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275" r:id="rId2"/>
    <p:sldMasterId id="2147484806" r:id="rId3"/>
    <p:sldMasterId id="2147484819" r:id="rId4"/>
    <p:sldMasterId id="2147485646" r:id="rId5"/>
    <p:sldMasterId id="2147485659" r:id="rId6"/>
  </p:sldMasterIdLst>
  <p:notesMasterIdLst>
    <p:notesMasterId r:id="rId35"/>
  </p:notesMasterIdLst>
  <p:sldIdLst>
    <p:sldId id="312" r:id="rId7"/>
    <p:sldId id="281" r:id="rId8"/>
    <p:sldId id="341" r:id="rId9"/>
    <p:sldId id="338" r:id="rId10"/>
    <p:sldId id="324" r:id="rId11"/>
    <p:sldId id="258" r:id="rId12"/>
    <p:sldId id="318" r:id="rId13"/>
    <p:sldId id="339" r:id="rId14"/>
    <p:sldId id="319" r:id="rId15"/>
    <p:sldId id="340" r:id="rId16"/>
    <p:sldId id="302" r:id="rId17"/>
    <p:sldId id="261" r:id="rId18"/>
    <p:sldId id="299" r:id="rId19"/>
    <p:sldId id="321" r:id="rId20"/>
    <p:sldId id="333" r:id="rId21"/>
    <p:sldId id="283" r:id="rId22"/>
    <p:sldId id="325" r:id="rId23"/>
    <p:sldId id="326" r:id="rId24"/>
    <p:sldId id="314" r:id="rId25"/>
    <p:sldId id="300" r:id="rId26"/>
    <p:sldId id="332" r:id="rId27"/>
    <p:sldId id="327" r:id="rId28"/>
    <p:sldId id="323" r:id="rId29"/>
    <p:sldId id="266" r:id="rId30"/>
    <p:sldId id="309" r:id="rId31"/>
    <p:sldId id="322" r:id="rId32"/>
    <p:sldId id="267" r:id="rId33"/>
    <p:sldId id="337" r:id="rId34"/>
  </p:sldIdLst>
  <p:sldSz cx="9144000" cy="6858000" type="screen4x3"/>
  <p:notesSz cx="6858000" cy="9144000"/>
  <p:defaultTextStyle>
    <a:defPPr>
      <a:defRPr lang="pt-PT"/>
    </a:defPPr>
    <a:lvl1pPr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FF33"/>
    <a:srgbClr val="00FF00"/>
    <a:srgbClr val="FFCC00"/>
    <a:srgbClr val="003300"/>
    <a:srgbClr val="99FF33"/>
    <a:srgbClr val="FF0000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87" autoAdjust="0"/>
    <p:restoredTop sz="94710" autoAdjust="0"/>
  </p:normalViewPr>
  <p:slideViewPr>
    <p:cSldViewPr>
      <p:cViewPr>
        <p:scale>
          <a:sx n="77" d="100"/>
          <a:sy n="77" d="100"/>
        </p:scale>
        <p:origin x="-96" y="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6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98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0079713-2AE2-4A51-8914-632C9CA8060B}" type="datetimeFigureOut">
              <a:rPr lang="pt-PT"/>
              <a:pPr>
                <a:defRPr/>
              </a:pPr>
              <a:t>13-11-2013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 smtClean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noProof="0" smtClean="0"/>
              <a:t>Clique para editar os estilos</a:t>
            </a:r>
          </a:p>
          <a:p>
            <a:pPr lvl="1"/>
            <a:r>
              <a:rPr lang="pt-PT" noProof="0" smtClean="0"/>
              <a:t>Segundo nível</a:t>
            </a:r>
          </a:p>
          <a:p>
            <a:pPr lvl="2"/>
            <a:r>
              <a:rPr lang="pt-PT" noProof="0" smtClean="0"/>
              <a:t>Terceiro nível</a:t>
            </a:r>
          </a:p>
          <a:p>
            <a:pPr lvl="3"/>
            <a:r>
              <a:rPr lang="pt-PT" noProof="0" smtClean="0"/>
              <a:t>Quarto nível</a:t>
            </a:r>
          </a:p>
          <a:p>
            <a:pPr lvl="4"/>
            <a:r>
              <a:rPr lang="pt-PT" noProof="0" smtClean="0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B947CC8-DEAD-4343-8622-566908B1656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930161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  <p:sp>
        <p:nvSpPr>
          <p:cNvPr id="88068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2694BA2C-7A0A-4EBC-A5BB-837E6E22F5F4}" type="slidenum">
              <a:rPr lang="pt-PT" sz="1200" smtClean="0"/>
              <a:pPr eaLnBrk="1" hangingPunct="1"/>
              <a:t>14</a:t>
            </a:fld>
            <a:endParaRPr lang="pt-PT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/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77BCC-B9AC-49C4-A927-9E1DFFE57E1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598551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57844-95E8-4B58-8663-778AFCF0FA8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2919135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2DC55-AB10-4F13-A672-7771B99B061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71887547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75BC3-61B5-44E0-90C3-0285A9A86A4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08153064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94905-F03F-45D0-9D6C-68325530148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729569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F7C64-BCA0-442A-ACD5-3125B92CF2A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38217614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6C6500-2210-4B8C-BFFD-B9BFFC09B00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60702070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92F99D-979B-47C8-B11A-C0F06F060BF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3358092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4FB562-2024-4DDC-B847-599F294681C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85411150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F65E1-B0DC-40E4-9078-260620EB3A8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88983953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0FF59-206F-4176-890C-03BE96774D7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7240659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FD984-01F2-40A2-AF14-998DF2318E5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6461905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8F0A4-837F-433B-893C-C490231F922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632741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4A55D6-A155-4AF6-A982-0FF8366FC49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48124926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41859A-3FA7-400E-9CF4-A8381D90096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38521280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CB90B2-5966-464A-9AC5-38C8DEB7139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74828172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244C2-097C-4B9D-A55E-1EA6199D0F6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49053544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27E2A-9999-4661-9D12-0DCD50B78CA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68227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F41C9-26C4-468A-98A0-43150B04A4B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29629743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D83DE-A98A-4891-8C7B-5EE63C97A86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58954551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A8F80-CBE4-4B9E-8B78-4BA42B14E8D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37551693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E9C2C9-14BD-41D5-BFE9-8D3102CCB10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66356100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57067-02B0-4471-8CE3-A0B7D1E8583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76912998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616ED-1220-493A-967F-17955AD41D5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19324441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9F01A-8E43-4E65-8255-22BC0D5B3B9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93513567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82315-FD9E-46C4-9B2C-A2B7F5CDD46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63992014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B8B94-E589-4013-8FD5-4A79D6D3F3D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6469698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CE29A-7086-4AF3-B1E4-5809A52A59C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84583574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B744A0-06C4-4A5E-8936-9EC0A380586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61432420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96C96-B875-4639-BB0E-33CBB07C05B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50939019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4C5AF-C8E7-4839-B870-76B86C0FF17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101780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D4CC8-EC00-46DD-98BD-5672A205A84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81028487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3DCBD-14B8-44DA-8C33-5D74ED66E38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2598766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D4D0B-C381-48AF-97C6-881ED27F79E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30959509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C90D7-ABF1-472C-BDF6-41F8CE01864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6096248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49F9F-2735-497D-9013-816971C3A33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88615722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D344D-53C8-41DB-BEF4-1F4673ABCB4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25428539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B13A1-5A24-4920-9ED9-2DB3A5D6BA7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46594105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B1A0D-7EB6-4701-AB03-AE91792C294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63619997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A6C21-97F9-4FE9-A0C3-B93E431C3BC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93011928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8E297-18AE-415A-9813-4FDE8E50122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19890095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B9218-A52D-45C0-BAE3-03819F41186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9893159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88171-9F22-4515-A00A-63F3EF2F5F5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8062500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78DF5-2B63-414B-892F-A1394D30F80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70413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7ADBC-32F1-4C54-BE65-1D164FFF6B6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03902523"/>
      </p:ext>
    </p:extLst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65441-C271-4A61-A397-B283DE794C7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74822417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E5A74-7567-4A29-8EC4-93372171A37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05394402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6F6A9-6AB2-4093-85F3-5EBDF2036B6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27592601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282A3-1147-412F-A6A2-9FED6D2E0F0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88799328"/>
      </p:ext>
    </p:extLst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3BF8F-A873-4DD8-B54C-6E12EC66D02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18377480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D1EFD-5DA2-4510-B27D-225429C4545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59526323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D0A22-6CCC-4BD4-A0E9-A8B842B7E48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78783503"/>
      </p:ext>
    </p:extLst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9E598-0F5B-48A7-9D3F-0E7B45579C4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35483993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DD542-C62C-47B1-A33B-4E12292EB67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23305152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42528-634B-4C62-AB8E-F205EF78126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2674414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FF2B0-C40F-4E43-B56E-71004F05D41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75868258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00D85-C58A-461C-B512-5E6C5EC3026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71797467"/>
      </p:ext>
    </p:extLst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6F51B-C927-4CBD-8219-5CE414054C9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736581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6089A-6F77-4D34-88B0-1EB17F7D0CB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99033804"/>
      </p:ext>
    </p:extLst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24288-A676-4341-83DE-7ED371727C5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90244558"/>
      </p:ext>
    </p:extLst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8DCA9-7D57-4715-8BB1-7F8248518DA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16603462"/>
      </p:ext>
    </p:extLst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6BCF7-0A1F-4EC7-882D-D5D14488A03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25257352"/>
      </p:ext>
    </p:extLst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DA9FF-EBDB-44EE-B0EA-958555E4CB9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73089863"/>
      </p:ext>
    </p:extLst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A3F54-60D5-4D11-91C8-36728AB7CD7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62431915"/>
      </p:ext>
    </p:extLst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64929-B30E-4E1D-8652-D7E8206C1EF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27929504"/>
      </p:ext>
    </p:extLst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133F2-161E-42D9-984A-04C4008676F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27208809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26FF3-2230-4E8E-8B0F-8807D1C7B00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63595629"/>
      </p:ext>
    </p:extLst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F2E0A-B3D5-4912-8191-77EB91A69EB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51223616"/>
      </p:ext>
    </p:extLst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AEFCE-1D0F-44F0-ADAF-46D503E4B3A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34127571"/>
      </p:ext>
    </p:extLst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C9FFE-82CE-4D8B-A20F-28969584B77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7305562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DE516-6CAA-4EEB-9929-7E72C83257C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26437479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E02A0-0ACD-4AA4-B50B-4A7C1F6CE0A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25848455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EC203FEE-E061-44D0-8F94-9AAB7E7EC06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104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/>
            </a:p>
          </p:txBody>
        </p:sp>
      </p:grp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1042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3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3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04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038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39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103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3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354" r:id="rId1"/>
    <p:sldLayoutId id="2147486355" r:id="rId2"/>
    <p:sldLayoutId id="2147486356" r:id="rId3"/>
    <p:sldLayoutId id="2147486357" r:id="rId4"/>
    <p:sldLayoutId id="2147486358" r:id="rId5"/>
    <p:sldLayoutId id="2147486359" r:id="rId6"/>
    <p:sldLayoutId id="2147486360" r:id="rId7"/>
    <p:sldLayoutId id="2147486361" r:id="rId8"/>
    <p:sldLayoutId id="2147486362" r:id="rId9"/>
    <p:sldLayoutId id="2147486363" r:id="rId10"/>
    <p:sldLayoutId id="2147486364" r:id="rId11"/>
    <p:sldLayoutId id="2147486365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7AE0C275-9129-4BBE-9149-7596F18C0DE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2068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9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2056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2066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7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2057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2064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5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2058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2062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3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2060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1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366" r:id="rId1"/>
    <p:sldLayoutId id="2147486332" r:id="rId2"/>
    <p:sldLayoutId id="2147486333" r:id="rId3"/>
    <p:sldLayoutId id="2147486334" r:id="rId4"/>
    <p:sldLayoutId id="2147486335" r:id="rId5"/>
    <p:sldLayoutId id="2147486336" r:id="rId6"/>
    <p:sldLayoutId id="2147486337" r:id="rId7"/>
    <p:sldLayoutId id="2147486338" r:id="rId8"/>
    <p:sldLayoutId id="2147486339" r:id="rId9"/>
    <p:sldLayoutId id="2147486340" r:id="rId10"/>
    <p:sldLayoutId id="2147486341" r:id="rId11"/>
    <p:sldLayoutId id="2147486342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92E990CC-6C72-44DE-8212-83BD90AF9CC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3092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93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3080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3090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91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3081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3088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89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3082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3086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87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3084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85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367" r:id="rId1"/>
    <p:sldLayoutId id="2147486343" r:id="rId2"/>
    <p:sldLayoutId id="2147486344" r:id="rId3"/>
    <p:sldLayoutId id="2147486345" r:id="rId4"/>
    <p:sldLayoutId id="2147486346" r:id="rId5"/>
    <p:sldLayoutId id="2147486347" r:id="rId6"/>
    <p:sldLayoutId id="2147486348" r:id="rId7"/>
    <p:sldLayoutId id="2147486349" r:id="rId8"/>
    <p:sldLayoutId id="2147486350" r:id="rId9"/>
    <p:sldLayoutId id="2147486351" r:id="rId10"/>
    <p:sldLayoutId id="2147486352" r:id="rId11"/>
    <p:sldLayoutId id="2147486353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4B8E7B6F-6CF5-4C05-AC74-DAF0CC96AD3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4103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4116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7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4104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4114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5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4105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4112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3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4106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4110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1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4108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09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368" r:id="rId1"/>
    <p:sldLayoutId id="2147486369" r:id="rId2"/>
    <p:sldLayoutId id="2147486370" r:id="rId3"/>
    <p:sldLayoutId id="2147486371" r:id="rId4"/>
    <p:sldLayoutId id="2147486372" r:id="rId5"/>
    <p:sldLayoutId id="2147486373" r:id="rId6"/>
    <p:sldLayoutId id="2147486374" r:id="rId7"/>
    <p:sldLayoutId id="2147486375" r:id="rId8"/>
    <p:sldLayoutId id="2147486376" r:id="rId9"/>
    <p:sldLayoutId id="2147486377" r:id="rId10"/>
    <p:sldLayoutId id="2147486378" r:id="rId11"/>
    <p:sldLayoutId id="2147486379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B4419801-177E-4E0F-A231-47D0AA562D3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5127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140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5141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5128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5138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5139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5129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5136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5137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5130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5134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5135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5132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5133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380" r:id="rId1"/>
    <p:sldLayoutId id="2147486381" r:id="rId2"/>
    <p:sldLayoutId id="2147486382" r:id="rId3"/>
    <p:sldLayoutId id="2147486383" r:id="rId4"/>
    <p:sldLayoutId id="2147486384" r:id="rId5"/>
    <p:sldLayoutId id="2147486385" r:id="rId6"/>
    <p:sldLayoutId id="2147486386" r:id="rId7"/>
    <p:sldLayoutId id="2147486387" r:id="rId8"/>
    <p:sldLayoutId id="2147486388" r:id="rId9"/>
    <p:sldLayoutId id="2147486389" r:id="rId10"/>
    <p:sldLayoutId id="2147486390" r:id="rId11"/>
    <p:sldLayoutId id="2147486391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488CF8EB-F71A-442A-8E4D-F9A0DF2989D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615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616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16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615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6162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163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15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616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16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15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6158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159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615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15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392" r:id="rId1"/>
    <p:sldLayoutId id="2147486393" r:id="rId2"/>
    <p:sldLayoutId id="2147486394" r:id="rId3"/>
    <p:sldLayoutId id="2147486395" r:id="rId4"/>
    <p:sldLayoutId id="2147486396" r:id="rId5"/>
    <p:sldLayoutId id="2147486397" r:id="rId6"/>
    <p:sldLayoutId id="2147486398" r:id="rId7"/>
    <p:sldLayoutId id="2147486399" r:id="rId8"/>
    <p:sldLayoutId id="2147486400" r:id="rId9"/>
    <p:sldLayoutId id="2147486401" r:id="rId10"/>
    <p:sldLayoutId id="2147486402" r:id="rId11"/>
    <p:sldLayoutId id="2147486403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google.pt/imgres?imgurl=http://3.bp.blogspot.com/_F68AVP7c91c/TN9IZaN4yZI/AAAAAAAAAFQ/Ol7kDvivTJY/s1600/lendo-a-biblia1.jpg&amp;imgrefurl=http://www.prsergioejosiane.blogspot.com/&amp;usg=__BGkTF1B4QKSmtEtXObz2mJjZ1lE=&amp;h=375&amp;w=500&amp;sz=35&amp;hl=es&amp;start=10&amp;zoom=1&amp;tbnid=FTYNqokV0b5BNM:&amp;tbnh=98&amp;tbnw=130&amp;ei=CeBwTdmgMJSIhQekv7A_&amp;prev=/images?q=A+b%C3%ADblia&amp;hl=es&amp;sa=N&amp;gbv=2&amp;tbs=isch:1&amp;itbs=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12" Type="http://schemas.openxmlformats.org/officeDocument/2006/relationships/image" Target="../media/image9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4.jpeg"/><Relationship Id="rId11" Type="http://schemas.openxmlformats.org/officeDocument/2006/relationships/image" Target="../media/image27.png"/><Relationship Id="rId5" Type="http://schemas.openxmlformats.org/officeDocument/2006/relationships/image" Target="../media/image23.png"/><Relationship Id="rId10" Type="http://schemas.openxmlformats.org/officeDocument/2006/relationships/image" Target="../media/image17.wmf"/><Relationship Id="rId4" Type="http://schemas.openxmlformats.org/officeDocument/2006/relationships/image" Target="../media/image22.jpeg"/><Relationship Id="rId9" Type="http://schemas.openxmlformats.org/officeDocument/2006/relationships/image" Target="../media/image1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7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://www.google.pt/imgres?imgurl=http://3.bp.blogspot.com/_F68AVP7c91c/TN9IZaN4yZI/AAAAAAAAAFQ/Ol7kDvivTJY/s1600/lendo-a-biblia1.jpg&amp;imgrefurl=http://www.prsergioejosiane.blogspot.com/&amp;usg=__BGkTF1B4QKSmtEtXObz2mJjZ1lE=&amp;h=375&amp;w=500&amp;sz=35&amp;hl=es&amp;start=10&amp;zoom=1&amp;tbnid=FTYNqokV0b5BNM:&amp;tbnh=98&amp;tbnw=130&amp;ei=CeBwTdmgMJSIhQekv7A_&amp;prev=/images?q=A+b%C3%ADblia&amp;hl=es&amp;sa=N&amp;gbv=2&amp;tbs=isch:1&amp;itbs=1" TargetMode="External"/><Relationship Id="rId7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://www.google.pt/imgres?imgurl=http://3.bp.blogspot.com/_F68AVP7c91c/TN9IZaN4yZI/AAAAAAAAAFQ/Ol7kDvivTJY/s1600/lendo-a-biblia1.jpg&amp;imgrefurl=http://www.prsergioejosiane.blogspot.com/&amp;usg=__BGkTF1B4QKSmtEtXObz2mJjZ1lE=&amp;h=375&amp;w=500&amp;sz=35&amp;hl=es&amp;start=10&amp;zoom=1&amp;tbnid=FTYNqokV0b5BNM:&amp;tbnh=98&amp;tbnw=130&amp;ei=CeBwTdmgMJSIhQekv7A_&amp;prev=/images?q=A+b%C3%ADblia&amp;hl=es&amp;sa=N&amp;gbv=2&amp;tbs=isch:1&amp;itbs=1" TargetMode="External"/><Relationship Id="rId7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537268" y="2492896"/>
            <a:ext cx="5472113" cy="792088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No</a:t>
            </a: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 Ciclo A</a:t>
            </a: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:</a:t>
            </a:r>
          </a:p>
        </p:txBody>
      </p:sp>
      <p:sp>
        <p:nvSpPr>
          <p:cNvPr id="14339" name="WordArt 3"/>
          <p:cNvSpPr>
            <a:spLocks noChangeArrowheads="1" noChangeShapeType="1" noTextEdit="1"/>
          </p:cNvSpPr>
          <p:nvPr/>
        </p:nvSpPr>
        <p:spPr bwMode="auto">
          <a:xfrm>
            <a:off x="2915817" y="3501009"/>
            <a:ext cx="5832648" cy="26642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Louvamos</a:t>
            </a: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 </a:t>
            </a: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o PAI</a:t>
            </a: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,</a:t>
            </a:r>
          </a:p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o Filho e o Espírito</a:t>
            </a:r>
          </a:p>
        </p:txBody>
      </p:sp>
      <p:pic>
        <p:nvPicPr>
          <p:cNvPr id="58372" name="Picture 4" descr="DOLPHI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4546">
            <a:off x="581025" y="3983038"/>
            <a:ext cx="2786063" cy="189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3" name="WordArt 5"/>
          <p:cNvSpPr>
            <a:spLocks noChangeArrowheads="1" noChangeShapeType="1" noTextEdit="1"/>
          </p:cNvSpPr>
          <p:nvPr/>
        </p:nvSpPr>
        <p:spPr bwMode="auto">
          <a:xfrm>
            <a:off x="395288" y="476250"/>
            <a:ext cx="8280400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38100">
                  <a:solidFill>
                    <a:srgbClr val="F8F8F8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Os 3 Ciclos</a:t>
            </a:r>
          </a:p>
          <a:p>
            <a:r>
              <a:rPr lang="pt-PT" sz="3600" kern="10">
                <a:ln w="38100">
                  <a:solidFill>
                    <a:srgbClr val="F8F8F8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Litúrgicos</a:t>
            </a:r>
          </a:p>
        </p:txBody>
      </p:sp>
      <p:sp>
        <p:nvSpPr>
          <p:cNvPr id="17414" name="WordArt 6"/>
          <p:cNvSpPr>
            <a:spLocks noChangeArrowheads="1" noChangeShapeType="1" noTextEdit="1"/>
          </p:cNvSpPr>
          <p:nvPr/>
        </p:nvSpPr>
        <p:spPr bwMode="auto">
          <a:xfrm>
            <a:off x="1692275" y="3789363"/>
            <a:ext cx="6477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</a:t>
            </a:r>
          </a:p>
        </p:txBody>
      </p:sp>
      <p:sp>
        <p:nvSpPr>
          <p:cNvPr id="58375" name="WordArt 7"/>
          <p:cNvSpPr>
            <a:spLocks noChangeArrowheads="1" noChangeShapeType="1" noTextEdit="1"/>
          </p:cNvSpPr>
          <p:nvPr/>
        </p:nvSpPr>
        <p:spPr bwMode="auto">
          <a:xfrm>
            <a:off x="468313" y="5084763"/>
            <a:ext cx="5746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F</a:t>
            </a:r>
          </a:p>
        </p:txBody>
      </p:sp>
      <p:sp>
        <p:nvSpPr>
          <p:cNvPr id="58376" name="WordArt 8"/>
          <p:cNvSpPr>
            <a:spLocks noChangeArrowheads="1" noChangeShapeType="1" noTextEdit="1"/>
          </p:cNvSpPr>
          <p:nvPr/>
        </p:nvSpPr>
        <p:spPr bwMode="auto">
          <a:xfrm>
            <a:off x="1908175" y="5445125"/>
            <a:ext cx="6477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7587" name="Line 11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7588" name="Seta para baixo 8"/>
          <p:cNvSpPr>
            <a:spLocks noChangeArrowheads="1"/>
          </p:cNvSpPr>
          <p:nvPr/>
        </p:nvSpPr>
        <p:spPr bwMode="auto">
          <a:xfrm rot="-1879668">
            <a:off x="7870825" y="6094413"/>
            <a:ext cx="246063" cy="282575"/>
          </a:xfrm>
          <a:prstGeom prst="downArrow">
            <a:avLst>
              <a:gd name="adj1" fmla="val 50000"/>
              <a:gd name="adj2" fmla="val 49944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67589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9" name="Rectângulo 8"/>
          <p:cNvSpPr/>
          <p:nvPr/>
        </p:nvSpPr>
        <p:spPr>
          <a:xfrm>
            <a:off x="901700" y="1885950"/>
            <a:ext cx="7558088" cy="36306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 a morte reinou pelo pecado de um só homem,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com muito mais razão, aqueles que recebem com abundância a graça e o dom da justiça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reinarão na vida por meio de um só, Jesus Cristo.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Porque, assim como, pelo pecado de um só,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veio para todos os homens a condenação,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assim também, pela obra de justiça de um só,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virá para todos a justificação, que dá a vida.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 facto, como pela desobediência de um só homem,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todos se tornaram pecadores,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assim também, pela obediência de um só,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todos se tornarão justos”.                                (Rm 5)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763688" y="1238554"/>
            <a:ext cx="3096344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2ª LEITURA</a:t>
            </a:r>
          </a:p>
        </p:txBody>
      </p:sp>
      <p:sp>
        <p:nvSpPr>
          <p:cNvPr id="67592" name="Seta para baixo 9"/>
          <p:cNvSpPr>
            <a:spLocks noChangeArrowheads="1"/>
          </p:cNvSpPr>
          <p:nvPr/>
        </p:nvSpPr>
        <p:spPr bwMode="auto">
          <a:xfrm>
            <a:off x="5867400" y="1385888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4" name="WordArt 8"/>
          <p:cNvSpPr>
            <a:spLocks noChangeArrowheads="1" noChangeShapeType="1" noTextEdit="1"/>
          </p:cNvSpPr>
          <p:nvPr/>
        </p:nvSpPr>
        <p:spPr bwMode="auto">
          <a:xfrm>
            <a:off x="3203848" y="5949280"/>
            <a:ext cx="4611442" cy="4576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ACLAMAÇÃO ao Evangelho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0" descr="ANd9GcR3VkanBEJRMsBx1b_LEIrT18Dsx8jl8ZlTlt7FNkfnsN-RJ8Vt51rCgD8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141663"/>
            <a:ext cx="3816350" cy="28749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2638" y="2205038"/>
            <a:ext cx="7289800" cy="3455987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marL="1409700" lvl="2" indent="-609600">
              <a:buFontTx/>
              <a:buNone/>
              <a:defRPr/>
            </a:pPr>
            <a:r>
              <a:rPr lang="pt-PT" sz="3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GLÓRIA A VÓS, Ó CRISTO! </a:t>
            </a:r>
            <a:r>
              <a:rPr lang="pt-PT" sz="3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GLÓRIA </a:t>
            </a:r>
            <a:r>
              <a:rPr lang="pt-PT" sz="3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A VÓS, Ó </a:t>
            </a:r>
            <a:r>
              <a:rPr lang="pt-PT" sz="3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CRISTO,   PALAVRA </a:t>
            </a:r>
            <a:r>
              <a:rPr lang="pt-PT" sz="3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DE DEUS!</a:t>
            </a:r>
          </a:p>
          <a:p>
            <a:pPr marL="609600" indent="-609600">
              <a:buFontTx/>
              <a:buNone/>
              <a:defRPr/>
            </a:pPr>
            <a:r>
              <a:rPr lang="pt-PT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Nem só de pão vive o homem,</a:t>
            </a:r>
          </a:p>
          <a:p>
            <a:pPr marL="609600" indent="-609600">
              <a:buFontTx/>
              <a:buNone/>
              <a:defRPr/>
            </a:pPr>
            <a:r>
              <a:rPr lang="pt-PT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mas de toda a Palavra </a:t>
            </a:r>
          </a:p>
          <a:p>
            <a:pPr marL="609600" indent="-609600">
              <a:buFontTx/>
              <a:buNone/>
              <a:defRPr/>
            </a:pPr>
            <a:r>
              <a:rPr lang="pt-PT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que sai da boca de Deus.</a:t>
            </a:r>
          </a:p>
          <a:p>
            <a:pPr marL="609600" indent="-609600">
              <a:buFontTx/>
              <a:buNone/>
              <a:defRPr/>
            </a:pPr>
            <a:r>
              <a:rPr lang="pt-PT" b="1" i="1" dirty="0" smtClean="0">
                <a:effectLst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07524" name="Line 4"/>
          <p:cNvSpPr>
            <a:spLocks noChangeShapeType="1"/>
          </p:cNvSpPr>
          <p:nvPr/>
        </p:nvSpPr>
        <p:spPr bwMode="auto">
          <a:xfrm>
            <a:off x="500063" y="857250"/>
            <a:ext cx="8243887" cy="0"/>
          </a:xfrm>
          <a:prstGeom prst="line">
            <a:avLst/>
          </a:prstGeom>
          <a:ln w="28575"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pt-PT" dirty="0"/>
          </a:p>
        </p:txBody>
      </p:sp>
      <p:sp>
        <p:nvSpPr>
          <p:cNvPr id="68614" name="Line 5"/>
          <p:cNvSpPr>
            <a:spLocks noChangeShapeType="1"/>
          </p:cNvSpPr>
          <p:nvPr/>
        </p:nvSpPr>
        <p:spPr bwMode="auto">
          <a:xfrm>
            <a:off x="928688" y="1773238"/>
            <a:ext cx="5648325" cy="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68615" name="Picture 9" descr="BIBLE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15888"/>
            <a:ext cx="1214438" cy="103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928686" y="1268760"/>
            <a:ext cx="5649120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ACLAMAÇÃO ao Evangelho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9635" name="Line 6"/>
          <p:cNvSpPr>
            <a:spLocks noChangeShapeType="1"/>
          </p:cNvSpPr>
          <p:nvPr/>
        </p:nvSpPr>
        <p:spPr bwMode="auto">
          <a:xfrm>
            <a:off x="500063" y="857250"/>
            <a:ext cx="820737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69636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8" name="Rectângulo 7"/>
          <p:cNvSpPr/>
          <p:nvPr/>
        </p:nvSpPr>
        <p:spPr>
          <a:xfrm>
            <a:off x="323850" y="1301750"/>
            <a:ext cx="8640763" cy="57991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“Jesus foi conduzido pelo Espírito ao deserto, a fim de ser tentado pelo Diabo. Jejuou quarenta dias e quarenta noites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e, por fim, teve fome. O tentador aproximou-se e disse-lhe: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«Se és Filho de Deus, diz a estas pedras que se transformem em pães». Jesus respondeu-lhe: «Está escrito: ‘Nem só de pão vive o homem, mas de toda a palavra que sai da boca de Deus’». Então o Diabo conduziu-O à cidade santa, levou-O </a:t>
            </a:r>
            <a:endParaRPr lang="pt-PT" sz="20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pináculo do templo e disse-Lhe: «Se és Filho de Deus, </a:t>
            </a:r>
            <a:endParaRPr lang="pt-PT" sz="20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lança-Te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daqui abaixo, pois está escrito: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‘Deus mandará aos seus Anjos que te recebam nas suas mãos, para que não tropeces em alguma pedra’».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Respondeu-lhe Jesus: «Também está escrito: ‘Não tentarás o Senhor teu Deus’». De novo o Diabo O levou consigo a um monte muito alto, mostrou-Lhe todos os reinos do mundo e a sua glória e disse-Lhe: «Tudo isto Te darei, se, prostrado, me adorares». Respondeu-lhe Jesus: «Vai-te, Satanás, porque está escrito: ‘Adorarás o Senhor teu Deus e só a Ele prestarás culto’». Então o Diabo deixou-O, e aproximaram-se os Anjos </a:t>
            </a:r>
            <a:endParaRPr lang="pt-PT" sz="20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serviram-n'O”.  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                               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(Mt 4)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   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                                                   </a:t>
            </a:r>
          </a:p>
        </p:txBody>
      </p:sp>
      <p:sp>
        <p:nvSpPr>
          <p:cNvPr id="9" name="WordArt 8"/>
          <p:cNvSpPr>
            <a:spLocks noChangeArrowheads="1" noChangeShapeType="1" noTextEdit="1"/>
          </p:cNvSpPr>
          <p:nvPr/>
        </p:nvSpPr>
        <p:spPr bwMode="auto">
          <a:xfrm>
            <a:off x="1576759" y="950522"/>
            <a:ext cx="3571305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908050"/>
            <a:ext cx="8569325" cy="5616575"/>
          </a:xfrm>
        </p:spPr>
        <p:txBody>
          <a:bodyPr/>
          <a:lstStyle/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em um só Deus, Pai todo-poderoso,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Criador do céu e da terra, de todas as coisas visíveis e invisíveis.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em um só Senhor, Jesus Cristo, Filho Unigénito de Deus,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nascido do Pai  antes de todos os séculos: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Deus de Deus, Luz de Luz, Deus verdadeiro de Deus verdadeiro.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Gerado, não criado, consubstancial ao Pai.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Por Ele todas as coisas foram feitas.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por nós, homens, e para nossa salvação desceu dos Céus.  </a:t>
            </a:r>
            <a:r>
              <a:rPr lang="pt-PT" sz="1800" smtClean="0">
                <a:latin typeface="Arial" charset="0"/>
              </a:rPr>
              <a:t>( / )</a:t>
            </a:r>
            <a:r>
              <a:rPr lang="pt-PT" sz="1800" b="1" smtClean="0">
                <a:latin typeface="Arial" charset="0"/>
              </a:rPr>
              <a:t>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    E encarnou pelo Espírito Santo, no seio da Virgem Maria, e Se fez homem.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Também por nós foi crucificado sob Pôncio Pilatos;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padeceu e foi sepultado.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Ressuscitou ao terceiro dia, conforme as Escrituras e subiu aos Céus,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onde está sentado à direita do Pai.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De novo há de vir na sua glória, para julgar os vivos e os mortos,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o Seu Reino não terá fim.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no Espírito Santo, Senhor que dá a vida, e procede do Pai e do Filho;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com o Pai e o Filho é adorado e glorificado: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Ele que falou pelos Profetas.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na Igreja una, santa, católica e apostólica.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Professo um só batismo para remissão dos pecados.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espero a ressurreição dos mortos,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a vida do mundo que há de vir.</a:t>
            </a:r>
            <a:r>
              <a:rPr lang="pt-PT" sz="1800" b="1" i="1" smtClean="0">
                <a:latin typeface="Arial" charset="0"/>
              </a:rPr>
              <a:t>  Ámen.</a:t>
            </a:r>
            <a:r>
              <a:rPr lang="pt-PT" sz="1800" smtClean="0">
                <a:latin typeface="Arial" charset="0"/>
                <a:sym typeface="Wingdings" pitchFamily="2" charset="2"/>
              </a:rPr>
              <a:t> </a:t>
            </a:r>
          </a:p>
        </p:txBody>
      </p:sp>
      <p:sp>
        <p:nvSpPr>
          <p:cNvPr id="70659" name="WordArt 3"/>
          <p:cNvSpPr>
            <a:spLocks noChangeArrowheads="1" noChangeShapeType="1" noTextEdit="1"/>
          </p:cNvSpPr>
          <p:nvPr/>
        </p:nvSpPr>
        <p:spPr bwMode="auto">
          <a:xfrm>
            <a:off x="1403350" y="404813"/>
            <a:ext cx="4824413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Arial"/>
                <a:cs typeface="Arial"/>
              </a:rPr>
              <a:t>Profissão de Fé (Credo)</a:t>
            </a:r>
          </a:p>
        </p:txBody>
      </p:sp>
      <p:sp>
        <p:nvSpPr>
          <p:cNvPr id="70660" name="Line 4"/>
          <p:cNvSpPr>
            <a:spLocks noChangeShapeType="1"/>
          </p:cNvSpPr>
          <p:nvPr/>
        </p:nvSpPr>
        <p:spPr bwMode="auto">
          <a:xfrm>
            <a:off x="1403350" y="765175"/>
            <a:ext cx="4751388" cy="0"/>
          </a:xfrm>
          <a:prstGeom prst="line">
            <a:avLst/>
          </a:prstGeom>
          <a:noFill/>
          <a:ln w="31750">
            <a:solidFill>
              <a:srgbClr val="FF99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Line 6"/>
          <p:cNvSpPr>
            <a:spLocks noChangeShapeType="1"/>
          </p:cNvSpPr>
          <p:nvPr/>
        </p:nvSpPr>
        <p:spPr bwMode="auto">
          <a:xfrm flipV="1">
            <a:off x="3132138" y="1844675"/>
            <a:ext cx="4895850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468313" y="981075"/>
            <a:ext cx="8207375" cy="0"/>
          </a:xfrm>
          <a:prstGeom prst="line">
            <a:avLst/>
          </a:prstGeom>
          <a:noFill/>
          <a:ln w="44450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/>
          </a:p>
        </p:txBody>
      </p:sp>
      <p:sp>
        <p:nvSpPr>
          <p:cNvPr id="26631" name="WordArt 7"/>
          <p:cNvSpPr>
            <a:spLocks noChangeArrowheads="1" noChangeShapeType="1" noTextEdit="1"/>
          </p:cNvSpPr>
          <p:nvPr/>
        </p:nvSpPr>
        <p:spPr bwMode="auto">
          <a:xfrm>
            <a:off x="500063" y="357188"/>
            <a:ext cx="82073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endParaRPr lang="pt-PT" sz="3600" kern="10" spc="50" baseline="0" dirty="0">
              <a:ln w="11430"/>
              <a:gradFill>
                <a:gsLst>
                  <a:gs pos="25000">
                    <a:srgbClr val="9933FF">
                      <a:satMod val="155000"/>
                    </a:srgbClr>
                  </a:gs>
                  <a:gs pos="100000">
                    <a:srgbClr val="9933FF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64121" y="407862"/>
            <a:ext cx="8212335" cy="5008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8F8F8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ORAÇÃO UNIVERSAL</a:t>
            </a:r>
          </a:p>
        </p:txBody>
      </p:sp>
      <p:sp>
        <p:nvSpPr>
          <p:cNvPr id="10" name="Rectângulo 9"/>
          <p:cNvSpPr/>
          <p:nvPr/>
        </p:nvSpPr>
        <p:spPr>
          <a:xfrm>
            <a:off x="250825" y="2133600"/>
            <a:ext cx="8569325" cy="3000375"/>
          </a:xfrm>
          <a:prstGeom prst="rect">
            <a:avLst/>
          </a:prstGeom>
        </p:spPr>
        <p:txBody>
          <a:bodyPr>
            <a:spAutoFit/>
          </a:bodyPr>
          <a:lstStyle/>
          <a:p>
            <a:pPr lvl="2" algn="l"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Oramos... a Deus, Pai Nosso, que </a:t>
            </a:r>
            <a:r>
              <a:rPr lang="pt-PT" sz="2100" i="1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“não nos deixa cair na tentação” </a:t>
            </a: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quando rezamos com fé.  </a:t>
            </a:r>
          </a:p>
          <a:p>
            <a:pPr lvl="2" algn="l"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</a:t>
            </a:r>
            <a:r>
              <a:rPr lang="pt-PT" sz="2100" i="1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Pedimos agora que nos livre de cair nas tentações:</a:t>
            </a:r>
          </a:p>
          <a:p>
            <a:pPr lvl="2" algn="l"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</a:p>
          <a:p>
            <a:pPr algn="l"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~ de preguiça, moleza e procura do falso prazer…</a:t>
            </a:r>
          </a:p>
          <a:p>
            <a:pPr algn="l"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~ de orgulho e soberba, de dureza e violência... </a:t>
            </a:r>
          </a:p>
          <a:p>
            <a:pPr algn="l"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~ de hipocrisia e farisaísmo, de mentira disfarçada…</a:t>
            </a:r>
          </a:p>
          <a:p>
            <a:pPr algn="l"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~ de desânimo, nas nossas comunidades, e de 				duvidar da sua amizade e ternura de Pai… </a:t>
            </a:r>
          </a:p>
        </p:txBody>
      </p:sp>
      <p:sp>
        <p:nvSpPr>
          <p:cNvPr id="11" name="Rectângulo 10"/>
          <p:cNvSpPr/>
          <p:nvPr/>
        </p:nvSpPr>
        <p:spPr>
          <a:xfrm>
            <a:off x="1908175" y="5162550"/>
            <a:ext cx="561657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lang="pt-PT" sz="36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LIVRA-NOS,</a:t>
            </a:r>
          </a:p>
          <a:p>
            <a:pPr algn="l">
              <a:spcAft>
                <a:spcPts val="0"/>
              </a:spcAft>
              <a:defRPr/>
            </a:pPr>
            <a:r>
              <a:rPr lang="pt-PT" sz="36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		 Ó PAI NOSSO !</a:t>
            </a: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3131840" y="1268760"/>
            <a:ext cx="4896594" cy="6066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Oração dos Fiéis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Line 7"/>
          <p:cNvSpPr>
            <a:spLocks noChangeShapeType="1"/>
          </p:cNvSpPr>
          <p:nvPr/>
        </p:nvSpPr>
        <p:spPr bwMode="auto">
          <a:xfrm>
            <a:off x="539750" y="3357563"/>
            <a:ext cx="7920038" cy="0"/>
          </a:xfrm>
          <a:prstGeom prst="line">
            <a:avLst/>
          </a:prstGeom>
          <a:noFill/>
          <a:ln w="508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7651" name="WordArt 9"/>
          <p:cNvSpPr>
            <a:spLocks noChangeArrowheads="1" noChangeShapeType="1"/>
          </p:cNvSpPr>
          <p:nvPr/>
        </p:nvSpPr>
        <p:spPr bwMode="auto">
          <a:xfrm>
            <a:off x="500034" y="571480"/>
            <a:ext cx="8175653" cy="55927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spc="80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FFF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 Liturgia</a:t>
            </a: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FFF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 </a:t>
            </a:r>
          </a:p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FFF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EUCARÍSTICA</a:t>
            </a:r>
          </a:p>
        </p:txBody>
      </p:sp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6558">
            <a:off x="1657705" y="1561864"/>
            <a:ext cx="4263948" cy="4464328"/>
          </a:xfrm>
          <a:prstGeom prst="rect">
            <a:avLst/>
          </a:prstGeom>
          <a:noFill/>
          <a:ln>
            <a:noFill/>
          </a:ln>
          <a:effectLst>
            <a:glow rad="406400">
              <a:schemeClr val="tx2">
                <a:alpha val="58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61549"/>
            <a:ext cx="4269837" cy="4061955"/>
          </a:xfrm>
          <a:prstGeom prst="rect">
            <a:avLst/>
          </a:prstGeom>
          <a:noFill/>
          <a:ln>
            <a:noFill/>
          </a:ln>
          <a:effectLst>
            <a:glow rad="406400">
              <a:schemeClr val="tx2">
                <a:alpha val="52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8" descr="http://1.bp.blogspot.com/_T68FUwdOd4E/S3Brjyy_IeI/AAAAAAAAAIQ/JKrLaJm1_es/s400/a-cruz-e-milho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044972"/>
            <a:ext cx="4993675" cy="38319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25475" y="1773238"/>
            <a:ext cx="6881813" cy="3311525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VIDA POR NÓS DESTES, BOM SENHOR,</a:t>
            </a:r>
          </a:p>
          <a:p>
            <a:pPr>
              <a:buFontTx/>
              <a:buNone/>
              <a:defRPr/>
            </a:pPr>
            <a: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PARA SALVAR O HOMEM PECADOR.</a:t>
            </a:r>
          </a:p>
          <a:p>
            <a:pPr>
              <a:buFontTx/>
              <a:buNone/>
              <a:defRPr/>
            </a:pPr>
            <a: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buFontTx/>
              <a:buNone/>
              <a:defRPr/>
            </a:pPr>
            <a: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1. Tomai, Senhor, o nosso coração</a:t>
            </a:r>
          </a:p>
          <a:p>
            <a:pPr>
              <a:buFontTx/>
              <a:buNone/>
              <a:defRPr/>
            </a:pPr>
            <a: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e ensinai-o a amar-Vos sem medida;</a:t>
            </a:r>
          </a:p>
          <a:p>
            <a:pPr>
              <a:buFontTx/>
              <a:buNone/>
              <a:defRPr/>
            </a:pPr>
            <a: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e a ver em cada próximo um irmão</a:t>
            </a:r>
          </a:p>
          <a:p>
            <a:pPr>
              <a:buFontTx/>
              <a:buNone/>
              <a:defRPr/>
            </a:pPr>
            <a: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por quem, no altar, ofereceis a vida.</a:t>
            </a:r>
          </a:p>
        </p:txBody>
      </p:sp>
      <p:sp>
        <p:nvSpPr>
          <p:cNvPr id="73733" name="Line 4"/>
          <p:cNvSpPr>
            <a:spLocks noChangeShapeType="1"/>
          </p:cNvSpPr>
          <p:nvPr/>
        </p:nvSpPr>
        <p:spPr bwMode="auto">
          <a:xfrm flipV="1">
            <a:off x="428625" y="857250"/>
            <a:ext cx="8243888" cy="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3734" name="Line 6"/>
          <p:cNvSpPr>
            <a:spLocks noChangeShapeType="1"/>
          </p:cNvSpPr>
          <p:nvPr/>
        </p:nvSpPr>
        <p:spPr bwMode="auto">
          <a:xfrm>
            <a:off x="1357313" y="1484313"/>
            <a:ext cx="3527425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3735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2319" y="262731"/>
            <a:ext cx="76993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6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7263" y="517525"/>
            <a:ext cx="82073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152789" y="5915502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357313" y="980728"/>
            <a:ext cx="3574727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Ofertório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468313" y="836613"/>
            <a:ext cx="824388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74755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4756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4757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684213" y="958850"/>
            <a:ext cx="8208962" cy="5494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Prep. das Oferendas ]</a:t>
            </a:r>
            <a:r>
              <a:rPr kumimoji="0" lang="pt-PT" sz="2000" b="0" kern="0" cap="small" spc="100" baseline="0" dirty="0">
                <a:solidFill>
                  <a:srgbClr val="FF6600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6600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Bendito sejas, Senhor, Deus do Universo,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pelo pão   …   se vai tornar </a:t>
            </a:r>
            <a:r>
              <a:rPr kumimoji="0" lang="pt-PT" sz="2200" b="0" i="1" u="sng" kern="0" spc="100" baseline="0" dirty="0">
                <a:solidFill>
                  <a:srgbClr val="FFFF66"/>
                </a:solidFill>
                <a:latin typeface="Arial" charset="0"/>
              </a:rPr>
              <a:t>Pão da vida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para sempre!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Bendito sejas, Senhor, Deus do Universo,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pelo vinho  …  se vai tornar </a:t>
            </a:r>
            <a:r>
              <a:rPr kumimoji="0" lang="pt-PT" sz="2200" b="0" i="1" u="sng" kern="0" spc="100" baseline="0" dirty="0">
                <a:solidFill>
                  <a:srgbClr val="FFFF66"/>
                </a:solidFill>
                <a:latin typeface="Arial" charset="0"/>
              </a:rPr>
              <a:t>Vinho da salvação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para sempre!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Orai, irmãos, para que o meu e vosso sacrifício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seja aceite por Deus Pai todo-poderoso.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Receba o Senhor por tuas mãos este Sacrifício, 	para glória do Seu nome,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para nosso bem e de toda a santa Igreja.			</a:t>
            </a:r>
            <a:r>
              <a:rPr kumimoji="0" lang="pt-PT" sz="2000" kern="0" spc="100" baseline="0" dirty="0">
                <a:solidFill>
                  <a:srgbClr val="FFFFFF"/>
                </a:solidFill>
                <a:latin typeface="Arial" charset="0"/>
              </a:rPr>
              <a:t>      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3817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4761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63594" y="140494"/>
            <a:ext cx="82232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2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62825" y="396875"/>
            <a:ext cx="7683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257817" y="6059866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468313" y="836613"/>
            <a:ext cx="824388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75779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5780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5781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900113" y="1239838"/>
            <a:ext cx="7775575" cy="44926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</a:t>
            </a:r>
          </a:p>
          <a:p>
            <a:pPr algn="r">
              <a:spcAft>
                <a:spcPts val="600"/>
              </a:spcAft>
              <a:defRPr/>
            </a:pP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Oração Eucarística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CC66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O Senhor esteja convosco.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Ele está no meio de nós.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Corações ao alto.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O nosso coração está em Deus.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Dêmos graças ao Senhor nosso Deus.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É nosso dever, é nossa salvação.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                 </a:t>
            </a: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237288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5785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63594" y="140494"/>
            <a:ext cx="82232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6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62825" y="396875"/>
            <a:ext cx="7683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6803" name="Picture 14" descr="http://t0.gstatic.com/images?q=tbn:ANd9GcSjXCt4Dlc9LnN4k2eW0nChrlnkZnpnHI0bhLvWyqjVMpD_sj7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428750"/>
            <a:ext cx="5500688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4" name="Picture 12" descr="http://t3.gstatic.com/images?q=tbn:ANd9GcSBhafM8LHM4Otx_XiIhw7obsYcJ3kFIPBub98bmib8TIWe1kO9D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714750"/>
            <a:ext cx="3051175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428875" y="1643063"/>
            <a:ext cx="5429250" cy="4786312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Santo, Santo, Santo,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Senhor Deus do Universo.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O céu e a terra proclamam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 Vossa glória. 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	</a:t>
            </a:r>
            <a:r>
              <a:rPr lang="pt-PT" sz="3000" b="1" i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Hossana nas alturas.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Bendito O que vem 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em nome do Senhor.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	</a:t>
            </a:r>
            <a:r>
              <a:rPr lang="pt-PT" sz="3000" b="1" i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Hossana nas alturas.</a:t>
            </a:r>
            <a:endParaRPr lang="pt-PT" sz="3000" b="1" i="1" spc="100" dirty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</a:endParaRPr>
          </a:p>
        </p:txBody>
      </p:sp>
      <p:sp>
        <p:nvSpPr>
          <p:cNvPr id="76806" name="Line 7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6807" name="Line 9"/>
          <p:cNvSpPr>
            <a:spLocks noChangeShapeType="1"/>
          </p:cNvSpPr>
          <p:nvPr/>
        </p:nvSpPr>
        <p:spPr bwMode="auto">
          <a:xfrm>
            <a:off x="1331913" y="1484313"/>
            <a:ext cx="2927350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6808" name="Picture 17" descr="COLOSSU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0732" y="264319"/>
            <a:ext cx="793750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9" name="Picture 16" descr="GRAP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15200" y="509588"/>
            <a:ext cx="750888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328416" y="1022530"/>
            <a:ext cx="2955552" cy="3902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Santo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6" descr="DOLPHIN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704546">
            <a:off x="6726238" y="4513263"/>
            <a:ext cx="2376487" cy="1536700"/>
          </a:xfrm>
          <a:noFill/>
        </p:spPr>
      </p:pic>
      <p:sp>
        <p:nvSpPr>
          <p:cNvPr id="59395" name="WordArt 9"/>
          <p:cNvSpPr>
            <a:spLocks noChangeArrowheads="1" noChangeShapeType="1" noTextEdit="1"/>
          </p:cNvSpPr>
          <p:nvPr/>
        </p:nvSpPr>
        <p:spPr bwMode="auto">
          <a:xfrm>
            <a:off x="6877050" y="5300663"/>
            <a:ext cx="4318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Arial Black"/>
              </a:rPr>
              <a:t>F</a:t>
            </a:r>
          </a:p>
        </p:txBody>
      </p:sp>
      <p:sp>
        <p:nvSpPr>
          <p:cNvPr id="59396" name="WordArt 10"/>
          <p:cNvSpPr>
            <a:spLocks noChangeArrowheads="1" noChangeShapeType="1" noTextEdit="1"/>
          </p:cNvSpPr>
          <p:nvPr/>
        </p:nvSpPr>
        <p:spPr bwMode="auto">
          <a:xfrm>
            <a:off x="7885113" y="5589588"/>
            <a:ext cx="503237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Arial Black"/>
              </a:rPr>
              <a:t>E</a:t>
            </a:r>
          </a:p>
        </p:txBody>
      </p:sp>
      <p:sp>
        <p:nvSpPr>
          <p:cNvPr id="10" name="WordArt 3"/>
          <p:cNvSpPr>
            <a:spLocks noChangeArrowheads="1" noChangeShapeType="1"/>
          </p:cNvSpPr>
          <p:nvPr/>
        </p:nvSpPr>
        <p:spPr bwMode="auto">
          <a:xfrm>
            <a:off x="2555776" y="5733256"/>
            <a:ext cx="3312368" cy="5563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( Ciclo A )</a:t>
            </a:r>
          </a:p>
        </p:txBody>
      </p:sp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7678522" y="4365104"/>
            <a:ext cx="493878" cy="540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</a:t>
            </a:r>
          </a:p>
        </p:txBody>
      </p:sp>
      <p:sp>
        <p:nvSpPr>
          <p:cNvPr id="59399" name="Text Box 16"/>
          <p:cNvSpPr txBox="1">
            <a:spLocks noChangeArrowheads="1"/>
          </p:cNvSpPr>
          <p:nvPr/>
        </p:nvSpPr>
        <p:spPr bwMode="auto">
          <a:xfrm>
            <a:off x="468313" y="2928938"/>
            <a:ext cx="6143625" cy="2455862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sz="2400" baseline="0">
                <a:latin typeface="Arial" charset="0"/>
              </a:rPr>
              <a:t>- Vencemos a </a:t>
            </a:r>
            <a:r>
              <a:rPr lang="pt-PT" sz="2400" i="1" baseline="0">
                <a:latin typeface="Arial" charset="0"/>
              </a:rPr>
              <a:t>tentação</a:t>
            </a:r>
            <a:r>
              <a:rPr lang="pt-PT" sz="2400" baseline="0">
                <a:latin typeface="Arial" charset="0"/>
              </a:rPr>
              <a:t>, pela Palavra e a força do Espírito… </a:t>
            </a:r>
            <a:r>
              <a:rPr lang="pt-PT" sz="2000" b="0" i="1" baseline="0">
                <a:latin typeface="Arial" charset="0"/>
              </a:rPr>
              <a:t>[ 3ª L. / Evang.</a:t>
            </a:r>
            <a:r>
              <a:rPr lang="pt-PT" sz="2000" b="0" baseline="0">
                <a:latin typeface="Arial" charset="0"/>
              </a:rPr>
              <a:t> - </a:t>
            </a:r>
            <a:r>
              <a:rPr lang="pt-PT" sz="2000" baseline="0">
                <a:latin typeface="Arial" charset="0"/>
              </a:rPr>
              <a:t>Mt 4 </a:t>
            </a:r>
            <a:r>
              <a:rPr lang="pt-PT" sz="2000" b="0" i="1" baseline="0">
                <a:latin typeface="Arial" charset="0"/>
              </a:rPr>
              <a:t>]</a:t>
            </a:r>
            <a:r>
              <a:rPr lang="pt-PT" sz="2400" baseline="0">
                <a:latin typeface="Arial" charset="0"/>
              </a:rPr>
              <a:t> </a:t>
            </a:r>
          </a:p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sz="2400" baseline="0">
                <a:latin typeface="Arial" charset="0"/>
              </a:rPr>
              <a:t>- Desde as </a:t>
            </a:r>
            <a:r>
              <a:rPr lang="pt-PT" sz="2400" i="1" baseline="0">
                <a:latin typeface="Arial" charset="0"/>
              </a:rPr>
              <a:t>nossas origens</a:t>
            </a:r>
            <a:r>
              <a:rPr lang="pt-PT" sz="2400" baseline="0">
                <a:latin typeface="Arial" charset="0"/>
              </a:rPr>
              <a:t>, deixamo-nos vencer pela </a:t>
            </a:r>
            <a:r>
              <a:rPr lang="pt-PT" sz="2400" i="1" baseline="0">
                <a:latin typeface="Arial" charset="0"/>
              </a:rPr>
              <a:t>tentação</a:t>
            </a:r>
            <a:r>
              <a:rPr lang="pt-PT" sz="2400" baseline="0">
                <a:latin typeface="Arial" charset="0"/>
              </a:rPr>
              <a:t>… </a:t>
            </a:r>
            <a:r>
              <a:rPr lang="pt-PT" sz="2000" b="0" i="1" baseline="0">
                <a:latin typeface="Arial" charset="0"/>
              </a:rPr>
              <a:t>[ 1ª Leit. </a:t>
            </a:r>
            <a:r>
              <a:rPr lang="pt-PT" sz="2000" b="0" baseline="0">
                <a:latin typeface="Arial" charset="0"/>
              </a:rPr>
              <a:t>/ </a:t>
            </a:r>
            <a:r>
              <a:rPr lang="pt-PT" sz="2000" baseline="0">
                <a:latin typeface="Arial" charset="0"/>
              </a:rPr>
              <a:t>Gn 2-3 </a:t>
            </a:r>
            <a:r>
              <a:rPr lang="pt-PT" sz="2000" b="0" i="1" baseline="0">
                <a:latin typeface="Arial" charset="0"/>
              </a:rPr>
              <a:t>]</a:t>
            </a:r>
          </a:p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sz="2400" baseline="0">
                <a:latin typeface="Arial" charset="0"/>
              </a:rPr>
              <a:t>- Pelo pecado (</a:t>
            </a:r>
            <a:r>
              <a:rPr lang="pt-PT" sz="2400" i="1" baseline="0">
                <a:latin typeface="Arial" charset="0"/>
              </a:rPr>
              <a:t>da tentação</a:t>
            </a:r>
            <a:r>
              <a:rPr lang="pt-PT" sz="2400" baseline="0">
                <a:latin typeface="Arial" charset="0"/>
              </a:rPr>
              <a:t>) veio a morte. Mas por Cristo, a Vida… </a:t>
            </a:r>
            <a:r>
              <a:rPr lang="pt-PT" sz="2000" b="0" i="1" baseline="0">
                <a:latin typeface="Arial" charset="0"/>
              </a:rPr>
              <a:t>[ 2ª Leit. </a:t>
            </a:r>
            <a:r>
              <a:rPr lang="pt-PT" sz="2000" b="0" baseline="0">
                <a:latin typeface="Arial" charset="0"/>
              </a:rPr>
              <a:t>/ </a:t>
            </a:r>
            <a:r>
              <a:rPr lang="pt-PT" sz="2000" baseline="0">
                <a:latin typeface="Arial" charset="0"/>
              </a:rPr>
              <a:t>Rm 5 </a:t>
            </a:r>
            <a:r>
              <a:rPr lang="pt-PT" sz="2000" b="0" i="1" baseline="0">
                <a:latin typeface="Arial" charset="0"/>
              </a:rPr>
              <a:t>]</a:t>
            </a:r>
          </a:p>
        </p:txBody>
      </p:sp>
      <p:sp>
        <p:nvSpPr>
          <p:cNvPr id="9" name="WordArt 4"/>
          <p:cNvSpPr>
            <a:spLocks noChangeArrowheads="1" noChangeShapeType="1"/>
          </p:cNvSpPr>
          <p:nvPr/>
        </p:nvSpPr>
        <p:spPr bwMode="auto">
          <a:xfrm>
            <a:off x="506114" y="476672"/>
            <a:ext cx="8242350" cy="20882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76200">
                    <a:schemeClr val="tx1"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Domingo 1 </a:t>
            </a:r>
          </a:p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76200">
                    <a:schemeClr val="tx1"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da Quaresma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125538"/>
            <a:ext cx="8208962" cy="5399087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spcAft>
                <a:spcPct val="50000"/>
              </a:spcAft>
            </a:pPr>
            <a:r>
              <a:rPr lang="pt-PT" sz="1600" i="1" smtClean="0">
                <a:latin typeface="Arial" charset="0"/>
              </a:rPr>
              <a:t>                                                                       </a:t>
            </a:r>
            <a:r>
              <a:rPr lang="pt-PT" sz="2000" i="1" smtClean="0">
                <a:latin typeface="Arial" charset="0"/>
              </a:rPr>
              <a:t>[ </a:t>
            </a:r>
            <a:r>
              <a:rPr lang="pt-PT" sz="1900" i="1" u="sng" smtClean="0">
                <a:latin typeface="Arial" charset="0"/>
              </a:rPr>
              <a:t>Após a </a:t>
            </a:r>
            <a:r>
              <a:rPr lang="pt-PT" sz="1900" b="1" i="1" u="sng" smtClean="0">
                <a:solidFill>
                  <a:srgbClr val="FF6600"/>
                </a:solidFill>
                <a:latin typeface="Arial" charset="0"/>
              </a:rPr>
              <a:t>Consagração</a:t>
            </a:r>
            <a:r>
              <a:rPr lang="pt-PT" sz="1900" i="1" smtClean="0">
                <a:latin typeface="Arial" charset="0"/>
              </a:rPr>
              <a:t> / À escolha</a:t>
            </a:r>
            <a:r>
              <a:rPr lang="pt-PT" sz="2000" i="1" smtClean="0">
                <a:latin typeface="Arial" charset="0"/>
              </a:rPr>
              <a:t> ]</a:t>
            </a:r>
            <a:r>
              <a:rPr lang="pt-PT" sz="1600" i="1" smtClean="0">
                <a:latin typeface="Arial" charset="0"/>
              </a:rPr>
              <a:t> </a:t>
            </a:r>
            <a:br>
              <a:rPr lang="pt-PT" sz="1600" i="1" smtClean="0">
                <a:latin typeface="Arial" charset="0"/>
              </a:rPr>
            </a:br>
            <a:r>
              <a:rPr lang="pt-PT" sz="1800" smtClean="0">
                <a:latin typeface="Arial" charset="0"/>
              </a:rPr>
              <a:t>(1ª)</a:t>
            </a:r>
            <a:r>
              <a:rPr lang="pt-PT" sz="1600" smtClean="0">
                <a:latin typeface="Arial" charset="0"/>
              </a:rPr>
              <a:t> </a:t>
            </a:r>
            <a:r>
              <a:rPr lang="pt-PT" sz="1800" i="1" smtClean="0">
                <a:latin typeface="Arial" charset="0"/>
              </a:rPr>
              <a:t>P- </a:t>
            </a:r>
            <a:r>
              <a:rPr lang="pt-PT" sz="1800" i="1" u="sng" smtClean="0">
                <a:solidFill>
                  <a:srgbClr val="FFFF66"/>
                </a:solidFill>
                <a:latin typeface="Arial" charset="0"/>
              </a:rPr>
              <a:t>Mistério da fé</a:t>
            </a:r>
            <a:r>
              <a:rPr lang="pt-PT" sz="1800" i="1" smtClean="0">
                <a:solidFill>
                  <a:srgbClr val="FFFF66"/>
                </a:solidFill>
                <a:latin typeface="Arial" charset="0"/>
              </a:rPr>
              <a:t>!</a:t>
            </a:r>
            <a:r>
              <a:rPr lang="pt-PT" sz="1800" i="1" smtClean="0">
                <a:latin typeface="Arial" charset="0"/>
              </a:rPr>
              <a:t/>
            </a:r>
            <a:br>
              <a:rPr lang="pt-PT" sz="1800" i="1" smtClean="0">
                <a:latin typeface="Arial" charset="0"/>
              </a:rPr>
            </a:br>
            <a:r>
              <a:rPr lang="pt-PT" sz="1800" i="1" smtClean="0">
                <a:latin typeface="Arial" charset="0"/>
              </a:rPr>
              <a:t>      A- </a:t>
            </a:r>
            <a:r>
              <a:rPr lang="pt-PT" sz="1800" b="1" smtClean="0">
                <a:latin typeface="Arial" charset="0"/>
              </a:rPr>
              <a:t>Anunciamos, Senhor, a Vossa morte, 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         proclamamos a Vossa Ressurreição.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         Vinde, Senhor Jesus!</a:t>
            </a:r>
            <a:br>
              <a:rPr lang="pt-PT" sz="18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>  </a:t>
            </a:r>
            <a:r>
              <a:rPr lang="pt-PT" sz="2000" b="1" smtClean="0">
                <a:latin typeface="Arial" charset="0"/>
              </a:rPr>
              <a:t/>
            </a:r>
            <a:br>
              <a:rPr lang="pt-PT" sz="20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/>
            </a:r>
            <a:br>
              <a:rPr lang="pt-PT" sz="8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>	 </a:t>
            </a:r>
            <a:r>
              <a:rPr lang="pt-PT" sz="1800" smtClean="0">
                <a:latin typeface="Arial" charset="0"/>
              </a:rPr>
              <a:t>(2ª)</a:t>
            </a:r>
            <a:r>
              <a:rPr lang="pt-PT" sz="1600" smtClean="0">
                <a:latin typeface="Arial" charset="0"/>
              </a:rPr>
              <a:t> </a:t>
            </a:r>
            <a:r>
              <a:rPr lang="pt-PT" sz="2600" i="1" smtClean="0">
                <a:latin typeface="Arial" charset="0"/>
              </a:rPr>
              <a:t>P- </a:t>
            </a:r>
            <a:r>
              <a:rPr lang="pt-PT" sz="2600" i="1" u="sng" smtClean="0">
                <a:solidFill>
                  <a:srgbClr val="FFFF66"/>
                </a:solidFill>
                <a:latin typeface="Arial" charset="0"/>
              </a:rPr>
              <a:t>Mistério admirável da nossa fé</a:t>
            </a:r>
            <a:r>
              <a:rPr lang="pt-PT" sz="2600" i="1" smtClean="0">
                <a:solidFill>
                  <a:srgbClr val="FFFF66"/>
                </a:solidFill>
                <a:latin typeface="Arial" charset="0"/>
              </a:rPr>
              <a:t>!</a:t>
            </a:r>
            <a:br>
              <a:rPr lang="pt-PT" sz="2600" i="1" smtClean="0">
                <a:solidFill>
                  <a:srgbClr val="FFFF66"/>
                </a:solidFill>
                <a:latin typeface="Arial" charset="0"/>
              </a:rPr>
            </a:br>
            <a:r>
              <a:rPr lang="pt-PT" sz="2600" i="1" smtClean="0">
                <a:latin typeface="Arial" charset="0"/>
              </a:rPr>
              <a:t>	     A- </a:t>
            </a:r>
            <a:r>
              <a:rPr lang="pt-PT" sz="2600" b="1" smtClean="0">
                <a:latin typeface="Arial" charset="0"/>
              </a:rPr>
              <a:t>Quando comemos deste pão</a:t>
            </a:r>
            <a:br>
              <a:rPr lang="pt-PT" sz="2600" b="1" smtClean="0">
                <a:latin typeface="Arial" charset="0"/>
              </a:rPr>
            </a:br>
            <a:r>
              <a:rPr lang="pt-PT" sz="2600" b="1" smtClean="0">
                <a:latin typeface="Arial" charset="0"/>
              </a:rPr>
              <a:t>	          e bebemos deste cálice, </a:t>
            </a:r>
            <a:br>
              <a:rPr lang="pt-PT" sz="2600" b="1" smtClean="0">
                <a:latin typeface="Arial" charset="0"/>
              </a:rPr>
            </a:br>
            <a:r>
              <a:rPr lang="pt-PT" sz="2600" b="1" smtClean="0">
                <a:latin typeface="Arial" charset="0"/>
              </a:rPr>
              <a:t>	          anunciamos, Senhor, a Vossa morte,</a:t>
            </a:r>
            <a:br>
              <a:rPr lang="pt-PT" sz="2600" b="1" smtClean="0">
                <a:latin typeface="Arial" charset="0"/>
              </a:rPr>
            </a:br>
            <a:r>
              <a:rPr lang="pt-PT" sz="2600" b="1" smtClean="0">
                <a:latin typeface="Arial" charset="0"/>
              </a:rPr>
              <a:t>	          esperando a Vossa vinda gloriosa.</a:t>
            </a:r>
            <a:r>
              <a:rPr lang="pt-PT" sz="2400" b="1" smtClean="0">
                <a:latin typeface="Arial" charset="0"/>
              </a:rPr>
              <a:t/>
            </a:r>
            <a:br>
              <a:rPr lang="pt-PT" sz="24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>  </a:t>
            </a:r>
            <a:r>
              <a:rPr lang="pt-PT" sz="2100" i="1" smtClean="0">
                <a:latin typeface="Arial" charset="0"/>
              </a:rPr>
              <a:t/>
            </a:r>
            <a:br>
              <a:rPr lang="pt-PT" sz="2100" i="1" smtClean="0">
                <a:latin typeface="Arial" charset="0"/>
              </a:rPr>
            </a:br>
            <a:r>
              <a:rPr lang="pt-PT" sz="800" i="1" smtClean="0">
                <a:latin typeface="Arial" charset="0"/>
              </a:rPr>
              <a:t/>
            </a:r>
            <a:br>
              <a:rPr lang="pt-PT" sz="800" i="1" smtClean="0">
                <a:latin typeface="Arial" charset="0"/>
              </a:rPr>
            </a:br>
            <a:r>
              <a:rPr lang="pt-PT" sz="800" i="1" smtClean="0">
                <a:latin typeface="Arial" charset="0"/>
              </a:rPr>
              <a:t>		 </a:t>
            </a:r>
            <a:r>
              <a:rPr lang="pt-PT" sz="1800" smtClean="0">
                <a:latin typeface="Arial" charset="0"/>
              </a:rPr>
              <a:t>(3ª)</a:t>
            </a:r>
            <a:r>
              <a:rPr lang="pt-PT" sz="1600" smtClean="0">
                <a:latin typeface="Arial" charset="0"/>
              </a:rPr>
              <a:t> </a:t>
            </a:r>
            <a:r>
              <a:rPr lang="pt-PT" sz="1800" i="1" smtClean="0">
                <a:latin typeface="Arial" charset="0"/>
              </a:rPr>
              <a:t>P- </a:t>
            </a:r>
            <a:r>
              <a:rPr lang="pt-PT" sz="1800" i="1" u="sng" smtClean="0">
                <a:solidFill>
                  <a:srgbClr val="FFFF66"/>
                </a:solidFill>
                <a:latin typeface="Arial" charset="0"/>
              </a:rPr>
              <a:t>Mistério da fé para a salvação do mundo</a:t>
            </a:r>
            <a:r>
              <a:rPr lang="pt-PT" sz="1800" i="1" smtClean="0">
                <a:solidFill>
                  <a:srgbClr val="FFFF66"/>
                </a:solidFill>
                <a:latin typeface="Arial" charset="0"/>
              </a:rPr>
              <a:t>!</a:t>
            </a:r>
            <a:r>
              <a:rPr lang="pt-PT" sz="1800" i="1" smtClean="0">
                <a:latin typeface="Arial" charset="0"/>
              </a:rPr>
              <a:t/>
            </a:r>
            <a:br>
              <a:rPr lang="pt-PT" sz="1800" i="1" smtClean="0">
                <a:latin typeface="Arial" charset="0"/>
              </a:rPr>
            </a:br>
            <a:r>
              <a:rPr lang="pt-PT" sz="1800" i="1" smtClean="0">
                <a:latin typeface="Arial" charset="0"/>
              </a:rPr>
              <a:t>		      A- </a:t>
            </a:r>
            <a:r>
              <a:rPr lang="pt-PT" sz="1800" b="1" smtClean="0">
                <a:latin typeface="Arial" charset="0"/>
              </a:rPr>
              <a:t>Glória a Vós que morrestes na cruz 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		          e agora viveis para sempre.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		          Salvador do mundo, salvai-nos!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		          Vinde, Senhor Jesus!</a:t>
            </a:r>
          </a:p>
        </p:txBody>
      </p:sp>
      <p:sp>
        <p:nvSpPr>
          <p:cNvPr id="77828" name="Line 4"/>
          <p:cNvSpPr>
            <a:spLocks noChangeShapeType="1"/>
          </p:cNvSpPr>
          <p:nvPr/>
        </p:nvSpPr>
        <p:spPr bwMode="auto">
          <a:xfrm>
            <a:off x="428625" y="857250"/>
            <a:ext cx="8388350" cy="0"/>
          </a:xfrm>
          <a:prstGeom prst="line">
            <a:avLst/>
          </a:prstGeom>
          <a:noFill/>
          <a:ln w="31750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7829" name="Line 6"/>
          <p:cNvSpPr>
            <a:spLocks noChangeShapeType="1"/>
          </p:cNvSpPr>
          <p:nvPr/>
        </p:nvSpPr>
        <p:spPr bwMode="auto">
          <a:xfrm>
            <a:off x="2643188" y="2643188"/>
            <a:ext cx="2665412" cy="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7830" name="Line 6"/>
          <p:cNvSpPr>
            <a:spLocks noChangeShapeType="1"/>
          </p:cNvSpPr>
          <p:nvPr/>
        </p:nvSpPr>
        <p:spPr bwMode="auto">
          <a:xfrm>
            <a:off x="3714750" y="4929188"/>
            <a:ext cx="2665413" cy="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7831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51688" y="158750"/>
            <a:ext cx="665162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2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35838" y="301625"/>
            <a:ext cx="741362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3" name="Raio 1"/>
          <p:cNvSpPr>
            <a:spLocks noChangeArrowheads="1"/>
          </p:cNvSpPr>
          <p:nvPr/>
        </p:nvSpPr>
        <p:spPr bwMode="auto">
          <a:xfrm rot="-5400000">
            <a:off x="1457326" y="3667125"/>
            <a:ext cx="252412" cy="935037"/>
          </a:xfrm>
          <a:prstGeom prst="lightningBolt">
            <a:avLst/>
          </a:prstGeom>
          <a:solidFill>
            <a:schemeClr val="accent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500188" y="1022530"/>
            <a:ext cx="3287712" cy="3902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- Aclamações -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3" descr="http://perlbal.hi-pi.com/blog-images/339772/gd/1207743597/O-Pai-Nosso-de-Mar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341438"/>
            <a:ext cx="1819275" cy="2663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1" name="Picture 34" descr="http://t3.gstatic.com/images?q=tbn:ANd9GcS_HAHGtY_ccfXKZr0VB5UjMBhueHdX4oRPMLai97_6ibh3uBt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227513"/>
            <a:ext cx="2801938" cy="2154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2" name="Picture 30" descr="http://1.bp.blogspot.com/-ySeVfDjjB8o/TfoOov5q5dI/AAAAAAAAJUQ/y1ZmJq6bt1k/s400/Jesus_rezand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1670050"/>
            <a:ext cx="1957388" cy="2406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3" name="Picture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238" y="4710113"/>
            <a:ext cx="2155825" cy="169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854" name="Picture 6" descr="http://t2.gstatic.com/images?q=tbn:ANd9GcQNozFORVSUMk2eU0eqbe8oLkG3Tm8AZpMkAcH1RGufl-qyim0pV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419600"/>
            <a:ext cx="2946400" cy="1962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5" name="Picture 4" descr="http://4.bp.blogspot.com/-8y05rZX-fC0/TzAEH6MCU-I/AAAAAAAAA-E/si67kMZT2BM/s1600/m_1191196_6717314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75" y="1700213"/>
            <a:ext cx="3829050" cy="3024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6" name="Line 3"/>
          <p:cNvSpPr>
            <a:spLocks noChangeShapeType="1"/>
          </p:cNvSpPr>
          <p:nvPr/>
        </p:nvSpPr>
        <p:spPr bwMode="auto">
          <a:xfrm>
            <a:off x="468313" y="836613"/>
            <a:ext cx="8207375" cy="0"/>
          </a:xfrm>
          <a:prstGeom prst="line">
            <a:avLst/>
          </a:prstGeom>
          <a:noFill/>
          <a:ln w="31750">
            <a:solidFill>
              <a:srgbClr val="99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88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269875"/>
            <a:ext cx="8547100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Line 3"/>
          <p:cNvSpPr>
            <a:spLocks noChangeShapeType="1"/>
          </p:cNvSpPr>
          <p:nvPr/>
        </p:nvSpPr>
        <p:spPr bwMode="auto">
          <a:xfrm>
            <a:off x="1049338" y="1557338"/>
            <a:ext cx="3452812" cy="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8859" name="AutoShape 6" descr="data:image/jpeg;base64,/9j/4AAQSkZJRgABAQAAAQABAAD/2wCEAAkGBhQSERQUExQWFRUVGBgVFxUYFBgUHBgXFxQWFBcVGBcXHCYeGBokGhQXHy8gIycpLCwsFR4xNTAqNSYrLCkBCQoKDgwOGg8PGikeHBwpKSwpLCkpKSwpKSkpKSkpKSkpKSkpLCkpLCwpKSwsLCkpLCkpKSwpKSwsLCwpLCwpKf/AABEIAMUBAAMBIgACEQEDEQH/xAAbAAABBQEBAAAAAAAAAAAAAAAFAAIDBAYBB//EAD0QAAEDAQYDBgQEBQIHAAAAAAEAAhEDBAUSITFBUWFxBiKBkaHwEyOxwRQy0eEzQlJy8RViBxY0kpOiwv/EABoBAAMBAQEBAAAAAAAAAAAAAAECAwQABQb/xAAkEQACAgIDAQACAgMAAAAAAAAAAQIRAyEEEjFBIlETMgUUQv/aAAwDAQACEQMRAD8A3TUpSC4QsJQ7K6kAugJkcIpJFJMccC6VxxULqumfvguOLIC7jhUjeTWzJ5jnr65aIVeHadlMSfATuhaD0bNAXpGuBqR5rzu3dtqjjDYbzQmpe9V2rjnz9hI8leFFi/Z6ubU3+oeYUdUheXULXV3g8iI9UasFvcCIcW8pJHTPRTfI6+oquNfjD14boFVRQ2guHeyMa7e+aHWhsEyEVkjPwHRw9KbyonBTPULyiEieoiFKVEUTiF6gcp3qByIjBdbUquSpa57xUJKr8M0nsaSkEkgUBSRcKUpPKL8ChpCTdUpTVMI9wXQ1NanSnQp70nBMY7JdxKZQfK7KaF1OcIlMNWE4tVK12kMEk8fBc2FI5abZh4LNXj2kDSQCPekIT2h7Sk91hyB81l3Vyc1K2yyqJoLV2mc7TL10/wAoRaLW55zKqMCmQ8CnY5p46IhYqUGDoUOai9h7zfQ9Nj9lDLLRfEthSnZgRESpDd5iW6jbipLuafL3KJfCwmdisjkzdFIqXfW2O2o96FE6t3io3LwPDl0TKtinvN1Go0kK5dzsMf0lJ2ado6cFJGUtNEtcQclWci9+0oqucPyk5HnGY6oQ4r04u0medJU6InhRuUjlGVRCkLgoXhWcC4+gURGjPV/zFQuUtrHeKhVDM1s6FILOVGzVFadnyTqmjkigLMm/AKJ/hikbMj1Q1Av8OU00SiZs65+HKHRHUDTQK78IoibMkLOV3RAo9nauhNanEqATrU5QVbSGmCefhouNtBInAQ07yCY44dUUw0SVqsCTosH2tvzMsB/u68FpO015ilSPHQdV5Zaqpe4ycuPFJN26KRVKyB7i4ngux4qRtPJcLgEUCvrONHv3qp9goMafjyXNWFMlnNErrqQ7kfZCFU3/AOVcsbu9Hj4qGSGjRjls19kbl0+iNUaONhG6AsqYWNfkAeOgIGh5H7rR3fUDmhzctnDh+0rBJVs2qQyyujLdpjwT20s8Dd802uId1RK76MnEuUbY8pUrBVtsrHAWQfxXfNmCQ0BpJcTwJ7sLL2u6arCQ5hy4ZjwIWvvCzvbanVGElzmtaGnJgbBlxIzJnQdUhZnh3fzncfVanP8Aj0tmdY++3owL2RtHouBq21sxU9cwdjv4FV7+uin8BtdrQx0gEDIEHKY4qsM3Z1Qk8PVdrM/Y7JKvuuvLRTXRRRs0Mj0WuEbMM5UzyG9qMVXBVA1Fu0LPnuQwBUoi3s5TZ3gtpYLqlgKyNnb3gvVLqs3ympoxD2ARunkmuufktYLMOC5+FHBP1B2Mkbn5Lgubktd+GC5+ECFHdmZL/RuSX+jclrvwgXRYwuaO7F5q4+oBqusVCrahOZ3iPfSVjbKJWQWmyGvUGeDCJkCSM8hB45+SIWSxCmCZlx/MdMRzzwzA1QuzW/C9/MCPCdtyq1pvioQ7QtAdlAB0KVND9WzO9srz+JVwA5Ny8TqVmjl9lJbbTic48TP7KpjJU07GdIkL8vfvZMjxXC8DnHkFG6sSq2TJJHinMdkfeir4uacKiYFlkHRWbM+HBUWmVZolLJaKwZu7JZxVszm7uBw/3AE/srPZ21kZHb1GiH9na/yXnem4OHQ5H1IRJtENc9zdHHEP7S0GPLLwWCUfhuiEbxqAEDXcHlAhW7rtHNZd9uJwg7AgHeJ0KMXbaFFqjVFfiHK9OXAqXBIVUVgVYoVURX4D77ux1UMI/kOfT2EL7VUi1tKJwuEE7S3Qf+xP+Fr6bQql52ZhpuFT8kT5aEcCrQ/F2RnJyXUytzNR1ze6UHuho20lGan5T0Xq4/Dycnp5H2j/AOoeheJE+0J+e/qhg1Tk2SWb87eoXsN1s+U3ovILIO+3qF7Jdg+U3onicT4EsCkATg1GwEIplOFJThqcGoWcQfCXTRVgBdwoHA9AbawtquccgXQB/tI1nzHgr1O2fEE4nRJAAkb8syVTvEPjvGYzExoctvchYZO0aYqitan4XiI7w/ZDrc84HxuD56J1prYiIk65eStWej8RuRGICXDTIcOMKd2yviPPbSDMc1HOULUXw5pJD2iOJifTNZa0wHENkjmmqiUtbInOTZ4LoHHNcJKJMd4+/FLEmBicAmAPa5W6L81UarNByb4PD02HZqpAqNP8wj6u/wDlGbM6aYB1a14PTMhB+zdmEfEqOwtxgknoABlxJK01KxMcHFjw4CdPJYJyV0epGDqzP2vXLj+6s2K0wq9so4XHh+6ZQkJHs0QDzbwhEbDbgSsq+urdgtGaUpo3lndITrwsgqMg8QfIyhV228aIxTrSFeNNGPInF2jOVrNgrEAZGCPfVWav5T0RO1WUOB5CQfBC67u4ei38edxPNzr8r/Z5Hf5+e/qhiI3475z+qHq1kGrJ7F/EZ1H1Xsl3D5bei8csH8RvUL2W7v4beiZPRzVFoBdSCRKIp2U4JsrsrjhyQK5iSlA4E2egKVMAx3RBMa+9ELvq3BzYHU+WmRy6ck62nLWTzM+iC218NniYHQZn1I8lik/hqjH6yjWtMHWOajs19Oo1GvgGJyOhBBEeqqVnknIqk8l+UZzAz8tdFBelW/iIrTaC8mTBJnz2Kq1bC8jEAYznwznmu3jZX0zMyDtGm6mu+/A1uB7ZaZaeh4ToQqJEnX0Gwul3BS2miwflqY+HdiB/unfkq6YkxSnNcmgpY0yATNartIQqDH5q5TTDx9PQuzZpvsr2VNDhE8OB8x6ptSp+Hq12tnDha4dSxs+qzFx3x8I4XZsIhw5H77rW0WitTLQ5pkQ2pxGfdeNR1XnTi4y34e5ilGcbXpXuy96NTu1jhJyBPGY8krbR+G5zTtpwOWRHUKWhc34d7PiNbUJExqBzHRErysjatMvPdLG5cCB/KUtq6QyT9MxUrZqayvzlQimVapiFSjrDFkrlaChbw0CSsebXhGeSgqXo5+mQTwgyGbJHxm2N84pa3ooa/wCQ9EIud6K2k9w9FvxR6o8nNLtI8ivp3zn9UPKt3ufnP6qmqEWy1dv8RnUL2e7/AOG3ovGLt/is6hey2E9xvRMgMttTlGCkXpgEmJdDlDiXPirjifEuF6rOtIGqBX12sZSBg5rkrOKWbjAynQ7KhelMgidAMI5xqfMnzUtOoWw5vdEjMjLX35KO9K0txaA+o+wzXn2bfDN1AQ4wdnHyac/RUbPa/iNM5EZe/eyu1rYMRcdIPq0gD1Q+yswBhGRd9+J4Ql1Qrey1UrOe0h2oAE+frkhden4ohWqOaSCGjec+EjXRUK1Mv0cPArhXsqNMLmJNIg5pyoIzoXZSCSIpIwq9Z9JQ9iJWdNeh4+khVmy1ntPdJB6qIKazarPOfw2Yo7NZd19VS2CQcuE+qvD4lSGucSPRZ6wmCtlc7AVkkkmel2pFRl1ZLlS7gxjnuyDQStMyzhZvtnay1raY/mzPRp08/oqwjbM0smmZWtWLnSf8chyU1Aqo0qxQK2mJs090Iraz8t3RCbncidtf8t3RWh4ZpenkN6fxX9SqqmvJ3zX9SqiLJsu3afms/uC9gsj+43ovHLsPzW9V6dTvABjeidPQKsNG0gKJ1uA9+/YWetF780FvW/S0ZLk7Y3U2Na9mt1KGWrtbTbv6rz+0XpUfq4+CqEq3RR9diWaq9u2TngtZ5rMVaxcZJkqJ5XGvSuXxAN9UZBMtgSGggl7eOEO3OeiV/CGDgGzpEiTnHkFqbJRHw2gjYEgwcxuec7rHdrLTUL3jAcOGASIhoInfj5yvNkqRsUrZjK1XETwH7qdjw5gB1H0GeXRVpz8/oUqbHFwa0EuOYj3yU0ALX3ic0POr2DPYwIkeQQCmyct1qfwlR1LC4DBGIZxhdBBb035LPCm6k8Ym5wHAHcES12W2YKqBlm+7qNJlN7jDniMJGwaO9PkEGlFb/vR9dzScmtAAGsZCShaZeAHYksS4u4Vwg5j8+Cu06+Sr0qCvU7Hx8EG6VseKbejtCqjFla0jn78lHYLCDHd99Ucs1wMdvgI3z+gUJXN6Ruxr+NXJoVjpLR3VaoIzUFi7JsIHz3f+Ph4opS7N5D4dRp4z3T+gSZONle0i65WJ6bDDK4KxXbiqDWYBsz6krVNsz2DvAjnqPMZLB9pa2K0v5Q3yAQ4/ZSpksvXraYMlT0XKtiUtJy3GU1N0PyV68K3y3dEEu60wpbzt4+G7oqReiElswn+mvqveRAEnMmPAKa7LqAqkVhIEZA5Gd5GoVmg8tbJaQJ1jLMlIyTIk8lknlbbRvxcaGmzU0OxVmJZVaHBp7paHnInMEHXwQrtRc9ehWw0cdRhaHiBJAkggxrBBWku2oW2doIIkggcgdfNVBerqlqJOgOBvRoiPOVCOacX7ZefEjLS0eevvF856qvXtbnar0bth2LbVZUtVIw9rcT2bOwjvEcHQJ5wvNSVtWTstHlZMbg6Y0PTsSYUtFSOR/SLQ5zpXWuTTouNOa34oatkpM9xptIEEzziPugnaGzzRrk8Gx6T+iOFUb3pYqFUcQffovNa0aY+nkjRr4ptqOHA4bfbNSwordmwLLH+xV+E5tFV7ZfUD2AE56A6xlBBQ19sc6A5xIGQ3gcB+iYy0d3DMb6cePFQytNCBilUplszyzGZ8ENqkSYCiCfM6oVR1jgrtisuJU2o3dX5VyBFWy5ZLI1pzbPhKI0q2EzhA8APoJVWm4CApaBzJ8kaLUW32gnOensq+x+ETvxmChLIA8V2pVkalE6jVWW+DLTrt+3RGrFbgTmI1jPLiMtivPbLaoMGfZRq7bx2ncRv1zV4MjOJ6NRcMI4bbzOxQrtB2RpWpuJkU6sajIOPBw++vVAP+YjTeADlMnNbK77wFQA+o04qrSZG5Q2eQXjdtSg8sqsLXDj9QdCFAHQvaL4uilaaZY+Mx3Xxm0nQj0XkV8XJVsz8NRscHbOHEH7LPKFGiGXsV22sgJv4wmJUTWTOcfdN+BlIPmsmR/o34IatouOeXU6g5T5KrZaD3EFkToZ4K1ZWdyqSDAYcxtt5ZrtzCCFCSpWav+jQUK9Q0msfhBbMR9J4KDszbHioGPpOJBJBDdCd5RE0pgq/SkRCipbsdyohvi3Gk2lTmMZLnz/SDEeJ+izP/ABJuBoFKvRZAcIqYRkDlhc6NJkieS1tpoufaBipY2fDwh2XddmM56yqna+9KdGzvpZYntwtaOeU9AJWjjwcpJR9Zi5DjKGzx/CkKaJNsQOoU9KzNGy97H/jZt7Z4ssqQJ+EU9lldP5SjQaAnBelj4FeszS5H6R6cFDWbLXDkU4JzSvnD0DyK3UML3N4E/qqFU90jmtF2ssuCu7nB9FmnHULMlTKSZSwKRrOa4HGUYoXYxxBdIB3Cq2Ik2ChQKc2itjZexDHQcboIkHKESPZulQ0E4mmHHMgtzITUHqYV1CAB5opdjAGj77Kk/NyIWYQBlsjSDH0tuGfgk2qCeHJMdV1kKMOgyiUsnfVHv69Ux9WRmc9v1ULnLj6kpkgNkvxCr13ViXcxwQum6VPZKha4kJ1oVhAV8VSfqtj2evQtbmchr0ylYWz1IdPVFLgvcfGwVB8t/dJ/pJ0eDxCeH9ieTyj0yjewLMbcwRIAMk8RwnkmVvhW2mWOhw4ZAg6AgagrKXbanWS0OY7NmKY2IOYcPqr9/WfBV+LSIDXjECMs94nzha1FPRldrYFt3YOpTkNq0yf5WuBYXHgJylY6pXcCWQcU4YjeYiOq9Xs15Yo+IMwAZjP3BKzF82AU7Y6o2AXtluogmA908f1WXNx4xXajXh5WRvrYMsN21TSwl4Z8QYQ0tJcRrn/Toitm7LODQ6m/G6JLS3BAOUyTGXAxqFGap2nQAncwNz+iJXXaQ52ZOfOYIWRYFLTNb5Mo7RLSsL2kB7S3r+u6uBqG0L0cKhaT4HlvHFXm21rqBqj+X8w4c+izZOI47jsrHlKepaZYtd6tpUnOcYDQvKrxvN1aq55zLj4AbN6DJX7/AL8daDgGVMZn/cdkOpwBAXu/4zjVHs/Wefy8qb6oa1nE+CmaFC+p1UTnle0pqJ50ouRbxBNdVA1VUYjyCcKWeeSf+Zvwm8S+s9XauO3XKZySeV8eeoYvt9Sh1N3EFp8DI9CsNVW8/wCILpY3rl5Z/ZYJzpH1UWvyHfhButVYaE0wYkQsnK2nZyoDRPl9SmaDjCt2WksGEnu5anTmPPPzV6+6pNBx0wjFI/7foUyvdMtxM5d3oJy8UBvO9i2i9h3Ajx1+ibwZ16AaTZKvMETnrsqliEknp9ERZT0RRyWjrKfmuVGwrOLSVBXeNtEwWkVnQoy5Pcq7nqlE26J2vzUlIw5VsalDs0QWXWDadfRd0ygTxHoQo6D2k4XZbg9dv2VgPBGE+aJ3pqbLX/E2Zr9X0e47+3Yo1clRtWn8N2ZYZBjSdPIrB3PezqFQ4Tk4QRx5e+C1/Zy8WlxkGDtMdOOX6LTCVtGeSpMvWiwuY85gxvmfIx9eCVWzNrUzJ74PdMaCAR1BI0R9mF7QHCCfyu4xr1VO03G5kuZtsJ0jXP3mtFp6Zn2naMNXcQSIMh0fqh1S8DRqZkaTA9JRy+qgplzoEjL7Lzy87XjeT95WScOjNUZ9kG7Rfvfa4HbPmfD3krFm7SuYxwafzaidt/uPFZDGufFKl3DYYdWEmMhKRqDdCPjFL454qq5LSpC0FzUC5jaEJNoPFcNcrv8AaZ3VBU1vBQuAOplDjXKQtJQfMfh3RHtFI5Bdeo6RySe5ZCpj+3b5wjkT5wsAypnC3nbUfSF5+T3vFLWwyJKohabsrU+W8dPXILN0hII4aIz2TPzA3iR5T780rDD09KsjiGDPXP1n30Xn/bao0WhwbvE9Tm71W+xANk5Aa9BqvJrxtBqVnOO7ifVOwsvWNucdPuiQq5ngqFlbn4D6KedI1Qih0yyNT79VBaHwpifNUa5ToEnRx9VV3vTnhRwnJMla/JS0nqqDCmaNEQElJxOW40U7KhVQnvSrD6c57pkzhwcdVobmvLvDMDms2Qp7E/OJVIumBqz1C0WknMHP3MZKKrf1QDeNjnOQ3lCbqtoNMEEy1Svq4l6KpqzA00wPftrLmunceXD7rC1NStx2kY1jSJk7+91hapzWLkM0wVIaXLgKRXFhY5wldBSXISjHUk1xXA5CzqHykEwuSaVyYD2lhScUkkxajJdsh3Z/2j6uH3XnoHe8R6pJJPoZfCVg78IndFTBWa4bOB9Rl6riSD9ERue0doLaD43y88ivOWtkkpJJ2NIM2RuXh9lI1qSSZDolrGMkOrnP3xSSTwFmcbT+6aGTPJcSTMmNaPqAu8OqSSKOJncVMNMsvXgkkmRw0t3SoughJJE4MXZbXNqhmzvRH6FsLc45fTPqkktUH+Jmn/YyV/2oueRzQF5zSSWTKVXgxJJJZgoSSSSDGEmOCSSDCNJTgkklRx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8860" name="AutoShape 8" descr="data:image/jpeg;base64,/9j/4AAQSkZJRgABAQAAAQABAAD/2wCEAAkGBhQSERQUExQWFRUVGBgVFxUYFBgUHBgXFxQWFBcVGBcXHCYeGBokGhQXHy8gIycpLCwsFR4xNTAqNSYrLCkBCQoKDgwOGg8PGikeHBwpKSwpLCkpKSwpKSkpKSkpKSkpKSkpLCkpLCwpKSwsLCkpLCkpKSwpKSwsLCwpLCwpKf/AABEIAMUBAAMBIgACEQEDEQH/xAAbAAABBQEBAAAAAAAAAAAAAAAFAAIDBAYBB//EAD0QAAEDAQYDBgQEBQIHAAAAAAEAAhEDBAUSITFBUWFxBiKBkaHwEyOxwRQy0eEzQlJy8RViBxY0kpOiwv/EABoBAAMBAQEBAAAAAAAAAAAAAAECAwQABQb/xAAkEQACAgIDAQACAgMAAAAAAAAAAQIRAyEEEjFBIlETMgUUQv/aAAwDAQACEQMRAD8A3TUpSC4QsJQ7K6kAugJkcIpJFJMccC6VxxULqumfvguOLIC7jhUjeTWzJ5jnr65aIVeHadlMSfATuhaD0bNAXpGuBqR5rzu3dtqjjDYbzQmpe9V2rjnz9hI8leFFi/Z6ubU3+oeYUdUheXULXV3g8iI9UasFvcCIcW8pJHTPRTfI6+oquNfjD14boFVRQ2guHeyMa7e+aHWhsEyEVkjPwHRw9KbyonBTPULyiEieoiFKVEUTiF6gcp3qByIjBdbUquSpa57xUJKr8M0nsaSkEkgUBSRcKUpPKL8ChpCTdUpTVMI9wXQ1NanSnQp70nBMY7JdxKZQfK7KaF1OcIlMNWE4tVK12kMEk8fBc2FI5abZh4LNXj2kDSQCPekIT2h7Sk91hyB81l3Vyc1K2yyqJoLV2mc7TL10/wAoRaLW55zKqMCmQ8CnY5p46IhYqUGDoUOai9h7zfQ9Nj9lDLLRfEthSnZgRESpDd5iW6jbipLuafL3KJfCwmdisjkzdFIqXfW2O2o96FE6t3io3LwPDl0TKtinvN1Go0kK5dzsMf0lJ2ado6cFJGUtNEtcQclWci9+0oqucPyk5HnGY6oQ4r04u0medJU6InhRuUjlGVRCkLgoXhWcC4+gURGjPV/zFQuUtrHeKhVDM1s6FILOVGzVFadnyTqmjkigLMm/AKJ/hikbMj1Q1Av8OU00SiZs65+HKHRHUDTQK78IoibMkLOV3RAo9nauhNanEqATrU5QVbSGmCefhouNtBInAQ07yCY44dUUw0SVqsCTosH2tvzMsB/u68FpO015ilSPHQdV5Zaqpe4ycuPFJN26KRVKyB7i4ngux4qRtPJcLgEUCvrONHv3qp9goMafjyXNWFMlnNErrqQ7kfZCFU3/AOVcsbu9Hj4qGSGjRjls19kbl0+iNUaONhG6AsqYWNfkAeOgIGh5H7rR3fUDmhzctnDh+0rBJVs2qQyyujLdpjwT20s8Dd802uId1RK76MnEuUbY8pUrBVtsrHAWQfxXfNmCQ0BpJcTwJ7sLL2u6arCQ5hy4ZjwIWvvCzvbanVGElzmtaGnJgbBlxIzJnQdUhZnh3fzncfVanP8Aj0tmdY++3owL2RtHouBq21sxU9cwdjv4FV7+uin8BtdrQx0gEDIEHKY4qsM3Z1Qk8PVdrM/Y7JKvuuvLRTXRRRs0Mj0WuEbMM5UzyG9qMVXBVA1Fu0LPnuQwBUoi3s5TZ3gtpYLqlgKyNnb3gvVLqs3ympoxD2ARunkmuufktYLMOC5+FHBP1B2Mkbn5Lgubktd+GC5+ECFHdmZL/RuSX+jclrvwgXRYwuaO7F5q4+oBqusVCrahOZ3iPfSVjbKJWQWmyGvUGeDCJkCSM8hB45+SIWSxCmCZlx/MdMRzzwzA1QuzW/C9/MCPCdtyq1pvioQ7QtAdlAB0KVND9WzO9srz+JVwA5Ny8TqVmjl9lJbbTic48TP7KpjJU07GdIkL8vfvZMjxXC8DnHkFG6sSq2TJJHinMdkfeir4uacKiYFlkHRWbM+HBUWmVZolLJaKwZu7JZxVszm7uBw/3AE/srPZ21kZHb1GiH9na/yXnem4OHQ5H1IRJtENc9zdHHEP7S0GPLLwWCUfhuiEbxqAEDXcHlAhW7rtHNZd9uJwg7AgHeJ0KMXbaFFqjVFfiHK9OXAqXBIVUVgVYoVURX4D77ux1UMI/kOfT2EL7VUi1tKJwuEE7S3Qf+xP+Fr6bQql52ZhpuFT8kT5aEcCrQ/F2RnJyXUytzNR1ze6UHuho20lGan5T0Xq4/Dycnp5H2j/AOoeheJE+0J+e/qhg1Tk2SWb87eoXsN1s+U3ovILIO+3qF7Jdg+U3onicT4EsCkATg1GwEIplOFJThqcGoWcQfCXTRVgBdwoHA9AbawtquccgXQB/tI1nzHgr1O2fEE4nRJAAkb8syVTvEPjvGYzExoctvchYZO0aYqitan4XiI7w/ZDrc84HxuD56J1prYiIk65eStWej8RuRGICXDTIcOMKd2yviPPbSDMc1HOULUXw5pJD2iOJifTNZa0wHENkjmmqiUtbInOTZ4LoHHNcJKJMd4+/FLEmBicAmAPa5W6L81UarNByb4PD02HZqpAqNP8wj6u/wDlGbM6aYB1a14PTMhB+zdmEfEqOwtxgknoABlxJK01KxMcHFjw4CdPJYJyV0epGDqzP2vXLj+6s2K0wq9so4XHh+6ZQkJHs0QDzbwhEbDbgSsq+urdgtGaUpo3lndITrwsgqMg8QfIyhV228aIxTrSFeNNGPInF2jOVrNgrEAZGCPfVWav5T0RO1WUOB5CQfBC67u4ei38edxPNzr8r/Z5Hf5+e/qhiI3475z+qHq1kGrJ7F/EZ1H1Xsl3D5bei8csH8RvUL2W7v4beiZPRzVFoBdSCRKIp2U4JsrsrjhyQK5iSlA4E2egKVMAx3RBMa+9ELvq3BzYHU+WmRy6ck62nLWTzM+iC218NniYHQZn1I8lik/hqjH6yjWtMHWOajs19Oo1GvgGJyOhBBEeqqVnknIqk8l+UZzAz8tdFBelW/iIrTaC8mTBJnz2Kq1bC8jEAYznwznmu3jZX0zMyDtGm6mu+/A1uB7ZaZaeh4ToQqJEnX0Gwul3BS2miwflqY+HdiB/unfkq6YkxSnNcmgpY0yATNartIQqDH5q5TTDx9PQuzZpvsr2VNDhE8OB8x6ptSp+Hq12tnDha4dSxs+qzFx3x8I4XZsIhw5H77rW0WitTLQ5pkQ2pxGfdeNR1XnTi4y34e5ilGcbXpXuy96NTu1jhJyBPGY8krbR+G5zTtpwOWRHUKWhc34d7PiNbUJExqBzHRErysjatMvPdLG5cCB/KUtq6QyT9MxUrZqayvzlQimVapiFSjrDFkrlaChbw0CSsebXhGeSgqXo5+mQTwgyGbJHxm2N84pa3ooa/wCQ9EIud6K2k9w9FvxR6o8nNLtI8ivp3zn9UPKt3ufnP6qmqEWy1dv8RnUL2e7/AOG3ovGLt/is6hey2E9xvRMgMttTlGCkXpgEmJdDlDiXPirjifEuF6rOtIGqBX12sZSBg5rkrOKWbjAynQ7KhelMgidAMI5xqfMnzUtOoWw5vdEjMjLX35KO9K0txaA+o+wzXn2bfDN1AQ4wdnHyac/RUbPa/iNM5EZe/eyu1rYMRcdIPq0gD1Q+yswBhGRd9+J4Ql1Qrey1UrOe0h2oAE+frkhden4ohWqOaSCGjec+EjXRUK1Mv0cPArhXsqNMLmJNIg5pyoIzoXZSCSIpIwq9Z9JQ9iJWdNeh4+khVmy1ntPdJB6qIKazarPOfw2Yo7NZd19VS2CQcuE+qvD4lSGucSPRZ6wmCtlc7AVkkkmel2pFRl1ZLlS7gxjnuyDQStMyzhZvtnay1raY/mzPRp08/oqwjbM0smmZWtWLnSf8chyU1Aqo0qxQK2mJs090Iraz8t3RCbncidtf8t3RWh4ZpenkN6fxX9SqqmvJ3zX9SqiLJsu3afms/uC9gsj+43ovHLsPzW9V6dTvABjeidPQKsNG0gKJ1uA9+/YWetF780FvW/S0ZLk7Y3U2Na9mt1KGWrtbTbv6rz+0XpUfq4+CqEq3RR9diWaq9u2TngtZ5rMVaxcZJkqJ5XGvSuXxAN9UZBMtgSGggl7eOEO3OeiV/CGDgGzpEiTnHkFqbJRHw2gjYEgwcxuec7rHdrLTUL3jAcOGASIhoInfj5yvNkqRsUrZjK1XETwH7qdjw5gB1H0GeXRVpz8/oUqbHFwa0EuOYj3yU0ALX3ic0POr2DPYwIkeQQCmyct1qfwlR1LC4DBGIZxhdBBb035LPCm6k8Ym5wHAHcES12W2YKqBlm+7qNJlN7jDniMJGwaO9PkEGlFb/vR9dzScmtAAGsZCShaZeAHYksS4u4Vwg5j8+Cu06+Sr0qCvU7Hx8EG6VseKbejtCqjFla0jn78lHYLCDHd99Ucs1wMdvgI3z+gUJXN6Ruxr+NXJoVjpLR3VaoIzUFi7JsIHz3f+Ph4opS7N5D4dRp4z3T+gSZONle0i65WJ6bDDK4KxXbiqDWYBsz6krVNsz2DvAjnqPMZLB9pa2K0v5Q3yAQ4/ZSpksvXraYMlT0XKtiUtJy3GU1N0PyV68K3y3dEEu60wpbzt4+G7oqReiElswn+mvqveRAEnMmPAKa7LqAqkVhIEZA5Gd5GoVmg8tbJaQJ1jLMlIyTIk8lknlbbRvxcaGmzU0OxVmJZVaHBp7paHnInMEHXwQrtRc9ehWw0cdRhaHiBJAkggxrBBWku2oW2doIIkggcgdfNVBerqlqJOgOBvRoiPOVCOacX7ZefEjLS0eevvF856qvXtbnar0bth2LbVZUtVIw9rcT2bOwjvEcHQJ5wvNSVtWTstHlZMbg6Y0PTsSYUtFSOR/SLQ5zpXWuTTouNOa34oatkpM9xptIEEzziPugnaGzzRrk8Gx6T+iOFUb3pYqFUcQffovNa0aY+nkjRr4ptqOHA4bfbNSwordmwLLH+xV+E5tFV7ZfUD2AE56A6xlBBQ19sc6A5xIGQ3gcB+iYy0d3DMb6cePFQytNCBilUplszyzGZ8ENqkSYCiCfM6oVR1jgrtisuJU2o3dX5VyBFWy5ZLI1pzbPhKI0q2EzhA8APoJVWm4CApaBzJ8kaLUW32gnOensq+x+ETvxmChLIA8V2pVkalE6jVWW+DLTrt+3RGrFbgTmI1jPLiMtivPbLaoMGfZRq7bx2ncRv1zV4MjOJ6NRcMI4bbzOxQrtB2RpWpuJkU6sajIOPBw++vVAP+YjTeADlMnNbK77wFQA+o04qrSZG5Q2eQXjdtSg8sqsLXDj9QdCFAHQvaL4uilaaZY+Mx3Xxm0nQj0XkV8XJVsz8NRscHbOHEH7LPKFGiGXsV22sgJv4wmJUTWTOcfdN+BlIPmsmR/o34IatouOeXU6g5T5KrZaD3EFkToZ4K1ZWdyqSDAYcxtt5ZrtzCCFCSpWav+jQUK9Q0msfhBbMR9J4KDszbHioGPpOJBJBDdCd5RE0pgq/SkRCipbsdyohvi3Gk2lTmMZLnz/SDEeJ+izP/ABJuBoFKvRZAcIqYRkDlhc6NJkieS1tpoufaBipY2fDwh2XddmM56yqna+9KdGzvpZYntwtaOeU9AJWjjwcpJR9Zi5DjKGzx/CkKaJNsQOoU9KzNGy97H/jZt7Z4ssqQJ+EU9lldP5SjQaAnBelj4FeszS5H6R6cFDWbLXDkU4JzSvnD0DyK3UML3N4E/qqFU90jmtF2ssuCu7nB9FmnHULMlTKSZSwKRrOa4HGUYoXYxxBdIB3Cq2Ik2ChQKc2itjZexDHQcboIkHKESPZulQ0E4mmHHMgtzITUHqYV1CAB5opdjAGj77Kk/NyIWYQBlsjSDH0tuGfgk2qCeHJMdV1kKMOgyiUsnfVHv69Ux9WRmc9v1ULnLj6kpkgNkvxCr13ViXcxwQum6VPZKha4kJ1oVhAV8VSfqtj2evQtbmchr0ylYWz1IdPVFLgvcfGwVB8t/dJ/pJ0eDxCeH9ieTyj0yjewLMbcwRIAMk8RwnkmVvhW2mWOhw4ZAg6AgagrKXbanWS0OY7NmKY2IOYcPqr9/WfBV+LSIDXjECMs94nzha1FPRldrYFt3YOpTkNq0yf5WuBYXHgJylY6pXcCWQcU4YjeYiOq9Xs15Yo+IMwAZjP3BKzF82AU7Y6o2AXtluogmA908f1WXNx4xXajXh5WRvrYMsN21TSwl4Z8QYQ0tJcRrn/Toitm7LODQ6m/G6JLS3BAOUyTGXAxqFGap2nQAncwNz+iJXXaQ52ZOfOYIWRYFLTNb5Mo7RLSsL2kB7S3r+u6uBqG0L0cKhaT4HlvHFXm21rqBqj+X8w4c+izZOI47jsrHlKepaZYtd6tpUnOcYDQvKrxvN1aq55zLj4AbN6DJX7/AL8daDgGVMZn/cdkOpwBAXu/4zjVHs/Wefy8qb6oa1nE+CmaFC+p1UTnle0pqJ50ouRbxBNdVA1VUYjyCcKWeeSf+Zvwm8S+s9XauO3XKZySeV8eeoYvt9Sh1N3EFp8DI9CsNVW8/wCILpY3rl5Z/ZYJzpH1UWvyHfhButVYaE0wYkQsnK2nZyoDRPl9SmaDjCt2WksGEnu5anTmPPPzV6+6pNBx0wjFI/7foUyvdMtxM5d3oJy8UBvO9i2i9h3Ajx1+ibwZ16AaTZKvMETnrsqliEknp9ERZT0RRyWjrKfmuVGwrOLSVBXeNtEwWkVnQoy5Pcq7nqlE26J2vzUlIw5VsalDs0QWXWDadfRd0ygTxHoQo6D2k4XZbg9dv2VgPBGE+aJ3pqbLX/E2Zr9X0e47+3Yo1clRtWn8N2ZYZBjSdPIrB3PezqFQ4Tk4QRx5e+C1/Zy8WlxkGDtMdOOX6LTCVtGeSpMvWiwuY85gxvmfIx9eCVWzNrUzJ74PdMaCAR1BI0R9mF7QHCCfyu4xr1VO03G5kuZtsJ0jXP3mtFp6Zn2naMNXcQSIMh0fqh1S8DRqZkaTA9JRy+qgplzoEjL7Lzy87XjeT95WScOjNUZ9kG7Rfvfa4HbPmfD3krFm7SuYxwafzaidt/uPFZDGufFKl3DYYdWEmMhKRqDdCPjFL454qq5LSpC0FzUC5jaEJNoPFcNcrv8AaZ3VBU1vBQuAOplDjXKQtJQfMfh3RHtFI5Bdeo6RySe5ZCpj+3b5wjkT5wsAypnC3nbUfSF5+T3vFLWwyJKohabsrU+W8dPXILN0hII4aIz2TPzA3iR5T780rDD09KsjiGDPXP1n30Xn/bao0WhwbvE9Tm71W+xANk5Aa9BqvJrxtBqVnOO7ifVOwsvWNucdPuiQq5ngqFlbn4D6KedI1Qih0yyNT79VBaHwpifNUa5ToEnRx9VV3vTnhRwnJMla/JS0nqqDCmaNEQElJxOW40U7KhVQnvSrD6c57pkzhwcdVobmvLvDMDms2Qp7E/OJVIumBqz1C0WknMHP3MZKKrf1QDeNjnOQ3lCbqtoNMEEy1Svq4l6KpqzA00wPftrLmunceXD7rC1NStx2kY1jSJk7+91hapzWLkM0wVIaXLgKRXFhY5wldBSXISjHUk1xXA5CzqHykEwuSaVyYD2lhScUkkxajJdsh3Z/2j6uH3XnoHe8R6pJJPoZfCVg78IndFTBWa4bOB9Rl6riSD9ERue0doLaD43y88ivOWtkkpJJ2NIM2RuXh9lI1qSSZDolrGMkOrnP3xSSTwFmcbT+6aGTPJcSTMmNaPqAu8OqSSKOJncVMNMsvXgkkmRw0t3SoughJJE4MXZbXNqhmzvRH6FsLc45fTPqkktUH+Jmn/YyV/2oueRzQF5zSSWTKVXgxJJJZgoSSSSDGEmOCSSDCNJTgkklRx//2Q=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8861" name="AutoShape 14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8862" name="AutoShape 16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008563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8863" name="AutoShape 18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160963" y="4651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8864" name="AutoShape 20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313363" y="617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8865" name="AutoShape 23" descr="data:image/jpeg;base64,/9j/4AAQSkZJRgABAQAAAQABAAD/2wCEAAkGBhQSERQUEhQUFRQWFRQUFxQWFxQUFBQXFBUVFRUUFBQXHCYeGBkjGRQUHy8gIycpLCwsFR4xNTAqNSYrLCkBCQoKDgwOGg8PFykkHBwsKSkpLCkpLCkpLCwpKSksKSksKSwpLCwpKSksKSksKSwsLCkpKSkpKSkpLCwsKSwsKf/AABEIAK4BIgMBIgACEQEDEQH/xAAcAAABBQEBAQAAAAAAAAAAAAAAAQIDBAUGBwj/xAA+EAABAwEFBAgDBgUEAwAAAAABAAIRAwQFEiExBkFRYRMicYGRobHwMsHRI0JScoLxBxRikuEkorLCFTPS/8QAGQEAAwEBAQAAAAAAAAAAAAAAAAECAwQF/8QAIhEBAQACAwEBAAEFAAAAAAAAAAECEQMhMUESURMyQmFx/9oADAMBAAIRAxEAPwDw1CEqARCEIAQlQgAKajRPAopQNfqVcpWd7hl1R5nwzKm1eOOxhwNImDplBManxKfZWSCRnAMeH1jxU/8A4eBmY5xHqrNksYA+KRpr+IEKNxrcbPY1NlLFFN7+PRtntc4/Jel2Oyf6WoBricD2tBELmtkLL/o6hcOs2o2ctBnhnvkd67ihZsL7Qzc5zK7OBD83AcsTY71GVRHM7NWX7WrUj7gHjE+QC57bK7/tHcQ7F3HI+rfArtbosZpBzOPSkcYkD0AWJtTRxFpn4wWzwnMeoU1pj656hQ6s8WEf3AIpHC6DuI7pj5lWrHTEFvLLyy81Xd8RnsM93zB8EfVfF+qfs3HeM+yXM/7MC0Kdf7Nh4YvXEqFmzpvG8AT+lw+QTqFWcbDlBMcj+zkoK0q1YHCZ1gcs8vQNK428T0Ze37sz2A5+k+fBalptvVI0gjuzMR5+MLAva044cNcg4cROo7D6p4prRr1ppUqmXVLmP5tdo7sn1KpXVeIZWg6aQdDPHv8A+RVSy22aBZI6pOXI6jxCo4xiaeG/lO9aJdnelhD2uwmcs8syBkHdsAA/lXM1mzLDkSP9zcj6eav3deTh1SRibm13FvA+n7KrfkZPbkZDuHIg9hhL6Pis6zipRMfFAPaW5ePWjshZtKp8HAjD6j5LasVQAmNAWnPg8H6DwWTe9mwOMZA9YdpEx44grjOqttp5Twy9+SoLUtInP8QB79/mFlq4gIQhMBKEJEBJKanDRNhBhInikeCDRKCMQlhIgEQhCAEIQgBKAgJwMICelAHvPgrdK8MPbu4DuWd0iC/gPHNT+d+rmWvFyrWe/Mknsz/ZXrJVcGgxoZgnXKPqstjp+i1bqsbnnCZAPieEBGhLXpOyFoADmGcL2a74GYy3kT5LtKJxMpuyL6fUfGjqbhBjiPhePyrzi7LI6m0HGJbHPTKcjlP1XW3He5DsLi0tOQPbnhd558yssouNSo0dY7w1w7ydfB0rlrxHSUB+JkHwJHlHkuprsxB2HQgt4xkRJ7JH9q442ghxa7TPLgHGZHfI7QpOKdEgOyy9J199qZbrPBncfnn4ZIcCD35cM/kfeitMgtg5cOXJKtYhsnA6EQeyCPRVbQ/BUn8Qg9okeh8leaxw0aI8VWtVkc8ZNPnARfRFK8a2ZI+9n2Hf3TCwLQJPA65buJHEHJalqpObln9O/wCSxLVVPAJwtaRuIDtcJM9hyOXn5KEu8Rn2jeEx9QnVLPH2NFozWLNaIcw7gY7QciPCfALStbMVMyc8x25Fp9AVj2cdYfmb6grWrOlk7if+Rn0U5HGTZrUW4geDQf0lyuX24PaDvBPk4n6rMrn7Q8Jn5/MqatV+zM6yfP8AdX92zRY+qOR+ZWcQrJqQ1ViriKESkQmQQhCAkacktMpgQwoCyHJXKLEnE5ICElKkIQkDEIQmClIhCAUIlIlQClAyKQJ+me9AW7M4CMgT4xw35ldBdVmqVqgYzLPMjKe/XvK56x0jrHyHiVu3XeHR1BUJnDMNABjFubz95qMlx6lcVxU6LWvc0Vnl2FrPuzqSZ1AHJdDfOz7HsxNaKdQCQWgD01CrbJWpv8tSr1Mmik52esvqO84bCuVdoG1jFNwkcVx7tvb1scJMJJP+ubsF8bqnVcJY4aAxlI8iO1Y18tIqEiJ1jjOpjny0MrR2iogVy0QC6HN5OAiJ4EZfpCwH23VrhMaA6t5StcbuOLkx/ORlOriEDUbju5Hi30WjYag0dpuy9Vnkb268NT46q3YqzSc8jx/wq0iLtSzlubI7M/LJOFGo/IgK/ZqLcjiae6Cr9BoOrRHZ8ylppK5utcfHyWbadn6Z1HjPqu4q2QHTzVV9gGahprbze27Nxpnz18Vk17rLeweyF6TarE3cAOxY9ewgyrlRcHDspb+/5KU1vso4OHoYW1arsjT3KwrbSjJOVFx0zap6xKjrVMoUr6Sq1H5rWOfLohKYUEpFaAUiEIAQhCAVDdUAJW6oB5TglwJzWoCGEqdhQkECEITAQhCAEqEIBWhKDmmynsQE9JxOW71WlZKZicoG/ifoOH1Wcx/769y0qRjDO7dzOZ+SjKtMZt7Ps7Z+kumg0a4N+pw1Kg+fmluqq5jsOEAjIgjNT/w5eH2NoI+Co4AcnAOjzK0b+oRWY9gzyxRyXFl1dvZ47+sZi5PbazvLmuAjKQPyrnalRz4OeIea9Uvq6elZiEAjQbojRcbRuXrwRh7NFpjenJyY21hWd1Q/dPgVeokE9dufHQ+K726bmYG5iVPabkpO+6Fe2X4crYqLB8JPhmtaz0uR71bZdbGaBMqZJWqxxpr1DUzRUqZKE1lO16ULWxYldsErctqxbSEttNMu1MWFbqIJXQWnVZ7bA+rU6Om0ucTkB5kncBxT2m4uYtFOFiuOZXot/fw9r0qeMPpvMfCMQPcSM/JedVKZaSCIIyIOoW/HduLmmjUKex2CpVdgpMc9x+60EnyTrbddWiYq03MP9QI81qx1fVVCFNROqCRhic6nATpSOKQMCN6VgTyEwOm5JzaqiekBQD8ZQmShANQhCAEJSkQAlSKezWUvOXeeCAjptn35J5buhaLLI1gz14lOoiSkrSCjZ958FfulgfUE5CT4ASfRJUpenh7hWrhs3SOLWDrYTh9JWWd6b8c7er7CWogvbHUMRG4ty8PoF1hcCZOk+JXO7E2MNbrMga+fmt9lmxVW9Y4Q74d3UjLx9Fza27scpOqv3j8MBZLLO2dM+K1be9ZgfCeXrTCbi3TeAIUTrTmq9epAWVVtBmc0SpzxbT3ys+1PWUb1DjrhdpOfgYVW1W6s2Jhw4iT4ps9aaTnqEvhZVK/2l2FwLT5K7UtAI1S0cQ2qvKoOan2iqprtu813RmGN+Jw/4g8T6JNtSRiVqbnODWNc4uOEAAmSd06LtrjuRtkpmYNV2b3/APVv9I89Vo2ekKbQQIAENAGQCx7zvMvOFmZJgDiTlCqdMct5dRTvu3l5wNkk6AZk9yx6n8PGVutX6vJvx950Hmuzs13MoU5J65+J28ngOA5LEt9/gSAU51dpuO5rRbuu+hZWYaLAwb4zc7m5xzK53bOu2s0gDdB5j6jVT172nTMqCyXBVrdZ3VYfvHU/lHzRck/09R5VVp4SRwRT1Xrlq2KsraRBYC8j4nEl3cd3cvLrwsPRVS2ZG48l045yuHLjuPaqDmklOLEgaqQAE5xTAc0rkyNlIhCAEIQgEQlAVuz3a52ZyHn4ICoU+nQc7QFbNK7GjdJ4mPRW20hw+SD0yKF1fiPh9VpBopsy/dWBTyVa2vyPZCFSM41sTo19/srNEQqVN3WVxlX3xSC+wS3sBH09Srux9pFKu0u34mHgJBE90yqFkqEuLeII79R4x5qGq/B3nD4arLKb6dGNk7e80Ip1HEaHrdzpmO9pP6lWum/i60dYFodUwta4QSCIxN3/AITBz1035Gxt9G00WlxlzG4HfpIIPeCtNt2zUDwc2vDhxG9w4ALCdbjodVbBIWM5xBWu98hZNqapydPFfhtR0hZld0SrnSwqdrdKUVnNsC11YcSdNCeCa61ub8GY97tybeNkL2loMZewuPtFor2d+EdZoyz36xn3FaySuTLK4VvXheQcIew9qyaN71GGGHGODhBHeqpvKtW6obh3E6wVsXVcsDMZ80as9P8AUs3E9hr1a9RlPoy0uMTq0cXGNwErvOj6FjKTOIHMknNx5nVUdmLvAe50fC31/wABXKFTpLYxo0GJ53xhkDzIUWN8L/PxpXq7DTjTh2Kld91ii3pHiarvgb+Hn2qttbeYaKmfwwBy1k+ih2eqWq1US+rUgnJhwjFg3TpnvnXNV1KjuY7+VS2s2hDZbOmpHHgFx9z3dWttcNbIbvJmGji7muxdsQ11VvS1DBdm46N5x71W+202ey08NMNa0b97jvJ49qWt91X6kmsWfaNlaNnY0NbJ1LnGXOPHgOxULRbHD7xhV7x2wxuOFpfwG7vKo1XvdJ3enaFUYZS/abtFbC2lja7PeOK8zvWqXEP3yuxvUuc0gmAuLttndnDXFoJMgGPHRXx+ufl/tUjVKbiQkXQ5Cp50TITgMkA1CUhEIBJQhCA6Cx3YGZxJ4+9FbLfcKfoT2KF9I6g9yFgj3HmkyGvvkoK9VzVVfaZHvxQFiraNc1Ue6fe//AVd7ypaZSCnVyKnstSVDahmiyVYKCalN2F3ZHiffkn3myWgjcSe3mqLauY7fQFXa78Q7vTIqbGkvTZ2Qv42d7T915wu+R8l6rZ7eCQQcjH+F4RRdALZ0I85ldZs7tMcPRuObdOxYcmPe46ePLrT2anUkKOtTlYtw3yKtMGcxkRzC2RWUN8bpnV6cKjWMLUriVkWtyjTeZbULSOxZlaiDqrtprRKw7Zb4T2Vkq1RpMB6oAlbFjsqytmLGa73FxgN3Lr7usmZnTd+6fdRqRQffBs7Hw0HEIkzlroBrqpdnrmcarK4e6MLiC0loIdkNN2qqX5ZC44Rq4hoHM5D1Xb2GytpU2saIDWho7AICk8r+Z19Y1u2Xp1HkuBOcmSXSe8rWs9EU2ADIDJTNCquqYnwNAqjntv08UQ45rM2gsFNzCcIkb4Ww92EKjWo4xG5PRy6ctY7pBzAVixXAXVXuxkMLQC0R8TfvZ8jC261mFMclW/ng0J7Lv1RtFw0WZ4QTxd1j5rOvWqwUnDKI9/NJfN/AA5rz2+toS8OwuAA4nMydGjeqkt8TcpO6wL5ogOkcSPDRZ0KxVryczKjLwumTUcOV3dwzCnCU8OTS9NJozSliTEjGgDo0qTpEqA7F1T3z3Ku+rB96D/KHk59+/nAVaoY3n9kLOruke/FUajNVM6pvzUdSpmgKb07pE90KF7ISBKmartyKnDlDUCEpcSs063kqIepbO/NBypqroIPvVOxlpkaykfooqb93BLSt6dXsrtb0NUYz1HQHcuDu70lerULeCBBBHFfPb8l1uyG1xpgUqp6ujHn7v8AS7lwO5Y5Ya7jp4+XfVetmtKy7e/NVBb3FvVWZbLbUOWnNZa26JlpPaKchZhsImSla2pB+07oEKub2DMqjXSOGfqlpUty8aFjplhkEtnWMlM3bronua/NogF44ndG/uXOWvatgBAY8nnAC5i2XyC3C0bySTvJV44Ws8s/z7XsGz15stdrbgc1wpt6R0Zxub5nyXdzkvNf4KXZhs1WsdatTCD/AE0x/wDTneC9Ie7JRZJdQpncpLUVpqQICbZmBok9qR2ZVe015MBBHmricrEgBV6AgSVnXpekAwr8L0X7eIaw55rz+9dpsIOatXxa3OBkwF57e1fHUwtzG9VMd1Ny1DrXej6ziSerwWK98rVr08LD2FY62xjlztLKJSIVszg9BKahALKJSIQAhCEB1j6g5blRqvknvTnnTuTN3OD6oWgcY3JnSfJTVGg+J7NFA6n+6CNdxSJrkmJIGuamlKUhzQERTgkeENKZLLX71G/J0pKTlJUbISMVBKa05IpvkJhMFFOVr3JtZVs5w/GwfdOoH9J+S7iybVUKzOqYdvacnDu39y8qKApuEqseW4vWLRa6eGSeJ3bua42+L5EkNMjnn5rm+mdxPiU2UpxrvPfiapa3O1UTRJgapF2P8Ldnv5m2tc4TToxVdwLh/wCtv92f6SqtmM2y3lyZate0bJ3P/K2OhROrGDF+d3Wf/ucVo1XqR7lWc1cUu+3ff4iOrUyVN1TNTV3Qsm2WmFSF6ra8lg3naRqSnVbcANVx20d/gAgFXIm1nbS31q0LFu2yE9Y71DRpmq/EdFpVamAQFp4iT6zb2qZQslXLe6YPM/JU1pj458r2EIQqSEqRCAVCRCAEIQgOhcPPjlvUNRylefDPz9VWdnP+OCFENbl7hM6Td2afVI9vvuUB970ElJ996iqU+Cb0iXHPvigzMSQlPqCVEkRzjKYgFDkwUGFOCqykpPQCgw5OqiU2qE5jpQFcoT6rITEERCVIgFhe+fwtuH+WsLHOHXrfau5AjqD+3P8AUV4xstdBtNro0dznjF+QZvP9oK+k6bAAAMgIAHADQLn5svjp4Mf8jnBQ13QFMXqpbqkNJWEdFZ1trrl73vMNGqsXhe2q4W/LzJOEakx45LTGIy6JeO05zAXOdMar+sd6nvKyYctTvPPkkuuzS5azWtsrvem1QohrclTtLdStWnQHgqd5tAGSmLt605u3O0HaqqtW3d3qqt545MvQhCEyCEIQAhCEAIQhAbrncfqd8QFC52mm7mVPu7PfvRVrQYy38sh4oUYXTpujd9VGRxSOcmkoI17FGQnOKa8oBRUQQo3FOY7cgGkJQUrwmIIpQw5oSICcJgMFDXJHhBpXiVXIUrHJKoQEaEiVBPT/AOC9zS+taCPhApMPMw55HcGj9S9axLmtgrsFCxUWDUsFRxG91TrH1A7lv1XLiyv6y278J+cdG1qqwb9txwkBaNpqrnr1fMpQ3JXlasIJXFW6uSZ5rotoq25ctazkFvizy8qb+bNSJ19Vu3TZ4ErmqDVv2C3kDCQnl/CZLrbXlZF51lbqWrJYd5WhKehnVzJndooVZcIpDm70CrLaMM8dWf7CEITQEIQgBCEIAQhCA//Z"/>
          <p:cNvSpPr>
            <a:spLocks noChangeAspect="1" noChangeArrowheads="1"/>
          </p:cNvSpPr>
          <p:nvPr/>
        </p:nvSpPr>
        <p:spPr bwMode="auto">
          <a:xfrm>
            <a:off x="5465763" y="769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8866" name="AutoShape 25" descr="data:image/jpeg;base64,/9j/4AAQSkZJRgABAQAAAQABAAD/2wCEAAkGBhQSERQUEhQUFRQWFRQUFxQWFxQUFBQXFBUVFRUUFBQXHCYeGBkjGRQUHy8gIycpLCwsFR4xNTAqNSYrLCkBCQoKDgwOGg8PFykkHBwsKSkpLCkpLCkpLCwpKSksKSksKSwpLCwpKSksKSksKSwsLCkpKSkpKSkpLCwsKSwsKf/AABEIAK4BIgMBIgACEQEDEQH/xAAcAAABBQEBAQAAAAAAAAAAAAAAAQIDBAUGBwj/xAA+EAABAwEFBAgDBgUEAwAAAAABAAIRAwQFEiExBkFRYRMicYGRobHwMsHRI0JScoLxBxRikuEkorLCFTPS/8QAGQEAAwEBAQAAAAAAAAAAAAAAAAECAwQF/8QAIhEBAQACAwEBAAEFAAAAAAAAAAECEQMhMUESURMyQmFx/9oADAMBAAIRAxEAPwDw1CEqARCEIAQlQgAKajRPAopQNfqVcpWd7hl1R5nwzKm1eOOxhwNImDplBManxKfZWSCRnAMeH1jxU/8A4eBmY5xHqrNksYA+KRpr+IEKNxrcbPY1NlLFFN7+PRtntc4/Jel2Oyf6WoBricD2tBELmtkLL/o6hcOs2o2ctBnhnvkd67ihZsL7Qzc5zK7OBD83AcsTY71GVRHM7NWX7WrUj7gHjE+QC57bK7/tHcQ7F3HI+rfArtbosZpBzOPSkcYkD0AWJtTRxFpn4wWzwnMeoU1pj656hQ6s8WEf3AIpHC6DuI7pj5lWrHTEFvLLyy81Xd8RnsM93zB8EfVfF+qfs3HeM+yXM/7MC0Kdf7Nh4YvXEqFmzpvG8AT+lw+QTqFWcbDlBMcj+zkoK0q1YHCZ1gcs8vQNK428T0Ze37sz2A5+k+fBalptvVI0gjuzMR5+MLAva044cNcg4cROo7D6p4prRr1ppUqmXVLmP5tdo7sn1KpXVeIZWg6aQdDPHv8A+RVSy22aBZI6pOXI6jxCo4xiaeG/lO9aJdnelhD2uwmcs8syBkHdsAA/lXM1mzLDkSP9zcj6eav3deTh1SRibm13FvA+n7KrfkZPbkZDuHIg9hhL6Pis6zipRMfFAPaW5ePWjshZtKp8HAjD6j5LasVQAmNAWnPg8H6DwWTe9mwOMZA9YdpEx44grjOqttp5Twy9+SoLUtInP8QB79/mFlq4gIQhMBKEJEBJKanDRNhBhInikeCDRKCMQlhIgEQhCAEIQgBKAgJwMICelAHvPgrdK8MPbu4DuWd0iC/gPHNT+d+rmWvFyrWe/Mknsz/ZXrJVcGgxoZgnXKPqstjp+i1bqsbnnCZAPieEBGhLXpOyFoADmGcL2a74GYy3kT5LtKJxMpuyL6fUfGjqbhBjiPhePyrzi7LI6m0HGJbHPTKcjlP1XW3He5DsLi0tOQPbnhd558yssouNSo0dY7w1w7ydfB0rlrxHSUB+JkHwJHlHkuprsxB2HQgt4xkRJ7JH9q442ghxa7TPLgHGZHfI7QpOKdEgOyy9J199qZbrPBncfnn4ZIcCD35cM/kfeitMgtg5cOXJKtYhsnA6EQeyCPRVbQ/BUn8Qg9okeh8leaxw0aI8VWtVkc8ZNPnARfRFK8a2ZI+9n2Hf3TCwLQJPA65buJHEHJalqpObln9O/wCSxLVVPAJwtaRuIDtcJM9hyOXn5KEu8Rn2jeEx9QnVLPH2NFozWLNaIcw7gY7QciPCfALStbMVMyc8x25Fp9AVj2cdYfmb6grWrOlk7if+Rn0U5HGTZrUW4geDQf0lyuX24PaDvBPk4n6rMrn7Q8Jn5/MqatV+zM6yfP8AdX92zRY+qOR+ZWcQrJqQ1ViriKESkQmQQhCAkacktMpgQwoCyHJXKLEnE5ICElKkIQkDEIQmClIhCAUIlIlQClAyKQJ+me9AW7M4CMgT4xw35ldBdVmqVqgYzLPMjKe/XvK56x0jrHyHiVu3XeHR1BUJnDMNABjFubz95qMlx6lcVxU6LWvc0Vnl2FrPuzqSZ1AHJdDfOz7HsxNaKdQCQWgD01CrbJWpv8tSr1Mmik52esvqO84bCuVdoG1jFNwkcVx7tvb1scJMJJP+ubsF8bqnVcJY4aAxlI8iO1Y18tIqEiJ1jjOpjny0MrR2iogVy0QC6HN5OAiJ4EZfpCwH23VrhMaA6t5StcbuOLkx/ORlOriEDUbju5Hi30WjYag0dpuy9Vnkb268NT46q3YqzSc8jx/wq0iLtSzlubI7M/LJOFGo/IgK/ZqLcjiae6Cr9BoOrRHZ8ylppK5utcfHyWbadn6Z1HjPqu4q2QHTzVV9gGahprbze27Nxpnz18Vk17rLeweyF6TarE3cAOxY9ewgyrlRcHDspb+/5KU1vso4OHoYW1arsjT3KwrbSjJOVFx0zap6xKjrVMoUr6Sq1H5rWOfLohKYUEpFaAUiEIAQhCAVDdUAJW6oB5TglwJzWoCGEqdhQkECEITAQhCAEqEIBWhKDmmynsQE9JxOW71WlZKZicoG/ifoOH1Wcx/769y0qRjDO7dzOZ+SjKtMZt7Ps7Z+kumg0a4N+pw1Kg+fmluqq5jsOEAjIgjNT/w5eH2NoI+Co4AcnAOjzK0b+oRWY9gzyxRyXFl1dvZ47+sZi5PbazvLmuAjKQPyrnalRz4OeIea9Uvq6elZiEAjQbojRcbRuXrwRh7NFpjenJyY21hWd1Q/dPgVeokE9dufHQ+K726bmYG5iVPabkpO+6Fe2X4crYqLB8JPhmtaz0uR71bZdbGaBMqZJWqxxpr1DUzRUqZKE1lO16ULWxYldsErctqxbSEttNMu1MWFbqIJXQWnVZ7bA+rU6Om0ucTkB5kncBxT2m4uYtFOFiuOZXot/fw9r0qeMPpvMfCMQPcSM/JedVKZaSCIIyIOoW/HduLmmjUKex2CpVdgpMc9x+60EnyTrbddWiYq03MP9QI81qx1fVVCFNROqCRhic6nATpSOKQMCN6VgTyEwOm5JzaqiekBQD8ZQmShANQhCAEJSkQAlSKezWUvOXeeCAjptn35J5buhaLLI1gz14lOoiSkrSCjZ958FfulgfUE5CT4ASfRJUpenh7hWrhs3SOLWDrYTh9JWWd6b8c7er7CWogvbHUMRG4ty8PoF1hcCZOk+JXO7E2MNbrMga+fmt9lmxVW9Y4Q74d3UjLx9Fza27scpOqv3j8MBZLLO2dM+K1be9ZgfCeXrTCbi3TeAIUTrTmq9epAWVVtBmc0SpzxbT3ys+1PWUb1DjrhdpOfgYVW1W6s2Jhw4iT4ps9aaTnqEvhZVK/2l2FwLT5K7UtAI1S0cQ2qvKoOan2iqprtu813RmGN+Jw/4g8T6JNtSRiVqbnODWNc4uOEAAmSd06LtrjuRtkpmYNV2b3/APVv9I89Vo2ekKbQQIAENAGQCx7zvMvOFmZJgDiTlCqdMct5dRTvu3l5wNkk6AZk9yx6n8PGVutX6vJvx950Hmuzs13MoU5J65+J28ngOA5LEt9/gSAU51dpuO5rRbuu+hZWYaLAwb4zc7m5xzK53bOu2s0gDdB5j6jVT172nTMqCyXBVrdZ3VYfvHU/lHzRck/09R5VVp4SRwRT1Xrlq2KsraRBYC8j4nEl3cd3cvLrwsPRVS2ZG48l045yuHLjuPaqDmklOLEgaqQAE5xTAc0rkyNlIhCAEIQgEQlAVuz3a52ZyHn4ICoU+nQc7QFbNK7GjdJ4mPRW20hw+SD0yKF1fiPh9VpBopsy/dWBTyVa2vyPZCFSM41sTo19/srNEQqVN3WVxlX3xSC+wS3sBH09Srux9pFKu0u34mHgJBE90yqFkqEuLeII79R4x5qGq/B3nD4arLKb6dGNk7e80Ip1HEaHrdzpmO9pP6lWum/i60dYFodUwta4QSCIxN3/AITBz1035Gxt9G00WlxlzG4HfpIIPeCtNt2zUDwc2vDhxG9w4ALCdbjodVbBIWM5xBWu98hZNqapydPFfhtR0hZld0SrnSwqdrdKUVnNsC11YcSdNCeCa61ub8GY97tybeNkL2loMZewuPtFor2d+EdZoyz36xn3FaySuTLK4VvXheQcIew9qyaN71GGGHGODhBHeqpvKtW6obh3E6wVsXVcsDMZ80as9P8AUs3E9hr1a9RlPoy0uMTq0cXGNwErvOj6FjKTOIHMknNx5nVUdmLvAe50fC31/wABXKFTpLYxo0GJ53xhkDzIUWN8L/PxpXq7DTjTh2Kld91ii3pHiarvgb+Hn2qttbeYaKmfwwBy1k+ih2eqWq1US+rUgnJhwjFg3TpnvnXNV1KjuY7+VS2s2hDZbOmpHHgFx9z3dWttcNbIbvJmGji7muxdsQ11VvS1DBdm46N5x71W+202ey08NMNa0b97jvJ49qWt91X6kmsWfaNlaNnY0NbJ1LnGXOPHgOxULRbHD7xhV7x2wxuOFpfwG7vKo1XvdJ3enaFUYZS/abtFbC2lja7PeOK8zvWqXEP3yuxvUuc0gmAuLttndnDXFoJMgGPHRXx+ufl/tUjVKbiQkXQ5Cp50TITgMkA1CUhEIBJQhCA6Cx3YGZxJ4+9FbLfcKfoT2KF9I6g9yFgj3HmkyGvvkoK9VzVVfaZHvxQFiraNc1Ue6fe//AVd7ypaZSCnVyKnstSVDahmiyVYKCalN2F3ZHiffkn3myWgjcSe3mqLauY7fQFXa78Q7vTIqbGkvTZ2Qv42d7T915wu+R8l6rZ7eCQQcjH+F4RRdALZ0I85ldZs7tMcPRuObdOxYcmPe46ePLrT2anUkKOtTlYtw3yKtMGcxkRzC2RWUN8bpnV6cKjWMLUriVkWtyjTeZbULSOxZlaiDqrtprRKw7Zb4T2Vkq1RpMB6oAlbFjsqytmLGa73FxgN3Lr7usmZnTd+6fdRqRQffBs7Hw0HEIkzlroBrqpdnrmcarK4e6MLiC0loIdkNN2qqX5ZC44Rq4hoHM5D1Xb2GytpU2saIDWho7AICk8r+Z19Y1u2Xp1HkuBOcmSXSe8rWs9EU2ADIDJTNCquqYnwNAqjntv08UQ45rM2gsFNzCcIkb4Ww92EKjWo4xG5PRy6ctY7pBzAVixXAXVXuxkMLQC0R8TfvZ8jC261mFMclW/ng0J7Lv1RtFw0WZ4QTxd1j5rOvWqwUnDKI9/NJfN/AA5rz2+toS8OwuAA4nMydGjeqkt8TcpO6wL5ogOkcSPDRZ0KxVryczKjLwumTUcOV3dwzCnCU8OTS9NJozSliTEjGgDo0qTpEqA7F1T3z3Ku+rB96D/KHk59+/nAVaoY3n9kLOruke/FUajNVM6pvzUdSpmgKb07pE90KF7ISBKmartyKnDlDUCEpcSs063kqIepbO/NBypqroIPvVOxlpkaykfooqb93BLSt6dXsrtb0NUYz1HQHcuDu70lerULeCBBBHFfPb8l1uyG1xpgUqp6ujHn7v8AS7lwO5Y5Ya7jp4+XfVetmtKy7e/NVBb3FvVWZbLbUOWnNZa26JlpPaKchZhsImSla2pB+07oEKub2DMqjXSOGfqlpUty8aFjplhkEtnWMlM3bronua/NogF44ndG/uXOWvatgBAY8nnAC5i2XyC3C0bySTvJV44Ws8s/z7XsGz15stdrbgc1wpt6R0Zxub5nyXdzkvNf4KXZhs1WsdatTCD/AE0x/wDTneC9Ie7JRZJdQpncpLUVpqQICbZmBok9qR2ZVe015MBBHmricrEgBV6AgSVnXpekAwr8L0X7eIaw55rz+9dpsIOatXxa3OBkwF57e1fHUwtzG9VMd1Ny1DrXej6ziSerwWK98rVr08LD2FY62xjlztLKJSIVszg9BKahALKJSIQAhCEB1j6g5blRqvknvTnnTuTN3OD6oWgcY3JnSfJTVGg+J7NFA6n+6CNdxSJrkmJIGuamlKUhzQERTgkeENKZLLX71G/J0pKTlJUbISMVBKa05IpvkJhMFFOVr3JtZVs5w/GwfdOoH9J+S7iybVUKzOqYdvacnDu39y8qKApuEqseW4vWLRa6eGSeJ3bua42+L5EkNMjnn5rm+mdxPiU2UpxrvPfiapa3O1UTRJgapF2P8Ldnv5m2tc4TToxVdwLh/wCtv92f6SqtmM2y3lyZate0bJ3P/K2OhROrGDF+d3Wf/ucVo1XqR7lWc1cUu+3ff4iOrUyVN1TNTV3Qsm2WmFSF6ra8lg3naRqSnVbcANVx20d/gAgFXIm1nbS31q0LFu2yE9Y71DRpmq/EdFpVamAQFp4iT6zb2qZQslXLe6YPM/JU1pj458r2EIQqSEqRCAVCRCAEIQgOhcPPjlvUNRylefDPz9VWdnP+OCFENbl7hM6Td2afVI9vvuUB970ElJ996iqU+Cb0iXHPvigzMSQlPqCVEkRzjKYgFDkwUGFOCqykpPQCgw5OqiU2qE5jpQFcoT6rITEERCVIgFhe+fwtuH+WsLHOHXrfau5AjqD+3P8AUV4xstdBtNro0dznjF+QZvP9oK+k6bAAAMgIAHADQLn5svjp4Mf8jnBQ13QFMXqpbqkNJWEdFZ1trrl73vMNGqsXhe2q4W/LzJOEakx45LTGIy6JeO05zAXOdMar+sd6nvKyYctTvPPkkuuzS5azWtsrvem1QohrclTtLdStWnQHgqd5tAGSmLt605u3O0HaqqtW3d3qqt545MvQhCEyCEIQAhCEAIQhAbrncfqd8QFC52mm7mVPu7PfvRVrQYy38sh4oUYXTpujd9VGRxSOcmkoI17FGQnOKa8oBRUQQo3FOY7cgGkJQUrwmIIpQw5oSICcJgMFDXJHhBpXiVXIUrHJKoQEaEiVBPT/AOC9zS+taCPhApMPMw55HcGj9S9axLmtgrsFCxUWDUsFRxG91TrH1A7lv1XLiyv6y278J+cdG1qqwb9txwkBaNpqrnr1fMpQ3JXlasIJXFW6uSZ5rotoq25ctazkFvizy8qb+bNSJ19Vu3TZ4ErmqDVv2C3kDCQnl/CZLrbXlZF51lbqWrJYd5WhKehnVzJndooVZcIpDm70CrLaMM8dWf7CEITQEIQgBCEIAQhCA//Z"/>
          <p:cNvSpPr>
            <a:spLocks noChangeAspect="1" noChangeArrowheads="1"/>
          </p:cNvSpPr>
          <p:nvPr/>
        </p:nvSpPr>
        <p:spPr bwMode="auto">
          <a:xfrm>
            <a:off x="5618163" y="922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78867" name="Picture 17" descr="COLOSSUS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17556" y="197645"/>
            <a:ext cx="822325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68" name="Picture 16" descr="GRAPE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283450" y="431800"/>
            <a:ext cx="839788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WordArt 5"/>
          <p:cNvSpPr>
            <a:spLocks noChangeArrowheads="1" noChangeShapeType="1" noTextEdit="1"/>
          </p:cNvSpPr>
          <p:nvPr/>
        </p:nvSpPr>
        <p:spPr bwMode="auto">
          <a:xfrm rot="20320373">
            <a:off x="2291194" y="3771170"/>
            <a:ext cx="4970084" cy="797572"/>
          </a:xfrm>
          <a:prstGeom prst="rect">
            <a:avLst/>
          </a:prstGeom>
          <a:ln w="12700"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pt-PT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3600" i="1" kern="10" baseline="0" dirty="0">
                <a:ln w="19050">
                  <a:solidFill>
                    <a:srgbClr val="000000"/>
                  </a:solidFill>
                </a:ln>
                <a:solidFill>
                  <a:srgbClr val="FFCC00"/>
                </a:solidFill>
                <a:effectLst>
                  <a:glow rad="139700">
                    <a:srgbClr val="996600">
                      <a:alpha val="70000"/>
                    </a:srgbClr>
                  </a:glow>
                  <a:outerShdw blurRad="50800" dist="38100" dir="2700000" algn="tl" rotWithShape="0">
                    <a:srgbClr val="FFFF00">
                      <a:alpha val="56000"/>
                    </a:srgbClr>
                  </a:outerShdw>
                </a:effectLst>
                <a:latin typeface="Arial"/>
                <a:cs typeface="Arial"/>
              </a:rPr>
              <a:t>“</a:t>
            </a:r>
            <a:r>
              <a:rPr lang="pt-PT" sz="3600" i="1" kern="10" baseline="0" dirty="0" smtClean="0">
                <a:ln w="19050">
                  <a:solidFill>
                    <a:srgbClr val="000000"/>
                  </a:solidFill>
                </a:ln>
                <a:solidFill>
                  <a:srgbClr val="FFCC00"/>
                </a:solidFill>
                <a:effectLst>
                  <a:glow rad="139700">
                    <a:srgbClr val="996600">
                      <a:alpha val="70000"/>
                    </a:srgbClr>
                  </a:glow>
                  <a:outerShdw blurRad="50800" dist="38100" dir="2700000" algn="tl" rotWithShape="0">
                    <a:srgbClr val="FFFF00">
                      <a:alpha val="56000"/>
                    </a:srgbClr>
                  </a:outerShdw>
                </a:effectLst>
                <a:latin typeface="Arial"/>
                <a:cs typeface="Arial"/>
              </a:rPr>
              <a:t>Abbá!”</a:t>
            </a:r>
            <a:endParaRPr lang="pt-PT" sz="3600" i="1" kern="10" baseline="0" dirty="0">
              <a:ln w="19050">
                <a:solidFill>
                  <a:srgbClr val="000000"/>
                </a:solidFill>
              </a:ln>
              <a:solidFill>
                <a:srgbClr val="FFCC00"/>
              </a:solidFill>
              <a:effectLst>
                <a:glow rad="139700">
                  <a:srgbClr val="996600">
                    <a:alpha val="70000"/>
                  </a:srgbClr>
                </a:glow>
                <a:outerShdw blurRad="50800" dist="38100" dir="2700000" algn="tl" rotWithShape="0">
                  <a:srgbClr val="FFFF00">
                    <a:alpha val="56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3" name="Imagem 22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450">
            <a:off x="673760" y="4014946"/>
            <a:ext cx="1214075" cy="5150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4" name="Imagem 23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450">
            <a:off x="6938456" y="3726914"/>
            <a:ext cx="1214075" cy="5150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12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5089465" y="6106504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WordArt 8"/>
          <p:cNvSpPr>
            <a:spLocks noChangeArrowheads="1" noChangeShapeType="1" noTextEdit="1"/>
          </p:cNvSpPr>
          <p:nvPr/>
        </p:nvSpPr>
        <p:spPr bwMode="auto">
          <a:xfrm>
            <a:off x="1043608" y="924931"/>
            <a:ext cx="4032448" cy="5598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Pai Nosso…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395288" y="852488"/>
            <a:ext cx="835183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79875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9876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9877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419100" y="852488"/>
            <a:ext cx="8474075" cy="56784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Ritos da Comunhão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CC66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Livrai-nos de todo o mal, Senhor  … 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         … a vinda gloriosa de Jesus Cristo nosso Salvador.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Vosso é o reino 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     e o poder e a glória para sempre!</a:t>
            </a:r>
          </a:p>
          <a:p>
            <a:pPr algn="l">
              <a:defRPr/>
            </a:pPr>
            <a:r>
              <a:rPr kumimoji="0" lang="pt-PT" sz="1200" kern="0" spc="100" baseline="0" dirty="0">
                <a:solidFill>
                  <a:srgbClr val="FFFFFF"/>
                </a:solidFill>
                <a:latin typeface="Arial" charset="0"/>
              </a:rPr>
              <a:t>   </a:t>
            </a:r>
          </a:p>
          <a:p>
            <a:pPr lvl="1"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Senhor Jesus Cristo, que dissestes aos vossos       Apóstolos: Deixo-vos a paz, dou-vos a minha paz: não olheis aos nossos pecados mas à fé da Vossa Igreja e dai-lhe a união e a paz, segundo a Vossa vontade. Vós que sois Deus com o Pai na unidade do Espírito Santo.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Amen!</a:t>
            </a:r>
          </a:p>
          <a:p>
            <a:pPr algn="l">
              <a:defRPr/>
            </a:pPr>
            <a:r>
              <a:rPr kumimoji="0" lang="pt-PT" sz="1200" kern="0" spc="100" baseline="0" dirty="0">
                <a:solidFill>
                  <a:srgbClr val="FFFFFF"/>
                </a:solidFill>
                <a:latin typeface="Arial" charset="0"/>
              </a:rPr>
              <a:t>  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A paz do Senhor esteja sempre convosco.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O amor de Cristo nos uniu.			</a:t>
            </a:r>
            <a:r>
              <a:rPr kumimoji="0" lang="pt-PT" sz="2000" kern="0" spc="100" baseline="0" dirty="0">
                <a:solidFill>
                  <a:srgbClr val="FFFFFF"/>
                </a:solidFill>
                <a:latin typeface="Arial" charset="0"/>
              </a:rPr>
              <a:t>      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 			  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411413" y="63817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9881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319963" y="144462"/>
            <a:ext cx="698500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82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488238" y="333375"/>
            <a:ext cx="66833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152789" y="5915502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4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682" y="1124744"/>
            <a:ext cx="3476750" cy="344103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03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73213" y="857250"/>
            <a:ext cx="5951537" cy="3940175"/>
          </a:xfrm>
        </p:spPr>
        <p:txBody>
          <a:bodyPr/>
          <a:lstStyle/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tende piedade de nós.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tende piedade de nós.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dai-nos a paz.</a:t>
            </a:r>
          </a:p>
        </p:txBody>
      </p:sp>
      <p:sp>
        <p:nvSpPr>
          <p:cNvPr id="80900" name="Line 3"/>
          <p:cNvSpPr>
            <a:spLocks noChangeShapeType="1"/>
          </p:cNvSpPr>
          <p:nvPr/>
        </p:nvSpPr>
        <p:spPr bwMode="auto">
          <a:xfrm>
            <a:off x="468313" y="836613"/>
            <a:ext cx="8207375" cy="0"/>
          </a:xfrm>
          <a:prstGeom prst="line">
            <a:avLst/>
          </a:prstGeom>
          <a:noFill/>
          <a:ln w="31750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0901" name="Line 5"/>
          <p:cNvSpPr>
            <a:spLocks noChangeShapeType="1"/>
          </p:cNvSpPr>
          <p:nvPr/>
        </p:nvSpPr>
        <p:spPr bwMode="auto">
          <a:xfrm flipV="1">
            <a:off x="1143000" y="1196975"/>
            <a:ext cx="0" cy="3240088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" name="Rectângulo 9"/>
          <p:cNvSpPr/>
          <p:nvPr/>
        </p:nvSpPr>
        <p:spPr>
          <a:xfrm>
            <a:off x="468313" y="4864100"/>
            <a:ext cx="8280400" cy="144621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kumimoji="0" lang="pt-PT" sz="21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1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100" b="0" i="1" kern="0" spc="100" baseline="0" dirty="0">
                <a:solidFill>
                  <a:srgbClr val="FFFF66"/>
                </a:solidFill>
                <a:latin typeface="Arial" charset="0"/>
              </a:rPr>
              <a:t>Felizes os convidados para a Ceia do Senhor. </a:t>
            </a:r>
          </a:p>
          <a:p>
            <a:pPr algn="l">
              <a:spcAft>
                <a:spcPts val="0"/>
              </a:spcAft>
              <a:defRPr/>
            </a:pPr>
            <a:r>
              <a:rPr kumimoji="0" lang="pt-PT" sz="2100" b="0" i="1" kern="0" spc="100" baseline="0" dirty="0">
                <a:solidFill>
                  <a:srgbClr val="FFFF66"/>
                </a:solidFill>
                <a:latin typeface="Arial" charset="0"/>
              </a:rPr>
              <a:t>          Eis o Cordeiro de Deus que tira o pecado do mundo.</a:t>
            </a:r>
          </a:p>
          <a:p>
            <a:pPr algn="l">
              <a:defRPr/>
            </a:pPr>
            <a:r>
              <a:rPr kumimoji="0" lang="pt-PT" sz="23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3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</a:rPr>
              <a:t>Senhor, eu não sou digno de que entreis em minha</a:t>
            </a:r>
          </a:p>
          <a:p>
            <a:pPr algn="l">
              <a:defRPr/>
            </a:pP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</a:rPr>
              <a:t>          morada, </a:t>
            </a:r>
            <a:r>
              <a:rPr kumimoji="0" lang="pt-PT" sz="2300" b="0" kern="0" spc="100" baseline="0" dirty="0">
                <a:solidFill>
                  <a:srgbClr val="FFFFFF"/>
                </a:solidFill>
                <a:latin typeface="Arial" charset="0"/>
              </a:rPr>
              <a:t>/</a:t>
            </a: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</a:rPr>
              <a:t> mas dizei uma palavra e serei salvo. </a:t>
            </a:r>
          </a:p>
        </p:txBody>
      </p:sp>
      <p:sp>
        <p:nvSpPr>
          <p:cNvPr id="12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80904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297738" y="144462"/>
            <a:ext cx="66675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5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432675" y="304800"/>
            <a:ext cx="7207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WordArt 8"/>
          <p:cNvSpPr>
            <a:spLocks noChangeArrowheads="1" noChangeShapeType="1" noTextEdit="1"/>
          </p:cNvSpPr>
          <p:nvPr/>
        </p:nvSpPr>
        <p:spPr bwMode="auto">
          <a:xfrm rot="16200000">
            <a:off x="-801410" y="2592045"/>
            <a:ext cx="3240311" cy="44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Cordeiro de Deus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12" descr="http://t1.gstatic.com/images?q=tbn:ANd9GcRDIxgwnzGTdWySJsD-VzJwq1POuXzvy9S_L_oXa1O6wheTeqY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782888"/>
            <a:ext cx="3125787" cy="2949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2605088" y="1773238"/>
            <a:ext cx="6215062" cy="3921125"/>
          </a:xfrm>
        </p:spPr>
        <p:txBody>
          <a:bodyPr/>
          <a:lstStyle/>
          <a:p>
            <a:pPr>
              <a:defRPr/>
            </a:pP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É CRISTO QUEM NOS CONVIDA: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VAMOS À MESA DO SENHOR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COMUNGAR O PÃO DA VIDA,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SACRAMENTO DO AMOR!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  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1. O pão de Deus é o que desceu do Céu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para dar a Vida ao mundo.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 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2. O que vem a Mim nunca mais terá fome,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e o que crê em Mim nunca mais terá sede.  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 smtClean="0"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sz="3200" b="1" dirty="0" smtClean="0">
                <a:latin typeface="Arial" charset="0"/>
              </a:rPr>
              <a:t/>
            </a:r>
            <a:br>
              <a:rPr lang="pt-PT" sz="3200" b="1" dirty="0" smtClean="0">
                <a:latin typeface="Arial" charset="0"/>
              </a:rPr>
            </a:br>
            <a:endParaRPr lang="pt-PT" sz="3200" b="1" dirty="0" smtClean="0">
              <a:latin typeface="Arial" charset="0"/>
            </a:endParaRPr>
          </a:p>
        </p:txBody>
      </p:sp>
      <p:sp>
        <p:nvSpPr>
          <p:cNvPr id="81925" name="Line 4"/>
          <p:cNvSpPr>
            <a:spLocks noChangeShapeType="1"/>
          </p:cNvSpPr>
          <p:nvPr/>
        </p:nvSpPr>
        <p:spPr bwMode="auto">
          <a:xfrm>
            <a:off x="1331913" y="1484313"/>
            <a:ext cx="3240087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1926" name="Line 7"/>
          <p:cNvSpPr>
            <a:spLocks noChangeShapeType="1"/>
          </p:cNvSpPr>
          <p:nvPr/>
        </p:nvSpPr>
        <p:spPr bwMode="auto">
          <a:xfrm>
            <a:off x="395288" y="836613"/>
            <a:ext cx="8280400" cy="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81927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30257" y="257969"/>
            <a:ext cx="69056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8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26313" y="407988"/>
            <a:ext cx="7778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9" name="Seta para baixo 9"/>
          <p:cNvSpPr>
            <a:spLocks noChangeArrowheads="1"/>
          </p:cNvSpPr>
          <p:nvPr/>
        </p:nvSpPr>
        <p:spPr bwMode="auto">
          <a:xfrm>
            <a:off x="7035800" y="5838825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331912" y="965946"/>
            <a:ext cx="3240087" cy="4468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Comunhão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10" descr="http://t2.gstatic.com/images?q=tbn:ANd9GcQcO_9ape7yvm1EuHDqbIegPoSFGHItTQ56qfO5KwKX3mo-kp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924175"/>
            <a:ext cx="3209925" cy="30972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557338"/>
            <a:ext cx="7153275" cy="4502150"/>
          </a:xfrm>
        </p:spPr>
        <p:txBody>
          <a:bodyPr/>
          <a:lstStyle/>
          <a:p>
            <a:pPr>
              <a:defRPr/>
            </a:pP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3. Não só de pão vive o homem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mas da Palavra que vem da boca de Deus.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4. Tomai e comei: Isto é o meu Corpo.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Tomai e bebei: Este é o Cálice do meu Sangue.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5. Quem come a minha carne e bebe o meu sangue viverá eternamente.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É CRISTO QUEM NOS CONVIDA: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VAMOS À MESA DO SENHOR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COMUNGAR O PÃO DA VIDA,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SACRAMENTO DO AMOR!  </a:t>
            </a:r>
            <a:endParaRPr lang="pt-PT" sz="3200" b="1" dirty="0" smtClean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82949" name="Line 4"/>
          <p:cNvSpPr>
            <a:spLocks noChangeShapeType="1"/>
          </p:cNvSpPr>
          <p:nvPr/>
        </p:nvSpPr>
        <p:spPr bwMode="auto">
          <a:xfrm>
            <a:off x="1331913" y="1412875"/>
            <a:ext cx="3240087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2950" name="Line 7"/>
          <p:cNvSpPr>
            <a:spLocks noChangeShapeType="1"/>
          </p:cNvSpPr>
          <p:nvPr/>
        </p:nvSpPr>
        <p:spPr bwMode="auto">
          <a:xfrm>
            <a:off x="395288" y="836613"/>
            <a:ext cx="8280400" cy="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82951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6287" y="260351"/>
            <a:ext cx="735013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52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21550" y="504825"/>
            <a:ext cx="703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53" name="Seta para baixo 9"/>
          <p:cNvSpPr>
            <a:spLocks noChangeArrowheads="1"/>
          </p:cNvSpPr>
          <p:nvPr/>
        </p:nvSpPr>
        <p:spPr bwMode="auto">
          <a:xfrm>
            <a:off x="5940425" y="1111250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331912" y="908720"/>
            <a:ext cx="3240087" cy="4468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Comunhão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83971" name="Line 9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3972" name="Line 10"/>
          <p:cNvSpPr>
            <a:spLocks noChangeShapeType="1"/>
          </p:cNvSpPr>
          <p:nvPr/>
        </p:nvSpPr>
        <p:spPr bwMode="auto">
          <a:xfrm>
            <a:off x="1979613" y="1484313"/>
            <a:ext cx="5329237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83973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30257" y="256381"/>
            <a:ext cx="685800" cy="85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4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2500" y="419100"/>
            <a:ext cx="727075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179388" y="1557338"/>
            <a:ext cx="8785225" cy="3878262"/>
          </a:xfrm>
          <a:prstGeom prst="rect">
            <a:avLst/>
          </a:prstGeom>
        </p:spPr>
        <p:txBody>
          <a:bodyPr>
            <a:spAutoFit/>
          </a:bodyPr>
          <a:lstStyle/>
          <a:p>
            <a:pPr lvl="2" algn="l"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Saímos da Eucaristia, convencidos de que está sempre connosco o Amor da Divina Trindade.</a:t>
            </a:r>
          </a:p>
          <a:p>
            <a:pPr lvl="2" algn="l">
              <a:spcAft>
                <a:spcPts val="1800"/>
              </a:spcAft>
              <a:defRPr/>
            </a:pPr>
            <a:r>
              <a:rPr lang="pt-PT" sz="21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    Por isso, bendizemos e louvamos a Deus:</a:t>
            </a:r>
          </a:p>
          <a:p>
            <a:pPr algn="l"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~  como Pai, cheio de Bondade, que nos oferece, de novo, 		este tempo favorável da Quaresma... </a:t>
            </a:r>
          </a:p>
          <a:p>
            <a:pPr algn="l"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~  como Filho, Fiel e obediente até à Cruz, para nos salvar 		do mal e nos levar para a Vida…</a:t>
            </a:r>
          </a:p>
          <a:p>
            <a:pPr algn="l"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~  como Espírito Santo, Amor Eterno, que nos conduz ao 			deserto da purificação…</a:t>
            </a:r>
          </a:p>
          <a:p>
            <a:pPr algn="l"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~  como Trindade Santa, que não nos deixa cair na tentação  		e nos guia pelo caminho da conversão…</a:t>
            </a: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979712" y="980728"/>
            <a:ext cx="5329237" cy="5040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AÇÃO de GRAÇAS / REFLEXÃO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1476375" y="5407025"/>
            <a:ext cx="6983413" cy="11176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4000"/>
              </a:lnSpc>
              <a:spcAft>
                <a:spcPts val="0"/>
              </a:spcAft>
              <a:defRPr/>
            </a:pPr>
            <a:r>
              <a:rPr lang="pt-PT" sz="36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BENDITO SEJAS, Ó PAI,</a:t>
            </a:r>
          </a:p>
          <a:p>
            <a:pPr algn="l">
              <a:lnSpc>
                <a:spcPts val="4000"/>
              </a:lnSpc>
              <a:spcAft>
                <a:spcPts val="0"/>
              </a:spcAft>
              <a:defRPr/>
            </a:pPr>
            <a:r>
              <a:rPr lang="pt-PT" sz="36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			  PARA SEMPRE 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930" y="1485454"/>
            <a:ext cx="5647346" cy="3743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6"/>
          <p:cNvSpPr>
            <a:spLocks noGrp="1" noChangeArrowheads="1"/>
          </p:cNvSpPr>
          <p:nvPr>
            <p:ph type="title"/>
          </p:nvPr>
        </p:nvSpPr>
        <p:spPr>
          <a:xfrm>
            <a:off x="684213" y="2787650"/>
            <a:ext cx="7127875" cy="3046413"/>
          </a:xfrm>
        </p:spPr>
        <p:txBody>
          <a:bodyPr anchor="ctr">
            <a:spAutoFit/>
          </a:bodyPr>
          <a:lstStyle/>
          <a:p>
            <a:pPr>
              <a:defRPr/>
            </a:pPr>
            <a: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SALVÉ, Ó CRUZ, Ó ÁRVORE DA VIDA,</a:t>
            </a:r>
            <a:b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ONDE, POR CRISTO, A MORTE FOI VENCIDA!</a:t>
            </a:r>
            <a:b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 </a:t>
            </a:r>
            <a:r>
              <a:rPr lang="pt-PT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PT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1. Nós te saudamos com amor,</a:t>
            </a:r>
            <a:b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ó Cruz da Salvação!</a:t>
            </a:r>
            <a:b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Nos teus braços morreu nosso Senhor,</a:t>
            </a:r>
            <a:b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em ti foi operada a Redenção! </a:t>
            </a:r>
            <a:endParaRPr kumimoji="1" lang="pt-PT" sz="2800" b="1" i="1" dirty="0" smtClean="0">
              <a:solidFill>
                <a:schemeClr val="tx1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84996" name="Line 4"/>
          <p:cNvSpPr>
            <a:spLocks noChangeShapeType="1"/>
          </p:cNvSpPr>
          <p:nvPr/>
        </p:nvSpPr>
        <p:spPr bwMode="auto">
          <a:xfrm flipV="1">
            <a:off x="611188" y="923925"/>
            <a:ext cx="2447925" cy="612775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 rot="20744777">
            <a:off x="465763" y="706040"/>
            <a:ext cx="2504773" cy="4536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Final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31" descr="http://t0.gstatic.com/images?q=tbn:ANd9GcQh4NXjuDCSfjHqK6j8xtsk6vcb8hPLmYbBNIFE_bDAKPLyikeI1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3573463"/>
            <a:ext cx="2714625" cy="2798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19" name="Picture 20" descr="ANd9GcR3VkanBEJRMsBx1b_LEIrT18Dsx8jl8ZlTlt7FNkfnsN-RJ8Vt51rCgD8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3714750"/>
            <a:ext cx="3384550" cy="25511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0" name="Picture 29" descr="http://designerkita.blog.terra.com.br/files/2007/10/tno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3643313"/>
            <a:ext cx="2643187" cy="2770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1" name="Picture 23" descr="http://t2.gstatic.com/images?q=tbn:ANd9GcQJliMCKg3mZIv4bHpFHNxxtPtEhZBgRd6szBdDYYCP6_xh0ROHe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28625"/>
            <a:ext cx="2643188" cy="2654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2" name="Picture 25" descr="http://t1.gstatic.com/images?q=tbn:ANd9GcSEQR0z1cklVwummf_ixus-Qt4rtmemw9Fg8QdM7P6w_KjjplJMiw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500063"/>
            <a:ext cx="4214812" cy="3198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3" name="Picture 21" descr="http://t2.gstatic.com/images?q=tbn:ANd9GcSqaqx8GkS5wMtAhRfvID1bsEQSkO5r2WXguoe9GTV29KnNdT4jTw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04664"/>
            <a:ext cx="2214563" cy="3203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4" name="AutoShape 10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86025" name="AutoShape 12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86026" name="AutoShape 14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86027" name="AutoShape 16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86028" name="AutoShape 19" descr="data:image/jpg;base64,/9j/4AAQSkZJRgABAQAAAQABAAD/2wCEAAkGBhAPEBAPDxAQDw8QDw0PDQ8PDw8NDw0PFBAVFBQQEhIXHCYeFxkjGRQUHy8gIycqLCwsFR4yNTAqNSYrLCkBCQoKDgwOGg8PFCwcHh0pKSkpKSkpKSkpKSksKSkpKSkpKSwpKSkpLCkpKSkpKSkpKSkpLCkpKSkpLCksKSkpKf/AABEIAMABAAMBIgACEQEDEQH/xAAcAAABBQEBAQAAAAAAAAAAAAABAAIDBAYHBQj/xAA7EAACAgECBAMGBAQFBAMAAAAAAQIDEQQSBQYhMRNBUQciUmFxgTKRocEjYrHRFEKS4fFTcqLwJDND/8QAGgEAAgMBAQAAAAAAAAAAAAAAAAECAwQFBv/EACURAAMAAgICAgEFAQAAAAAAAAABAgMRBCESMSJBQhMUMlFxBf/aAAwDAQACEQMRAD8A4gEAhEhCEEAEEAQGEIEPSAAJBHJAYgAFAQ5AMWApCQ9CAUUTVxGxiT1QI0y2ZJK4FiFYKoFuusz0zVMjYVE0aSWusswpKGyeiotOT1aPJfp0eT2OGcFlZKMIRcpSeEks9ROyR4+k4TKbUYx3SfRJLq2dM5T9mEIJW6pZl3jX3Ufr6mj5W5Pr0kVOaUrmur7qHyX9zS4L8eDy7oyZeR9Qc59pHDa6dN7sUuyWEkcU1FR2f2s6nPhVfWTORayvuQlKaaRphtwtnjWRK80XbolWaNSZVSK0kRyJpIikixGaiKQ1j2NYysgEIJIiIQAiGIKEIAHIeiNMcmAEmAYCmIQxuByQgpAAYokihqRLCImTlD4RLNUSOuJaqgU0zVKJqqy7VURUwL9NZnplug10noabSZHaXS58j3+HcNzjoUuieiPh3CnJpJNtvCSXVv0R1HljlqOlhukk7pL3n8C+FDOWOXVRFWWL+K10X/TX9zQpGvBh18qMOfN5fGfQUgMI2T6GwyHJPaPfv1Ul5QjGJzvWRNpzXfvvtl6zZjtWu5zJe22ddLSSPHuiU7Il+4pWmmWQoqTIJliZXmXIy2RyGMcwMkUkAhBRIiAdgARDEIQgAQUISQAPix+RkR6EMKHJDUhyQDQ+KJ4IiiieCIMuhE9aLlECvTE9DTVZwZ6ZqlFjT1nraPTN4LXDOWNRZHdGqW3yeOj+h7Ok4RKDxKLT+aMrtFqkHDuH5x0Oics8vKCVti6964vy/mZDyxy5hK2xdO8Ivzfk2jWpGjBh38qMnIzfhIkOEI3mADKfFdR4dNk+2Iv+hdZmOetds0+zPWbx9kV5HqWyzHPlSRyri1uW36tmc1TPZ4hPOTzKNBZfPw60231fpGK7yb8kjny9LbOqzxbilajZ6jkqW3Kti5dOiT29viZktdppVScJrEl0ZbjyTXohUtHn2FeZPYyvM1SY7I5DGx0hjJlJEICCSIiChBEMQhISGAQoWAoQDoj4oZEkixDHbSSMRiZNBCZOewxiT1xFXXkv6XQSl5FVM1RDBpaWzoHs85bjffusWYVpPD7Slnon6rzPC4dwjtlHReRdJOufSLxLGXjsZMm36L2tS2dBr0cUkkl6JJFV8CrlNTms4fb1+p6cIjzYsEddHM/VpfYIxHCEXlQhCAwATOZe0HiW+7Yn0rWPu+rOh8R1ipqnY+ijFs4jxjXOycpvvJt/mZORX4mzix26PJ1lnc9rk1Rcb/izWm8493Enh/JvBmtVb3DwrjU9NPfB91iUX2kvRmO5bnSNqfZ0PUpfbr90/X6HN+eYx8Str8Tg8v1W7p+h72o51r2//VLd6Ofuf7ow3GOIyvsc5vLfl5JeiIcfHXltjyUtHmWMrzZNYyCR1kc62MkRsexjJFQzAhCwSIiHDQgMKCAIAJD0hiHoQBQ5DUOSAY+JYqRBEsaddSLLI9nRPZXyfDXahytW6mmKlOPVb2+ij+f9DpXNfJOlro8WilVyg471DPWPZtr5dDnfIfHbdDGVle1xntjOMllSw85+T79TfcT58hZp2pR2eLHa0pbnBNevmKp8V2jUlkq/i+kVOX+X4Sw5dvT1Og6HRwrilBJfQx/Ark4prs0mjV6LUGLFk+eqFyU2uj0EEamOOic4QhCABAYmQ6rUKuEpyeFFNv7Cb12C7MZ7SOM7IR08X1l70/ouyOUazUHrcz8beovssz0cmo/KK7IzGovOdbdVs60T4zojutKc5istK07CSQCtmU7ZEs5layRdKKroimyGTHzZEy9GRsaxjHMYyREWBNCCAgCELIxBCBBAYUOQ0dgQDojkgRHpAMfFFrTrqVoosUvqCXZOXo3em92irHw7v1PNt1k1Nxznr29S7o7M6ep+icfyZ5vEq9s1NdN36NGzJKKcOV99/Z0zkzicbKopPrD3JLzWDbaS7Bx/k7XNXxT92U/xrspxx0kvmn/U6no7spHm868LOsvlJp6J5RNk87R3HoJnSw5POTl3Pi9ByHJFZckCq3JZ5retkdPWyVmB9p3MfhVLTwfv2fj+UTY8V4hGiqVknhRTZ89cz8elqb7LW+7e35R8kV5a/FGnj49vyZS1OqPNtuyNtvKsrDOpNjY+ywrzmNnYQzmWqSqqDOZDOQpSIpSLUjPVAkyNsc2MZIqA2NYWxpIQRACMQhIWBDAKHDRwhhQcCwFCAdEkiRxRKhDHofB4I0w7iSA2HAL91Eo/DLK+jQ/iWnc4bl3h1+q8zxuXdVibjnpJY+66o00H5mzK/imUYlrI0eRw3ibhJZ6pYcW281tPKlF/sdj4Nr98IS+KKf6HFeIwULpLGF0ax6Nf8m45N4nit17sxi90MtZin3j+fn8zic2PKfJHXwP6Z1HT6jBcfEsIyNXGUl3IdRx/yTOZOW56RbWGae2aeetcn3Lmn1qS6sxmn4sl1yU+YOcFTVLa/ea6EsVZHfXsV4p8Sj7UecNz/wANXLp/nw/0OV23i4hxCVs5Tk8ttsoytOuo8UUeSS0iWdhDKYyVgxyJKSt2OcyOUhrY1snoqdCbGSY7IyQyA1sY2FgGRAALYBgEQWAYgiEEAFg9XgfL1+slspjlf5pvpCH1f7F/k/lKWtnvn7unhLE5ec332R/c69w/QV0wUK4xhFLCUVhf7mHk8tY+l2zZg4/n3RjtD7KKkl41s5S81BKEftnqTaj2UUNfw7bIP54kvyNzEmict8rK3vyN36Ef0cZ4r7O9XRmUUroL4Oksf9r/ALmbsqlF7ZJxa7pppr7M+jdqffqePxvlPT6uOLILd5TXSUfozVi579Wii+Kn6OE5G7jTczcj3aPM45sp85Je9Besl6fNGXwdTHkm1uWYbhy9MuaG9xnF+jRsatRmKZha3g0Gk1nuL6GxfLHr+ildXst8WcZJS/zJpfYPB9e6ZRluW2eYySfVemfueZqNVnoQ6bW7X1y0u3VrHzMeSOtG2LWzbT46/UhfGvmZC7XPL6+f5kb1rM37ZFrzGys5i2rozN8V4vK19XlHmT1TZBOwvxYZjspvM66HzsI3IY2NyTKdjmxuQZAwRHYcgyAGQEFsbJhbGsYDGxrY5gAQABEMBwBBGII+uGWku7aS+rIy9waG7UUJ9nfSn/rQqekSlbejtXA+Gx09FdMV+CKT+cu8m/q8nqxRHUv6k6R5i35NtnclaWh0USwRGkSwIEiRIckNTCgEM1OljNNSWU/JmB5g9mFdjc9O/Dk+u3GYN/Ty+x0RDtpOMtY+5eiFSq6aOA8Q5Q1lGd1Tkvir99fl3KNdjSw+jXk+j/I+iZ6eMu6TPM1/K2muyp1QlnzcVn8+508P/Tc/zRkviS/TOCzsHVRy0u2XjPzOsav2VaSfWO+t/wAs+n5STIKPZPBbkr5dfw7oJ4f1TLq5+NoMfGartnL9dQ68Z7tP9GVdx07mr2X6uxVf4aNdmyEozXiRhKXVYaUsZMRxHkviGmy7tHqIRXeSqc4f64ZRdhzzcp7Kc8at+Po8jcN3CcWunn5rz/IaX72Z9aDkGRMa2Ah24A6mmU5RhFZlJqMV6ybwl+p17R+zjTR06qnCMrJLbK158SM8fjjLPRJ+XoijLmnFry+y3Hid+jjzEP1FLhOUH3jKUX9U2v2I2XJ7KvQgMWQDAawDmABDRNBE2MBBQEEYCLPD7dltc/hsrl9MSTKyHReCNLolPs+haJlmLPM4fbmEGvOEH+cUX4SPMV1TR3J9FhEkWV4yJYyIjJ4okiiGMiRSEIkCiNSHKQAPHDFIORCHYDgbkKkAEkXjs2iWGokuz/b+hXUhykNNoTSZT4twXT6tNX0VWN95Srg5/wCrGf1MhxD2R6Sbbr31Z8oSeF9nk3ikHeWLNc+qZFxL9o4/r/Y7cs+FdGS8lOLX6ozXEeQtfR3pc0vOr+J+nc+h9wHFPujTHOyL32VPjw/o4dyHyhdLU16i6uVdVMlNKacZWTX4YqL64z1b+R1Tj3FFptNbev8A8KW4587X0j/5NHtvRwbzjqR28Mrmts4qUcpuMluTaeVlMrych5bVUukSjGoWkfO2l5X12qzZVprrFJtuShiLbecpvGTz+IcNu08tl9c6p/DOOG16o+oopJYMP7V+A/4rR+JXFOzTt2fzOrb78V+WfsbsXN8rUtaRnvjJLaZwoQmNbOmYBCEDIAIDExZGAQgEMAhQAoQHbOWbt2k00n50V9fosfsezCRleSb92ho/lU4v7Tl/c0kJnmsy1b/07mN7lFqMiWMirGZLGRSWFmMyRTKsZEkZAIsqY5TK6kOUhATqY9TK6Y5SACbcOUiFSCpAIm3BUiLcFSANEu4O4i3CUgES7g7iLcHcAEymFTIVIO4AHymVdQlJbX1Uvda9U+jX6kkpFa7D6Pqm1lfckvYfR83a6pRtsiu0bLIr6KTRXZe41BR1N6XZX3JfRWMonqJfRxK9sAMBAyREQAgABwgBGIIkAIAdM9n93/xMelti/o/3NbCZg/Z3b/Csj6WJ/ZxX9jawmee5S1lZ28D3CLsZkkZlSMySMzKXFuMySMynGwerBAXFMcplRWD1YIC0pj1MqqwPiABaUwqZWVg7eIRZ8QKmVlMO8YFneHeVt4d4AWN4d5W8QXiAGiz4gXYVfFE7ADRNKwEtNPK6fC/xRXfDXn/7krysJ3rql3nas7W8KXRx+/XssfQsxpP2V22vRwPmvhVtOrvVkfxWX2xalCeYeJL3ntbx27PDQzTcn621QddG7xEpVpWU7nHCe7buyl1j39V6o0fOWu0Vl2o3W6iV8JTqrU42OEIqXVZUvwv3nj+YauYeHRktk9ZGKhOMdtl8drSjhL+JnGYQ2+m33t3THpp/iji03tmclyfrU4xdOHPbsTtpTlui5LCcvhWX6LuVrOAaiMJ2OvEK9u9763jdGMk0lLMlicHlfEvU1C5t0sWpxnq1h3SVTttcXYseDNzc8r3dykk1+J+RHruYtJYp1xt1HgS0zj4dnjSTvjL3HPE+qUVhJdF0ynjpIgeHdyhrYbt1DWyShJeJVJqTe3GFL1aWe2ehFqOWNVXVK+VTVUdm+anXJR3fhzht/wDKNZq+dtN7yqs1eWpeHN2XrwnscYYi7Gui2ZTys7sLslR5g5i0ltE66ZaqVkoUJSsstcPdjBSU4ueJN7e+O0UAH/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86029" name="AutoShape 24" descr="data:image/jpg;base64,/9j/4AAQSkZJRgABAQAAAQABAAD/2wBDAAkGBwgHBgkIBwgKCgkLDRYPDQwMDRsUFRAWIB0iIiAdHx8kKDQsJCYxJx8fLT0tMTU3Ojo6Iys/RD84QzQ5Ojf/2wBDAQoKCg0MDRoPDxo3JR8lNzc3Nzc3Nzc3Nzc3Nzc3Nzc3Nzc3Nzc3Nzc3Nzc3Nzc3Nzc3Nzc3Nzc3Nzc3Nzc3Nzf/wAARCAC4AIEDASIAAhEBAxEB/8QAGwAAAgIDAQAAAAAAAAAAAAAABAUABgECAwf/xAA+EAACAQMCAwUFBAgGAwEAAAABAgMABBESIQUxQQYTIlFhFDJxgZEjUqGxBxVCYoKS0eEkM0NTwfAWNfE2/8QAGAEAAwEBAAAAAAAAAAAAAAAAAAECAwT/xAAhEQACAgICAwEBAQAAAAAAAAAAAQIRAyESMRNBUSIyQv/aAAwDAQACEQMRAD8AuJEn+4/P75rVmlHKRz/GaMWLvGB6Ct5LaMrkHfNapkgcMkwz9o/8xo6OSXSdUknL7xrgkD77biiBG6oM0gMLM4JHePv+8a3XvW3Mrj+I10gt8jkM9a6TIsUZLNgKM5otBQOdWf8AMc/xGgL3ilva5Busv90OTVa432jmllkhtH0QDw6l5t86Qd5JI2FyfgOdOx0XAcegkfSJ3z0yx/rRHtMjrqSR8H981SGVlPjG3kw5Ufwq/eCcQyN4Ccb1SYqLQjSsM945/jNQyyggB3A89RrNu66TnAz610KqxyKok5CWQE/aSfzmttUze68nyc1nuNRo21s3GkkfKgQCDJgBpHxnfxGtlic+67/zmmr2RIJC4xXAKImwcA+ZpWHQF7M3+5J/Mf61KOyvmPrUoCyQvhsZotWRTuAaDWJo8ZoiNCzb8jWRYQkgLjoc0SYg3LrQ8cHj3OMHrRh8CjB2pMaOcaaTgbGlvaosvBLkx51EAZHlnejnYvJ4Titbxe8hkU4K6DkfKhDs8enDAnAJrjqYHanc8KyTBRsGNEXnAGa01wRl35+HrTaoai30KrbW8BYsGA556VzyY5BtgjYg9RWFimt3OBh1OCrDFEW41xFHGw93zU/0poRZuE/4mJTnOBTqO1YGkfZGTDTI3QZHpVxt4WkYEYAz1quRDWwOOzcgtoJHwo+2jcMuVwcYpvawhVJI59K3aBWkLemKnmVxQB7I7AsM4I8VLLy0EbZJPoBzqyxghdxQ1xaNO5JIAP5UlLYnEq+keTfSpVh/VEf3zUquSFxB3sh7p8+dd4bLQTyPSmTINJFcmJiiYjpWVlgc9uQBjbFcm1KuDuaIeTwaifF5ZofX4twdzVIAZhmTCjBrcQm4V1V9JKkBsZwcVlossTsN66RZiGkDf86ok8w7QWdzwu/eBmBKf6ijAbPUUZ2Zurt5wglMkZHiDflTPthcJb3d2LtZEZsd0xjyGwu2PnSDs/fKrYY6Tnn5UntG0PzJOx52s4fEqxXBUAs2Gx5etL+KcLi4cgubSU+4jBOYOf8AorHaHiwngEZYHBGwra3uDxHgot8anGVB6kCpipJKzSTjKToC4bfracQEqp9lIAWTPLzr1WyhSa2jnt28DoGWvJ04XeMfDbuxHJkGa9I7D3/tHCltZAVmtvCykb4zVSr0YtND9UIUZO4510UbdazWagklYrNSgDFSpUoA1U5GaHuXZQcDY8zRIUAbbChL9QItTNgDnQgFcscjFmjPOtkhmYDA38iaMs5InYKnTIo5YkHujGapsBUIW7zxZOOYFGxKEQmSPJB5miwoHICsSaVRi5AXG5PlRYqKX+kS1t73gsdyCxe3fZVPMNt/SvKzN7PK4Dk+lXXt7xqO5m9jsmIgj3cjbU1efye/k8qHoZ1lumkJ238zTvs9xUW8iLKMhdthVejUufTrmjrWAmTQHAJGoZ8v+iktjTrZ6GeKR2McN1bPril3P9PjVm7PXCX+bqGPS52d8c/T1ryy1mErwW8jN3GsEkcxkjNeucNuLdNFhw6MBYlGryT4+ZoeNJWaSyt6GwrNYFZpGRKlSpQBipUqUAZrSRFkUq6gg9DWwrNAC6WyYTBoQAM5o2NSqAHnit60lljhQvI4VR1NAG2arXaDjAKNbRDwasM/3sbmib7tBarCyw6mYggHG1Ujjtw/srSR8wx2PkRWsIe2BV+NT+031w6c2ckUowT4QSPOmlmBJeSlhqYrkCs/q9jcg4+yO5x0qWrHR04DwReJMdc3d9AcVaYuwDlCy3SltxgCufZy2hJMaskZPu5POrvYSAIw1ksG5NseVY5HKPRvGC42ebcQ4Jd8FljSYJiRgEYHmRyq+9izoszg5Z21yufLko+J3NIu2tyZ+L2tuP8ARjaVvQnYflTbgUzwRWVlANU0i9456LnkT8Fxt5mt4XLHswnqVFxFZocSqsyW6nLaSx9By/OiOlZiJUrR2CkZ6nFYMgBIzvjNAG21SuPfCpToDuDUPKhfbIhzPXnXWOeOQZDDFSAPc3XssckjbqNhk7k1UuM8dDkC4dVH7Kj86bdqLgLhC2FClm3/AO+VeZ3s/fTMzHxMeVawWrGPvae+YGHBDHGlts13ewnmiaGQA6lK7HJ59R6UhtpxG0RDhxnLb5Aqy2143eK5dCVPIjYg0Tm10bQhGRVZeE3HD70mVHRT7rMuM0fFGChXrzq73U1uYkt77xRzL4HO6/Anzqu8R4ctjMAGYwMuqNiN/gazhlvTH46CrXs/DxOFJonNtMOZUbH+9Cvw+fhUfEZo795THEGVzyOTg86PlvP1dYSoocPJEdD/ALIbG29JJuMd7wqXh8sGJp1QK6kYAB5n6UlykOVRFdpNNdGS5uWLySFVDHyz/ar52YVbOwn4ncAgt4EHn8PntVOWHTbQRwganmAGfSrokcl8scVspNlajQD/ALj9TXU1qjlsZcA7yUz3dx78rYHoB0pznauFnCILdI+qjesXN3FbNEspIMraV22zzrCTtjR1VkfkwOPI1pNHlfBsx5mk3BW7i8vYf9OKRtO+TpPiH505lbMeoNtUobjQH3betSs99B5VKuyaFhm73BYg70fYQASd53g0A7D1pTdqIl7yJxjHI9TXbh98wt2D8wfpU0Fi3t8wQgIRl4wPq2K88nASbCjV5Vb+2Fx388e37AP4mkNpww3V2ulyYubefwrVLVFWD2NnOYHdV8JIwOvyp3YXkiQMyRLIsQAkDHkvw/CnnDbOElY2X7PfYHcY8q4XvDe7vVueEukxyVaLlq8wR1omlRUJUzra3EcUbyBmn4XKdMsb7tD/AG50ckUFwy8NvG723c6rScN4m+fmPxoPh3Drw/4izt2jRxplt5BpDjqozzFWHgnDZ7LUshXuBvFGx1MmeYz5eVc7hs1c1RWONrHwx2hvnkUqC0MkZwZPL/5VcsIdbPcSHVI+Xc/9+Vepcc4Tb8Xsnt51BcAmN+qN0NebrBJYJLFOCsuvuseWOddOGjCc21sJSMd5arkDAZifl/erX2R1dxcSkkQZ8IPp1/CqsimSQAZGYfzIp6t7NHw+Ph9lG3eSnSW9PT5da1nFuNIix9wW6kuhO7jw68r8DRHFLGPiFk9vISud1cc1YcjWOF2vslokZ97GWx51iXiMMd8LNs94UDZ6YJx9a5ZVbopFd4HcC4T2jJFyhEU+RsxB2J9edOppAE0hhpx58qr/AAaVZJuJ3QOIJZWKKOm+1FvcgoyhtvKlBbZeR9Hbuz94/WpQXtHx+tStKMrFUl3rIjD+6dqMWdEAQHKkbkVXydMpHUb12t5m1gZ2Jp0Bw7Qt9umncFeVGcFUR2Cs5A2LE/E4FK+Oy5ljI38OBj40ydo4uHmOTUBpC7cxVIaDlnjkjyrD1waG76Xhcy3kBDQlsSRHktJIrySBVOI5oxzDU0hnhuLfUQ6RsQrDXqFRJ/TSK3pl64XetPae0REyKxB7vqB1x601hkWVQyEFD7pHUVVeCXVpaWyiCRQAOvI07t7tQ5fnGwyNJ61zKdOmXPG3tDDTg+Hl5Gqv2z4G91D7dZgCWIEyJj3x5/EU7XiPeMwWFsDmSwpZxTiN2sYlKRd1Ewd48Z1qOm/1+VaRyJMjxy+CDhFhPcMZkUaUQeE83xzwKepZSNbvNFLloxlk0czzznqPSrDEqaAUAwdxj1rCwohcgY1nLVt5WZ0AcDvXvbc6xgocZHUUu7Wo1tLacSjOCjd223nuD+B+tN+HWwt1YLyJ2x8aA7aYHZ+4Ij1kMmAOh1DeolTlocdCy5hTh1iyRhQJJMqR93mPpSyS6woKnn0oe/vZp0gEu2lMaaFWQBgSOmMU8caQ8ruQw9tk81qUFrT7q/SpWhmKppjK5VTj1ra3mdBpPTrQgbAPnms96cc96AO9zpuJ7dOZLAH6004pH3ltcBATg4HyFLeGL3t6gP7ILH5U1vGxBKF6lsUFJlaDuXyxR8rsPSibe7e38KhPFsUPI/KsXkLARkx+HGxC5yaCVWcaooySBnxDrUlJj+2vIceJyrcwc5H9qf214BbDuw566s+GqEXuFRX0nB59CK72V5dzQOFbKjlqOcVEocjSOXiXocbQKqZUEHmDzoTjHG0lsZRqHiUqozzztVOUSuM6mBzuQa2it5JbkRMru6jONW1JYUmN5mz2Ds/cG44HYTE5LQoCfUDB/KjkkSRdmBPXelPZKNh2asY3yrBCNjy8RrPCl1tLrH2qErn50+N2YjlQFUAchSvtDPCli0UpH2mDj0Bzmj443VsvISPKqr23uRHPDGvvsnlvjNTWxx7Kne3InvycEAHAz5VwluACanFbaWzv5Y7jOtfEfmM/80ud9W5O9brozlthntHrUoDV6/jUphRkNkZFcy5VySM1sqsDgdK0kVidxUjY57PjXNK3UR/maZXS5hx945pV2cwl3Ip5NEcHzpteELpVtsYpjOcgCJuM6RkZ9KH4bww8SnZbZkBB8KOwHyFd5G1ypH1bYGuqcKMcmdJLA5BzigDaTsfxbPhjjIzjAflSmW1/VV4ElCkPkPj44yPOr1wq3nSENJPKdY0gMxIA86RdpYIpeOCCPGmCJEz6n/7QnsQja3EUxx7jjY0RZQ6rxZAPEFZX/wCK78R7uCfuM4+5n8q5cL8V5IyjZUJb03FWI9D7M/8Ap4FznSWU/wAxo6K3WOaSQc5ME7UD2b/9djykam1c0tNlmKXfqyKTiz39wqu4RUi1DOjGSSPXemJrnISFytSgKD+kZVS/gkUeJosEjrg1RJicjnV8/SECz2wG5UHPnVKkiK4JHOt0tE3sG28jUrv3belSlxCwpc7koc56is6CTnu2I64FZPHog5PsoznzrY9qSpC+zJ6VHN/DTjH6d7VZYz3iwsAmSTywK1nvWnlB5Kp5VybtPK4KezxYII68qHQhiGX3WFVGTfYpJLofWirNJ3pOyEY2qwiZZ7iOFf8AKjwZmHkKRcPHdwIVGzLk064LbtcAW68pDrkI+6P71ZI8S5F1KPZkPdLyJ2yB0FV3i/DJLO6huZW1PcEs5H3s5xVxsolRDpGw2FL+0yq/BHkbGYyHB8sGpUt0BQ+1Uf8AjLfBzqTOwo3sfaG6j4k2DlVCD47mlV/ce0XkIJPhFWz9HSBbC9mbrPjf0X+9aSdKyfYy7I3GuGeFveVg34Y/4qw9KpXZm508fePkssb4+OrIq6FgASelYZF+ikD30xigk0e8ELfCsWUnfWUbc8rS7hl7+sxxLcFA+lMfdxRnBQUsFU/skil/kpqitdtrSeUW7wrqOCD8aqDcPvZcfYkVf+3EslvwM3EQBeOReY6HY15wO0d2rABYvoafJ0FR9hH6ovPufhUrn/5NfeUX0NSjlIdQK220hU8600nvATnlUqVJB2jjYb074fZySxJpBOo/SpUq4dgMNNzaYR86QcZG4qxcA4jDatI8jAKYgo+OalStALLwq+inUIsql87rnc0l7R3zlLjhiYJfBB6jqf8AipUqUv0BSrmH2dlZjlutXXsL/wDmXK/tXEhP0FSpVT6JQv4KCnEY5+quB+OP61Yu1fEG4fYSurgMyaEHqTjNSpRNbRUexX2KcMl2oOfAhx9as1gNMbr+9mpUrP0zTL/Qu7Zx6+zN6P3Afxrxll8WcYqVKldGZKlSpQB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86030" name="AutoShape 14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86031" name="AutoShape 16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86032" name="AutoShape 13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86033" name="AutoShape 15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86034" name="AutoShape 17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86035" name="AutoShape 19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86036" name="AutoShape 27" descr="data:image/jpg;base64,/9j/4AAQSkZJRgABAQAAAQABAAD/2wCEAAkGBhIQEBQUEBQQEBQQFQ8VFhUVFA8VEBAWFRQVFBQVFBUXHCYeFxkjGRQUIC8gIycpLCwsFR4xNTAqNSYrLCkBCQoKDgwOGg8PGiwcHx4pLCwpKSosLCksKSwsKSwpLCwsLCwsKSwsKSksKSwpKSwpKSkpMCwpLCkpKSkpKSwsLP/AABEIAO0A1QMBIgACEQEDEQH/xAAcAAACAgMBAQAAAAAAAAAAAAADBAIFAAEGBwj/xAA+EAACAQIDBgMGBAUDAwUAAAABAgMAEQQSIQUGMUFRYRMicTJCgZGhsRRSwdEjYnLh8Aei8RUzghYkNEOS/8QAGgEAAgMBAQAAAAAAAAAAAAAAAgMAAQQFBv/EACsRAAICAgIBAwMDBQEAAAAAAAABAhEDIQQxEgUiQRNRcWGx8DKBkaHRQv/aAAwDAQACEQMRAD8AqAKmBWAVNVr0pwDAKmFrYWiKtUQiFqYWpKtECUNl0QCVIJRAtTCVVhUDCVIJRQlTCUNl0AyVLJRxHW/DqWXQvkrMlM+FWeHUslC2So5Ka8OtGKpZKFSlRKU0Y6gUq7KoWKVArTJSolauyqFWWoFaZZKGyVaZVC5WoEUwVoZWisECRUCtGIqBFWQCVrKmRW6soKq0RVrSrRFFCWYFoirW1WiqtCwqNKlECVJUoqpQWHRBUoix0RY6KsdC2EkCEdTEdGWOipBehcglEXWKijDW40zktwrXh0NheIDKBwFZfsKYENYYall0LG3MVowg8NKZ8KoGKpZBR4LUJo6sQOtCkg6cKtMHxK9o6GyU60dCaOjsBoTKUNlptkoTLRJgNCrLQ2WmWWhMtGgaF2WhstMMtDYUQIAisqZFZUKDqKKq1FBR1WhbDSMVaMqVpFo6JQNhpGIlGVK2iUdI6BsNIikdGSOppHR0ipbYxRBJFTKx2Hc0SKHWi+Hc0tyGKIsIqkIqp9rb4RQOURDLlJDHNlUEcQNNatNh7YixiFogwKEBlYagkXFuo71ljyscpeKezRLjzUfJoN4Va8Gnxh71L8L6U/zQrxK7waXEimwF9b8RYC1zrfloas8Th7Ie4yjuW0Aqmki8wUaMxygFo7m5v7K6qLa3OvOufyea8clGOzXh4ynFthzHfhqDWgv1pqKFgtmCC3ALmsByvfnUWiroY5uUU2Y5QplfLDY0Bo6tJY7i/SlXjp6kJcSvdKC6U86UB0piYtoSdKCy0460Flo0wGKMtCZaaYUF1o0CLkVupEVlECMItGRaigo6LS2w0TRKOiVGNaYjSltjEiaJTCR1qNKajjpbY1I0kdMJHUo46YSKkuQ5RNRRaGsnbw42fygopIzEBbgaXJ4a2puKLSkt4lK4SUjLfLbzAEWJANgdC2unes2adQY/HHezzbZex4cQGd1xLD+K5ZcgjIUklSTc5j6c+dbwG15cBimEagIVAMT634FcxFrMMx1sOPA1HB7Unw0LRKQiyMWzZC9wQBkXodGN/wDmksUsksryTXTgSStjooAOXkSNbdxXAhCblS7OxPJBRuXTPV928TJNhxJKVJdpCLWsFvoPQa/C1Um9G+SxDw8MQ8khChwVMa3NjY38x9NK4CPa8gLhZJESS91DWD2BAzW/y1JYiUsc3AAAD+UDhb0p0uTOvD/Zt4/pSv6mRfql/wBPRyrSSJCHdmGVS8lyQMurgXtc3YD17V1GF2WkKZY1txJPFmJ4sTxJrhNzt4vGx0KMoUlWBN7lnCEg+l716gY6fw4p+57ZyeXCeN+L0VDQ0J4as5IKXeKuspHOcSv8LQ0q8dWnh8aUkjpqkKcStkjpd0qxkjpaSOmxYlor3SgOtOyJS8i01MU0JOtBdaadaAwo0xdC7CsqbLWUdgjCCmY1oUYpmMUpsYkEjWmokoUa03EtLbGxQWNKajShxpTkSUmTHxRKKOm4oq1FHTcaUiUjRGJkcded71b1JiJFhjJVF81zYB35XHS3C/WvSsptoATrYHgTyBrxzdDYv4nHssy+WHxGccbMDlUX7E6f0iubyc7xyT+Do4OLDNiyeTppa/JbbPgcqArIACp81rra9hcm1telUm9cqhgobOzG7Hr3PqeHa5511kmyxGzJ7DC+otYg8GW4NuPKvPccGIBa5YM6OTe5YHib9Rb5Vnnysbi/pRpvth+lenzy5VLNO1DaQoaNgsI8jLHGrSM2gUC7N8P1rt/9NNz4sXnmxAEixtlWPkTa+Z+osQAPWvVsFsiKFVWJFQRgqtgLqDxAPGk48DmrO1yvVI4ZuMVbRyO5O4iYSJXmRGxFy2Y6+FpYKp9L3PU11ZjpspUCtdLHFQVI87kyPLLyl2Iyx0vJHVg6UF0p6kJcSueLSkpI6t5UpKWOnRkJkirkSlZUqylSlJUrRFmeSK2VaWkWrCVaUkWnJiJIRkWl3WnZBSsi0xCmLMKypsKymADMYpmNaBGKbjFKY2IeJabhWl4lp2JaS2Oig8S09ClLQpT8S0ibNMEGiSmo0ocS0cuFBY6BQSewAufpWWcqNEUJbe2wmDw7zOR5RoPzsfZUeteZ7h4yxxLSDSawLcwxJfj083Gkd995fxc7Krlo0YhRqBYaaD4Xv3re5sU0gljhMY0VjmzHXh5UHPTj6Vw+Rk+oz0S4jw8Vt9uv7I7rDOMXGqsQk8Y8rfnA69R1HXWuB3mwPhzsHGUT2PIhZBodeh4/Gulk3el8OO+ICo5K5kiUFWOq3uToTpy1NUm++xZ4IomeQTRlj5smV1fKbA6kWIB+IrPFK9MVwZ/TzJ33oa/0t27+GxZhkNlxFl14CRb5fncj5V7ODXzSspazqSskdjccdDdWHcED5V7ruRvMuOwqubCRLJKvRhz9DxrocXJ/5ZfrHF8ZLNHp9nRVFlqQrdbzgi7pQmSmyKC61aDTEpEpWRKfkWlZVpsWDJFZMlJzJVpMlISrWiLM0kV0q0pItWEopKUVoiZ5CMgpWQU7KKVkFOQiQqwrVTYVlGLGYxTUQpaOm4qWxsRqIU7EKUiFOwikSHxHIFp6IUrEKciFZpGqIYyBFLMbBQST0Aqp2htdcRDJGEbLIrJmJUAXHmLZWuLduParXFRFonVQpJUgBvZvbS9cZNsfE3yIj5hcXVVyhSFK5ntqdX1HSuTy5ZFqJvwRi9yKDbW6SeGzrG8YtmRlRiso7oL2J5WNz0oW4l4gZSDfPY345AAGv8SflXs+Cw+SNV/Kqr8gBXCbXYDEzcLBrduArJlxuEVfyaFypTi8bLVoVJaNtY8QCR2J4gHrexFVmNwRxWFnwsmsqDyn8xHmjcepH1oeA2kHjMRNmjIKE/7D6cj6GnJMWHCTqPPFcSLzK+8D1tx+dYdoBScXaPGgSD0YXB5HoRV5upvI+ClzoRY2DDkw6H/NKnvzswRYovHbJiB4qnlc+2vz1/8AIVz4PMVq72j1WHJDNi8ZbTW0fRmwt4IsXHmjOumZTbMt/uO//FWt6+ed3t43wzghiLcCOK9dOYPMV7Pu5vZFi473VXUXYX0sOLA9Pt9a3YeQn7ZdnnOf6bLjPyjuL+S/NDcVz2zN/MPNinw5zRPoYi+i4hSOKdDofKdbfKuiNa00+jl1T2LuKVkFOPSslMiXISlFIYhasZaSnFaYGeZXSikpRT8tJTVoiZpCMopWQU5LSklPRnkKsKyttW6MWMR01FSkdNRUEhkR6GnYKRip2CkSNESwip2KkYadiNZpGmI7HTCUtEaZQ1nkaF0HFed7xrbEzj+ZT81Br0RTXmW9GIYYiZiOD2t1UKoBHe2v/NYOX0g8fZzOIxZjcOOWh7qePyp4be8MhwfK9g32B/SqPaGMUnSq5MXoUPDW3p0rL4JjrLXeDGeLEYx7hLxdvzR/Lh8K5CPF/WrIzngTw1B7cqpdpRZHuOD6+h5imRgujdxuQ4e0tI5Kdwe0HiN0JH2PqOdUmDxFMSYgcKTPHs9Hh5EXCp7TOj2pjTiCuJjOWSLwsyfkKm6OvVL29D2r3DdvbqY3CxzJ748y80caOp9D+lfMke0WVvKbcvXse1dxuPvuMDiPP/8AHxOUyAamJuAkAGthqD2Han4G8cqfTPNc7BHyvH0e4PS0lGWYOoZSGVgCCNVIOoIPSl5+Btxrpo5T6E/FDC411I+I40rLVY874fOw8ysWNujHW9OxTh0VhwYCtEGImhWak5qbmpOWtUTLITlpSSmpaVkp8TPIXesrTVlGLDxmmozScZpqM0DDiPRGnYDrVfE1OwtSZIfEsomp2I1XxNTcbVnkjTFlhEaajNc0N78Gs5gM8YlBsVJNgeha2W/a9dDGayumala7G1NeWb+Yk/iJiPZGRTbiCotm9f2Fenq1eP764wR4idG45yfgwuPvWHkroZDs4bGT2J6Hp96QlxB+I1FExUuptw6VXTSW9PtQxQZZ4dzL7PFQzHooAJN/lWsSuZSjDKw+anj/AJ61HdmZc75tQACelu9VW0NqZ5WZb2Y8+JA0HxpniRSp2aE+U+mlafGXoO0cNIlmdSofn+9CwGOMUiuAGKngQCpHMEGr8Pk1rkuqLPZuGaaRUTixtfko5k9hXX7x7veF4UkI8oQRnuy2y3/q1Hrah7NxyyAPGAFOmgUMOqtYV0jbdSFUEqM8cmhYWOVuIBXnpqLdKxZHJu0W8jl2D3D36fClIXJfDyMqgE+bDFjby39251X5Wr1nGEhSRxH17V4jtfY8bgzYZsyn2lFxfsRyNr1225W9xxUfhn/vRLqLn+MgAAcXPHhcf4NnEyWvFmTkQraLvHagn0Nu9wT9KDsqLLF0DMWAvew0A+1/jUscp8IuupAJK8h176CkN3toeJEy3uYmK8vZPmW32rpQ/qMEnocmak5TTMxpOVq2RMkmLSmlZDR5DS0hpyESANWVFjWUwXYaNqZjakkNMxtQsJD0TU5E1V0bUTEY9IYzJIcqqNep1sABzJOlJlpWOiXIxCqpZyFVRckkBQBzJOgrz/ef/UGbEv8AhdmBrvo02oYjgcl/YX+bj0qt21teXFEeKckfFIb2Xs0p5nn25dy7DwBa6YclFv8Axp7ZXfpHEPdHfjzPKuFyOct+HX3Ozh4tbkdDsrc2JIFSQCRreZuZY8T86uMFvLiMEAkqHExLorg2nVeQN9Ht8Da1TwkRAHGwAAvcnTueNFniDDW1ceGacH5RZulGMtM6bY28cGKH8JvMOKN5ZV9VP3Fx3ryP/W1TFjkYcJoUPxVmQ/QLVxtEJFqxGmoI0Ze4I1B+NcRv1tCXGTworSTtHHlAsC/mYtbQAnS2prZj5azPxkqa/wACZ4HDaOXXEm9ZMbi9ExuxpoD/ABY2Xn7pA5alSQKXzaVpVPoSE2TiSrOB7y+n+caqHNj3FWWEHn63BreN2JKWuqNr2tf0vxo00Cbk2oJ4vDfysCCG/NYWANVy4Zr2ym/pWzhWU+ZWX1BrqN0MUEe7qHsCNQDYH3h3B+l6uUqWi49hNgSLh0yObO5DEHgotYC558a66GdZYmjOVgy6tmBCD83DiLcqpto7CVpyTl8oBsCQnXM3QAW0505idsJaKORVyluAFiEA5juSDbtWfwT2xvl8C+Fx5UkRa5bggah7cbjmO/GlMM38e8fiRPcupuQym/mCkcgT9a6aXdSORM+HbI44Am6segPEH51TJMY3yzLlYHiRqOX/AJDvSa8k/B7Duu+jqNl76zLpigJkOhdVAlA5kquj/AA1rZUX4aRJL+SZcjC4sATdGv20+B7VThgRfQjnz0ps4xgDcXVwDlPI2sbHuLfKn8blS6yfArNgVXBdnXyvSkrUHBbQR0GVtVUXB0dbDmP1pHF7eiQ+YtbrY2r0MZxq77OLKErqhqQ0rIa3HilkXMjBgelDkNPjvaM0taYJjWVFjWUwWTQ0xG1Jq1Rn2ikel8zG9kHtH16DuaXknGCuTpBwi5OkrH8VtBIUzyGw/wBzHkqjmTXPY3Fy4jzMAoW5jjJ0XkGc82tS873YzYhvZ4D3UHRR+vGtJE8653JhhGvRmHUk6AV5bm+ofV9sNR/c9FxeEse5d/sLsuQ2U+NPIbD9lA9lRXebubH/AA8KqxzNqSe7G5+t64jZmJ8GTOkF04BrkzEdRm+1Pf8ArhgfDkHhu3stcZX+vlNc2Xk+lf7m9LZ2uN2mkQ1IvXKbV3ubKxiGcJqWvZB6HnSGx9mTY4s8jWjUn0IvxseJo29SJFAsUYsDck8zlsTWJ5U8qxvb+fsg6pWimlkkxUHiu3tsqqoJsub7nvSe2o3gdY0kYCRVDWPmK8QM3G3a9F2PJeBR0m/Q2oW9kv8A7yMdAn2rZjcll8F1sRLcbf6DGy4RGbA9jfUEdweNKY3ZUNswzLxuFtluCQbA8KkmMtiMt7eIth0zcqrsTjirsrfEdDwNaVjnamnVim10wEbZSDGLWPtHjpTQnBbVs2mutV0mL426/wDNV6S6k1rjFtbFtpHQyqVuVJsSNDqNeHH0q93Y2xnYxSmNMykpJaNWzCwykgea4udelV+wdnmeO41uOHUgXH2PzoG8WyjhpFFjkksQDyOhI+R+tU8ZFI7JsF/ALi12szdCB7vpYWqg25stzIWv5lsRbQC4vp05/KrvBbNaPDWdScim9jYkkZiB6KwqvxhBKEm5swD+8cjkK3y+1TI/CFki05UJ4fas0aMSSMqsxYaNZbaXHqNddL0FdsLiPbM8zW45msnQj+9dPsTZC4trSAqtmDWBySfmAb9Kbn2JGJZVyBQobL5fIBdcnY6E6db0yFSjbBk2pHHbL2j4cgR2uvXqeQ04V0UmNWTQEaHXt2pbZey4A7GQBiXZQOugOluVj9KltLArG48PQOeF9UIBuR1U8D8KRlx3/SOhP7jDSZLMPdIPci/mF+4vV3IkcsemVlYaHSx/vXPRYgcG0I5H7g8CKE87RkmFyt9SOKt6jrRcLkvj3DItMVysH1vdB7Q0+BMDZobr1X3T1qxScMoI51VwbcHCZMv8y3K/EcqNgJFu+U3F7i3AaV3eNmg37XpnK5GKSXuW0NsayoMayulZzhKbFMeFwGvYDR263Puj9/hWoIAlybX58gBxsO33rcSnVm0J/wBqjgP19T2FCzM+vsoPZHvMep6DoOPOvC5+Tkzu5v8An6HrsWCGJVFCrDPLdlMgS2VDol/zP26D7caNisRwM7g29lFHlB/lUcT3qvnxcjP4cQ1Fr2FyL8rdfXrXVbs7niO82K8xAvY6/OsXI5EMEfKX9l8j4pt6OTx+1nHBGsOpt+9NY3YkcUSTT+dyLhPdXppz+NM7bxImmVEUKGccByBufoKrN78dmkVFN8uUdr8bVISnkcEvbe3+AW6v5Op3VxB/CFjpmZjb4k1ze3caZC7H2UVgvxaxPxyfTvV9ipBBhY4k9plFvlpf7/CuZ24uTDH+dgg9FAB+t6z8WKeVzrt6Cm/bRvYkdsNH/NKtV+8xvjh2y/arrSLDYYc2Yt9DXPbZnzY2/pXQ4/uyuX5/cTPUa/AttVyrq3MFT9ad3jwWeJMSmoewe3utbyt6G3zFLbXjzWt7ym3qDqKf3V2gpV4ZRmR1a6k+2p1ZR0Ye0O4vyrq41pGWXZy63PDXQn9T+9NYfZ8QUGaUxlxdVWMuQDwZ9Ra/G2tM4zCtgsQrDzqrB425SID/AMgjkb0fb2Aj8BZohmDu3nBNsp1UEcAR7J/ppiBZe7nYz8MTG5VgfMjDVXU+yy/7tOVqsN+JlxKRsntoRb1F64HB4xhFof8AtMCP6X9oelwDVzFtHxANf7GpIiR3GE20smGDX9u7HsSAD9qoMSpcoia5c63uLe2xBv0trelcDitWAuBf4a2vanViBu41tclSSFb866are3KlNeSphLWx3ZWORomQNcoxDESSKXN8wC5bZBlJPPX1oWP2plGRZJspK+0xLlbuQq63tqOPalpo5ZGzRKkVswuMznoTc6Xt0HKoRYNgSzsWPewGnpV1RC2wuJXw8xWxSzXFrnQ/Ma8O1UGM2wXmJY2CXUDnfmTT+FxAaMqpHvDiANdL3J6VVjd4sc0kgGYkkIGY6m9uQ+tSL+5GhyDHCXQ/3HpTXhPCQzjNGeDc+2YcvXgaBs/DpF7C5iPefX5KNB9avIMTnFmF76EHnSskbehkJUbw2HWQX0N6p5tlHxGMLtGVPL7HtXSQ7H8CIyK2VQCcrcB6dK57DY1gC7RuVck5wLrxI5elIqeNeUdDE4zdMkm15IxlmRmYe8gFmHcHgaym4sUji4INZWiPq3Iiq0zNL07A3dB6JhMEZ+ZVOFx7T+h5L358qXjAfV/YGtjpntzb+Xtz41cbImCRKzaWUWB5dBXnOTncI1Ds6cVb2G2RsaLDysEUXKxHuDdwfsK3vTtcRREX48ajs7HAmaQ/msPRVA++auH3s2t4hIvpesWDjyz8hOe6qwpSUYaMwGJLOXUXIGVf6m0H2+tJbViH4qOPjlN2PMnS5+d6sN3SI4/FbQDMVB6nTN8tKoBjPExRa/EkX6X4n5V3scbySrpL+f4Msn7V+p1mcyM0rHyoMq9LDifjb5Cuf3gxOZ4I/wAozH1Ylv1o+J2qW8g0S/AcCB/ij4mqczeLir9LVeDA4vyfx0Scr0i62zidYV5It/sKocSb4r5Uzt1yfN3sPQafe9BxKBZEbqBetOCCjFfhgTdsZnwxkRgntxXkA5ldA9vTQ/OlZISCssenmBIHut+371LE4xo5UdDlZTcH9D2PCrDFoHTxYBYH/uRj/wCs9QPyn6Vrx7ikJl2OLCmJhKuDY8COMTW9pR04XHO3WuZxOEmw2ZTcq3TWOUfmA6/UV0u6sZcOLaCx+NPYrC8VIuDyPD+xpws8+w82Qm4urCxHUdu9GhmEeqtcaaWN6ucfu2G1hNm/I1hf+k8D6VQz4doyVdWU9CCD8qoI6DZOJDkgceNududdFs3Ahy3vG40zMAdAbaVwuEwZkF42UOvuk5WPdGOhPa99asMPtrEw3DZr/wA2YMPiLVVJEPQMRtRVTKY3jtceySt+xAtXMbT2iSH0Kqg1JsLm17AfL50CDe6QLbJbuSQg+J1Ppxqr2i0uJeFIQXdg72HNmc3J5AAKNToKukyrCvI7Rh1tkNwMutmA1B0461f7ERzAMwYDh5tOeludVeP2vJhlRCY3fzFiqqFvbLplsDa1r86r4NvzMNTYE/5xpU4WEno7zZcQ1BF9avMLsXzZz5VGtcXu9tDKCTdiTftxp/b297LHqQx4BB7H/kefpQx1LZb60Ob2bd8S0Md/D0zMNcw7W5d6Y2RtzDKqoWWLKAAGNtPjXO7PxSvGDJZmbUnT/BQcfHGDcaXBrFk5HnPwa0PhDwVndy7sYWe0ihGDe8hFm7+XQ1quD3ZxUvhsEldFDEgA2GorKTPxi6sYpMcxGLJFuth8CQD9L0XFbVPAHQVSzYqwtzJB9ADSc2L+un70MeMnVopzL1tsFMPx9rX56/rXITYkyv2vrW9qY/QKOAoGGbKt+ZrfgwLGnL7iZztlnjdqkqEHBQBVXhpiGNuPCoM/HtUML1rRHGoxFuVssopST/nxPzvWtnP/ABSel6As9r29Khg5rNQ+OmEnse2vPcKOlvt/ehYya6r/AEikcZiL2ok8l1HYWqRhSRTl2ZiJ7lT2pvY+1zDMCSQraHt0NuYqrZ7qO1QJ1FOiqAbPaN3NsxBQHCgNqCAuU9wRoatdpbMhlTNGQL14ns/bMkB8pzKeKN7J7joe4rq8BvLmH8N7H8jGzfA8DRWBQ3tPDNGSLX41TvPcZWAZfysMy/AHh8LU5jdst76sPUGkP+poaEMXOBhvcIyEflbMv/5P71i7PJ4S/MMKejxMZ6VszRjmKjIJLu8WN5JBbXhdmPpViMSuHjKp5Ft5iD53HRm7/lGlAn2kqC9wPvXN4/axlNhooN7dT1NWrKZKbaEhkLg5SeFraDgBrQP+qSk6uT8v2oZlpcHWrRTLbC7Se5uxNS2pjMwAv0qqR7GpTSXoHj91heWjocLirKPSt47FXQ69vnVVBPoKJiJfL8f0rP8AT9wzy0WexsXlQ9z+lZVfs6Sy/Gt0vJiTk2EpaNSYon40v+I1vQHahZq1qCF2SmN2vU3k4UAcaxjTKAsI8mlbD2FBJrL6VKKsIJa3G9qDU2FgD1/SrouyLNc0VpNKBW71GgUyWbSog61lRq6I2EdqzPUCaypRLGU2nKBYO9ulyR9aj+OfmQfgKBWqhVj6bWYe7GfVT+9Dl2nI3ML/AEgClaypRLNs5PEk1G9brVWUbqNSrVqhGZesY1lYahPgLG9HLXFLximY10pcuxi6DYNvLW61hl0rdJfYaP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22" name="WordArt 21"/>
          <p:cNvSpPr>
            <a:spLocks noChangeArrowheads="1" noChangeShapeType="1" noTextEdit="1"/>
          </p:cNvSpPr>
          <p:nvPr/>
        </p:nvSpPr>
        <p:spPr bwMode="auto">
          <a:xfrm rot="21226421">
            <a:off x="454590" y="2025080"/>
            <a:ext cx="8326286" cy="25109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18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Também nós vencemos a tentação</a:t>
            </a:r>
          </a:p>
          <a:p>
            <a:pPr algn="l"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   - </a:t>
            </a: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como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Jesus e </a:t>
            </a: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com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Jesus - </a:t>
            </a:r>
          </a:p>
          <a:p>
            <a:pPr algn="l">
              <a:defRPr/>
            </a:pP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pela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Oração e o Sacrifício… </a:t>
            </a:r>
          </a:p>
          <a:p>
            <a:pPr algn="l"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e com a força da Palavra de Deus…</a:t>
            </a:r>
          </a:p>
        </p:txBody>
      </p:sp>
      <p:sp>
        <p:nvSpPr>
          <p:cNvPr id="23" name="WordArt 4"/>
          <p:cNvSpPr>
            <a:spLocks noChangeArrowheads="1" noChangeShapeType="1"/>
          </p:cNvSpPr>
          <p:nvPr/>
        </p:nvSpPr>
        <p:spPr bwMode="auto">
          <a:xfrm>
            <a:off x="6228184" y="5445224"/>
            <a:ext cx="2336551" cy="73050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139700">
                    <a:schemeClr val="tx2">
                      <a:alpha val="7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Fim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31" descr="http://t0.gstatic.com/images?q=tbn:ANd9GcQh4NXjuDCSfjHqK6j8xtsk6vcb8hPLmYbBNIFE_bDAKPLyikeI1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3573463"/>
            <a:ext cx="2714625" cy="2798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19" name="Picture 20" descr="ANd9GcR3VkanBEJRMsBx1b_LEIrT18Dsx8jl8ZlTlt7FNkfnsN-RJ8Vt51rCgD8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3714750"/>
            <a:ext cx="3384550" cy="25511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0" name="Picture 29" descr="http://designerkita.blog.terra.com.br/files/2007/10/tno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3643313"/>
            <a:ext cx="2643187" cy="2770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1" name="Picture 23" descr="http://t2.gstatic.com/images?q=tbn:ANd9GcQJliMCKg3mZIv4bHpFHNxxtPtEhZBgRd6szBdDYYCP6_xh0ROHe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28625"/>
            <a:ext cx="2643188" cy="2654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2" name="Picture 25" descr="http://t1.gstatic.com/images?q=tbn:ANd9GcSEQR0z1cklVwummf_ixus-Qt4rtmemw9Fg8QdM7P6w_KjjplJMiw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500063"/>
            <a:ext cx="4214812" cy="3198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3" name="Picture 21" descr="http://t2.gstatic.com/images?q=tbn:ANd9GcSqaqx8GkS5wMtAhRfvID1bsEQSkO5r2WXguoe9GTV29KnNdT4jTw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28625"/>
            <a:ext cx="2214563" cy="3203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4" name="AutoShape 10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86025" name="AutoShape 12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86026" name="AutoShape 14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86027" name="AutoShape 16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86028" name="AutoShape 19" descr="data:image/jpg;base64,/9j/4AAQSkZJRgABAQAAAQABAAD/2wCEAAkGBhAPEBAPDxAQDw8QDw0PDQ8PDw8NDw0PFBAVFBQQEhIXHCYeFxkjGRQUHy8gIycqLCwsFR4yNTAqNSYrLCkBCQoKDgwOGg8PFCwcHh0pKSkpKSkpKSkpKSksKSkpKSkpKSwpKSkpLCkpKSkpKSkpKSkpLCkpKSkpLCksKSkpKf/AABEIAMABAAMBIgACEQEDEQH/xAAcAAABBQEBAQAAAAAAAAAAAAABAAIDBAYHBQj/xAA7EAACAgECBAMGBAQFBAMAAAAAAQIDEQQSBQYhMRNBUQciUmFxgTKRocEjYrHRFEKS4fFTcqLwJDND/8QAGgEAAgMBAQAAAAAAAAAAAAAAAAECAwQFBv/EACURAAMAAgICAgEFAQAAAAAAAAABAgMRBCESMSJBQhMUMlFxBf/aAAwDAQACEQMRAD8A4gEAhEhCEEAEEAQGEIEPSAAJBHJAYgAFAQ5AMWApCQ9CAUUTVxGxiT1QI0y2ZJK4FiFYKoFuusz0zVMjYVE0aSWusswpKGyeiotOT1aPJfp0eT2OGcFlZKMIRcpSeEks9ROyR4+k4TKbUYx3SfRJLq2dM5T9mEIJW6pZl3jX3Ufr6mj5W5Pr0kVOaUrmur7qHyX9zS4L8eDy7oyZeR9Qc59pHDa6dN7sUuyWEkcU1FR2f2s6nPhVfWTORayvuQlKaaRphtwtnjWRK80XbolWaNSZVSK0kRyJpIikixGaiKQ1j2NYysgEIJIiIQAiGIKEIAHIeiNMcmAEmAYCmIQxuByQgpAAYokihqRLCImTlD4RLNUSOuJaqgU0zVKJqqy7VURUwL9NZnplug10noabSZHaXS58j3+HcNzjoUuieiPh3CnJpJNtvCSXVv0R1HljlqOlhukk7pL3n8C+FDOWOXVRFWWL+K10X/TX9zQpGvBh18qMOfN5fGfQUgMI2T6GwyHJPaPfv1Ul5QjGJzvWRNpzXfvvtl6zZjtWu5zJe22ddLSSPHuiU7Il+4pWmmWQoqTIJliZXmXIy2RyGMcwMkUkAhBRIiAdgARDEIQgAQUISQAPix+RkR6EMKHJDUhyQDQ+KJ4IiiieCIMuhE9aLlECvTE9DTVZwZ6ZqlFjT1nraPTN4LXDOWNRZHdGqW3yeOj+h7Ok4RKDxKLT+aMrtFqkHDuH5x0Oics8vKCVti6964vy/mZDyxy5hK2xdO8Ivzfk2jWpGjBh38qMnIzfhIkOEI3mADKfFdR4dNk+2Iv+hdZmOetds0+zPWbx9kV5HqWyzHPlSRyri1uW36tmc1TPZ4hPOTzKNBZfPw60231fpGK7yb8kjny9LbOqzxbilajZ6jkqW3Kti5dOiT29viZktdppVScJrEl0ZbjyTXohUtHn2FeZPYyvM1SY7I5DGx0hjJlJEICCSIiChBEMQhISGAQoWAoQDoj4oZEkixDHbSSMRiZNBCZOewxiT1xFXXkv6XQSl5FVM1RDBpaWzoHs85bjffusWYVpPD7Slnon6rzPC4dwjtlHReRdJOufSLxLGXjsZMm36L2tS2dBr0cUkkl6JJFV8CrlNTms4fb1+p6cIjzYsEddHM/VpfYIxHCEXlQhCAwATOZe0HiW+7Yn0rWPu+rOh8R1ipqnY+ijFs4jxjXOycpvvJt/mZORX4mzix26PJ1lnc9rk1Rcb/izWm8493Enh/JvBmtVb3DwrjU9NPfB91iUX2kvRmO5bnSNqfZ0PUpfbr90/X6HN+eYx8Str8Tg8v1W7p+h72o51r2//VLd6Ofuf7ow3GOIyvsc5vLfl5JeiIcfHXltjyUtHmWMrzZNYyCR1kc62MkRsexjJFQzAhCwSIiHDQgMKCAIAJD0hiHoQBQ5DUOSAY+JYqRBEsaddSLLI9nRPZXyfDXahytW6mmKlOPVb2+ij+f9DpXNfJOlro8WilVyg471DPWPZtr5dDnfIfHbdDGVle1xntjOMllSw85+T79TfcT58hZp2pR2eLHa0pbnBNevmKp8V2jUlkq/i+kVOX+X4Sw5dvT1Og6HRwrilBJfQx/Ark4prs0mjV6LUGLFk+eqFyU2uj0EEamOOic4QhCABAYmQ6rUKuEpyeFFNv7Cb12C7MZ7SOM7IR08X1l70/ouyOUazUHrcz8beovssz0cmo/KK7IzGovOdbdVs60T4zojutKc5istK07CSQCtmU7ZEs5layRdKKroimyGTHzZEy9GRsaxjHMYyREWBNCCAgCELIxBCBBAYUOQ0dgQDojkgRHpAMfFFrTrqVoosUvqCXZOXo3em92irHw7v1PNt1k1Nxznr29S7o7M6ep+icfyZ5vEq9s1NdN36NGzJKKcOV99/Z0zkzicbKopPrD3JLzWDbaS7Bx/k7XNXxT92U/xrspxx0kvmn/U6no7spHm868LOsvlJp6J5RNk87R3HoJnSw5POTl3Pi9ByHJFZckCq3JZ5retkdPWyVmB9p3MfhVLTwfv2fj+UTY8V4hGiqVknhRTZ89cz8elqb7LW+7e35R8kV5a/FGnj49vyZS1OqPNtuyNtvKsrDOpNjY+ywrzmNnYQzmWqSqqDOZDOQpSIpSLUjPVAkyNsc2MZIqA2NYWxpIQRACMQhIWBDAKHDRwhhQcCwFCAdEkiRxRKhDHofB4I0w7iSA2HAL91Eo/DLK+jQ/iWnc4bl3h1+q8zxuXdVibjnpJY+66o00H5mzK/imUYlrI0eRw3ibhJZ6pYcW281tPKlF/sdj4Nr98IS+KKf6HFeIwULpLGF0ax6Nf8m45N4nit17sxi90MtZin3j+fn8zic2PKfJHXwP6Z1HT6jBcfEsIyNXGUl3IdRx/yTOZOW56RbWGae2aeetcn3Lmn1qS6sxmn4sl1yU+YOcFTVLa/ea6EsVZHfXsV4p8Sj7UecNz/wANXLp/nw/0OV23i4hxCVs5Tk8ttsoytOuo8UUeSS0iWdhDKYyVgxyJKSt2OcyOUhrY1snoqdCbGSY7IyQyA1sY2FgGRAALYBgEQWAYgiEEAFg9XgfL1+slspjlf5pvpCH1f7F/k/lKWtnvn7unhLE5ec332R/c69w/QV0wUK4xhFLCUVhf7mHk8tY+l2zZg4/n3RjtD7KKkl41s5S81BKEftnqTaj2UUNfw7bIP54kvyNzEmict8rK3vyN36Ef0cZ4r7O9XRmUUroL4Oksf9r/ALmbsqlF7ZJxa7pppr7M+jdqffqePxvlPT6uOLILd5TXSUfozVi579Wii+Kn6OE5G7jTczcj3aPM45sp85Je9Besl6fNGXwdTHkm1uWYbhy9MuaG9xnF+jRsatRmKZha3g0Gk1nuL6GxfLHr+ildXst8WcZJS/zJpfYPB9e6ZRluW2eYySfVemfueZqNVnoQ6bW7X1y0u3VrHzMeSOtG2LWzbT46/UhfGvmZC7XPL6+f5kb1rM37ZFrzGys5i2rozN8V4vK19XlHmT1TZBOwvxYZjspvM66HzsI3IY2NyTKdjmxuQZAwRHYcgyAGQEFsbJhbGsYDGxrY5gAQABEMBwBBGII+uGWku7aS+rIy9waG7UUJ9nfSn/rQqekSlbejtXA+Gx09FdMV+CKT+cu8m/q8nqxRHUv6k6R5i35NtnclaWh0USwRGkSwIEiRIckNTCgEM1OljNNSWU/JmB5g9mFdjc9O/Dk+u3GYN/Ty+x0RDtpOMtY+5eiFSq6aOA8Q5Q1lGd1Tkvir99fl3KNdjSw+jXk+j/I+iZ6eMu6TPM1/K2muyp1QlnzcVn8+508P/Tc/zRkviS/TOCzsHVRy0u2XjPzOsav2VaSfWO+t/wAs+n5STIKPZPBbkr5dfw7oJ4f1TLq5+NoMfGartnL9dQ68Z7tP9GVdx07mr2X6uxVf4aNdmyEozXiRhKXVYaUsZMRxHkviGmy7tHqIRXeSqc4f64ZRdhzzcp7Kc8at+Po8jcN3CcWunn5rz/IaX72Z9aDkGRMa2Ah24A6mmU5RhFZlJqMV6ybwl+p17R+zjTR06qnCMrJLbK158SM8fjjLPRJ+XoijLmnFry+y3Hid+jjzEP1FLhOUH3jKUX9U2v2I2XJ7KvQgMWQDAawDmABDRNBE2MBBQEEYCLPD7dltc/hsrl9MSTKyHReCNLolPs+haJlmLPM4fbmEGvOEH+cUX4SPMV1TR3J9FhEkWV4yJYyIjJ4okiiGMiRSEIkCiNSHKQAPHDFIORCHYDgbkKkAEkXjs2iWGokuz/b+hXUhykNNoTSZT4twXT6tNX0VWN95Srg5/wCrGf1MhxD2R6Sbbr31Z8oSeF9nk3ikHeWLNc+qZFxL9o4/r/Y7cs+FdGS8lOLX6ozXEeQtfR3pc0vOr+J+nc+h9wHFPujTHOyL32VPjw/o4dyHyhdLU16i6uVdVMlNKacZWTX4YqL64z1b+R1Tj3FFptNbev8A8KW4587X0j/5NHtvRwbzjqR28Mrmts4qUcpuMluTaeVlMrych5bVUukSjGoWkfO2l5X12qzZVprrFJtuShiLbecpvGTz+IcNu08tl9c6p/DOOG16o+oopJYMP7V+A/4rR+JXFOzTt2fzOrb78V+WfsbsXN8rUtaRnvjJLaZwoQmNbOmYBCEDIAIDExZGAQgEMAhQAoQHbOWbt2k00n50V9fosfsezCRleSb92ho/lU4v7Tl/c0kJnmsy1b/07mN7lFqMiWMirGZLGRSWFmMyRTKsZEkZAIsqY5TK6kOUhATqY9TK6Y5SACbcOUiFSCpAIm3BUiLcFSANEu4O4i3CUgES7g7iLcHcAEymFTIVIO4AHymVdQlJbX1Uvda9U+jX6kkpFa7D6Pqm1lfckvYfR83a6pRtsiu0bLIr6KTRXZe41BR1N6XZX3JfRWMonqJfRxK9sAMBAyREQAgABwgBGIIkAIAdM9n93/xMelti/o/3NbCZg/Z3b/Csj6WJ/ZxX9jawmee5S1lZ28D3CLsZkkZlSMySMzKXFuMySMynGwerBAXFMcplRWD1YIC0pj1MqqwPiABaUwqZWVg7eIRZ8QKmVlMO8YFneHeVt4d4AWN4d5W8QXiAGiz4gXYVfFE7ADRNKwEtNPK6fC/xRXfDXn/7krysJ3rql3nas7W8KXRx+/XssfQsxpP2V22vRwPmvhVtOrvVkfxWX2xalCeYeJL3ntbx27PDQzTcn621QddG7xEpVpWU7nHCe7buyl1j39V6o0fOWu0Vl2o3W6iV8JTqrU42OEIqXVZUvwv3nj+YauYeHRktk9ZGKhOMdtl8drSjhL+JnGYQ2+m33t3THpp/iji03tmclyfrU4xdOHPbsTtpTlui5LCcvhWX6LuVrOAaiMJ2OvEK9u9763jdGMk0lLMlicHlfEvU1C5t0sWpxnq1h3SVTttcXYseDNzc8r3dykk1+J+RHruYtJYp1xt1HgS0zj4dnjSTvjL3HPE+qUVhJdF0ynjpIgeHdyhrYbt1DWyShJeJVJqTe3GFL1aWe2ehFqOWNVXVK+VTVUdm+anXJR3fhzht/wDKNZq+dtN7yqs1eWpeHN2XrwnscYYi7Gui2ZTys7sLslR5g5i0ltE66ZaqVkoUJSsstcPdjBSU4ueJN7e+O0UAH/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86029" name="AutoShape 24" descr="data:image/jpg;base64,/9j/4AAQSkZJRgABAQAAAQABAAD/2wBDAAkGBwgHBgkIBwgKCgkLDRYPDQwMDRsUFRAWIB0iIiAdHx8kKDQsJCYxJx8fLT0tMTU3Ojo6Iys/RD84QzQ5Ojf/2wBDAQoKCg0MDRoPDxo3JR8lNzc3Nzc3Nzc3Nzc3Nzc3Nzc3Nzc3Nzc3Nzc3Nzc3Nzc3Nzc3Nzc3Nzc3Nzc3Nzc3Nzf/wAARCAC4AIEDASIAAhEBAxEB/8QAGwAAAgIDAQAAAAAAAAAAAAAABAUABgECAwf/xAA+EAACAQMCAwUFBAgGAwEAAAABAgMABBESIQUxQQYTIlFhFDJxgZEjUqGxBxVCYoKS0eEkM0NTwfAWNfE2/8QAGAEAAwEBAAAAAAAAAAAAAAAAAAECAwT/xAAhEQACAgICAwEBAQAAAAAAAAAAAQIRAyESMRNBUSIyQv/aAAwDAQACEQMRAD8AuJEn+4/P75rVmlHKRz/GaMWLvGB6Ct5LaMrkHfNapkgcMkwz9o/8xo6OSXSdUknL7xrgkD77biiBG6oM0gMLM4JHePv+8a3XvW3Mrj+I10gt8jkM9a6TIsUZLNgKM5otBQOdWf8AMc/xGgL3ilva5Busv90OTVa432jmllkhtH0QDw6l5t86Qd5JI2FyfgOdOx0XAcegkfSJ3z0yx/rRHtMjrqSR8H981SGVlPjG3kw5Ufwq/eCcQyN4Ccb1SYqLQjSsM945/jNQyyggB3A89RrNu66TnAz610KqxyKok5CWQE/aSfzmttUze68nyc1nuNRo21s3GkkfKgQCDJgBpHxnfxGtlic+67/zmmr2RIJC4xXAKImwcA+ZpWHQF7M3+5J/Mf61KOyvmPrUoCyQvhsZotWRTuAaDWJo8ZoiNCzb8jWRYQkgLjoc0SYg3LrQ8cHj3OMHrRh8CjB2pMaOcaaTgbGlvaosvBLkx51EAZHlnejnYvJ4Titbxe8hkU4K6DkfKhDs8enDAnAJrjqYHanc8KyTBRsGNEXnAGa01wRl35+HrTaoai30KrbW8BYsGA556VzyY5BtgjYg9RWFimt3OBh1OCrDFEW41xFHGw93zU/0poRZuE/4mJTnOBTqO1YGkfZGTDTI3QZHpVxt4WkYEYAz1quRDWwOOzcgtoJHwo+2jcMuVwcYpvawhVJI59K3aBWkLemKnmVxQB7I7AsM4I8VLLy0EbZJPoBzqyxghdxQ1xaNO5JIAP5UlLYnEq+keTfSpVh/VEf3zUquSFxB3sh7p8+dd4bLQTyPSmTINJFcmJiiYjpWVlgc9uQBjbFcm1KuDuaIeTwaifF5ZofX4twdzVIAZhmTCjBrcQm4V1V9JKkBsZwcVlossTsN66RZiGkDf86ok8w7QWdzwu/eBmBKf6ijAbPUUZ2Zurt5wglMkZHiDflTPthcJb3d2LtZEZsd0xjyGwu2PnSDs/fKrYY6Tnn5UntG0PzJOx52s4fEqxXBUAs2Gx5etL+KcLi4cgubSU+4jBOYOf8AorHaHiwngEZYHBGwra3uDxHgot8anGVB6kCpipJKzSTjKToC4bfracQEqp9lIAWTPLzr1WyhSa2jnt28DoGWvJ04XeMfDbuxHJkGa9I7D3/tHCltZAVmtvCykb4zVSr0YtND9UIUZO4510UbdazWagklYrNSgDFSpUoA1U5GaHuXZQcDY8zRIUAbbChL9QItTNgDnQgFcscjFmjPOtkhmYDA38iaMs5InYKnTIo5YkHujGapsBUIW7zxZOOYFGxKEQmSPJB5miwoHICsSaVRi5AXG5PlRYqKX+kS1t73gsdyCxe3fZVPMNt/SvKzN7PK4Dk+lXXt7xqO5m9jsmIgj3cjbU1efye/k8qHoZ1lumkJ238zTvs9xUW8iLKMhdthVejUufTrmjrWAmTQHAJGoZ8v+iktjTrZ6GeKR2McN1bPril3P9PjVm7PXCX+bqGPS52d8c/T1ryy1mErwW8jN3GsEkcxkjNeucNuLdNFhw6MBYlGryT4+ZoeNJWaSyt6GwrNYFZpGRKlSpQBipUqUAZrSRFkUq6gg9DWwrNAC6WyYTBoQAM5o2NSqAHnit60lljhQvI4VR1NAG2arXaDjAKNbRDwasM/3sbmib7tBarCyw6mYggHG1Ujjtw/srSR8wx2PkRWsIe2BV+NT+031w6c2ckUowT4QSPOmlmBJeSlhqYrkCs/q9jcg4+yO5x0qWrHR04DwReJMdc3d9AcVaYuwDlCy3SltxgCufZy2hJMaskZPu5POrvYSAIw1ksG5NseVY5HKPRvGC42ebcQ4Jd8FljSYJiRgEYHmRyq+9izoszg5Z21yufLko+J3NIu2tyZ+L2tuP8ARjaVvQnYflTbgUzwRWVlANU0i9456LnkT8Fxt5mt4XLHswnqVFxFZocSqsyW6nLaSx9By/OiOlZiJUrR2CkZ6nFYMgBIzvjNAG21SuPfCpToDuDUPKhfbIhzPXnXWOeOQZDDFSAPc3XssckjbqNhk7k1UuM8dDkC4dVH7Kj86bdqLgLhC2FClm3/AO+VeZ3s/fTMzHxMeVawWrGPvae+YGHBDHGlts13ewnmiaGQA6lK7HJ59R6UhtpxG0RDhxnLb5Aqy2143eK5dCVPIjYg0Tm10bQhGRVZeE3HD70mVHRT7rMuM0fFGChXrzq73U1uYkt77xRzL4HO6/Anzqu8R4ctjMAGYwMuqNiN/gazhlvTH46CrXs/DxOFJonNtMOZUbH+9Cvw+fhUfEZo795THEGVzyOTg86PlvP1dYSoocPJEdD/ALIbG29JJuMd7wqXh8sGJp1QK6kYAB5n6UlykOVRFdpNNdGS5uWLySFVDHyz/ar52YVbOwn4ncAgt4EHn8PntVOWHTbQRwganmAGfSrokcl8scVspNlajQD/ALj9TXU1qjlsZcA7yUz3dx78rYHoB0pznauFnCILdI+qjesXN3FbNEspIMraV22zzrCTtjR1VkfkwOPI1pNHlfBsx5mk3BW7i8vYf9OKRtO+TpPiH505lbMeoNtUobjQH3betSs99B5VKuyaFhm73BYg70fYQASd53g0A7D1pTdqIl7yJxjHI9TXbh98wt2D8wfpU0Fi3t8wQgIRl4wPq2K88nASbCjV5Vb+2Fx388e37AP4mkNpww3V2ulyYubefwrVLVFWD2NnOYHdV8JIwOvyp3YXkiQMyRLIsQAkDHkvw/CnnDbOElY2X7PfYHcY8q4XvDe7vVueEukxyVaLlq8wR1omlRUJUzra3EcUbyBmn4XKdMsb7tD/AG50ckUFwy8NvG723c6rScN4m+fmPxoPh3Drw/4izt2jRxplt5BpDjqozzFWHgnDZ7LUshXuBvFGx1MmeYz5eVc7hs1c1RWONrHwx2hvnkUqC0MkZwZPL/5VcsIdbPcSHVI+Xc/9+Vepcc4Tb8Xsnt51BcAmN+qN0NebrBJYJLFOCsuvuseWOddOGjCc21sJSMd5arkDAZifl/erX2R1dxcSkkQZ8IPp1/CqsimSQAZGYfzIp6t7NHw+Ph9lG3eSnSW9PT5da1nFuNIix9wW6kuhO7jw68r8DRHFLGPiFk9vISud1cc1YcjWOF2vslokZ97GWx51iXiMMd8LNs94UDZ6YJx9a5ZVbopFd4HcC4T2jJFyhEU+RsxB2J9edOppAE0hhpx58qr/AAaVZJuJ3QOIJZWKKOm+1FvcgoyhtvKlBbZeR9Hbuz94/WpQXtHx+tStKMrFUl3rIjD+6dqMWdEAQHKkbkVXydMpHUb12t5m1gZ2Jp0Bw7Qt9umncFeVGcFUR2Cs5A2LE/E4FK+Oy5ljI38OBj40ydo4uHmOTUBpC7cxVIaDlnjkjyrD1waG76Xhcy3kBDQlsSRHktJIrySBVOI5oxzDU0hnhuLfUQ6RsQrDXqFRJ/TSK3pl64XetPae0REyKxB7vqB1x601hkWVQyEFD7pHUVVeCXVpaWyiCRQAOvI07t7tQ5fnGwyNJ61zKdOmXPG3tDDTg+Hl5Gqv2z4G91D7dZgCWIEyJj3x5/EU7XiPeMwWFsDmSwpZxTiN2sYlKRd1Ewd48Z1qOm/1+VaRyJMjxy+CDhFhPcMZkUaUQeE83xzwKepZSNbvNFLloxlk0czzznqPSrDEqaAUAwdxj1rCwohcgY1nLVt5WZ0AcDvXvbc6xgocZHUUu7Wo1tLacSjOCjd223nuD+B+tN+HWwt1YLyJ2x8aA7aYHZ+4Ij1kMmAOh1DeolTlocdCy5hTh1iyRhQJJMqR93mPpSyS6woKnn0oe/vZp0gEu2lMaaFWQBgSOmMU8caQ8ruQw9tk81qUFrT7q/SpWhmKppjK5VTj1ra3mdBpPTrQgbAPnms96cc96AO9zpuJ7dOZLAH6004pH3ltcBATg4HyFLeGL3t6gP7ILH5U1vGxBKF6lsUFJlaDuXyxR8rsPSibe7e38KhPFsUPI/KsXkLARkx+HGxC5yaCVWcaooySBnxDrUlJj+2vIceJyrcwc5H9qf214BbDuw566s+GqEXuFRX0nB59CK72V5dzQOFbKjlqOcVEocjSOXiXocbQKqZUEHmDzoTjHG0lsZRqHiUqozzztVOUSuM6mBzuQa2it5JbkRMru6jONW1JYUmN5mz2Ds/cG44HYTE5LQoCfUDB/KjkkSRdmBPXelPZKNh2asY3yrBCNjy8RrPCl1tLrH2qErn50+N2YjlQFUAchSvtDPCli0UpH2mDj0Bzmj443VsvISPKqr23uRHPDGvvsnlvjNTWxx7Kne3InvycEAHAz5VwluACanFbaWzv5Y7jOtfEfmM/80ud9W5O9brozlthntHrUoDV6/jUphRkNkZFcy5VySM1sqsDgdK0kVidxUjY57PjXNK3UR/maZXS5hx945pV2cwl3Ip5NEcHzpteELpVtsYpjOcgCJuM6RkZ9KH4bww8SnZbZkBB8KOwHyFd5G1ypH1bYGuqcKMcmdJLA5BzigDaTsfxbPhjjIzjAflSmW1/VV4ElCkPkPj44yPOr1wq3nSENJPKdY0gMxIA86RdpYIpeOCCPGmCJEz6n/7QnsQja3EUxx7jjY0RZQ6rxZAPEFZX/wCK78R7uCfuM4+5n8q5cL8V5IyjZUJb03FWI9D7M/8Ap4FznSWU/wAxo6K3WOaSQc5ME7UD2b/9djykam1c0tNlmKXfqyKTiz39wqu4RUi1DOjGSSPXemJrnISFytSgKD+kZVS/gkUeJosEjrg1RJicjnV8/SECz2wG5UHPnVKkiK4JHOt0tE3sG28jUrv3belSlxCwpc7koc56is6CTnu2I64FZPHog5PsoznzrY9qSpC+zJ6VHN/DTjH6d7VZYz3iwsAmSTywK1nvWnlB5Kp5VybtPK4KezxYII68qHQhiGX3WFVGTfYpJLofWirNJ3pOyEY2qwiZZ7iOFf8AKjwZmHkKRcPHdwIVGzLk064LbtcAW68pDrkI+6P71ZI8S5F1KPZkPdLyJ2yB0FV3i/DJLO6huZW1PcEs5H3s5xVxsolRDpGw2FL+0yq/BHkbGYyHB8sGpUt0BQ+1Uf8AjLfBzqTOwo3sfaG6j4k2DlVCD47mlV/ce0XkIJPhFWz9HSBbC9mbrPjf0X+9aSdKyfYy7I3GuGeFveVg34Y/4qw9KpXZm508fePkssb4+OrIq6FgASelYZF+ikD30xigk0e8ELfCsWUnfWUbc8rS7hl7+sxxLcFA+lMfdxRnBQUsFU/skil/kpqitdtrSeUW7wrqOCD8aqDcPvZcfYkVf+3EslvwM3EQBeOReY6HY15wO0d2rABYvoafJ0FR9hH6ovPufhUrn/5NfeUX0NSjlIdQK220hU8600nvATnlUqVJB2jjYb074fZySxJpBOo/SpUq4dgMNNzaYR86QcZG4qxcA4jDatI8jAKYgo+OalStALLwq+inUIsql87rnc0l7R3zlLjhiYJfBB6jqf8AipUqUv0BSrmH2dlZjlutXXsL/wDmXK/tXEhP0FSpVT6JQv4KCnEY5+quB+OP61Yu1fEG4fYSurgMyaEHqTjNSpRNbRUexX2KcMl2oOfAhx9as1gNMbr+9mpUrP0zTL/Qu7Zx6+zN6P3Afxrxll8WcYqVKldGZKlSpQB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86030" name="AutoShape 14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86031" name="AutoShape 16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86032" name="AutoShape 13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86033" name="AutoShape 15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86034" name="AutoShape 17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86035" name="AutoShape 19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86036" name="AutoShape 27" descr="data:image/jpg;base64,/9j/4AAQSkZJRgABAQAAAQABAAD/2wCEAAkGBhIQEBQUEBQQEBQQFQ8VFhUVFA8VEBAWFRQVFBQVFBUXHCYeFxkjGRQUIC8gIycpLCwsFR4xNTAqNSYrLCkBCQoKDgwOGg8PGiwcHx4pLCwpKSosLCksKSwsKSwpLCwsLCwsKSwsKSksKSwpKSwpKSkpMCwpLCkpKSkpKSwsLP/AABEIAO0A1QMBIgACEQEDEQH/xAAcAAACAgMBAQAAAAAAAAAAAAADBAIFAAEGBwj/xAA+EAACAQIDBgMGBAUDAwUAAAABAgMAEQQSIQUGMUFRYRMicTJCgZGhsRRSwdEjYnLh8Aei8RUzghYkNEOS/8QAGgEAAgMBAQAAAAAAAAAAAAAAAgMAAQQFBv/EACsRAAICAgIBAwMDBQEAAAAAAAABAhEDIQQxEgUiQRNRcWGx8DKBkaHRQv/aAAwDAQACEQMRAD8AqAKmBWAVNVr0pwDAKmFrYWiKtUQiFqYWpKtECUNl0QCVIJRAtTCVVhUDCVIJRQlTCUNl0AyVLJRxHW/DqWXQvkrMlM+FWeHUslC2So5Ka8OtGKpZKFSlRKU0Y6gUq7KoWKVArTJSolauyqFWWoFaZZKGyVaZVC5WoEUwVoZWisECRUCtGIqBFWQCVrKmRW6soKq0RVrSrRFFCWYFoirW1WiqtCwqNKlECVJUoqpQWHRBUoix0RY6KsdC2EkCEdTEdGWOipBehcglEXWKijDW40zktwrXh0NheIDKBwFZfsKYENYYall0LG3MVowg8NKZ8KoGKpZBR4LUJo6sQOtCkg6cKtMHxK9o6GyU60dCaOjsBoTKUNlptkoTLRJgNCrLQ2WmWWhMtGgaF2WhstMMtDYUQIAisqZFZUKDqKKq1FBR1WhbDSMVaMqVpFo6JQNhpGIlGVK2iUdI6BsNIikdGSOppHR0ipbYxRBJFTKx2Hc0SKHWi+Hc0tyGKIsIqkIqp9rb4RQOURDLlJDHNlUEcQNNatNh7YixiFogwKEBlYagkXFuo71ljyscpeKezRLjzUfJoN4Va8Gnxh71L8L6U/zQrxK7waXEimwF9b8RYC1zrfloas8Th7Ie4yjuW0Aqmki8wUaMxygFo7m5v7K6qLa3OvOufyea8clGOzXh4ynFthzHfhqDWgv1pqKFgtmCC3ALmsByvfnUWiroY5uUU2Y5QplfLDY0Bo6tJY7i/SlXjp6kJcSvdKC6U86UB0piYtoSdKCy0460Flo0wGKMtCZaaYUF1o0CLkVupEVlECMItGRaigo6LS2w0TRKOiVGNaYjSltjEiaJTCR1qNKajjpbY1I0kdMJHUo46YSKkuQ5RNRRaGsnbw42fygopIzEBbgaXJ4a2puKLSkt4lK4SUjLfLbzAEWJANgdC2unes2adQY/HHezzbZex4cQGd1xLD+K5ZcgjIUklSTc5j6c+dbwG15cBimEagIVAMT634FcxFrMMx1sOPA1HB7Unw0LRKQiyMWzZC9wQBkXodGN/wDmksUsksryTXTgSStjooAOXkSNbdxXAhCblS7OxPJBRuXTPV928TJNhxJKVJdpCLWsFvoPQa/C1Um9G+SxDw8MQ8khChwVMa3NjY38x9NK4CPa8gLhZJESS91DWD2BAzW/y1JYiUsc3AAAD+UDhb0p0uTOvD/Zt4/pSv6mRfql/wBPRyrSSJCHdmGVS8lyQMurgXtc3YD17V1GF2WkKZY1txJPFmJ4sTxJrhNzt4vGx0KMoUlWBN7lnCEg+l716gY6fw4p+57ZyeXCeN+L0VDQ0J4as5IKXeKuspHOcSv8LQ0q8dWnh8aUkjpqkKcStkjpd0qxkjpaSOmxYlor3SgOtOyJS8i01MU0JOtBdaadaAwo0xdC7CsqbLWUdgjCCmY1oUYpmMUpsYkEjWmokoUa03EtLbGxQWNKajShxpTkSUmTHxRKKOm4oq1FHTcaUiUjRGJkcded71b1JiJFhjJVF81zYB35XHS3C/WvSsptoATrYHgTyBrxzdDYv4nHssy+WHxGccbMDlUX7E6f0iubyc7xyT+Do4OLDNiyeTppa/JbbPgcqArIACp81rra9hcm1telUm9cqhgobOzG7Hr3PqeHa5511kmyxGzJ7DC+otYg8GW4NuPKvPccGIBa5YM6OTe5YHib9Rb5Vnnysbi/pRpvth+lenzy5VLNO1DaQoaNgsI8jLHGrSM2gUC7N8P1rt/9NNz4sXnmxAEixtlWPkTa+Z+osQAPWvVsFsiKFVWJFQRgqtgLqDxAPGk48DmrO1yvVI4ZuMVbRyO5O4iYSJXmRGxFy2Y6+FpYKp9L3PU11ZjpspUCtdLHFQVI87kyPLLyl2Iyx0vJHVg6UF0p6kJcSueLSkpI6t5UpKWOnRkJkirkSlZUqylSlJUrRFmeSK2VaWkWrCVaUkWnJiJIRkWl3WnZBSsi0xCmLMKypsKymADMYpmNaBGKbjFKY2IeJabhWl4lp2JaS2Oig8S09ClLQpT8S0ibNMEGiSmo0ocS0cuFBY6BQSewAufpWWcqNEUJbe2wmDw7zOR5RoPzsfZUeteZ7h4yxxLSDSawLcwxJfj083Gkd995fxc7Krlo0YhRqBYaaD4Xv3re5sU0gljhMY0VjmzHXh5UHPTj6Vw+Rk+oz0S4jw8Vt9uv7I7rDOMXGqsQk8Y8rfnA69R1HXWuB3mwPhzsHGUT2PIhZBodeh4/Gulk3el8OO+ICo5K5kiUFWOq3uToTpy1NUm++xZ4IomeQTRlj5smV1fKbA6kWIB+IrPFK9MVwZ/TzJ33oa/0t27+GxZhkNlxFl14CRb5fncj5V7ODXzSspazqSskdjccdDdWHcED5V7ruRvMuOwqubCRLJKvRhz9DxrocXJ/5ZfrHF8ZLNHp9nRVFlqQrdbzgi7pQmSmyKC61aDTEpEpWRKfkWlZVpsWDJFZMlJzJVpMlISrWiLM0kV0q0pItWEopKUVoiZ5CMgpWQU7KKVkFOQiQqwrVTYVlGLGYxTUQpaOm4qWxsRqIU7EKUiFOwikSHxHIFp6IUrEKciFZpGqIYyBFLMbBQST0Aqp2htdcRDJGEbLIrJmJUAXHmLZWuLduParXFRFonVQpJUgBvZvbS9cZNsfE3yIj5hcXVVyhSFK5ntqdX1HSuTy5ZFqJvwRi9yKDbW6SeGzrG8YtmRlRiso7oL2J5WNz0oW4l4gZSDfPY345AAGv8SflXs+Cw+SNV/Kqr8gBXCbXYDEzcLBrduArJlxuEVfyaFypTi8bLVoVJaNtY8QCR2J4gHrexFVmNwRxWFnwsmsqDyn8xHmjcepH1oeA2kHjMRNmjIKE/7D6cj6GnJMWHCTqPPFcSLzK+8D1tx+dYdoBScXaPGgSD0YXB5HoRV5upvI+ClzoRY2DDkw6H/NKnvzswRYovHbJiB4qnlc+2vz1/8AIVz4PMVq72j1WHJDNi8ZbTW0fRmwt4IsXHmjOumZTbMt/uO//FWt6+ed3t43wzghiLcCOK9dOYPMV7Pu5vZFi473VXUXYX0sOLA9Pt9a3YeQn7ZdnnOf6bLjPyjuL+S/NDcVz2zN/MPNinw5zRPoYi+i4hSOKdDofKdbfKuiNa00+jl1T2LuKVkFOPSslMiXISlFIYhasZaSnFaYGeZXSikpRT8tJTVoiZpCMopWQU5LSklPRnkKsKyttW6MWMR01FSkdNRUEhkR6GnYKRip2CkSNESwip2KkYadiNZpGmI7HTCUtEaZQ1nkaF0HFed7xrbEzj+ZT81Br0RTXmW9GIYYiZiOD2t1UKoBHe2v/NYOX0g8fZzOIxZjcOOWh7qePyp4be8MhwfK9g32B/SqPaGMUnSq5MXoUPDW3p0rL4JjrLXeDGeLEYx7hLxdvzR/Lh8K5CPF/WrIzngTw1B7cqpdpRZHuOD6+h5imRgujdxuQ4e0tI5Kdwe0HiN0JH2PqOdUmDxFMSYgcKTPHs9Hh5EXCp7TOj2pjTiCuJjOWSLwsyfkKm6OvVL29D2r3DdvbqY3CxzJ748y80caOp9D+lfMke0WVvKbcvXse1dxuPvuMDiPP/8AHxOUyAamJuAkAGthqD2Han4G8cqfTPNc7BHyvH0e4PS0lGWYOoZSGVgCCNVIOoIPSl5+Btxrpo5T6E/FDC411I+I40rLVY874fOw8ysWNujHW9OxTh0VhwYCtEGImhWak5qbmpOWtUTLITlpSSmpaVkp8TPIXesrTVlGLDxmmozScZpqM0DDiPRGnYDrVfE1OwtSZIfEsomp2I1XxNTcbVnkjTFlhEaajNc0N78Gs5gM8YlBsVJNgeha2W/a9dDGayumala7G1NeWb+Yk/iJiPZGRTbiCotm9f2Fenq1eP764wR4idG45yfgwuPvWHkroZDs4bGT2J6Hp96QlxB+I1FExUuptw6VXTSW9PtQxQZZ4dzL7PFQzHooAJN/lWsSuZSjDKw+anj/AJ61HdmZc75tQACelu9VW0NqZ5WZb2Y8+JA0HxpniRSp2aE+U+mlafGXoO0cNIlmdSofn+9CwGOMUiuAGKngQCpHMEGr8Pk1rkuqLPZuGaaRUTixtfko5k9hXX7x7veF4UkI8oQRnuy2y3/q1Hrah7NxyyAPGAFOmgUMOqtYV0jbdSFUEqM8cmhYWOVuIBXnpqLdKxZHJu0W8jl2D3D36fClIXJfDyMqgE+bDFjby39251X5Wr1nGEhSRxH17V4jtfY8bgzYZsyn2lFxfsRyNr1225W9xxUfhn/vRLqLn+MgAAcXPHhcf4NnEyWvFmTkQraLvHagn0Nu9wT9KDsqLLF0DMWAvew0A+1/jUscp8IuupAJK8h176CkN3toeJEy3uYmK8vZPmW32rpQ/qMEnocmak5TTMxpOVq2RMkmLSmlZDR5DS0hpyESANWVFjWUwXYaNqZjakkNMxtQsJD0TU5E1V0bUTEY9IYzJIcqqNep1sABzJOlJlpWOiXIxCqpZyFVRckkBQBzJOgrz/ef/UGbEv8AhdmBrvo02oYjgcl/YX+bj0qt21teXFEeKckfFIb2Xs0p5nn25dy7DwBa6YclFv8Axp7ZXfpHEPdHfjzPKuFyOct+HX3Ozh4tbkdDsrc2JIFSQCRreZuZY8T86uMFvLiMEAkqHExLorg2nVeQN9Ht8Da1TwkRAHGwAAvcnTueNFniDDW1ceGacH5RZulGMtM6bY28cGKH8JvMOKN5ZV9VP3Fx3ryP/W1TFjkYcJoUPxVmQ/QLVxtEJFqxGmoI0Ze4I1B+NcRv1tCXGTworSTtHHlAsC/mYtbQAnS2prZj5azPxkqa/wACZ4HDaOXXEm9ZMbi9ExuxpoD/ABY2Xn7pA5alSQKXzaVpVPoSE2TiSrOB7y+n+caqHNj3FWWEHn63BreN2JKWuqNr2tf0vxo00Cbk2oJ4vDfysCCG/NYWANVy4Zr2ym/pWzhWU+ZWX1BrqN0MUEe7qHsCNQDYH3h3B+l6uUqWi49hNgSLh0yObO5DEHgotYC558a66GdZYmjOVgy6tmBCD83DiLcqpto7CVpyTl8oBsCQnXM3QAW0505idsJaKORVyluAFiEA5juSDbtWfwT2xvl8C+Fx5UkRa5bggah7cbjmO/GlMM38e8fiRPcupuQym/mCkcgT9a6aXdSORM+HbI44Am6segPEH51TJMY3yzLlYHiRqOX/AJDvSa8k/B7Duu+jqNl76zLpigJkOhdVAlA5kquj/AA1rZUX4aRJL+SZcjC4sATdGv20+B7VThgRfQjnz0ps4xgDcXVwDlPI2sbHuLfKn8blS6yfArNgVXBdnXyvSkrUHBbQR0GVtVUXB0dbDmP1pHF7eiQ+YtbrY2r0MZxq77OLKErqhqQ0rIa3HilkXMjBgelDkNPjvaM0taYJjWVFjWUwWTQ0xG1Jq1Rn2ikel8zG9kHtH16DuaXknGCuTpBwi5OkrH8VtBIUzyGw/wBzHkqjmTXPY3Fy4jzMAoW5jjJ0XkGc82tS873YzYhvZ4D3UHRR+vGtJE8653JhhGvRmHUk6AV5bm+ofV9sNR/c9FxeEse5d/sLsuQ2U+NPIbD9lA9lRXebubH/AA8KqxzNqSe7G5+t64jZmJ8GTOkF04BrkzEdRm+1Pf8ArhgfDkHhu3stcZX+vlNc2Xk+lf7m9LZ2uN2mkQ1IvXKbV3ubKxiGcJqWvZB6HnSGx9mTY4s8jWjUn0IvxseJo29SJFAsUYsDck8zlsTWJ5U8qxvb+fsg6pWimlkkxUHiu3tsqqoJsub7nvSe2o3gdY0kYCRVDWPmK8QM3G3a9F2PJeBR0m/Q2oW9kv8A7yMdAn2rZjcll8F1sRLcbf6DGy4RGbA9jfUEdweNKY3ZUNswzLxuFtluCQbA8KkmMtiMt7eIth0zcqrsTjirsrfEdDwNaVjnamnVim10wEbZSDGLWPtHjpTQnBbVs2mutV0mL426/wDNV6S6k1rjFtbFtpHQyqVuVJsSNDqNeHH0q93Y2xnYxSmNMykpJaNWzCwykgea4udelV+wdnmeO41uOHUgXH2PzoG8WyjhpFFjkksQDyOhI+R+tU8ZFI7JsF/ALi12szdCB7vpYWqg25stzIWv5lsRbQC4vp05/KrvBbNaPDWdScim9jYkkZiB6KwqvxhBKEm5swD+8cjkK3y+1TI/CFki05UJ4fas0aMSSMqsxYaNZbaXHqNddL0FdsLiPbM8zW45msnQj+9dPsTZC4trSAqtmDWBySfmAb9Kbn2JGJZVyBQobL5fIBdcnY6E6db0yFSjbBk2pHHbL2j4cgR2uvXqeQ04V0UmNWTQEaHXt2pbZey4A7GQBiXZQOugOluVj9KltLArG48PQOeF9UIBuR1U8D8KRlx3/SOhP7jDSZLMPdIPci/mF+4vV3IkcsemVlYaHSx/vXPRYgcG0I5H7g8CKE87RkmFyt9SOKt6jrRcLkvj3DItMVysH1vdB7Q0+BMDZobr1X3T1qxScMoI51VwbcHCZMv8y3K/EcqNgJFu+U3F7i3AaV3eNmg37XpnK5GKSXuW0NsayoMayulZzhKbFMeFwGvYDR263Puj9/hWoIAlybX58gBxsO33rcSnVm0J/wBqjgP19T2FCzM+vsoPZHvMep6DoOPOvC5+Tkzu5v8An6HrsWCGJVFCrDPLdlMgS2VDol/zP26D7caNisRwM7g29lFHlB/lUcT3qvnxcjP4cQ1Fr2FyL8rdfXrXVbs7niO82K8xAvY6/OsXI5EMEfKX9l8j4pt6OTx+1nHBGsOpt+9NY3YkcUSTT+dyLhPdXppz+NM7bxImmVEUKGccByBufoKrN78dmkVFN8uUdr8bVISnkcEvbe3+AW6v5Op3VxB/CFjpmZjb4k1ze3caZC7H2UVgvxaxPxyfTvV9ipBBhY4k9plFvlpf7/CuZ24uTDH+dgg9FAB+t6z8WKeVzrt6Cm/bRvYkdsNH/NKtV+8xvjh2y/arrSLDYYc2Yt9DXPbZnzY2/pXQ4/uyuX5/cTPUa/AttVyrq3MFT9ad3jwWeJMSmoewe3utbyt6G3zFLbXjzWt7ym3qDqKf3V2gpV4ZRmR1a6k+2p1ZR0Ye0O4vyrq41pGWXZy63PDXQn9T+9NYfZ8QUGaUxlxdVWMuQDwZ9Ra/G2tM4zCtgsQrDzqrB425SID/AMgjkb0fb2Aj8BZohmDu3nBNsp1UEcAR7J/ppiBZe7nYz8MTG5VgfMjDVXU+yy/7tOVqsN+JlxKRsntoRb1F64HB4xhFof8AtMCP6X9oelwDVzFtHxANf7GpIiR3GE20smGDX9u7HsSAD9qoMSpcoia5c63uLe2xBv0trelcDitWAuBf4a2vanViBu41tclSSFb866are3KlNeSphLWx3ZWORomQNcoxDESSKXN8wC5bZBlJPPX1oWP2plGRZJspK+0xLlbuQq63tqOPalpo5ZGzRKkVswuMznoTc6Xt0HKoRYNgSzsWPewGnpV1RC2wuJXw8xWxSzXFrnQ/Ma8O1UGM2wXmJY2CXUDnfmTT+FxAaMqpHvDiANdL3J6VVjd4sc0kgGYkkIGY6m9uQ+tSL+5GhyDHCXQ/3HpTXhPCQzjNGeDc+2YcvXgaBs/DpF7C5iPefX5KNB9avIMTnFmF76EHnSskbehkJUbw2HWQX0N6p5tlHxGMLtGVPL7HtXSQ7H8CIyK2VQCcrcB6dK57DY1gC7RuVck5wLrxI5elIqeNeUdDE4zdMkm15IxlmRmYe8gFmHcHgaym4sUji4INZWiPq3Iiq0zNL07A3dB6JhMEZ+ZVOFx7T+h5L358qXjAfV/YGtjpntzb+Xtz41cbImCRKzaWUWB5dBXnOTncI1Ds6cVb2G2RsaLDysEUXKxHuDdwfsK3vTtcRREX48ajs7HAmaQ/msPRVA++auH3s2t4hIvpesWDjyz8hOe6qwpSUYaMwGJLOXUXIGVf6m0H2+tJbViH4qOPjlN2PMnS5+d6sN3SI4/FbQDMVB6nTN8tKoBjPExRa/EkX6X4n5V3scbySrpL+f4Msn7V+p1mcyM0rHyoMq9LDifjb5Cuf3gxOZ4I/wAozH1Ylv1o+J2qW8g0S/AcCB/ij4mqczeLir9LVeDA4vyfx0Scr0i62zidYV5It/sKocSb4r5Uzt1yfN3sPQafe9BxKBZEbqBetOCCjFfhgTdsZnwxkRgntxXkA5ldA9vTQ/OlZISCssenmBIHut+371LE4xo5UdDlZTcH9D2PCrDFoHTxYBYH/uRj/wCs9QPyn6Vrx7ikJl2OLCmJhKuDY8COMTW9pR04XHO3WuZxOEmw2ZTcq3TWOUfmA6/UV0u6sZcOLaCx+NPYrC8VIuDyPD+xpws8+w82Qm4urCxHUdu9GhmEeqtcaaWN6ucfu2G1hNm/I1hf+k8D6VQz4doyVdWU9CCD8qoI6DZOJDkgceNududdFs3Ahy3vG40zMAdAbaVwuEwZkF42UOvuk5WPdGOhPa99asMPtrEw3DZr/wA2YMPiLVVJEPQMRtRVTKY3jtceySt+xAtXMbT2iSH0Kqg1JsLm17AfL50CDe6QLbJbuSQg+J1Ppxqr2i0uJeFIQXdg72HNmc3J5AAKNToKukyrCvI7Rh1tkNwMutmA1B0461f7ERzAMwYDh5tOeludVeP2vJhlRCY3fzFiqqFvbLplsDa1r86r4NvzMNTYE/5xpU4WEno7zZcQ1BF9avMLsXzZz5VGtcXu9tDKCTdiTftxp/b297LHqQx4BB7H/kefpQx1LZb60Ob2bd8S0Md/D0zMNcw7W5d6Y2RtzDKqoWWLKAAGNtPjXO7PxSvGDJZmbUnT/BQcfHGDcaXBrFk5HnPwa0PhDwVndy7sYWe0ihGDe8hFm7+XQ1quD3ZxUvhsEldFDEgA2GorKTPxi6sYpMcxGLJFuth8CQD9L0XFbVPAHQVSzYqwtzJB9ADSc2L+un70MeMnVopzL1tsFMPx9rX56/rXITYkyv2vrW9qY/QKOAoGGbKt+ZrfgwLGnL7iZztlnjdqkqEHBQBVXhpiGNuPCoM/HtUML1rRHGoxFuVssopST/nxPzvWtnP/ABSel6As9r29Khg5rNQ+OmEnse2vPcKOlvt/ehYya6r/AEikcZiL2ok8l1HYWqRhSRTl2ZiJ7lT2pvY+1zDMCSQraHt0NuYqrZ7qO1QJ1FOiqAbPaN3NsxBQHCgNqCAuU9wRoatdpbMhlTNGQL14ns/bMkB8pzKeKN7J7joe4rq8BvLmH8N7H8jGzfA8DRWBQ3tPDNGSLX41TvPcZWAZfysMy/AHh8LU5jdst76sPUGkP+poaEMXOBhvcIyEflbMv/5P71i7PJ4S/MMKejxMZ6VszRjmKjIJLu8WN5JBbXhdmPpViMSuHjKp5Ft5iD53HRm7/lGlAn2kqC9wPvXN4/axlNhooN7dT1NWrKZKbaEhkLg5SeFraDgBrQP+qSk6uT8v2oZlpcHWrRTLbC7Se5uxNS2pjMwAv0qqR7GpTSXoHj91heWjocLirKPSt47FXQ69vnVVBPoKJiJfL8f0rP8AT9wzy0WexsXlQ9z+lZVfs6Sy/Gt0vJiTk2EpaNSYon40v+I1vQHahZq1qCF2SmN2vU3k4UAcaxjTKAsI8mlbD2FBJrL6VKKsIJa3G9qDU2FgD1/SrouyLNc0VpNKBW71GgUyWbSog61lRq6I2EdqzPUCaypRLGU2nKBYO9ulyR9aj+OfmQfgKBWqhVj6bWYe7GfVT+9Dl2nI3ML/AEgClaypRLNs5PEk1G9brVWUbqNSrVqhGZesY1lYahPgLG9HLXFLximY10pcuxi6DYNvLW61hl0rdJfYaP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22" name="WordArt 21"/>
          <p:cNvSpPr>
            <a:spLocks noChangeArrowheads="1" noChangeShapeType="1" noTextEdit="1"/>
          </p:cNvSpPr>
          <p:nvPr/>
        </p:nvSpPr>
        <p:spPr bwMode="auto">
          <a:xfrm rot="21226421">
            <a:off x="454590" y="2025080"/>
            <a:ext cx="8326286" cy="25109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18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Também nós vencemos a tentação</a:t>
            </a:r>
          </a:p>
          <a:p>
            <a:pPr algn="l"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   - </a:t>
            </a: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como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Jesus e </a:t>
            </a: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com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Jesus - </a:t>
            </a:r>
          </a:p>
          <a:p>
            <a:pPr algn="l">
              <a:defRPr/>
            </a:pP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pela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Oração e o Sacrifício… </a:t>
            </a:r>
          </a:p>
          <a:p>
            <a:pPr algn="l"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e com a força da Palavra de Deus…</a:t>
            </a:r>
          </a:p>
        </p:txBody>
      </p:sp>
    </p:spTree>
    <p:extLst>
      <p:ext uri="{BB962C8B-B14F-4D97-AF65-F5344CB8AC3E}">
        <p14:creationId xmlns:p14="http://schemas.microsoft.com/office/powerpoint/2010/main" val="14963701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10" descr="http://4.bp.blogspot.com/_DqqM4_grOvc/TNHmkQ8LS5I/AAAAAAAAAco/K1oZbKbgeVA/s400/jesus_deser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412875"/>
            <a:ext cx="3097212" cy="4267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409700"/>
            <a:ext cx="7848600" cy="3500438"/>
          </a:xfrm>
        </p:spPr>
        <p:txBody>
          <a:bodyPr/>
          <a:lstStyle/>
          <a:p>
            <a:pPr>
              <a:defRPr/>
            </a:pPr>
            <a:r>
              <a:rPr lang="pt-PT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CHEGARAM OS DIAS DE PENITÊNCIA:</a:t>
            </a:r>
            <a:br>
              <a:rPr lang="pt-PT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EXPIEMOS NOSSOS PECADOS</a:t>
            </a:r>
            <a:br>
              <a:rPr lang="pt-PT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 SALVAREMOS NOSSAS ALMAS.</a:t>
            </a:r>
            <a:br>
              <a:rPr lang="pt-PT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</a:t>
            </a:r>
            <a:br>
              <a:rPr lang="pt-PT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	1. Tende piedade de mim, </a:t>
            </a:r>
            <a:br>
              <a:rPr lang="pt-PT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	ó Deus, tende piedade;</a:t>
            </a:r>
            <a:br>
              <a:rPr lang="pt-PT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	porque em Vós eu procuro refúgio,</a:t>
            </a:r>
            <a:br>
              <a:rPr lang="pt-PT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	e me abrigo à sombra das vossas asas</a:t>
            </a:r>
            <a:br>
              <a:rPr lang="pt-PT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	até que passe a tormenta.</a:t>
            </a:r>
            <a:r>
              <a:rPr lang="es-ES" sz="24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endParaRPr lang="pt-PT" sz="2400" b="1" dirty="0" smtClean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61444" name="Line 4"/>
          <p:cNvSpPr>
            <a:spLocks noChangeShapeType="1"/>
          </p:cNvSpPr>
          <p:nvPr/>
        </p:nvSpPr>
        <p:spPr bwMode="auto">
          <a:xfrm flipV="1">
            <a:off x="468313" y="801688"/>
            <a:ext cx="2600325" cy="53975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" name="WordArt 8"/>
          <p:cNvSpPr>
            <a:spLocks noChangeArrowheads="1" noChangeShapeType="1" noTextEdit="1"/>
          </p:cNvSpPr>
          <p:nvPr/>
        </p:nvSpPr>
        <p:spPr bwMode="auto">
          <a:xfrm rot="20893929">
            <a:off x="374129" y="633091"/>
            <a:ext cx="2664795" cy="3702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Entrada</a:t>
            </a: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152789" y="5915502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2700338" y="4762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62467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2468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2469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684213" y="671513"/>
            <a:ext cx="8064500" cy="55705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  </a:t>
            </a:r>
            <a:r>
              <a:rPr kumimoji="0" lang="pt-PT" sz="2000" b="0" kern="0" spc="100" baseline="0" dirty="0">
                <a:solidFill>
                  <a:srgbClr val="FFFF66"/>
                </a:solidFill>
                <a:latin typeface="Arial" charset="0"/>
              </a:rPr>
              <a:t>( … )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                 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Saudação ]</a:t>
            </a:r>
            <a:r>
              <a:rPr kumimoji="0" lang="pt-PT" sz="2000" b="0" kern="0" cap="small" spc="100" baseline="0" dirty="0">
                <a:solidFill>
                  <a:srgbClr val="FF6600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6600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A graça  …  estejam convosco.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    que nos reuniu no amor de Cristo!</a:t>
            </a:r>
            <a:r>
              <a:rPr kumimoji="0" lang="pt-PT" sz="1000" kern="0" spc="100" baseline="0" dirty="0">
                <a:solidFill>
                  <a:srgbClr val="FFFFFF"/>
                </a:solidFill>
                <a:latin typeface="Arial" charset="0"/>
              </a:rPr>
              <a:t> 	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</a:t>
            </a:r>
          </a:p>
          <a:p>
            <a:pPr algn="r">
              <a:defRPr/>
            </a:pPr>
            <a:r>
              <a:rPr kumimoji="0" lang="pt-PT" sz="2000" b="0" i="1" kern="0" cap="small" spc="100" baseline="0" dirty="0">
                <a:solidFill>
                  <a:srgbClr val="FF9933"/>
                </a:solidFill>
                <a:latin typeface="Arial" charset="0"/>
              </a:rPr>
              <a:t>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Ato Penitencial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</a:rPr>
              <a:t> </a:t>
            </a:r>
            <a:endParaRPr kumimoji="0" lang="pt-PT" sz="2400" kern="0" spc="100" baseline="0" dirty="0">
              <a:solidFill>
                <a:srgbClr val="FFCC66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(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i="1" kern="0" spc="100" baseline="0" dirty="0">
                <a:solidFill>
                  <a:srgbClr val="FFFF66"/>
                </a:solidFill>
                <a:latin typeface="Arial" charset="0"/>
              </a:rPr>
              <a:t>…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) Confessemos os nossos pecados: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(</a:t>
            </a: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S</a:t>
            </a: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e</a:t>
            </a: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 P)-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Confesso a Deus todo-poderoso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a vós, irmãos, que pequei muitas vezes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por pensamentos e palavras,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atos e omissões,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por minha culpa, minha tão grande culpa.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peço à Virgem Maria, aos Anjos e Santos,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a vós, irmãos, que rogueis por mim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a Deus, nosso Senhor.</a:t>
            </a:r>
          </a:p>
          <a:p>
            <a:pPr algn="l">
              <a:defRPr/>
            </a:pP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		          </a:t>
            </a:r>
            <a:r>
              <a:rPr kumimoji="0" lang="pt-PT" sz="2000" b="0" kern="0" spc="100" baseline="0" dirty="0">
                <a:solidFill>
                  <a:srgbClr val="FFFF66"/>
                </a:solidFill>
                <a:latin typeface="Arial" charset="0"/>
              </a:rPr>
              <a:t>( … )</a:t>
            </a:r>
            <a:endParaRPr kumimoji="0" lang="pt-PT" sz="2400" kern="0" spc="100" baseline="0" dirty="0">
              <a:solidFill>
                <a:srgbClr val="FFFF66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308725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5"/>
          <p:cNvSpPr>
            <a:spLocks noChangeArrowheads="1" noChangeShapeType="1"/>
          </p:cNvSpPr>
          <p:nvPr/>
        </p:nvSpPr>
        <p:spPr bwMode="auto">
          <a:xfrm>
            <a:off x="500034" y="642918"/>
            <a:ext cx="8215370" cy="5545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Liturgia da</a:t>
            </a:r>
          </a:p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PALAVRA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75" y="1208088"/>
            <a:ext cx="4749800" cy="4060825"/>
          </a:xfrm>
          <a:prstGeom prst="rect">
            <a:avLst/>
          </a:prstGeom>
          <a:noFill/>
          <a:ln>
            <a:noFill/>
          </a:ln>
          <a:effectLst>
            <a:glow rad="431800">
              <a:schemeClr val="tx2">
                <a:alpha val="5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4515" name="Line 6"/>
          <p:cNvSpPr>
            <a:spLocks noChangeShapeType="1"/>
          </p:cNvSpPr>
          <p:nvPr/>
        </p:nvSpPr>
        <p:spPr bwMode="auto">
          <a:xfrm>
            <a:off x="428625" y="857250"/>
            <a:ext cx="8280400" cy="0"/>
          </a:xfrm>
          <a:prstGeom prst="line">
            <a:avLst/>
          </a:prstGeom>
          <a:noFill/>
          <a:ln w="28575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64516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9" name="Rectângulo 8"/>
          <p:cNvSpPr/>
          <p:nvPr/>
        </p:nvSpPr>
        <p:spPr>
          <a:xfrm>
            <a:off x="468313" y="1282700"/>
            <a:ext cx="8496300" cy="5170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2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“O Senhor Deus formou o homem do pó da terra,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insuflou em suas narinas um sopro de vida,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o homem tornou-se um ser vivo.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Depois, o Senhor Deus plantou um jardim no Éden, a oriente,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nele colocou o homem que tinha formado.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Fez nascer na terra toda a espécie de árvores,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 frutos agradáveis à vista e bons para comer,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entre as quais a árvore da vida, no meio do jardim,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a árvore da ciência do bem e do mal.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Ora, a serpente era o mais astucioso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 todos os animais dos campos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o Senhor Deus tinha feito. Ela disse à mulher: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«É verdade que Deus vos disse: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‘Não podeis comer o fruto de nenhuma árvore do jardim’?».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mulher respondeu: «Podemos comer o fruto das árvores 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do jardim; mas, quanto ao fruto da árvore que está 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no meio do jardim, Deus avisou-nos: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‘Não podeis comer dele nem tocar-lhe, se não morrereis’».                 </a:t>
            </a: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619672" y="950522"/>
            <a:ext cx="3036787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1ª LEITURA</a:t>
            </a:r>
          </a:p>
        </p:txBody>
      </p:sp>
      <p:sp>
        <p:nvSpPr>
          <p:cNvPr id="64519" name="Seta para baixo 9"/>
          <p:cNvSpPr>
            <a:spLocks noChangeArrowheads="1"/>
          </p:cNvSpPr>
          <p:nvPr/>
        </p:nvSpPr>
        <p:spPr bwMode="auto">
          <a:xfrm>
            <a:off x="8469313" y="6159500"/>
            <a:ext cx="214312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5539" name="Line 6"/>
          <p:cNvSpPr>
            <a:spLocks noChangeShapeType="1"/>
          </p:cNvSpPr>
          <p:nvPr/>
        </p:nvSpPr>
        <p:spPr bwMode="auto">
          <a:xfrm>
            <a:off x="428625" y="857250"/>
            <a:ext cx="8280400" cy="0"/>
          </a:xfrm>
          <a:prstGeom prst="line">
            <a:avLst/>
          </a:prstGeom>
          <a:noFill/>
          <a:ln w="28575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65540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9" name="Rectângulo 8"/>
          <p:cNvSpPr/>
          <p:nvPr/>
        </p:nvSpPr>
        <p:spPr>
          <a:xfrm>
            <a:off x="893763" y="1268413"/>
            <a:ext cx="7207250" cy="45164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serpente replicou à mulher: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«De maneira nenhuma! Não morrereis.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Deus sabe que, no dia em que o comerdes,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abrir-se-ão os vossos olhos e sereis como deuses,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ficando a conhecer o bem e o mal».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mulher viu então que o fruto da árvore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era bom para comer e agradável à vista,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precioso para esclarecer a inteligência.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Colheu fruto da árvore e comeu;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depois deu-o ao marido,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comeu juntamente com ela.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Abriram-se então os seus olhos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compreenderam que estavam despidos.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 isso, entrelaçaram folhas de figueira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cingiram os rins com elas”.                  ( Gn 2-3 )</a:t>
            </a: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619672" y="950522"/>
            <a:ext cx="3096344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1ª LEITURA</a:t>
            </a:r>
          </a:p>
        </p:txBody>
      </p:sp>
      <p:sp>
        <p:nvSpPr>
          <p:cNvPr id="13" name="WordArt 8"/>
          <p:cNvSpPr>
            <a:spLocks noChangeArrowheads="1" noChangeShapeType="1" noTextEdit="1"/>
          </p:cNvSpPr>
          <p:nvPr/>
        </p:nvSpPr>
        <p:spPr bwMode="auto">
          <a:xfrm rot="20443426">
            <a:off x="1027026" y="5915251"/>
            <a:ext cx="1592879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Salmo R.:</a:t>
            </a:r>
          </a:p>
        </p:txBody>
      </p:sp>
      <p:sp>
        <p:nvSpPr>
          <p:cNvPr id="11" name="Rectângulo 10"/>
          <p:cNvSpPr/>
          <p:nvPr/>
        </p:nvSpPr>
        <p:spPr>
          <a:xfrm>
            <a:off x="2627313" y="5664200"/>
            <a:ext cx="5976937" cy="8604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3000"/>
              </a:lnSpc>
              <a:spcAft>
                <a:spcPts val="0"/>
              </a:spcAft>
              <a:defRPr/>
            </a:pPr>
            <a:r>
              <a:rPr lang="pt-PT" cap="all" spc="200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PECÁMOS, SENHOR:</a:t>
            </a:r>
          </a:p>
          <a:p>
            <a:pPr algn="l">
              <a:lnSpc>
                <a:spcPts val="3000"/>
              </a:lnSpc>
              <a:spcAft>
                <a:spcPts val="0"/>
              </a:spcAft>
              <a:defRPr/>
            </a:pPr>
            <a:r>
              <a:rPr lang="pt-PT" cap="all" spc="200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TENDE COMPAIXÃO DE NÓS!</a:t>
            </a:r>
          </a:p>
        </p:txBody>
      </p:sp>
      <p:sp>
        <p:nvSpPr>
          <p:cNvPr id="65545" name="Seta para baixo 9"/>
          <p:cNvSpPr>
            <a:spLocks noChangeArrowheads="1"/>
          </p:cNvSpPr>
          <p:nvPr/>
        </p:nvSpPr>
        <p:spPr bwMode="auto">
          <a:xfrm>
            <a:off x="5580063" y="1055688"/>
            <a:ext cx="214312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6563" name="Line 11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66564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9" name="Rectângulo 8"/>
          <p:cNvSpPr/>
          <p:nvPr/>
        </p:nvSpPr>
        <p:spPr>
          <a:xfrm>
            <a:off x="755650" y="1341438"/>
            <a:ext cx="7991475" cy="51054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“Irmãos: Assim como por um só homem entrou o pecado no mundo e pelo pecado a morte, assim também a morte atingiu todos os homens, porque todos pecaram.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 facto, até à Lei, existia o pecado no mundo.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o pecado não é levado em conta, se não houver lei.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Entretanto, a morte reinou desde Adão até Moisés,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mesmo para aqueles que não tinham pecado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 uma transgressão à semelhança de Adão,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é figura d’Aquele que havia de vir.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o dom gratuito não é como a falta.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 pelo pecado de um só todos pereceram, com muito mais razão a graça de Deus, dom contido na graça de um só homem, Jesus Cristo, se concedeu com abundância a todos os homens. E esse dom não é como o pecado de um só: o julgamento que resultou desse único pecado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levou à condenação, ao passo que o dom gratuito,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veio depois de muitas faltas, leva à justificação.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763688" y="980728"/>
            <a:ext cx="3096344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2ª LEITURA</a:t>
            </a:r>
          </a:p>
        </p:txBody>
      </p:sp>
      <p:sp>
        <p:nvSpPr>
          <p:cNvPr id="66567" name="Seta para baixo 9"/>
          <p:cNvSpPr>
            <a:spLocks noChangeArrowheads="1"/>
          </p:cNvSpPr>
          <p:nvPr/>
        </p:nvSpPr>
        <p:spPr bwMode="auto">
          <a:xfrm>
            <a:off x="8255000" y="6096000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Selling a Product or Service</Template>
  <TotalTime>4328</TotalTime>
  <Words>1668</Words>
  <Application>Microsoft Office PowerPoint</Application>
  <PresentationFormat>Apresentação no Ecrã (4:3)</PresentationFormat>
  <Paragraphs>264</Paragraphs>
  <Slides>28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6</vt:i4>
      </vt:variant>
      <vt:variant>
        <vt:lpstr>Títulos dos diapositivos</vt:lpstr>
      </vt:variant>
      <vt:variant>
        <vt:i4>28</vt:i4>
      </vt:variant>
    </vt:vector>
  </HeadingPairs>
  <TitlesOfParts>
    <vt:vector size="34" baseType="lpstr">
      <vt:lpstr>1_Modelo de apresentação predefinido</vt:lpstr>
      <vt:lpstr>3_Modelo de apresentação predefinido</vt:lpstr>
      <vt:lpstr>4_Modelo de apresentação predefinido</vt:lpstr>
      <vt:lpstr>5_Modelo de apresentação predefinido</vt:lpstr>
      <vt:lpstr>2_Modelo de apresentação predefinido</vt:lpstr>
      <vt:lpstr>6_Modelo de apresentação predefinido</vt:lpstr>
      <vt:lpstr>Apresentação do PowerPoint</vt:lpstr>
      <vt:lpstr>Apresentação do PowerPoint</vt:lpstr>
      <vt:lpstr>Apresentação do PowerPoint</vt:lpstr>
      <vt:lpstr>CHEGARAM OS DIAS DE PENITÊNCIA: EXPIEMOS NOSSOS PECADOS E SALVAREMOS NOSSAS ALMAS.     1. Tende piedade de mim,    ó Deus, tende piedade;   porque em Vós eu procuro refúgio,   e me abrigo à sombra das vossas asas   até que passe a tormenta.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                                                                      [ Após a Consagração / À escolha ]  (1ª) P- Mistério da fé!       A- Anunciamos, Senhor, a Vossa morte,           proclamamos a Vossa Ressurreição.          Vinde, Senhor Jesus!       (2ª) P- Mistério admirável da nossa fé!       A- Quando comemos deste pão            e bebemos deste cálice,             anunciamos, Senhor, a Vossa morte,            esperando a Vossa vinda gloriosa.        (3ª) P- Mistério da fé para a salvação do mundo!         A- Glória a Vós que morrestes na cruz              e agora viveis para sempre.             Salvador do mundo, salvai-nos!             Vinde, Senhor Jesus!</vt:lpstr>
      <vt:lpstr>Apresentação do PowerPoint</vt:lpstr>
      <vt:lpstr>Apresentação do PowerPoint</vt:lpstr>
      <vt:lpstr>Apresentação do PowerPoint</vt:lpstr>
      <vt:lpstr>É CRISTO QUEM NOS CONVIDA: VAMOS À MESA DO SENHOR COMUNGAR O PÃO DA VIDA, SACRAMENTO DO AMOR!       1. O pão de Deus é o que desceu do Céu    para dar a Vida ao mundo.      2. O que vem a Mim nunca mais terá fome,    e o que crê em Mim nunca mais terá sede.     </vt:lpstr>
      <vt:lpstr>3. Não só de pão vive o homem mas da Palavra que vem da boca de Deus.   4. Tomai e comei: Isto é o meu Corpo. Tomai e bebei: Este é o Cálice do meu Sangue.   5. Quem come a minha carne e bebe o meu sangue viverá eternamente.         É CRISTO QUEM NOS CONVIDA:  VAMOS À MESA DO SENHOR  COMUNGAR O PÃO DA VIDA,  SACRAMENTO DO AMOR!  </vt:lpstr>
      <vt:lpstr>Apresentação do PowerPoint</vt:lpstr>
      <vt:lpstr>SALVÉ, Ó CRUZ, Ó ÁRVORE DA VIDA, ONDE, POR CRISTO, A MORTE FOI VENCIDA!     1. Nós te saudamos com amor,  ó Cruz da Salvação!  Nos teus braços morreu nosso Senhor,  em ti foi operada a Redenção! </vt:lpstr>
      <vt:lpstr>Apresentação do PowerPoint</vt:lpstr>
    </vt:vector>
  </TitlesOfParts>
  <Company>La Salle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La Salle</dc:creator>
  <cp:lastModifiedBy>Win7</cp:lastModifiedBy>
  <cp:revision>374</cp:revision>
  <dcterms:created xsi:type="dcterms:W3CDTF">2006-05-02T09:35:59Z</dcterms:created>
  <dcterms:modified xsi:type="dcterms:W3CDTF">2013-11-13T11:33:44Z</dcterms:modified>
</cp:coreProperties>
</file>