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275" r:id="rId2"/>
    <p:sldMasterId id="2147484806" r:id="rId3"/>
    <p:sldMasterId id="2147484819" r:id="rId4"/>
    <p:sldMasterId id="2147486576" r:id="rId5"/>
    <p:sldMasterId id="2147486602" r:id="rId6"/>
  </p:sldMasterIdLst>
  <p:notesMasterIdLst>
    <p:notesMasterId r:id="rId37"/>
  </p:notesMasterIdLst>
  <p:sldIdLst>
    <p:sldId id="312" r:id="rId7"/>
    <p:sldId id="341" r:id="rId8"/>
    <p:sldId id="355" r:id="rId9"/>
    <p:sldId id="346" r:id="rId10"/>
    <p:sldId id="324" r:id="rId11"/>
    <p:sldId id="258" r:id="rId12"/>
    <p:sldId id="352" r:id="rId13"/>
    <p:sldId id="340" r:id="rId14"/>
    <p:sldId id="302" r:id="rId15"/>
    <p:sldId id="261" r:id="rId16"/>
    <p:sldId id="347" r:id="rId17"/>
    <p:sldId id="348" r:id="rId18"/>
    <p:sldId id="349" r:id="rId19"/>
    <p:sldId id="353" r:id="rId20"/>
    <p:sldId id="299" r:id="rId21"/>
    <p:sldId id="321" r:id="rId22"/>
    <p:sldId id="333" r:id="rId23"/>
    <p:sldId id="283" r:id="rId24"/>
    <p:sldId id="325" r:id="rId25"/>
    <p:sldId id="326" r:id="rId26"/>
    <p:sldId id="314" r:id="rId27"/>
    <p:sldId id="300" r:id="rId28"/>
    <p:sldId id="332" r:id="rId29"/>
    <p:sldId id="327" r:id="rId30"/>
    <p:sldId id="323" r:id="rId31"/>
    <p:sldId id="266" r:id="rId32"/>
    <p:sldId id="322" r:id="rId33"/>
    <p:sldId id="310" r:id="rId34"/>
    <p:sldId id="267" r:id="rId35"/>
    <p:sldId id="356" r:id="rId36"/>
  </p:sldIdLst>
  <p:sldSz cx="9144000" cy="6858000" type="screen4x3"/>
  <p:notesSz cx="6858000" cy="9144000"/>
  <p:defaultTextStyle>
    <a:defPPr>
      <a:defRPr lang="pt-PT"/>
    </a:defPPr>
    <a:lvl1pPr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33"/>
    <a:srgbClr val="00FF00"/>
    <a:srgbClr val="FFCC00"/>
    <a:srgbClr val="003300"/>
    <a:srgbClr val="99FF33"/>
    <a:srgbClr val="FF000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87" autoAdjust="0"/>
    <p:restoredTop sz="94710" autoAdjust="0"/>
  </p:normalViewPr>
  <p:slideViewPr>
    <p:cSldViewPr>
      <p:cViewPr>
        <p:scale>
          <a:sx n="77" d="100"/>
          <a:sy n="77" d="100"/>
        </p:scale>
        <p:origin x="-9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6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98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9CAA2E7-B441-4B61-BCF6-5AF0DA95C0FF}" type="datetimeFigureOut">
              <a:rPr lang="pt-PT"/>
              <a:pPr>
                <a:defRPr/>
              </a:pPr>
              <a:t>13-11-2013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 smtClean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8ACC097-F755-4D20-B120-F51A5C89A65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8184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8602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22CF126-F220-4256-BE37-B4C33B601D5C}" type="slidenum">
              <a:rPr lang="pt-PT" sz="1200" smtClean="0"/>
              <a:pPr eaLnBrk="1" hangingPunct="1"/>
              <a:t>16</a:t>
            </a:fld>
            <a:endParaRPr lang="pt-PT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810BC-16C4-4DC4-8A40-A7F1895F64A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37156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C85EE-ACA2-4180-9506-8697B06C804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0349702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F9D75-AA9B-417B-B708-3FAE54BB1BF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63614171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3E02D-7EC6-4A7D-A5C6-7580E6EFE1B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120372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84A16-CAF8-494B-BAE3-C6DF4D8A8B0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306088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FF19F-2594-48C9-A714-3C9CB238B7E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7597301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08D7E-5A3A-46C4-8F25-85818F33987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585077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042B8-9FB9-47AD-A4DA-F92B15C92F0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3325583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E9B09-51D4-43B6-BF97-A4DFAA23566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9586527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F6750-9658-497E-BDED-09975CCD08E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2886529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63412-915D-4436-86B1-B26889DBDCD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2863182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D2332-4EA3-4DD6-8361-BBC467218E5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2906802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7899F-BC86-4A4F-B14E-B937151E95A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9655671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EB9DC-A9BB-499E-9687-428F0DFC0DF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0895221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2DC11-114E-4348-A8B8-0AB49AE36C4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6598287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7ECCB-BE32-432B-A84E-13B2E61F5B9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85232631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9645C-5E8C-436D-8312-EE5E34F45D9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26122021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C0B2B-B26D-4CE3-AAB6-B8C5156501F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164413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761FE-A1D9-4659-ADE1-FE0D4920834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915507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E15D2-A60E-49F6-BAC4-8CD9E67F58F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5529035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EF9F5-F944-479A-B9EC-2DAAF8C61BA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065736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9E82A-FDA6-4BB5-A823-0B0C5675FBB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8066711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A181D-09BC-4A31-9934-1752D8BAB6C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6064284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D47F9-C98E-46CE-B41D-E431773612B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17832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E33D-231F-4E64-99D6-1DD39D37914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01072568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2F36D-EE9A-4092-9B54-1A7073FED92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95989354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381F9-9646-402F-89A1-F5E54E58B76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9184442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E679F-41FA-4CE1-B12A-A7D2E60FDDB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8021573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276E9-F880-45F4-AC4D-36FB81B3B6C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4375456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189E1-D2DA-4DFD-9166-D23A2670879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02507421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5BA0C-E1C5-486A-B293-309E13A256B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837681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5C061-E2D1-48D0-9EF1-B87E4C972E7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9213550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EB41D-6638-4009-A6D1-047CAEC1D35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755846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4D4AC-BC39-4308-B863-441A5009598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7957635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35544-25BB-4304-9183-80C2E0CEB46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98587615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0D689-33BE-4415-B042-17541D03D2E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34840320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5413C-A2EE-440F-9BAF-F90C0B477D1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6828912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C989F-B2EA-4E3E-9561-8D5BD12FEA8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05637446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DCCB9-F029-47CC-814E-F7C7EADC606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73215846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EC093-F49E-445E-AFD6-63689C56E66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90487537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D8916-CCF1-4C03-B235-690485C2921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2512267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FA341-A15E-407F-B31F-C5C5C7E7B4F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9311100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B4843-6927-49F2-9BB1-D6E135F4300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3132817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FE689-7048-44DC-87FA-2813E81D62E3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440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8DC14-4B12-4D4D-9E7B-810053ED702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79706897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0C117-7614-4A2C-A262-E39024901F0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163966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9067D-3FB6-4CB5-A7D3-0E769C5EAC8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014160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1A2CC-07AB-4175-91E8-7830E89B39BB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942246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659CA-6EC3-431D-B092-B12CE804237F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155270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1AA2E-7278-474E-9DF8-73AE52EA44CC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32439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34C76-F18D-49FB-974D-738E25F69CDE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495160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F83B1-5697-4525-90E4-6B2EE89D74EA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2248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D332-9433-4959-B14D-8C076B7316E6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798153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4A363-EF7F-4697-900B-C5CA932C00DC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455716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C2D0B-EE1F-4A42-A207-93795B281EA5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48594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F0563-54C8-4CC7-8954-7D3D386C7F1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39704390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2316B-C53B-47D6-8D45-E86C6BA72C81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954502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pt-PT" sz="2400" b="0" baseline="0" dirty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82979-9036-46A4-A83C-9EB40574EC56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4807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80138-C57B-49AE-9302-437413352AF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665479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0164A-C771-4CC3-8C49-F68B0D20A816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116902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D63A3-DA4B-46E1-873A-FFE37377CE5B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346739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BF167-FCAE-4F50-BB2D-1BBBFB6C12EB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933473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3A2CD-9545-457F-BBEC-B0FA64CEFDD1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41038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60298-E534-42DA-8827-03C1DF29716A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953107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ACA0D-34D7-4406-BB7A-18D562652E5B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281063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dirty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F883D-0C6C-42E9-AF9B-ADD0AB710680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20188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05776-91B8-496D-8502-617DBED366A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92465430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32E7C-B026-4EDB-901F-1F29B9FFAC72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159003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0A877-7774-43DB-98DF-7EAAD40D3963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72522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60A59-E3F8-4C26-8F99-51810533B160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406398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88E0B-78F2-48B8-9222-078CD1366B1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782221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E766F-B6C2-45B6-ACA0-D141C970549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4762041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471A0D95-B7B5-4F89-ACF2-E25CC4C24CC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26" r:id="rId1"/>
    <p:sldLayoutId id="2147486527" r:id="rId2"/>
    <p:sldLayoutId id="2147486528" r:id="rId3"/>
    <p:sldLayoutId id="2147486529" r:id="rId4"/>
    <p:sldLayoutId id="2147486530" r:id="rId5"/>
    <p:sldLayoutId id="2147486531" r:id="rId6"/>
    <p:sldLayoutId id="2147486532" r:id="rId7"/>
    <p:sldLayoutId id="2147486533" r:id="rId8"/>
    <p:sldLayoutId id="2147486534" r:id="rId9"/>
    <p:sldLayoutId id="2147486535" r:id="rId10"/>
    <p:sldLayoutId id="2147486536" r:id="rId11"/>
    <p:sldLayoutId id="2147486537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A3D120D8-E511-447A-BFB2-03F1A05FBD6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2068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9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2056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2066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7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2057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2064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5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2058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2062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3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38" r:id="rId1"/>
    <p:sldLayoutId id="2147486504" r:id="rId2"/>
    <p:sldLayoutId id="2147486505" r:id="rId3"/>
    <p:sldLayoutId id="2147486506" r:id="rId4"/>
    <p:sldLayoutId id="2147486507" r:id="rId5"/>
    <p:sldLayoutId id="2147486508" r:id="rId6"/>
    <p:sldLayoutId id="2147486509" r:id="rId7"/>
    <p:sldLayoutId id="2147486510" r:id="rId8"/>
    <p:sldLayoutId id="2147486511" r:id="rId9"/>
    <p:sldLayoutId id="2147486512" r:id="rId10"/>
    <p:sldLayoutId id="2147486513" r:id="rId11"/>
    <p:sldLayoutId id="2147486514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7A2BE252-835A-47FB-A5D0-BE23C0770B6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3092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93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3080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3090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91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3081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3088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9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3082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3086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7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3084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5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39" r:id="rId1"/>
    <p:sldLayoutId id="2147486515" r:id="rId2"/>
    <p:sldLayoutId id="2147486516" r:id="rId3"/>
    <p:sldLayoutId id="2147486517" r:id="rId4"/>
    <p:sldLayoutId id="2147486518" r:id="rId5"/>
    <p:sldLayoutId id="2147486519" r:id="rId6"/>
    <p:sldLayoutId id="2147486520" r:id="rId7"/>
    <p:sldLayoutId id="2147486521" r:id="rId8"/>
    <p:sldLayoutId id="2147486522" r:id="rId9"/>
    <p:sldLayoutId id="2147486523" r:id="rId10"/>
    <p:sldLayoutId id="2147486524" r:id="rId11"/>
    <p:sldLayoutId id="2147486525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6D1D98BD-E143-4FF2-B381-61F5C91E7E5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4116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7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4104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4114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5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4105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4112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3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4106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4110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1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4108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9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40" r:id="rId1"/>
    <p:sldLayoutId id="2147486541" r:id="rId2"/>
    <p:sldLayoutId id="2147486542" r:id="rId3"/>
    <p:sldLayoutId id="2147486543" r:id="rId4"/>
    <p:sldLayoutId id="2147486544" r:id="rId5"/>
    <p:sldLayoutId id="2147486545" r:id="rId6"/>
    <p:sldLayoutId id="2147486546" r:id="rId7"/>
    <p:sldLayoutId id="2147486547" r:id="rId8"/>
    <p:sldLayoutId id="2147486548" r:id="rId9"/>
    <p:sldLayoutId id="2147486549" r:id="rId10"/>
    <p:sldLayoutId id="2147486550" r:id="rId11"/>
    <p:sldLayoutId id="2147486551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6E601AE8-078E-4040-8842-D36268595B9F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410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411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4113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411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91203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6577" r:id="rId1"/>
    <p:sldLayoutId id="2147486578" r:id="rId2"/>
    <p:sldLayoutId id="2147486579" r:id="rId3"/>
    <p:sldLayoutId id="2147486580" r:id="rId4"/>
    <p:sldLayoutId id="2147486581" r:id="rId5"/>
    <p:sldLayoutId id="2147486582" r:id="rId6"/>
    <p:sldLayoutId id="2147486583" r:id="rId7"/>
    <p:sldLayoutId id="2147486584" r:id="rId8"/>
    <p:sldLayoutId id="2147486585" r:id="rId9"/>
    <p:sldLayoutId id="2147486586" r:id="rId10"/>
    <p:sldLayoutId id="2147486587" r:id="rId11"/>
    <p:sldLayoutId id="2147486588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0F9CAC00-63A3-43C4-82A8-B3D71A333F8D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srgbClr val="80808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410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pt-PT" sz="2400" b="0" baseline="0" dirty="0">
                <a:solidFill>
                  <a:srgbClr val="F8F8F8"/>
                </a:solidFill>
              </a:endParaRPr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411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4113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411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  <p:sp>
          <p:nvSpPr>
            <p:cNvPr id="411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 dirty="0">
                <a:solidFill>
                  <a:srgbClr val="F8F8F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870471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6603" r:id="rId1"/>
    <p:sldLayoutId id="2147486604" r:id="rId2"/>
    <p:sldLayoutId id="2147486605" r:id="rId3"/>
    <p:sldLayoutId id="2147486606" r:id="rId4"/>
    <p:sldLayoutId id="2147486607" r:id="rId5"/>
    <p:sldLayoutId id="2147486608" r:id="rId6"/>
    <p:sldLayoutId id="2147486609" r:id="rId7"/>
    <p:sldLayoutId id="2147486610" r:id="rId8"/>
    <p:sldLayoutId id="2147486611" r:id="rId9"/>
    <p:sldLayoutId id="2147486612" r:id="rId10"/>
    <p:sldLayoutId id="2147486613" r:id="rId11"/>
    <p:sldLayoutId id="2147486614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6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jpe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image" Target="../media/image16.wmf"/><Relationship Id="rId4" Type="http://schemas.openxmlformats.org/officeDocument/2006/relationships/image" Target="../media/image21.jpeg"/><Relationship Id="rId9" Type="http://schemas.openxmlformats.org/officeDocument/2006/relationships/image" Target="../media/image15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6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537268" y="2492896"/>
            <a:ext cx="5472113" cy="792088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No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 Ciclo A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:</a:t>
            </a:r>
          </a:p>
        </p:txBody>
      </p:sp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2915817" y="3501009"/>
            <a:ext cx="5832648" cy="26642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Louvamos</a:t>
            </a: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 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PAI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,</a:t>
            </a:r>
          </a:p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Filho e o Espírito</a:t>
            </a:r>
          </a:p>
        </p:txBody>
      </p:sp>
      <p:pic>
        <p:nvPicPr>
          <p:cNvPr id="58372" name="Picture 4" descr="DOLPH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4546">
            <a:off x="581025" y="3983038"/>
            <a:ext cx="2786063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WordArt 5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28040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Os 3 Ciclos</a:t>
            </a:r>
          </a:p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Litúrgicos</a:t>
            </a: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1692275" y="3789363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58375" name="WordArt 7"/>
          <p:cNvSpPr>
            <a:spLocks noChangeArrowheads="1" noChangeShapeType="1" noTextEdit="1"/>
          </p:cNvSpPr>
          <p:nvPr/>
        </p:nvSpPr>
        <p:spPr bwMode="auto">
          <a:xfrm>
            <a:off x="468313" y="5084763"/>
            <a:ext cx="5746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</a:t>
            </a:r>
          </a:p>
        </p:txBody>
      </p:sp>
      <p:sp>
        <p:nvSpPr>
          <p:cNvPr id="58376" name="WordArt 8"/>
          <p:cNvSpPr>
            <a:spLocks noChangeArrowheads="1" noChangeShapeType="1" noTextEdit="1"/>
          </p:cNvSpPr>
          <p:nvPr/>
        </p:nvSpPr>
        <p:spPr bwMode="auto">
          <a:xfrm>
            <a:off x="1908175" y="5445125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764704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1576759" y="1022530"/>
            <a:ext cx="3571305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2" name="Rectângulo 1"/>
          <p:cNvSpPr/>
          <p:nvPr/>
        </p:nvSpPr>
        <p:spPr>
          <a:xfrm>
            <a:off x="395536" y="1497746"/>
            <a:ext cx="8640960" cy="4811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“Naquele tempo,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estava doente certo homem, Lázaro de Betânia,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aldeia de Marta e de Maria, sua irmã.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Maria era aquela que tinha ungido o Senhor com perfume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Lhe tinha enxugado os pés com os cabelos.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Era seu irmão Lázaro que estava doente.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As irmãs mandaram então dizer a Jesus: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«Senhor, o teu amigo está doente».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Ouvindo isto, Jesus disse: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«Essa doença não é mortal, mas é para a glória de Deus,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que por ela seja glorificado o Filho do homem».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era amigo de Marta, de sua irmã e de Lázaro.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Entretanto, depois de ouvir dizer que ele estava doente,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ficou ainda dois dias no local onde Se encontrava.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Depois disse aos discípulos: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«Vamos de novo para a Judeia».</a:t>
            </a:r>
            <a:endParaRPr lang="pt-PT" dirty="0"/>
          </a:p>
        </p:txBody>
      </p:sp>
      <p:sp>
        <p:nvSpPr>
          <p:cNvPr id="11" name="Seta para baixo 9"/>
          <p:cNvSpPr>
            <a:spLocks noChangeArrowheads="1"/>
          </p:cNvSpPr>
          <p:nvPr/>
        </p:nvSpPr>
        <p:spPr bwMode="auto">
          <a:xfrm>
            <a:off x="6516216" y="6093296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857250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2" name="Rectângulo 1"/>
          <p:cNvSpPr/>
          <p:nvPr/>
        </p:nvSpPr>
        <p:spPr>
          <a:xfrm>
            <a:off x="576324" y="1492810"/>
            <a:ext cx="8316156" cy="4888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discípulos disseram-Lhe: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«Mestre, ainda há pouco os judeus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procuravam apedrejar-Te,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voltas para lá?».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respondeu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são doze as horas do dia?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alguém andar de dia, não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tropeça, porque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vê a luz deste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mundo. Mas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se andar de noite, tropeça,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porque não tem luz consigo».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Dito isto, acrescentou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nosso amigo Lázaro dorme, mas Eu vou despertá-lo».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Disseram então os discípulos: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«Senhor, se dorme, estará salvo».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referia-se à morte de Lázaro,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eles entenderam que falava do sono natural.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Disse-lhes então Jesus abertamente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Lázaro morreu;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 vossa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causa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alegro-Me de não ter estado lá,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que acrediteis.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vamos ter com ele».</a:t>
            </a:r>
            <a:endParaRPr lang="pt-PT" dirty="0">
              <a:solidFill>
                <a:srgbClr val="F8F8F8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1576759" y="1052736"/>
            <a:ext cx="3427289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8" name="Seta para baixo 9"/>
          <p:cNvSpPr>
            <a:spLocks noChangeArrowheads="1"/>
          </p:cNvSpPr>
          <p:nvPr/>
        </p:nvSpPr>
        <p:spPr bwMode="auto">
          <a:xfrm>
            <a:off x="6300192" y="6037997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1" name="Seta para baixo 9"/>
          <p:cNvSpPr>
            <a:spLocks noChangeArrowheads="1"/>
          </p:cNvSpPr>
          <p:nvPr/>
        </p:nvSpPr>
        <p:spPr bwMode="auto">
          <a:xfrm>
            <a:off x="5842181" y="1196752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7263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764704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04248" y="44624"/>
            <a:ext cx="1214438" cy="1036637"/>
          </a:xfrm>
          <a:noFill/>
        </p:spPr>
      </p:pic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1576759" y="836712"/>
            <a:ext cx="3427289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2" name="Rectângulo 1"/>
          <p:cNvSpPr/>
          <p:nvPr/>
        </p:nvSpPr>
        <p:spPr>
          <a:xfrm>
            <a:off x="323528" y="1124744"/>
            <a:ext cx="8717222" cy="545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Tomé, chamado Dídimo, disse aos companheiros: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«Vamos nós também, para morrermos com Ele».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Ao chegar, Jesus encontrou o amigo sepultado havia quatro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dias. Betânia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distava de Jerusalém cerca de três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quilómetros. Muitos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judeus tinham ido visitar Marta 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Maria, para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lhes apresentar condolências pela morte do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irmão. Quando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ouviu dizer que Jesus estava a chegar,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Marta saiu ao seu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encontro, enquanto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Maria ficou sentada em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casa. Marta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 a Jesus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Senhor,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tivesses estado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aqui, meu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irmão não teria morrido.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sei que, mesmo agora, tudo o que pedires a Deus,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Deus To concederá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Disse-lhe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Jesus: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Teu irmão ressuscitará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Marta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respondeu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Eu sei que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há de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ressuscitar na ressurreição do último dia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Disse-lhe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Eu sou a ressurreição e 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vida. Quem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acredita em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Mim, ainda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tenha morrido,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viverá;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todo aquele que vive e acredita em Mim nunca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morrerá. Acreditas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nisto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Disse-Lhe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Marta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Acredito, Senhor, que Tu és o Messias, o Filho de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Deus, que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havia de vir ao mundo».</a:t>
            </a:r>
            <a:endParaRPr lang="pt-PT" dirty="0">
              <a:solidFill>
                <a:srgbClr val="F8F8F8"/>
              </a:solidFill>
            </a:endParaRPr>
          </a:p>
        </p:txBody>
      </p:sp>
      <p:sp>
        <p:nvSpPr>
          <p:cNvPr id="7" name="Seta para baixo 9"/>
          <p:cNvSpPr>
            <a:spLocks noChangeArrowheads="1"/>
          </p:cNvSpPr>
          <p:nvPr/>
        </p:nvSpPr>
        <p:spPr bwMode="auto">
          <a:xfrm>
            <a:off x="7380312" y="6239594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8" name="Seta para baixo 9"/>
          <p:cNvSpPr>
            <a:spLocks noChangeArrowheads="1"/>
          </p:cNvSpPr>
          <p:nvPr/>
        </p:nvSpPr>
        <p:spPr bwMode="auto">
          <a:xfrm>
            <a:off x="6228184" y="881514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7263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764704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2" name="Rectângulo 1"/>
          <p:cNvSpPr/>
          <p:nvPr/>
        </p:nvSpPr>
        <p:spPr>
          <a:xfrm>
            <a:off x="395536" y="1124744"/>
            <a:ext cx="8640960" cy="545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Dito isto, retirou-se e foi chamar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Maria, 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quem disse em segredo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Mestre está ali e manda-te chamar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Logo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ouviu isto, Maria levantou-se e foi ter com Jesus.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ainda não tinha chegado à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aldeia, 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estava no lugar em que Marta viera ao seu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encontro. Então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judeus que estavam com Maria em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casa para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lhe apresentar condolências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, ao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verem-na levantar-se e sair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rapidamente, seguiram-na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pensando que se dirigia ao túmulo para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chorar. Quando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chegou aonde estava Jesus,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Maria, logo que O viu, caiu-Lhe aos pés e disse-Lhe: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«Senhor, se tivesses estado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aqui, meu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irmão não teria morrido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Jesus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ao vê-la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chorar,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vendo chorar também os judeus que vinham com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ela, comoveu-Se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profundamente 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perturbou-Se. Depois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perguntou: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Onde o pusestes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Responderam-Lhe: «Vem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ver, Senhor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chorou. Diziam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os judeus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Vede como era seu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amigo!». 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alguns deles observaram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Ele, que abriu os olhos ao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cego, não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podia também ter feito que este homem não morresse?».              </a:t>
            </a:r>
            <a:endParaRPr lang="pt-PT" baseline="0" dirty="0">
              <a:solidFill>
                <a:srgbClr val="F8F8F8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1475656" y="836712"/>
            <a:ext cx="3427289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8" name="Seta para baixo 9"/>
          <p:cNvSpPr>
            <a:spLocks noChangeArrowheads="1"/>
          </p:cNvSpPr>
          <p:nvPr/>
        </p:nvSpPr>
        <p:spPr bwMode="auto">
          <a:xfrm>
            <a:off x="5796136" y="838994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9" name="Seta para baixo 9"/>
          <p:cNvSpPr>
            <a:spLocks noChangeArrowheads="1"/>
          </p:cNvSpPr>
          <p:nvPr/>
        </p:nvSpPr>
        <p:spPr bwMode="auto">
          <a:xfrm>
            <a:off x="8102103" y="6167586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4292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764704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2" name="Rectângulo 1"/>
          <p:cNvSpPr/>
          <p:nvPr/>
        </p:nvSpPr>
        <p:spPr>
          <a:xfrm>
            <a:off x="539552" y="1282690"/>
            <a:ext cx="842493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Entretanto, Jesus, intimamente comovido, chegou ao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túmulo. Era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uma gruta, com uma pedra posta à entrada.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 Jesus: «Tirai a pedra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Respondeu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Marta, irmã do morto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Já cheira mal, Senhor, pois morreu há quatro dias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Disse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Eu não te disse que,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 acreditasses, verias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glória de Deus?».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Tiraram então 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pedra. Jesus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levantando os olhos ao Céu, disse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Pai, dou-Te graças por Me teres ouvido.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Eu bem sei que sempre Me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ouves, 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falei assim por causa da multidão que nos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cerca, para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acreditarem que Tu Me enviaste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Dito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isto, bradou com voz forte: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«Lázaro, sai para fora».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morto saiu, de mãos e pés enfaixados com ligaduras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o rosto envolvido num sudário.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Disse-lhes Jesus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Desligai-o e deixai-o ir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</a:t>
            </a:r>
            <a:endParaRPr lang="pt-PT" sz="22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muitos judeus, que tinham ido visitar Maria,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ao verem o que Jesus fizera, acreditaram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n’Ele”.              							       (Jo 11)</a:t>
            </a:r>
            <a:endParaRPr lang="pt-PT" baseline="0" dirty="0">
              <a:solidFill>
                <a:srgbClr val="F8F8F8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1576759" y="908720"/>
            <a:ext cx="3427289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8" name="Seta para baixo 9"/>
          <p:cNvSpPr>
            <a:spLocks noChangeArrowheads="1"/>
          </p:cNvSpPr>
          <p:nvPr/>
        </p:nvSpPr>
        <p:spPr bwMode="auto">
          <a:xfrm>
            <a:off x="6012160" y="983010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31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569325" cy="5616575"/>
          </a:xfrm>
        </p:spPr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Deus, Pai todo-poderoso,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Criador do céu e da terra, de todas as coisas visíveis e invisíveis.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Senhor, Jesus Cristo, Filho Unigénito de Deus,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nascido do Pai  antes de todos os séculos: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Deus de Deus, Luz de Luz, Deus verdadeiro de Deus verdadeiro.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Gerado, não criado, consubstancial ao Pai.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Por Ele todas as coisas foram feitas.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por nós, homens, e para nossa salvação desceu dos Céus.  </a:t>
            </a:r>
            <a:r>
              <a:rPr lang="pt-PT" sz="1800" smtClean="0">
                <a:latin typeface="Arial" charset="0"/>
              </a:rPr>
              <a:t>( / )</a:t>
            </a:r>
            <a:r>
              <a:rPr lang="pt-PT" sz="1800" b="1" smtClean="0">
                <a:latin typeface="Arial" charset="0"/>
              </a:rPr>
              <a:t>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    E encarnou pelo Espírito Santo, no seio da Virgem Maria, e Se fez homem.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Também por nós foi crucificado sob Pôncio Pilatos;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padeceu e foi sepultado.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Ressuscitou ao terceiro dia, conforme as Escrituras e subiu aos Céus,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onde está sentado à direita do Pai.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 novo há de vir na sua glória, para julgar os vivos e os mortos,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o Seu Reino não terá fim.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no Espírito Santo, Senhor que dá a vida, e procede do Pai e do Filho;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com o Pai e o Filho é adorado e glorificado: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Ele que falou pelos Profetas.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na Igreja una, santa, católica e apostólica.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Professo um só batismo para remissão dos pecados.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espero a ressurreição dos mortos,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a vida do mundo que há de vir.</a:t>
            </a:r>
            <a:r>
              <a:rPr lang="pt-PT" sz="1800" b="1" i="1" smtClean="0">
                <a:latin typeface="Arial" charset="0"/>
              </a:rPr>
              <a:t>  Ámen.</a:t>
            </a:r>
            <a:r>
              <a:rPr lang="pt-PT" sz="1800" smtClean="0">
                <a:latin typeface="Arial" charset="0"/>
                <a:sym typeface="Wingdings" pitchFamily="2" charset="2"/>
              </a:rPr>
              <a:t> </a:t>
            </a:r>
          </a:p>
        </p:txBody>
      </p:sp>
      <p:sp>
        <p:nvSpPr>
          <p:cNvPr id="68611" name="WordArt 3"/>
          <p:cNvSpPr>
            <a:spLocks noChangeArrowheads="1" noChangeShapeType="1" noTextEdit="1"/>
          </p:cNvSpPr>
          <p:nvPr/>
        </p:nvSpPr>
        <p:spPr bwMode="auto">
          <a:xfrm>
            <a:off x="1403350" y="404813"/>
            <a:ext cx="4824413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"/>
                <a:cs typeface="Arial"/>
              </a:rPr>
              <a:t>Profissão de Fé (Credo)</a:t>
            </a:r>
          </a:p>
        </p:txBody>
      </p:sp>
      <p:sp>
        <p:nvSpPr>
          <p:cNvPr id="68612" name="Line 4"/>
          <p:cNvSpPr>
            <a:spLocks noChangeShapeType="1"/>
          </p:cNvSpPr>
          <p:nvPr/>
        </p:nvSpPr>
        <p:spPr bwMode="auto">
          <a:xfrm>
            <a:off x="1403350" y="765175"/>
            <a:ext cx="4751388" cy="0"/>
          </a:xfrm>
          <a:prstGeom prst="line">
            <a:avLst/>
          </a:prstGeom>
          <a:noFill/>
          <a:ln w="3175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Line 6"/>
          <p:cNvSpPr>
            <a:spLocks noChangeShapeType="1"/>
          </p:cNvSpPr>
          <p:nvPr/>
        </p:nvSpPr>
        <p:spPr bwMode="auto">
          <a:xfrm flipV="1">
            <a:off x="3132138" y="1700808"/>
            <a:ext cx="489585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4445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/>
          </a:p>
        </p:txBody>
      </p:sp>
      <p:sp>
        <p:nvSpPr>
          <p:cNvPr id="26631" name="WordArt 7"/>
          <p:cNvSpPr>
            <a:spLocks noChangeArrowheads="1" noChangeShapeType="1" noTextEdit="1"/>
          </p:cNvSpPr>
          <p:nvPr/>
        </p:nvSpPr>
        <p:spPr bwMode="auto">
          <a:xfrm>
            <a:off x="500063" y="357188"/>
            <a:ext cx="82073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endParaRPr lang="pt-PT" sz="3600" kern="10" spc="50" baseline="0" dirty="0">
              <a:ln w="11430"/>
              <a:gradFill>
                <a:gsLst>
                  <a:gs pos="25000">
                    <a:srgbClr val="9933FF">
                      <a:satMod val="155000"/>
                    </a:srgbClr>
                  </a:gs>
                  <a:gs pos="100000">
                    <a:srgbClr val="9933FF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64121" y="407862"/>
            <a:ext cx="8212335" cy="5008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ORAÇÃO UNIVERSAL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467544" y="1914601"/>
            <a:ext cx="849694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l">
              <a:spcAft>
                <a:spcPts val="120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Oramos... a Deus Pai, que sempre nos ouve, quando Lhe pedimos em nome do Filho Jesus Cristo, </a:t>
            </a: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que é a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nossa Ressurreição e Vida. </a:t>
            </a: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</a:t>
            </a:r>
            <a:r>
              <a:rPr lang="pt-PT" sz="2100" i="1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Por </a:t>
            </a:r>
            <a:r>
              <a:rPr lang="pt-PT" sz="2100" i="1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Ele, </a:t>
            </a:r>
            <a:r>
              <a:rPr lang="pt-PT" sz="2100" i="1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pedimos que:</a:t>
            </a:r>
            <a:endParaRPr lang="pt-PT" sz="2100" i="1" spc="100" baseline="0" dirty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l">
              <a:spcAft>
                <a:spcPts val="1200"/>
              </a:spcAft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~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dê, aos que caem, a coragem de se levantarem…</a:t>
            </a:r>
          </a:p>
          <a:p>
            <a:pPr algn="l">
              <a:spcAft>
                <a:spcPts val="1200"/>
              </a:spcAft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~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conceda força e esperança às vítimas dos ódios... </a:t>
            </a:r>
          </a:p>
          <a:p>
            <a:pPr algn="l">
              <a:spcAft>
                <a:spcPts val="1200"/>
              </a:spcAft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~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nos caminhos da dor, dê a graça da perseverança…</a:t>
            </a:r>
          </a:p>
          <a:p>
            <a:pPr algn="l">
              <a:spcAft>
                <a:spcPts val="1200"/>
              </a:spcAft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~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infunda nas nossas comunidades o impulso do Espírito,			</a:t>
            </a: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renovador da Vida…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1547664" y="5304110"/>
            <a:ext cx="6625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SENHOR DA RESSURREIÇÃO </a:t>
            </a:r>
          </a:p>
          <a:p>
            <a:pPr algn="l">
              <a:spcAft>
                <a:spcPts val="0"/>
              </a:spcAft>
              <a:defRPr/>
            </a:pPr>
            <a:r>
              <a:rPr lang="pt-PT" sz="32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		E </a:t>
            </a: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DA VIDA !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3131840" y="1124744"/>
            <a:ext cx="4896594" cy="606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Oração dos Fiéis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Line 7"/>
          <p:cNvSpPr>
            <a:spLocks noChangeShapeType="1"/>
          </p:cNvSpPr>
          <p:nvPr/>
        </p:nvSpPr>
        <p:spPr bwMode="auto">
          <a:xfrm>
            <a:off x="539750" y="3357563"/>
            <a:ext cx="7920038" cy="0"/>
          </a:xfrm>
          <a:prstGeom prst="line">
            <a:avLst/>
          </a:prstGeom>
          <a:noFill/>
          <a:ln w="508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651" name="WordArt 9"/>
          <p:cNvSpPr>
            <a:spLocks noChangeArrowheads="1" noChangeShapeType="1"/>
          </p:cNvSpPr>
          <p:nvPr/>
        </p:nvSpPr>
        <p:spPr bwMode="auto">
          <a:xfrm>
            <a:off x="500034" y="571480"/>
            <a:ext cx="8175653" cy="55927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spc="80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 Liturgia</a:t>
            </a: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 </a:t>
            </a: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EUCARÍSTICA</a:t>
            </a:r>
          </a:p>
        </p:txBody>
      </p:sp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6558">
            <a:off x="1657705" y="1561864"/>
            <a:ext cx="4263948" cy="4464328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61549"/>
            <a:ext cx="4269837" cy="4061955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2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http://t3.gstatic.com/images?q=tbn:ANd9GcQ4Mo_OFS6iqbD1QtV2f8-UlQ40ArocpX8G2Q7GV0jmZzlPLpQHt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670" y="1765220"/>
            <a:ext cx="3812529" cy="29599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71685" name="Line 4"/>
          <p:cNvSpPr>
            <a:spLocks noChangeShapeType="1"/>
          </p:cNvSpPr>
          <p:nvPr/>
        </p:nvSpPr>
        <p:spPr bwMode="auto">
          <a:xfrm flipV="1">
            <a:off x="428625" y="857250"/>
            <a:ext cx="8243888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1686" name="Line 6"/>
          <p:cNvSpPr>
            <a:spLocks noChangeShapeType="1"/>
          </p:cNvSpPr>
          <p:nvPr/>
        </p:nvSpPr>
        <p:spPr bwMode="auto">
          <a:xfrm>
            <a:off x="1357313" y="1412776"/>
            <a:ext cx="3527425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1687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8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545849" y="6079093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57313" y="908720"/>
            <a:ext cx="3574727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Ofertório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395536" y="1484313"/>
            <a:ext cx="8136904" cy="4846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763" lvl="2" indent="20638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1.  A Ti, meu Deus, elevo o meu coração;</a:t>
            </a:r>
          </a:p>
          <a:p>
            <a:pPr marL="893763" lvl="2" indent="20638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elevo as minhas mãos, meu olhar, minha voz.</a:t>
            </a:r>
          </a:p>
          <a:p>
            <a:pPr marL="893763" lvl="2" indent="20638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Ti, meu Deus, eu quero oferecer</a:t>
            </a:r>
          </a:p>
          <a:p>
            <a:pPr marL="893763" lvl="2" indent="20638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meus passos e meu viver,</a:t>
            </a:r>
          </a:p>
          <a:p>
            <a:pPr marL="893763" lvl="2" indent="20638" algn="l"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meus caminhos, meu sofrer.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0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</a:t>
            </a:r>
            <a:r>
              <a:rPr kumimoji="0" lang="pt-PT" sz="20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TUA TERNURA, SENHOR, VEM ABRAÇAR-ME;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0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 </a:t>
            </a:r>
            <a:r>
              <a:rPr kumimoji="0" lang="pt-PT" sz="20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TUA BONDADE INFINITA VEM PERDOAR-ME.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0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VOU </a:t>
            </a:r>
            <a:r>
              <a:rPr kumimoji="0" lang="pt-PT" sz="20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SER O TEU SEGUIDOR </a:t>
            </a:r>
            <a:endParaRPr kumimoji="0" lang="pt-PT" sz="2000" i="1" kern="0" spc="100" baseline="0" dirty="0" smtClean="0"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0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 </a:t>
            </a:r>
            <a:r>
              <a:rPr kumimoji="0" lang="pt-PT" sz="20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DAR-TE O MEU CORAÇÃO: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0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EU </a:t>
            </a:r>
            <a:r>
              <a:rPr kumimoji="0" lang="pt-PT" sz="20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QUERO SENTIR O CALOR DAS TUAS MÃOS.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          2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.  A Ti, meu Deus, que és bom e que tens amor,</a:t>
            </a:r>
          </a:p>
          <a:p>
            <a:pPr marL="1257300" lvl="2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ao pobre e ao sofredor vou servir e esperar.</a:t>
            </a:r>
          </a:p>
          <a:p>
            <a:pPr marL="1257300" lvl="2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Em Ti, Senhor, humildes se alegrarão</a:t>
            </a:r>
          </a:p>
          <a:p>
            <a:pPr marL="1257300" lvl="2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cantando a nova canção de esperança e de paz.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270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270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270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958850"/>
            <a:ext cx="8208962" cy="5494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Prep. das Oferendas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pão   … 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Pão da vida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vinho  …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Vinho da salvação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Orai, irmãos, para que o meu e vosso sacrifício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seja aceite por Deus Pai todo-poderoso.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Receba o Senhor por tuas mãos este Sacrifício, 	para glória do Seu nome,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para nosso bem e de toda a santa Igreja.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271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63594" y="140494"/>
            <a:ext cx="82232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62825" y="396875"/>
            <a:ext cx="7683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6" descr="DOLPHIN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704546">
            <a:off x="6882689" y="4333842"/>
            <a:ext cx="2376487" cy="1536700"/>
          </a:xfrm>
          <a:noFill/>
        </p:spPr>
      </p:pic>
      <p:sp>
        <p:nvSpPr>
          <p:cNvPr id="59395" name="WordArt 9"/>
          <p:cNvSpPr>
            <a:spLocks noChangeArrowheads="1" noChangeShapeType="1" noTextEdit="1"/>
          </p:cNvSpPr>
          <p:nvPr/>
        </p:nvSpPr>
        <p:spPr bwMode="auto">
          <a:xfrm>
            <a:off x="7092528" y="5157192"/>
            <a:ext cx="4318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</a:t>
            </a:r>
          </a:p>
        </p:txBody>
      </p:sp>
      <p:sp>
        <p:nvSpPr>
          <p:cNvPr id="59396" name="WordArt 10"/>
          <p:cNvSpPr>
            <a:spLocks noChangeArrowheads="1" noChangeShapeType="1" noTextEdit="1"/>
          </p:cNvSpPr>
          <p:nvPr/>
        </p:nvSpPr>
        <p:spPr bwMode="auto">
          <a:xfrm>
            <a:off x="8101210" y="5445224"/>
            <a:ext cx="50323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  <p:sp>
        <p:nvSpPr>
          <p:cNvPr id="10" name="WordArt 3"/>
          <p:cNvSpPr>
            <a:spLocks noChangeArrowheads="1" noChangeShapeType="1"/>
          </p:cNvSpPr>
          <p:nvPr/>
        </p:nvSpPr>
        <p:spPr bwMode="auto">
          <a:xfrm>
            <a:off x="2555776" y="5824969"/>
            <a:ext cx="3312368" cy="5563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( Ciclo A )</a:t>
            </a:r>
          </a:p>
        </p:txBody>
      </p:sp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894546" y="4149080"/>
            <a:ext cx="493878" cy="540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9" name="WordArt 4"/>
          <p:cNvSpPr>
            <a:spLocks noChangeArrowheads="1" noChangeShapeType="1"/>
          </p:cNvSpPr>
          <p:nvPr/>
        </p:nvSpPr>
        <p:spPr bwMode="auto">
          <a:xfrm>
            <a:off x="506114" y="476672"/>
            <a:ext cx="8242350" cy="23762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Domingo </a:t>
            </a:r>
            <a:r>
              <a:rPr lang="pt-PT" sz="3600" kern="10" baseline="0" dirty="0" smtClean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5 </a:t>
            </a:r>
            <a:endParaRPr lang="pt-PT" sz="3600" kern="10" baseline="0" dirty="0">
              <a:ln w="11430"/>
              <a:gradFill>
                <a:gsLst>
                  <a:gs pos="0">
                    <a:srgbClr val="9933FF">
                      <a:tint val="70000"/>
                      <a:satMod val="245000"/>
                    </a:srgbClr>
                  </a:gs>
                  <a:gs pos="75000">
                    <a:srgbClr val="9933FF">
                      <a:tint val="90000"/>
                      <a:shade val="60000"/>
                      <a:satMod val="240000"/>
                    </a:srgbClr>
                  </a:gs>
                  <a:gs pos="100000">
                    <a:srgbClr val="9933FF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76200">
                  <a:srgbClr val="F8F8F8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</a:endParaRP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da Quaresma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445740" y="3133377"/>
            <a:ext cx="6286500" cy="2455863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 dirty="0">
                <a:latin typeface="Arial" charset="0"/>
              </a:rPr>
              <a:t>- «Jesus é a Ressurreição e a Vida</a:t>
            </a:r>
            <a:r>
              <a:rPr lang="pt-PT" sz="2400" baseline="0" dirty="0" smtClean="0">
                <a:latin typeface="Arial" charset="0"/>
              </a:rPr>
              <a:t>»… </a:t>
            </a:r>
            <a:r>
              <a:rPr lang="pt-PT" sz="2400" baseline="0" dirty="0">
                <a:latin typeface="Arial" charset="0"/>
              </a:rPr>
              <a:t>Para nós também! … </a:t>
            </a:r>
            <a:r>
              <a:rPr lang="pt-PT" sz="2400" baseline="0" dirty="0" smtClean="0">
                <a:latin typeface="Arial" charset="0"/>
              </a:rPr>
              <a:t> </a:t>
            </a:r>
            <a:r>
              <a:rPr lang="pt-PT" sz="2000" b="0" i="1" baseline="0" dirty="0" smtClean="0">
                <a:latin typeface="Arial" charset="0"/>
              </a:rPr>
              <a:t>[ </a:t>
            </a:r>
            <a:r>
              <a:rPr lang="pt-PT" sz="2000" b="0" i="1" baseline="0" dirty="0">
                <a:latin typeface="Arial" charset="0"/>
              </a:rPr>
              <a:t>3ª L. / </a:t>
            </a:r>
            <a:r>
              <a:rPr lang="pt-PT" sz="2000" b="0" i="1" baseline="0" dirty="0" smtClean="0">
                <a:latin typeface="Arial" charset="0"/>
              </a:rPr>
              <a:t>Evang.</a:t>
            </a:r>
            <a:r>
              <a:rPr lang="pt-PT" sz="2000" b="0" baseline="0" dirty="0" smtClean="0">
                <a:latin typeface="Arial" charset="0"/>
              </a:rPr>
              <a:t> </a:t>
            </a:r>
            <a:r>
              <a:rPr lang="pt-PT" sz="2000" b="0" baseline="0" dirty="0">
                <a:latin typeface="Arial" charset="0"/>
              </a:rPr>
              <a:t>- </a:t>
            </a:r>
            <a:r>
              <a:rPr lang="pt-PT" sz="2000" baseline="0" dirty="0">
                <a:latin typeface="Arial" charset="0"/>
              </a:rPr>
              <a:t>Jo 11 </a:t>
            </a:r>
            <a:r>
              <a:rPr lang="pt-PT" sz="2000" b="0" i="1" baseline="0" dirty="0">
                <a:latin typeface="Arial" charset="0"/>
              </a:rPr>
              <a:t>]</a:t>
            </a:r>
            <a:r>
              <a:rPr lang="pt-PT" sz="2400" baseline="0" dirty="0">
                <a:latin typeface="Arial" charset="0"/>
              </a:rPr>
              <a:t> 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 dirty="0">
                <a:latin typeface="Arial" charset="0"/>
              </a:rPr>
              <a:t>- O Espírito do Senhor, infundido em nós, far-nos-á </a:t>
            </a:r>
            <a:r>
              <a:rPr lang="pt-PT" sz="2400" i="1" baseline="0" dirty="0">
                <a:latin typeface="Arial" charset="0"/>
              </a:rPr>
              <a:t>Reviver</a:t>
            </a:r>
            <a:r>
              <a:rPr lang="pt-PT" sz="2400" baseline="0" dirty="0">
                <a:latin typeface="Arial" charset="0"/>
              </a:rPr>
              <a:t>… </a:t>
            </a:r>
            <a:r>
              <a:rPr lang="pt-PT" sz="2400" baseline="0" dirty="0" smtClean="0">
                <a:latin typeface="Arial" charset="0"/>
              </a:rPr>
              <a:t> </a:t>
            </a:r>
            <a:r>
              <a:rPr lang="pt-PT" sz="2000" b="0" i="1" baseline="0" dirty="0" smtClean="0">
                <a:latin typeface="Arial" charset="0"/>
              </a:rPr>
              <a:t>[ </a:t>
            </a:r>
            <a:r>
              <a:rPr lang="pt-PT" sz="2000" b="0" i="1" baseline="0" dirty="0">
                <a:latin typeface="Arial" charset="0"/>
              </a:rPr>
              <a:t>1ª </a:t>
            </a:r>
            <a:r>
              <a:rPr lang="pt-PT" sz="2000" b="0" i="1" baseline="0" dirty="0" smtClean="0">
                <a:latin typeface="Arial" charset="0"/>
              </a:rPr>
              <a:t>Leit. </a:t>
            </a:r>
            <a:r>
              <a:rPr lang="pt-PT" sz="2000" b="0" baseline="0" dirty="0">
                <a:latin typeface="Arial" charset="0"/>
              </a:rPr>
              <a:t>/ </a:t>
            </a:r>
            <a:r>
              <a:rPr lang="pt-PT" sz="2000" baseline="0" dirty="0">
                <a:latin typeface="Arial" charset="0"/>
              </a:rPr>
              <a:t>Ez 37 </a:t>
            </a:r>
            <a:r>
              <a:rPr lang="pt-PT" sz="2000" b="0" i="1" baseline="0" dirty="0">
                <a:latin typeface="Arial" charset="0"/>
              </a:rPr>
              <a:t>]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 dirty="0">
                <a:latin typeface="Arial" charset="0"/>
              </a:rPr>
              <a:t>- E o Espírito de Deus, que Ressuscitou JESUS, habita em nós </a:t>
            </a:r>
            <a:r>
              <a:rPr lang="pt-PT" sz="2400" baseline="0" dirty="0" smtClean="0">
                <a:latin typeface="Arial" charset="0"/>
              </a:rPr>
              <a:t>...  </a:t>
            </a:r>
            <a:r>
              <a:rPr lang="pt-PT" sz="2000" b="0" i="1" baseline="0" dirty="0">
                <a:latin typeface="Arial" charset="0"/>
              </a:rPr>
              <a:t>[ 2ª </a:t>
            </a:r>
            <a:r>
              <a:rPr lang="pt-PT" sz="2000" b="0" i="1" baseline="0" dirty="0" smtClean="0">
                <a:latin typeface="Arial" charset="0"/>
              </a:rPr>
              <a:t>Leit. </a:t>
            </a:r>
            <a:r>
              <a:rPr lang="pt-PT" sz="2000" b="0" baseline="0" dirty="0">
                <a:latin typeface="Arial" charset="0"/>
              </a:rPr>
              <a:t>/ </a:t>
            </a:r>
            <a:r>
              <a:rPr lang="pt-PT" sz="2000" baseline="0" dirty="0">
                <a:latin typeface="Arial" charset="0"/>
              </a:rPr>
              <a:t>Rm 8 </a:t>
            </a:r>
            <a:r>
              <a:rPr lang="pt-PT" sz="2000" b="0" i="1" baseline="0" dirty="0">
                <a:latin typeface="Arial" charset="0"/>
              </a:rPr>
              <a:t>]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3731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3732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3733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900113" y="1239838"/>
            <a:ext cx="7775575" cy="4492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</a:p>
          <a:p>
            <a:pPr algn="r">
              <a:spcAft>
                <a:spcPts val="600"/>
              </a:spcAft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Oração Eucarística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 Senhor esteja convosco.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Ele está no meio de nós.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Corações ao alto.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nosso coração está em Deus.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Dêmos graças ao Senhor nosso Deus.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É nosso dever, é nossa salvação.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                 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237288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3737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63594" y="140494"/>
            <a:ext cx="82232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8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62825" y="396875"/>
            <a:ext cx="7683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4755" name="Picture 14" descr="http://t0.gstatic.com/images?q=tbn:ANd9GcSjXCt4Dlc9LnN4k2eW0nChrlnkZnpnHI0bhLvWyqjVMpD_sj7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428750"/>
            <a:ext cx="5500688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12" descr="http://t3.gstatic.com/images?q=tbn:ANd9GcSBhafM8LHM4Otx_XiIhw7obsYcJ3kFIPBub98bmib8TIWe1kO9D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714750"/>
            <a:ext cx="3051175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428875" y="1643063"/>
            <a:ext cx="5429250" cy="4786312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Santo, Santo, Santo,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Senhor Deus do Universo.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O céu e a terra proclamam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Vossa glória.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lang="pt-PT" sz="3000" b="1" i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Hossana nas alturas.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Bendito O que vem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em nome do Senhor.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lang="pt-PT" sz="3000" b="1" i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Hossana nas alturas.</a:t>
            </a:r>
            <a:endParaRPr lang="pt-PT" sz="3000" b="1" i="1" spc="10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</p:txBody>
      </p:sp>
      <p:sp>
        <p:nvSpPr>
          <p:cNvPr id="74758" name="Line 7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4759" name="Line 9"/>
          <p:cNvSpPr>
            <a:spLocks noChangeShapeType="1"/>
          </p:cNvSpPr>
          <p:nvPr/>
        </p:nvSpPr>
        <p:spPr bwMode="auto">
          <a:xfrm>
            <a:off x="1331913" y="1484313"/>
            <a:ext cx="2927350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4760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0732" y="264319"/>
            <a:ext cx="793750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1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15200" y="509588"/>
            <a:ext cx="750888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28416" y="1022530"/>
            <a:ext cx="2955552" cy="3902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Santo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125538"/>
            <a:ext cx="8208962" cy="5399087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spcAft>
                <a:spcPct val="50000"/>
              </a:spcAft>
            </a:pPr>
            <a:r>
              <a:rPr lang="pt-PT" sz="1600" i="1" smtClean="0">
                <a:latin typeface="Arial" charset="0"/>
              </a:rPr>
              <a:t>                                                                       </a:t>
            </a:r>
            <a:r>
              <a:rPr lang="pt-PT" sz="2000" i="1" smtClean="0">
                <a:latin typeface="Arial" charset="0"/>
              </a:rPr>
              <a:t>[ </a:t>
            </a:r>
            <a:r>
              <a:rPr lang="pt-PT" sz="1900" i="1" u="sng" smtClean="0">
                <a:latin typeface="Arial" charset="0"/>
              </a:rPr>
              <a:t>Após a </a:t>
            </a:r>
            <a:r>
              <a:rPr lang="pt-PT" sz="1900" b="1" i="1" u="sng" smtClean="0">
                <a:solidFill>
                  <a:srgbClr val="FF6600"/>
                </a:solidFill>
                <a:latin typeface="Arial" charset="0"/>
              </a:rPr>
              <a:t>Consagração</a:t>
            </a:r>
            <a:r>
              <a:rPr lang="pt-PT" sz="1900" i="1" smtClean="0">
                <a:latin typeface="Arial" charset="0"/>
              </a:rPr>
              <a:t> / À escolha</a:t>
            </a:r>
            <a:r>
              <a:rPr lang="pt-PT" sz="2000" i="1" smtClean="0">
                <a:latin typeface="Arial" charset="0"/>
              </a:rPr>
              <a:t> ]</a:t>
            </a:r>
            <a:r>
              <a:rPr lang="pt-PT" sz="1600" i="1" smtClean="0">
                <a:latin typeface="Arial" charset="0"/>
              </a:rPr>
              <a:t> </a:t>
            </a:r>
            <a:br>
              <a:rPr lang="pt-PT" sz="1600" i="1" smtClean="0">
                <a:latin typeface="Arial" charset="0"/>
              </a:rPr>
            </a:br>
            <a:r>
              <a:rPr lang="pt-PT" sz="1800" smtClean="0">
                <a:latin typeface="Arial" charset="0"/>
              </a:rPr>
              <a:t>(1ª)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1800" i="1" smtClean="0">
                <a:latin typeface="Arial" charset="0"/>
              </a:rPr>
              <a:t>P- </a:t>
            </a:r>
            <a:r>
              <a:rPr lang="pt-PT" sz="1800" i="1" u="sng" smtClean="0">
                <a:solidFill>
                  <a:srgbClr val="FFFF66"/>
                </a:solidFill>
                <a:latin typeface="Arial" charset="0"/>
              </a:rPr>
              <a:t>Mistério da fé</a:t>
            </a:r>
            <a:r>
              <a:rPr lang="pt-PT" sz="1800" i="1" smtClean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mtClean="0">
                <a:latin typeface="Arial" charset="0"/>
              </a:rPr>
              <a:t/>
            </a:r>
            <a:br>
              <a:rPr lang="pt-PT" sz="1800" i="1" smtClean="0">
                <a:latin typeface="Arial" charset="0"/>
              </a:rPr>
            </a:br>
            <a:r>
              <a:rPr lang="pt-PT" sz="1800" i="1" smtClean="0">
                <a:latin typeface="Arial" charset="0"/>
              </a:rPr>
              <a:t>      A- </a:t>
            </a:r>
            <a:r>
              <a:rPr lang="pt-PT" sz="1800" b="1" smtClean="0">
                <a:latin typeface="Arial" charset="0"/>
              </a:rPr>
              <a:t>Anunciamos, Senhor, a Vossa morte, 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         proclamamos a Vossa Ressurreição.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         Vinde, Senhor Jesus!</a:t>
            </a:r>
            <a:br>
              <a:rPr lang="pt-PT" sz="18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  </a:t>
            </a:r>
            <a:r>
              <a:rPr lang="pt-PT" sz="2000" b="1" smtClean="0">
                <a:latin typeface="Arial" charset="0"/>
              </a:rPr>
              <a:t/>
            </a:r>
            <a:br>
              <a:rPr lang="pt-PT" sz="20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/>
            </a:r>
            <a:br>
              <a:rPr lang="pt-PT" sz="8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	 </a:t>
            </a:r>
            <a:r>
              <a:rPr lang="pt-PT" sz="1800" smtClean="0">
                <a:latin typeface="Arial" charset="0"/>
              </a:rPr>
              <a:t>(2ª)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2600" i="1" smtClean="0">
                <a:latin typeface="Arial" charset="0"/>
              </a:rPr>
              <a:t>P- </a:t>
            </a:r>
            <a:r>
              <a:rPr lang="pt-PT" sz="2600" i="1" u="sng" smtClean="0">
                <a:solidFill>
                  <a:srgbClr val="FFFF66"/>
                </a:solidFill>
                <a:latin typeface="Arial" charset="0"/>
              </a:rPr>
              <a:t>Mistério admirável da nossa fé</a:t>
            </a:r>
            <a:r>
              <a:rPr lang="pt-PT" sz="2600" i="1" smtClean="0">
                <a:solidFill>
                  <a:srgbClr val="FFFF66"/>
                </a:solidFill>
                <a:latin typeface="Arial" charset="0"/>
              </a:rPr>
              <a:t>!</a:t>
            </a:r>
            <a:br>
              <a:rPr lang="pt-PT" sz="2600" i="1" smtClean="0">
                <a:solidFill>
                  <a:srgbClr val="FFFF66"/>
                </a:solidFill>
                <a:latin typeface="Arial" charset="0"/>
              </a:rPr>
            </a:br>
            <a:r>
              <a:rPr lang="pt-PT" sz="2600" i="1" smtClean="0">
                <a:latin typeface="Arial" charset="0"/>
              </a:rPr>
              <a:t>	     A- </a:t>
            </a:r>
            <a:r>
              <a:rPr lang="pt-PT" sz="2600" b="1" smtClean="0">
                <a:latin typeface="Arial" charset="0"/>
              </a:rPr>
              <a:t>Quando comemos deste pão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e bebemos deste cálice, 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anunciamos, Senhor, a Vossa morte,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esperando a Vossa vinda gloriosa.</a:t>
            </a:r>
            <a:r>
              <a:rPr lang="pt-PT" sz="2400" b="1" smtClean="0">
                <a:latin typeface="Arial" charset="0"/>
              </a:rPr>
              <a:t/>
            </a:r>
            <a:br>
              <a:rPr lang="pt-PT" sz="24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  </a:t>
            </a:r>
            <a:r>
              <a:rPr lang="pt-PT" sz="2100" i="1" smtClean="0">
                <a:latin typeface="Arial" charset="0"/>
              </a:rPr>
              <a:t/>
            </a:r>
            <a:br>
              <a:rPr lang="pt-PT" sz="2100" i="1" smtClean="0">
                <a:latin typeface="Arial" charset="0"/>
              </a:rPr>
            </a:br>
            <a:r>
              <a:rPr lang="pt-PT" sz="800" i="1" smtClean="0">
                <a:latin typeface="Arial" charset="0"/>
              </a:rPr>
              <a:t/>
            </a:r>
            <a:br>
              <a:rPr lang="pt-PT" sz="800" i="1" smtClean="0">
                <a:latin typeface="Arial" charset="0"/>
              </a:rPr>
            </a:br>
            <a:r>
              <a:rPr lang="pt-PT" sz="800" i="1" smtClean="0">
                <a:latin typeface="Arial" charset="0"/>
              </a:rPr>
              <a:t>		 </a:t>
            </a:r>
            <a:r>
              <a:rPr lang="pt-PT" sz="1800" smtClean="0">
                <a:latin typeface="Arial" charset="0"/>
              </a:rPr>
              <a:t>(3ª)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1800" i="1" smtClean="0">
                <a:latin typeface="Arial" charset="0"/>
              </a:rPr>
              <a:t>P- </a:t>
            </a:r>
            <a:r>
              <a:rPr lang="pt-PT" sz="1800" i="1" u="sng" smtClean="0">
                <a:solidFill>
                  <a:srgbClr val="FFFF66"/>
                </a:solidFill>
                <a:latin typeface="Arial" charset="0"/>
              </a:rPr>
              <a:t>Mistério da fé para a salvação do mundo</a:t>
            </a:r>
            <a:r>
              <a:rPr lang="pt-PT" sz="1800" i="1" smtClean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mtClean="0">
                <a:latin typeface="Arial" charset="0"/>
              </a:rPr>
              <a:t/>
            </a:r>
            <a:br>
              <a:rPr lang="pt-PT" sz="1800" i="1" smtClean="0">
                <a:latin typeface="Arial" charset="0"/>
              </a:rPr>
            </a:br>
            <a:r>
              <a:rPr lang="pt-PT" sz="1800" i="1" smtClean="0">
                <a:latin typeface="Arial" charset="0"/>
              </a:rPr>
              <a:t>		      A- </a:t>
            </a:r>
            <a:r>
              <a:rPr lang="pt-PT" sz="1800" b="1" smtClean="0">
                <a:latin typeface="Arial" charset="0"/>
              </a:rPr>
              <a:t>Glória a Vós que morrestes na cruz 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e agora viveis para sempre.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Salvador do mundo, salvai-nos!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Vinde, Senhor Jesus!</a:t>
            </a:r>
          </a:p>
        </p:txBody>
      </p:sp>
      <p:sp>
        <p:nvSpPr>
          <p:cNvPr id="75780" name="Line 4"/>
          <p:cNvSpPr>
            <a:spLocks noChangeShapeType="1"/>
          </p:cNvSpPr>
          <p:nvPr/>
        </p:nvSpPr>
        <p:spPr bwMode="auto">
          <a:xfrm>
            <a:off x="428625" y="857250"/>
            <a:ext cx="8388350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781" name="Line 6"/>
          <p:cNvSpPr>
            <a:spLocks noChangeShapeType="1"/>
          </p:cNvSpPr>
          <p:nvPr/>
        </p:nvSpPr>
        <p:spPr bwMode="auto">
          <a:xfrm>
            <a:off x="2643188" y="2643188"/>
            <a:ext cx="2665412" cy="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782" name="Line 6"/>
          <p:cNvSpPr>
            <a:spLocks noChangeShapeType="1"/>
          </p:cNvSpPr>
          <p:nvPr/>
        </p:nvSpPr>
        <p:spPr bwMode="auto">
          <a:xfrm>
            <a:off x="3714750" y="4929188"/>
            <a:ext cx="2665413" cy="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578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51688" y="158750"/>
            <a:ext cx="665162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35838" y="301625"/>
            <a:ext cx="74136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5" name="Raio 1"/>
          <p:cNvSpPr>
            <a:spLocks noChangeArrowheads="1"/>
          </p:cNvSpPr>
          <p:nvPr/>
        </p:nvSpPr>
        <p:spPr bwMode="auto">
          <a:xfrm rot="-5400000">
            <a:off x="1457326" y="3667125"/>
            <a:ext cx="252412" cy="935037"/>
          </a:xfrm>
          <a:prstGeom prst="lightningBol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500188" y="1022530"/>
            <a:ext cx="3287712" cy="3902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- Aclamações -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3" descr="http://perlbal.hi-pi.com/blog-images/339772/gd/1207743597/O-Pai-Nosso-de-Mar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341438"/>
            <a:ext cx="1819275" cy="2663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34" descr="http://t3.gstatic.com/images?q=tbn:ANd9GcS_HAHGtY_ccfXKZr0VB5UjMBhueHdX4oRPMLai97_6ibh3uBt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227513"/>
            <a:ext cx="2801938" cy="2154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30" descr="http://1.bp.blogspot.com/-ySeVfDjjB8o/TfoOov5q5dI/AAAAAAAAJUQ/y1ZmJq6bt1k/s400/Jesus_rezand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670050"/>
            <a:ext cx="1957388" cy="2406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8" y="4710113"/>
            <a:ext cx="2155825" cy="1698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6" name="Picture 6" descr="http://t2.gstatic.com/images?q=tbn:ANd9GcQNozFORVSUMk2eU0eqbe8oLkG3Tm8AZpMkAcH1RGufl-qyim0pV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419600"/>
            <a:ext cx="2946400" cy="196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4" descr="http://4.bp.blogspot.com/-8y05rZX-fC0/TzAEH6MCU-I/AAAAAAAAA-E/si67kMZT2BM/s1600/m_1191196_6717314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1700213"/>
            <a:ext cx="3829050" cy="3024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8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99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680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269875"/>
            <a:ext cx="8547100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Line 3"/>
          <p:cNvSpPr>
            <a:spLocks noChangeShapeType="1"/>
          </p:cNvSpPr>
          <p:nvPr/>
        </p:nvSpPr>
        <p:spPr bwMode="auto">
          <a:xfrm>
            <a:off x="1049338" y="1557338"/>
            <a:ext cx="3452812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811" name="AutoShape 6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2" name="AutoShape 8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3" name="AutoShape 14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4" name="AutoShape 16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0085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5" name="AutoShape 18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160963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6" name="AutoShape 20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7" name="AutoShape 23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8" name="AutoShape 25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618163" y="922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76819" name="Picture 17" descr="COLOSSU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17556" y="197645"/>
            <a:ext cx="82232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20" name="Picture 16" descr="GRAP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283450" y="431800"/>
            <a:ext cx="839788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WordArt 5"/>
          <p:cNvSpPr>
            <a:spLocks noChangeArrowheads="1" noChangeShapeType="1" noTextEdit="1"/>
          </p:cNvSpPr>
          <p:nvPr/>
        </p:nvSpPr>
        <p:spPr bwMode="auto">
          <a:xfrm rot="20320373">
            <a:off x="2291194" y="3771170"/>
            <a:ext cx="4970084" cy="797572"/>
          </a:xfrm>
          <a:prstGeom prst="rect">
            <a:avLst/>
          </a:prstGeom>
          <a:ln w="12700"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pt-PT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600" i="1" kern="10" baseline="0" dirty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“</a:t>
            </a:r>
            <a:r>
              <a:rPr lang="pt-PT" sz="3600" i="1" kern="10" baseline="0" dirty="0" smtClean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Abbá!”</a:t>
            </a:r>
            <a:endParaRPr lang="pt-PT" sz="3600" i="1" kern="10" baseline="0" dirty="0">
              <a:ln w="19050">
                <a:solidFill>
                  <a:srgbClr val="000000"/>
                </a:solidFill>
              </a:ln>
              <a:solidFill>
                <a:srgbClr val="FFCC00"/>
              </a:solidFill>
              <a:effectLst>
                <a:glow rad="139700">
                  <a:srgbClr val="996600">
                    <a:alpha val="70000"/>
                  </a:srgbClr>
                </a:glow>
                <a:outerShdw blurRad="50800" dist="38100" dir="2700000" algn="tl" rotWithShape="0">
                  <a:srgbClr val="FFFF00">
                    <a:alpha val="56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3" name="Imagem 22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73760" y="4014946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" name="Imagem 23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938456" y="3726914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089465" y="6106504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WordArt 8"/>
          <p:cNvSpPr>
            <a:spLocks noChangeArrowheads="1" noChangeShapeType="1" noTextEdit="1"/>
          </p:cNvSpPr>
          <p:nvPr/>
        </p:nvSpPr>
        <p:spPr bwMode="auto">
          <a:xfrm>
            <a:off x="1043608" y="924931"/>
            <a:ext cx="4032448" cy="5598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Pai Nosso…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395288" y="852488"/>
            <a:ext cx="835183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782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782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782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419100" y="852488"/>
            <a:ext cx="8474075" cy="5678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Ritos da Comunhão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Livrai-nos de todo o mal, Senhor  …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         … a vinda gloriosa de Jesus Cristo nosso Salvador.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Vosso é o reino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 e o poder e a glória para sempre!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lvl="1"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Senhor Jesus Cristo, que dissestes aos vossos       Apóstolos: Deixo-vos a paz, dou-vos a minha paz: não olheis aos nossos pecados mas à fé da Vossa Igreja e dai-lhe a união e a paz, segundo a Vossa vontade. Vós que sois Deus com o Pai na unidade do Espírito Santo.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Amen!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paz do Senhor esteja sempre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amor de Cristo nos uniu.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			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411413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783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319963" y="144462"/>
            <a:ext cx="69850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488238" y="333375"/>
            <a:ext cx="66833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9" y="5915502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4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682" y="1124744"/>
            <a:ext cx="3476750" cy="34410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73213" y="857250"/>
            <a:ext cx="5951537" cy="3940175"/>
          </a:xfrm>
        </p:spPr>
        <p:txBody>
          <a:bodyPr/>
          <a:lstStyle/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dai-nos a paz.</a:t>
            </a:r>
          </a:p>
        </p:txBody>
      </p:sp>
      <p:sp>
        <p:nvSpPr>
          <p:cNvPr id="78852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853" name="Line 5"/>
          <p:cNvSpPr>
            <a:spLocks noChangeShapeType="1"/>
          </p:cNvSpPr>
          <p:nvPr/>
        </p:nvSpPr>
        <p:spPr bwMode="auto">
          <a:xfrm flipV="1">
            <a:off x="1143000" y="1196975"/>
            <a:ext cx="0" cy="3240088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" name="Rectângulo 9"/>
          <p:cNvSpPr/>
          <p:nvPr/>
        </p:nvSpPr>
        <p:spPr>
          <a:xfrm>
            <a:off x="468313" y="4864100"/>
            <a:ext cx="8280400" cy="144621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1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</a:rPr>
              <a:t>Felizes os convidados para a Ceia do Senhor. </a:t>
            </a:r>
          </a:p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</a:rPr>
              <a:t>          Eis o Cordeiro de Deus que tira o pecado do mundo.</a:t>
            </a:r>
          </a:p>
          <a:p>
            <a:pPr algn="l">
              <a:defRPr/>
            </a:pPr>
            <a:r>
              <a:rPr kumimoji="0" lang="pt-PT" sz="23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3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Senhor, eu não sou digno de que entreis em minha</a:t>
            </a:r>
          </a:p>
          <a:p>
            <a:pPr algn="l">
              <a:defRPr/>
            </a:pP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          morada, </a:t>
            </a:r>
            <a:r>
              <a:rPr kumimoji="0" lang="pt-PT" sz="2300" b="0" kern="0" spc="100" baseline="0" dirty="0">
                <a:solidFill>
                  <a:srgbClr val="FFFFFF"/>
                </a:solidFill>
                <a:latin typeface="Arial" charset="0"/>
              </a:rPr>
              <a:t>/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 mas dizei uma palavra e serei salvo. </a:t>
            </a:r>
          </a:p>
        </p:txBody>
      </p:sp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8856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297738" y="144462"/>
            <a:ext cx="66675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7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432675" y="304800"/>
            <a:ext cx="7207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 rot="16200000">
            <a:off x="-801410" y="2592045"/>
            <a:ext cx="3240311" cy="44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Cordeiro de Deus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0" descr="http://www.cnbbo2.org.br/pub/news/e87725fdc0a0b1157437c0a0247f3b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63" y="1412776"/>
            <a:ext cx="3605001" cy="4433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79877" name="Line 4"/>
          <p:cNvSpPr>
            <a:spLocks noChangeShapeType="1"/>
          </p:cNvSpPr>
          <p:nvPr/>
        </p:nvSpPr>
        <p:spPr bwMode="auto">
          <a:xfrm>
            <a:off x="1331913" y="1341438"/>
            <a:ext cx="324008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878" name="Line 7"/>
          <p:cNvSpPr>
            <a:spLocks noChangeShapeType="1"/>
          </p:cNvSpPr>
          <p:nvPr/>
        </p:nvSpPr>
        <p:spPr bwMode="auto">
          <a:xfrm>
            <a:off x="395288" y="836613"/>
            <a:ext cx="8280400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9879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30257" y="257969"/>
            <a:ext cx="6905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0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26313" y="407988"/>
            <a:ext cx="7778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31912" y="908720"/>
            <a:ext cx="3200399" cy="3748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Comunhão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591692" y="1559689"/>
            <a:ext cx="82287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QUEM COME DESTE PÃO VIVERÁ ETERNAMENTE.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   VINDE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 COMEI: ESTE É O CORPO DO SENHOR!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QUEM BEBE DESTE CÁLICE TERÁ A VIDA ETERNA.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   VINDE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 BEBEI: É O SANGUE DO SENHOR!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1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 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/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1. O Pão de Deus é o que desce do céu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para dar a vida ao mundo.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1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 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/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2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. Quem vem a Mim nunca mais terá fome;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quem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crê em Mim nunca mais terá sede.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1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 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/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3. Os vossos pais comeram o maná no deserto e </a:t>
            </a:r>
            <a:r>
              <a:rPr kumimoji="0" lang="pt-PT" sz="22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morreram; se 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alguém comer deste Pão não morrerá.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1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 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/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4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. O Pão que Eu </a:t>
            </a: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hei de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dar é a minha carne.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que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Eu darei pela Vida do mundo.</a:t>
            </a:r>
            <a:endParaRPr kumimoji="0" lang="pt-PT" sz="2200" i="1" kern="0" spc="100" baseline="0" dirty="0"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80899" name="Line 9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900" name="Line 10"/>
          <p:cNvSpPr>
            <a:spLocks noChangeShapeType="1"/>
          </p:cNvSpPr>
          <p:nvPr/>
        </p:nvSpPr>
        <p:spPr bwMode="auto">
          <a:xfrm>
            <a:off x="1979613" y="1556792"/>
            <a:ext cx="532923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80901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30257" y="256381"/>
            <a:ext cx="685800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2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2500" y="419100"/>
            <a:ext cx="7270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445765" y="1700808"/>
            <a:ext cx="851884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l">
              <a:spcAft>
                <a:spcPts val="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Agora sabemos melhor, que o nosso Salvador é capaz de se comover e de chorar pelas nossas desgraças…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100" i="1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       	Temos, para contigo, Jesus, como </a:t>
            </a:r>
            <a:r>
              <a:rPr lang="pt-PT" sz="21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melhor </a:t>
            </a:r>
            <a:r>
              <a:rPr lang="pt-PT" sz="2100" i="1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			Amigo, um </a:t>
            </a:r>
            <a:r>
              <a:rPr lang="pt-PT" sz="21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dever de </a:t>
            </a:r>
            <a:r>
              <a:rPr lang="pt-PT" sz="2100" i="1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gratidão:</a:t>
            </a:r>
            <a:endParaRPr lang="pt-PT" sz="2100" i="1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lvl="1" algn="l">
              <a:spcAft>
                <a:spcPts val="0"/>
              </a:spcAft>
              <a:defRPr/>
            </a:pPr>
            <a:r>
              <a:rPr lang="pt-PT" sz="1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 </a:t>
            </a:r>
          </a:p>
          <a:p>
            <a:pPr algn="l">
              <a:spcAft>
                <a:spcPts val="0"/>
              </a:spcAft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~ 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Porque amas sempre as nossas famílias... </a:t>
            </a:r>
          </a:p>
          <a:p>
            <a:pPr algn="l">
              <a:spcAft>
                <a:spcPts val="0"/>
              </a:spcAft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~ 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Porque sofres connosco como o melhor Amigo…</a:t>
            </a:r>
          </a:p>
          <a:p>
            <a:pPr algn="l">
              <a:spcAft>
                <a:spcPts val="0"/>
              </a:spcAft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~ 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Porque temos a certeza de que o Pai sempre Te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escuta 		e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concede o que Lhe pedes para nós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…</a:t>
            </a:r>
          </a:p>
          <a:p>
            <a:pPr algn="l">
              <a:spcAft>
                <a:spcPts val="0"/>
              </a:spcAft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~  Porque, ao desatares as nossas </a:t>
            </a:r>
            <a:r>
              <a:rPr lang="pt-PT" sz="2100" i="1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ligaduras de pecado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, 	nos trazes para uma vida feliz…</a:t>
            </a:r>
            <a:endParaRPr lang="pt-PT" sz="21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979712" y="1052737"/>
            <a:ext cx="5329237" cy="5040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 (1)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1043608" y="5263073"/>
            <a:ext cx="7159553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4000"/>
              </a:lnSpc>
              <a:spcAft>
                <a:spcPts val="0"/>
              </a:spcAft>
              <a:defRPr/>
            </a:pPr>
            <a:r>
              <a:rPr lang="pt-PT" sz="36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OBRIGADO, </a:t>
            </a:r>
          </a:p>
          <a:p>
            <a:pPr algn="l">
              <a:lnSpc>
                <a:spcPts val="4000"/>
              </a:lnSpc>
              <a:spcAft>
                <a:spcPts val="0"/>
              </a:spcAft>
              <a:defRPr/>
            </a:pPr>
            <a:r>
              <a:rPr lang="pt-PT" sz="36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        SENHHOR  </a:t>
            </a:r>
            <a:r>
              <a:rPr lang="pt-PT" sz="36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E  DEUS  VIVO 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iocesedeuruacu.com.br/uploads/276/www.diocesedeuruacu.com.b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13" y="4541936"/>
            <a:ext cx="3267955" cy="18393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arzobispadodepuertomontt.cl/portada/images/stories/papaeucarist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219" y="1715709"/>
            <a:ext cx="3845229" cy="2649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81924" name="Line 9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925" name="Line 10"/>
          <p:cNvSpPr>
            <a:spLocks noChangeShapeType="1"/>
          </p:cNvSpPr>
          <p:nvPr/>
        </p:nvSpPr>
        <p:spPr bwMode="auto">
          <a:xfrm>
            <a:off x="1619672" y="1484784"/>
            <a:ext cx="532923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81926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7876" y="258762"/>
            <a:ext cx="7175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7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24725" y="501650"/>
            <a:ext cx="68103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619672" y="980728"/>
            <a:ext cx="5329237" cy="5040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 (2)</a:t>
            </a:r>
          </a:p>
        </p:txBody>
      </p:sp>
      <p:sp>
        <p:nvSpPr>
          <p:cNvPr id="95240" name="Rectangle 1"/>
          <p:cNvSpPr>
            <a:spLocks noChangeArrowheads="1"/>
          </p:cNvSpPr>
          <p:nvPr/>
        </p:nvSpPr>
        <p:spPr bwMode="auto">
          <a:xfrm>
            <a:off x="417096" y="2420888"/>
            <a:ext cx="777235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Ó DOCE LUZ DA EUCARISTIA,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JESUS, MEU DEUS E MEU SENHOR!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TU ÉS A FONTE DA ALEGRIA: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ABRASA-ME DO TEU CALOR!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 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AO PAI CELESTE EM SACRIFÍCIO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VOS OFERECEIS SOBRE O ALTAR.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SENHOR JESUS, SEDE BENVINDO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AGORA E SEMPRE SEM FINDAR! </a:t>
            </a:r>
            <a:endParaRPr lang="pt-PT" sz="2400" i="1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 descr="http://prwagnerdesalles.files.wordpress.com/2010/07/easter2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345" y="1124744"/>
            <a:ext cx="4122047" cy="37504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8" name="Line 4"/>
          <p:cNvSpPr>
            <a:spLocks noChangeShapeType="1"/>
          </p:cNvSpPr>
          <p:nvPr/>
        </p:nvSpPr>
        <p:spPr bwMode="auto">
          <a:xfrm flipV="1">
            <a:off x="611188" y="923925"/>
            <a:ext cx="2447925" cy="612775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 rot="20744777">
            <a:off x="465763" y="706040"/>
            <a:ext cx="2504773" cy="4536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Final</a:t>
            </a:r>
          </a:p>
        </p:txBody>
      </p:sp>
      <p:sp>
        <p:nvSpPr>
          <p:cNvPr id="6" name="Rectângulo 5"/>
          <p:cNvSpPr/>
          <p:nvPr/>
        </p:nvSpPr>
        <p:spPr>
          <a:xfrm>
            <a:off x="629074" y="2953975"/>
            <a:ext cx="797537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l"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NÓS VOS SAUDAMOS, </a:t>
            </a: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SALVE,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BOM JESUS.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MUITO OBRIGADO, Ó DOCE REDENTOR!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NÃO SEJA EM VÃO POR NÓS A VOSSA CRUZ.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SALVE,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Ó BOM JESUS, Ó DEUS DE AMOR!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 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1. Humanidade, exulta e canta hossanas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de amor sem fim, de infinda gratidão,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ao Deus que veio, em forma carne humana,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morrer de amor por nossa salvação!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3" descr="http://t1.gstatic.com/images?q=tbn:ANd9GcQrVMQMh10_yeUR4zXI41JktwrZ-fC5oWTexFZMUOhjrWdDrs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861048"/>
            <a:ext cx="3359350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9" descr="http://t2.gstatic.com/images?q=tbn:ANd9GcSawYwaiQ6tD2FBGlSMLO2rC7MZreg-PNE_b3GPznoExbfKFKnDX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28625"/>
            <a:ext cx="3548062" cy="2765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7" descr="http://t3.gstatic.com/images?q=tbn:ANd9GcSK_8toE6r8XV6zFOGBGC_tZ3fbHiGHDdoNuOlD_x16_e-RAXo5Y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17" y="428055"/>
            <a:ext cx="3927475" cy="2928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25" descr="http://4.bp.blogspot.com/_4ks7WNsbbJ0/SOy32sKDK7I/AAAAAAAAAms/qrPCy-0rzak/s400/ressurei%C3%A7%C3%A3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4000500" cy="3000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AutoShape 10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1" name="AutoShape 12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2" name="AutoShape 14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3" name="AutoShape 16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4" name="AutoShape 19" descr="data:image/jpg;base64,/9j/4AAQSkZJRgABAQAAAQABAAD/2wCEAAkGBhAPEBAPDxAQDw8QDw0PDQ8PDw8NDw0PFBAVFBQQEhIXHCYeFxkjGRQUHy8gIycqLCwsFR4yNTAqNSYrLCkBCQoKDgwOGg8PFCwcHh0pKSkpKSkpKSkpKSksKSkpKSkpKSwpKSkpLCkpKSkpKSkpKSkpLCkpKSkpLCksKSkpKf/AABEIAMABAAMBIgACEQEDEQH/xAAcAAABBQEBAQAAAAAAAAAAAAABAAIDBAYHBQj/xAA7EAACAgECBAMGBAQFBAMAAAAAAQIDEQQSBQYhMRNBUQciUmFxgTKRocEjYrHRFEKS4fFTcqLwJDND/8QAGgEAAgMBAQAAAAAAAAAAAAAAAAECAwQFBv/EACURAAMAAgICAgEFAQAAAAAAAAABAgMRBCESMSJBQhMUMlFxBf/aAAwDAQACEQMRAD8A4gEAhEhCEEAEEAQGEIEPSAAJBHJAYgAFAQ5AMWApCQ9CAUUTVxGxiT1QI0y2ZJK4FiFYKoFuusz0zVMjYVE0aSWusswpKGyeiotOT1aPJfp0eT2OGcFlZKMIRcpSeEks9ROyR4+k4TKbUYx3SfRJLq2dM5T9mEIJW6pZl3jX3Ufr6mj5W5Pr0kVOaUrmur7qHyX9zS4L8eDy7oyZeR9Qc59pHDa6dN7sUuyWEkcU1FR2f2s6nPhVfWTORayvuQlKaaRphtwtnjWRK80XbolWaNSZVSK0kRyJpIikixGaiKQ1j2NYysgEIJIiIQAiGIKEIAHIeiNMcmAEmAYCmIQxuByQgpAAYokihqRLCImTlD4RLNUSOuJaqgU0zVKJqqy7VURUwL9NZnplug10noabSZHaXS58j3+HcNzjoUuieiPh3CnJpJNtvCSXVv0R1HljlqOlhukk7pL3n8C+FDOWOXVRFWWL+K10X/TX9zQpGvBh18qMOfN5fGfQUgMI2T6GwyHJPaPfv1Ul5QjGJzvWRNpzXfvvtl6zZjtWu5zJe22ddLSSPHuiU7Il+4pWmmWQoqTIJliZXmXIy2RyGMcwMkUkAhBRIiAdgARDEIQgAQUISQAPix+RkR6EMKHJDUhyQDQ+KJ4IiiieCIMuhE9aLlECvTE9DTVZwZ6ZqlFjT1nraPTN4LXDOWNRZHdGqW3yeOj+h7Ok4RKDxKLT+aMrtFqkHDuH5x0Oics8vKCVti6964vy/mZDyxy5hK2xdO8Ivzfk2jWpGjBh38qMnIzfhIkOEI3mADKfFdR4dNk+2Iv+hdZmOetds0+zPWbx9kV5HqWyzHPlSRyri1uW36tmc1TPZ4hPOTzKNBZfPw60231fpGK7yb8kjny9LbOqzxbilajZ6jkqW3Kti5dOiT29viZktdppVScJrEl0ZbjyTXohUtHn2FeZPYyvM1SY7I5DGx0hjJlJEICCSIiChBEMQhISGAQoWAoQDoj4oZEkixDHbSSMRiZNBCZOewxiT1xFXXkv6XQSl5FVM1RDBpaWzoHs85bjffusWYVpPD7Slnon6rzPC4dwjtlHReRdJOufSLxLGXjsZMm36L2tS2dBr0cUkkl6JJFV8CrlNTms4fb1+p6cIjzYsEddHM/VpfYIxHCEXlQhCAwATOZe0HiW+7Yn0rWPu+rOh8R1ipqnY+ijFs4jxjXOycpvvJt/mZORX4mzix26PJ1lnc9rk1Rcb/izWm8493Enh/JvBmtVb3DwrjU9NPfB91iUX2kvRmO5bnSNqfZ0PUpfbr90/X6HN+eYx8Str8Tg8v1W7p+h72o51r2//VLd6Ofuf7ow3GOIyvsc5vLfl5JeiIcfHXltjyUtHmWMrzZNYyCR1kc62MkRsexjJFQzAhCwSIiHDQgMKCAIAJD0hiHoQBQ5DUOSAY+JYqRBEsaddSLLI9nRPZXyfDXahytW6mmKlOPVb2+ij+f9DpXNfJOlro8WilVyg471DPWPZtr5dDnfIfHbdDGVle1xntjOMllSw85+T79TfcT58hZp2pR2eLHa0pbnBNevmKp8V2jUlkq/i+kVOX+X4Sw5dvT1Og6HRwrilBJfQx/Ark4prs0mjV6LUGLFk+eqFyU2uj0EEamOOic4QhCABAYmQ6rUKuEpyeFFNv7Cb12C7MZ7SOM7IR08X1l70/ouyOUazUHrcz8beovssz0cmo/KK7IzGovOdbdVs60T4zojutKc5istK07CSQCtmU7ZEs5layRdKKroimyGTHzZEy9GRsaxjHMYyREWBNCCAgCELIxBCBBAYUOQ0dgQDojkgRHpAMfFFrTrqVoosUvqCXZOXo3em92irHw7v1PNt1k1Nxznr29S7o7M6ep+icfyZ5vEq9s1NdN36NGzJKKcOV99/Z0zkzicbKopPrD3JLzWDbaS7Bx/k7XNXxT92U/xrspxx0kvmn/U6no7spHm868LOsvlJp6J5RNk87R3HoJnSw5POTl3Pi9ByHJFZckCq3JZ5retkdPWyVmB9p3MfhVLTwfv2fj+UTY8V4hGiqVknhRTZ89cz8elqb7LW+7e35R8kV5a/FGnj49vyZS1OqPNtuyNtvKsrDOpNjY+ywrzmNnYQzmWqSqqDOZDOQpSIpSLUjPVAkyNsc2MZIqA2NYWxpIQRACMQhIWBDAKHDRwhhQcCwFCAdEkiRxRKhDHofB4I0w7iSA2HAL91Eo/DLK+jQ/iWnc4bl3h1+q8zxuXdVibjnpJY+66o00H5mzK/imUYlrI0eRw3ibhJZ6pYcW281tPKlF/sdj4Nr98IS+KKf6HFeIwULpLGF0ax6Nf8m45N4nit17sxi90MtZin3j+fn8zic2PKfJHXwP6Z1HT6jBcfEsIyNXGUl3IdRx/yTOZOW56RbWGae2aeetcn3Lmn1qS6sxmn4sl1yU+YOcFTVLa/ea6EsVZHfXsV4p8Sj7UecNz/wANXLp/nw/0OV23i4hxCVs5Tk8ttsoytOuo8UUeSS0iWdhDKYyVgxyJKSt2OcyOUhrY1snoqdCbGSY7IyQyA1sY2FgGRAALYBgEQWAYgiEEAFg9XgfL1+slspjlf5pvpCH1f7F/k/lKWtnvn7unhLE5ec332R/c69w/QV0wUK4xhFLCUVhf7mHk8tY+l2zZg4/n3RjtD7KKkl41s5S81BKEftnqTaj2UUNfw7bIP54kvyNzEmict8rK3vyN36Ef0cZ4r7O9XRmUUroL4Oksf9r/ALmbsqlF7ZJxa7pppr7M+jdqffqePxvlPT6uOLILd5TXSUfozVi579Wii+Kn6OE5G7jTczcj3aPM45sp85Je9Besl6fNGXwdTHkm1uWYbhy9MuaG9xnF+jRsatRmKZha3g0Gk1nuL6GxfLHr+ildXst8WcZJS/zJpfYPB9e6ZRluW2eYySfVemfueZqNVnoQ6bW7X1y0u3VrHzMeSOtG2LWzbT46/UhfGvmZC7XPL6+f5kb1rM37ZFrzGys5i2rozN8V4vK19XlHmT1TZBOwvxYZjspvM66HzsI3IY2NyTKdjmxuQZAwRHYcgyAGQEFsbJhbGsYDGxrY5gAQABEMBwBBGII+uGWku7aS+rIy9waG7UUJ9nfSn/rQqekSlbejtXA+Gx09FdMV+CKT+cu8m/q8nqxRHUv6k6R5i35NtnclaWh0USwRGkSwIEiRIckNTCgEM1OljNNSWU/JmB5g9mFdjc9O/Dk+u3GYN/Ty+x0RDtpOMtY+5eiFSq6aOA8Q5Q1lGd1Tkvir99fl3KNdjSw+jXk+j/I+iZ6eMu6TPM1/K2muyp1QlnzcVn8+508P/Tc/zRkviS/TOCzsHVRy0u2XjPzOsav2VaSfWO+t/wAs+n5STIKPZPBbkr5dfw7oJ4f1TLq5+NoMfGartnL9dQ68Z7tP9GVdx07mr2X6uxVf4aNdmyEozXiRhKXVYaUsZMRxHkviGmy7tHqIRXeSqc4f64ZRdhzzcp7Kc8at+Po8jcN3CcWunn5rz/IaX72Z9aDkGRMa2Ah24A6mmU5RhFZlJqMV6ybwl+p17R+zjTR06qnCMrJLbK158SM8fjjLPRJ+XoijLmnFry+y3Hid+jjzEP1FLhOUH3jKUX9U2v2I2XJ7KvQgMWQDAawDmABDRNBE2MBBQEEYCLPD7dltc/hsrl9MSTKyHReCNLolPs+haJlmLPM4fbmEGvOEH+cUX4SPMV1TR3J9FhEkWV4yJYyIjJ4okiiGMiRSEIkCiNSHKQAPHDFIORCHYDgbkKkAEkXjs2iWGokuz/b+hXUhykNNoTSZT4twXT6tNX0VWN95Srg5/wCrGf1MhxD2R6Sbbr31Z8oSeF9nk3ikHeWLNc+qZFxL9o4/r/Y7cs+FdGS8lOLX6ozXEeQtfR3pc0vOr+J+nc+h9wHFPujTHOyL32VPjw/o4dyHyhdLU16i6uVdVMlNKacZWTX4YqL64z1b+R1Tj3FFptNbev8A8KW4587X0j/5NHtvRwbzjqR28Mrmts4qUcpuMluTaeVlMrych5bVUukSjGoWkfO2l5X12qzZVprrFJtuShiLbecpvGTz+IcNu08tl9c6p/DOOG16o+oopJYMP7V+A/4rR+JXFOzTt2fzOrb78V+WfsbsXN8rUtaRnvjJLaZwoQmNbOmYBCEDIAIDExZGAQgEMAhQAoQHbOWbt2k00n50V9fosfsezCRleSb92ho/lU4v7Tl/c0kJnmsy1b/07mN7lFqMiWMirGZLGRSWFmMyRTKsZEkZAIsqY5TK6kOUhATqY9TK6Y5SACbcOUiFSCpAIm3BUiLcFSANEu4O4i3CUgES7g7iLcHcAEymFTIVIO4AHymVdQlJbX1Uvda9U+jX6kkpFa7D6Pqm1lfckvYfR83a6pRtsiu0bLIr6KTRXZe41BR1N6XZX3JfRWMonqJfRxK9sAMBAyREQAgABwgBGIIkAIAdM9n93/xMelti/o/3NbCZg/Z3b/Csj6WJ/ZxX9jawmee5S1lZ28D3CLsZkkZlSMySMzKXFuMySMynGwerBAXFMcplRWD1YIC0pj1MqqwPiABaUwqZWVg7eIRZ8QKmVlMO8YFneHeVt4d4AWN4d5W8QXiAGiz4gXYVfFE7ADRNKwEtNPK6fC/xRXfDXn/7krysJ3rql3nas7W8KXRx+/XssfQsxpP2V22vRwPmvhVtOrvVkfxWX2xalCeYeJL3ntbx27PDQzTcn621QddG7xEpVpWU7nHCe7buyl1j39V6o0fOWu0Vl2o3W6iV8JTqrU42OEIqXVZUvwv3nj+YauYeHRktk9ZGKhOMdtl8drSjhL+JnGYQ2+m33t3THpp/iji03tmclyfrU4xdOHPbsTtpTlui5LCcvhWX6LuVrOAaiMJ2OvEK9u9763jdGMk0lLMlicHlfEvU1C5t0sWpxnq1h3SVTttcXYseDNzc8r3dykk1+J+RHruYtJYp1xt1HgS0zj4dnjSTvjL3HPE+qUVhJdF0ynjpIgeHdyhrYbt1DWyShJeJVJqTe3GFL1aWe2ehFqOWNVXVK+VTVUdm+anXJR3fhzht/wDKNZq+dtN7yqs1eWpeHN2XrwnscYYi7Gui2ZTys7sLslR5g5i0ltE66ZaqVkoUJSsstcPdjBSU4ueJN7e+O0UAH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5" name="AutoShape 24" descr="data:image/jpg;base64,/9j/4AAQSkZJRgABAQAAAQABAAD/2wBDAAkGBwgHBgkIBwgKCgkLDRYPDQwMDRsUFRAWIB0iIiAdHx8kKDQsJCYxJx8fLT0tMTU3Ojo6Iys/RD84QzQ5Ojf/2wBDAQoKCg0MDRoPDxo3JR8lNzc3Nzc3Nzc3Nzc3Nzc3Nzc3Nzc3Nzc3Nzc3Nzc3Nzc3Nzc3Nzc3Nzc3Nzc3Nzc3Nzf/wAARCAC4AIEDASIAAhEBAxEB/8QAGwAAAgIDAQAAAAAAAAAAAAAABAUABgECAwf/xAA+EAACAQMCAwUFBAgGAwEAAAABAgMABBESIQUxQQYTIlFhFDJxgZEjUqGxBxVCYoKS0eEkM0NTwfAWNfE2/8QAGAEAAwEBAAAAAAAAAAAAAAAAAAECAwT/xAAhEQACAgICAwEBAQAAAAAAAAAAAQIRAyESMRNBUSIyQv/aAAwDAQACEQMRAD8AuJEn+4/P75rVmlHKRz/GaMWLvGB6Ct5LaMrkHfNapkgcMkwz9o/8xo6OSXSdUknL7xrgkD77biiBG6oM0gMLM4JHePv+8a3XvW3Mrj+I10gt8jkM9a6TIsUZLNgKM5otBQOdWf8AMc/xGgL3ilva5Busv90OTVa432jmllkhtH0QDw6l5t86Qd5JI2FyfgOdOx0XAcegkfSJ3z0yx/rRHtMjrqSR8H981SGVlPjG3kw5Ufwq/eCcQyN4Ccb1SYqLQjSsM945/jNQyyggB3A89RrNu66TnAz610KqxyKok5CWQE/aSfzmttUze68nyc1nuNRo21s3GkkfKgQCDJgBpHxnfxGtlic+67/zmmr2RIJC4xXAKImwcA+ZpWHQF7M3+5J/Mf61KOyvmPrUoCyQvhsZotWRTuAaDWJo8ZoiNCzb8jWRYQkgLjoc0SYg3LrQ8cHj3OMHrRh8CjB2pMaOcaaTgbGlvaosvBLkx51EAZHlnejnYvJ4Titbxe8hkU4K6DkfKhDs8enDAnAJrjqYHanc8KyTBRsGNEXnAGa01wRl35+HrTaoai30KrbW8BYsGA556VzyY5BtgjYg9RWFimt3OBh1OCrDFEW41xFHGw93zU/0poRZuE/4mJTnOBTqO1YGkfZGTDTI3QZHpVxt4WkYEYAz1quRDWwOOzcgtoJHwo+2jcMuVwcYpvawhVJI59K3aBWkLemKnmVxQB7I7AsM4I8VLLy0EbZJPoBzqyxghdxQ1xaNO5JIAP5UlLYnEq+keTfSpVh/VEf3zUquSFxB3sh7p8+dd4bLQTyPSmTINJFcmJiiYjpWVlgc9uQBjbFcm1KuDuaIeTwaifF5ZofX4twdzVIAZhmTCjBrcQm4V1V9JKkBsZwcVlossTsN66RZiGkDf86ok8w7QWdzwu/eBmBKf6ijAbPUUZ2Zurt5wglMkZHiDflTPthcJb3d2LtZEZsd0xjyGwu2PnSDs/fKrYY6Tnn5UntG0PzJOx52s4fEqxXBUAs2Gx5etL+KcLi4cgubSU+4jBOYOf8AorHaHiwngEZYHBGwra3uDxHgot8anGVB6kCpipJKzSTjKToC4bfracQEqp9lIAWTPLzr1WyhSa2jnt28DoGWvJ04XeMfDbuxHJkGa9I7D3/tHCltZAVmtvCykb4zVSr0YtND9UIUZO4510UbdazWagklYrNSgDFSpUoA1U5GaHuXZQcDY8zRIUAbbChL9QItTNgDnQgFcscjFmjPOtkhmYDA38iaMs5InYKnTIo5YkHujGapsBUIW7zxZOOYFGxKEQmSPJB5miwoHICsSaVRi5AXG5PlRYqKX+kS1t73gsdyCxe3fZVPMNt/SvKzN7PK4Dk+lXXt7xqO5m9jsmIgj3cjbU1efye/k8qHoZ1lumkJ238zTvs9xUW8iLKMhdthVejUufTrmjrWAmTQHAJGoZ8v+iktjTrZ6GeKR2McN1bPril3P9PjVm7PXCX+bqGPS52d8c/T1ryy1mErwW8jN3GsEkcxkjNeucNuLdNFhw6MBYlGryT4+ZoeNJWaSyt6GwrNYFZpGRKlSpQBipUqUAZrSRFkUq6gg9DWwrNAC6WyYTBoQAM5o2NSqAHnit60lljhQvI4VR1NAG2arXaDjAKNbRDwasM/3sbmib7tBarCyw6mYggHG1Ujjtw/srSR8wx2PkRWsIe2BV+NT+031w6c2ckUowT4QSPOmlmBJeSlhqYrkCs/q9jcg4+yO5x0qWrHR04DwReJMdc3d9AcVaYuwDlCy3SltxgCufZy2hJMaskZPu5POrvYSAIw1ksG5NseVY5HKPRvGC42ebcQ4Jd8FljSYJiRgEYHmRyq+9izoszg5Z21yufLko+J3NIu2tyZ+L2tuP8ARjaVvQnYflTbgUzwRWVlANU0i9456LnkT8Fxt5mt4XLHswnqVFxFZocSqsyW6nLaSx9By/OiOlZiJUrR2CkZ6nFYMgBIzvjNAG21SuPfCpToDuDUPKhfbIhzPXnXWOeOQZDDFSAPc3XssckjbqNhk7k1UuM8dDkC4dVH7Kj86bdqLgLhC2FClm3/AO+VeZ3s/fTMzHxMeVawWrGPvae+YGHBDHGlts13ewnmiaGQA6lK7HJ59R6UhtpxG0RDhxnLb5Aqy2143eK5dCVPIjYg0Tm10bQhGRVZeE3HD70mVHRT7rMuM0fFGChXrzq73U1uYkt77xRzL4HO6/Anzqu8R4ctjMAGYwMuqNiN/gazhlvTH46CrXs/DxOFJonNtMOZUbH+9Cvw+fhUfEZo795THEGVzyOTg86PlvP1dYSoocPJEdD/ALIbG29JJuMd7wqXh8sGJp1QK6kYAB5n6UlykOVRFdpNNdGS5uWLySFVDHyz/ar52YVbOwn4ncAgt4EHn8PntVOWHTbQRwganmAGfSrokcl8scVspNlajQD/ALj9TXU1qjlsZcA7yUz3dx78rYHoB0pznauFnCILdI+qjesXN3FbNEspIMraV22zzrCTtjR1VkfkwOPI1pNHlfBsx5mk3BW7i8vYf9OKRtO+TpPiH505lbMeoNtUobjQH3betSs99B5VKuyaFhm73BYg70fYQASd53g0A7D1pTdqIl7yJxjHI9TXbh98wt2D8wfpU0Fi3t8wQgIRl4wPq2K88nASbCjV5Vb+2Fx388e37AP4mkNpww3V2ulyYubefwrVLVFWD2NnOYHdV8JIwOvyp3YXkiQMyRLIsQAkDHkvw/CnnDbOElY2X7PfYHcY8q4XvDe7vVueEukxyVaLlq8wR1omlRUJUzra3EcUbyBmn4XKdMsb7tD/AG50ckUFwy8NvG723c6rScN4m+fmPxoPh3Drw/4izt2jRxplt5BpDjqozzFWHgnDZ7LUshXuBvFGx1MmeYz5eVc7hs1c1RWONrHwx2hvnkUqC0MkZwZPL/5VcsIdbPcSHVI+Xc/9+Vepcc4Tb8Xsnt51BcAmN+qN0NebrBJYJLFOCsuvuseWOddOGjCc21sJSMd5arkDAZifl/erX2R1dxcSkkQZ8IPp1/CqsimSQAZGYfzIp6t7NHw+Ph9lG3eSnSW9PT5da1nFuNIix9wW6kuhO7jw68r8DRHFLGPiFk9vISud1cc1YcjWOF2vslokZ97GWx51iXiMMd8LNs94UDZ6YJx9a5ZVbopFd4HcC4T2jJFyhEU+RsxB2J9edOppAE0hhpx58qr/AAaVZJuJ3QOIJZWKKOm+1FvcgoyhtvKlBbZeR9Hbuz94/WpQXtHx+tStKMrFUl3rIjD+6dqMWdEAQHKkbkVXydMpHUb12t5m1gZ2Jp0Bw7Qt9umncFeVGcFUR2Cs5A2LE/E4FK+Oy5ljI38OBj40ydo4uHmOTUBpC7cxVIaDlnjkjyrD1waG76Xhcy3kBDQlsSRHktJIrySBVOI5oxzDU0hnhuLfUQ6RsQrDXqFRJ/TSK3pl64XetPae0REyKxB7vqB1x601hkWVQyEFD7pHUVVeCXVpaWyiCRQAOvI07t7tQ5fnGwyNJ61zKdOmXPG3tDDTg+Hl5Gqv2z4G91D7dZgCWIEyJj3x5/EU7XiPeMwWFsDmSwpZxTiN2sYlKRd1Ewd48Z1qOm/1+VaRyJMjxy+CDhFhPcMZkUaUQeE83xzwKepZSNbvNFLloxlk0czzznqPSrDEqaAUAwdxj1rCwohcgY1nLVt5WZ0AcDvXvbc6xgocZHUUu7Wo1tLacSjOCjd223nuD+B+tN+HWwt1YLyJ2x8aA7aYHZ+4Ij1kMmAOh1DeolTlocdCy5hTh1iyRhQJJMqR93mPpSyS6woKnn0oe/vZp0gEu2lMaaFWQBgSOmMU8caQ8ruQw9tk81qUFrT7q/SpWhmKppjK5VTj1ra3mdBpPTrQgbAPnms96cc96AO9zpuJ7dOZLAH6004pH3ltcBATg4HyFLeGL3t6gP7ILH5U1vGxBKF6lsUFJlaDuXyxR8rsPSibe7e38KhPFsUPI/KsXkLARkx+HGxC5yaCVWcaooySBnxDrUlJj+2vIceJyrcwc5H9qf214BbDuw566s+GqEXuFRX0nB59CK72V5dzQOFbKjlqOcVEocjSOXiXocbQKqZUEHmDzoTjHG0lsZRqHiUqozzztVOUSuM6mBzuQa2it5JbkRMru6jONW1JYUmN5mz2Ds/cG44HYTE5LQoCfUDB/KjkkSRdmBPXelPZKNh2asY3yrBCNjy8RrPCl1tLrH2qErn50+N2YjlQFUAchSvtDPCli0UpH2mDj0Bzmj443VsvISPKqr23uRHPDGvvsnlvjNTWxx7Kne3InvycEAHAz5VwluACanFbaWzv5Y7jOtfEfmM/80ud9W5O9brozlthntHrUoDV6/jUphRkNkZFcy5VySM1sqsDgdK0kVidxUjY57PjXNK3UR/maZXS5hx945pV2cwl3Ip5NEcHzpteELpVtsYpjOcgCJuM6RkZ9KH4bww8SnZbZkBB8KOwHyFd5G1ypH1bYGuqcKMcmdJLA5BzigDaTsfxbPhjjIzjAflSmW1/VV4ElCkPkPj44yPOr1wq3nSENJPKdY0gMxIA86RdpYIpeOCCPGmCJEz6n/7QnsQja3EUxx7jjY0RZQ6rxZAPEFZX/wCK78R7uCfuM4+5n8q5cL8V5IyjZUJb03FWI9D7M/8Ap4FznSWU/wAxo6K3WOaSQc5ME7UD2b/9djykam1c0tNlmKXfqyKTiz39wqu4RUi1DOjGSSPXemJrnISFytSgKD+kZVS/gkUeJosEjrg1RJicjnV8/SECz2wG5UHPnVKkiK4JHOt0tE3sG28jUrv3belSlxCwpc7koc56is6CTnu2I64FZPHog5PsoznzrY9qSpC+zJ6VHN/DTjH6d7VZYz3iwsAmSTywK1nvWnlB5Kp5VybtPK4KezxYII68qHQhiGX3WFVGTfYpJLofWirNJ3pOyEY2qwiZZ7iOFf8AKjwZmHkKRcPHdwIVGzLk064LbtcAW68pDrkI+6P71ZI8S5F1KPZkPdLyJ2yB0FV3i/DJLO6huZW1PcEs5H3s5xVxsolRDpGw2FL+0yq/BHkbGYyHB8sGpUt0BQ+1Uf8AjLfBzqTOwo3sfaG6j4k2DlVCD47mlV/ce0XkIJPhFWz9HSBbC9mbrPjf0X+9aSdKyfYy7I3GuGeFveVg34Y/4qw9KpXZm508fePkssb4+OrIq6FgASelYZF+ikD30xigk0e8ELfCsWUnfWUbc8rS7hl7+sxxLcFA+lMfdxRnBQUsFU/skil/kpqitdtrSeUW7wrqOCD8aqDcPvZcfYkVf+3EslvwM3EQBeOReY6HY15wO0d2rABYvoafJ0FR9hH6ovPufhUrn/5NfeUX0NSjlIdQK220hU8600nvATnlUqVJB2jjYb074fZySxJpBOo/SpUq4dgMNNzaYR86QcZG4qxcA4jDatI8jAKYgo+OalStALLwq+inUIsql87rnc0l7R3zlLjhiYJfBB6jqf8AipUqUv0BSrmH2dlZjlutXXsL/wDmXK/tXEhP0FSpVT6JQv4KCnEY5+quB+OP61Yu1fEG4fYSurgMyaEHqTjNSpRNbRUexX2KcMl2oOfAhx9as1gNMbr+9mpUrP0zTL/Qu7Zx6+zN6P3Afxrxll8WcYqVKldGZKlSpQB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7" name="AutoShape 14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8" name="AutoShape 16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9" name="AutoShape 13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0" name="AutoShape 15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1" name="AutoShape 17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2" name="AutoShape 19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3" name="AutoShape 27" descr="data:image/jpg;base64,/9j/4AAQSkZJRgABAQAAAQABAAD/2wCEAAkGBhIQEBQUEBQQEBQQFQ8VFhUVFA8VEBAWFRQVFBQVFBUXHCYeFxkjGRQUIC8gIycpLCwsFR4xNTAqNSYrLCkBCQoKDgwOGg8PGiwcHx4pLCwpKSosLCksKSwsKSwpLCwsLCwsKSwsKSksKSwpKSwpKSkpMCwpLCkpKSkpKSwsLP/AABEIAO0A1QMBIgACEQEDEQH/xAAcAAACAgMBAQAAAAAAAAAAAAADBAIFAAEGBwj/xAA+EAACAQIDBgMGBAUDAwUAAAABAgMAEQQSIQUGMUFRYRMicTJCgZGhsRRSwdEjYnLh8Aei8RUzghYkNEOS/8QAGgEAAgMBAQAAAAAAAAAAAAAAAgMAAQQFBv/EACsRAAICAgIBAwMDBQEAAAAAAAABAhEDIQQxEgUiQRNRcWGx8DKBkaHRQv/aAAwDAQACEQMRAD8AqAKmBWAVNVr0pwDAKmFrYWiKtUQiFqYWpKtECUNl0QCVIJRAtTCVVhUDCVIJRQlTCUNl0AyVLJRxHW/DqWXQvkrMlM+FWeHUslC2So5Ka8OtGKpZKFSlRKU0Y6gUq7KoWKVArTJSolauyqFWWoFaZZKGyVaZVC5WoEUwVoZWisECRUCtGIqBFWQCVrKmRW6soKq0RVrSrRFFCWYFoirW1WiqtCwqNKlECVJUoqpQWHRBUoix0RY6KsdC2EkCEdTEdGWOipBehcglEXWKijDW40zktwrXh0NheIDKBwFZfsKYENYYall0LG3MVowg8NKZ8KoGKpZBR4LUJo6sQOtCkg6cKtMHxK9o6GyU60dCaOjsBoTKUNlptkoTLRJgNCrLQ2WmWWhMtGgaF2WhstMMtDYUQIAisqZFZUKDqKKq1FBR1WhbDSMVaMqVpFo6JQNhpGIlGVK2iUdI6BsNIikdGSOppHR0ipbYxRBJFTKx2Hc0SKHWi+Hc0tyGKIsIqkIqp9rb4RQOURDLlJDHNlUEcQNNatNh7YixiFogwKEBlYagkXFuo71ljyscpeKezRLjzUfJoN4Va8Gnxh71L8L6U/zQrxK7waXEimwF9b8RYC1zrfloas8Th7Ie4yjuW0Aqmki8wUaMxygFo7m5v7K6qLa3OvOufyea8clGOzXh4ynFthzHfhqDWgv1pqKFgtmCC3ALmsByvfnUWiroY5uUU2Y5QplfLDY0Bo6tJY7i/SlXjp6kJcSvdKC6U86UB0piYtoSdKCy0460Flo0wGKMtCZaaYUF1o0CLkVupEVlECMItGRaigo6LS2w0TRKOiVGNaYjSltjEiaJTCR1qNKajjpbY1I0kdMJHUo46YSKkuQ5RNRRaGsnbw42fygopIzEBbgaXJ4a2puKLSkt4lK4SUjLfLbzAEWJANgdC2unes2adQY/HHezzbZex4cQGd1xLD+K5ZcgjIUklSTc5j6c+dbwG15cBimEagIVAMT634FcxFrMMx1sOPA1HB7Unw0LRKQiyMWzZC9wQBkXodGN/wDmksUsksryTXTgSStjooAOXkSNbdxXAhCblS7OxPJBRuXTPV928TJNhxJKVJdpCLWsFvoPQa/C1Um9G+SxDw8MQ8khChwVMa3NjY38x9NK4CPa8gLhZJESS91DWD2BAzW/y1JYiUsc3AAAD+UDhb0p0uTOvD/Zt4/pSv6mRfql/wBPRyrSSJCHdmGVS8lyQMurgXtc3YD17V1GF2WkKZY1txJPFmJ4sTxJrhNzt4vGx0KMoUlWBN7lnCEg+l716gY6fw4p+57ZyeXCeN+L0VDQ0J4as5IKXeKuspHOcSv8LQ0q8dWnh8aUkjpqkKcStkjpd0qxkjpaSOmxYlor3SgOtOyJS8i01MU0JOtBdaadaAwo0xdC7CsqbLWUdgjCCmY1oUYpmMUpsYkEjWmokoUa03EtLbGxQWNKajShxpTkSUmTHxRKKOm4oq1FHTcaUiUjRGJkcded71b1JiJFhjJVF81zYB35XHS3C/WvSsptoATrYHgTyBrxzdDYv4nHssy+WHxGccbMDlUX7E6f0iubyc7xyT+Do4OLDNiyeTppa/JbbPgcqArIACp81rra9hcm1telUm9cqhgobOzG7Hr3PqeHa5511kmyxGzJ7DC+otYg8GW4NuPKvPccGIBa5YM6OTe5YHib9Rb5Vnnysbi/pRpvth+lenzy5VLNO1DaQoaNgsI8jLHGrSM2gUC7N8P1rt/9NNz4sXnmxAEixtlWPkTa+Z+osQAPWvVsFsiKFVWJFQRgqtgLqDxAPGk48DmrO1yvVI4ZuMVbRyO5O4iYSJXmRGxFy2Y6+FpYKp9L3PU11ZjpspUCtdLHFQVI87kyPLLyl2Iyx0vJHVg6UF0p6kJcSueLSkpI6t5UpKWOnRkJkirkSlZUqylSlJUrRFmeSK2VaWkWrCVaUkWnJiJIRkWl3WnZBSsi0xCmLMKypsKymADMYpmNaBGKbjFKY2IeJabhWl4lp2JaS2Oig8S09ClLQpT8S0ibNMEGiSmo0ocS0cuFBY6BQSewAufpWWcqNEUJbe2wmDw7zOR5RoPzsfZUeteZ7h4yxxLSDSawLcwxJfj083Gkd995fxc7Krlo0YhRqBYaaD4Xv3re5sU0gljhMY0VjmzHXh5UHPTj6Vw+Rk+oz0S4jw8Vt9uv7I7rDOMXGqsQk8Y8rfnA69R1HXWuB3mwPhzsHGUT2PIhZBodeh4/Gulk3el8OO+ICo5K5kiUFWOq3uToTpy1NUm++xZ4IomeQTRlj5smV1fKbA6kWIB+IrPFK9MVwZ/TzJ33oa/0t27+GxZhkNlxFl14CRb5fncj5V7ODXzSspazqSskdjccdDdWHcED5V7ruRvMuOwqubCRLJKvRhz9DxrocXJ/5ZfrHF8ZLNHp9nRVFlqQrdbzgi7pQmSmyKC61aDTEpEpWRKfkWlZVpsWDJFZMlJzJVpMlISrWiLM0kV0q0pItWEopKUVoiZ5CMgpWQU7KKVkFOQiQqwrVTYVlGLGYxTUQpaOm4qWxsRqIU7EKUiFOwikSHxHIFp6IUrEKciFZpGqIYyBFLMbBQST0Aqp2htdcRDJGEbLIrJmJUAXHmLZWuLduParXFRFonVQpJUgBvZvbS9cZNsfE3yIj5hcXVVyhSFK5ntqdX1HSuTy5ZFqJvwRi9yKDbW6SeGzrG8YtmRlRiso7oL2J5WNz0oW4l4gZSDfPY345AAGv8SflXs+Cw+SNV/Kqr8gBXCbXYDEzcLBrduArJlxuEVfyaFypTi8bLVoVJaNtY8QCR2J4gHrexFVmNwRxWFnwsmsqDyn8xHmjcepH1oeA2kHjMRNmjIKE/7D6cj6GnJMWHCTqPPFcSLzK+8D1tx+dYdoBScXaPGgSD0YXB5HoRV5upvI+ClzoRY2DDkw6H/NKnvzswRYovHbJiB4qnlc+2vz1/8AIVz4PMVq72j1WHJDNi8ZbTW0fRmwt4IsXHmjOumZTbMt/uO//FWt6+ed3t43wzghiLcCOK9dOYPMV7Pu5vZFi473VXUXYX0sOLA9Pt9a3YeQn7ZdnnOf6bLjPyjuL+S/NDcVz2zN/MPNinw5zRPoYi+i4hSOKdDofKdbfKuiNa00+jl1T2LuKVkFOPSslMiXISlFIYhasZaSnFaYGeZXSikpRT8tJTVoiZpCMopWQU5LSklPRnkKsKyttW6MWMR01FSkdNRUEhkR6GnYKRip2CkSNESwip2KkYadiNZpGmI7HTCUtEaZQ1nkaF0HFed7xrbEzj+ZT81Br0RTXmW9GIYYiZiOD2t1UKoBHe2v/NYOX0g8fZzOIxZjcOOWh7qePyp4be8MhwfK9g32B/SqPaGMUnSq5MXoUPDW3p0rL4JjrLXeDGeLEYx7hLxdvzR/Lh8K5CPF/WrIzngTw1B7cqpdpRZHuOD6+h5imRgujdxuQ4e0tI5Kdwe0HiN0JH2PqOdUmDxFMSYgcKTPHs9Hh5EXCp7TOj2pjTiCuJjOWSLwsyfkKm6OvVL29D2r3DdvbqY3CxzJ748y80caOp9D+lfMke0WVvKbcvXse1dxuPvuMDiPP/8AHxOUyAamJuAkAGthqD2Han4G8cqfTPNc7BHyvH0e4PS0lGWYOoZSGVgCCNVIOoIPSl5+Btxrpo5T6E/FDC411I+I40rLVY874fOw8ysWNujHW9OxTh0VhwYCtEGImhWak5qbmpOWtUTLITlpSSmpaVkp8TPIXesrTVlGLDxmmozScZpqM0DDiPRGnYDrVfE1OwtSZIfEsomp2I1XxNTcbVnkjTFlhEaajNc0N78Gs5gM8YlBsVJNgeha2W/a9dDGayumala7G1NeWb+Yk/iJiPZGRTbiCotm9f2Fenq1eP764wR4idG45yfgwuPvWHkroZDs4bGT2J6Hp96QlxB+I1FExUuptw6VXTSW9PtQxQZZ4dzL7PFQzHooAJN/lWsSuZSjDKw+anj/AJ61HdmZc75tQACelu9VW0NqZ5WZb2Y8+JA0HxpniRSp2aE+U+mlafGXoO0cNIlmdSofn+9CwGOMUiuAGKngQCpHMEGr8Pk1rkuqLPZuGaaRUTixtfko5k9hXX7x7veF4UkI8oQRnuy2y3/q1Hrah7NxyyAPGAFOmgUMOqtYV0jbdSFUEqM8cmhYWOVuIBXnpqLdKxZHJu0W8jl2D3D36fClIXJfDyMqgE+bDFjby39251X5Wr1nGEhSRxH17V4jtfY8bgzYZsyn2lFxfsRyNr1225W9xxUfhn/vRLqLn+MgAAcXPHhcf4NnEyWvFmTkQraLvHagn0Nu9wT9KDsqLLF0DMWAvew0A+1/jUscp8IuupAJK8h176CkN3toeJEy3uYmK8vZPmW32rpQ/qMEnocmak5TTMxpOVq2RMkmLSmlZDR5DS0hpyESANWVFjWUwXYaNqZjakkNMxtQsJD0TU5E1V0bUTEY9IYzJIcqqNep1sABzJOlJlpWOiXIxCqpZyFVRckkBQBzJOgrz/ef/UGbEv8AhdmBrvo02oYjgcl/YX+bj0qt21teXFEeKckfFIb2Xs0p5nn25dy7DwBa6YclFv8Axp7ZXfpHEPdHfjzPKuFyOct+HX3Ozh4tbkdDsrc2JIFSQCRreZuZY8T86uMFvLiMEAkqHExLorg2nVeQN9Ht8Da1TwkRAHGwAAvcnTueNFniDDW1ceGacH5RZulGMtM6bY28cGKH8JvMOKN5ZV9VP3Fx3ryP/W1TFjkYcJoUPxVmQ/QLVxtEJFqxGmoI0Ze4I1B+NcRv1tCXGTworSTtHHlAsC/mYtbQAnS2prZj5azPxkqa/wACZ4HDaOXXEm9ZMbi9ExuxpoD/ABY2Xn7pA5alSQKXzaVpVPoSE2TiSrOB7y+n+caqHNj3FWWEHn63BreN2JKWuqNr2tf0vxo00Cbk2oJ4vDfysCCG/NYWANVy4Zr2ym/pWzhWU+ZWX1BrqN0MUEe7qHsCNQDYH3h3B+l6uUqWi49hNgSLh0yObO5DEHgotYC558a66GdZYmjOVgy6tmBCD83DiLcqpto7CVpyTl8oBsCQnXM3QAW0505idsJaKORVyluAFiEA5juSDbtWfwT2xvl8C+Fx5UkRa5bggah7cbjmO/GlMM38e8fiRPcupuQym/mCkcgT9a6aXdSORM+HbI44Am6segPEH51TJMY3yzLlYHiRqOX/AJDvSa8k/B7Duu+jqNl76zLpigJkOhdVAlA5kquj/AA1rZUX4aRJL+SZcjC4sATdGv20+B7VThgRfQjnz0ps4xgDcXVwDlPI2sbHuLfKn8blS6yfArNgVXBdnXyvSkrUHBbQR0GVtVUXB0dbDmP1pHF7eiQ+YtbrY2r0MZxq77OLKErqhqQ0rIa3HilkXMjBgelDkNPjvaM0taYJjWVFjWUwWTQ0xG1Jq1Rn2ikel8zG9kHtH16DuaXknGCuTpBwi5OkrH8VtBIUzyGw/wBzHkqjmTXPY3Fy4jzMAoW5jjJ0XkGc82tS873YzYhvZ4D3UHRR+vGtJE8653JhhGvRmHUk6AV5bm+ofV9sNR/c9FxeEse5d/sLsuQ2U+NPIbD9lA9lRXebubH/AA8KqxzNqSe7G5+t64jZmJ8GTOkF04BrkzEdRm+1Pf8ArhgfDkHhu3stcZX+vlNc2Xk+lf7m9LZ2uN2mkQ1IvXKbV3ubKxiGcJqWvZB6HnSGx9mTY4s8jWjUn0IvxseJo29SJFAsUYsDck8zlsTWJ5U8qxvb+fsg6pWimlkkxUHiu3tsqqoJsub7nvSe2o3gdY0kYCRVDWPmK8QM3G3a9F2PJeBR0m/Q2oW9kv8A7yMdAn2rZjcll8F1sRLcbf6DGy4RGbA9jfUEdweNKY3ZUNswzLxuFtluCQbA8KkmMtiMt7eIth0zcqrsTjirsrfEdDwNaVjnamnVim10wEbZSDGLWPtHjpTQnBbVs2mutV0mL426/wDNV6S6k1rjFtbFtpHQyqVuVJsSNDqNeHH0q93Y2xnYxSmNMykpJaNWzCwykgea4udelV+wdnmeO41uOHUgXH2PzoG8WyjhpFFjkksQDyOhI+R+tU8ZFI7JsF/ALi12szdCB7vpYWqg25stzIWv5lsRbQC4vp05/KrvBbNaPDWdScim9jYkkZiB6KwqvxhBKEm5swD+8cjkK3y+1TI/CFki05UJ4fas0aMSSMqsxYaNZbaXHqNddL0FdsLiPbM8zW45msnQj+9dPsTZC4trSAqtmDWBySfmAb9Kbn2JGJZVyBQobL5fIBdcnY6E6db0yFSjbBk2pHHbL2j4cgR2uvXqeQ04V0UmNWTQEaHXt2pbZey4A7GQBiXZQOugOluVj9KltLArG48PQOeF9UIBuR1U8D8KRlx3/SOhP7jDSZLMPdIPci/mF+4vV3IkcsemVlYaHSx/vXPRYgcG0I5H7g8CKE87RkmFyt9SOKt6jrRcLkvj3DItMVysH1vdB7Q0+BMDZobr1X3T1qxScMoI51VwbcHCZMv8y3K/EcqNgJFu+U3F7i3AaV3eNmg37XpnK5GKSXuW0NsayoMayulZzhKbFMeFwGvYDR263Puj9/hWoIAlybX58gBxsO33rcSnVm0J/wBqjgP19T2FCzM+vsoPZHvMep6DoOPOvC5+Tkzu5v8An6HrsWCGJVFCrDPLdlMgS2VDol/zP26D7caNisRwM7g29lFHlB/lUcT3qvnxcjP4cQ1Fr2FyL8rdfXrXVbs7niO82K8xAvY6/OsXI5EMEfKX9l8j4pt6OTx+1nHBGsOpt+9NY3YkcUSTT+dyLhPdXppz+NM7bxImmVEUKGccByBufoKrN78dmkVFN8uUdr8bVISnkcEvbe3+AW6v5Op3VxB/CFjpmZjb4k1ze3caZC7H2UVgvxaxPxyfTvV9ipBBhY4k9plFvlpf7/CuZ24uTDH+dgg9FAB+t6z8WKeVzrt6Cm/bRvYkdsNH/NKtV+8xvjh2y/arrSLDYYc2Yt9DXPbZnzY2/pXQ4/uyuX5/cTPUa/AttVyrq3MFT9ad3jwWeJMSmoewe3utbyt6G3zFLbXjzWt7ym3qDqKf3V2gpV4ZRmR1a6k+2p1ZR0Ye0O4vyrq41pGWXZy63PDXQn9T+9NYfZ8QUGaUxlxdVWMuQDwZ9Ra/G2tM4zCtgsQrDzqrB425SID/AMgjkb0fb2Aj8BZohmDu3nBNsp1UEcAR7J/ppiBZe7nYz8MTG5VgfMjDVXU+yy/7tOVqsN+JlxKRsntoRb1F64HB4xhFof8AtMCP6X9oelwDVzFtHxANf7GpIiR3GE20smGDX9u7HsSAD9qoMSpcoia5c63uLe2xBv0trelcDitWAuBf4a2vanViBu41tclSSFb866are3KlNeSphLWx3ZWORomQNcoxDESSKXN8wC5bZBlJPPX1oWP2plGRZJspK+0xLlbuQq63tqOPalpo5ZGzRKkVswuMznoTc6Xt0HKoRYNgSzsWPewGnpV1RC2wuJXw8xWxSzXFrnQ/Ma8O1UGM2wXmJY2CXUDnfmTT+FxAaMqpHvDiANdL3J6VVjd4sc0kgGYkkIGY6m9uQ+tSL+5GhyDHCXQ/3HpTXhPCQzjNGeDc+2YcvXgaBs/DpF7C5iPefX5KNB9avIMTnFmF76EHnSskbehkJUbw2HWQX0N6p5tlHxGMLtGVPL7HtXSQ7H8CIyK2VQCcrcB6dK57DY1gC7RuVck5wLrxI5elIqeNeUdDE4zdMkm15IxlmRmYe8gFmHcHgaym4sUji4INZWiPq3Iiq0zNL07A3dB6JhMEZ+ZVOFx7T+h5L358qXjAfV/YGtjpntzb+Xtz41cbImCRKzaWUWB5dBXnOTncI1Ds6cVb2G2RsaLDysEUXKxHuDdwfsK3vTtcRREX48ajs7HAmaQ/msPRVA++auH3s2t4hIvpesWDjyz8hOe6qwpSUYaMwGJLOXUXIGVf6m0H2+tJbViH4qOPjlN2PMnS5+d6sN3SI4/FbQDMVB6nTN8tKoBjPExRa/EkX6X4n5V3scbySrpL+f4Msn7V+p1mcyM0rHyoMq9LDifjb5Cuf3gxOZ4I/wAozH1Ylv1o+J2qW8g0S/AcCB/ij4mqczeLir9LVeDA4vyfx0Scr0i62zidYV5It/sKocSb4r5Uzt1yfN3sPQafe9BxKBZEbqBetOCCjFfhgTdsZnwxkRgntxXkA5ldA9vTQ/OlZISCssenmBIHut+371LE4xo5UdDlZTcH9D2PCrDFoHTxYBYH/uRj/wCs9QPyn6Vrx7ikJl2OLCmJhKuDY8COMTW9pR04XHO3WuZxOEmw2ZTcq3TWOUfmA6/UV0u6sZcOLaCx+NPYrC8VIuDyPD+xpws8+w82Qm4urCxHUdu9GhmEeqtcaaWN6ucfu2G1hNm/I1hf+k8D6VQz4doyVdWU9CCD8qoI6DZOJDkgceNududdFs3Ahy3vG40zMAdAbaVwuEwZkF42UOvuk5WPdGOhPa99asMPtrEw3DZr/wA2YMPiLVVJEPQMRtRVTKY3jtceySt+xAtXMbT2iSH0Kqg1JsLm17AfL50CDe6QLbJbuSQg+J1Ppxqr2i0uJeFIQXdg72HNmc3J5AAKNToKukyrCvI7Rh1tkNwMutmA1B0461f7ERzAMwYDh5tOeludVeP2vJhlRCY3fzFiqqFvbLplsDa1r86r4NvzMNTYE/5xpU4WEno7zZcQ1BF9avMLsXzZz5VGtcXu9tDKCTdiTftxp/b297LHqQx4BB7H/kefpQx1LZb60Ob2bd8S0Md/D0zMNcw7W5d6Y2RtzDKqoWWLKAAGNtPjXO7PxSvGDJZmbUnT/BQcfHGDcaXBrFk5HnPwa0PhDwVndy7sYWe0ihGDe8hFm7+XQ1quD3ZxUvhsEldFDEgA2GorKTPxi6sYpMcxGLJFuth8CQD9L0XFbVPAHQVSzYqwtzJB9ADSc2L+un70MeMnVopzL1tsFMPx9rX56/rXITYkyv2vrW9qY/QKOAoGGbKt+ZrfgwLGnL7iZztlnjdqkqEHBQBVXhpiGNuPCoM/HtUML1rRHGoxFuVssopST/nxPzvWtnP/ABSel6As9r29Khg5rNQ+OmEnse2vPcKOlvt/ehYya6r/AEikcZiL2ok8l1HYWqRhSRTl2ZiJ7lT2pvY+1zDMCSQraHt0NuYqrZ7qO1QJ1FOiqAbPaN3NsxBQHCgNqCAuU9wRoatdpbMhlTNGQL14ns/bMkB8pzKeKN7J7joe4rq8BvLmH8N7H8jGzfA8DRWBQ3tPDNGSLX41TvPcZWAZfysMy/AHh8LU5jdst76sPUGkP+poaEMXOBhvcIyEflbMv/5P71i7PJ4S/MMKejxMZ6VszRjmKjIJLu8WN5JBbXhdmPpViMSuHjKp5Ft5iD53HRm7/lGlAn2kqC9wPvXN4/axlNhooN7dT1NWrKZKbaEhkLg5SeFraDgBrQP+qSk6uT8v2oZlpcHWrRTLbC7Se5uxNS2pjMwAv0qqR7GpTSXoHj91heWjocLirKPSt47FXQ69vnVVBPoKJiJfL8f0rP8AT9wzy0WexsXlQ9z+lZVfs6Sy/Gt0vJiTk2EpaNSYon40v+I1vQHahZq1qCF2SmN2vU3k4UAcaxjTKAsI8mlbD2FBJrL6VKKsIJa3G9qDU2FgD1/SrouyLNc0VpNKBW71GgUyWbSog61lRq6I2EdqzPUCaypRLGU2nKBYO9ulyR9aj+OfmQfgKBWqhVj6bWYe7GfVT+9Dl2nI3ML/AEgClaypRLNs5PEk1G9brVWUbqNSrVqhGZesY1lYahPgLG9HLXFLximY10pcuxi6DYNvLW61hl0rdJfYaP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4" name="AutoShape 17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5" name="AutoShape 19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6" name="AutoShape 21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7" name="AutoShape 23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pic>
        <p:nvPicPr>
          <p:cNvPr id="16408" name="Picture 39" descr="http://t0.gstatic.com/images?q=tbn:ANd9GcRJz70CtRUEYd_A-oFM5g_Dd-hJCKoFzn5XKW5SRE3nz1u-LsZ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307" y="548680"/>
            <a:ext cx="840605" cy="11125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WordArt 21"/>
          <p:cNvSpPr>
            <a:spLocks noChangeArrowheads="1" noChangeShapeType="1" noTextEdit="1"/>
          </p:cNvSpPr>
          <p:nvPr/>
        </p:nvSpPr>
        <p:spPr bwMode="auto">
          <a:xfrm rot="21226421">
            <a:off x="377735" y="1803263"/>
            <a:ext cx="8680973" cy="27996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18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Deus infundirá o seu Espírito em nós… </a:t>
            </a:r>
            <a:endParaRPr lang="pt-PT" sz="3600" kern="10" baseline="0" dirty="0" smtClean="0">
              <a:ln w="11430">
                <a:noFill/>
              </a:ln>
              <a:solidFill>
                <a:srgbClr val="FFCC00"/>
              </a:solidFill>
              <a:effectLst>
                <a:glow rad="63500">
                  <a:srgbClr val="0000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e Reviveremos… Porque Cristo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Ressuscitou </a:t>
            </a:r>
            <a:endParaRPr lang="pt-PT" sz="3600" kern="10" baseline="0" dirty="0" smtClean="0">
              <a:ln w="11430">
                <a:noFill/>
              </a:ln>
              <a:solidFill>
                <a:srgbClr val="FFCC00"/>
              </a:solidFill>
              <a:effectLst>
                <a:glow rad="63500">
                  <a:srgbClr val="0000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pelo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mesmo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Espírito… e é, para todos nós,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a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Ressurreição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e a Vida Eterna…!</a:t>
            </a:r>
            <a:endParaRPr lang="pt-PT" sz="3600" kern="10" baseline="0" dirty="0">
              <a:ln w="11430">
                <a:noFill/>
              </a:ln>
              <a:solidFill>
                <a:srgbClr val="FFCC00"/>
              </a:solidFill>
              <a:effectLst>
                <a:glow rad="63500">
                  <a:srgbClr val="0000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0955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3" descr="http://t1.gstatic.com/images?q=tbn:ANd9GcQrVMQMh10_yeUR4zXI41JktwrZ-fC5oWTexFZMUOhjrWdDrs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861048"/>
            <a:ext cx="3359350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9" descr="http://t2.gstatic.com/images?q=tbn:ANd9GcSawYwaiQ6tD2FBGlSMLO2rC7MZreg-PNE_b3GPznoExbfKFKnDX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28625"/>
            <a:ext cx="3548062" cy="2765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7" descr="http://t3.gstatic.com/images?q=tbn:ANd9GcSK_8toE6r8XV6zFOGBGC_tZ3fbHiGHDdoNuOlD_x16_e-RAXo5Y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17" y="428055"/>
            <a:ext cx="3927475" cy="2928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25" descr="http://4.bp.blogspot.com/_4ks7WNsbbJ0/SOy32sKDK7I/AAAAAAAAAms/qrPCy-0rzak/s400/ressurei%C3%A7%C3%A3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4000500" cy="3000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AutoShape 10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1" name="AutoShape 12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2" name="AutoShape 14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3" name="AutoShape 16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4" name="AutoShape 19" descr="data:image/jpg;base64,/9j/4AAQSkZJRgABAQAAAQABAAD/2wCEAAkGBhAPEBAPDxAQDw8QDw0PDQ8PDw8NDw0PFBAVFBQQEhIXHCYeFxkjGRQUHy8gIycqLCwsFR4yNTAqNSYrLCkBCQoKDgwOGg8PFCwcHh0pKSkpKSkpKSkpKSksKSkpKSkpKSwpKSkpLCkpKSkpKSkpKSkpLCkpKSkpLCksKSkpKf/AABEIAMABAAMBIgACEQEDEQH/xAAcAAABBQEBAQAAAAAAAAAAAAABAAIDBAYHBQj/xAA7EAACAgECBAMGBAQFBAMAAAAAAQIDEQQSBQYhMRNBUQciUmFxgTKRocEjYrHRFEKS4fFTcqLwJDND/8QAGgEAAgMBAQAAAAAAAAAAAAAAAAECAwQFBv/EACURAAMAAgICAgEFAQAAAAAAAAABAgMRBCESMSJBQhMUMlFxBf/aAAwDAQACEQMRAD8A4gEAhEhCEEAEEAQGEIEPSAAJBHJAYgAFAQ5AMWApCQ9CAUUTVxGxiT1QI0y2ZJK4FiFYKoFuusz0zVMjYVE0aSWusswpKGyeiotOT1aPJfp0eT2OGcFlZKMIRcpSeEks9ROyR4+k4TKbUYx3SfRJLq2dM5T9mEIJW6pZl3jX3Ufr6mj5W5Pr0kVOaUrmur7qHyX9zS4L8eDy7oyZeR9Qc59pHDa6dN7sUuyWEkcU1FR2f2s6nPhVfWTORayvuQlKaaRphtwtnjWRK80XbolWaNSZVSK0kRyJpIikixGaiKQ1j2NYysgEIJIiIQAiGIKEIAHIeiNMcmAEmAYCmIQxuByQgpAAYokihqRLCImTlD4RLNUSOuJaqgU0zVKJqqy7VURUwL9NZnplug10noabSZHaXS58j3+HcNzjoUuieiPh3CnJpJNtvCSXVv0R1HljlqOlhukk7pL3n8C+FDOWOXVRFWWL+K10X/TX9zQpGvBh18qMOfN5fGfQUgMI2T6GwyHJPaPfv1Ul5QjGJzvWRNpzXfvvtl6zZjtWu5zJe22ddLSSPHuiU7Il+4pWmmWQoqTIJliZXmXIy2RyGMcwMkUkAhBRIiAdgARDEIQgAQUISQAPix+RkR6EMKHJDUhyQDQ+KJ4IiiieCIMuhE9aLlECvTE9DTVZwZ6ZqlFjT1nraPTN4LXDOWNRZHdGqW3yeOj+h7Ok4RKDxKLT+aMrtFqkHDuH5x0Oics8vKCVti6964vy/mZDyxy5hK2xdO8Ivzfk2jWpGjBh38qMnIzfhIkOEI3mADKfFdR4dNk+2Iv+hdZmOetds0+zPWbx9kV5HqWyzHPlSRyri1uW36tmc1TPZ4hPOTzKNBZfPw60231fpGK7yb8kjny9LbOqzxbilajZ6jkqW3Kti5dOiT29viZktdppVScJrEl0ZbjyTXohUtHn2FeZPYyvM1SY7I5DGx0hjJlJEICCSIiChBEMQhISGAQoWAoQDoj4oZEkixDHbSSMRiZNBCZOewxiT1xFXXkv6XQSl5FVM1RDBpaWzoHs85bjffusWYVpPD7Slnon6rzPC4dwjtlHReRdJOufSLxLGXjsZMm36L2tS2dBr0cUkkl6JJFV8CrlNTms4fb1+p6cIjzYsEddHM/VpfYIxHCEXlQhCAwATOZe0HiW+7Yn0rWPu+rOh8R1ipqnY+ijFs4jxjXOycpvvJt/mZORX4mzix26PJ1lnc9rk1Rcb/izWm8493Enh/JvBmtVb3DwrjU9NPfB91iUX2kvRmO5bnSNqfZ0PUpfbr90/X6HN+eYx8Str8Tg8v1W7p+h72o51r2//VLd6Ofuf7ow3GOIyvsc5vLfl5JeiIcfHXltjyUtHmWMrzZNYyCR1kc62MkRsexjJFQzAhCwSIiHDQgMKCAIAJD0hiHoQBQ5DUOSAY+JYqRBEsaddSLLI9nRPZXyfDXahytW6mmKlOPVb2+ij+f9DpXNfJOlro8WilVyg471DPWPZtr5dDnfIfHbdDGVle1xntjOMllSw85+T79TfcT58hZp2pR2eLHa0pbnBNevmKp8V2jUlkq/i+kVOX+X4Sw5dvT1Og6HRwrilBJfQx/Ark4prs0mjV6LUGLFk+eqFyU2uj0EEamOOic4QhCABAYmQ6rUKuEpyeFFNv7Cb12C7MZ7SOM7IR08X1l70/ouyOUazUHrcz8beovssz0cmo/KK7IzGovOdbdVs60T4zojutKc5istK07CSQCtmU7ZEs5layRdKKroimyGTHzZEy9GRsaxjHMYyREWBNCCAgCELIxBCBBAYUOQ0dgQDojkgRHpAMfFFrTrqVoosUvqCXZOXo3em92irHw7v1PNt1k1Nxznr29S7o7M6ep+icfyZ5vEq9s1NdN36NGzJKKcOV99/Z0zkzicbKopPrD3JLzWDbaS7Bx/k7XNXxT92U/xrspxx0kvmn/U6no7spHm868LOsvlJp6J5RNk87R3HoJnSw5POTl3Pi9ByHJFZckCq3JZ5retkdPWyVmB9p3MfhVLTwfv2fj+UTY8V4hGiqVknhRTZ89cz8elqb7LW+7e35R8kV5a/FGnj49vyZS1OqPNtuyNtvKsrDOpNjY+ywrzmNnYQzmWqSqqDOZDOQpSIpSLUjPVAkyNsc2MZIqA2NYWxpIQRACMQhIWBDAKHDRwhhQcCwFCAdEkiRxRKhDHofB4I0w7iSA2HAL91Eo/DLK+jQ/iWnc4bl3h1+q8zxuXdVibjnpJY+66o00H5mzK/imUYlrI0eRw3ibhJZ6pYcW281tPKlF/sdj4Nr98IS+KKf6HFeIwULpLGF0ax6Nf8m45N4nit17sxi90MtZin3j+fn8zic2PKfJHXwP6Z1HT6jBcfEsIyNXGUl3IdRx/yTOZOW56RbWGae2aeetcn3Lmn1qS6sxmn4sl1yU+YOcFTVLa/ea6EsVZHfXsV4p8Sj7UecNz/wANXLp/nw/0OV23i4hxCVs5Tk8ttsoytOuo8UUeSS0iWdhDKYyVgxyJKSt2OcyOUhrY1snoqdCbGSY7IyQyA1sY2FgGRAALYBgEQWAYgiEEAFg9XgfL1+slspjlf5pvpCH1f7F/k/lKWtnvn7unhLE5ec332R/c69w/QV0wUK4xhFLCUVhf7mHk8tY+l2zZg4/n3RjtD7KKkl41s5S81BKEftnqTaj2UUNfw7bIP54kvyNzEmict8rK3vyN36Ef0cZ4r7O9XRmUUroL4Oksf9r/ALmbsqlF7ZJxa7pppr7M+jdqffqePxvlPT6uOLILd5TXSUfozVi579Wii+Kn6OE5G7jTczcj3aPM45sp85Je9Besl6fNGXwdTHkm1uWYbhy9MuaG9xnF+jRsatRmKZha3g0Gk1nuL6GxfLHr+ildXst8WcZJS/zJpfYPB9e6ZRluW2eYySfVemfueZqNVnoQ6bW7X1y0u3VrHzMeSOtG2LWzbT46/UhfGvmZC7XPL6+f5kb1rM37ZFrzGys5i2rozN8V4vK19XlHmT1TZBOwvxYZjspvM66HzsI3IY2NyTKdjmxuQZAwRHYcgyAGQEFsbJhbGsYDGxrY5gAQABEMBwBBGII+uGWku7aS+rIy9waG7UUJ9nfSn/rQqekSlbejtXA+Gx09FdMV+CKT+cu8m/q8nqxRHUv6k6R5i35NtnclaWh0USwRGkSwIEiRIckNTCgEM1OljNNSWU/JmB5g9mFdjc9O/Dk+u3GYN/Ty+x0RDtpOMtY+5eiFSq6aOA8Q5Q1lGd1Tkvir99fl3KNdjSw+jXk+j/I+iZ6eMu6TPM1/K2muyp1QlnzcVn8+508P/Tc/zRkviS/TOCzsHVRy0u2XjPzOsav2VaSfWO+t/wAs+n5STIKPZPBbkr5dfw7oJ4f1TLq5+NoMfGartnL9dQ68Z7tP9GVdx07mr2X6uxVf4aNdmyEozXiRhKXVYaUsZMRxHkviGmy7tHqIRXeSqc4f64ZRdhzzcp7Kc8at+Po8jcN3CcWunn5rz/IaX72Z9aDkGRMa2Ah24A6mmU5RhFZlJqMV6ybwl+p17R+zjTR06qnCMrJLbK158SM8fjjLPRJ+XoijLmnFry+y3Hid+jjzEP1FLhOUH3jKUX9U2v2I2XJ7KvQgMWQDAawDmABDRNBE2MBBQEEYCLPD7dltc/hsrl9MSTKyHReCNLolPs+haJlmLPM4fbmEGvOEH+cUX4SPMV1TR3J9FhEkWV4yJYyIjJ4okiiGMiRSEIkCiNSHKQAPHDFIORCHYDgbkKkAEkXjs2iWGokuz/b+hXUhykNNoTSZT4twXT6tNX0VWN95Srg5/wCrGf1MhxD2R6Sbbr31Z8oSeF9nk3ikHeWLNc+qZFxL9o4/r/Y7cs+FdGS8lOLX6ozXEeQtfR3pc0vOr+J+nc+h9wHFPujTHOyL32VPjw/o4dyHyhdLU16i6uVdVMlNKacZWTX4YqL64z1b+R1Tj3FFptNbev8A8KW4587X0j/5NHtvRwbzjqR28Mrmts4qUcpuMluTaeVlMrych5bVUukSjGoWkfO2l5X12qzZVprrFJtuShiLbecpvGTz+IcNu08tl9c6p/DOOG16o+oopJYMP7V+A/4rR+JXFOzTt2fzOrb78V+WfsbsXN8rUtaRnvjJLaZwoQmNbOmYBCEDIAIDExZGAQgEMAhQAoQHbOWbt2k00n50V9fosfsezCRleSb92ho/lU4v7Tl/c0kJnmsy1b/07mN7lFqMiWMirGZLGRSWFmMyRTKsZEkZAIsqY5TK6kOUhATqY9TK6Y5SACbcOUiFSCpAIm3BUiLcFSANEu4O4i3CUgES7g7iLcHcAEymFTIVIO4AHymVdQlJbX1Uvda9U+jX6kkpFa7D6Pqm1lfckvYfR83a6pRtsiu0bLIr6KTRXZe41BR1N6XZX3JfRWMonqJfRxK9sAMBAyREQAgABwgBGIIkAIAdM9n93/xMelti/o/3NbCZg/Z3b/Csj6WJ/ZxX9jawmee5S1lZ28D3CLsZkkZlSMySMzKXFuMySMynGwerBAXFMcplRWD1YIC0pj1MqqwPiABaUwqZWVg7eIRZ8QKmVlMO8YFneHeVt4d4AWN4d5W8QXiAGiz4gXYVfFE7ADRNKwEtNPK6fC/xRXfDXn/7krysJ3rql3nas7W8KXRx+/XssfQsxpP2V22vRwPmvhVtOrvVkfxWX2xalCeYeJL3ntbx27PDQzTcn621QddG7xEpVpWU7nHCe7buyl1j39V6o0fOWu0Vl2o3W6iV8JTqrU42OEIqXVZUvwv3nj+YauYeHRktk9ZGKhOMdtl8drSjhL+JnGYQ2+m33t3THpp/iji03tmclyfrU4xdOHPbsTtpTlui5LCcvhWX6LuVrOAaiMJ2OvEK9u9763jdGMk0lLMlicHlfEvU1C5t0sWpxnq1h3SVTttcXYseDNzc8r3dykk1+J+RHruYtJYp1xt1HgS0zj4dnjSTvjL3HPE+qUVhJdF0ynjpIgeHdyhrYbt1DWyShJeJVJqTe3GFL1aWe2ehFqOWNVXVK+VTVUdm+anXJR3fhzht/wDKNZq+dtN7yqs1eWpeHN2XrwnscYYi7Gui2ZTys7sLslR5g5i0ltE66ZaqVkoUJSsstcPdjBSU4ueJN7e+O0UAH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5" name="AutoShape 24" descr="data:image/jpg;base64,/9j/4AAQSkZJRgABAQAAAQABAAD/2wBDAAkGBwgHBgkIBwgKCgkLDRYPDQwMDRsUFRAWIB0iIiAdHx8kKDQsJCYxJx8fLT0tMTU3Ojo6Iys/RD84QzQ5Ojf/2wBDAQoKCg0MDRoPDxo3JR8lNzc3Nzc3Nzc3Nzc3Nzc3Nzc3Nzc3Nzc3Nzc3Nzc3Nzc3Nzc3Nzc3Nzc3Nzc3Nzc3Nzf/wAARCAC4AIEDASIAAhEBAxEB/8QAGwAAAgIDAQAAAAAAAAAAAAAABAUABgECAwf/xAA+EAACAQMCAwUFBAgGAwEAAAABAgMABBESIQUxQQYTIlFhFDJxgZEjUqGxBxVCYoKS0eEkM0NTwfAWNfE2/8QAGAEAAwEBAAAAAAAAAAAAAAAAAAECAwT/xAAhEQACAgICAwEBAQAAAAAAAAAAAQIRAyESMRNBUSIyQv/aAAwDAQACEQMRAD8AuJEn+4/P75rVmlHKRz/GaMWLvGB6Ct5LaMrkHfNapkgcMkwz9o/8xo6OSXSdUknL7xrgkD77biiBG6oM0gMLM4JHePv+8a3XvW3Mrj+I10gt8jkM9a6TIsUZLNgKM5otBQOdWf8AMc/xGgL3ilva5Busv90OTVa432jmllkhtH0QDw6l5t86Qd5JI2FyfgOdOx0XAcegkfSJ3z0yx/rRHtMjrqSR8H981SGVlPjG3kw5Ufwq/eCcQyN4Ccb1SYqLQjSsM945/jNQyyggB3A89RrNu66TnAz610KqxyKok5CWQE/aSfzmttUze68nyc1nuNRo21s3GkkfKgQCDJgBpHxnfxGtlic+67/zmmr2RIJC4xXAKImwcA+ZpWHQF7M3+5J/Mf61KOyvmPrUoCyQvhsZotWRTuAaDWJo8ZoiNCzb8jWRYQkgLjoc0SYg3LrQ8cHj3OMHrRh8CjB2pMaOcaaTgbGlvaosvBLkx51EAZHlnejnYvJ4Titbxe8hkU4K6DkfKhDs8enDAnAJrjqYHanc8KyTBRsGNEXnAGa01wRl35+HrTaoai30KrbW8BYsGA556VzyY5BtgjYg9RWFimt3OBh1OCrDFEW41xFHGw93zU/0poRZuE/4mJTnOBTqO1YGkfZGTDTI3QZHpVxt4WkYEYAz1quRDWwOOzcgtoJHwo+2jcMuVwcYpvawhVJI59K3aBWkLemKnmVxQB7I7AsM4I8VLLy0EbZJPoBzqyxghdxQ1xaNO5JIAP5UlLYnEq+keTfSpVh/VEf3zUquSFxB3sh7p8+dd4bLQTyPSmTINJFcmJiiYjpWVlgc9uQBjbFcm1KuDuaIeTwaifF5ZofX4twdzVIAZhmTCjBrcQm4V1V9JKkBsZwcVlossTsN66RZiGkDf86ok8w7QWdzwu/eBmBKf6ijAbPUUZ2Zurt5wglMkZHiDflTPthcJb3d2LtZEZsd0xjyGwu2PnSDs/fKrYY6Tnn5UntG0PzJOx52s4fEqxXBUAs2Gx5etL+KcLi4cgubSU+4jBOYOf8AorHaHiwngEZYHBGwra3uDxHgot8anGVB6kCpipJKzSTjKToC4bfracQEqp9lIAWTPLzr1WyhSa2jnt28DoGWvJ04XeMfDbuxHJkGa9I7D3/tHCltZAVmtvCykb4zVSr0YtND9UIUZO4510UbdazWagklYrNSgDFSpUoA1U5GaHuXZQcDY8zRIUAbbChL9QItTNgDnQgFcscjFmjPOtkhmYDA38iaMs5InYKnTIo5YkHujGapsBUIW7zxZOOYFGxKEQmSPJB5miwoHICsSaVRi5AXG5PlRYqKX+kS1t73gsdyCxe3fZVPMNt/SvKzN7PK4Dk+lXXt7xqO5m9jsmIgj3cjbU1efye/k8qHoZ1lumkJ238zTvs9xUW8iLKMhdthVejUufTrmjrWAmTQHAJGoZ8v+iktjTrZ6GeKR2McN1bPril3P9PjVm7PXCX+bqGPS52d8c/T1ryy1mErwW8jN3GsEkcxkjNeucNuLdNFhw6MBYlGryT4+ZoeNJWaSyt6GwrNYFZpGRKlSpQBipUqUAZrSRFkUq6gg9DWwrNAC6WyYTBoQAM5o2NSqAHnit60lljhQvI4VR1NAG2arXaDjAKNbRDwasM/3sbmib7tBarCyw6mYggHG1Ujjtw/srSR8wx2PkRWsIe2BV+NT+031w6c2ckUowT4QSPOmlmBJeSlhqYrkCs/q9jcg4+yO5x0qWrHR04DwReJMdc3d9AcVaYuwDlCy3SltxgCufZy2hJMaskZPu5POrvYSAIw1ksG5NseVY5HKPRvGC42ebcQ4Jd8FljSYJiRgEYHmRyq+9izoszg5Z21yufLko+J3NIu2tyZ+L2tuP8ARjaVvQnYflTbgUzwRWVlANU0i9456LnkT8Fxt5mt4XLHswnqVFxFZocSqsyW6nLaSx9By/OiOlZiJUrR2CkZ6nFYMgBIzvjNAG21SuPfCpToDuDUPKhfbIhzPXnXWOeOQZDDFSAPc3XssckjbqNhk7k1UuM8dDkC4dVH7Kj86bdqLgLhC2FClm3/AO+VeZ3s/fTMzHxMeVawWrGPvae+YGHBDHGlts13ewnmiaGQA6lK7HJ59R6UhtpxG0RDhxnLb5Aqy2143eK5dCVPIjYg0Tm10bQhGRVZeE3HD70mVHRT7rMuM0fFGChXrzq73U1uYkt77xRzL4HO6/Anzqu8R4ctjMAGYwMuqNiN/gazhlvTH46CrXs/DxOFJonNtMOZUbH+9Cvw+fhUfEZo795THEGVzyOTg86PlvP1dYSoocPJEdD/ALIbG29JJuMd7wqXh8sGJp1QK6kYAB5n6UlykOVRFdpNNdGS5uWLySFVDHyz/ar52YVbOwn4ncAgt4EHn8PntVOWHTbQRwganmAGfSrokcl8scVspNlajQD/ALj9TXU1qjlsZcA7yUz3dx78rYHoB0pznauFnCILdI+qjesXN3FbNEspIMraV22zzrCTtjR1VkfkwOPI1pNHlfBsx5mk3BW7i8vYf9OKRtO+TpPiH505lbMeoNtUobjQH3betSs99B5VKuyaFhm73BYg70fYQASd53g0A7D1pTdqIl7yJxjHI9TXbh98wt2D8wfpU0Fi3t8wQgIRl4wPq2K88nASbCjV5Vb+2Fx388e37AP4mkNpww3V2ulyYubefwrVLVFWD2NnOYHdV8JIwOvyp3YXkiQMyRLIsQAkDHkvw/CnnDbOElY2X7PfYHcY8q4XvDe7vVueEukxyVaLlq8wR1omlRUJUzra3EcUbyBmn4XKdMsb7tD/AG50ckUFwy8NvG723c6rScN4m+fmPxoPh3Drw/4izt2jRxplt5BpDjqozzFWHgnDZ7LUshXuBvFGx1MmeYz5eVc7hs1c1RWONrHwx2hvnkUqC0MkZwZPL/5VcsIdbPcSHVI+Xc/9+Vepcc4Tb8Xsnt51BcAmN+qN0NebrBJYJLFOCsuvuseWOddOGjCc21sJSMd5arkDAZifl/erX2R1dxcSkkQZ8IPp1/CqsimSQAZGYfzIp6t7NHw+Ph9lG3eSnSW9PT5da1nFuNIix9wW6kuhO7jw68r8DRHFLGPiFk9vISud1cc1YcjWOF2vslokZ97GWx51iXiMMd8LNs94UDZ6YJx9a5ZVbopFd4HcC4T2jJFyhEU+RsxB2J9edOppAE0hhpx58qr/AAaVZJuJ3QOIJZWKKOm+1FvcgoyhtvKlBbZeR9Hbuz94/WpQXtHx+tStKMrFUl3rIjD+6dqMWdEAQHKkbkVXydMpHUb12t5m1gZ2Jp0Bw7Qt9umncFeVGcFUR2Cs5A2LE/E4FK+Oy5ljI38OBj40ydo4uHmOTUBpC7cxVIaDlnjkjyrD1waG76Xhcy3kBDQlsSRHktJIrySBVOI5oxzDU0hnhuLfUQ6RsQrDXqFRJ/TSK3pl64XetPae0REyKxB7vqB1x601hkWVQyEFD7pHUVVeCXVpaWyiCRQAOvI07t7tQ5fnGwyNJ61zKdOmXPG3tDDTg+Hl5Gqv2z4G91D7dZgCWIEyJj3x5/EU7XiPeMwWFsDmSwpZxTiN2sYlKRd1Ewd48Z1qOm/1+VaRyJMjxy+CDhFhPcMZkUaUQeE83xzwKepZSNbvNFLloxlk0czzznqPSrDEqaAUAwdxj1rCwohcgY1nLVt5WZ0AcDvXvbc6xgocZHUUu7Wo1tLacSjOCjd223nuD+B+tN+HWwt1YLyJ2x8aA7aYHZ+4Ij1kMmAOh1DeolTlocdCy5hTh1iyRhQJJMqR93mPpSyS6woKnn0oe/vZp0gEu2lMaaFWQBgSOmMU8caQ8ruQw9tk81qUFrT7q/SpWhmKppjK5VTj1ra3mdBpPTrQgbAPnms96cc96AO9zpuJ7dOZLAH6004pH3ltcBATg4HyFLeGL3t6gP7ILH5U1vGxBKF6lsUFJlaDuXyxR8rsPSibe7e38KhPFsUPI/KsXkLARkx+HGxC5yaCVWcaooySBnxDrUlJj+2vIceJyrcwc5H9qf214BbDuw566s+GqEXuFRX0nB59CK72V5dzQOFbKjlqOcVEocjSOXiXocbQKqZUEHmDzoTjHG0lsZRqHiUqozzztVOUSuM6mBzuQa2it5JbkRMru6jONW1JYUmN5mz2Ds/cG44HYTE5LQoCfUDB/KjkkSRdmBPXelPZKNh2asY3yrBCNjy8RrPCl1tLrH2qErn50+N2YjlQFUAchSvtDPCli0UpH2mDj0Bzmj443VsvISPKqr23uRHPDGvvsnlvjNTWxx7Kne3InvycEAHAz5VwluACanFbaWzv5Y7jOtfEfmM/80ud9W5O9brozlthntHrUoDV6/jUphRkNkZFcy5VySM1sqsDgdK0kVidxUjY57PjXNK3UR/maZXS5hx945pV2cwl3Ip5NEcHzpteELpVtsYpjOcgCJuM6RkZ9KH4bww8SnZbZkBB8KOwHyFd5G1ypH1bYGuqcKMcmdJLA5BzigDaTsfxbPhjjIzjAflSmW1/VV4ElCkPkPj44yPOr1wq3nSENJPKdY0gMxIA86RdpYIpeOCCPGmCJEz6n/7QnsQja3EUxx7jjY0RZQ6rxZAPEFZX/wCK78R7uCfuM4+5n8q5cL8V5IyjZUJb03FWI9D7M/8Ap4FznSWU/wAxo6K3WOaSQc5ME7UD2b/9djykam1c0tNlmKXfqyKTiz39wqu4RUi1DOjGSSPXemJrnISFytSgKD+kZVS/gkUeJosEjrg1RJicjnV8/SECz2wG5UHPnVKkiK4JHOt0tE3sG28jUrv3belSlxCwpc7koc56is6CTnu2I64FZPHog5PsoznzrY9qSpC+zJ6VHN/DTjH6d7VZYz3iwsAmSTywK1nvWnlB5Kp5VybtPK4KezxYII68qHQhiGX3WFVGTfYpJLofWirNJ3pOyEY2qwiZZ7iOFf8AKjwZmHkKRcPHdwIVGzLk064LbtcAW68pDrkI+6P71ZI8S5F1KPZkPdLyJ2yB0FV3i/DJLO6huZW1PcEs5H3s5xVxsolRDpGw2FL+0yq/BHkbGYyHB8sGpUt0BQ+1Uf8AjLfBzqTOwo3sfaG6j4k2DlVCD47mlV/ce0XkIJPhFWz9HSBbC9mbrPjf0X+9aSdKyfYy7I3GuGeFveVg34Y/4qw9KpXZm508fePkssb4+OrIq6FgASelYZF+ikD30xigk0e8ELfCsWUnfWUbc8rS7hl7+sxxLcFA+lMfdxRnBQUsFU/skil/kpqitdtrSeUW7wrqOCD8aqDcPvZcfYkVf+3EslvwM3EQBeOReY6HY15wO0d2rABYvoafJ0FR9hH6ovPufhUrn/5NfeUX0NSjlIdQK220hU8600nvATnlUqVJB2jjYb074fZySxJpBOo/SpUq4dgMNNzaYR86QcZG4qxcA4jDatI8jAKYgo+OalStALLwq+inUIsql87rnc0l7R3zlLjhiYJfBB6jqf8AipUqUv0BSrmH2dlZjlutXXsL/wDmXK/tXEhP0FSpVT6JQv4KCnEY5+quB+OP61Yu1fEG4fYSurgMyaEHqTjNSpRNbRUexX2KcMl2oOfAhx9as1gNMbr+9mpUrP0zTL/Qu7Zx6+zN6P3Afxrxll8WcYqVKldGZKlSpQB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7" name="AutoShape 14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8" name="AutoShape 16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9" name="AutoShape 13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0" name="AutoShape 15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1" name="AutoShape 17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2" name="AutoShape 19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3" name="AutoShape 27" descr="data:image/jpg;base64,/9j/4AAQSkZJRgABAQAAAQABAAD/2wCEAAkGBhIQEBQUEBQQEBQQFQ8VFhUVFA8VEBAWFRQVFBQVFBUXHCYeFxkjGRQUIC8gIycpLCwsFR4xNTAqNSYrLCkBCQoKDgwOGg8PGiwcHx4pLCwpKSosLCksKSwsKSwpLCwsLCwsKSwsKSksKSwpKSwpKSkpMCwpLCkpKSkpKSwsLP/AABEIAO0A1QMBIgACEQEDEQH/xAAcAAACAgMBAQAAAAAAAAAAAAADBAIFAAEGBwj/xAA+EAACAQIDBgMGBAUDAwUAAAABAgMAEQQSIQUGMUFRYRMicTJCgZGhsRRSwdEjYnLh8Aei8RUzghYkNEOS/8QAGgEAAgMBAQAAAAAAAAAAAAAAAgMAAQQFBv/EACsRAAICAgIBAwMDBQEAAAAAAAABAhEDIQQxEgUiQRNRcWGx8DKBkaHRQv/aAAwDAQACEQMRAD8AqAKmBWAVNVr0pwDAKmFrYWiKtUQiFqYWpKtECUNl0QCVIJRAtTCVVhUDCVIJRQlTCUNl0AyVLJRxHW/DqWXQvkrMlM+FWeHUslC2So5Ka8OtGKpZKFSlRKU0Y6gUq7KoWKVArTJSolauyqFWWoFaZZKGyVaZVC5WoEUwVoZWisECRUCtGIqBFWQCVrKmRW6soKq0RVrSrRFFCWYFoirW1WiqtCwqNKlECVJUoqpQWHRBUoix0RY6KsdC2EkCEdTEdGWOipBehcglEXWKijDW40zktwrXh0NheIDKBwFZfsKYENYYall0LG3MVowg8NKZ8KoGKpZBR4LUJo6sQOtCkg6cKtMHxK9o6GyU60dCaOjsBoTKUNlptkoTLRJgNCrLQ2WmWWhMtGgaF2WhstMMtDYUQIAisqZFZUKDqKKq1FBR1WhbDSMVaMqVpFo6JQNhpGIlGVK2iUdI6BsNIikdGSOppHR0ipbYxRBJFTKx2Hc0SKHWi+Hc0tyGKIsIqkIqp9rb4RQOURDLlJDHNlUEcQNNatNh7YixiFogwKEBlYagkXFuo71ljyscpeKezRLjzUfJoN4Va8Gnxh71L8L6U/zQrxK7waXEimwF9b8RYC1zrfloas8Th7Ie4yjuW0Aqmki8wUaMxygFo7m5v7K6qLa3OvOufyea8clGOzXh4ynFthzHfhqDWgv1pqKFgtmCC3ALmsByvfnUWiroY5uUU2Y5QplfLDY0Bo6tJY7i/SlXjp6kJcSvdKC6U86UB0piYtoSdKCy0460Flo0wGKMtCZaaYUF1o0CLkVupEVlECMItGRaigo6LS2w0TRKOiVGNaYjSltjEiaJTCR1qNKajjpbY1I0kdMJHUo46YSKkuQ5RNRRaGsnbw42fygopIzEBbgaXJ4a2puKLSkt4lK4SUjLfLbzAEWJANgdC2unes2adQY/HHezzbZex4cQGd1xLD+K5ZcgjIUklSTc5j6c+dbwG15cBimEagIVAMT634FcxFrMMx1sOPA1HB7Unw0LRKQiyMWzZC9wQBkXodGN/wDmksUsksryTXTgSStjooAOXkSNbdxXAhCblS7OxPJBRuXTPV928TJNhxJKVJdpCLWsFvoPQa/C1Um9G+SxDw8MQ8khChwVMa3NjY38x9NK4CPa8gLhZJESS91DWD2BAzW/y1JYiUsc3AAAD+UDhb0p0uTOvD/Zt4/pSv6mRfql/wBPRyrSSJCHdmGVS8lyQMurgXtc3YD17V1GF2WkKZY1txJPFmJ4sTxJrhNzt4vGx0KMoUlWBN7lnCEg+l716gY6fw4p+57ZyeXCeN+L0VDQ0J4as5IKXeKuspHOcSv8LQ0q8dWnh8aUkjpqkKcStkjpd0qxkjpaSOmxYlor3SgOtOyJS8i01MU0JOtBdaadaAwo0xdC7CsqbLWUdgjCCmY1oUYpmMUpsYkEjWmokoUa03EtLbGxQWNKajShxpTkSUmTHxRKKOm4oq1FHTcaUiUjRGJkcded71b1JiJFhjJVF81zYB35XHS3C/WvSsptoATrYHgTyBrxzdDYv4nHssy+WHxGccbMDlUX7E6f0iubyc7xyT+Do4OLDNiyeTppa/JbbPgcqArIACp81rra9hcm1telUm9cqhgobOzG7Hr3PqeHa5511kmyxGzJ7DC+otYg8GW4NuPKvPccGIBa5YM6OTe5YHib9Rb5Vnnysbi/pRpvth+lenzy5VLNO1DaQoaNgsI8jLHGrSM2gUC7N8P1rt/9NNz4sXnmxAEixtlWPkTa+Z+osQAPWvVsFsiKFVWJFQRgqtgLqDxAPGk48DmrO1yvVI4ZuMVbRyO5O4iYSJXmRGxFy2Y6+FpYKp9L3PU11ZjpspUCtdLHFQVI87kyPLLyl2Iyx0vJHVg6UF0p6kJcSueLSkpI6t5UpKWOnRkJkirkSlZUqylSlJUrRFmeSK2VaWkWrCVaUkWnJiJIRkWl3WnZBSsi0xCmLMKypsKymADMYpmNaBGKbjFKY2IeJabhWl4lp2JaS2Oig8S09ClLQpT8S0ibNMEGiSmo0ocS0cuFBY6BQSewAufpWWcqNEUJbe2wmDw7zOR5RoPzsfZUeteZ7h4yxxLSDSawLcwxJfj083Gkd995fxc7Krlo0YhRqBYaaD4Xv3re5sU0gljhMY0VjmzHXh5UHPTj6Vw+Rk+oz0S4jw8Vt9uv7I7rDOMXGqsQk8Y8rfnA69R1HXWuB3mwPhzsHGUT2PIhZBodeh4/Gulk3el8OO+ICo5K5kiUFWOq3uToTpy1NUm++xZ4IomeQTRlj5smV1fKbA6kWIB+IrPFK9MVwZ/TzJ33oa/0t27+GxZhkNlxFl14CRb5fncj5V7ODXzSspazqSskdjccdDdWHcED5V7ruRvMuOwqubCRLJKvRhz9DxrocXJ/5ZfrHF8ZLNHp9nRVFlqQrdbzgi7pQmSmyKC61aDTEpEpWRKfkWlZVpsWDJFZMlJzJVpMlISrWiLM0kV0q0pItWEopKUVoiZ5CMgpWQU7KKVkFOQiQqwrVTYVlGLGYxTUQpaOm4qWxsRqIU7EKUiFOwikSHxHIFp6IUrEKciFZpGqIYyBFLMbBQST0Aqp2htdcRDJGEbLIrJmJUAXHmLZWuLduParXFRFonVQpJUgBvZvbS9cZNsfE3yIj5hcXVVyhSFK5ntqdX1HSuTy5ZFqJvwRi9yKDbW6SeGzrG8YtmRlRiso7oL2J5WNz0oW4l4gZSDfPY345AAGv8SflXs+Cw+SNV/Kqr8gBXCbXYDEzcLBrduArJlxuEVfyaFypTi8bLVoVJaNtY8QCR2J4gHrexFVmNwRxWFnwsmsqDyn8xHmjcepH1oeA2kHjMRNmjIKE/7D6cj6GnJMWHCTqPPFcSLzK+8D1tx+dYdoBScXaPGgSD0YXB5HoRV5upvI+ClzoRY2DDkw6H/NKnvzswRYovHbJiB4qnlc+2vz1/8AIVz4PMVq72j1WHJDNi8ZbTW0fRmwt4IsXHmjOumZTbMt/uO//FWt6+ed3t43wzghiLcCOK9dOYPMV7Pu5vZFi473VXUXYX0sOLA9Pt9a3YeQn7ZdnnOf6bLjPyjuL+S/NDcVz2zN/MPNinw5zRPoYi+i4hSOKdDofKdbfKuiNa00+jl1T2LuKVkFOPSslMiXISlFIYhasZaSnFaYGeZXSikpRT8tJTVoiZpCMopWQU5LSklPRnkKsKyttW6MWMR01FSkdNRUEhkR6GnYKRip2CkSNESwip2KkYadiNZpGmI7HTCUtEaZQ1nkaF0HFed7xrbEzj+ZT81Br0RTXmW9GIYYiZiOD2t1UKoBHe2v/NYOX0g8fZzOIxZjcOOWh7qePyp4be8MhwfK9g32B/SqPaGMUnSq5MXoUPDW3p0rL4JjrLXeDGeLEYx7hLxdvzR/Lh8K5CPF/WrIzngTw1B7cqpdpRZHuOD6+h5imRgujdxuQ4e0tI5Kdwe0HiN0JH2PqOdUmDxFMSYgcKTPHs9Hh5EXCp7TOj2pjTiCuJjOWSLwsyfkKm6OvVL29D2r3DdvbqY3CxzJ748y80caOp9D+lfMke0WVvKbcvXse1dxuPvuMDiPP/8AHxOUyAamJuAkAGthqD2Han4G8cqfTPNc7BHyvH0e4PS0lGWYOoZSGVgCCNVIOoIPSl5+Btxrpo5T6E/FDC411I+I40rLVY874fOw8ysWNujHW9OxTh0VhwYCtEGImhWak5qbmpOWtUTLITlpSSmpaVkp8TPIXesrTVlGLDxmmozScZpqM0DDiPRGnYDrVfE1OwtSZIfEsomp2I1XxNTcbVnkjTFlhEaajNc0N78Gs5gM8YlBsVJNgeha2W/a9dDGayumala7G1NeWb+Yk/iJiPZGRTbiCotm9f2Fenq1eP764wR4idG45yfgwuPvWHkroZDs4bGT2J6Hp96QlxB+I1FExUuptw6VXTSW9PtQxQZZ4dzL7PFQzHooAJN/lWsSuZSjDKw+anj/AJ61HdmZc75tQACelu9VW0NqZ5WZb2Y8+JA0HxpniRSp2aE+U+mlafGXoO0cNIlmdSofn+9CwGOMUiuAGKngQCpHMEGr8Pk1rkuqLPZuGaaRUTixtfko5k9hXX7x7veF4UkI8oQRnuy2y3/q1Hrah7NxyyAPGAFOmgUMOqtYV0jbdSFUEqM8cmhYWOVuIBXnpqLdKxZHJu0W8jl2D3D36fClIXJfDyMqgE+bDFjby39251X5Wr1nGEhSRxH17V4jtfY8bgzYZsyn2lFxfsRyNr1225W9xxUfhn/vRLqLn+MgAAcXPHhcf4NnEyWvFmTkQraLvHagn0Nu9wT9KDsqLLF0DMWAvew0A+1/jUscp8IuupAJK8h176CkN3toeJEy3uYmK8vZPmW32rpQ/qMEnocmak5TTMxpOVq2RMkmLSmlZDR5DS0hpyESANWVFjWUwXYaNqZjakkNMxtQsJD0TU5E1V0bUTEY9IYzJIcqqNep1sABzJOlJlpWOiXIxCqpZyFVRckkBQBzJOgrz/ef/UGbEv8AhdmBrvo02oYjgcl/YX+bj0qt21teXFEeKckfFIb2Xs0p5nn25dy7DwBa6YclFv8Axp7ZXfpHEPdHfjzPKuFyOct+HX3Ozh4tbkdDsrc2JIFSQCRreZuZY8T86uMFvLiMEAkqHExLorg2nVeQN9Ht8Da1TwkRAHGwAAvcnTueNFniDDW1ceGacH5RZulGMtM6bY28cGKH8JvMOKN5ZV9VP3Fx3ryP/W1TFjkYcJoUPxVmQ/QLVxtEJFqxGmoI0Ze4I1B+NcRv1tCXGTworSTtHHlAsC/mYtbQAnS2prZj5azPxkqa/wACZ4HDaOXXEm9ZMbi9ExuxpoD/ABY2Xn7pA5alSQKXzaVpVPoSE2TiSrOB7y+n+caqHNj3FWWEHn63BreN2JKWuqNr2tf0vxo00Cbk2oJ4vDfysCCG/NYWANVy4Zr2ym/pWzhWU+ZWX1BrqN0MUEe7qHsCNQDYH3h3B+l6uUqWi49hNgSLh0yObO5DEHgotYC558a66GdZYmjOVgy6tmBCD83DiLcqpto7CVpyTl8oBsCQnXM3QAW0505idsJaKORVyluAFiEA5juSDbtWfwT2xvl8C+Fx5UkRa5bggah7cbjmO/GlMM38e8fiRPcupuQym/mCkcgT9a6aXdSORM+HbI44Am6segPEH51TJMY3yzLlYHiRqOX/AJDvSa8k/B7Duu+jqNl76zLpigJkOhdVAlA5kquj/AA1rZUX4aRJL+SZcjC4sATdGv20+B7VThgRfQjnz0ps4xgDcXVwDlPI2sbHuLfKn8blS6yfArNgVXBdnXyvSkrUHBbQR0GVtVUXB0dbDmP1pHF7eiQ+YtbrY2r0MZxq77OLKErqhqQ0rIa3HilkXMjBgelDkNPjvaM0taYJjWVFjWUwWTQ0xG1Jq1Rn2ikel8zG9kHtH16DuaXknGCuTpBwi5OkrH8VtBIUzyGw/wBzHkqjmTXPY3Fy4jzMAoW5jjJ0XkGc82tS873YzYhvZ4D3UHRR+vGtJE8653JhhGvRmHUk6AV5bm+ofV9sNR/c9FxeEse5d/sLsuQ2U+NPIbD9lA9lRXebubH/AA8KqxzNqSe7G5+t64jZmJ8GTOkF04BrkzEdRm+1Pf8ArhgfDkHhu3stcZX+vlNc2Xk+lf7m9LZ2uN2mkQ1IvXKbV3ubKxiGcJqWvZB6HnSGx9mTY4s8jWjUn0IvxseJo29SJFAsUYsDck8zlsTWJ5U8qxvb+fsg6pWimlkkxUHiu3tsqqoJsub7nvSe2o3gdY0kYCRVDWPmK8QM3G3a9F2PJeBR0m/Q2oW9kv8A7yMdAn2rZjcll8F1sRLcbf6DGy4RGbA9jfUEdweNKY3ZUNswzLxuFtluCQbA8KkmMtiMt7eIth0zcqrsTjirsrfEdDwNaVjnamnVim10wEbZSDGLWPtHjpTQnBbVs2mutV0mL426/wDNV6S6k1rjFtbFtpHQyqVuVJsSNDqNeHH0q93Y2xnYxSmNMykpJaNWzCwykgea4udelV+wdnmeO41uOHUgXH2PzoG8WyjhpFFjkksQDyOhI+R+tU8ZFI7JsF/ALi12szdCB7vpYWqg25stzIWv5lsRbQC4vp05/KrvBbNaPDWdScim9jYkkZiB6KwqvxhBKEm5swD+8cjkK3y+1TI/CFki05UJ4fas0aMSSMqsxYaNZbaXHqNddL0FdsLiPbM8zW45msnQj+9dPsTZC4trSAqtmDWBySfmAb9Kbn2JGJZVyBQobL5fIBdcnY6E6db0yFSjbBk2pHHbL2j4cgR2uvXqeQ04V0UmNWTQEaHXt2pbZey4A7GQBiXZQOugOluVj9KltLArG48PQOeF9UIBuR1U8D8KRlx3/SOhP7jDSZLMPdIPci/mF+4vV3IkcsemVlYaHSx/vXPRYgcG0I5H7g8CKE87RkmFyt9SOKt6jrRcLkvj3DItMVysH1vdB7Q0+BMDZobr1X3T1qxScMoI51VwbcHCZMv8y3K/EcqNgJFu+U3F7i3AaV3eNmg37XpnK5GKSXuW0NsayoMayulZzhKbFMeFwGvYDR263Puj9/hWoIAlybX58gBxsO33rcSnVm0J/wBqjgP19T2FCzM+vsoPZHvMep6DoOPOvC5+Tkzu5v8An6HrsWCGJVFCrDPLdlMgS2VDol/zP26D7caNisRwM7g29lFHlB/lUcT3qvnxcjP4cQ1Fr2FyL8rdfXrXVbs7niO82K8xAvY6/OsXI5EMEfKX9l8j4pt6OTx+1nHBGsOpt+9NY3YkcUSTT+dyLhPdXppz+NM7bxImmVEUKGccByBufoKrN78dmkVFN8uUdr8bVISnkcEvbe3+AW6v5Op3VxB/CFjpmZjb4k1ze3caZC7H2UVgvxaxPxyfTvV9ipBBhY4k9plFvlpf7/CuZ24uTDH+dgg9FAB+t6z8WKeVzrt6Cm/bRvYkdsNH/NKtV+8xvjh2y/arrSLDYYc2Yt9DXPbZnzY2/pXQ4/uyuX5/cTPUa/AttVyrq3MFT9ad3jwWeJMSmoewe3utbyt6G3zFLbXjzWt7ym3qDqKf3V2gpV4ZRmR1a6k+2p1ZR0Ye0O4vyrq41pGWXZy63PDXQn9T+9NYfZ8QUGaUxlxdVWMuQDwZ9Ra/G2tM4zCtgsQrDzqrB425SID/AMgjkb0fb2Aj8BZohmDu3nBNsp1UEcAR7J/ppiBZe7nYz8MTG5VgfMjDVXU+yy/7tOVqsN+JlxKRsntoRb1F64HB4xhFof8AtMCP6X9oelwDVzFtHxANf7GpIiR3GE20smGDX9u7HsSAD9qoMSpcoia5c63uLe2xBv0trelcDitWAuBf4a2vanViBu41tclSSFb866are3KlNeSphLWx3ZWORomQNcoxDESSKXN8wC5bZBlJPPX1oWP2plGRZJspK+0xLlbuQq63tqOPalpo5ZGzRKkVswuMznoTc6Xt0HKoRYNgSzsWPewGnpV1RC2wuJXw8xWxSzXFrnQ/Ma8O1UGM2wXmJY2CXUDnfmTT+FxAaMqpHvDiANdL3J6VVjd4sc0kgGYkkIGY6m9uQ+tSL+5GhyDHCXQ/3HpTXhPCQzjNGeDc+2YcvXgaBs/DpF7C5iPefX5KNB9avIMTnFmF76EHnSskbehkJUbw2HWQX0N6p5tlHxGMLtGVPL7HtXSQ7H8CIyK2VQCcrcB6dK57DY1gC7RuVck5wLrxI5elIqeNeUdDE4zdMkm15IxlmRmYe8gFmHcHgaym4sUji4INZWiPq3Iiq0zNL07A3dB6JhMEZ+ZVOFx7T+h5L358qXjAfV/YGtjpntzb+Xtz41cbImCRKzaWUWB5dBXnOTncI1Ds6cVb2G2RsaLDysEUXKxHuDdwfsK3vTtcRREX48ajs7HAmaQ/msPRVA++auH3s2t4hIvpesWDjyz8hOe6qwpSUYaMwGJLOXUXIGVf6m0H2+tJbViH4qOPjlN2PMnS5+d6sN3SI4/FbQDMVB6nTN8tKoBjPExRa/EkX6X4n5V3scbySrpL+f4Msn7V+p1mcyM0rHyoMq9LDifjb5Cuf3gxOZ4I/wAozH1Ylv1o+J2qW8g0S/AcCB/ij4mqczeLir9LVeDA4vyfx0Scr0i62zidYV5It/sKocSb4r5Uzt1yfN3sPQafe9BxKBZEbqBetOCCjFfhgTdsZnwxkRgntxXkA5ldA9vTQ/OlZISCssenmBIHut+371LE4xo5UdDlZTcH9D2PCrDFoHTxYBYH/uRj/wCs9QPyn6Vrx7ikJl2OLCmJhKuDY8COMTW9pR04XHO3WuZxOEmw2ZTcq3TWOUfmA6/UV0u6sZcOLaCx+NPYrC8VIuDyPD+xpws8+w82Qm4urCxHUdu9GhmEeqtcaaWN6ucfu2G1hNm/I1hf+k8D6VQz4doyVdWU9CCD8qoI6DZOJDkgceNududdFs3Ahy3vG40zMAdAbaVwuEwZkF42UOvuk5WPdGOhPa99asMPtrEw3DZr/wA2YMPiLVVJEPQMRtRVTKY3jtceySt+xAtXMbT2iSH0Kqg1JsLm17AfL50CDe6QLbJbuSQg+J1Ppxqr2i0uJeFIQXdg72HNmc3J5AAKNToKukyrCvI7Rh1tkNwMutmA1B0461f7ERzAMwYDh5tOeludVeP2vJhlRCY3fzFiqqFvbLplsDa1r86r4NvzMNTYE/5xpU4WEno7zZcQ1BF9avMLsXzZz5VGtcXu9tDKCTdiTftxp/b297LHqQx4BB7H/kefpQx1LZb60Ob2bd8S0Md/D0zMNcw7W5d6Y2RtzDKqoWWLKAAGNtPjXO7PxSvGDJZmbUnT/BQcfHGDcaXBrFk5HnPwa0PhDwVndy7sYWe0ihGDe8hFm7+XQ1quD3ZxUvhsEldFDEgA2GorKTPxi6sYpMcxGLJFuth8CQD9L0XFbVPAHQVSzYqwtzJB9ADSc2L+un70MeMnVopzL1tsFMPx9rX56/rXITYkyv2vrW9qY/QKOAoGGbKt+ZrfgwLGnL7iZztlnjdqkqEHBQBVXhpiGNuPCoM/HtUML1rRHGoxFuVssopST/nxPzvWtnP/ABSel6As9r29Khg5rNQ+OmEnse2vPcKOlvt/ehYya6r/AEikcZiL2ok8l1HYWqRhSRTl2ZiJ7lT2pvY+1zDMCSQraHt0NuYqrZ7qO1QJ1FOiqAbPaN3NsxBQHCgNqCAuU9wRoatdpbMhlTNGQL14ns/bMkB8pzKeKN7J7joe4rq8BvLmH8N7H8jGzfA8DRWBQ3tPDNGSLX41TvPcZWAZfysMy/AHh8LU5jdst76sPUGkP+poaEMXOBhvcIyEflbMv/5P71i7PJ4S/MMKejxMZ6VszRjmKjIJLu8WN5JBbXhdmPpViMSuHjKp5Ft5iD53HRm7/lGlAn2kqC9wPvXN4/axlNhooN7dT1NWrKZKbaEhkLg5SeFraDgBrQP+qSk6uT8v2oZlpcHWrRTLbC7Se5uxNS2pjMwAv0qqR7GpTSXoHj91heWjocLirKPSt47FXQ69vnVVBPoKJiJfL8f0rP8AT9wzy0WexsXlQ9z+lZVfs6Sy/Gt0vJiTk2EpaNSYon40v+I1vQHahZq1qCF2SmN2vU3k4UAcaxjTKAsI8mlbD2FBJrL6VKKsIJa3G9qDU2FgD1/SrouyLNc0VpNKBW71GgUyWbSog61lRq6I2EdqzPUCaypRLGU2nKBYO9ulyR9aj+OfmQfgKBWqhVj6bWYe7GfVT+9Dl2nI3ML/AEgClaypRLNs5PEk1G9brVWUbqNSrVqhGZesY1lYahPgLG9HLXFLximY10pcuxi6DYNvLW61hl0rdJfYaP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4" name="AutoShape 17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5" name="AutoShape 19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6" name="AutoShape 21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7" name="AutoShape 23" descr="data:image/jpg;base64,/9j/4AAQSkZJRgABAQAAAQABAAD/2wCEAAkGBhQSERUUEhQVFBUWGBUYFxgXFBQUGBcVFBgXFxcYFBQXHCYeFxkjGhUVHy8gJCcpLCwsFx4xNTAqNSYrLCkBCQoKDgwOGg8PGiwcHCQpKSwqKSkpKSkpKSkpKSkpKSkpKSkpKSkpKSkpKSkpKSwpKSwpKSkpLCwpLCwsKSkpLP/AABEIAMABAAMBIgACEQEDEQH/xAAcAAACAgMBAQAAAAAAAAAAAAAEBQMGAQIHAAj/xAA/EAABAgQEAwUFBwMEAQUAAAABAhEAAwQhBRIxQVFhcQYTIoGRMkKhscEHFCNSYtHwcoLhFTOSsvEWJDRDov/EABkBAAMBAQEAAAAAAAAAAAAAAAIDBAEABf/EACURAAICAgICAgIDAQAAAAAAAAABAhEDIRIxBEEiUTJhE3HwI//aAAwDAQACEQMRAD8A5tLqx3aARopX/Ej/AMQAYws8Iw8JHmXjKVRpGQYI4aYaQcwUfCbkfVP6t4Jopxzq8WY/m4jaE8uZtDSkIAsBt8ImyLQcGOpMgrIU9xZ+WrfGDJcsqLGIKKYABDSnQ5A5vE8E2MkyWlpAkZtNvKD6abmLQNXzQhIB4OeTxJgUolAUd7xYu+KENXtjrMwgNcxyTGaifsIjlGFTlukOitDyRMZAEa058TxFLmPE0lO8C5fZ3HQ6Mzw+ULp0+6Ylm1YYEXYH4wEovHcwY43YfIqXSRA9JPyrbYwLKmMY07xjD4zMcaLGsxFnaB/vDyw0by16RRJXsnqiGqLhSYrtZJsFbp16RYJ2rwBXSR5GOb0MQirZOZDekVyam+U6i7cotQNiDqP5aK9i8llW1Py5x5vlQtJlWGW6E0+UxMRyqsylZhc/DzgxUkm25uP2hNWTmcHWEY48tDcjrYLi2Jqmrc6Djq/OB6iepbOXiNKCVdYOmURAj0G1GkSNOQrWI9mjdSIihqdgdGzxvToc9LnkIijeXMZ+do04wuPKTuNPrHlxmXMGUpPUdY5bONREq5FgRe3xiERumeRYGOMZ4Qxwt1KA2hao8IdYLTKI8AdRFhud2SNyzwE1o2PY2pPEoAaA3h/IUBCfCZbDMzP9OW14M7+77CJk+LodXszi0/OrKNyPQQ9k1AQnKNtOkVeiVnmlXCw6w1WtgOsLc3FthqKkqDhcvEiV+ICB6WY4bhGkub+IeQgVfbCa9D2UtoJWryDbkAeZNgOZtAlKh1NwDn/MIu3GOABNKE3mZc6nCgEPYJ/USxJvaFbnKjWqLDJ7RUhPd/eEku3gQtaSWJICxY2GukT0+I084fgT0TCzlI8KwGd8h9ryMDdk+0NJLKKeUolel5RILcFgXtx4wn7ZY1SzEmZSkCdIU4aWUBz7TFr9IYscaF7uhwuaUKYiN1LcxJKq0z5Euclsq0hQDvlJsoeSnEDKmXjMcnF8ZByXJWhjSTLNBMmZtC6mnPBalZQ8etB3Eiktk00vblAk1bgehjeomMxGhgOdM3fnAN0GlYFWMlTmE1agEspyD/LQ1nkzLjTbpAFai3IQmTTVMLcaYkqZKszHQkseBGj8H58IrtXLClOB4ve5njFrqUrMoJWcqVuZYCXXMB3/AEyt8510SNYTVlJkDj2hY8xrblaI4/8ANlL+cRWKQi8TImOMpiSVPcNEU6QxzD0jlJt7O9AARlVfaPVlAQAsXSYmxKaNPe3gjCsRDZJoJSeEU3Kk0T0r2J50gpAVsYiixV0pAByKBQdG25HnFfAD8YdCfJAPsc1fY2pTohKtvCQ7cnaFysInA+KVMB/oVt0EMpPa+elwVZhs+ovta3TSLJhXbqWoATQUqvdgpJfZwxHo1oy5xWzkUApbW3W0aGOkzMCpagkkaj2pa7+nDkRCPF+wq0AmSsTUD3cuVY/t38iYyOZN0c1XRVkpcwykzCCGs17bEXBHMawNLpyksoEEcQ3Rn1HON837esNdMB9l0pa5K5YKrLyuVbL5nmYDrVd2g5vaVYDgIETYpSWypZ/IRCjEO9mMssn3W2iZw9jIyfQ5wCSWJbn5wVWTPE0ekrEuU+0LJFVmUSYTODaQ+LVFhplZU5uA+cEYZKDEnct6wqxCryS0hwCbn6fKAZOLrZOVeXeNzaWgYSTey7yyw4RQe2GIlVWlkumSEC4upJ8RJ9IsGErXNUECbnWqzZgG4mx0EU/tfVhVbMMtTpcIcOR4RlOvN4X4sW22+hmWSii8UHaOjkhE2XKGcqSru0lOctqpj7oHOAe0tfTGlzy5YM1aQh7OgkOUEBrh9oqmFVn3dZTNQVJP5VKQW4hQiLFanvHmSklCU3Lkku7XJ1MHx+VGKSrkXTsJiClyFyzfu1Jyn9MwZlJPRV4bT1kOCOcVvsDXpEmYkKIXmzs1ihIax2I4GJ6/tSp2dKuqb+sS5INZWx8GnEcUdZfWHUic4ih0+MpJ4edoseF1r7vFvi5r0ybNj1aGKp3hI3TbrAFQoqUL+Aj1MS1ajqN/nCuZXZXfXaGZ5cWBjjaDV1QQL2BgZdQndIP6Tp/dx6QDOnlV30t9YFmzzqIn5BvSAsYq1rJWouolyd30+WkQUdb3joVw13ifEEOHivCay/OGShz2BGVBk+TlL7jXnzHKDKeYFIcQGirzWueZiSWMptodoRJcVsoi0KcQkqC1E8dYFTMaLDXhwA13AAYu54+V4jpMGlTAVLWZaQRmUdD5xVjn8VZM4fJ0Ip8/MGjElN42rJQStSRoDY6vztEcosXirVaFnjHgI2UI1EYcN6DE1SynISG4RaZWOFYBCsq07jXql4pElbW5w3w7KZqdbBiQq/p/iI8uNdm2y7YjSIqpIVOQStiQtAAUDqohO76kcbxS8Q7NzacpmLGaUtsi0lxe+VXBTA25O5e1tw6pGYIzBSQQQoW8I0MMa6UmbM7pQK5aUqLO113s2h5xNizyxupdDZQTVnNKupsQDrE+C0zzA0F9o+yy6ZeZLzJJbKtmyv7ix+Ycd9YI7PJShKpqmYBh14x6EXa10Jrj2TY3UMQgaDUc4BkzkhQc21Mb0lDNrJ+SUgrmLJIAIsOZOkXaR9ihSAqfUhFnITJKyORUVARqhbsFzo5/jGJd4pTcr7NFj7K/ZzPq0pnTVfd5D2UfaUOKEnm9zF1oPsqoZLKVMmTlC4zhOXylIAzeZi4YZh6VDvJgKmDJCiGYcJafCBDFD7A5fQnwTsLSUx7ynlzJkzJlzLUcp4kBmBPSOa4h2AmJWuYrKkAkplg5lHU6i31jtGL4g0sgW+EUmomvxc3flp9YDKlQyEnd9lJpqQKuQCzi44RpUYcFju2fNYAdXMW1clIzqLAgAksLl9Y2lUiUHOkAk5SDuSVBJHxjzlgnz09Fcs6rYu7K9icqVd3OfvkLEtKpbBWRjlUp7LZy8UXtBTTZMzJNlGSRoFAgqAs8dUwUlMtaG8SMsxPJSCS46uR5xb8ewORiMju5qfaSkhQAzIzBwUnbf0j0lijLZL/K4qmfN9NPveLBgGJZVDMbEt0MJe0OBzKKpXJmF1Ja495Kg6T6NA9HUMXhE8TjtDI5bVHVV3T0+UVbHHTM5a+UNsFrM6OkCY4gFPSBzq4JjcT3oVyqi2semKcEQGzRMhfrEsDZEyVOlt4rldJIXD3OyoGxCQ7EQ/HkpCqsBpENBC1gDUeZYDqYlocOmTVhEpBWs6AfM8ANybCLQnBpFIjNMafUKcSgoDupZ96apHvpTz14ARiXKRt0VxVWmUlkMZpSAqYC4loKQSiWNAohsy9h4BoolfV1ngsfAHyDUAkXLHfX1j2NV+eYu+ZlXVkAKlbu2jcNB5wlnLeKlCzOdIjXMcvHkKjUiMykEqAFnKRfS8PFG8eePGPAQJxNLVB1FPykEbQsieUo6DWFyjaNRaZGJplpUQhycrMrwhnzFuf5fjFkwOYkgqFw1yfaBJGvKKDQzi7q0Bi1YRiC5edaACmxyH3khnDDffyiDNBVRREt1VLT93m942RSSLpzPYsAOJOh2MUjFcPmSEplKSpOYZhma4PMWcBni7UlalcoLBBSq2ocE3CW2112jb/06azL3qlJlJV4VAEkn3sr+6RZ92tHePajxBnXK2KOytfMpadKqcJSZhVmmFAUshBHhfYO5baw6dA7P4+qfJUZ2ULSTo4zJNwWiOd2YSiSJctLIYFO5BGpPM7trC6hlqlqIykWAuGdo9FOSeyZuLDqgCYp28RYepb9oNk4h41JGiEhI6pPiPmXiGkZKVzdcqbf1Gw9NYDww+0fKDuwX0YxeqcgHjl+p+UL5aM5f8xA9LCM1sx1j+71gqmlZSkcHPoHgHtnLoEFIcywDqyT0BD/AFjK6Znb2Ugt/UXv/NyOcTyFanck+ZJ2jecGCvjHcThdhftZvzKmI87kfIesWujqGkSli+RPwllST8jFQwyayVq/JPf0yn5RZMOLpny/yqUB/TNQFJ+OaDxtUDPZUvtxwnPLp6lCQWeWs/pWM0ryfOP7o4/IUxaPouvofvmFTJRDqyED+uWHS3NwB5x85qEbPaoKBb+zNcym4hob4ncHpFKw2qKVAxcZk7NLCuV+kI48o8R9tMQ5X8oxKWxjCJ4C1PpA8nGQmYMoSR4ne75oh4P0VclVhMxb3gykpjOZA14l2A3Ja7dNYlwrDRMSJk1ZyHTLZRILMlw1m1084cCpGUolpCJeoSNSrR1HVRvqT6aRsGroS/s9Nny6eX3MkMbFaw2datiSLEDZIsGLHc1jFMXMxRmBmSrJKsxzAB1ck/p4vG/aCuytLT7Rtm0YEXtwhPNWCEpT7KRbmdzD4ckrZjBhIiCpkMM23D6wcshIvrB+C4N97m/iEokSxmmrFiEgZsqX98gHpqbCGRkwX0V0UisgWUqylRSFZTlKhqApmJEYTqIseOVpqE5klpSSUyJIzBEmWksPBoVKFyo3L3vCqgpSVoSHfMwAYk+ZaHcxaA1x6XLeMKMG0yM0vmDeOk6OWwTJEkhakKStJYpII8olEuMhML5hU0MPvQnF0pCJu6Roob66K5QzwordCtMxt0BF24RX0Sg4IN4Im4gtNhvcctoRkimqGQlTOhUFQmVU92mYh1e6Mi0ZtXdrHlFoTi01WVPdoSSFM7EEpIGUJI8LuDbbRo4zQ1oStCiH8XT5R16jxDPLllRBc5QNwTf9onXLG6vRsql6FmOfaTPolmSqWksAUHOpAII3SpJJu+hEA4f9oyqlSUqlMtRyulaluTYZUkCF32l0ZUEzdcrJJ5EuBA32UUyDWLmrFpSCoNscyU25+IxfCXLomkuLOq4pKMqnTKd1EZltygCjmfhqMSHE0zVKIUCS7gkKtoziBE+GSofqaG+wSKnTmmDr84OX7ayPdlt5rIAiClkstPX/ABEs1RcgarUAOLIBv/OMckZZHRSnWTshwH/MDcwRWJ8JfUgn0/zG1PIAs3WMYmQAok6I/wA/SOejhJgUp0zkncv6j/EWOkRlqW2XKQeplrKf+qxCPA0ELWDwR/1h7NBEynP9aPVIV80g+UDBaOYZ2QPgmIO0xY+X7Rx37U+x5pKxSkD8GcStBawUfbRbQgkEclco6rhdYZaprN/vTCSdACxvyg2tkSsTpJkpXvOAeCh7MxB4CGdmdHzZTG8WfC6l0ZTvaFE3CloK5aklMyWpiDs1iPV/hEmHTmN9olcqeipRdEGMU5BMLEJYxa8RlBaQd+HKK9Pk3dmezc4yM6tGSgx/2eqiQUP06QxrqgS0vqVOEjcmEGGjIrM7N8Imrqn7wuWpNkoSoqfX2gLHmSAOsTLGnNsd0qAapJUrPx357xCgQdWrBSwDfzblCtS/jFEXzQoJwjDVVM1nZCbqVwSNW4mHPaHE0SUGllOkBs7G4B8QR/WpgVHoLMY3myf9PpkKU/3ib40p/KFXBXs+Ug5fdcO5cCpMVKdTklySdyS5JPGGRVO30ujntUMaEo7p3YlRcHgwvAuchVvhwguTTgJc8oXLn+NxsY1fJtoGuK2DiDqZxYe8HgAGJ5VSbPsCPWGSVgJ0S98QWNxGJtQDoGiNZ06RJSS8xgOKWw7bJqObe8GV9OyxnuCxB4p4iAlSigv/AAdYMpphnSZiTdSPEgbgMXD8N+rQp72jbB5yQlVjbb/MW7AZpmSks+aVo2xScyfWKgE5g/T+PFj7GE98BmISfaFm4QnNG0FB7Lji0rv5U5I95KiOoBIHmzecGfZF2fEqnNUQV99mDBOY92hR8LE2OYOf6RzhPNqjLJ4uzcwpm82tHWOz+FCmppcke4L81ElSyOqlGC8BuSdgZ9MXVXczU/hgJJOyQi/Ap49YTCU4b9SfnDutkpM0qZiWfmpJsT8vKFlZKZauqfWLqEXoFpmcEnS56OfpEmGgzCZytCVBA4Jf/ER1lNmZA1UQ7flGohtPliWgJToAAPOCSBBQvxADQH4wDiq/w1v72nI6NBSyxHqYBrg7Dn8E3v5wMgkaYSn8SaeKkw9qk+FH6VpP0+sKaENNWP6TFgnIBHpGwWqMbFU2kzTe7OkxZfoLh+WsWKVLCwyFKSEhs4CGcbAm56QmxAsVEalgP7gxMMMMnDKiUNAL+Uau6MbKF9qGHBE2Wu2ZYUFkJIBI0J5tbyilrwtLBSdWZQzP4hu2zhvSO0dvcGFRSKa5lgqbiALseIZ/KOHU2MMci2S7X4sCAVc2zfGPPzwcZaPRwzUoklSShOrwkqJ2YuIsFVMRYO5OnCEeITEsW15QvE30+zckfZNOyd0lWY32GnVXOBjUMGYAu546eEHoHPVRgKQSS5dh6RmbNcxQoIS5WEd87vDDs2Epmd/NQVy5KVKyn2TMSHRm/SCR55RvCeSSSALkkADck8IaV0snJSy3YEKmEXCpgdv7UuQOeY72ZqLoBLYJiWIrqpypkwqJVo6nYcIlppADRGinMtRSRcawYgBwD5mEZZ3+JRGINiE9gRpCkCJqya6i2j2jOZ0hPNzD8a4onk7YFmjwMYzR6Hgm7wRQr8UCg3glSWhclo4cJpcxZWirHzgJQXImEOxBBHkzddImpq7S1x5xjHJgKweXBonx8k6YUjRE8KXplCjonQDgAYueF0bpRMQgAkdEk6D5Rz9Ko6R2JSqZJSbHKWCTupzlf9PFrn2dTYPJTSVBYmh3R0wQELm2SkpUgC6phSp0sfdRnHtH2msNTFhwXtJMTUIRNWVImjwguopPELN20DHlFemZVlSs5UolwFMEuNDYAaAG23BoX1+JhNUElQKkJSojjcE5ecKx5XGXx0v92NnBcW5bZ0yfMClFuPxgKqRf0+Eb0c8KAILgh34veMYiMwCRqbel39I9OLtWQM0w6W6jM4+z04xLVFyOA/jmNJM3LbyEa1QfwDfXpqf2g0YDFLl+N+g2+EBSvFMPAOB5wyWrwqWRoLdNICwmRrAPsJGJ87IVrbNlKHG+U7jnDWlxaVNbIobWPhUOoPlCuoT45gPvS1fImFdbSAS0KGpFvLK8DycejqLNiKHu/A+nn+8DSK4S0maSEpDkqJswuq41sD8IQ02LTAkS1S0Tdx3ic7bWHlEHayvWqnZZcrUkEMwyp8RGXYMI7ml8mcokqe1k2ozTcywkG0sn3d84GsVnFcBRM8SODqlt4gB+Q++B5EByxYxH2dxZJXNlXYDMG/T7dzwhzNlhToCmWpwhajmyzSM0kuNiQxI0BL3aPKeSX8lP2elFLgmiizqRaAQD4dBxHQ9ISTNbw2qcSWorMwZVEnNbKxFiG0Btfm8J5q72i/Hd9CcnWjYTLMIiUoxIJJCQokXUoAbsOMRzTe0NSEWMMGGU5yRmVZD+7+aYWuwS/n0ixU2E5VAgEr5Eh0m7nyY+cV/BCSsBswA0OmUF28zF6kgpWFNom467RF5E30iiCVFQxiZ+Jn426mBqiqCQ5MMcerU5Mhut9B7pH5uB5RXZYd8x6c+UHihaTZ051o9LkslzvoIwJjRKmSoqBFz8hA5TFROQR6PRkJhhjJqaU5vaDpksgAavAUjWGS9BE8+w49AUwZTGKufmI4AMIzOLmISLwxIE3li4jonYnMmQtJ3zFD6eJJB+IHrHPZRct0i94esoWlKTYJSRwcneJPKlSoZi7LPNpkjMS5SgHTXIgOVD+pTvyB86B3r10hZN5xKlDZOdcxAA5ZUp9RFzm4isIUpRslC1txSEqIfzYRzHEp572x/2whIb9KUn5vAeK1k5DM2qO1dn6zKjIr3AWPJIhhg2J/eJXegDKVMgjUp4xyGd22XMlqQEBMyYkoKhoywym6i0dewbDfu9LTynfIgOdiS6j5OqLcSklTJJfYRLNyT5xlCszqPvm3JI2iGbMz+CX4gPaI2HODe60eHCwLEZnhCR1PQG3xeJ8OlMP5vAE6ZnL8Sw6D/Lw2oR4YH2F0Kp0z/3CRxBHqCI3oZQXJlIOgbMRyFk+fyeAcQqWrEpGqSh/Mh/h84nw2rEsiStQzZrEacAHMAmrOZTO0HaIycRmIV7DSwG91IQAzcNYS9q+0veME6AZU8WPtF9vK8Q/aYpsRmtwl/9A8VNUzmY2UAkMMKxFUmamYlnSXIPvDceYtFmkdq0LQqWApDCYlDagJUJkgk7qChl6CKfTB4Opjr1tE2WMV/ZVj+iXGK4zZi1kAKWSpQGjnVvO/nCcFrwZWTRpvAspN8zaQeL8TMlWaqtGZSXjZnPKMZYZYoNoapSD4Gd7qOw6QVXY9OUSe8VcMQk5B5NeA0hg8DzDrAKNuw26RLTsVXjSVJ8RSdtDygbvCNIPlUC1MpR7tJ1UqxbkNTBVQN2zAqAk2udoizArzqvdyk6RmfMQAQgZjpmUNuQjSlQ8c9bNAolCY0aCCNIb0KWz0kMXhmmXmS40+MBU6GNxYwykICVC/QcYkyyHwQHMktrACzeHWNzgCAkZcwduFhpCNUNxNuNsyfYbg9OZk0JH8bWLfQTM6lqIYWAHAJinYbPCVFwbggEFiD+0W7Cx+ETzG77cYm8vYWP7NMXxTIkpJJMxOUDgnMH+Ain1cx1qPFR9HhhitR3s5RAZKAw8oUPD8GJQQvJK2boU1+F/QE/SPoLCEoqZElSiS8tBsSNUiPntP8APJ47bgqZtNTU0tJSSZSVOrYFyLb2MUdbEst0xIQEpQAHVoOHOBMbrsqQBqpwniw3Hy84kw9BYrWoqLWf6NCiXO76aqd/9aHCOiSLjqb+SYxvRiWzeQglYTwYeY1+Lw/ICAXsAz9N4SYAjMor2cj6/WCO01fkkke8vwDpufKBi9WbIqdETMqws++Vn0LgfKJO0CT3itt34EOQfWJMLktPl9Vf9T+0N8SlIHeTVAPLlGYx0ORKlH1ywKjZhyf7SSf9RmZvaySH5nukOYq8E4lXzJ81U2arPMWXUo6u3KBocEguh9qDkJ8NnckgcmgKiF7aw1MkpDEMdeQHE/LqREWXcizH0LEUBJUTsHJ+g5xvnSOJTxDXMbVlXmDDbhof5p5QG7jl9YYrkLfFGxVElKjMsBRYREhAINy7pZO5fhE0+RkT4iytkb9VcDygwf2azpt2iVVGVMxck6RjDsNmT1ZZaSo8Azc3J5fSHWI1kmQAinZUxKfFPuRmdzkSbHcZvTeBdroJfsAXRimAzIeaWIceFL6G48RI8usLauaVl1Ek8Tt04QdNxFU0qMxRUpTFRJcqULBR5tC6drGxVvYMiJ4OooBMFUioPIrQKfsCjfaNHj2aDasGqChWHLl4RKmu9nkbvpC/NHs0Y4JhKRPUTytSiSS53iEmPPGQl7b7RtUjm7DsNklXR/OHuMVwlSEyknxLBfiEvcnrp0gCT+FKzHVw3MiFE6epSipRcn4dIn4c52+kFy4oIoVsVr/TAczUwZTSSwsWPIwEvU+Y9IbFq3QEk6TMpHxjukmuz09DNWP9yUlKuTvk9WtHC0qjuuCiTVYdRpUoApl5SxY5pRa3mQeTQ2rQthOKVpKDJlHxrYE7pR7yjwLOPONsRaTJCBqdOjMPlBEqmlU4zGwbV3Kuu7wPQyfvE8rUDlSzDroOsKfR3QzwmVklpfYOfOEfah1Mdh7IhxX1uUiWnb2v2gDHEgy0dY6X4UcxYrDipAWk3Soq6teCpcw1KFoN1TZS0DZyuSoAN1DQbhCfAP5beFeHTO6qFjaXPlf8XKT8DBJUgbOHguAeQ+Uehj2hpBKqqiWLBE6ckdEzFAfBoXCCYaGeGTQlSSq4a45RtPryXCQlI4DVtnMDoTYdI93cTSq7KFdGESybQR92CUHUqOnBI3YbkwXh4DORaMVE8AukOBq0A8juglBdsCp3lqzaKZmHA6p+Ajaho1T5likHnoeTb/KIpk0zF2F1Fm5mH0rBpsmSZiUudCXAYcn52f8AcOxyrXsFHl18uTLMqWHKgy1m5HHIOJ0KvIM10K0EX2jy3BILg87H02jZBgKaD0zREuDZeEGYklJZQDgceQjSRKfpDedOSkZJe2qt9NoVLJJdHUVFm113iWQrhBtZR6kB/n5wLKlmzRXytWJa2CqjWPPHoaLPR6PR6OOPRPJtcx6XT2cxotUczrCK2tzlh7KQw+ZPW8QIDlojJiWlnZVOQ7XbiIGjasd98nMiWn3UOb6mEK1OT1PxMNMIkOSeSvkYVNC8aXJpBzekZBjtXZ0yqjD6VKpYYJWEKSSkoUlZzjM7sQxjioEdI+z3EHpFS/eRNB/tmB3/AOQbyhwpl2lYWhAuta20SopLHkwD+bw4ljL4R7ZIcDbmYVUs0BXhZVrHbqYb4XLZyXKibmMqjBOtX4kzfxt8hEuJoeV0PwiBR8Sv6z84Pq0/hK6QHpnEGCewnr9WhHi3hqKtreFC/wD9IJ+Cj6RYsFR4E9VfOE3aCmeoncFUsz1Sgt8Uj0gvSAOU9tyP9Qqm0M5Z/wCTK+sI4cdrf/lzCd+7V/ylpMJ4KQ2I2pEeFJPSNlgPElEQZQcOxjyUD3rcognd2VrSIQuzPaNVTWsIINMLnQ8OECSkhSsqrbk8o6NPZljigmy5Uv7xMTmUSUSwNSwu3Q68ARubJp+MzlLMwqKVF7A2DtYJ0Zho0R11SVkDRKQcqdg5cs97m8DAPYAk8g8Uwh7FSn6D6nFxMCQqWlB3Uh2IH6CTl8mHKBpVQ54RtPweahOZctaU7EhoDMG4p9A8uI4krYROFQskVFoLlr4xJOA5SRPn2uH3hhQ0iUXDEneFNZPAY6DbiYyjGV6JSLcdYB4ptfEFyR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pic>
        <p:nvPicPr>
          <p:cNvPr id="16408" name="Picture 39" descr="http://t0.gstatic.com/images?q=tbn:ANd9GcRJz70CtRUEYd_A-oFM5g_Dd-hJCKoFzn5XKW5SRE3nz1u-LsZ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307" y="548680"/>
            <a:ext cx="840605" cy="11125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WordArt 21"/>
          <p:cNvSpPr>
            <a:spLocks noChangeArrowheads="1" noChangeShapeType="1" noTextEdit="1"/>
          </p:cNvSpPr>
          <p:nvPr/>
        </p:nvSpPr>
        <p:spPr bwMode="auto">
          <a:xfrm rot="21226421">
            <a:off x="377735" y="1803263"/>
            <a:ext cx="8680973" cy="27996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18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Deus infundirá o seu Espírito em nós… </a:t>
            </a:r>
            <a:endParaRPr lang="pt-PT" sz="3600" kern="10" baseline="0" dirty="0" smtClean="0">
              <a:ln w="11430">
                <a:noFill/>
              </a:ln>
              <a:solidFill>
                <a:srgbClr val="FFCC00"/>
              </a:solidFill>
              <a:effectLst>
                <a:glow rad="63500">
                  <a:srgbClr val="0000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e Reviveremos… Porque Cristo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Ressuscitou </a:t>
            </a:r>
            <a:endParaRPr lang="pt-PT" sz="3600" kern="10" baseline="0" dirty="0" smtClean="0">
              <a:ln w="11430">
                <a:noFill/>
              </a:ln>
              <a:solidFill>
                <a:srgbClr val="FFCC00"/>
              </a:solidFill>
              <a:effectLst>
                <a:glow rad="63500">
                  <a:srgbClr val="0000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pelo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mesmo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Espírito… e é, para todos nós,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a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Ressurreição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e a Vida Eterna…!</a:t>
            </a:r>
            <a:endParaRPr lang="pt-PT" sz="3600" kern="10" baseline="0" dirty="0">
              <a:ln w="11430">
                <a:noFill/>
              </a:ln>
              <a:solidFill>
                <a:srgbClr val="FFCC00"/>
              </a:solidFill>
              <a:effectLst>
                <a:glow rad="63500">
                  <a:srgbClr val="0000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6" name="WordArt 4"/>
          <p:cNvSpPr>
            <a:spLocks noChangeArrowheads="1" noChangeShapeType="1"/>
          </p:cNvSpPr>
          <p:nvPr/>
        </p:nvSpPr>
        <p:spPr bwMode="auto">
          <a:xfrm>
            <a:off x="6228184" y="5445224"/>
            <a:ext cx="2336551" cy="7305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139700">
                    <a:schemeClr val="tx2">
                      <a:alpha val="7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Fim</a:t>
            </a:r>
          </a:p>
        </p:txBody>
      </p:sp>
    </p:spTree>
    <p:extLst>
      <p:ext uri="{BB962C8B-B14F-4D97-AF65-F5344CB8AC3E}">
        <p14:creationId xmlns:p14="http://schemas.microsoft.com/office/powerpoint/2010/main" val="25352125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http://t0.gstatic.com/images?q=tbn:ANd9GcT64kzKUMZ6kY4Dg-wjiMISp5LVb1CCMU9_-rYJtSyAXMoFTXd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97723"/>
            <a:ext cx="4626691" cy="34659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Line 4"/>
          <p:cNvSpPr>
            <a:spLocks noChangeShapeType="1"/>
          </p:cNvSpPr>
          <p:nvPr/>
        </p:nvSpPr>
        <p:spPr bwMode="auto">
          <a:xfrm flipV="1">
            <a:off x="539552" y="764704"/>
            <a:ext cx="2510819" cy="936104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 rot="20365994">
            <a:off x="390648" y="719641"/>
            <a:ext cx="2634794" cy="4502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Entrada</a:t>
            </a:r>
          </a:p>
        </p:txBody>
      </p:sp>
      <p:sp>
        <p:nvSpPr>
          <p:cNvPr id="3" name="Rectângulo 2"/>
          <p:cNvSpPr/>
          <p:nvPr/>
        </p:nvSpPr>
        <p:spPr>
          <a:xfrm>
            <a:off x="1043608" y="548680"/>
            <a:ext cx="799288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6"/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LEMBRAI-VOS, SENHOR, </a:t>
            </a:r>
            <a:endParaRPr lang="pt-PT" sz="2200" baseline="0" dirty="0" smtClean="0">
              <a:solidFill>
                <a:srgbClr val="FFFFFF"/>
              </a:solidFill>
              <a:effectLst>
                <a:glow rad="63500">
                  <a:srgbClr val="00000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lvl="6"/>
            <a:r>
              <a:rPr lang="pt-PT" sz="22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DA </a:t>
            </a:r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VOSSA ALIANÇA;</a:t>
            </a:r>
            <a:b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NÃO ESQUEÇAIS PARA SEMPRE </a:t>
            </a:r>
            <a:b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 VIDA DOS VOSSOS FIÉIS.</a:t>
            </a:r>
            <a:b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LEVANTAI-VOS, SENHOR, </a:t>
            </a:r>
            <a:b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DEFENDEI A VOSSA CAUSA;</a:t>
            </a:r>
            <a:b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NÃO ABANDONEIS </a:t>
            </a:r>
            <a:endParaRPr lang="pt-PT" sz="2200" baseline="0" dirty="0" smtClean="0">
              <a:solidFill>
                <a:srgbClr val="FFFFFF"/>
              </a:solidFill>
              <a:effectLst>
                <a:glow rad="63500">
                  <a:srgbClr val="00000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lvl="6"/>
            <a:r>
              <a:rPr lang="pt-PT" sz="22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AQUELES QUE </a:t>
            </a:r>
            <a: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VOS PROCURAM,</a:t>
            </a:r>
            <a:br>
              <a:rPr lang="pt-PT" sz="22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2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</a:t>
            </a:r>
            <a:r>
              <a:rPr lang="pt-PT" sz="22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AQUELES </a:t>
            </a:r>
            <a: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QUE VOS PROCURAM</a:t>
            </a:r>
            <a:r>
              <a:rPr lang="pt-PT" sz="22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 lvl="2" algn="l"/>
            <a:r>
              <a:rPr lang="pt-PT" sz="22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</a:t>
            </a:r>
            <a: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. Lembrai-Vos do vosso povo,</a:t>
            </a:r>
            <a:b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2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que </a:t>
            </a:r>
            <a: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adquiristes outrora;</a:t>
            </a:r>
            <a:b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2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da </a:t>
            </a:r>
            <a: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tribo que resgatastes para vossa herança;</a:t>
            </a:r>
            <a:b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2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do </a:t>
            </a:r>
            <a:r>
              <a:rPr lang="pt-PT" sz="22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monte Sião onde habitais.</a:t>
            </a:r>
            <a:endParaRPr lang="pt-PT" sz="2200" i="1" dirty="0"/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6258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2700338" y="4762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6246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246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246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671513"/>
            <a:ext cx="8064500" cy="5570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                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Saudação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graça  …  estejam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que nos reuniu no amor de Cristo!</a:t>
            </a:r>
            <a:r>
              <a:rPr kumimoji="0" lang="pt-PT" sz="1000" kern="0" spc="100" baseline="0" dirty="0">
                <a:solidFill>
                  <a:srgbClr val="FFFFFF"/>
                </a:solidFill>
                <a:latin typeface="Arial" charset="0"/>
              </a:rPr>
              <a:t> 	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</a:t>
            </a:r>
          </a:p>
          <a:p>
            <a:pPr algn="r">
              <a:defRPr/>
            </a:pPr>
            <a:r>
              <a:rPr kumimoji="0" lang="pt-PT" sz="2000" b="0" i="1" kern="0" cap="small" spc="100" baseline="0" dirty="0">
                <a:solidFill>
                  <a:srgbClr val="FF9933"/>
                </a:solidFill>
                <a:latin typeface="Arial" charset="0"/>
              </a:rPr>
              <a:t>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Ato Penitencial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400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i="1" kern="0" spc="100" baseline="0" dirty="0">
                <a:solidFill>
                  <a:srgbClr val="FFFF66"/>
                </a:solidFill>
                <a:latin typeface="Arial" charset="0"/>
              </a:rPr>
              <a:t>…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) Confessemos os nossos pecados: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e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P)-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Confesso a Deus todo-poderoso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pequei muitas vezes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pensamentos e palavras,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atos e omissões,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minha culpa, minha tão grande culpa.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peço à Virgem Maria, aos Anjos e Santos,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rogueis por mim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 Deus, nosso Senhor.</a:t>
            </a:r>
          </a:p>
          <a:p>
            <a:pPr algn="l"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		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endParaRPr kumimoji="0" lang="pt-PT" sz="2400" kern="0" spc="100" baseline="0" dirty="0">
              <a:solidFill>
                <a:srgbClr val="FFFF66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08725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5"/>
          <p:cNvSpPr>
            <a:spLocks noChangeArrowheads="1" noChangeShapeType="1"/>
          </p:cNvSpPr>
          <p:nvPr/>
        </p:nvSpPr>
        <p:spPr bwMode="auto">
          <a:xfrm>
            <a:off x="500034" y="642918"/>
            <a:ext cx="8215370" cy="5545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Liturgia da</a:t>
            </a: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PALAVRA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5" y="1208088"/>
            <a:ext cx="4749800" cy="4060825"/>
          </a:xfrm>
          <a:prstGeom prst="rect">
            <a:avLst/>
          </a:prstGeom>
          <a:noFill/>
          <a:ln>
            <a:noFill/>
          </a:ln>
          <a:effectLst>
            <a:glow rad="431800">
              <a:schemeClr val="tx2">
                <a:alpha val="5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4515" name="Line 6"/>
          <p:cNvSpPr>
            <a:spLocks noChangeShapeType="1"/>
          </p:cNvSpPr>
          <p:nvPr/>
        </p:nvSpPr>
        <p:spPr bwMode="auto">
          <a:xfrm>
            <a:off x="428625" y="857250"/>
            <a:ext cx="8280400" cy="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4516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1083047" y="1628800"/>
            <a:ext cx="7665417" cy="3618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“Assim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fala o Senhor Deus: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«Vou abrir os vossos túmulos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deles vos farei ressuscitar, ó meu povo,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vos reconduzir à terra de Israel.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Haveis de reconhecer que Eu sou o Senhor,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quando abrir os vossos túmulos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deles vos fizer ressuscitar, ó meu povo.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Infundirei em vós o meu espírito e revivereis.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Hei de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fixar-vos na vossa terra,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reconhecereis que Eu, o Senhor,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digo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faço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»”.                                    (Ez 37)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 </a:t>
            </a:r>
            <a:endParaRPr lang="pt-PT" sz="21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763688" y="1124744"/>
            <a:ext cx="3096344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1ª LEITURA</a:t>
            </a:r>
          </a:p>
        </p:txBody>
      </p:sp>
      <p:sp>
        <p:nvSpPr>
          <p:cNvPr id="13" name="WordArt 8"/>
          <p:cNvSpPr>
            <a:spLocks noChangeArrowheads="1" noChangeShapeType="1" noTextEdit="1"/>
          </p:cNvSpPr>
          <p:nvPr/>
        </p:nvSpPr>
        <p:spPr bwMode="auto">
          <a:xfrm rot="19816998">
            <a:off x="384078" y="5732556"/>
            <a:ext cx="1445320" cy="3109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Salmo R.: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1763688" y="5391313"/>
            <a:ext cx="7272808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3500"/>
              </a:lnSpc>
              <a:spcAft>
                <a:spcPts val="0"/>
              </a:spcAft>
              <a:defRPr/>
            </a:pPr>
            <a:r>
              <a:rPr lang="pt-PT" sz="2500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No Senhor está a </a:t>
            </a:r>
            <a:r>
              <a:rPr lang="pt-PT" sz="2500" cap="all" spc="200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misericórdia, </a:t>
            </a:r>
          </a:p>
          <a:p>
            <a:pPr algn="l">
              <a:lnSpc>
                <a:spcPts val="3500"/>
              </a:lnSpc>
              <a:spcAft>
                <a:spcPts val="0"/>
              </a:spcAft>
              <a:defRPr/>
            </a:pPr>
            <a:r>
              <a:rPr lang="pt-PT" sz="2500" cap="all" spc="200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no senhor, </a:t>
            </a:r>
            <a:r>
              <a:rPr lang="pt-PT" sz="2500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abundante </a:t>
            </a:r>
            <a:r>
              <a:rPr lang="pt-PT" sz="2500" cap="all" spc="200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redenção!</a:t>
            </a:r>
            <a:endParaRPr lang="pt-PT" sz="2500" cap="all" spc="200" baseline="0" dirty="0">
              <a:solidFill>
                <a:srgbClr val="F8F8F8"/>
              </a:solidFill>
              <a:latin typeface="Arial Rounded MT Bold" pitchFamily="34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188495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5539" name="Line 11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540" name="Seta para baixo 8"/>
          <p:cNvSpPr>
            <a:spLocks noChangeArrowheads="1"/>
          </p:cNvSpPr>
          <p:nvPr/>
        </p:nvSpPr>
        <p:spPr bwMode="auto">
          <a:xfrm rot="-1879668">
            <a:off x="7870825" y="6094413"/>
            <a:ext cx="246063" cy="282575"/>
          </a:xfrm>
          <a:prstGeom prst="downArrow">
            <a:avLst>
              <a:gd name="adj1" fmla="val 50000"/>
              <a:gd name="adj2" fmla="val 49944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5541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467544" y="1340768"/>
            <a:ext cx="8434202" cy="4516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Irmãos: 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vivem segundo a carne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não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podem agradar a Deus.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Vós não estais sob o domínio da carne,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do Espírito,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é que o Espírito de Deus habita em vós.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Mas, se alguém não tem o Espírito de Cristo,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Lhe pertence.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Cristo está em vós,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embora o vosso corpo seja mortal por causa do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pecado, 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espírito permanece vivo por causa da justiça.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se o Espírito d’Aquele que ressuscitou Jesus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entre 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mortos habita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em vós,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Ele, que ressuscitou Cristo Jesus de entre os mortos,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também dará vida aos vossos corpos mortais,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pelo seu Espírito que habita em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vós”.                 (Rm 8)   </a:t>
            </a:r>
            <a:endParaRPr lang="pt-PT" sz="22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763688" y="980728"/>
            <a:ext cx="3096344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2ª LEITURA</a:t>
            </a: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3203848" y="5877272"/>
            <a:ext cx="4611442" cy="4576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ACLAMAÇÃO ao Evangelho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 descr="http://t3.gstatic.com/images?q=tbn:ANd9GcSxklJ911M2aersBGS-RPAgv9AWYWq3_5--LsjqREeBMTTmvIG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36912"/>
            <a:ext cx="3115284" cy="3527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07524" name="Line 4"/>
          <p:cNvSpPr>
            <a:spLocks noChangeShapeType="1"/>
          </p:cNvSpPr>
          <p:nvPr/>
        </p:nvSpPr>
        <p:spPr bwMode="auto">
          <a:xfrm>
            <a:off x="500063" y="857250"/>
            <a:ext cx="8243887" cy="0"/>
          </a:xfrm>
          <a:prstGeom prst="line">
            <a:avLst/>
          </a:prstGeom>
          <a:ln w="28575"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pt-PT" dirty="0"/>
          </a:p>
        </p:txBody>
      </p:sp>
      <p:sp>
        <p:nvSpPr>
          <p:cNvPr id="66566" name="Line 5"/>
          <p:cNvSpPr>
            <a:spLocks noChangeShapeType="1"/>
          </p:cNvSpPr>
          <p:nvPr/>
        </p:nvSpPr>
        <p:spPr bwMode="auto">
          <a:xfrm>
            <a:off x="928688" y="1773238"/>
            <a:ext cx="5648325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6567" name="Picture 9" descr="BIBLE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15888"/>
            <a:ext cx="1214438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928686" y="1268760"/>
            <a:ext cx="5649120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ACLAMAÇÃO ao Evangelho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39552" y="2204864"/>
            <a:ext cx="7700342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>
              <a:defRPr/>
            </a:pP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LOUVOR </a:t>
            </a: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 GLÓRIA A VÓS, </a:t>
            </a:r>
          </a:p>
          <a:p>
            <a:pPr algn="l">
              <a:defRPr/>
            </a:pP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JESUS CRISTO, </a:t>
            </a: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SENHOR </a:t>
            </a: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!</a:t>
            </a:r>
          </a:p>
          <a:p>
            <a:pPr algn="l">
              <a:defRPr/>
            </a:pPr>
            <a:endParaRPr lang="pt-PT" sz="3200" baseline="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Eu sou a Ressurreição e a </a:t>
            </a: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Vida </a:t>
            </a:r>
            <a:endParaRPr lang="pt-PT" sz="3200" baseline="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– diz </a:t>
            </a: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 </a:t>
            </a: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Senhor – .</a:t>
            </a:r>
            <a:endParaRPr lang="pt-PT" sz="3200" baseline="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Quem acredita em Mim não morrerá!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Selling a Product or Service</Template>
  <TotalTime>5440</TotalTime>
  <Words>2031</Words>
  <Application>Microsoft Office PowerPoint</Application>
  <PresentationFormat>Apresentação no Ecrã (4:3)</PresentationFormat>
  <Paragraphs>300</Paragraphs>
  <Slides>30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6</vt:i4>
      </vt:variant>
      <vt:variant>
        <vt:lpstr>Títulos dos diapositivos</vt:lpstr>
      </vt:variant>
      <vt:variant>
        <vt:i4>30</vt:i4>
      </vt:variant>
    </vt:vector>
  </HeadingPairs>
  <TitlesOfParts>
    <vt:vector size="36" baseType="lpstr">
      <vt:lpstr>1_Modelo de apresentação predefinido</vt:lpstr>
      <vt:lpstr>3_Modelo de apresentação predefinido</vt:lpstr>
      <vt:lpstr>4_Modelo de apresentação predefinido</vt:lpstr>
      <vt:lpstr>5_Modelo de apresentação predefinido</vt:lpstr>
      <vt:lpstr>2_Modelo de apresentação predefinido</vt:lpstr>
      <vt:lpstr>7_Modelo de apresentação predefinido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                                                                 [ Após a Consagração / À escolha ]  (1ª) P- Mistério da fé!       A- Anunciamos, Senhor, a Vossa morte,           proclamamos a Vossa Ressurreição.          Vinde, Senhor Jesus!       (2ª) P- Mistério admirável da nossa fé!       A- Quando comemos deste pão            e bebemos deste cálice,             anunciamos, Senhor, a Vossa morte,            esperando a Vossa vinda gloriosa.        (3ª) P- Mistério da fé para a salvação do mundo!         A- Glória a Vós que morrestes na cruz              e agora viveis para sempre.             Salvador do mundo, salvai-nos!             Vinde, Senhor Jesus!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La Salle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La Salle</dc:creator>
  <cp:lastModifiedBy>Win7</cp:lastModifiedBy>
  <cp:revision>423</cp:revision>
  <dcterms:created xsi:type="dcterms:W3CDTF">2006-05-02T09:35:59Z</dcterms:created>
  <dcterms:modified xsi:type="dcterms:W3CDTF">2013-11-13T11:42:15Z</dcterms:modified>
</cp:coreProperties>
</file>