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275" r:id="rId2"/>
    <p:sldMasterId id="2147484806" r:id="rId3"/>
    <p:sldMasterId id="2147484819" r:id="rId4"/>
    <p:sldMasterId id="2147486576" r:id="rId5"/>
  </p:sldMasterIdLst>
  <p:notesMasterIdLst>
    <p:notesMasterId r:id="rId35"/>
  </p:notesMasterIdLst>
  <p:sldIdLst>
    <p:sldId id="312" r:id="rId6"/>
    <p:sldId id="341" r:id="rId7"/>
    <p:sldId id="345" r:id="rId8"/>
    <p:sldId id="346" r:id="rId9"/>
    <p:sldId id="324" r:id="rId10"/>
    <p:sldId id="258" r:id="rId11"/>
    <p:sldId id="339" r:id="rId12"/>
    <p:sldId id="340" r:id="rId13"/>
    <p:sldId id="302" r:id="rId14"/>
    <p:sldId id="261" r:id="rId15"/>
    <p:sldId id="347" r:id="rId16"/>
    <p:sldId id="348" r:id="rId17"/>
    <p:sldId id="349" r:id="rId18"/>
    <p:sldId id="299" r:id="rId19"/>
    <p:sldId id="321" r:id="rId20"/>
    <p:sldId id="333" r:id="rId21"/>
    <p:sldId id="283" r:id="rId22"/>
    <p:sldId id="325" r:id="rId23"/>
    <p:sldId id="326" r:id="rId24"/>
    <p:sldId id="314" r:id="rId25"/>
    <p:sldId id="300" r:id="rId26"/>
    <p:sldId id="332" r:id="rId27"/>
    <p:sldId id="327" r:id="rId28"/>
    <p:sldId id="323" r:id="rId29"/>
    <p:sldId id="266" r:id="rId30"/>
    <p:sldId id="322" r:id="rId31"/>
    <p:sldId id="310" r:id="rId32"/>
    <p:sldId id="267" r:id="rId33"/>
    <p:sldId id="350" r:id="rId34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33"/>
    <a:srgbClr val="00FF00"/>
    <a:srgbClr val="FFCC00"/>
    <a:srgbClr val="003300"/>
    <a:srgbClr val="99FF33"/>
    <a:srgbClr val="FF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7" autoAdjust="0"/>
    <p:restoredTop sz="94710" autoAdjust="0"/>
  </p:normalViewPr>
  <p:slideViewPr>
    <p:cSldViewPr>
      <p:cViewPr>
        <p:scale>
          <a:sx n="77" d="100"/>
          <a:sy n="77" d="100"/>
        </p:scale>
        <p:origin x="-9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98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9CAA2E7-B441-4B61-BCF6-5AF0DA95C0FF}" type="datetimeFigureOut">
              <a:rPr lang="pt-PT"/>
              <a:pPr>
                <a:defRPr/>
              </a:pPr>
              <a:t>13-11-2013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8ACC097-F755-4D20-B120-F51A5C89A65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8184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860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22CF126-F220-4256-BE37-B4C33B601D5C}" type="slidenum">
              <a:rPr lang="pt-PT" sz="1200" smtClean="0"/>
              <a:pPr eaLnBrk="1" hangingPunct="1"/>
              <a:t>15</a:t>
            </a:fld>
            <a:endParaRPr lang="pt-PT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810BC-16C4-4DC4-8A40-A7F1895F64A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37156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C85EE-ACA2-4180-9506-8697B06C804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34970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9D75-AA9B-417B-B708-3FAE54BB1BF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361417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3E02D-7EC6-4A7D-A5C6-7580E6EFE1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120372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84A16-CAF8-494B-BAE3-C6DF4D8A8B0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0608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FF19F-2594-48C9-A714-3C9CB238B7E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597301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08D7E-5A3A-46C4-8F25-85818F33987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585077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42B8-9FB9-47AD-A4DA-F92B15C92F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332558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9B09-51D4-43B6-BF97-A4DFAA2356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586527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F6750-9658-497E-BDED-09975CCD08E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2886529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63412-915D-4436-86B1-B26889DBDCD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86318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D2332-4EA3-4DD6-8361-BBC467218E5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906802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899F-BC86-4A4F-B14E-B937151E95A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9655671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EB9DC-A9BB-499E-9687-428F0DFC0DF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089522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2DC11-114E-4348-A8B8-0AB49AE36C4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6598287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ECCB-BE32-432B-A84E-13B2E61F5B9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523263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9645C-5E8C-436D-8312-EE5E34F45D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6122021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C0B2B-B26D-4CE3-AAB6-B8C5156501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64413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761FE-A1D9-4659-ADE1-FE0D4920834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915507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E15D2-A60E-49F6-BAC4-8CD9E67F58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529035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EF9F5-F944-479A-B9EC-2DAAF8C61BA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065736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9E82A-FDA6-4BB5-A823-0B0C5675FBB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066711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A181D-09BC-4A31-9934-1752D8BAB6C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6064284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D47F9-C98E-46CE-B41D-E431773612B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783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E33D-231F-4E64-99D6-1DD39D37914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107256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2F36D-EE9A-4092-9B54-1A7073FED92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5989354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381F9-9646-402F-89A1-F5E54E58B76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184442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E679F-41FA-4CE1-B12A-A7D2E60FDDB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802157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276E9-F880-45F4-AC4D-36FB81B3B6C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375456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189E1-D2DA-4DFD-9166-D23A267087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2507421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BA0C-E1C5-486A-B293-309E13A256B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37681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5C061-E2D1-48D0-9EF1-B87E4C972E7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9213550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EB41D-6638-4009-A6D1-047CAEC1D35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55846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D4AC-BC39-4308-B863-441A5009598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7957635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5544-25BB-4304-9183-80C2E0CEB4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8587615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0D689-33BE-4415-B042-17541D03D2E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484032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5413C-A2EE-440F-9BAF-F90C0B477D1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682891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C989F-B2EA-4E3E-9561-8D5BD12FEA8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563744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DCCB9-F029-47CC-814E-F7C7EADC60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3215846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EC093-F49E-445E-AFD6-63689C56E66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0487537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D8916-CCF1-4C03-B235-690485C292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2512267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A341-A15E-407F-B31F-C5C5C7E7B4F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931110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B4843-6927-49F2-9BB1-D6E135F4300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3132817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E689-7048-44DC-87FA-2813E81D62E3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440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8DC14-4B12-4D4D-9E7B-810053ED702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9706897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0C117-7614-4A2C-A262-E39024901F0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63966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9067D-3FB6-4CB5-A7D3-0E769C5EAC8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14160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1A2CC-07AB-4175-91E8-7830E89B39BB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42246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659CA-6EC3-431D-B092-B12CE804237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55270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1AA2E-7278-474E-9DF8-73AE52EA44C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32439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34C76-F18D-49FB-974D-738E25F69CDE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495160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83B1-5697-4525-90E4-6B2EE89D74EA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248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D332-9433-4959-B14D-8C076B7316E6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798153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A363-EF7F-4697-900B-C5CA932C00D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55716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C2D0B-EE1F-4A42-A207-93795B281EA5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8594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F0563-54C8-4CC7-8954-7D3D386C7F1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970439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2316B-C53B-47D6-8D45-E86C6BA72C81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5450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05776-91B8-496D-8502-617DBED366A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246543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88E0B-78F2-48B8-9222-078CD1366B1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782221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E766F-B6C2-45B6-ACA0-D141C97054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762041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471A0D95-B7B5-4F89-ACF2-E25CC4C24CC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26" r:id="rId1"/>
    <p:sldLayoutId id="2147486527" r:id="rId2"/>
    <p:sldLayoutId id="2147486528" r:id="rId3"/>
    <p:sldLayoutId id="2147486529" r:id="rId4"/>
    <p:sldLayoutId id="2147486530" r:id="rId5"/>
    <p:sldLayoutId id="2147486531" r:id="rId6"/>
    <p:sldLayoutId id="2147486532" r:id="rId7"/>
    <p:sldLayoutId id="2147486533" r:id="rId8"/>
    <p:sldLayoutId id="2147486534" r:id="rId9"/>
    <p:sldLayoutId id="2147486535" r:id="rId10"/>
    <p:sldLayoutId id="2147486536" r:id="rId11"/>
    <p:sldLayoutId id="214748653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A3D120D8-E511-447A-BFB2-03F1A05FBD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8" r:id="rId1"/>
    <p:sldLayoutId id="2147486504" r:id="rId2"/>
    <p:sldLayoutId id="2147486505" r:id="rId3"/>
    <p:sldLayoutId id="2147486506" r:id="rId4"/>
    <p:sldLayoutId id="2147486507" r:id="rId5"/>
    <p:sldLayoutId id="2147486508" r:id="rId6"/>
    <p:sldLayoutId id="2147486509" r:id="rId7"/>
    <p:sldLayoutId id="2147486510" r:id="rId8"/>
    <p:sldLayoutId id="2147486511" r:id="rId9"/>
    <p:sldLayoutId id="2147486512" r:id="rId10"/>
    <p:sldLayoutId id="2147486513" r:id="rId11"/>
    <p:sldLayoutId id="2147486514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7A2BE252-835A-47FB-A5D0-BE23C0770B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092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3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090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91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1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9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308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086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7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39" r:id="rId1"/>
    <p:sldLayoutId id="2147486515" r:id="rId2"/>
    <p:sldLayoutId id="2147486516" r:id="rId3"/>
    <p:sldLayoutId id="2147486517" r:id="rId4"/>
    <p:sldLayoutId id="2147486518" r:id="rId5"/>
    <p:sldLayoutId id="2147486519" r:id="rId6"/>
    <p:sldLayoutId id="2147486520" r:id="rId7"/>
    <p:sldLayoutId id="2147486521" r:id="rId8"/>
    <p:sldLayoutId id="2147486522" r:id="rId9"/>
    <p:sldLayoutId id="2147486523" r:id="rId10"/>
    <p:sldLayoutId id="2147486524" r:id="rId11"/>
    <p:sldLayoutId id="2147486525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</a:defRPr>
            </a:lvl1pPr>
          </a:lstStyle>
          <a:p>
            <a:pPr>
              <a:defRPr/>
            </a:pPr>
            <a:fld id="{6D1D98BD-E143-4FF2-B381-61F5C91E7E5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16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14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5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5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3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4106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08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9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6540" r:id="rId1"/>
    <p:sldLayoutId id="2147486541" r:id="rId2"/>
    <p:sldLayoutId id="2147486542" r:id="rId3"/>
    <p:sldLayoutId id="2147486543" r:id="rId4"/>
    <p:sldLayoutId id="2147486544" r:id="rId5"/>
    <p:sldLayoutId id="2147486545" r:id="rId6"/>
    <p:sldLayoutId id="2147486546" r:id="rId7"/>
    <p:sldLayoutId id="2147486547" r:id="rId8"/>
    <p:sldLayoutId id="2147486548" r:id="rId9"/>
    <p:sldLayoutId id="2147486549" r:id="rId10"/>
    <p:sldLayoutId id="2147486550" r:id="rId11"/>
    <p:sldLayoutId id="2147486551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6E601AE8-078E-4040-8842-D36268595B9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9120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6577" r:id="rId1"/>
    <p:sldLayoutId id="2147486578" r:id="rId2"/>
    <p:sldLayoutId id="2147486579" r:id="rId3"/>
    <p:sldLayoutId id="2147486580" r:id="rId4"/>
    <p:sldLayoutId id="2147486581" r:id="rId5"/>
    <p:sldLayoutId id="2147486582" r:id="rId6"/>
    <p:sldLayoutId id="2147486583" r:id="rId7"/>
    <p:sldLayoutId id="2147486584" r:id="rId8"/>
    <p:sldLayoutId id="2147486585" r:id="rId9"/>
    <p:sldLayoutId id="2147486586" r:id="rId10"/>
    <p:sldLayoutId id="2147486587" r:id="rId11"/>
    <p:sldLayoutId id="2147486588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1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e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19.wmf"/><Relationship Id="rId4" Type="http://schemas.openxmlformats.org/officeDocument/2006/relationships/image" Target="../media/image24.jpeg"/><Relationship Id="rId9" Type="http://schemas.openxmlformats.org/officeDocument/2006/relationships/image" Target="../media/image1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9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537268" y="2492896"/>
            <a:ext cx="5472113" cy="792088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Ciclo A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915817" y="3501009"/>
            <a:ext cx="5832648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,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 e o Espírito</a:t>
            </a:r>
          </a:p>
        </p:txBody>
      </p:sp>
      <p:pic>
        <p:nvPicPr>
          <p:cNvPr id="58372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81025" y="3983038"/>
            <a:ext cx="2786063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Os 3 Ciclos</a:t>
            </a:r>
          </a:p>
          <a:p>
            <a:r>
              <a:rPr lang="pt-PT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Litúrgicos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3789363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74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908175" y="5445125"/>
            <a:ext cx="647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857250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980728"/>
            <a:ext cx="3571305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19274" y="1357445"/>
            <a:ext cx="8824726" cy="5106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tempo, chegou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 a uma cidade da Samaria, chamada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Sicar, junto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da propriedade que Jacob tinha dado a seu filho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José, onde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estava o poço de Jacob.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Jesus, cansado da caminhada, sentou-Se à beira do poço.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Era por volta 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meio-dia. Veio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uma mulher da Samaria para tirar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água.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Jesus: «Dá-Me de beber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discípulos tinham ido à cidade comprar alimentos.</a:t>
            </a:r>
          </a:p>
          <a:p>
            <a:pPr lvl="0"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Respondeu-Lhe a samaritana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Como é que Tu, sendo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judeu, me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pedes de beber, sendo eu samaritana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facto, os judeus não se dão com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samaritanos.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conhecesses o dom 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Deus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quem é Aquele que te diz: ‘Dá-Me de beber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’, tu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é que Lhe pedirias e Ele te daria água viva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Respondeu-Lhe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mulher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Senhor, Tu nem sequer tens um balde, e o poço é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fundo: donde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 vem a água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viva? Serás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Tu maior do que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nosso pai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Jacob, 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nos deu este poço, do qual ele mesmo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bebeu, com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seus filhos e os seus rebanhos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</a:t>
            </a:r>
            <a:endParaRPr lang="pt-PT" dirty="0"/>
          </a:p>
        </p:txBody>
      </p:sp>
      <p:sp>
        <p:nvSpPr>
          <p:cNvPr id="11" name="Seta para baixo 9"/>
          <p:cNvSpPr>
            <a:spLocks noChangeArrowheads="1"/>
          </p:cNvSpPr>
          <p:nvPr/>
        </p:nvSpPr>
        <p:spPr bwMode="auto">
          <a:xfrm>
            <a:off x="7164288" y="6168688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857250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319274" y="1293402"/>
            <a:ext cx="864521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Disse-Lhe 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Todo aquele que bebe desta água voltará a ter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sede.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aquele que beber da água que Eu lhe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der nunca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mais terá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sede: 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água que Eu lhe der tornar-se-á nele uma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nascente 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jorra para a vida eterna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Senhor, – suplicou a mulher – dá-me dessa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água, para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eu não sinta mais sede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tenha de vir aqui buscá-la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Vai chamar o teu marido e volta aqui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Respondeu-lhe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mulher: «Não tenho marido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Jesus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replicou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Disseste bem que não tens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marido, pois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tiveste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cinco,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aquele que tens agora não é teu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marido. Neste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ponto falaste verdade».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Disse-lhe a mulher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Senhor, vejo que és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profeta. 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nossos antepassados adoraram neste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monte,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vós dizeis que é em Jerusalém que se deve adorar». Disse-lhe 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Mulher, acredita em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Mim: Vai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chegar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hora 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nem neste monte nem em Jerusalém adorareis o Pai.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Vós adorais o que não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conheceis; nós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adoramos o que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conhecemos, porque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salvação vem dos Judeus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</a:t>
            </a:r>
            <a:endParaRPr lang="pt-PT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576759" y="980728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7956376" y="6178298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1" name="Seta para baixo 9"/>
          <p:cNvSpPr>
            <a:spLocks noChangeArrowheads="1"/>
          </p:cNvSpPr>
          <p:nvPr/>
        </p:nvSpPr>
        <p:spPr bwMode="auto">
          <a:xfrm>
            <a:off x="6229895" y="980728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26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4248" y="44624"/>
            <a:ext cx="1214438" cy="1036637"/>
          </a:xfrm>
          <a:noFill/>
        </p:spPr>
      </p:pic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576759" y="836712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19274" y="1124744"/>
            <a:ext cx="8717222" cy="545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vai chegar a hora – e já chegou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– em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os verdadeiros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adoradores hão 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adorar o Pai em espírito 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verdade, pois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são esses os adoradores que o Pai deseja.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Deus é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espírito,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seus adoradores devem adorá-l’O em espírito e verdade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Disse-Lhe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mulher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sei que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há 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vir 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Messias, isto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é, Aquele que chamam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Cristo. Quando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vier,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há de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anunciar-nos todas as coisas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Respondeu-lhe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Sou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estou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falar contigo». Nisto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chegaram 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discípulos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ficaram admirados por Ele estar a falar com aquela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mulher,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nenhum deles Lhe perguntou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pretendes?», ou então: «Porque falas com ela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mulher deixou a bilha, correu à cidade e falou a todos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Vinde ver um homem que me disse tudo o que eu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fiz. Não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será Ele o Messias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Eles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saíram da cidade e vieram ter com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Jesus. Entretanto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os discípulos insistiam com Ele, dizendo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Mestre, come». Mas Ele respondeu-lhes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 tenho um alimento para comer que vós não conheceis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discípulos perguntavam uns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outros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Porventura alguém Lhe trouxe de comer?».</a:t>
            </a:r>
            <a:endParaRPr lang="pt-PT" dirty="0">
              <a:solidFill>
                <a:srgbClr val="F8F8F8"/>
              </a:solidFill>
            </a:endParaRPr>
          </a:p>
        </p:txBody>
      </p:sp>
      <p:sp>
        <p:nvSpPr>
          <p:cNvPr id="7" name="Seta para baixo 9"/>
          <p:cNvSpPr>
            <a:spLocks noChangeArrowheads="1"/>
          </p:cNvSpPr>
          <p:nvPr/>
        </p:nvSpPr>
        <p:spPr bwMode="auto">
          <a:xfrm>
            <a:off x="8102103" y="6167586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5797847" y="911002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26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7587" name="Line 6"/>
          <p:cNvSpPr>
            <a:spLocks noChangeShapeType="1"/>
          </p:cNvSpPr>
          <p:nvPr/>
        </p:nvSpPr>
        <p:spPr bwMode="auto">
          <a:xfrm>
            <a:off x="500063" y="764704"/>
            <a:ext cx="820737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7588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2" name="Rectângulo 1"/>
          <p:cNvSpPr/>
          <p:nvPr/>
        </p:nvSpPr>
        <p:spPr>
          <a:xfrm>
            <a:off x="391282" y="1124744"/>
            <a:ext cx="8645214" cy="545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Disse-lhes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Jesus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meu alimento é fazer a vontade d’Aquele que Me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enviou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realizar a sua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obra. Não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dizeis vós que dentro de quatro meses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chegará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tempo da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colheita? Pois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bem, Eu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digo-vos: Erguei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olhos e vede os campos,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já estão loiros para 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ceifa. Já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ceifeiro recebe o salário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recolhe o fruto para a vida eterna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e, deste modo, se alegra o semeador juntamente com 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ceifeiro. Nisto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 verifica o ditado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‘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 é o que semeia e outro o que ceifa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’. Eu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mandei-vos ceifar o que não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trabalhastes. Outros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trabalharam e vós aproveitais-vos do seu trabalho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Muitos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samaritanos daquela cidade acreditaram em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Jesus, por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causa da palavra da mulher, que testemunhava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disse-me tudo o que eu fiz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Por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isso os samaritanos, quando vieram ao encontro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de Jesus, pediram-Lhe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ficasse com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eles.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ficou lá dois dias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Ao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ouvi-l’O, muitos acreditaram e diziam à mulher: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«Já não é por causa das tuas palavras que acreditamos.</a:t>
            </a:r>
          </a:p>
          <a:p>
            <a:pPr algn="l">
              <a:lnSpc>
                <a:spcPts val="22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Nós próprios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ouvimos 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sabemos que Ele é realmente o Salvador do mundo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»”.              (Jo 4)</a:t>
            </a:r>
            <a:endParaRPr lang="pt-PT" baseline="0" dirty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576759" y="836712"/>
            <a:ext cx="3427289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EVANGELHO</a:t>
            </a:r>
          </a:p>
        </p:txBody>
      </p:sp>
      <p:sp>
        <p:nvSpPr>
          <p:cNvPr id="8" name="Seta para baixo 9"/>
          <p:cNvSpPr>
            <a:spLocks noChangeArrowheads="1"/>
          </p:cNvSpPr>
          <p:nvPr/>
        </p:nvSpPr>
        <p:spPr bwMode="auto">
          <a:xfrm>
            <a:off x="5796136" y="836712"/>
            <a:ext cx="214313" cy="285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292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569325" cy="5616575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Deus, Pai todo-poderoso,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em um só Senhor, Jesus Cristo, Filho Unigénito de Deus,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nascido do Pai  antes de todos os séculos: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Deus de Deus, Luz de Luz, Deus verdadeiro de Deus verdadeiro.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Gerado, não criado, consubstancial ao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Por Ele todas as coisas foram feitas.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por nós, homens, e para nossa salvação desceu dos Céus.  </a:t>
            </a:r>
            <a:r>
              <a:rPr lang="pt-PT" sz="1800" smtClean="0">
                <a:latin typeface="Arial" charset="0"/>
              </a:rPr>
              <a:t>( / )</a:t>
            </a:r>
            <a:r>
              <a:rPr lang="pt-PT" sz="1800" b="1" smtClean="0">
                <a:latin typeface="Arial" charset="0"/>
              </a:rPr>
              <a:t>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Também por nós foi crucificado sob Pôncio Pilatos;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padeceu e foi sepultado.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onde está sentado à direita do Pai.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o Seu Reino não terá fim.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com o Pai e o Filho é adorado e glorificado: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Ele que falou pelos Profetas.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Creio na Igreja una, santa, católica e apostólica.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Professo um só batismo para remissão dos pecados.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espero a ressurreição dos mortos,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pt-PT" sz="1800" b="1" smtClean="0">
                <a:latin typeface="Arial" charset="0"/>
              </a:rPr>
              <a:t>e a vida do mundo que há de vir.</a:t>
            </a:r>
            <a:r>
              <a:rPr lang="pt-PT" sz="1800" b="1" i="1" smtClean="0">
                <a:latin typeface="Arial" charset="0"/>
              </a:rPr>
              <a:t>  Ámen.</a:t>
            </a:r>
            <a:r>
              <a:rPr lang="pt-PT" sz="1800" smtClean="0">
                <a:latin typeface="Arial" charset="0"/>
                <a:sym typeface="Wingdings" pitchFamily="2" charset="2"/>
              </a:rPr>
              <a:t> </a:t>
            </a:r>
          </a:p>
        </p:txBody>
      </p:sp>
      <p:sp>
        <p:nvSpPr>
          <p:cNvPr id="68611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>
            <a:off x="1403350" y="765175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Line 6"/>
          <p:cNvSpPr>
            <a:spLocks noChangeShapeType="1"/>
          </p:cNvSpPr>
          <p:nvPr/>
        </p:nvSpPr>
        <p:spPr bwMode="auto">
          <a:xfrm flipV="1">
            <a:off x="3132138" y="1844675"/>
            <a:ext cx="48958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4445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/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500063" y="357188"/>
            <a:ext cx="8207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endParaRPr lang="pt-PT" sz="3600" kern="10" spc="50" baseline="0" dirty="0">
              <a:ln w="11430"/>
              <a:gradFill>
                <a:gsLst>
                  <a:gs pos="25000">
                    <a:srgbClr val="9933FF">
                      <a:satMod val="155000"/>
                    </a:srgbClr>
                  </a:gs>
                  <a:gs pos="100000">
                    <a:srgbClr val="9933FF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64121" y="407862"/>
            <a:ext cx="8212335" cy="5008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8F8F8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ORAÇÃO UNIVERSAL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682676" y="2060575"/>
            <a:ext cx="8209804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12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Oramos... a Deus Pai,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pelo Seu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Filho,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Nosso Senhor Jesus Cristo, cujo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“alimento é realizar a vontade do Pai”.  </a:t>
            </a:r>
          </a:p>
          <a:p>
            <a:pPr algn="l">
              <a:spcAft>
                <a:spcPts val="18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 </a:t>
            </a:r>
            <a:r>
              <a:rPr lang="pt-PT" sz="2100" i="1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Pedimos</a:t>
            </a:r>
            <a:r>
              <a:rPr lang="pt-PT" sz="2100" i="1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, então, que sacie a nossa sede</a:t>
            </a:r>
            <a:r>
              <a:rPr lang="pt-PT" sz="2100" i="1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:</a:t>
            </a:r>
            <a:endParaRPr lang="pt-PT" sz="2100" spc="100" baseline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lvl="1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com a água viva da sabedoria e da fidelidade…</a:t>
            </a:r>
          </a:p>
          <a:p>
            <a:pPr lvl="1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para que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os governantes saibam guiar os povos... </a:t>
            </a:r>
          </a:p>
          <a:p>
            <a:pPr lvl="1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acalme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as angústias e dores dos que sofrem…</a:t>
            </a:r>
          </a:p>
          <a:p>
            <a:pPr lvl="1" algn="l">
              <a:defRPr/>
            </a:pP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~ e 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as nossas Comunidades aprendam a 	</a:t>
            </a:r>
            <a:r>
              <a:rPr lang="pt-PT" sz="2100" spc="100" baseline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  	 saciarem-se 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na </a:t>
            </a:r>
            <a:r>
              <a:rPr lang="pt-PT" sz="2100" i="1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água viva da Eucaristia</a:t>
            </a:r>
            <a:r>
              <a:rPr lang="pt-PT" sz="2100" spc="100" baseline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… 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906960" y="5157192"/>
            <a:ext cx="6193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PT" sz="32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SENHOR,</a:t>
            </a:r>
          </a:p>
          <a:p>
            <a:pPr algn="l">
              <a:spcAft>
                <a:spcPts val="0"/>
              </a:spcAft>
              <a:defRPr/>
            </a:pPr>
            <a:r>
              <a:rPr lang="pt-PT" sz="32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DÁ-NOS  DESSA  ÁGUA !</a:t>
            </a:r>
            <a:endParaRPr lang="pt-PT" sz="3200" cap="all" baseline="0" dirty="0">
              <a:solidFill>
                <a:srgbClr val="F8F8F8"/>
              </a:solidFill>
              <a:latin typeface="Arial Rounded MT Bold" pitchFamily="34" charset="0"/>
              <a:ea typeface="Times New Roman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3131840" y="1268760"/>
            <a:ext cx="4896594" cy="606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Oração dos Fiéis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7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508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651" name="WordArt 9"/>
          <p:cNvSpPr>
            <a:spLocks noChangeArrowheads="1" noChangeShapeType="1"/>
          </p:cNvSpPr>
          <p:nvPr/>
        </p:nvSpPr>
        <p:spPr bwMode="auto">
          <a:xfrm>
            <a:off x="500034" y="571480"/>
            <a:ext cx="8175653" cy="55927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80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Liturgia</a:t>
            </a: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 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FFF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EUCARÍSTICA</a:t>
            </a: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6558">
            <a:off x="1657705" y="1561864"/>
            <a:ext cx="4263948" cy="4464328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1549"/>
            <a:ext cx="4269837" cy="4061955"/>
          </a:xfrm>
          <a:prstGeom prst="rect">
            <a:avLst/>
          </a:prstGeom>
          <a:noFill/>
          <a:ln>
            <a:noFill/>
          </a:ln>
          <a:effectLst>
            <a:glow rad="406400">
              <a:schemeClr val="tx2">
                <a:alpha val="52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http://t1.gstatic.com/images?q=tbn:ANd9GcQEEuTDCxdQ3q8YfFHe0Rwapa4C-mb6hjQ4Dr4_s_JSzKXng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1196752"/>
            <a:ext cx="4087445" cy="39650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1685" name="Line 4"/>
          <p:cNvSpPr>
            <a:spLocks noChangeShapeType="1"/>
          </p:cNvSpPr>
          <p:nvPr/>
        </p:nvSpPr>
        <p:spPr bwMode="auto">
          <a:xfrm flipV="1">
            <a:off x="428625" y="857250"/>
            <a:ext cx="8243888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1357313" y="1484313"/>
            <a:ext cx="352742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1687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2319" y="262731"/>
            <a:ext cx="7699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7263" y="517525"/>
            <a:ext cx="8207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57313" y="980728"/>
            <a:ext cx="3574727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Ofertório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395536" y="1556792"/>
            <a:ext cx="8568952" cy="488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1.  A Ti, meu Deus, elevo o meu coração;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elevo as minhas mãos, meu olhar, minha voz.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Ti, meu Deus, eu quero oferecer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meus passos e meu viver,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meus caminhos, meu sofrer.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TUA TERNURA, SENHOR, VEM ABRAÇAR-ME,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 A TUA BONDADE INFINITA VEM PERDOAR-ME.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VOU SER O TEU SEGUIDOR E DAR-TE O MEU CORAÇÃO,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EU QUERO SENTIR O CALOR DAS TUAS MÃOS.</a:t>
            </a:r>
          </a:p>
          <a:p>
            <a:pPr marL="342900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 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2.  A Ti, meu Deus, que és bom e que tens amor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ao pobre e ao sofredor, vou servir e esperar.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Ti, Senhor, humildes se alegrarão,</a:t>
            </a:r>
          </a:p>
          <a:p>
            <a:pPr marL="800100" lvl="1" indent="-342900" algn="l">
              <a:lnSpc>
                <a:spcPts val="2000"/>
              </a:lnSpc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cantando a nova canção de esperança e de paz.</a:t>
            </a:r>
            <a:endParaRPr kumimoji="0" lang="pt-PT" sz="2200" i="1" kern="0" spc="100" baseline="0" dirty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270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270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para nosso bem e de toda a santa Igreja.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271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3731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2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3733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3737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63594" y="140494"/>
            <a:ext cx="8223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8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62825" y="396875"/>
            <a:ext cx="7683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869113" y="4516438"/>
            <a:ext cx="2376487" cy="1536700"/>
          </a:xfrm>
          <a:noFill/>
        </p:spPr>
      </p:pic>
      <p:sp>
        <p:nvSpPr>
          <p:cNvPr id="59395" name="WordArt 9"/>
          <p:cNvSpPr>
            <a:spLocks noChangeArrowheads="1" noChangeShapeType="1" noTextEdit="1"/>
          </p:cNvSpPr>
          <p:nvPr/>
        </p:nvSpPr>
        <p:spPr bwMode="auto">
          <a:xfrm>
            <a:off x="7019925" y="5300663"/>
            <a:ext cx="431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59396" name="WordArt 10"/>
          <p:cNvSpPr>
            <a:spLocks noChangeArrowheads="1" noChangeShapeType="1" noTextEdit="1"/>
          </p:cNvSpPr>
          <p:nvPr/>
        </p:nvSpPr>
        <p:spPr bwMode="auto">
          <a:xfrm>
            <a:off x="8029575" y="5589588"/>
            <a:ext cx="50323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PT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555776" y="5733256"/>
            <a:ext cx="3312368" cy="556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A )</a:t>
            </a: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822538" y="4365104"/>
            <a:ext cx="493878" cy="54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506114" y="476672"/>
            <a:ext cx="8242350" cy="20882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Domingo </a:t>
            </a:r>
            <a:r>
              <a:rPr lang="pt-PT" sz="3600" kern="10" baseline="0" dirty="0" smtClean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3 </a:t>
            </a:r>
            <a:endParaRPr lang="pt-PT" sz="3600" kern="10" baseline="0" dirty="0">
              <a:ln w="11430"/>
              <a:gradFill>
                <a:gsLst>
                  <a:gs pos="0">
                    <a:srgbClr val="9933FF">
                      <a:tint val="70000"/>
                      <a:satMod val="245000"/>
                    </a:srgbClr>
                  </a:gs>
                  <a:gs pos="75000">
                    <a:srgbClr val="9933FF">
                      <a:tint val="90000"/>
                      <a:shade val="60000"/>
                      <a:satMod val="240000"/>
                    </a:srgbClr>
                  </a:gs>
                  <a:gs pos="100000">
                    <a:srgbClr val="9933F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76200">
                  <a:srgbClr val="F8F8F8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rgbClr val="9933FF">
                        <a:tint val="70000"/>
                        <a:satMod val="245000"/>
                      </a:srgbClr>
                    </a:gs>
                    <a:gs pos="75000">
                      <a:srgbClr val="9933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933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76200">
                    <a:srgbClr val="F8F8F8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da Quaresma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428624" y="3000375"/>
            <a:ext cx="6375623" cy="2456057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Jesus quer dar à </a:t>
            </a:r>
            <a:r>
              <a:rPr lang="pt-PT" sz="2400" i="1" baseline="0" dirty="0">
                <a:latin typeface="Arial" charset="0"/>
              </a:rPr>
              <a:t>Samaritana </a:t>
            </a:r>
            <a:r>
              <a:rPr lang="pt-PT" sz="2400" baseline="0" dirty="0">
                <a:latin typeface="Arial" charset="0"/>
              </a:rPr>
              <a:t>uma outra </a:t>
            </a:r>
            <a:r>
              <a:rPr lang="pt-PT" sz="2400" i="1" baseline="0" dirty="0">
                <a:latin typeface="Arial" charset="0"/>
              </a:rPr>
              <a:t>«Água Viva»</a:t>
            </a:r>
            <a:r>
              <a:rPr lang="pt-PT" sz="2400" baseline="0" dirty="0">
                <a:latin typeface="Arial" charset="0"/>
              </a:rPr>
              <a:t>… </a:t>
            </a:r>
            <a:r>
              <a:rPr lang="pt-PT" sz="2000" b="0" i="1" baseline="0" dirty="0">
                <a:latin typeface="Arial" charset="0"/>
              </a:rPr>
              <a:t>[ 3ª L. / </a:t>
            </a:r>
            <a:r>
              <a:rPr lang="pt-PT" sz="2000" b="0" i="1" baseline="0" dirty="0" smtClean="0">
                <a:latin typeface="Arial" charset="0"/>
              </a:rPr>
              <a:t>Evang.</a:t>
            </a:r>
            <a:r>
              <a:rPr lang="pt-PT" sz="2000" b="0" baseline="0" dirty="0" smtClean="0">
                <a:latin typeface="Arial" charset="0"/>
              </a:rPr>
              <a:t> </a:t>
            </a:r>
            <a:r>
              <a:rPr lang="pt-PT" sz="2000" b="0" baseline="0" dirty="0">
                <a:latin typeface="Arial" charset="0"/>
              </a:rPr>
              <a:t>- </a:t>
            </a:r>
            <a:r>
              <a:rPr lang="pt-PT" sz="2000" baseline="0" dirty="0">
                <a:latin typeface="Arial" charset="0"/>
              </a:rPr>
              <a:t>Jo 4 </a:t>
            </a:r>
            <a:r>
              <a:rPr lang="pt-PT" sz="2000" b="0" i="1" baseline="0" dirty="0">
                <a:latin typeface="Arial" charset="0"/>
              </a:rPr>
              <a:t>]</a:t>
            </a:r>
            <a:r>
              <a:rPr lang="pt-PT" sz="2400" baseline="0" dirty="0">
                <a:latin typeface="Arial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>
                <a:latin typeface="Arial" charset="0"/>
              </a:rPr>
              <a:t>- </a:t>
            </a:r>
            <a:r>
              <a:rPr lang="pt-PT" sz="2400" baseline="0" dirty="0" smtClean="0">
                <a:latin typeface="Arial" charset="0"/>
              </a:rPr>
              <a:t>A água </a:t>
            </a:r>
            <a:r>
              <a:rPr lang="pt-PT" sz="2400" baseline="0" dirty="0">
                <a:latin typeface="Arial" charset="0"/>
              </a:rPr>
              <a:t>da </a:t>
            </a:r>
            <a:r>
              <a:rPr lang="pt-PT" sz="2400" i="1" baseline="0" dirty="0" smtClean="0">
                <a:latin typeface="Arial" charset="0"/>
              </a:rPr>
              <a:t>rocha</a:t>
            </a:r>
            <a:r>
              <a:rPr lang="pt-PT" sz="2400" baseline="0" dirty="0" smtClean="0">
                <a:latin typeface="Arial" charset="0"/>
              </a:rPr>
              <a:t>… que O </a:t>
            </a:r>
            <a:r>
              <a:rPr lang="pt-PT" sz="2400" baseline="0" dirty="0">
                <a:latin typeface="Arial" charset="0"/>
              </a:rPr>
              <a:t>povo </a:t>
            </a:r>
            <a:r>
              <a:rPr lang="pt-PT" sz="2400" baseline="0" dirty="0" smtClean="0">
                <a:latin typeface="Arial" charset="0"/>
              </a:rPr>
              <a:t>bebeu… era </a:t>
            </a:r>
            <a:r>
              <a:rPr lang="pt-PT" sz="2400" baseline="0" dirty="0">
                <a:latin typeface="Arial" charset="0"/>
              </a:rPr>
              <a:t>figura de </a:t>
            </a:r>
            <a:r>
              <a:rPr lang="pt-PT" sz="2400" i="1" baseline="0" dirty="0">
                <a:latin typeface="Arial" charset="0"/>
              </a:rPr>
              <a:t>Cristo</a:t>
            </a:r>
            <a:r>
              <a:rPr lang="pt-PT" sz="2400" baseline="0" dirty="0">
                <a:latin typeface="Arial" charset="0"/>
              </a:rPr>
              <a:t>… </a:t>
            </a:r>
            <a:r>
              <a:rPr lang="pt-PT" sz="2000" b="0" i="1" baseline="0" dirty="0">
                <a:latin typeface="Arial" charset="0"/>
              </a:rPr>
              <a:t>[ 1ª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Ex 17 </a:t>
            </a:r>
            <a:r>
              <a:rPr lang="pt-PT" sz="2000" b="0" i="1" baseline="0" dirty="0">
                <a:latin typeface="Arial" charset="0"/>
              </a:rPr>
              <a:t>]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sz="2400" baseline="0" dirty="0" smtClean="0">
                <a:latin typeface="Arial" charset="0"/>
              </a:rPr>
              <a:t>- </a:t>
            </a:r>
            <a:r>
              <a:rPr lang="pt-PT" sz="2400" i="1" baseline="0" dirty="0" smtClean="0">
                <a:latin typeface="Arial" charset="0"/>
              </a:rPr>
              <a:t>O </a:t>
            </a:r>
            <a:r>
              <a:rPr lang="pt-PT" sz="2400" i="1" baseline="0" dirty="0">
                <a:latin typeface="Arial" charset="0"/>
              </a:rPr>
              <a:t>Amor do </a:t>
            </a:r>
            <a:r>
              <a:rPr lang="pt-PT" sz="2400" i="1" baseline="0" dirty="0" smtClean="0">
                <a:latin typeface="Arial" charset="0"/>
              </a:rPr>
              <a:t>Pai… </a:t>
            </a:r>
            <a:r>
              <a:rPr lang="pt-PT" sz="2400" i="1" baseline="0" dirty="0">
                <a:latin typeface="Arial" charset="0"/>
              </a:rPr>
              <a:t>pelo Espírito </a:t>
            </a:r>
            <a:r>
              <a:rPr lang="pt-PT" sz="2400" i="1" baseline="0" dirty="0" smtClean="0">
                <a:latin typeface="Arial" charset="0"/>
              </a:rPr>
              <a:t>Santo… foi-nos </a:t>
            </a:r>
            <a:r>
              <a:rPr lang="pt-PT" sz="2400" i="1" baseline="0" dirty="0">
                <a:latin typeface="Arial" charset="0"/>
              </a:rPr>
              <a:t>dado em CRISTO..</a:t>
            </a:r>
            <a:r>
              <a:rPr lang="pt-PT" sz="2400" baseline="0" dirty="0">
                <a:latin typeface="Arial" charset="0"/>
              </a:rPr>
              <a:t>. </a:t>
            </a:r>
            <a:r>
              <a:rPr lang="pt-PT" sz="2000" b="0" i="1" baseline="0" dirty="0">
                <a:latin typeface="Arial" charset="0"/>
              </a:rPr>
              <a:t>[ 2ª </a:t>
            </a:r>
            <a:r>
              <a:rPr lang="pt-PT" sz="2000" b="0" i="1" baseline="0" dirty="0" smtClean="0">
                <a:latin typeface="Arial" charset="0"/>
              </a:rPr>
              <a:t>Leit. </a:t>
            </a:r>
            <a:r>
              <a:rPr lang="pt-PT" sz="2000" b="0" baseline="0" dirty="0">
                <a:latin typeface="Arial" charset="0"/>
              </a:rPr>
              <a:t>/ </a:t>
            </a:r>
            <a:r>
              <a:rPr lang="pt-PT" sz="2000" baseline="0" dirty="0">
                <a:latin typeface="Arial" charset="0"/>
              </a:rPr>
              <a:t>Rm 5 </a:t>
            </a:r>
            <a:r>
              <a:rPr lang="pt-PT" sz="2000" b="0" i="1" baseline="0" dirty="0">
                <a:latin typeface="Arial" charset="0"/>
              </a:rPr>
              <a:t>]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4755" name="Picture 14" descr="http://t0.gstatic.com/images?q=tbn:ANd9GcSjXCt4Dlc9LnN4k2eW0nChrlnkZnpnHI0bhLvWyqjVMpD_sj7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55006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12" descr="http://t3.gstatic.com/images?q=tbn:ANd9GcSBhafM8LHM4Otx_XiIhw7obsYcJ3kFIPBub98bmib8TIWe1kO9D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305117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8875" y="1643063"/>
            <a:ext cx="5429250" cy="478631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Santo, Santo, Santo,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Deus do Universo.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céu e a terra proclamam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Vossa glória.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Bendito O que vem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em nome do Senhor.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pt-PT" sz="3000" b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		</a:t>
            </a:r>
            <a:r>
              <a:rPr lang="pt-PT" sz="3000" b="1" i="1" spc="10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Hossana nas alturas.</a:t>
            </a:r>
            <a:endParaRPr lang="pt-PT" sz="3000" b="1" i="1" spc="100" dirty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  <p:sp>
        <p:nvSpPr>
          <p:cNvPr id="74758" name="Line 7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4759" name="Line 9"/>
          <p:cNvSpPr>
            <a:spLocks noChangeShapeType="1"/>
          </p:cNvSpPr>
          <p:nvPr/>
        </p:nvSpPr>
        <p:spPr bwMode="auto">
          <a:xfrm>
            <a:off x="1331913" y="1484313"/>
            <a:ext cx="2927350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4760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0732" y="264319"/>
            <a:ext cx="7937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15200" y="509588"/>
            <a:ext cx="750888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28416" y="1022530"/>
            <a:ext cx="295555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Santo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25538"/>
            <a:ext cx="8208962" cy="5399087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spcAft>
                <a:spcPct val="50000"/>
              </a:spcAft>
            </a:pPr>
            <a:r>
              <a:rPr lang="pt-PT" sz="1600" i="1" smtClean="0">
                <a:latin typeface="Arial" charset="0"/>
              </a:rPr>
              <a:t>                                                                       </a:t>
            </a:r>
            <a:r>
              <a:rPr lang="pt-PT" sz="2000" i="1" smtClean="0">
                <a:latin typeface="Arial" charset="0"/>
              </a:rPr>
              <a:t>[ </a:t>
            </a:r>
            <a:r>
              <a:rPr lang="pt-PT" sz="1900" i="1" u="sng" smtClean="0">
                <a:latin typeface="Arial" charset="0"/>
              </a:rPr>
              <a:t>Após a </a:t>
            </a:r>
            <a:r>
              <a:rPr lang="pt-PT" sz="1900" b="1" i="1" u="sng" smtClean="0">
                <a:solidFill>
                  <a:srgbClr val="FF6600"/>
                </a:solidFill>
                <a:latin typeface="Arial" charset="0"/>
              </a:rPr>
              <a:t>Consagração</a:t>
            </a:r>
            <a:r>
              <a:rPr lang="pt-PT" sz="1900" i="1" smtClean="0">
                <a:latin typeface="Arial" charset="0"/>
              </a:rPr>
              <a:t> / À escolha</a:t>
            </a:r>
            <a:r>
              <a:rPr lang="pt-PT" sz="2000" i="1" smtClean="0">
                <a:latin typeface="Arial" charset="0"/>
              </a:rPr>
              <a:t> ]</a:t>
            </a:r>
            <a:r>
              <a:rPr lang="pt-PT" sz="1600" i="1" smtClean="0">
                <a:latin typeface="Arial" charset="0"/>
              </a:rPr>
              <a:t> </a:t>
            </a:r>
            <a:br>
              <a:rPr lang="pt-PT" sz="1600" i="1" smtClean="0">
                <a:latin typeface="Arial" charset="0"/>
              </a:rPr>
            </a:br>
            <a:r>
              <a:rPr lang="pt-PT" sz="1800" smtClean="0">
                <a:latin typeface="Arial" charset="0"/>
              </a:rPr>
              <a:t>(1ª)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      A- </a:t>
            </a:r>
            <a:r>
              <a:rPr lang="pt-PT" sz="1800" b="1" smtClean="0">
                <a:latin typeface="Arial" charset="0"/>
              </a:rPr>
              <a:t>Anunciamos, Senhor, a Vossa morte,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proclamamos a Vossa Ressurreição.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         Vinde, Senhor Jesus!</a:t>
            </a:r>
            <a:br>
              <a:rPr lang="pt-PT" sz="1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000" b="1" smtClean="0">
                <a:latin typeface="Arial" charset="0"/>
              </a:rPr>
              <a:t/>
            </a:r>
            <a:br>
              <a:rPr lang="pt-PT" sz="20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/>
            </a:r>
            <a:br>
              <a:rPr lang="pt-PT" sz="8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	 </a:t>
            </a:r>
            <a:r>
              <a:rPr lang="pt-PT" sz="1800" smtClean="0">
                <a:latin typeface="Arial" charset="0"/>
              </a:rPr>
              <a:t>(2ª)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2600" i="1" smtClean="0">
                <a:latin typeface="Arial" charset="0"/>
              </a:rPr>
              <a:t>P- </a:t>
            </a:r>
            <a:r>
              <a:rPr lang="pt-PT" sz="2600" i="1" u="sng" smtClean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2600" i="1" smtClean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2600" i="1" smtClean="0">
                <a:solidFill>
                  <a:srgbClr val="FFFF66"/>
                </a:solidFill>
                <a:latin typeface="Arial" charset="0"/>
              </a:rPr>
            </a:br>
            <a:r>
              <a:rPr lang="pt-PT" sz="2600" i="1" smtClean="0">
                <a:latin typeface="Arial" charset="0"/>
              </a:rPr>
              <a:t>	     A- </a:t>
            </a:r>
            <a:r>
              <a:rPr lang="pt-PT" sz="2600" b="1" smtClean="0">
                <a:latin typeface="Arial" charset="0"/>
              </a:rPr>
              <a:t>Quando comemos deste pão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 bebemos deste cálice, 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anunciamos, Senhor, a Vossa morte,</a:t>
            </a:r>
            <a:br>
              <a:rPr lang="pt-PT" sz="2600" b="1" smtClean="0">
                <a:latin typeface="Arial" charset="0"/>
              </a:rPr>
            </a:br>
            <a:r>
              <a:rPr lang="pt-PT" sz="2600" b="1" smtClean="0">
                <a:latin typeface="Arial" charset="0"/>
              </a:rPr>
              <a:t>	          esperando a Vossa vinda gloriosa.</a:t>
            </a:r>
            <a:r>
              <a:rPr lang="pt-PT" sz="2400" b="1" smtClean="0">
                <a:latin typeface="Arial" charset="0"/>
              </a:rPr>
              <a:t/>
            </a:r>
            <a:br>
              <a:rPr lang="pt-PT" sz="2400" b="1" smtClean="0">
                <a:latin typeface="Arial" charset="0"/>
              </a:rPr>
            </a:br>
            <a:r>
              <a:rPr lang="pt-PT" sz="800" b="1" smtClean="0">
                <a:latin typeface="Arial" charset="0"/>
              </a:rPr>
              <a:t>  </a:t>
            </a:r>
            <a:r>
              <a:rPr lang="pt-PT" sz="2100" i="1" smtClean="0">
                <a:latin typeface="Arial" charset="0"/>
              </a:rPr>
              <a:t/>
            </a:r>
            <a:br>
              <a:rPr lang="pt-PT" sz="21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/>
            </a:r>
            <a:br>
              <a:rPr lang="pt-PT" sz="800" i="1" smtClean="0">
                <a:latin typeface="Arial" charset="0"/>
              </a:rPr>
            </a:br>
            <a:r>
              <a:rPr lang="pt-PT" sz="800" i="1" smtClean="0">
                <a:latin typeface="Arial" charset="0"/>
              </a:rPr>
              <a:t>		 </a:t>
            </a:r>
            <a:r>
              <a:rPr lang="pt-PT" sz="1800" smtClean="0">
                <a:latin typeface="Arial" charset="0"/>
              </a:rPr>
              <a:t>(3ª)</a:t>
            </a:r>
            <a:r>
              <a:rPr lang="pt-PT" sz="1600" smtClean="0">
                <a:latin typeface="Arial" charset="0"/>
              </a:rPr>
              <a:t> </a:t>
            </a:r>
            <a:r>
              <a:rPr lang="pt-PT" sz="1800" i="1" smtClean="0">
                <a:latin typeface="Arial" charset="0"/>
              </a:rPr>
              <a:t>P- </a:t>
            </a:r>
            <a:r>
              <a:rPr lang="pt-PT" sz="1800" i="1" u="sng" smtClean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1800" i="1" smtClean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mtClean="0">
                <a:latin typeface="Arial" charset="0"/>
              </a:rPr>
              <a:t/>
            </a:r>
            <a:br>
              <a:rPr lang="pt-PT" sz="1800" i="1" smtClean="0">
                <a:latin typeface="Arial" charset="0"/>
              </a:rPr>
            </a:br>
            <a:r>
              <a:rPr lang="pt-PT" sz="1800" i="1" smtClean="0">
                <a:latin typeface="Arial" charset="0"/>
              </a:rPr>
              <a:t>		      A- </a:t>
            </a:r>
            <a:r>
              <a:rPr lang="pt-PT" sz="1800" b="1" smtClean="0">
                <a:latin typeface="Arial" charset="0"/>
              </a:rPr>
              <a:t>Glória a Vós que morrestes na cruz 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e agora viveis para sempre.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Salvador do mundo, salvai-nos!</a:t>
            </a:r>
            <a:br>
              <a:rPr lang="pt-PT" sz="1800" b="1" smtClean="0">
                <a:latin typeface="Arial" charset="0"/>
              </a:rPr>
            </a:br>
            <a:r>
              <a:rPr lang="pt-PT" sz="1800" b="1" smtClean="0">
                <a:latin typeface="Arial" charset="0"/>
              </a:rPr>
              <a:t>		          Vinde, Senhor Jesus!</a:t>
            </a:r>
          </a:p>
        </p:txBody>
      </p:sp>
      <p:sp>
        <p:nvSpPr>
          <p:cNvPr id="75780" name="Line 4"/>
          <p:cNvSpPr>
            <a:spLocks noChangeShapeType="1"/>
          </p:cNvSpPr>
          <p:nvPr/>
        </p:nvSpPr>
        <p:spPr bwMode="auto">
          <a:xfrm>
            <a:off x="428625" y="857250"/>
            <a:ext cx="8388350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1" name="Line 6"/>
          <p:cNvSpPr>
            <a:spLocks noChangeShapeType="1"/>
          </p:cNvSpPr>
          <p:nvPr/>
        </p:nvSpPr>
        <p:spPr bwMode="auto">
          <a:xfrm>
            <a:off x="2643188" y="2643188"/>
            <a:ext cx="2665412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3714750" y="4929188"/>
            <a:ext cx="2665413" cy="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578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51688" y="158750"/>
            <a:ext cx="66516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35838" y="301625"/>
            <a:ext cx="7413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5" name="Raio 1"/>
          <p:cNvSpPr>
            <a:spLocks noChangeArrowheads="1"/>
          </p:cNvSpPr>
          <p:nvPr/>
        </p:nvSpPr>
        <p:spPr bwMode="auto">
          <a:xfrm rot="-5400000">
            <a:off x="1457326" y="3667125"/>
            <a:ext cx="252412" cy="935037"/>
          </a:xfrm>
          <a:prstGeom prst="lightningBol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500188" y="1022530"/>
            <a:ext cx="3287712" cy="3902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- Aclamações -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3" descr="http://perlbal.hi-pi.com/blog-images/339772/gd/1207743597/O-Pai-Nosso-de-Ma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41438"/>
            <a:ext cx="1819275" cy="266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4" descr="http://t3.gstatic.com/images?q=tbn:ANd9GcS_HAHGtY_ccfXKZr0VB5UjMBhueHdX4oRPMLai97_6ibh3uBt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227513"/>
            <a:ext cx="2801938" cy="215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30" descr="http://1.bp.blogspot.com/-ySeVfDjjB8o/TfoOov5q5dI/AAAAAAAAJUQ/y1ZmJq6bt1k/s400/Jesus_reza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70050"/>
            <a:ext cx="1957388" cy="240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710113"/>
            <a:ext cx="2155825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6" name="Picture 6" descr="http://t2.gstatic.com/images?q=tbn:ANd9GcQNozFORVSUMk2eU0eqbe8oLkG3Tm8AZpMkAcH1RGufl-qyim0p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419600"/>
            <a:ext cx="29464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4" descr="http://4.bp.blogspot.com/-8y05rZX-fC0/TzAEH6MCU-I/AAAAAAAAA-E/si67kMZT2BM/s1600/m_1191196_671731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1700213"/>
            <a:ext cx="3829050" cy="3024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99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9875"/>
            <a:ext cx="8547100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1049338" y="1557338"/>
            <a:ext cx="3452812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811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2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3" name="AutoShape 14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4" name="AutoShape 16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5" name="AutoShape 18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6" name="AutoShape 20" descr="data:image/jpeg;base64,/9j/4AAQSkZJRgABAQAAAQABAAD/2wCEAAkGBhAPDw8PEBAQEA8PDw4PDQ0PDxAPDQ8NFBAVFBQQFBIXGyYeFxkjGRQSHy8gIycpLC0uFR4xNTAqNSYrLCkBCQoKDgwOFA8PFykYFBgpKSkpKSkpKSkpKSkpKSkpKSkpKSkpKSkpKSkpKSkpKSkpKSkpKSkpKSkpKSkpKSkpKf/AABEIAMIBAwMBIgACEQEDEQH/xAAcAAACAgMBAQAAAAAAAAAAAAAAAwECBAUHBgj/xAA+EAACAQMBBQUECAQFBQAAAAAAAQIDERIEBSExQWEGE1GBkSIycaEHFEJSkrHB8BUWI9FTorLh8TNDY3KC/8QAGAEBAQEBAQAAAAAAAAAAAAAAAAECAwT/xAAfEQEBAQEBAAIDAQEAAAAAAAAAEQESAiFRAxMxQSL/2gAMAwEAAhEDEQA/AMzEjEaohie54CsQxGWDEUheIYjLBYtCsQxGWIxFSF2IwG4hiKQpwIxGtBYUhTiRiNsDRaFYlcR1iMRQpxIxG2IaFCsCHAa4hYUJxIxG2IcSoViQ4jXEiwoU4kYDXEiwoU4kYjcSMRQlxIcRriQ0KpTiVcR2JVoVC8QL2AUb5RIsNUQxOVdIXYiw2wYkpCsSLDXAMS1IViGIywNCkKxDEZiGIoViDiMsFhQrEjEbiGIpCsSMRriRYpC8SrQ7EhxFITiGI3EjEVIU4kYjsSrRasKcSriOaIcRUhNiMR2JDQpCXEjEa0RYUhOJDQ1oq0CFNFcRzRFgQqwDcCBUb7AMBqQWONdoVgGA2wWFIS4hiNsFhSFYEYjWjn3av6QpU6kqGkx9huNSu0pe0uKgnusvHeN9Qj3mIrUVoU4ynOShCKvKUnaKXxOR0u3+0Iv/AK7l0lCm1/pMXbHajU63GNWfsx4U4LCF/FrmzO+zl2DZ2vp6mlGrSeUJZJOzTunZqz4GTia7svs5abSUaSabUcqjTUl3kvalvXW68jbG6kKxIcRrRFhSF4EYjbEWLSFYkYjiLCkKxIxGtA0KkJxK4jrEYkITgQ4jmiGi0hOJDiNcSHEUhTgVcBziVcS0hTiVcBzRDiKQjAhxHWIxFSE4gMxAVY3qiTYbgGJwrrCrEYDbBiWkKxIxHYkYikaTtXWdPQ6ua4qjNLl73s3+fyOGSkfQ2v0Ma1KpRn7tWE4StxtJWuv3yPn/AGno3QrVaLak6VSdNyi7xbi2rr0OfrTMYzZelLkKUhkTNaj13YLbMNNqcZ7oV0qfeOTUYS4rdw3uyu+B1ixwPRaapXnGlSi51Ju0Yx4t/ojsXYrS6qlpu71a9uFSUabclNulZW381e9jp59M7jdYkYjrBibzUhOJGI5wIwHRCrFbDsCMRUhViLDcSMS1YVYiw1xIxFIU0Q0NcSuIqQtoiw1orYUhTRVodYq0KQpohoa4lXEUhTRGIxxIaFIXYktYBSPQ2IcR1iLHDp35KxDEbYLCpCcQxGuJGIpCcTkH0ibF0mkko0lUderOdaTk24xhL7KfBq993HqdkcTmv0u7UopU9P3cZaiyn3z96jSb91dZW9ETdI5a2NpSEsEw1HTPom0F6mprNe7CFOL5pybcreUUdJscu+jipGopU6VVQ1SvN0qitCrDhenVg1KLStdO6528OlbMVbBqukpqTs4yUoyhy32V38Ui5rMPsFhuJGBeiFNBYZiQ4ipCyGhtiLCkKsRYbiQ4ikKaIaGOJGJaQtoq0NcSriKQvEhoY4kNCkKxK4jbEMUhTRDiMaIaFSFNFWhrRVoVYpiQWJLSPSdwQ6BtPqxD055+sd+Ws7lh3LNn9XDuB0ctW6JHcmz7gh0B1icvN9oNpR0elraiTX9OEnBPhKpa0Iebsj572rtSrqasqtabnOXGT8FwSXJdDoH01bcy1NPRxfs6eOdTwdaolb0hb8TOZM1nyyGyAA2MjQa6pQqQq0pOFSDyhOPFM7r2J7SLX6aM3KPfw9jUQW5qV908eSklf1XI4EZ+xtuVtHVVehPColKN2lJOLW9OL3NEV9HODDFml7B9sae0qKUsYaqmrVaSaWaVv6sI393evgz1X1dGN9HDXYsizNg9OiHQHWLw1+LIaZsO4IdBDrDhgNMq0zPdAr3A6xONYJBndwiroDrDjWEyrZmuiVdEdYc6w2yDLdEr3I6w41iMqzKdEq6I6w51jMgyXRK90XrDnWMyrMh0SrpDo50gB3dAOjnXtWyLnLqv0hamUUkqcJc5pSbfwTe41se1OrTbWoq3lx9tv5cjOfj1d/LjseRDkccl2m1TtfUVd3D22Un2i1LvevV38f6kv7j9en7cdkbF16uMZStfGMpWva9lexxWevnLfKcn1cm382K232irrSVoSrVZQlTcHBzlZqW6z6bx+vftP248Pt/a09Xqa2oqe/WqSm0uEb8IrolZeRrgYHXEAAAABaMG72Tdld2V7LxK2AyNBr6lCpCrSm4VKclKE48VJHfexPb+jtGklOUKWqirVKLkkptf9ymnxT8OR89EqVjPrzWs9bj6uU0+G/4bzzvbXtjDZtFSayr1VNaen9lySV5SfKKuvjwPninqpxd1KS+EmvyG6naNWrj3lSdTFWj3k5TxXNK/Axw12+g4dstLT01KtqNTp1OVKDmqU1UvUxWSjCN3xuZWy9vLURylTnp1OSVCOocIVa8Wr5xp3yS6M+bYaiSaadmndNbmmPjtKp3ird5PvYtThVcpSqKae5qTfHcODt33bfbzQaNyjUrp1IXvRpp1Kl/u7tyfxa6l+znaV6yhPUVKE9LTU2oOtJJTp2T7y7Ssr3XhuPnZylJ33ttt+LbfM31DZe1NbFRw1dWmrJd46ndJct83Yb4xM9Owar6Q9nwqKkqzqzcsbUKc61nfxit/lc9Cp/3OZ9k/o27hxr6pylVjJShSpTcYQa4OU475Pot3xOhfWPFP8LM7n03m/bIciGzHlqekvQW9WvB+jJFZTkUuJ+s3XB+SbKS1PSXoCnuRVyESrf8AsvJgqv7auWIa5FWxL1FuT9GV+sq17/JiB0mUbEvVJ8N/qVlqF4lgfcDG79ftElHOFVLd4YimSqh6HiZfeBmY6qFlMBveGq7Rahqi0uE5KLd+C48OfA2DZqu0NFypJr7ErtdLWv8AkTVz+vMgAGXYATGTROfMDN2RtFUJSbTalG261+PU2dTZ9HVLOk1CX2lb848vijztzM2dq3Tqxa4NqLj4xbKm42S7L/8Al/yf7l4dl486r8or+5ubhcsc+taj+VYf4sl8YJ/qXh2RjzrO3SCX6m1uCqCHTEpdlaC951Jf/SX5IzafZ7RNRjKlJWldzp1XGpJfdeV1byRKrvxLLUEi9a9zs/a2ipU4wpJUlGKSSgoyslbe0t76m202upySlGTknzbOYrUjtNtadN3i7ee63VGN/G6Z+R06ddePoJq1Xa6b/M8V/NtRpWUE/Gzf6kvtPqH9qK6qEb/AzxrX7MevhXk+f+UcnJri0+h5XSdsJx3VKcZrxj7L/sbX+c6HJTV/GKsvRmd879Lnrz9tvhJc38hVRSvwf4kjEp7cjNXi4yXzGPakUifLdw9Rfhv6yuWxfN28zWVNsrkrCVt6F7bvyLNS42s4P/kTPJcN/wADAnr4vfvXmzGntFr3W/MuZrNxuVlz3BKb/djS/wAWmV/iU/Fl506xuHW6fkBqltGfQByvWPBZApCVMspnd5D1IlTEKZOYGRmUrb4yXNxkvOwpTJ7wg8i1Ygz9r0MajfKftL48/mYkZIy7VRRfgQzIVReITimWM9EWILEoRqt7szbKxUajtJbsnwa5X6m2VRPhv68jxyZkafWTg/ZbXTin5GnPcepyDM1FDbafvK3Vb16GdS1MZq8XcMshzIzF5ENgNzJzEZBkFOyJ7x+IjMMgh/el46hoxbhcisyOradzIjtST4yl5u5q8icgVuFtNc9/wuR/FI/dfyNQmWuSLXotNrYyXsy+MXxNhp1F8mePV+THLVVPvy/EybjWenuaVGDXu+o6Gz4cfkeF0+0q1P3ak10vdejMxdodT/iP4OMbfkY3xrpnvHtlSgvsoDxf8w6j7y/AiScb9r35eL/iC5XJW0V+7GnjUaLKobuuO+W6W0o9TIp6iMuDTPPd4WjV8i1OXoswzNNS2g1zv8Rj2rbkn5lqTWRtZxdPe997x8bmjG6jUyqO7+CS4JCiOuZMBaM7FQCpuFyAAnInMqASGKQ2lWad02n0Ma5ZM1mpvl6DRazNb/eXFfqZDZotDVxmn1s/CzN5YrkMgyJUAwIIyDInuwwKC5KZGIAXQWKplkAJl4lo078EPp6GX3X6BYdp9GnG7e71HU9GnuV/QKMJR6GwobQa3NL4riTc1vIvR7PJ8XYzo7BpJcBcdcmtz/QpPaDRy2uucs+OxaVv9kBhR2q/ECTV/wCXHgADowAAAAAAAAAAAAAAAAAAAACUyAAZGRvdFrI92spJOO53fE88Npy5ehqsesemp14S4Sj6oyoUzx5naTbNWnbfkl9mW/58TOay9L3QfVjG0naGjP370313x9UbeglNZQalHxi00a+CML6kMjoorqbajo4yXNDls6Nudx1i8a1EdPHwJ7leCM+Wgd+Dt6jIaFLjf0sXrDjWDSgue42Wng/G6Lw00L7krjZUHyMevVbzzEYp/ZRL00fuXKQ0s+NzNp0pc+JjddMxgygluULeQio1903Do3vcQ9Dfj5MdHLUWj19QNm9DEC9YnOuNgAGmQAAAAAAAAAAAAAAAAAAAAAAAExIJTAY0VTLRkE42Luf6wi5m7N2xV07vBqz4wlvg+tvHqYIGFdP2LtyjXjFppTaeVNtZJrju5o2+UXwscbp1HFqSdmmmmuNz1GyO1kruNVxXDF70n0ZnfLeenv1i+hdRjLdc87T2vlvurdHyHw2tZk51rrG8WjReWlNZS2texmQ1yZn5b+D46XqDoPxYv64kWjrET5Eum/EHSduIOtcqqvUqqPTvxYDLgWo4aAAdnEAAAAAAAAAAAAAAAAAAAAAAABIABZDJcgA15/jG/wBUAAOYAAANt2fm87Xdt+6+70N/DiABW0o8fIzaIAY11w2pwHaQkCN/6yrFCQILIgAA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7" name="AutoShape 23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6818" name="AutoShape 25" descr="data:image/jpeg;base64,/9j/4AAQSkZJRgABAQAAAQABAAD/2wCEAAkGBhQSERQUEhQUFRQWFRQUFxQWFxQUFBQXFBUVFRUUFBQXHCYeGBkjGRQUHy8gIycpLCwsFR4xNTAqNSYrLCkBCQoKDgwOGg8PFykkHBwsKSkpLCkpLCkpLCwpKSksKSksKSwpLCwpKSksKSksKSwsLCkpKSkpKSkpLCwsKSwsKf/AABEIAK4BIgMBIgACEQEDEQH/xAAcAAABBQEBAQAAAAAAAAAAAAAAAQIDBAUGBwj/xAA+EAABAwEFBAgDBgUEAwAAAAABAAIRAwQFEiExBkFRYRMicYGRobHwMsHRI0JScoLxBxRikuEkorLCFTPS/8QAGQEAAwEBAQAAAAAAAAAAAAAAAAECAwQF/8QAIhEBAQACAwEBAAEFAAAAAAAAAAECEQMhMUESURMyQmFx/9oADAMBAAIRAxEAPwDw1CEqARCEIAQlQgAKajRPAopQNfqVcpWd7hl1R5nwzKm1eOOxhwNImDplBManxKfZWSCRnAMeH1jxU/8A4eBmY5xHqrNksYA+KRpr+IEKNxrcbPY1NlLFFN7+PRtntc4/Jel2Oyf6WoBricD2tBELmtkLL/o6hcOs2o2ctBnhnvkd67ihZsL7Qzc5zK7OBD83AcsTY71GVRHM7NWX7WrUj7gHjE+QC57bK7/tHcQ7F3HI+rfArtbosZpBzOPSkcYkD0AWJtTRxFpn4wWzwnMeoU1pj656hQ6s8WEf3AIpHC6DuI7pj5lWrHTEFvLLyy81Xd8RnsM93zB8EfVfF+qfs3HeM+yXM/7MC0Kdf7Nh4YvXEqFmzpvG8AT+lw+QTqFWcbDlBMcj+zkoK0q1YHCZ1gcs8vQNK428T0Ze37sz2A5+k+fBalptvVI0gjuzMR5+MLAva044cNcg4cROo7D6p4prRr1ppUqmXVLmP5tdo7sn1KpXVeIZWg6aQdDPHv8A+RVSy22aBZI6pOXI6jxCo4xiaeG/lO9aJdnelhD2uwmcs8syBkHdsAA/lXM1mzLDkSP9zcj6eav3deTh1SRibm13FvA+n7KrfkZPbkZDuHIg9hhL6Pis6zipRMfFAPaW5ePWjshZtKp8HAjD6j5LasVQAmNAWnPg8H6DwWTe9mwOMZA9YdpEx44grjOqttp5Twy9+SoLUtInP8QB79/mFlq4gIQhMBKEJEBJKanDRNhBhInikeCDRKCMQlhIgEQhCAEIQgBKAgJwMICelAHvPgrdK8MPbu4DuWd0iC/gPHNT+d+rmWvFyrWe/Mknsz/ZXrJVcGgxoZgnXKPqstjp+i1bqsbnnCZAPieEBGhLXpOyFoADmGcL2a74GYy3kT5LtKJxMpuyL6fUfGjqbhBjiPhePyrzi7LI6m0HGJbHPTKcjlP1XW3He5DsLi0tOQPbnhd558yssouNSo0dY7w1w7ydfB0rlrxHSUB+JkHwJHlHkuprsxB2HQgt4xkRJ7JH9q442ghxa7TPLgHGZHfI7QpOKdEgOyy9J199qZbrPBncfnn4ZIcCD35cM/kfeitMgtg5cOXJKtYhsnA6EQeyCPRVbQ/BUn8Qg9okeh8leaxw0aI8VWtVkc8ZNPnARfRFK8a2ZI+9n2Hf3TCwLQJPA65buJHEHJalqpObln9O/wCSxLVVPAJwtaRuIDtcJM9hyOXn5KEu8Rn2jeEx9QnVLPH2NFozWLNaIcw7gY7QciPCfALStbMVMyc8x25Fp9AVj2cdYfmb6grWrOlk7if+Rn0U5HGTZrUW4geDQf0lyuX24PaDvBPk4n6rMrn7Q8Jn5/MqatV+zM6yfP8AdX92zRY+qOR+ZWcQrJqQ1ViriKESkQmQQhCAkacktMpgQwoCyHJXKLEnE5ICElKkIQkDEIQmClIhCAUIlIlQClAyKQJ+me9AW7M4CMgT4xw35ldBdVmqVqgYzLPMjKe/XvK56x0jrHyHiVu3XeHR1BUJnDMNABjFubz95qMlx6lcVxU6LWvc0Vnl2FrPuzqSZ1AHJdDfOz7HsxNaKdQCQWgD01CrbJWpv8tSr1Mmik52esvqO84bCuVdoG1jFNwkcVx7tvb1scJMJJP+ubsF8bqnVcJY4aAxlI8iO1Y18tIqEiJ1jjOpjny0MrR2iogVy0QC6HN5OAiJ4EZfpCwH23VrhMaA6t5StcbuOLkx/ORlOriEDUbju5Hi30WjYag0dpuy9Vnkb268NT46q3YqzSc8jx/wq0iLtSzlubI7M/LJOFGo/IgK/ZqLcjiae6Cr9BoOrRHZ8ylppK5utcfHyWbadn6Z1HjPqu4q2QHTzVV9gGahprbze27Nxpnz18Vk17rLeweyF6TarE3cAOxY9ewgyrlRcHDspb+/5KU1vso4OHoYW1arsjT3KwrbSjJOVFx0zap6xKjrVMoUr6Sq1H5rWOfLohKYUEpFaAUiEIAQhCAVDdUAJW6oB5TglwJzWoCGEqdhQkECEITAQhCAEqEIBWhKDmmynsQE9JxOW71WlZKZicoG/ifoOH1Wcx/769y0qRjDO7dzOZ+SjKtMZt7Ps7Z+kumg0a4N+pw1Kg+fmluqq5jsOEAjIgjNT/w5eH2NoI+Co4AcnAOjzK0b+oRWY9gzyxRyXFl1dvZ47+sZi5PbazvLmuAjKQPyrnalRz4OeIea9Uvq6elZiEAjQbojRcbRuXrwRh7NFpjenJyY21hWd1Q/dPgVeokE9dufHQ+K726bmYG5iVPabkpO+6Fe2X4crYqLB8JPhmtaz0uR71bZdbGaBMqZJWqxxpr1DUzRUqZKE1lO16ULWxYldsErctqxbSEttNMu1MWFbqIJXQWnVZ7bA+rU6Om0ucTkB5kncBxT2m4uYtFOFiuOZXot/fw9r0qeMPpvMfCMQPcSM/JedVKZaSCIIyIOoW/HduLmmjUKex2CpVdgpMc9x+60EnyTrbddWiYq03MP9QI81qx1fVVCFNROqCRhic6nATpSOKQMCN6VgTyEwOm5JzaqiekBQD8ZQmShANQhCAEJSkQAlSKezWUvOXeeCAjptn35J5buhaLLI1gz14lOoiSkrSCjZ958FfulgfUE5CT4ASfRJUpenh7hWrhs3SOLWDrYTh9JWWd6b8c7er7CWogvbHUMRG4ty8PoF1hcCZOk+JXO7E2MNbrMga+fmt9lmxVW9Y4Q74d3UjLx9Fza27scpOqv3j8MBZLLO2dM+K1be9ZgfCeXrTCbi3TeAIUTrTmq9epAWVVtBmc0SpzxbT3ys+1PWUb1DjrhdpOfgYVW1W6s2Jhw4iT4ps9aaTnqEvhZVK/2l2FwLT5K7UtAI1S0cQ2qvKoOan2iqprtu813RmGN+Jw/4g8T6JNtSRiVqbnODWNc4uOEAAmSd06LtrjuRtkpmYNV2b3/APVv9I89Vo2ekKbQQIAENAGQCx7zvMvOFmZJgDiTlCqdMct5dRTvu3l5wNkk6AZk9yx6n8PGVutX6vJvx950Hmuzs13MoU5J65+J28ngOA5LEt9/gSAU51dpuO5rRbuu+hZWYaLAwb4zc7m5xzK53bOu2s0gDdB5j6jVT172nTMqCyXBVrdZ3VYfvHU/lHzRck/09R5VVp4SRwRT1Xrlq2KsraRBYC8j4nEl3cd3cvLrwsPRVS2ZG48l045yuHLjuPaqDmklOLEgaqQAE5xTAc0rkyNlIhCAEIQgEQlAVuz3a52ZyHn4ICoU+nQc7QFbNK7GjdJ4mPRW20hw+SD0yKF1fiPh9VpBopsy/dWBTyVa2vyPZCFSM41sTo19/srNEQqVN3WVxlX3xSC+wS3sBH09Srux9pFKu0u34mHgJBE90yqFkqEuLeII79R4x5qGq/B3nD4arLKb6dGNk7e80Ip1HEaHrdzpmO9pP6lWum/i60dYFodUwta4QSCIxN3/AITBz1035Gxt9G00WlxlzG4HfpIIPeCtNt2zUDwc2vDhxG9w4ALCdbjodVbBIWM5xBWu98hZNqapydPFfhtR0hZld0SrnSwqdrdKUVnNsC11YcSdNCeCa61ub8GY97tybeNkL2loMZewuPtFor2d+EdZoyz36xn3FaySuTLK4VvXheQcIew9qyaN71GGGHGODhBHeqpvKtW6obh3E6wVsXVcsDMZ80as9P8AUs3E9hr1a9RlPoy0uMTq0cXGNwErvOj6FjKTOIHMknNx5nVUdmLvAe50fC31/wABXKFTpLYxo0GJ53xhkDzIUWN8L/PxpXq7DTjTh2Kld91ii3pHiarvgb+Hn2qttbeYaKmfwwBy1k+ih2eqWq1US+rUgnJhwjFg3TpnvnXNV1KjuY7+VS2s2hDZbOmpHHgFx9z3dWttcNbIbvJmGji7muxdsQ11VvS1DBdm46N5x71W+202ey08NMNa0b97jvJ49qWt91X6kmsWfaNlaNnY0NbJ1LnGXOPHgOxULRbHD7xhV7x2wxuOFpfwG7vKo1XvdJ3enaFUYZS/abtFbC2lja7PeOK8zvWqXEP3yuxvUuc0gmAuLttndnDXFoJMgGPHRXx+ufl/tUjVKbiQkXQ5Cp50TITgMkA1CUhEIBJQhCA6Cx3YGZxJ4+9FbLfcKfoT2KF9I6g9yFgj3HmkyGvvkoK9VzVVfaZHvxQFiraNc1Ue6fe//AVd7ypaZSCnVyKnstSVDahmiyVYKCalN2F3ZHiffkn3myWgjcSe3mqLauY7fQFXa78Q7vTIqbGkvTZ2Qv42d7T915wu+R8l6rZ7eCQQcjH+F4RRdALZ0I85ldZs7tMcPRuObdOxYcmPe46ePLrT2anUkKOtTlYtw3yKtMGcxkRzC2RWUN8bpnV6cKjWMLUriVkWtyjTeZbULSOxZlaiDqrtprRKw7Zb4T2Vkq1RpMB6oAlbFjsqytmLGa73FxgN3Lr7usmZnTd+6fdRqRQffBs7Hw0HEIkzlroBrqpdnrmcarK4e6MLiC0loIdkNN2qqX5ZC44Rq4hoHM5D1Xb2GytpU2saIDWho7AICk8r+Z19Y1u2Xp1HkuBOcmSXSe8rWs9EU2ADIDJTNCquqYnwNAqjntv08UQ45rM2gsFNzCcIkb4Ww92EKjWo4xG5PRy6ctY7pBzAVixXAXVXuxkMLQC0R8TfvZ8jC261mFMclW/ng0J7Lv1RtFw0WZ4QTxd1j5rOvWqwUnDKI9/NJfN/AA5rz2+toS8OwuAA4nMydGjeqkt8TcpO6wL5ogOkcSPDRZ0KxVryczKjLwumTUcOV3dwzCnCU8OTS9NJozSliTEjGgDo0qTpEqA7F1T3z3Ku+rB96D/KHk59+/nAVaoY3n9kLOruke/FUajNVM6pvzUdSpmgKb07pE90KF7ISBKmartyKnDlDUCEpcSs063kqIepbO/NBypqroIPvVOxlpkaykfooqb93BLSt6dXsrtb0NUYz1HQHcuDu70lerULeCBBBHFfPb8l1uyG1xpgUqp6ujHn7v8AS7lwO5Y5Ya7jp4+XfVetmtKy7e/NVBb3FvVWZbLbUOWnNZa26JlpPaKchZhsImSla2pB+07oEKub2DMqjXSOGfqlpUty8aFjplhkEtnWMlM3bronua/NogF44ndG/uXOWvatgBAY8nnAC5i2XyC3C0bySTvJV44Ws8s/z7XsGz15stdrbgc1wpt6R0Zxub5nyXdzkvNf4KXZhs1WsdatTCD/AE0x/wDTneC9Ie7JRZJdQpncpLUVpqQICbZmBok9qR2ZVe015MBBHmricrEgBV6AgSVnXpekAwr8L0X7eIaw55rz+9dpsIOatXxa3OBkwF57e1fHUwtzG9VMd1Ny1DrXej6ziSerwWK98rVr08LD2FY62xjlztLKJSIVszg9BKahALKJSIQAhCEB1j6g5blRqvknvTnnTuTN3OD6oWgcY3JnSfJTVGg+J7NFA6n+6CNdxSJrkmJIGuamlKUhzQERTgkeENKZLLX71G/J0pKTlJUbISMVBKa05IpvkJhMFFOVr3JtZVs5w/GwfdOoH9J+S7iybVUKzOqYdvacnDu39y8qKApuEqseW4vWLRa6eGSeJ3bua42+L5EkNMjnn5rm+mdxPiU2UpxrvPfiapa3O1UTRJgapF2P8Ldnv5m2tc4TToxVdwLh/wCtv92f6SqtmM2y3lyZate0bJ3P/K2OhROrGDF+d3Wf/ucVo1XqR7lWc1cUu+3ff4iOrUyVN1TNTV3Qsm2WmFSF6ra8lg3naRqSnVbcANVx20d/gAgFXIm1nbS31q0LFu2yE9Y71DRpmq/EdFpVamAQFp4iT6zb2qZQslXLe6YPM/JU1pj458r2EIQqSEqRCAVCRCAEIQgOhcPPjlvUNRylefDPz9VWdnP+OCFENbl7hM6Td2afVI9vvuUB970ElJ996iqU+Cb0iXHPvigzMSQlPqCVEkRzjKYgFDkwUGFOCqykpPQCgw5OqiU2qE5jpQFcoT6rITEERCVIgFhe+fwtuH+WsLHOHXrfau5AjqD+3P8AUV4xstdBtNro0dznjF+QZvP9oK+k6bAAAMgIAHADQLn5svjp4Mf8jnBQ13QFMXqpbqkNJWEdFZ1trrl73vMNGqsXhe2q4W/LzJOEakx45LTGIy6JeO05zAXOdMar+sd6nvKyYctTvPPkkuuzS5azWtsrvem1QohrclTtLdStWnQHgqd5tAGSmLt605u3O0HaqqtW3d3qqt545MvQhCEyCEIQAhCEAIQhAbrncfqd8QFC52mm7mVPu7PfvRVrQYy38sh4oUYXTpujd9VGRxSOcmkoI17FGQnOKa8oBRUQQo3FOY7cgGkJQUrwmIIpQw5oSICcJgMFDXJHhBpXiVXIUrHJKoQEaEiVBPT/AOC9zS+taCPhApMPMw55HcGj9S9axLmtgrsFCxUWDUsFRxG91TrH1A7lv1XLiyv6y278J+cdG1qqwb9txwkBaNpqrnr1fMpQ3JXlasIJXFW6uSZ5rotoq25ctazkFvizy8qb+bNSJ19Vu3TZ4ErmqDVv2C3kDCQnl/CZLrbXlZF51lbqWrJYd5WhKehnVzJndooVZcIpDm70CrLaMM8dWf7CEITQEIQgBCEIAQhCA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76819" name="Picture 17" descr="COLOSSU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17556" y="197645"/>
            <a:ext cx="8223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20" name="Picture 16" descr="GRAP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283450" y="431800"/>
            <a:ext cx="839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 rot="20320373">
            <a:off x="2291194" y="3771170"/>
            <a:ext cx="4970084" cy="797572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“</a:t>
            </a:r>
            <a:r>
              <a:rPr lang="pt-PT" sz="3600" i="1" kern="10" baseline="0" dirty="0" smtClean="0">
                <a:ln w="19050">
                  <a:solidFill>
                    <a:srgbClr val="000000"/>
                  </a:solidFill>
                </a:ln>
                <a:solidFill>
                  <a:srgbClr val="FFCC00"/>
                </a:solidFill>
                <a:effectLst>
                  <a:glow rad="139700">
                    <a:srgbClr val="996600">
                      <a:alpha val="70000"/>
                    </a:srgbClr>
                  </a:glow>
                  <a:outerShdw blurRad="50800" dist="38100" dir="2700000" algn="tl" rotWithShape="0">
                    <a:srgbClr val="FFFF00">
                      <a:alpha val="56000"/>
                    </a:srgbClr>
                  </a:outerShdw>
                </a:effectLst>
                <a:latin typeface="Arial"/>
                <a:cs typeface="Arial"/>
              </a:rPr>
              <a:t>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FFCC00"/>
              </a:solidFill>
              <a:effectLst>
                <a:glow rad="139700">
                  <a:srgbClr val="996600">
                    <a:alpha val="70000"/>
                  </a:srgbClr>
                </a:glow>
                <a:outerShdw blurRad="50800" dist="38100" dir="2700000" algn="tl" rotWithShape="0">
                  <a:srgbClr val="FFFF00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" name="Imagem 22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73760" y="4014946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Imagem 2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938456" y="3726914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089465" y="6106504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1043608" y="924931"/>
            <a:ext cx="4032448" cy="559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Pai Nosso…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7782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7782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19100" y="852488"/>
            <a:ext cx="8474075" cy="567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Senhor Jesus Cristo, que dissestes aos vossos 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			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411413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7833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319963" y="144462"/>
            <a:ext cx="6985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4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88238" y="333375"/>
            <a:ext cx="6683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9" y="5915502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682" y="1124744"/>
            <a:ext cx="3476750" cy="34410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78852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853" name="Line 5"/>
          <p:cNvSpPr>
            <a:spLocks noChangeShapeType="1"/>
          </p:cNvSpPr>
          <p:nvPr/>
        </p:nvSpPr>
        <p:spPr bwMode="auto">
          <a:xfrm flipV="1">
            <a:off x="1143000" y="1196975"/>
            <a:ext cx="0" cy="3240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mas dizei uma palavra e serei salvo. 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78856" name="Picture 17" descr="COLOSS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297738" y="144462"/>
            <a:ext cx="6667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7" name="Picture 16" descr="GRA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432675" y="304800"/>
            <a:ext cx="7207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 rot="16200000">
            <a:off x="-801410" y="2592045"/>
            <a:ext cx="3240311" cy="44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Cordeiro de Deus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1" descr="http://t0.gstatic.com/images?q=tbn:ANd9GcSiYKK3jd29g8bVBzH-_HYH9j_juZP4uJtar4c45ogyla1sEY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02" y="3350487"/>
            <a:ext cx="4001070" cy="29588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http://t1.gstatic.com/images?q=tbn:ANd9GcRjj1tQt0_KJHzXX2BeVqCLvqkMhbGW3uK2gG9gH11lUYHLx47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144" y="1493772"/>
            <a:ext cx="4098180" cy="3435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79877" name="Line 4"/>
          <p:cNvSpPr>
            <a:spLocks noChangeShapeType="1"/>
          </p:cNvSpPr>
          <p:nvPr/>
        </p:nvSpPr>
        <p:spPr bwMode="auto">
          <a:xfrm>
            <a:off x="1331913" y="1341438"/>
            <a:ext cx="324008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878" name="Line 7"/>
          <p:cNvSpPr>
            <a:spLocks noChangeShapeType="1"/>
          </p:cNvSpPr>
          <p:nvPr/>
        </p:nvSpPr>
        <p:spPr bwMode="auto">
          <a:xfrm>
            <a:off x="395288" y="836613"/>
            <a:ext cx="8280400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79879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7969"/>
            <a:ext cx="6905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6313" y="407988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331912" y="908720"/>
            <a:ext cx="3200399" cy="3748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Comunhão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667690" y="1493772"/>
            <a:ext cx="6784630" cy="481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Clr>
                <a:srgbClr val="6699FF"/>
              </a:buClr>
              <a:tabLst>
                <a:tab pos="5111750" algn="l"/>
              </a:tabLst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QUEM BEBER DA ÁGUA QUE EU LHE DER,  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                   – DIZ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SENHOR –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TERÁ EM SEU CORAÇÃO 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FONTE DA VIDA ETERNA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</a:t>
            </a:r>
          </a:p>
          <a:p>
            <a:pPr lvl="1" algn="l">
              <a:spcBef>
                <a:spcPct val="20000"/>
              </a:spcBef>
              <a:spcAft>
                <a:spcPts val="0"/>
              </a:spcAft>
              <a:buClr>
                <a:srgbClr val="6699FF"/>
              </a:buClr>
              <a:defRPr/>
            </a:pPr>
            <a:r>
              <a:rPr kumimoji="0" lang="pt-PT" sz="8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 Eu sou o 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caminho,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 verdade e a vida: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ninguém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vai ao Pai senão por Mim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</a:t>
            </a:r>
          </a:p>
          <a:p>
            <a:pPr algn="l">
              <a:spcBef>
                <a:spcPct val="20000"/>
              </a:spcBef>
              <a:spcAft>
                <a:spcPts val="0"/>
              </a:spcAft>
              <a:buClr>
                <a:srgbClr val="6699FF"/>
              </a:buClr>
              <a:defRPr/>
            </a:pPr>
            <a:r>
              <a:rPr kumimoji="0" lang="pt-PT" sz="8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2. Eu sou o bom pastor das águas vivas: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o bom pastor dá a vida pelas suas ovelhas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</a:t>
            </a:r>
          </a:p>
          <a:p>
            <a:pPr lvl="1" algn="l">
              <a:spcBef>
                <a:spcPct val="20000"/>
              </a:spcBef>
              <a:spcAft>
                <a:spcPts val="0"/>
              </a:spcAft>
              <a:buClr>
                <a:srgbClr val="6699FF"/>
              </a:buClr>
              <a:defRPr/>
            </a:pPr>
            <a:r>
              <a:rPr kumimoji="0" lang="pt-PT" sz="8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3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 Quem beber da água que Eu lhe der,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nunca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mais terá sede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</a:t>
            </a:r>
          </a:p>
          <a:p>
            <a:pPr algn="l">
              <a:spcBef>
                <a:spcPct val="20000"/>
              </a:spcBef>
              <a:spcAft>
                <a:spcPts val="1200"/>
              </a:spcAft>
              <a:buClr>
                <a:srgbClr val="6699FF"/>
              </a:buClr>
              <a:defRPr/>
            </a:pPr>
            <a:r>
              <a:rPr kumimoji="0" lang="pt-PT" sz="8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4. A água que Eu lhe der tornar-se-á nele 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uma nascente que jorra para a vida eterna.</a:t>
            </a:r>
            <a:endParaRPr kumimoji="0" lang="pt-PT" sz="2200" i="1" kern="0" spc="100" baseline="0" dirty="0">
              <a:solidFill>
                <a:srgbClr val="F8F8F8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0899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900" name="Line 10"/>
          <p:cNvSpPr>
            <a:spLocks noChangeShapeType="1"/>
          </p:cNvSpPr>
          <p:nvPr/>
        </p:nvSpPr>
        <p:spPr bwMode="auto">
          <a:xfrm>
            <a:off x="1979613" y="1484313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0901" name="Picture 17" descr="COLOSS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30257" y="256381"/>
            <a:ext cx="68580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Picture 16" descr="GRA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02500" y="419100"/>
            <a:ext cx="7270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445765" y="1556792"/>
            <a:ext cx="8518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>
              <a:lnSpc>
                <a:spcPts val="2400"/>
              </a:lnSpc>
              <a:spcAft>
                <a:spcPts val="1200"/>
              </a:spcAft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Nós, como a mulher samaritana, encontramos JESUS neste poço de água viva que é a EUCARISTIA. </a:t>
            </a:r>
            <a:endParaRPr lang="pt-PT" sz="21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lvl="1" algn="l">
              <a:lnSpc>
                <a:spcPts val="2400"/>
              </a:lnSpc>
              <a:spcAft>
                <a:spcPts val="1200"/>
              </a:spcAft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       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 ao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terminar a nossa </a:t>
            </a:r>
            <a:r>
              <a:rPr lang="pt-PT" sz="2100" i="1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Celebração, agradecemos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:</a:t>
            </a:r>
          </a:p>
          <a:p>
            <a:pPr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~  porque a água viva, que é o Corpo e Sangue de Jesus, 	alimenta-nos na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Eucaristia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, sempre que quisermos... </a:t>
            </a:r>
          </a:p>
          <a:p>
            <a:pPr algn="l">
              <a:lnSpc>
                <a:spcPts val="2400"/>
              </a:lnSpc>
              <a:defRPr/>
            </a:pP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~  porque aprendemos a adorar a Deus em espírito e 	verdade,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do modo que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quer…</a:t>
            </a:r>
          </a:p>
          <a:p>
            <a:pPr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~  porque agora sabemos deixar </a:t>
            </a:r>
            <a:r>
              <a:rPr lang="pt-PT" sz="21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“a bilha dos nossos 	cuidados”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para irmos ao encontro dos irmãos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…</a:t>
            </a:r>
          </a:p>
          <a:p>
            <a:pPr algn="l">
              <a:lnSpc>
                <a:spcPts val="24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~  porque o amor do Pai nos impele a levar a Água Vida 	desta Eucaristia a todos os irmãos…</a:t>
            </a:r>
            <a:endParaRPr lang="pt-PT" sz="21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979712" y="980728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(1)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1741264" y="5335081"/>
            <a:ext cx="686318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OBRIGADO, </a:t>
            </a:r>
          </a:p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		Ó </a:t>
            </a:r>
            <a:r>
              <a:rPr lang="pt-PT" sz="3600" cap="all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PAI DE </a:t>
            </a:r>
            <a:r>
              <a:rPr lang="pt-PT" sz="3600" cap="all" baseline="0" dirty="0" smtClean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BONDADE !</a:t>
            </a:r>
            <a:endParaRPr lang="pt-PT" sz="3600" cap="all" baseline="0" dirty="0">
              <a:solidFill>
                <a:srgbClr val="F8F8F8"/>
              </a:solidFill>
              <a:latin typeface="Arial Rounded MT Bold" pitchFamily="34" charset="0"/>
              <a:ea typeface="Times New Roman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0" descr="http://www.wallinside.com/fotos/1298351364fonte_de_agua_vi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151" y="1916831"/>
            <a:ext cx="2996097" cy="309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http://t2.gstatic.com/images?q=tbn:ANd9GcQOjn6-jf60o7_smIcygqXpgouHccOGPfSvF9jM2mD0OKzqmtx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859" y="2808685"/>
            <a:ext cx="2461341" cy="2788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81924" name="Line 9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925" name="Line 10"/>
          <p:cNvSpPr>
            <a:spLocks noChangeShapeType="1"/>
          </p:cNvSpPr>
          <p:nvPr/>
        </p:nvSpPr>
        <p:spPr bwMode="auto">
          <a:xfrm>
            <a:off x="1619672" y="1484784"/>
            <a:ext cx="5329237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81926" name="Picture 17" descr="COLOSS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996">
            <a:off x="7127876" y="258762"/>
            <a:ext cx="7175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7" name="Picture 16" descr="GRA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161">
            <a:off x="7324725" y="501650"/>
            <a:ext cx="6810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0" name="Rectangle 1"/>
          <p:cNvSpPr>
            <a:spLocks noChangeArrowheads="1"/>
          </p:cNvSpPr>
          <p:nvPr/>
        </p:nvSpPr>
        <p:spPr bwMode="auto">
          <a:xfrm>
            <a:off x="971599" y="1556792"/>
            <a:ext cx="6120681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pt-PT" sz="2000" b="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1- </a:t>
            </a: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 TI VÃO MATAR A SEDE,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FONTE DE ÁGUA VIVA,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PARA A VIDA ETERNA.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OS POBRES E OPRIMIDOS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ENCONTRAM EM CRISTO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A SUA CISTERNA.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 </a:t>
            </a:r>
          </a:p>
          <a:p>
            <a:pPr algn="l">
              <a:defRPr/>
            </a:pPr>
            <a:r>
              <a:rPr lang="pt-PT" sz="2000" b="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2- </a:t>
            </a: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QUEM BEBE DE QUALQUER FONTE,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SEMPRE TERÁ SEDE</a:t>
            </a:r>
          </a:p>
          <a:p>
            <a:pPr algn="l">
              <a:defRPr/>
            </a:pPr>
            <a:r>
              <a:rPr lang="pt-PT" sz="2400" i="1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NO SEU CAMINHAR.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QUEM BEBE DE JESUS CRISTO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TORNA-SE NASCENTE</a:t>
            </a:r>
          </a:p>
          <a:p>
            <a:pPr algn="l">
              <a:defRPr/>
            </a:pPr>
            <a:r>
              <a:rPr lang="pt-PT" sz="24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  P’RA SEMPRE A JORRAR. </a:t>
            </a:r>
            <a:endParaRPr lang="pt-PT" sz="2400" i="1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619672" y="980728"/>
            <a:ext cx="5329237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AÇÃO de GRAÇAS / REFLEXÃO (2)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://t3.gstatic.com/images?q=tbn:ANd9GcTCpd1Z-dnKb7cbo67kbqG-uuf3m-qPu414BbipsmFfj5Iyrp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795" y="836712"/>
            <a:ext cx="3308605" cy="4431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Line 4"/>
          <p:cNvSpPr>
            <a:spLocks noChangeShapeType="1"/>
          </p:cNvSpPr>
          <p:nvPr/>
        </p:nvSpPr>
        <p:spPr bwMode="auto">
          <a:xfrm flipV="1">
            <a:off x="611188" y="923925"/>
            <a:ext cx="2447925" cy="612775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744777">
            <a:off x="465763" y="706040"/>
            <a:ext cx="2504773" cy="4536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Final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29074" y="2492896"/>
            <a:ext cx="7975374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l"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NÓS VOS SAUDAMOS, 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SALVE,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BOM JESUS!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MUITO OBRIGADO, Ó DOCE REDENTOR!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NÃO SEJA EM VÃO POR NÓS A VOSSA CRUZ.</a:t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SALVE, </a:t>
            </a: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Ó BOM JESUS, Ó DEUS DE AMOR</a:t>
            </a:r>
            <a:r>
              <a:rPr kumimoji="0" lang="pt-PT" sz="2200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!</a:t>
            </a:r>
          </a:p>
          <a:p>
            <a:pPr marL="457200" lvl="2" algn="l"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/>
            </a:r>
            <a:br>
              <a:rPr kumimoji="0" lang="pt-PT" sz="2200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1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. Humanidade exulta e canta hossanas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de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amor sem fim, de infinda gratidão,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ao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Deus que veio, em forma de carne humana,</a:t>
            </a:r>
            <a:b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</a:br>
            <a:r>
              <a:rPr kumimoji="0" lang="pt-PT" sz="2200" i="1" kern="0" spc="100" baseline="0" dirty="0" smtClean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morrer </a:t>
            </a:r>
            <a:r>
              <a:rPr kumimoji="0" lang="pt-PT" sz="2200" i="1" kern="0" spc="100" baseline="0" dirty="0">
                <a:solidFill>
                  <a:srgbClr val="F8F8F8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de amor por nossa salvação.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http://4.bp.blogspot.com/_nNiqDAwxt3E/S67WYevqHFI/AAAAAAAAAVQ/aoLzVtnuhoU/s1600/jesus-e-a-samarita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"/>
            <a:ext cx="3370262" cy="2714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17" descr="http://t0.gstatic.com/images?q=tbn:ANd9GcRhst49T2o27iREir7D00FRFY5-X78LUKZwgjjI89cnX61VKFphL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09" y="428625"/>
            <a:ext cx="3433763" cy="2571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9" descr="http://t1.gstatic.com/images?q=tbn:ANd9GcQHGwrL7QZKBj7YGrMYQsESxeophqqWgX02HFzU-uiO7XuGYQlFU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357188"/>
            <a:ext cx="2214562" cy="3071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9" descr="http://t1.gstatic.com/images?q=tbn:ANd9GcRFGK1TI8PetXex8-MqYzuZyWACN5uJHAQKkRDjw0ORQBlAUwAkx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3929063"/>
            <a:ext cx="3392488" cy="2576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7" descr="http://t1.gstatic.com/images?q=tbn:ANd9GcQ36uzNmfWJ9YCYVTFLt3helaskPqRLZRQDL_LW4uhV3TnB_MpyG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2346325" cy="2786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1" descr="http://t2.gstatic.com/images?q=tbn:ANd9GcR4hIFDn1NVv9P-EiS0DZm7IaUPJHrh5L29Ek0cbvBEjGWzhzH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928938"/>
            <a:ext cx="2714625" cy="3495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393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394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395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396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397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399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400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16401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6402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6403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6404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16405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 rot="21226421">
            <a:off x="377735" y="1947279"/>
            <a:ext cx="8680973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Os nossos antepassados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beberam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água da “rocha” do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monte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Horeb, figura de Cristo,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que é a nossa “Água Viva”… </a:t>
            </a:r>
          </a:p>
        </p:txBody>
      </p:sp>
      <p:sp>
        <p:nvSpPr>
          <p:cNvPr id="23" name="WordArt 4"/>
          <p:cNvSpPr>
            <a:spLocks noChangeArrowheads="1" noChangeShapeType="1"/>
          </p:cNvSpPr>
          <p:nvPr/>
        </p:nvSpPr>
        <p:spPr bwMode="auto">
          <a:xfrm>
            <a:off x="6228184" y="5445224"/>
            <a:ext cx="2336551" cy="7305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0000"/>
                </a:solidFill>
                <a:effectLst>
                  <a:glow rad="139700">
                    <a:schemeClr val="tx2">
                      <a:alpha val="7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</p:spTree>
    <p:extLst>
      <p:ext uri="{BB962C8B-B14F-4D97-AF65-F5344CB8AC3E}">
        <p14:creationId xmlns:p14="http://schemas.microsoft.com/office/powerpoint/2010/main" val="28246968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http://4.bp.blogspot.com/_nNiqDAwxt3E/S67WYevqHFI/AAAAAAAAAVQ/aoLzVtnuhoU/s1600/jesus-e-a-samarita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"/>
            <a:ext cx="3370262" cy="2714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17" descr="http://t0.gstatic.com/images?q=tbn:ANd9GcRhst49T2o27iREir7D00FRFY5-X78LUKZwgjjI89cnX61VKFphL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09" y="428625"/>
            <a:ext cx="3433763" cy="2571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9" descr="http://t1.gstatic.com/images?q=tbn:ANd9GcQHGwrL7QZKBj7YGrMYQsESxeophqqWgX02HFzU-uiO7XuGYQlFU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357188"/>
            <a:ext cx="2214562" cy="3071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9" descr="http://t1.gstatic.com/images?q=tbn:ANd9GcRFGK1TI8PetXex8-MqYzuZyWACN5uJHAQKkRDjw0ORQBlAUwAkx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3929063"/>
            <a:ext cx="3392488" cy="2576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7" descr="http://t1.gstatic.com/images?q=tbn:ANd9GcQ36uzNmfWJ9YCYVTFLt3helaskPqRLZRQDL_LW4uhV3TnB_MpyG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2346325" cy="2786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1" descr="http://t2.gstatic.com/images?q=tbn:ANd9GcR4hIFDn1NVv9P-EiS0DZm7IaUPJHrh5L29Ek0cbvBEjGWzhzH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928938"/>
            <a:ext cx="2714625" cy="3495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AutoShape 10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93" name="AutoShape 12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94" name="AutoShape 14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95" name="AutoShape 16" descr="data:image/jpg;base64,/9j/4AAQSkZJRgABAQAAAQABAAD/2wCEAAkGBhQSERUTExQWFRUWGBgaGBgYGBcYHRwYGhsXGhwaHBgYHCYeFx8jHBcYHy8gIycpLCwsGB4xNTAqNScrLCkBCQoKDgwOGg8PGiwkHyQtLCwsLC8sLCwsLCwsKiwsLCwsLCwsLCwsLCwsLCwsLCwsLCwsLCwpLCwsLCwsLCwsLP/AABEIAL8BCAMBIgACEQEDEQH/xAAbAAACAgMBAAAAAAAAAAAAAAAEBQMGAQIHAP/EAD4QAAECBAQDBgUCBAUEAwAAAAECEQADBCEFEjFBUWFxBhMigZGhMrHB0fBC4RQjYvEHFTNSghZDcqIkc7L/xAAaAQACAwEBAAAAAAAAAAAAAAADBAECBQAG/8QAKxEAAgICAQQCAgEDBQAAAAAAAQIAEQMhEgQTMUEiUTJhcSOBkRQzUqGx/9oADAMBAAIRAxEAPwBtMC03ILD3HPhC2dhaVrzCzm/D82h4FWbjEARBFciZ7LcXIwwpN2I5QTQ0QCS8M5YBEeyWEDbKx1DY8S+ZGiJwYHUGiRMonzgRFxlfM1XVIQCpagkDUkgD1MAo7UU5Jacn0P2jn3a7GxPqDltLlnIn+ogm7cy/kICoEFSiylJPAWfkIWc+49jUeJ12RWomB0KCxrY/MajzjdSHMUjCsMq0pKk5UlJcKUourilhYjQXi9ISSATuAbeUdjcGdlxcZqmVe0RLQSXgsptGAiC8onwgc2ST0gL/AC8Fb5bw9UkQOtDQRMhgmxiLRRgHnGVJ2gmYOERCVeD8r8xMijKlidMUqNmEBGLbjVKTKJ0b35RWO7jTw5OSxdhRkcl3EPaacEi8J0piYqLvF3XlIBqWiimZtINQreEOHTTlIPWGKa0Ozxn5Eo6jKbm9TPZJir1k7MXOsOcYnEpZAfjCADjDXT63BZJHMUYrlVUnMSPXnFpXLeAanDUrY8It1AOQACThYKbMQzKxxld7Cx/LRF3dgoX4g8W/eJ1Ycc5A/PwR6ZRqAEIBOINiO8gfcjQrM9vIP842RTqdtPeJ5awEsH5/eN0oUbnbeEi0KBBTODs7DeD5BCXB/HhVULCjcgs+nHV/aPCtLnNaxH2+sdVzgJJ/mhGZL2j0Lp8/MtwNtvKPQXiJNTsgmKs5MaKqMzNo/wAoDGJW+F4iolHxG/GHO37mZyuPKeqs0HSVlortLUlSuEWGnmMIXyqFjeBiZlct7xpWzO7lTFOzS1l+BCSx9YLSQwil9t+2SJaZtMElUxScpLWAID8yW4cYWLEio4oF3OdUgKlZSDcuT6b7Q6waWFzhLFgVajVup0hXTUuYhCXK1FmuP2aHkyjVSTJaVZQbF0kkHrZxC2U3r3H8IrfqXDEJkyWEolJBKrAqcjQ8DawJeLTSyvCka2F/T0ihKx8LT4HKtBcAOS13ItduN4v9ICmWkKLkC50v5ekL4FKg6jHUFT4NzKpXpGO7YRMJwjVU54ZuIEDzA5zJUlO6nPQDc8oGk1iVk5S4SWfi2rcb28jCvEKlS5hNgM6wdXyIABL/AKQSn3EEYNLRlzJBD3ulSbXZIzbAfl4piyEtULlwqFuMcsSGSwJ5RiWI2qqhgwDv6Q6DepkZFCxLiFUDLI0d4rRTDmpo1lywPn8oVlMauGgNTPe7kaUxvlvGxTGUpg9ypE2SstaN6b4wT7xoUx7eKmjOBIhs2qFxC1SYzULZOrFrddoipZpIGcvx5awHmqNxhlRnUtJQh3iJVo3n1AQSx0H4IWrxGxcuQIluoVRfmcuFiaMmXMSDfV4TYtXeIgGwt9zGk2eVAnf3gKXTlRY6fWFnz9wVG1w8NmSSpjuH10jcVCSg5TlUm/l+HSBJsgheUDo0FS8MJs4D69ITYAeYwBBFqdROnlA6ZKl3G3KLbTYNKYMAond943/6fTm/26fCW/tFO6PUIMZlWpaHMWYlVvSPRcZGDJQqynB2jEDOf6lhjvzGaA0SqnDQCPGVGyadzGuzzDAm9MoDzh1InP6QrlSQILXNEuWpa/hSH+w87DzhbIQYxiJXQhU+vTLGZVg3mentFMl9i59VOVPmzMhKiUDLmOTYG4CRpb5RNhtWqpn55hfLonZN9AN+PO0dDwZmjF6nqSH7aanocXThU5NOUTOx9TInpbxeN0rTtuX4dIeVeC/xs4pcpRLLKWBd9kj1fl5xecRAe34dbRVcTrO4nJmy7hQVnQ7BTNdtlXN+QEDxZu5kAbyIY4z2zxiSR2GnypyFJUlaQpJceEgJU+nSOi5XvC+gxRE1IUg2OxZx1gxdSNAfeHzMvI7A0ZsY1mTAkPf85RmShRL6DmID7TJV3LyQ8zMB5GxPJtXhZs4BpfMMmNmNtoRFVT3Ilv4lzLp1LO5Ho7w/zvvCvCMHEkOTmmHVR+Q4CDxrB8GPiJOfNyIkgMe11jBjZMMAxRqMiUmFFfh7qzJ036/jQ4mtaIyhxDGPIV3E8yCIF0CrRBkaLEQLNAtRTXfWGlzfcWKxSJbxJ3MHdxHk08W7srxlRxPEv5mXgfz3jCMTDs/hNnAgXHaBfeqJBYK1LwJPqEhCQNiX+4/NhCOQ8jZmpjIVaEZGoBcJIzWF7hvo8LqxKgSQCLXHDlA1SvNNJQSXNrdIYJwuarxEsGclR9flAxqF/KKJiyC/KJu8zNs0T4pQiXlyrzKUdBwgyhwAEEzFZGGnPbX5RYsJQKTqBpmeIE6QXLdSmY9R9Ya0OESUpDpC1jc6F/6eUFVlUmUgqIdtANzAmYXCDEfuASllGV2G3HX9ozMxDMoBF21/DCNFaqY9/ES7D2EWjCZSJSUqICiQ7Ftb6/aKMgG5ZLJr1Mdwqyrl2LDaPQwlTxtf949AobjGCpHGAZmJJSSkB1DnCA42srzEl+MbirCz4msb83hjJmb0JkrjHuXTCViajM2liNbxXe3eJZCmUNvERz0S/ufIQBT1xQtSUKIcMW/PeK0uaZ0wsSoqUW4sNPYe8VGTkKjPT4/nctHZNJDq6mOi4dOYNHNeztUBLVxt846DRrs8YPVmslz0aAHFUJxGZ4TxF/SKT2ingzCRsn/9H9ouOIzLX3tHP8YnjvADsBm6JEX6EXluRVJNqWeZSSBYoRru5skRaOzbiYnOSo5CSTfxWf3iq0ahlM1f6jmA4t8P1PnD7AKx1KWo/Cj3J/aNPqTWNjI1XjctS55J6RCZou5axgP+Kyp5m5hbitaO6WAbkML/ACjFxElx/MG6hUNxsFDaME7wi7OzSEsVEjgdofKj0azGY3NCuMuY1SmJyIJqCJqaCVvGFGN820bKSNYm4Em4GoXjHdPBHdh4kytFuUDUH/howZcTktCzFMbRIHiLqLsBqSB7bB+cRykhb8RP21rQiWlAF1uSeQYN5/SKNKolzfhFuJsIfrlLqFFcwkknQ6BN7e8MKtAlyibJYftFC8fx4aG4kTRpkB3BUw8n4D8MRTMUKnTpawPvtz9I1kUcypX4NAAHOmg33MWBeAy0ZfCCRvq8QWF0ZcIzeNCVylllSsxAt7eXGHsiUDe5bV+MTVFMkX3OsDrl21YNFWb6hRj4akyVly3H2gWuQ+pBf0H3MSINtbb/AJvEyZaSePCBC7sTj9QGipEuHHhGoGp6/aGqKZ8qQAVEP0H32jSSMpU1uJ4D8tEkhYDnc8dWgpszgKjaVRCUjMwJF1HmbZR5x6F0mbmLF2HHjHooMf3CcvqVeTNL300jP8Uhyl24PCtNVdzx9uEbVE5JBO/H85QRse5mwudV5M2Uu467RB2WD1Es7D6gj6wFOqDk8mgzs6tpkRVRzpB8xf3GeE+CYqUrVJIPlaOh0FR/LHlFAqjlrVcFh/UA/SLXgKypDcDGR1+Pdzaw+CssdUApEcsxM5qhSVFgDfo8dLkVqFDIlRURuEqYeYjm/aynKKhT6KYg8dop0Hxcg/UDlPx/vI6itMxYayRoOEES8ZCGAJLXYXcjjG9BgLpBVYnUcoKGASxcJuOZ+cajBW/KJ5Mz38Yundo5q7uw4ct4zJqXGZ9OPDnBdRgGYku3CIU4AoH4xz1jgMYHx1Ez3GNncc4diYSkXubN9Xh7T4qhVioA+z9YpwolMxDc0kGIafvApQN08dOnWLq4A3IqpbqjFrsnQH4hv5Qyoq8TBwI1iiCrmg/CSnk0N8AxjKCVpZ/Rw+8SGsyuRLXUtRO8YSqA6TF0LcacN3iadUhDkkMPq0FifEjUnWtoim1W5LNe8V2v7VpOYSzdIJc6HKWYdSCIW1dcqdKyKmHxqswD3fQbgCzRxYLow6dMzC46re04S+RlNYG7Zzs4sekVmRIclai6iYjTIVLly0KIYrIZmuGuT5j3g+dTZWSpQStTi12d25cIozgajqYAoBEklzQgOIFQFT1Ov4Bol9f2iTEJP8tFhnAdbOxJJ0B9zzgyhl5Uuf7/AGigYEchCsu6MmpUZRlSAkDhpGVLAur1+vGJZAzFmtZ4AxInvpcsWcli+4ZoCGsmobSi5JMp2PjI2IY6g6F4FqJwAzDQKT53GnlBmJy5YlISHM5ypVwWSS5zNZnItxJ5wJQolTFZJqgkJvyJvZ9eFouX+FtK+WHGMF4d30pM0KCVl/CQBmZ72sC3rCxKiDbzOkWSgp0zAEql5XDm+pZgpN/CLfK0V+pIloKlgpAcgDXyeKdK92DJ6hKNj3J1YfMTJM1nSSxuHGmo22gaXKUb7n2hr2SlK/iJrEiSAQygBne4d9SOPOJavDwiYoIUCklwD+l9ucFGb17g2weD6gFLUFDhQFxuL3jMGVVAVFJCSXYR6L9xfcGEYaEoEvBJpJGQno0WPBuxWf8A1A5PDQfeHUhpcrvVjW7fSGfZvF+9BVlbKSLXDPbzij5GqXx4Fvco3bjDESJUtKEpSSu5AYqYW9PrCLBrLjoP+JspBpAosFd6jLzJCn/9XPlHP8PlklTDRJPoPtEobWX48cmo4x+ZlXImjXKP/Uw2osRMs5k6G/kdIFXQmpoxkvMlkkDiDqOu46QDgWL5AEksR8LizcLwHOnJfEb58X/R3Oh4GO+TnW+V7A2T1yiyupeHaJEtWqEkcwNeUVGgxJJIMyeQP9oRl93YRYJeKJI8BtGK1oYQpy8QubhEg3KAOlvlCHtD/DSChIBdTksrbz5/KGC6gneF1TSomEqmJCieIBYDQX9fOC4MjO1eoJ8YTZkVF3CwcoOZrBZPk7awMuRM/VJQC/6Zh9WIIIMAV+AlBKpRsdUOW42uG6RHQY3MT4bqA0BBJHnqPeHKI3dyp4sKGoyVIaA6zDkrBILHWGtLVFSbhuRBHzhdXTSEqKASQDYQddxRkgdNKUEgKDkve7HlpfaBf84QCXca2I4aC2j89/Y2VXy0ylZl5sxzISnVNv1E6MSQRZwBraFmK4MSlSw+Z0laW0Byseeo9YOQVrnqQOJB4eYbMrj3xSlOUIDK5Ky7H39Yy8yYsBamAV3jkWd/Db/kzct4El18snxJyqdJKrpOoJKuOhLNazQwxGX3mWakZVhRLAl1pOimO4YG2xJ2jieJ0ZPGxsRWrDBnDWUfAU6g5jY8i5vEvaHBjL7pSSEKY5kuTlCS2fexH5doZ4fQS5NP3iSpRUVC4Hxgav5+3KEOHqnz1KBXmJSQc2UWDgJc8b+8cjE7B8SWWhR9w2ppBklZQACohnJ8XEve7DSFwq/GE6rJAc7FJ29AIIlSJs2dlAX3iVGw/SEgDy684LwbBu9mTlfCUJUBsyiCA/AxVr420kLZEimrKZoCwoJKVC4bXR32YQwwOvK1MS+Z8qcpsBoTbgHud4mmUiVypYXZaQ6kAWAJcJfa125w0OLyKP8AkpZMxWV03L5jqToNGAfeKYza0JZyVMEqErT4ZSSVksBpfiSbJ6xtS9mlZTUVau7yBQQkENcHxqIckObARFXUa1rX4soLkIZ2Gocg3P2gTHFTVSiFTsktCRmVck7X5l/N4IhAg8vIxLhdStc6YvM4UMjsAGIUE22DsfV9Ynw2vl90Ek+IKdzoWN3OsQUVfLQmVlAt8QZnDMQSHdzflDqTgcsSWmFkJAKim5NwWBH+4t1twgeT5eRCY14irhSZZLrDpUvViXA430tpCntNOKkABwhJS/QHj1aLVhk2Ut5YBQUAeBQa2j8/3gfHqNqeaWF0m3Lj1tA8VJCZFJFxLh+IKsqX4ioEDMzJSk68A7A34RZJdOlQlDMFKvnLMSXD+hDNFGwmoImBCUBWZGZnI3B2O2V/WLZMxwZ05WyhgqYLFRFlK6E+bCD4+lZ7Kj9weTOiABjHMxRSQwDRmMCWVm+nCPQmzC/EIATsSk1E8JUqmnK/0yySVapBtc8iIaYDVolk5WIIc5SNv7w5xKhlzgO8lpVzYE/d+cVzEOxRS02kPiSXyKZ/+Kt+hjTdQ+jqKKzKbG4H29re8loSVjOlYUJYucpCg7DRuJhN2YqU5/EzfQ/nvEFLTTEVBM4KSt38fhKnOofXWJ52DrE4qQGQoukjQW05XiAoUVD4+RbmI6wJZp565J0d08xsfSBu0/Z85jNlJJSq6gkfCeIA2PLeDaKfLnSkLmWmSzlfccjytBlNVqTpcRQmjHxjV04n+0pVLXTJWinA/SbiLLg/bZA8M1OX+oXH3ER9p6rOjKmWFKOqrOB84qc6kWA5QQOhgb4Uyj5RRueBqU3Or02JImKCZakqLOWP6fKGQlEiOL4RiEyRME2WfEk76HiDyi+9nf8AEBKzlqcstWyg4SeRBfKfbpC/+kGMUs7u9zzo/wDUsc6Vl8+OkCmnAJJ23iPHJsxS5apZUJZDujxOX5O1r8C0AYtUlUtBQoJzLSngX0LHQAMT6QNVB8GVKtfiHzyE7tZ3UwDPzivDESJkxLBRUStJdwA7u+gYAi3GGGKAzaUylTAVhSSkrUA4chlKs7hJP9nhfWYPMlpCsoKUskqQpKnKrjTZ3F+Igw/G4LIxxNQg0qh7xREtaWCSbuljsC/MgPpBhxSZkMqaQhYBSbXOW6WPox0vAkmQqXMSqYkFCnBsFPuzbGzxN2gpJ3fCdlCRlQ73ylgLjfQQRsvdyKrnU5cfbx8lG4VXSHkBSkKzJUMpIPwhioEtYcH5wjrcQsEyyQB8RA2YBgdtujxY8BqAoZZqKgBYtP7wi42UnRAvZwRxhfU0gp1z6ZZWoHMpNwAQp8oyjX4nI0dL7RB46+xCDkxI8XBJ/aWYqWmUcgShRcJDOpwAVcwOHExjB6fxZkpBBUdT+k5hwsH3EIjQzBJKwHBUoZhc+Fhp9YsfZen7xJzTBLQkAAludg9uMEyDiupTpgedPCa6qyq7+5UMoXlcFQHhcG5e4PWH6Z8pJSpawmZNCc4L3yjV9DsOZEL5EhVJNaYRMlKDoXz1ZrjnwtCQ1hnVK165QSByG3pF2QcC9+pIYtkCV7jmrnGZMnJlg5cz5jmbKQgEB7EuC3C8BzK9M2ZOlS8yhMIlhRAyuUpQ5s7DK4vFspqdJlpLMNbb7Xiv9mSmUhad1ENxLFT/AJzjNTKCp19RxloiHIoVy0IStefKkAr0dgzl9I0qpkt0ypktMxCglSn2BUzgauPit5RLJxJKqgyzlKUkJCTmBUQnMSkgtodDzhniOEyVrSsEhwPCGAI+Y0uOUE5MUswZVbr1KB2gwVFJOKUfCopyPdkkmzngx9oLw+vCaeZKPiUVJyC54K8gCnbcxYcVnUs6b3dRLCglmWS3iUTYMxOit/KPYlg0tOVwAEAqlLAAcAB0Lb4rMQd2PAu+vULkwhWG4sOnZH5A6g1LUlB/iQGQcsvJoTckqvexJYctoNxjE5KqdbLBCkKbi7cPP3hb2zqsqZaXAcn5a+TxVsXnlkgGzfns0DGIaqGL6MaYH2UNRLRO7zJ4WAZ31uWLpu44wPLpl/xf8NuE+QLvm6Nfzg7A5iZUplWWj4GJYlWVQOV9QRrDXGaUyan+KP8A3JSU2HwqAdRI5/MQbD1LISvqKZ8CsAw8yyYNJKWSsuQGfjwPKzecegPBcUVMkImAeIgjjdJaPRmZx/UNwyE8RIJcwgm9trwSnEXYWHEfaFP8XmSFD7cQYHp5ua6TmALW1B1AI6b8o1ai9x5WJRNSUTEpWk7KD+m4PMQhSESZ4lXyzEugqvoWKTzFr84dSFvb1it9uELQiTMA8KJlzuHDJ6B7H/jFSLhsWUobEW9qJCZSnR/3Cyk3ubHMOB39IApqwpN1ObfKAcSxIzakk6Bm6an1MMJBlKZSzcn0+94Hk1qEOW3JWN80zIVZ8o2b9usV7EjNU4fMDuDx5QfPxVJSAgFhtu/584kw3C5hKZp/08wBDseOm8DSwdwhJyaBMOo+y0oypYW4UAczWd73+UJ8S7JqGZUtWYAEsNf3HSH9XW+IJFn+UbyJrk8BB422HGwqpt2NxFKEy5aytL2IcFL3sUkOnqPOHnaagQiScuVFwQWDJULu2wLEee8EYRRyzKQpSEEsC7DqPpEPaadmpVlgoXIB0LX+kYvcHesfe4AoVU/qVLDpiswUFjOBnKlbA6kBrWGlrQ/xTFCZMwq8ChLQQvZYJTnSwHiYKccFDlFVqaAzjLmSE5kKAzITsQwUD0IBvsYLxClVKlhU1YQslpcglyElmfg9xfaNNkIb9RRWVl35hc2llhOaVmExBBW5uHuCfxrRvitcufTWGjpmKGyhYdHsfOCK3EFKlKCfEtSXUAEuAAzk2cDb9oA7M4qky1yzlPeZVajVg6SQXTyMAxoGPI+pfIvb+IOjE+GzaieoykqVmOYzCdEjU838I6mLLj8kTEoVLDzkywlZ2sLAq0zPtzhiQtEuauVLSlWRZCwrN4spLlrPzgbAKUmU5CT4beJz1bc8zxgxpf1Kgu3iVtOaTKRLUD8JcBzqeLagwHh1VLlqQkywtxmQVnTxEEHa/wBeEWE1aBNDqZKSXG4HPXlEdR2fAUp0oUhJzJUosEpNzo1jEPk3RhU3VepKZiZ9IAlpeWcRLzKYFLFwH4OfIQwwzsGpDq7wLKgQRlYX5vcQoTNSpaEoXlCPgcDKq4zW4E5R0TFy7L1uXLJWnKVJKwl3CSCMyQ213A5mIDHj2z73IZTfcHqUud2umJSZaAAmW6SdSS7E3DAA8vtA8uuy5S6SA5vbV9duMNU0BUBJdCpXeTGBspKcxCVBVwTxB1BHGKzitB3ecJmZgGA8J1JCcrk632eORcZ+NQrXx5GHyO0RQtYISshRy2+FfHi9teXBoPw2pWVFMyy0pC0kq2J0PA305GFvYvAO8XNUTZCkgOzMHKjfyiOprO9CyLmevKn/AOtNh7XPWJZKJA+oqc9IGky8bUipyhOZmZLfqKdX8/JzzdxjnbGUmSiQJfeTDLTnSdJagGv/AFO55CNcDohMqFIUMyUhJOg246xJR4JSTamqHdKBCrKCrNa6dwXveIpVAP6hVyNl8fcrmK44qeuWZksZUahLvlcOL2dhEPaHFZc7IZQIy5rFISWJDaai3k0aY/R92tTFRDliPk42hHLqShSVcDZ9xp7iGUNi4tk+pZ6WvVJQChAXNNkKU5KTq4SbE/nGGlWuqOX+JXMIIJZRS2mmVOhgORToWAgKIXnSRqMqRd34liBw84b9tMRR/LS5LA3GoNr+xeF8h+VCE6fGe3yaD02PKpwnKy5IJcWcZuevzj0IJ1cSnLYfvr7x6OGINtvMIdeI0FatLBJsSwDEueghjhFIbqKSlWhtYtu+2sGYXgmQEKcqJ15coa01MlPyh4xIC4vTXZEutKkno49RYxvU18v+HWqd/p5SFA7htOv1hlOnpfKWvYhoqnb+SEUfhLIKkhh6wM+YTxObzFB1FPwvZ9Wew5lomTWF2GmkQl1F1EkNZy/vGZNMdereUXMEI4p6N0BWcByyUsXUxAKi3wgP1PvFtWVrmBIcS5QADaKURr6ElucU6krU91lIOcKd3tlAJZt/EXiw4DUK7ta1OEk2fezO/JvnACpLX9R7AVup6ZP/AJ3SGEo+BRiuy5macT1/PeLFJWHQngcyvK/29YljQJjuNruWJM8plJSLFkp8wA/1gXtJUBMru+Wnk0JqrFlFYCdU6btuTzgCrrZkwlSi7HVmjHTAeQY/zBs3IGof/h4splklWUZ0pVdtgodHch4S9q5gmV08KGkw77AAJuOQEMsAmJlLXKILTBxs40Z9P2MIe1VV/wDNUdyEA9QkD7RtLTHkJlAFDRj7D65EunASP5hSQo3sCXfhpoOkJqRIStRA1cvbX8eIZM8hJfQfWI/4r/TvdTknk32iFxBb/caZwQLhVTiKZCCyBmVo1geZ6cIZ4JiCP5K0yyCkKGpGZyVW2KU25+UVDFqsTGKTYD6/hhv2bqO8CkWQEhN/Vz6a+XCObACNQa5+LGOsXoCuWagKZJWxDM+wv5e0E4Vj6ZikJngd0OAJD2AJG1oD7VVgRTSpSdFLJ6BIsfPNCaknDKAOH9oawdMjrxbyPcVy9Qwa18SyVdOoBS0S82o6B3sXt9RC3EZqgUuok5S4DgBzdIOp4H0ix9jq2UZK0TJglrlqcEkB0K56m4PS0KsbnIn1iRLIUkMjMNDu/qYRyrwyEH1HseTljEAw6tI/lgOST6n9otGH4Ol8qgFujMsKuMzjK3DeD8F7OyxLUogEliXGltRuN4zhix4iNFFh/wCKbD85mEc765L7jSf8TBZuCdxTzxJfxJmEB3LlJGu/9oolXUhMyUlNilAHQq/b5w4xntVOVVTECYpCJaykBJbQ6vveFNRSA+NR8Ru5JPvpyaGsRav6hiObGrfhqOsIrSmTPmgsqYmZkJNnQyrvtY+wibDu0wlImmylKu+5JZx5H5RX6ioWJaJaQbIUnrnYFuZDwJSYTOW61IUEhsxIIPp0aL9sMNyMLtj+MzXYgQS8wLzlyAXYm9idNWblCmbYudNIsWLYUjwiWGUpgABb0hhgvYE6zz4dkg/PhE97Gi2TCHA7NQgRnEHMLEpRoDq3EbB/aC8MpZlVMUpK+7SAQSRm12APMQ5xHs+Cj+VYgfD/ALm4cDCns5Wd2SBo7E73NkjnxOzRGNe//t+f/JxY9P8AHJ4HivcXDDJ2dSchXkUUkjQl7sT+PHo6EmYFJbKOXrHo2k6FK+UzX6x71Fqa0IBS7AA7256wqq+0ZmLyS1Mkar3PTgPnCLE6wlRQ7jfy2/OUAJnly2kIN+pYufEt0nIp9+JN/nBRoxMR3WUZGZjx69YrfZupK8we2YD0BMWmUsJ1hJ2KE1D4xY3EE7/DWpAPdmUtJ0uxAfmwhfivYqopgFLSnI9ylT3NnOjDT2jo9Lj1gG0YRrP7SIOZIT3moI/TwLk69A8Lr1GYHYjBTFXmc9qOzCwB3awTuCGv/Ty68IYYnPCUhCdEpA9A30hvOoncotb4b/MxS62pVmKVAguzbw+rhxqWDIu1k1GtnUdT8odS5+QFS9TfoB+/0hbh0lvEqzaCGeOYYoUvfpuMhzPsXbz1hbK4JC/cKLCWIlwfFG8Srkk+7w9nqkv3mYub5WHxfSKFJnNp+NB6MSIAvBHxWbEDjzUKMaV+K5ZiV65VA2tYG49I17aUC0zjNKCJcxlIU1iMo3GnQwlVPzW4x0zsFjRmyShZcy2YMLpYB8vlBUHAVA5DzNznU2p/llun56wBPqiQn+kN+ekde7Rdk5NT4srKb4pbJLP+pLMr5xQ8U7ATZagUHvJRUAT8JSHHxA9TccIIHEoblck0mZSUOz6ln9hrFqpcIXTIGdmmCxD6g3BBAIL7EQZ2nkUssjuk5lpKQVO6QgfoSnQ6O/Mwx/6lpqhIlTHI46FKgLMT6ecUbMQwoalhhBUgnfqVXtFUZv8Ailh+fmkQ4RLOR9y5HkGSPV4t0z/DBVRIE6mqAoLJDTE5T4VEHxJd7jhCWdgs6mVkVlzIUkEJL+FJufQaHjDa50Hy/UW7LE8YlpQpKlJmA5wWP51iefS5FJJdlXBT8o27QTctUXYOAT5gR6XiYCcpYhgRyHI+sJ2T8vuOUF+P1H3ZztPMkpXKWrMlacqFK/SrQOeDbRZcVqxIkZQSFlCghmd21vza8c3n1wNgOoP5+ND7E68qpaKatVwFpIs5ZhmfXTLy84VzYuTKYfFkoEQDFaUhaJi7ZkgvoC0YTUKJykpyu5JPR7GNcQxMVBCSLJBYudB000gdE9JXkbwsGBLkFrgK3Du3lBwDW5ViL+PiMKqnSJYAtxD9dOGkXPs3iPeU/juRYuBcW+kc+C1EhN0pFhu+v3hphGLmXIWj9SkkDqSAfZzEjQlTvxGWHyu9nrKPhzEJPBPLqb+kWwIYAQr7O04RKHFV/KGqzGPnycn1NnEhVQJBPsyht8oRYhhn85ExFkEkqA/3EfF6P6w/KrQvQxeWrTT7GD9J1Bw5A/8An+JTqunGfGV9+oXSqGV49CSmrlJPd7pVlPMXv5xmPaBgwDD3PGMpU1KHNqGUSPzSIlzGl21MRfnyjSfM2jFqOVDcDxnuDcEg3tqDxizHtPKIdyo8Egv5vYRRQYNo5gAJO14E+NW3LciPEtdRjXgBYpewSDc9Tt5RmTiGVgdeWg/tFakzSpWc7fCOEHyVNc/n59IGcQ8SOZl0oau1zc6D5/WN8OCEz1Ey0qWtCspIHxJBLX4tFfw2oeZL6P6vD7OErlrOiVgnpcfWEsiVY+4xifYMyinkVaVKYSpr3bnu2hfy3hbildNpqabJmISpKgQlRukg6j7DWGWKYIAVTJSmJvl66sR8oST6jvUGStKljVmLhtDy6wLEAxFbH17EfyNQMoqpB1GkeQk8Ia1WDzEpVlSoJGuYEN5lvzzgWXJXY5QWYelo2LuZ2pqJLJzOH4H7bvaLZ/hzXIl1Oda8ichAd2Ki2487mFOF9nps9YypcnRgW8vSGdDKAdNiyiH4sSL+kDc0IXGAxqdTWoK8Usomf+KhC+oppswKBQEghmsXfnFIQcpDODsQW9x0iw4F2qUF93PUSk/Cos6TzO4gJOoU4qlUx3stMlklCSd2HIbfm8JaSjWkALlrBd7pO4/tHZ5ktDkEkcxpfraB5uTR35kj1tBUycfUAyFvck7NnuqWmQmza/8AIKf3LxzbHMYCa2qUSSe8UALC1gfMFHm77xdainUCShagSNi3KOaVnYuqSrKEZw9lghjzLmxiAoa7l1YpsRdPV3ylzFEgsSnceHY9doFzOnozfaCcSoJkoZF2KSQRwMAypbkQYeJRjuZKi7PrF1x3s0VJkCXMBAlpQOHEqDauS/pFOmSwNOMXHBcdS0tKiRlSwez8C/WAZiwpl9S+PjsGLP8AIu6WpJVmYaps/EesLJspKVkuwB87Rb6wpWlwpLkkAO/yg3COzUpsyxmUeLfXSOxksLMZ7PLSiU1FWbJBzE8A/pvF4wDsQZlMtcxCkzDeW556Ec9POH/ZzCKSRMJVLAJ0VZh1AHvF0mSQBZmazaNx4RJoQLq6GmnMsEWQClVimzcD/eGfffEdgSPSJe0FJkniYBZdj/5DT1+kIEVzSVPvMLjlGXmxHlNrBlDoDGkuc4fjAVYkpmONw/p/aJKQnu0nch/W8F5HIfgflAfxMbIsRFjBCJqJuyxfqlgfmI9EPapBFMgv8KyPIg/aPR6ToupPZAvxqeV63BWZv8zn81URqO8FYjIZbjeIVyLCJishjZIiRKImTKis6T0u0T1c5k9bCI5AytEdQoKUnhFa3K1uWnBpfjHJIh5UXQocoruHrLPo8M14glCHLttCWRSW1CIammDVC1zhJ1Cr9OYjq+CYYiWlkADidzxeKD2Eo0zFqngdOn58hHQaOa0XKhfAhQ9+Y0MrZgRCet7I0qznMlObiABxO3WGonA+Ubk+8CsjxJu4nTSSpCPAkJYRxmlm+OYeK1fMmOqdo6vKlQEcgpSStQ/qV84NXx3CYT8oxqJt0+n55xnOMyQOIgKYr+YORjM+YxccYpUbuW3Ba/MTKWq6A6Sb2JZvKG5zguU5xsQLeo+UUWdUmXMMwHRIfoVB4czcWyHKQobW0Ifr7RceBFcgppZAeIYcI8maQWBd/wAPSEhrTLuLcSPlCitx1U3wyxlSQxLl1Dfo/wCNE+JXkBF/aSkXU1E4yUFaSr4iQBm3yndi48oDo+xNUojNlQOLgn/1htKqlIDCzcOXLSH2E4kJqWbxJ1+8BfM6jQ1KmidxAj/DyWGKlqJHxGwHTR/rEmM4QhKApAZizcvwe8WqcAUEbwmxVf8AIJPL5iApmdmFmQwFSnpPdrzJ1/NYv2E1SZssKTblwPCKAsuTzh12dnlBI2sfz2h/1uH6PPwej4MtlRV2Zr6EfWG/ZnHmaTMNj8BOx4PwPt5xXamc4CgBzgZM3cRB+pr5UXIKl07R0uaX0v5h45wqe4KR+pX57xesKxMzpSkn4kjXjHO5ammdFH2JgORYl05KMVMs9TMCUhI5DyH9oYZrRXaaaVrSP9xa+w/sId1czKLb2jLdaIE2gwPiJe1KwaZQ4EH0P7x6A8SBXLXyBj0a3SfFKmD19NkB/U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96" name="AutoShape 19" descr="data:image/jpg;base64,/9j/4AAQSkZJRgABAQAAAQABAAD/2wCEAAkGBhAPEBAPDxAQDw8QDw0PDQ8PDw8NDw0PFBAVFBQQEhIXHCYeFxkjGRQUHy8gIycqLCwsFR4yNTAqNSYrLCkBCQoKDgwOGg8PFCwcHh0pKSkpKSkpKSkpKSksKSkpKSkpKSwpKSkpLCkpKSkpKSkpKSkpLCkpKSkpLCksKSkpKf/AABEIAMABAAMBIgACEQEDEQH/xAAcAAABBQEBAQAAAAAAAAAAAAABAAIDBAYHBQj/xAA7EAACAgECBAMGBAQFBAMAAAAAAQIDEQQSBQYhMRNBUQciUmFxgTKRocEjYrHRFEKS4fFTcqLwJDND/8QAGgEAAgMBAQAAAAAAAAAAAAAAAAECAwQFBv/EACURAAMAAgICAgEFAQAAAAAAAAABAgMRBCESMSJBQhMUMlFxBf/aAAwDAQACEQMRAD8A4gEAhEhCEEAEEAQGEIEPSAAJBHJAYgAFAQ5AMWApCQ9CAUUTVxGxiT1QI0y2ZJK4FiFYKoFuusz0zVMjYVE0aSWusswpKGyeiotOT1aPJfp0eT2OGcFlZKMIRcpSeEks9ROyR4+k4TKbUYx3SfRJLq2dM5T9mEIJW6pZl3jX3Ufr6mj5W5Pr0kVOaUrmur7qHyX9zS4L8eDy7oyZeR9Qc59pHDa6dN7sUuyWEkcU1FR2f2s6nPhVfWTORayvuQlKaaRphtwtnjWRK80XbolWaNSZVSK0kRyJpIikixGaiKQ1j2NYysgEIJIiIQAiGIKEIAHIeiNMcmAEmAYCmIQxuByQgpAAYokihqRLCImTlD4RLNUSOuJaqgU0zVKJqqy7VURUwL9NZnplug10noabSZHaXS58j3+HcNzjoUuieiPh3CnJpJNtvCSXVv0R1HljlqOlhukk7pL3n8C+FDOWOXVRFWWL+K10X/TX9zQpGvBh18qMOfN5fGfQUgMI2T6GwyHJPaPfv1Ul5QjGJzvWRNpzXfvvtl6zZjtWu5zJe22ddLSSPHuiU7Il+4pWmmWQoqTIJliZXmXIy2RyGMcwMkUkAhBRIiAdgARDEIQgAQUISQAPix+RkR6EMKHJDUhyQDQ+KJ4IiiieCIMuhE9aLlECvTE9DTVZwZ6ZqlFjT1nraPTN4LXDOWNRZHdGqW3yeOj+h7Ok4RKDxKLT+aMrtFqkHDuH5x0Oics8vKCVti6964vy/mZDyxy5hK2xdO8Ivzfk2jWpGjBh38qMnIzfhIkOEI3mADKfFdR4dNk+2Iv+hdZmOetds0+zPWbx9kV5HqWyzHPlSRyri1uW36tmc1TPZ4hPOTzKNBZfPw60231fpGK7yb8kjny9LbOqzxbilajZ6jkqW3Kti5dOiT29viZktdppVScJrEl0ZbjyTXohUtHn2FeZPYyvM1SY7I5DGx0hjJlJEICCSIiChBEMQhISGAQoWAoQDoj4oZEkixDHbSSMRiZNBCZOewxiT1xFXXkv6XQSl5FVM1RDBpaWzoHs85bjffusWYVpPD7Slnon6rzPC4dwjtlHReRdJOufSLxLGXjsZMm36L2tS2dBr0cUkkl6JJFV8CrlNTms4fb1+p6cIjzYsEddHM/VpfYIxHCEXlQhCAwATOZe0HiW+7Yn0rWPu+rOh8R1ipqnY+ijFs4jxjXOycpvvJt/mZORX4mzix26PJ1lnc9rk1Rcb/izWm8493Enh/JvBmtVb3DwrjU9NPfB91iUX2kvRmO5bnSNqfZ0PUpfbr90/X6HN+eYx8Str8Tg8v1W7p+h72o51r2//VLd6Ofuf7ow3GOIyvsc5vLfl5JeiIcfHXltjyUtHmWMrzZNYyCR1kc62MkRsexjJFQzAhCwSIiHDQgMKCAIAJD0hiHoQBQ5DUOSAY+JYqRBEsaddSLLI9nRPZXyfDXahytW6mmKlOPVb2+ij+f9DpXNfJOlro8WilVyg471DPWPZtr5dDnfIfHbdDGVle1xntjOMllSw85+T79TfcT58hZp2pR2eLHa0pbnBNevmKp8V2jUlkq/i+kVOX+X4Sw5dvT1Og6HRwrilBJfQx/Ark4prs0mjV6LUGLFk+eqFyU2uj0EEamOOic4QhCABAYmQ6rUKuEpyeFFNv7Cb12C7MZ7SOM7IR08X1l70/ouyOUazUHrcz8beovssz0cmo/KK7IzGovOdbdVs60T4zojutKc5istK07CSQCtmU7ZEs5layRdKKroimyGTHzZEy9GRsaxjHMYyREWBNCCAgCELIxBCBBAYUOQ0dgQDojkgRHpAMfFFrTrqVoosUvqCXZOXo3em92irHw7v1PNt1k1Nxznr29S7o7M6ep+icfyZ5vEq9s1NdN36NGzJKKcOV99/Z0zkzicbKopPrD3JLzWDbaS7Bx/k7XNXxT92U/xrspxx0kvmn/U6no7spHm868LOsvlJp6J5RNk87R3HoJnSw5POTl3Pi9ByHJFZckCq3JZ5retkdPWyVmB9p3MfhVLTwfv2fj+UTY8V4hGiqVknhRTZ89cz8elqb7LW+7e35R8kV5a/FGnj49vyZS1OqPNtuyNtvKsrDOpNjY+ywrzmNnYQzmWqSqqDOZDOQpSIpSLUjPVAkyNsc2MZIqA2NYWxpIQRACMQhIWBDAKHDRwhhQcCwFCAdEkiRxRKhDHofB4I0w7iSA2HAL91Eo/DLK+jQ/iWnc4bl3h1+q8zxuXdVibjnpJY+66o00H5mzK/imUYlrI0eRw3ibhJZ6pYcW281tPKlF/sdj4Nr98IS+KKf6HFeIwULpLGF0ax6Nf8m45N4nit17sxi90MtZin3j+fn8zic2PKfJHXwP6Z1HT6jBcfEsIyNXGUl3IdRx/yTOZOW56RbWGae2aeetcn3Lmn1qS6sxmn4sl1yU+YOcFTVLa/ea6EsVZHfXsV4p8Sj7UecNz/wANXLp/nw/0OV23i4hxCVs5Tk8ttsoytOuo8UUeSS0iWdhDKYyVgxyJKSt2OcyOUhrY1snoqdCbGSY7IyQyA1sY2FgGRAALYBgEQWAYgiEEAFg9XgfL1+slspjlf5pvpCH1f7F/k/lKWtnvn7unhLE5ec332R/c69w/QV0wUK4xhFLCUVhf7mHk8tY+l2zZg4/n3RjtD7KKkl41s5S81BKEftnqTaj2UUNfw7bIP54kvyNzEmict8rK3vyN36Ef0cZ4r7O9XRmUUroL4Oksf9r/ALmbsqlF7ZJxa7pppr7M+jdqffqePxvlPT6uOLILd5TXSUfozVi579Wii+Kn6OE5G7jTczcj3aPM45sp85Je9Besl6fNGXwdTHkm1uWYbhy9MuaG9xnF+jRsatRmKZha3g0Gk1nuL6GxfLHr+ildXst8WcZJS/zJpfYPB9e6ZRluW2eYySfVemfueZqNVnoQ6bW7X1y0u3VrHzMeSOtG2LWzbT46/UhfGvmZC7XPL6+f5kb1rM37ZFrzGys5i2rozN8V4vK19XlHmT1TZBOwvxYZjspvM66HzsI3IY2NyTKdjmxuQZAwRHYcgyAGQEFsbJhbGsYDGxrY5gAQABEMBwBBGII+uGWku7aS+rIy9waG7UUJ9nfSn/rQqekSlbejtXA+Gx09FdMV+CKT+cu8m/q8nqxRHUv6k6R5i35NtnclaWh0USwRGkSwIEiRIckNTCgEM1OljNNSWU/JmB5g9mFdjc9O/Dk+u3GYN/Ty+x0RDtpOMtY+5eiFSq6aOA8Q5Q1lGd1Tkvir99fl3KNdjSw+jXk+j/I+iZ6eMu6TPM1/K2muyp1QlnzcVn8+508P/Tc/zRkviS/TOCzsHVRy0u2XjPzOsav2VaSfWO+t/wAs+n5STIKPZPBbkr5dfw7oJ4f1TLq5+NoMfGartnL9dQ68Z7tP9GVdx07mr2X6uxVf4aNdmyEozXiRhKXVYaUsZMRxHkviGmy7tHqIRXeSqc4f64ZRdhzzcp7Kc8at+Po8jcN3CcWunn5rz/IaX72Z9aDkGRMa2Ah24A6mmU5RhFZlJqMV6ybwl+p17R+zjTR06qnCMrJLbK158SM8fjjLPRJ+XoijLmnFry+y3Hid+jjzEP1FLhOUH3jKUX9U2v2I2XJ7KvQgMWQDAawDmABDRNBE2MBBQEEYCLPD7dltc/hsrl9MSTKyHReCNLolPs+haJlmLPM4fbmEGvOEH+cUX4SPMV1TR3J9FhEkWV4yJYyIjJ4okiiGMiRSEIkCiNSHKQAPHDFIORCHYDgbkKkAEkXjs2iWGokuz/b+hXUhykNNoTSZT4twXT6tNX0VWN95Srg5/wCrGf1MhxD2R6Sbbr31Z8oSeF9nk3ikHeWLNc+qZFxL9o4/r/Y7cs+FdGS8lOLX6ozXEeQtfR3pc0vOr+J+nc+h9wHFPujTHOyL32VPjw/o4dyHyhdLU16i6uVdVMlNKacZWTX4YqL64z1b+R1Tj3FFptNbev8A8KW4587X0j/5NHtvRwbzjqR28Mrmts4qUcpuMluTaeVlMrych5bVUukSjGoWkfO2l5X12qzZVprrFJtuShiLbecpvGTz+IcNu08tl9c6p/DOOG16o+oopJYMP7V+A/4rR+JXFOzTt2fzOrb78V+WfsbsXN8rUtaRnvjJLaZwoQmNbOmYBCEDIAIDExZGAQgEMAhQAoQHbOWbt2k00n50V9fosfsezCRleSb92ho/lU4v7Tl/c0kJnmsy1b/07mN7lFqMiWMirGZLGRSWFmMyRTKsZEkZAIsqY5TK6kOUhATqY9TK6Y5SACbcOUiFSCpAIm3BUiLcFSANEu4O4i3CUgES7g7iLcHcAEymFTIVIO4AHymVdQlJbX1Uvda9U+jX6kkpFa7D6Pqm1lfckvYfR83a6pRtsiu0bLIr6KTRXZe41BR1N6XZX3JfRWMonqJfRxK9sAMBAyREQAgABwgBGIIkAIAdM9n93/xMelti/o/3NbCZg/Z3b/Csj6WJ/ZxX9jawmee5S1lZ28D3CLsZkkZlSMySMzKXFuMySMynGwerBAXFMcplRWD1YIC0pj1MqqwPiABaUwqZWVg7eIRZ8QKmVlMO8YFneHeVt4d4AWN4d5W8QXiAGiz4gXYVfFE7ADRNKwEtNPK6fC/xRXfDXn/7krysJ3rql3nas7W8KXRx+/XssfQsxpP2V22vRwPmvhVtOrvVkfxWX2xalCeYeJL3ntbx27PDQzTcn621QddG7xEpVpWU7nHCe7buyl1j39V6o0fOWu0Vl2o3W6iV8JTqrU42OEIqXVZUvwv3nj+YauYeHRktk9ZGKhOMdtl8drSjhL+JnGYQ2+m33t3THpp/iji03tmclyfrU4xdOHPbsTtpTlui5LCcvhWX6LuVrOAaiMJ2OvEK9u9763jdGMk0lLMlicHlfEvU1C5t0sWpxnq1h3SVTttcXYseDNzc8r3dykk1+J+RHruYtJYp1xt1HgS0zj4dnjSTvjL3HPE+qUVhJdF0ynjpIgeHdyhrYbt1DWyShJeJVJqTe3GFL1aWe2ehFqOWNVXVK+VTVUdm+anXJR3fhzht/wDKNZq+dtN7yqs1eWpeHN2XrwnscYYi7Gui2ZTys7sLslR5g5i0ltE66ZaqVkoUJSsstcPdjBSU4ueJN7e+O0UAH/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97" name="AutoShape 24" descr="data:image/jpg;base64,/9j/4AAQSkZJRgABAQAAAQABAAD/2wBDAAkGBwgHBgkIBwgKCgkLDRYPDQwMDRsUFRAWIB0iIiAdHx8kKDQsJCYxJx8fLT0tMTU3Ojo6Iys/RD84QzQ5Ojf/2wBDAQoKCg0MDRoPDxo3JR8lNzc3Nzc3Nzc3Nzc3Nzc3Nzc3Nzc3Nzc3Nzc3Nzc3Nzc3Nzc3Nzc3Nzc3Nzc3Nzc3Nzf/wAARCAC4AIEDASIAAhEBAxEB/8QAGwAAAgIDAQAAAAAAAAAAAAAABAUABgECAwf/xAA+EAACAQMCAwUFBAgGAwEAAAABAgMABBESIQUxQQYTIlFhFDJxgZEjUqGxBxVCYoKS0eEkM0NTwfAWNfE2/8QAGAEAAwEBAAAAAAAAAAAAAAAAAAECAwT/xAAhEQACAgICAwEBAQAAAAAAAAAAAQIRAyESMRNBUSIyQv/aAAwDAQACEQMRAD8AuJEn+4/P75rVmlHKRz/GaMWLvGB6Ct5LaMrkHfNapkgcMkwz9o/8xo6OSXSdUknL7xrgkD77biiBG6oM0gMLM4JHePv+8a3XvW3Mrj+I10gt8jkM9a6TIsUZLNgKM5otBQOdWf8AMc/xGgL3ilva5Busv90OTVa432jmllkhtH0QDw6l5t86Qd5JI2FyfgOdOx0XAcegkfSJ3z0yx/rRHtMjrqSR8H981SGVlPjG3kw5Ufwq/eCcQyN4Ccb1SYqLQjSsM945/jNQyyggB3A89RrNu66TnAz610KqxyKok5CWQE/aSfzmttUze68nyc1nuNRo21s3GkkfKgQCDJgBpHxnfxGtlic+67/zmmr2RIJC4xXAKImwcA+ZpWHQF7M3+5J/Mf61KOyvmPrUoCyQvhsZotWRTuAaDWJo8ZoiNCzb8jWRYQkgLjoc0SYg3LrQ8cHj3OMHrRh8CjB2pMaOcaaTgbGlvaosvBLkx51EAZHlnejnYvJ4Titbxe8hkU4K6DkfKhDs8enDAnAJrjqYHanc8KyTBRsGNEXnAGa01wRl35+HrTaoai30KrbW8BYsGA556VzyY5BtgjYg9RWFimt3OBh1OCrDFEW41xFHGw93zU/0poRZuE/4mJTnOBTqO1YGkfZGTDTI3QZHpVxt4WkYEYAz1quRDWwOOzcgtoJHwo+2jcMuVwcYpvawhVJI59K3aBWkLemKnmVxQB7I7AsM4I8VLLy0EbZJPoBzqyxghdxQ1xaNO5JIAP5UlLYnEq+keTfSpVh/VEf3zUquSFxB3sh7p8+dd4bLQTyPSmTINJFcmJiiYjpWVlgc9uQBjbFcm1KuDuaIeTwaifF5ZofX4twdzVIAZhmTCjBrcQm4V1V9JKkBsZwcVlossTsN66RZiGkDf86ok8w7QWdzwu/eBmBKf6ijAbPUUZ2Zurt5wglMkZHiDflTPthcJb3d2LtZEZsd0xjyGwu2PnSDs/fKrYY6Tnn5UntG0PzJOx52s4fEqxXBUAs2Gx5etL+KcLi4cgubSU+4jBOYOf8AorHaHiwngEZYHBGwra3uDxHgot8anGVB6kCpipJKzSTjKToC4bfracQEqp9lIAWTPLzr1WyhSa2jnt28DoGWvJ04XeMfDbuxHJkGa9I7D3/tHCltZAVmtvCykb4zVSr0YtND9UIUZO4510UbdazWagklYrNSgDFSpUoA1U5GaHuXZQcDY8zRIUAbbChL9QItTNgDnQgFcscjFmjPOtkhmYDA38iaMs5InYKnTIo5YkHujGapsBUIW7zxZOOYFGxKEQmSPJB5miwoHICsSaVRi5AXG5PlRYqKX+kS1t73gsdyCxe3fZVPMNt/SvKzN7PK4Dk+lXXt7xqO5m9jsmIgj3cjbU1efye/k8qHoZ1lumkJ238zTvs9xUW8iLKMhdthVejUufTrmjrWAmTQHAJGoZ8v+iktjTrZ6GeKR2McN1bPril3P9PjVm7PXCX+bqGPS52d8c/T1ryy1mErwW8jN3GsEkcxkjNeucNuLdNFhw6MBYlGryT4+ZoeNJWaSyt6GwrNYFZpGRKlSpQBipUqUAZrSRFkUq6gg9DWwrNAC6WyYTBoQAM5o2NSqAHnit60lljhQvI4VR1NAG2arXaDjAKNbRDwasM/3sbmib7tBarCyw6mYggHG1Ujjtw/srSR8wx2PkRWsIe2BV+NT+031w6c2ckUowT4QSPOmlmBJeSlhqYrkCs/q9jcg4+yO5x0qWrHR04DwReJMdc3d9AcVaYuwDlCy3SltxgCufZy2hJMaskZPu5POrvYSAIw1ksG5NseVY5HKPRvGC42ebcQ4Jd8FljSYJiRgEYHmRyq+9izoszg5Z21yufLko+J3NIu2tyZ+L2tuP8ARjaVvQnYflTbgUzwRWVlANU0i9456LnkT8Fxt5mt4XLHswnqVFxFZocSqsyW6nLaSx9By/OiOlZiJUrR2CkZ6nFYMgBIzvjNAG21SuPfCpToDuDUPKhfbIhzPXnXWOeOQZDDFSAPc3XssckjbqNhk7k1UuM8dDkC4dVH7Kj86bdqLgLhC2FClm3/AO+VeZ3s/fTMzHxMeVawWrGPvae+YGHBDHGlts13ewnmiaGQA6lK7HJ59R6UhtpxG0RDhxnLb5Aqy2143eK5dCVPIjYg0Tm10bQhGRVZeE3HD70mVHRT7rMuM0fFGChXrzq73U1uYkt77xRzL4HO6/Anzqu8R4ctjMAGYwMuqNiN/gazhlvTH46CrXs/DxOFJonNtMOZUbH+9Cvw+fhUfEZo795THEGVzyOTg86PlvP1dYSoocPJEdD/ALIbG29JJuMd7wqXh8sGJp1QK6kYAB5n6UlykOVRFdpNNdGS5uWLySFVDHyz/ar52YVbOwn4ncAgt4EHn8PntVOWHTbQRwganmAGfSrokcl8scVspNlajQD/ALj9TXU1qjlsZcA7yUz3dx78rYHoB0pznauFnCILdI+qjesXN3FbNEspIMraV22zzrCTtjR1VkfkwOPI1pNHlfBsx5mk3BW7i8vYf9OKRtO+TpPiH505lbMeoNtUobjQH3betSs99B5VKuyaFhm73BYg70fYQASd53g0A7D1pTdqIl7yJxjHI9TXbh98wt2D8wfpU0Fi3t8wQgIRl4wPq2K88nASbCjV5Vb+2Fx388e37AP4mkNpww3V2ulyYubefwrVLVFWD2NnOYHdV8JIwOvyp3YXkiQMyRLIsQAkDHkvw/CnnDbOElY2X7PfYHcY8q4XvDe7vVueEukxyVaLlq8wR1omlRUJUzra3EcUbyBmn4XKdMsb7tD/AG50ckUFwy8NvG723c6rScN4m+fmPxoPh3Drw/4izt2jRxplt5BpDjqozzFWHgnDZ7LUshXuBvFGx1MmeYz5eVc7hs1c1RWONrHwx2hvnkUqC0MkZwZPL/5VcsIdbPcSHVI+Xc/9+Vepcc4Tb8Xsnt51BcAmN+qN0NebrBJYJLFOCsuvuseWOddOGjCc21sJSMd5arkDAZifl/erX2R1dxcSkkQZ8IPp1/CqsimSQAZGYfzIp6t7NHw+Ph9lG3eSnSW9PT5da1nFuNIix9wW6kuhO7jw68r8DRHFLGPiFk9vISud1cc1YcjWOF2vslokZ97GWx51iXiMMd8LNs94UDZ6YJx9a5ZVbopFd4HcC4T2jJFyhEU+RsxB2J9edOppAE0hhpx58qr/AAaVZJuJ3QOIJZWKKOm+1FvcgoyhtvKlBbZeR9Hbuz94/WpQXtHx+tStKMrFUl3rIjD+6dqMWdEAQHKkbkVXydMpHUb12t5m1gZ2Jp0Bw7Qt9umncFeVGcFUR2Cs5A2LE/E4FK+Oy5ljI38OBj40ydo4uHmOTUBpC7cxVIaDlnjkjyrD1waG76Xhcy3kBDQlsSRHktJIrySBVOI5oxzDU0hnhuLfUQ6RsQrDXqFRJ/TSK3pl64XetPae0REyKxB7vqB1x601hkWVQyEFD7pHUVVeCXVpaWyiCRQAOvI07t7tQ5fnGwyNJ61zKdOmXPG3tDDTg+Hl5Gqv2z4G91D7dZgCWIEyJj3x5/EU7XiPeMwWFsDmSwpZxTiN2sYlKRd1Ewd48Z1qOm/1+VaRyJMjxy+CDhFhPcMZkUaUQeE83xzwKepZSNbvNFLloxlk0czzznqPSrDEqaAUAwdxj1rCwohcgY1nLVt5WZ0AcDvXvbc6xgocZHUUu7Wo1tLacSjOCjd223nuD+B+tN+HWwt1YLyJ2x8aA7aYHZ+4Ij1kMmAOh1DeolTlocdCy5hTh1iyRhQJJMqR93mPpSyS6woKnn0oe/vZp0gEu2lMaaFWQBgSOmMU8caQ8ruQw9tk81qUFrT7q/SpWhmKppjK5VTj1ra3mdBpPTrQgbAPnms96cc96AO9zpuJ7dOZLAH6004pH3ltcBATg4HyFLeGL3t6gP7ILH5U1vGxBKF6lsUFJlaDuXyxR8rsPSibe7e38KhPFsUPI/KsXkLARkx+HGxC5yaCVWcaooySBnxDrUlJj+2vIceJyrcwc5H9qf214BbDuw566s+GqEXuFRX0nB59CK72V5dzQOFbKjlqOcVEocjSOXiXocbQKqZUEHmDzoTjHG0lsZRqHiUqozzztVOUSuM6mBzuQa2it5JbkRMru6jONW1JYUmN5mz2Ds/cG44HYTE5LQoCfUDB/KjkkSRdmBPXelPZKNh2asY3yrBCNjy8RrPCl1tLrH2qErn50+N2YjlQFUAchSvtDPCli0UpH2mDj0Bzmj443VsvISPKqr23uRHPDGvvsnlvjNTWxx7Kne3InvycEAHAz5VwluACanFbaWzv5Y7jOtfEfmM/80ud9W5O9brozlthntHrUoDV6/jUphRkNkZFcy5VySM1sqsDgdK0kVidxUjY57PjXNK3UR/maZXS5hx945pV2cwl3Ip5NEcHzpteELpVtsYpjOcgCJuM6RkZ9KH4bww8SnZbZkBB8KOwHyFd5G1ypH1bYGuqcKMcmdJLA5BzigDaTsfxbPhjjIzjAflSmW1/VV4ElCkPkPj44yPOr1wq3nSENJPKdY0gMxIA86RdpYIpeOCCPGmCJEz6n/7QnsQja3EUxx7jjY0RZQ6rxZAPEFZX/wCK78R7uCfuM4+5n8q5cL8V5IyjZUJb03FWI9D7M/8Ap4FznSWU/wAxo6K3WOaSQc5ME7UD2b/9djykam1c0tNlmKXfqyKTiz39wqu4RUi1DOjGSSPXemJrnISFytSgKD+kZVS/gkUeJosEjrg1RJicjnV8/SECz2wG5UHPnVKkiK4JHOt0tE3sG28jUrv3belSlxCwpc7koc56is6CTnu2I64FZPHog5PsoznzrY9qSpC+zJ6VHN/DTjH6d7VZYz3iwsAmSTywK1nvWnlB5Kp5VybtPK4KezxYII68qHQhiGX3WFVGTfYpJLofWirNJ3pOyEY2qwiZZ7iOFf8AKjwZmHkKRcPHdwIVGzLk064LbtcAW68pDrkI+6P71ZI8S5F1KPZkPdLyJ2yB0FV3i/DJLO6huZW1PcEs5H3s5xVxsolRDpGw2FL+0yq/BHkbGYyHB8sGpUt0BQ+1Uf8AjLfBzqTOwo3sfaG6j4k2DlVCD47mlV/ce0XkIJPhFWz9HSBbC9mbrPjf0X+9aSdKyfYy7I3GuGeFveVg34Y/4qw9KpXZm508fePkssb4+OrIq6FgASelYZF+ikD30xigk0e8ELfCsWUnfWUbc8rS7hl7+sxxLcFA+lMfdxRnBQUsFU/skil/kpqitdtrSeUW7wrqOCD8aqDcPvZcfYkVf+3EslvwM3EQBeOReY6HY15wO0d2rABYvoafJ0FR9hH6ovPufhUrn/5NfeUX0NSjlIdQK220hU8600nvATnlUqVJB2jjYb074fZySxJpBOo/SpUq4dgMNNzaYR86QcZG4qxcA4jDatI8jAKYgo+OalStALLwq+inUIsql87rnc0l7R3zlLjhiYJfBB6jqf8AipUqUv0BSrmH2dlZjlutXXsL/wDmXK/tXEhP0FSpVT6JQv4KCnEY5+quB+OP61Yu1fEG4fYSurgMyaEHqTjNSpRNbRUexX2KcMl2oOfAhx9as1gNMbr+9mpUrP0zTL/Qu7Zx6+zN6P3Afxrxll8WcYqVKldGZKlSpQB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99" name="AutoShape 14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400" name="AutoShape 16" descr="data:image/jpg;base64,/9j/4AAQSkZJRgABAQAAAQABAAD/2wCEAAkGBhMSERUUEhQUFRUVFhcYFhgYGBgYGhoXGBgVFRgXGRcYGyYeGhwjGhcXHy8gIycpLCwsFR4xNTAqNSYrLCkBCQoKDgwOGg8PGiwkHyQsKSwsLywsLCwsLCwsLCwsLCwsLCwsLCwsLCwsLCwsLCwsLCwsLCwsLCwsLCwsLCwsLP/AABEIAQwAvAMBIgACEQEDEQH/xAAcAAACAwEBAQEAAAAAAAAAAAAEBQIDBgcBAAj/xABIEAABAgQCBgYGBwUGBwEAAAABAhEAAwQhMUEFElFhcbEGgZGhwfATFCIy0eEHNEJSc5LxJDNicoIVI1NUY8IWQ0SDstLiov/EABoBAAMBAQEBAAAAAAAAAAAAAAIDBAEFAAb/xAAsEQACAgICAQMEAQMFAAAAAAAAAQIRAyESMQQTQVEiMmFxgRSx8AUVQpHh/9oADAMBAAIRAxEAPwDs6p51yMhq97xb6TfED7x6uURWobYglklFvfuMqyz0hbGKFVKvIiaploFqKrZE+byGlqQcIW+j1dcraOyKJmlJjskpfeO+A51aADAVdpAIASPeX2hP6xEvIzSepMp9OEVtDSbptYsCCf5fnwgU6fqAkFkXfLZ1wkpipZJSCAVYm1hm+x4fSaVKkMQCQSR8hDX5GSOnJg8ItWkeUen50y41WFrJz7YuXpac5ujcNXEZ5xVTzmJSoRXORfvBhMvLy9qTHQwxumj6o6RTU4FJv93uN8YuotOTJiSXQC7e72ZwuqwnYxOOwxQiTq3QW25x7+ryv/kP/psbj0NP7dngnW1GGxPzj09IZj+8j8v/ANQNKqHFwC2yKppGSTBx8vJ8sml46Qf/AG5OaxR+U/8AtHy9NzgHBQ38pHjAElat1jBEmSc4f/Uzq7EPFTol/wAQz/4Py/8A1Eh0hnYnV/L84iih3xBVMz2jHnm/dmKKXsF02nlqzA/p+cfTNOzAWdPZ84UTabVuCQdmRgP18pU1we4wuWXKtqTGxUG9pDyZ0hnAO6G26r/7oEn9KqgYGWQ2IST3a0Bqn2e75/pAqmdxbwiZ+XlTrkyyPjQaugmb01qxcCSR/Kp//KNroiqVMkS1qbWWgEtg5GUYD1bWAOCnx+MbzQI/ZpT46geOl/p+aeSTUm+iLyscYLSI1ExpiuCeRgZdWymzj3SM7VmK/phTVTylfWM9ufaY5/kyfqyS+QsUE42/gb1FSdWE1RpH+8QHZ3PZd+6PdLVJCEtmL7mZ4WVDqXKUnNTpDdoPYe6BjBzdyBclBUiydMKyNXAB3FyS1scBd4rNGrWSpRYMmwyszk53h1IoBLUSGZTsTkLW4i4iVRLDMbbD4Qcp8FUTIR5/cA0FQJZ1TnYwSanVV7OHY8DTaJy5cHaDHxWbpUlwcCCO18oU6nsck4P5RKtrhYqtvyO4x5LqnFzbL5GKJ0kBPvPux+UBJqJafs23O0LcGymPGhktT4coggpBfAbBnCyZVEiwKRvihU58TfNgI2GLdjJSpaHqdLoBwJETVV6/2T2wiQpGff4wQmvSnAQ+qWkTOO9scyUhrhoIBQHZw0I5emEOLtteL1V+dmhvF1sXJb0OPWWGfCPfTgwhXpENnFSq/YY96bYpyrobVdUBYBzGZ0q6yWDMR5tBKtIa2/Hd3QFU1acL9heD4UJcmykT1JFy7doi+RWA5xRLmJY89kC1aCn2kdY+ET5ccP5K8WacVrob02kg7Z846NoQ/s8r+QRxSVpR1DFwfa4beEdn6OTNakknbLSe0R0fAxuL38E2fKp9fIDpVLzl/wAqPGE+kxroY+ysWF8b2vva0MOkFXqTVWd0ptnnhCKrrUzWuUKuxULEZu2I7xEeTE3mk/yxiyJQX6JIq/SIMtdlgtgWfsw2wRQSPRJ23dQzTwBsYp0ZLOtrrTrMWSQQq244kcYYrnpUwe+w/CByPj9MQYR5bYQFIWNXWscsD2GAZ9EpAspRTlhb4wNPmBJwRx1vDbAi9MqH/MwOZv3fCJ0pNFSSQVKqmNi7ZGx7MI+XVJP8O4womab1gHZXEPFcqtD4PuOD8CY14H3Y2OaPwOSUfeJ6rd0UiVLd3WW3ADvhSvSah90dTNHqqtRf2u7xj3pyGepAKqkDJ+DvyYQMiWQNnnZFCp21R6i0VTdLBILY7vEwahKts88kb0go06nd2G04xL0SQbqBhEvSxJdzscbYJ0bV+0yi7mxHI7DvhkUlpCZNvbHcmWk5gxcqUnL5RNGqz2gSoqWBwh8bbAlSRGdNG2AjPxDwNUVbG5gWbVXtxG8ZjjFPHRI2MBOG8b8Y8vx6z+kAS54Uc9/DIwRKce6q2zxbPqhJofTqyZuIEFKp3GPeIXpnK64vTpJgNZB7XhWRP2DjXuA12hj70seA4vHWeigaipx/pI5COcSdKBRbVyw8iOmdHh+yyfw08or8Jvk0/gRmjHtGZ6YOJ7291GL3cqs4wjJpnzDM1Ug4lw/Wcu+ND0+m/wB+38CO8q7RuhJolCkJMwhxwOGV9nGDlBpuX5YvTaRo6OqDeyooOGqoAd4iupJ+0Ad7g+IgQ6UcXPd5vFK9JACwfzsMcuUWndF8Ekq5Hk4vkTwHjAn9npNyW4Y9sEp0lf2kged8eL0lLBzPZ4wHKVaVfobxh7u/2AzacfZDjaYCnSlZWaD6rSuyzwrVPJxJbzaGwUmrBnxujwTFgeyTv4RFWkVD3ntgNsfLrgBdrQDOnYrV9nAccBDYwchUmkXLqVKJGG3bweCaSkcZNC+QfZCs1XPXBdPUEYQM4NK0UYpR6Yv0hKmSVkgGZLWfazKTtAzBzizRqSqYw92xG3a1+EMlVLjrbhFM2o9GHa590b98HC2la2KycU9dDldTqJvwDwuq6skHlGd9eWvWJU+qSCCLg7Gwvi8ems9lgSdawG858GBi2KvRNIZzJjgmKkDLy+2BxOtxtEhMhjiK5FjEEbsQOXiIKp5gIYFj4wsk1H943duyO/ZBJlKHXcQiWOg4zDlLWl3HWPj8YkmtVbOIUdXqvtfA/OLlVSG9pLbxthEm+jeK7L6eqUVB0huvdHW+jv1WT+GnlHH6dUsmxT1g+Edg6OfVZP4acOEU+IqkwMj0YL6RJ5FYEh/3aOawe6E8vSYTmQBGj6bSQawmz+iQL8V4HbGWnUagXTq8P0h86YhXYX62FWBDbPhsioy9pB88IEUrajrERM3jwhE8dj4T+S8oG4dfwjw6ozygQqJ3cSI9ZW3wEJeL5KFNewSJ6QLJcwNNmH3ldQ+ER9LkC53Cw4wPPmtnc+bDIQNN6NddlFRNtcjHsAygSsnEgDgojdlFk1IPD9HMB1Ky5L3UzcIqhj1sROXwGaMqdaUndbrBaL5lQU3CdYPcD3j/AC3ZxszhPo+qCF6pwUe/5w2nyiQWPH9d0BPGkhkJEqetSsiZLJVtDlPak2e0WqWZswEpKQkYHbCiRTKSvWBOs3tYkKcu5Tg+8QZUaXSiz6ytgv25CA4vpGucfcs0xo6UxmqKklKcUnVJ3WxfxjPUaVKXrH+lIuycgObwVUVKltrGz2SMOO874kKhKQ3tdQIfsvFmKPFbJ8klJ2gxCTmDaIrmsfPYIDVpAuyX7H5x4lSib27PCPTTYmwn0VwTcgN3gkcoPRUkM+XwwgSVdufyghKNuJ7YBwaVsK70hhJqQoZG+Y7nglKQ+BFuI7IXyJVztHnDOC5O+2/EdkKnFPtDYSaDqaWLWTjkN8db6PfVZP4aeUcmpqcEYmxyjrPR4fssn8NPKN8aKjN/58G5XcUYzp4D6zYgHURY8VRmJlYtNlJCvHtEarpzOapZvsJ5qjLT5gvd9wAbtBg5S27FqJWqpCh+645+MCzJyf8ADJI4jxglc2X9pLHDGKZmocCeEIckxqTBxVHJCRFEycs4nqFoL9XTtPnriDJGHcAOUMTX+MFopkyzwEeVBAcnDvO4RYok7h2DjvgGpmHFN9hNuyDVXoJ3QIuaSo5WYgZJ2RTpDFO4Od0WhGq5NgLqJzilFGZp1iWSbgC5V/EcgNg8YdFWxLdIUTjrWAck4ByepoaUHrQDHVb+MOodh5w0p6ZMoewkP5xJvFZ1nOsp9gAYb9564Y46sXy3Vn0uhC/fUpW0Pqp4Mn4xZT0EpOCEjqEQmVIFn7OV4gKpO8dnwjJeNlS6oWvKxX2MUTkjLz1RFU4KxHjAE1ZUGTMKN+qk/CFE3o/NUrWE0rL29opI4AkDvhaw5bDfkY/YcVGi5a7ix3GApklUv3rD7wunrtaPqSbMQdWa77wUq4kGx4wxk1GW2MtxNTjLoqplk3e3a3baCVMkXdtuJPXFRpGcy/dzR4p+EW07ta6T5vshcnyHR0FyS4+9fgeowwp0g2c9cASQBgG23cfKGlIX2HnEmW4r8FMKb2jxMljljwjrXRz6rJ/DTyjlTB2N+OMdV6O/VZP4aeUM8Jtye70Lzql0Y3p2D6zZv3aMW2qjMVA2qJ4WEafp1LeruWAlo6y6oQSKHW9o+7z4fGPZZfU0bjjqwQgDLn8YoURb2U9kNpkoYJFogaXqiduPuUVJdCdVzgeoRUtAxvDaZJADmF9VMHCGwlGXQqSlHsE1g/x+UUTCVEsxIxOAHHZwxi9EnW9okhO3M7h8coHqFfZSGAyjoYsLlTZzs3kcdIjqIHve2d49l9ycD1x6udua2FuqzQMZgHn4xRNm9fKOlHLiSUXHRz6yN8uQUqpG3z5EDzK3ZAk2cW8tAyi+G2HepitSS66+ELksnHjfffyFLqDFBmx4mSo389kfKABa3dGvyW/YT6JYmoI8/GJIrC8UTKlGEeFYxyhUqu0v+hii6obytJhQZYCwMj4Zg8IkJQP7ovtQr3uo4HhY8YVJmCJSqhjnE7cZrY2MpYxvR1Zw6ju6sjDKULuOvf8AOFVNNE6xICxgrbuUMxvxEF005nSoMRv7C+Y3xz8uPjtHTwZVLTGiZbh2HiOyLZSSMDiMDeISFgjhFyU5s43Y9kQttd9HRSTWuyYQrNL3GHl46z0b+qSPw08o5hTLBwOY87o6h0f+rSf5E8op8Vpy18E+VaMr0tpterv7qZaCd91WhNpCcGAG3sh50ymtP/pTb80ZGZM1iXe0LzL6v5GYdv8AgMkpeI1VQ1mHB4GSe6BZ85nMSOPqSK74RI1U53eAEy9ckmyEga2TnJIO2PJiypQSMz5eKdIVISyE+6nvOajHWwYoxVvo4/k53dInVVY2DYAMBCufUFz3xGZPfbaBFzj5EVrIq12znSi2yRUYkmQVGI06XyhlKSBGPjeh0Y/IMKIDGBahKUudgeC59VdoTV9SASGLx6TpWedPSPpFfre7hg9nfdHk6eAYGkSVJc4vns4MInrAguD13hcZyo1xS6JBAVcee2DJMlwQbEh/AWgBCGEXonFOPzivHNLQmSbCJujym+wQN6Rjt87IuNdrBurh84HMs+9HtZE1R56DZStW42Q8opgnIAdlp91Tdx2gxnZdSzPkIPpKpiGDecoRx43E9F0x9Rzik6qrHBjluflDMLzF9ohXOmCajWA9tIc7049oxi+jq9bsyiDPBQf4OlgyOar3HVLL1g4srn53x1Ho99Vkv/hp5RySjn3a74vHW+j5elk/hp5R7x4pTbXwNnNuNMynTYtPfYhP+6MipVjvPwjTfSAo+sf0I5qjHmYWMLyx3f5Y7DL2CgtwYXVsyCyfZhJWzS53eRCscPqDzz+kJpZjBSz/ACj/AHEcu2Fs+aNuMW1jpSlGxN+JuecLVquY6fB8TgynciufM2b/ANYhKBz89UeJubu3X1CCZMo7IXTgrYdhUhmaI1U5osOGbwDMQVG7t2Ru2a2ylcxyDvaBp9JrKdtl4MQkOwAtEqiUWEP4VDQKbsWKQ9rsLbIkinbK2+LBTklzbdBikgJ3CEckkG+xUEi5LjFvCPlkkapxId9geGKZAxZmiNPIDlweecEmm0Z10UIpCA4Fotlqe17ecINnSmITln8ogpKUnvOXCKIS+AJRvsCFEScCxFj2tyMGUcu105ZR8vSCfdDBsIqlzt7F+rjDnxkqXYraY8o0lJdJ87N8XIaXNSxZKro8U9R7iIEp6jWAcXHlt/GCa1Dyic5bHqLBQHUx6ohzR5Qoowy4yscSAHDHHD4R1/o6f2WT+GnlHFaKcCgNkR4XjtPRsvSSPw08oh8O1NpnTy00mjG/SB+/x+wjmqMcpPstvjYfSD+//wC2nmqMao+9xHjDMnf8m4uy2YPZ6jCZaHUBtUnse/dDecfY4QpRedLGxz/+SYzGvqAzPRVpCY6n4nmYVKxMHVZudwgIJvF6i6OT7kkgtE/WtQYOSQPnAxnXZI25x7q8oXODY1Ug6nmlSSraePVEtUk4wtXXahAZ3a4HPJ4Po5gVfy0Fja6YTRJUlhgMv0jxVPtPnZBbZ74rqLAljByfwe6Fale11xYib3FjFMhB7r/GK5PvseLfrE7i/cGxhPkgpBSTiLRORRsp/O2PUzAwe43xNNRk9svgYbCNDNFMliTu89UKq6cyjnbvbOHZkOeIeA10qgLhJ57NnCKXjtfSBr3M/IupKySz34bIYymLgG9xF0yjCgwDHYdohdOQpE0bGHnrjVH0mmDJc1Q7pR7Nvs8j8Dzh3RrcMW9sKSesEfCEejpwJIfd3fpDbRx9pP8AMPAx6cU7omi3FqyWiVuhuHdHdOi/1On/AAkchHCNHIYqGxR7lN4x3fowf2OR+EjlHMwxrI3+DrqV40ZLp5Lef/Qnv1oxaEXI2iNx05BM4t9xPNUYmYLvCsj2/wBsbjdMhMV7JhYlhNR/V/4mGa047oUzl6sxBP3g/XaMxS2jcy0UVCRfAvhxhdNRcjPOGkyV7R3PAJRcjt8Y6Ke0ckGRKYcYlh14RYUuTsj6cnPYLdUHkaW0Yt9lMxTi8ES6xKbBy0CejJNtgj4Upd1Nu3DPiYmlOUuh0Ul2MJOkgW2bdkXT5jhoTejUkkpIBfY/VujwaYUlwtPWH5GCjJr7g3FNfSHrQWLY+XgES8VAxCV0hTq+2/Y/fF9PPSsDVIvkbQTlGS7F8ZL2JoSTibcYJp6ZrlzwPjH2ozBsuw/DfFi5+pgSnvhkFTBsLlSArAG0XGlFx3fKFyNKA2cl+qCEV6QN/bF0ZfTdAPvs+maPxfEd0LainBN4bS6sk7vCB6sYsOEN4poBt+wBRy7qHHmIeaNkvMTx8ceyFNE41jtLCHtCGSpf3UqPcRzIiLqLZk6ckVaOD6+9Sucdy6MfU5H4SOUcI0QosxzMd36Lj9jkfhI5RzsX3/wdRfaZXpjN/ainZLQe3XHhGOqJd41HTaY2kE75SB3rbvhHX057Ikyfe/2NjrYuSH87IU6UkHztEPChjAtZId4CP0sdP6oi2aq4UPtB+6AFD2jvtBpSdQp+6X6lfN+2BQkkHhbjHaxxU4qSOHOXCbiylAHW8RnWEeI1iYNmSdZN7KHYYN470H+ReliCMD3RYioS2AMQm0artFUqWUquLGA9FxZ7lYYuYyrAbsuyBJ8kKcMAd73wg4UpUlhiDh8IBmyzhfk0E/HyNWhsMkV2A02jCVAapD4s/OHkrRgIuDAVNOKWcNtv3w0TpEY2bzjAQ8ZtbQc8pFEgJGJvtL4QHNpdZ3Ljj8YMn1qSAGJfZlABGqoEK6oqx4J3SQmcoNXZUaTVwJYRBCVEw1E9xcPbzlAdXX6nuoJJ2Zbzuingod2TW5dBEiU2JisTjli7RRT1CiLs/m0E0wu1iRzh3pVByf8A6LlkppIupZF+B74YVi9SQRmshPV7x5CJ0lN19cQ0h7c0Iylhjh7xx+HVHJ8iXGNfI3EuciWj5TAR27ox9TkfhI5RxynlWHHsjsnRr6pI/DTyiDC7kzqvowX0jzGqxj+7RzX8IHlTRNla2YsrxPZeLPpLUfXA3+EjmuFGgatl6p92ZbgoYdotEs/vf7Y6K0WzJOXZAsxL8RjDnSNIR4QvSnM90Et7PJ1oRTk6qgrqP8px+PVANRKILdh2jbGgn0tie2AJlNa4dvd28N4jpeJmUPpl0/7nP8vA5fVHsQzAx1hjFvrOBc7CIImyv0gVScmaO7HGuHKBzYZN8ZDOUpOq/wCkB6TSxcXt84CE5SHBcjOGcieFpFxhCJRX3FSd6IaMrEuAccj4QfVyEqGBfbmwgH1HNJL4iCZNWo2VlG20zUtCqpkEG5DbYEkyA5ZT5NszhrphDjE3F4RaNAStQe5sRnuMGrckn0A6SdDCYdnZEETgk3x85wQmmcDje+EQRRBiV4vYPdsGPXHRTSRK02FSi4ubHC3K8DVeqAGF8G/9o9UoD7NsnLxQFXYDyY1b3QDdHsoDMt4cYYUqRZnwx27YHlUhVjYY8n4Q2oaRv174nzTiltgpSbpIIC/RIKtmA3nAcBjA1DTkXJJJ5mJqV6RTgnVHu79/XBMt3HdHzHk5fVlZ1/HxKCLkS8BsN47B0Z+qSPw08o5JJRltMdd6PD9lk/hp5QvEqZW2c/8ApKQfWwRj6NHNcZhKrWYP3EYRrPpDJFWD/pI5rvGPXMOLWduuIZ3zf7ZTFKjYUFQJ8q7a4ssZvt4GAqmjIJSYV0WkDKWFi7Blp+8n4jERrJ8tMxAUkuCHSra+EDFuL/Bj2Z0kfGKlU3dBVXJIPP8AWKBNaLIrQvkA1Wj0rsbbDnCWv0YtO8DMeIjWyiCY8qKfri3B5c8Lr2+BGXxY5d+5zypS4sSDx5QOh03v24xsdIaCStyPZVuw6xCCo0WtBY9uXbHdx5sWdXF0/hnLlDJhdSWvwRotK8Wfd4QZKqdY9Xl4XCWMGKdpZ4IMtk+y19kEopI1zbJV9Sk54A52jO01Ipc7WZg+WxrYQ1XIGzHKL6IBNgWHnOFPHJ/cbziugtMsjccPN7wNOJSWAN8c78PjBKdIpTbHcLx9TylzVHUBvn84pi3Fcp6QuS5aiBTAR7zDhjBFArYOZ/Uw6k9HNU+2Qdw8VGLypEtLskDabJfmTuESZf8AUYtVjV/2G4/Dknc3QBIpySwDPg/PcBFsxAmDUQ5Bs/3yMb5IGZzgaoqzMLJsklj95W5shu7YYyJZlIuBrqsBkkDIcObRy8+WUo0yvHiSdkaan1QU2N2cYb4ZSZATc3iNHJAFw2QgnVctsjnspSojTydZXXHVdBj9nlfyDlHNVzBKQ4DkkBI2n4ZnhHRujaiaSSSXJlpc72g8XZrWjBfSLNarb/SRzXGRmLsRwB5PGq+k2U9V/wBpDcXXhGRSdYP9rDjCJL6mH7F6FdRG23l4ZdG9LejX6NR/u1H2DklRy4HnCCpq/at72Y3HnH1NUJNlYHsY5cIGr0ba/k6HW0gNwOMIamnbARZ0e087SZpwtLWTjkEKO3Yc4dTqF8MYKDcNMxq9oy3pCkwVKqAd8W1tAQd+UK58kpJuximlIxNxGS5TiKJ1M4uHgFOklp3wTL02j7Tjqj3GS2g3OMtSBqjQiFXZjugCfoVsL90aFFYhWChyj5SRD4eXlx+4qXi459GTqNCKxYnrimVoxbsEq7DGxEgGPU0of3rcIf8A7pkraE/7dG+zPUehQVe0GHefgI01IhKRqpSBwEfCmBa73yi1CAnGw2k2iHyPJyZnstwePjxIH0jSqKPZAJ34QlVoOctTrWOOwbAMBDmo0zKT9oHcL8oBmadKvdRbacO6BxymkZkjjbs9RSypAcupRG5z8BFOprHWLaxsAMANgj2XTlZ1lO55bGyEGSKMb8cIO9bFP8EJMo9/6w2ppSQkqPspAJJPbBNDolw6rDw3xmukWmTMIRKf0YLJA+2ofaP8Iy7dkTynekHGDJVekdc61w9kDMJ2kPiceyOt9GPqcj8JPKOQ0aGDnHLd5Mdf6NF6SR+GnlB4ez2TXRiPpBUPWmOHokc13EYOZOZRGHlsI1P0qrKaxwf+Uh9uK7xhp2kQojBmxxLvsxIaBcfqMLqxTEKuC7OPHdHmo9xYZtkfgY9E/IszW2EcYtkkC6TZrjwjyVGd7IyVEYXfEP57Y2nR/pCGSiaXGCVnPBkqO3fnGJIAU4OOIy4Dqi2TOsXZj5uIJwUlsJS4ujrEyjSoWvCLSWicmcQl6O9MFSylEzWKBYEFyAd32huxEbyTMRNTrIIUlWeXyO7GE8pYuxvFT6MDO0VjaAJ+j2y7njos/RAIt5G6FVToVQdofHOmKeOjCqkkW5tHmoUjBt6SfAxqajRoGKYFXorhDuaYPETCoUBZaxhnFqKqdlM5fCGJ0eQ1n6/lFCqIv7vKMtHqKhWTsCpXUAO+KJo1le0CeJJhh6gbWPbF0nRxP2eGfKPWgqFiKF8EtBKdG7LmH9LoJWfnqhzTaDGfdC5ZlE9wbMzRaLMPqbRAA1iWAuTz4CGNUuVToK5qghIs5z2ADFR3RgNPdK5lU8uUkokgu32lgZqyA3Zb4VyeTroJRSLOkXSr0yVS5NpILFWBmXsBsRZ2xPCEYqCGxfkItTTMMMPHZ8YIFPfcbk9XKDUYx0a1JLROTNDO+bAbfN47F0Z+pyPw08o5FLp8CcsMo6/0b+qSfw08oPG03YORNKmct+l1P7YGN/RIs2N12eOfy5SVAhJYjB3x+MfpDSHRulnq1p0iVMUwDqSCWDsHOxz2wKegujz/ANJT/kEFwYrkfnwLIxBtiG7wH5RbLnKFyCysCPNo7+roPQHGkkH+gR4OgtAzeqSG/kEZwZtnDJKkqszAmxy4br9keCl9oDAtdrns8Y7oOguj3+qSPyJiwdDaH/KyfyCCUKMvdnGJdKwfz+sG6N0quSStDpc+0LFJ4g2fix2R109E6PD1aT+QR5/wjRv9Wk3/AIBGPHyCU6MtoXpfKnDVW0tbttSTuOXAxovRg8IvT0Rox/00n8ggym0VJljVly0pGwC3ZEsvE+GN9YTTdHpOWMAr0Ek5RrfVk/dHZH3qyfujsjVgyL/kZ6sfgx/9hJ2RBegE7/OyNn6qj7o7I+9VR90dkb6OT5RnqR+DFDQCeMHUujEjARp/VUfdHZH3qqPujsjzw5H7mrLH4FCZQA2AebxndL9NJUoFMr+8Xh/AOv7XVGyq9EyZo1ZktC07CHHZAg6JUYwppP5BHo+L7ydmPKce0hXTalevMUS2GQG5Ie0Rp5BADkgDJOe47Y7L/wAKUf8AlpP5BHx6LUn+Xk/kEP4OqR5ZEjkMyYSABn3DjmY9KwnGzeXO0x1+X0ZpU4U8ocECITOidGr3qaSeKBA+jqgvX3dHJTPStLJdn6+v4R17oz9UkP8A4aeUUy+iFEkezSyR/QIayJKUJCUgJSAwAsANgENjDiJlLk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401" name="AutoShape 13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02" name="AutoShape 15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03" name="AutoShape 17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04" name="AutoShape 19" descr="data:image/jpg;base64,/9j/4AAQSkZJRgABAQAAAQABAAD/2wCEAAkGBhQSEBUUExQUExUVFhoXGBcXFxUUFxgVGBgWFxQYFRUYHCYeFxojGRQWHy8gIycpLCwsFx4xNTAqNSYrLCkBCQoKDgwOGA8PFykcHRwpKSkpKSkpKSkpKSkpKSkpLCkpKSkpKSkpKSkpKSkpKSkpLCkpLCkpKSksKSkpKSwpKf/AABEIAQAAsQMBIgACEQEDEQH/xAAbAAABBQEBAAAAAAAAAAAAAAAEAQIDBQYHAP/EAEAQAAEDAgMFBgMECQQCAwAAAAEAAhEDIQQSMQVBUWFxBhMigZGhMrHwFELB0QcjUmJygrLh8RUzksKDoiVDU//EABkBAAMBAQEAAAAAAAAAAAAAAAECAwAEBf/EACIRAAICAwEAAgMBAQAAAAAAAAABAhEDEiExIkETUXEyBP/aAAwDAQACEQMRAD8AwDnRGqmo1Lkcl59FONG/kuo4KHFRqahhczg0akgCZhMNMgw4FpGoIgg63G7VC+0NryxoB4p56r2VIWogob5/NeceacGJH0VjUMFPmlczSClFDzUpoo2aiBPDx9FIKKUUFrBQlR9lEHFEGkvCkiYiFTimEmSVO6imdzCwSPKTz9U5tFSMpp/dIAIsnJK0nW6JDLJTT04ImBqrpJ+vVMaOG9FPw9ynNoaLGsF+zHl6Lys/ReWDYO+ldRvZc9CiXi6jLZJSGCtj4gUm1KpZnDQG2IBBefikgxZpGl5jim7SwWRgeWBjqlUkD4T3YbI8IJAkuvrdF9mHkV8gbnFRrmuFriCZ9lB2jxT3VWseAO7aBA4mZvvsB6ribf5v6dsa/DZVhKUiVjV22cYRgcA+s8MYJJ9AN5PJbPC9laFFmarldGrnmGjoNAouw+DDab6p1JIng1oBPS5nyWC7T7dqYzElrSXUw/LTYLg3gHL94n8l5ebJLJNxTpI9DDjUY216b5n2Gq7I11BztwaQHeSptu9njRGdhJZvnVs8TvHPoosH2FoBrRisQ2jUJEMDhLSfhBJtm6LV7PoE06lGo7ve7Pd5yLuaWtc0u5w6PKd6hHK8TTUrLTxKSpo57lulKc6xI5x6WSL249PIaoQBIAngJpCcAhCaQpNQvCmsYZTankFOaFJCBhjSiDTsFEGqeLBEAxwStC9VCVpsgYmzDgvJPL5rywRH0YKYWeI/W5ElOwuHz1Q3TMYnkYn2UmyiV8LXsbgPG+qfushvV2p9AfVZzbFXPiqs6y30AH15rc0CSHspi5dAA3AANbfcAALrN7e2CKDQ8nM+pUvAkE5TZv7rWjXeXdFwQm3lcmehLElj1RQOantavAqf7HUicj445Hfku3ZHCosi2n2lNHBOoNs57tf3CBPyQPYp4pv794sHBsxpMyQdyg2nsupWqNFNjnkbgDY8zo2y2ex+y2SgaThOZomOOpIXn5tYp19no4U6VljtbauFhjsQwVAwgjwzE89HHflSbFxIpbPOIeSXVM1STvzOIpj/AIhgjcud7WdiKbRhn5sjnS0uFyJgEH8FfV9ompSp0h4aVJoa1vGBGZx4/KUuP/n2r+hzZlEAg9T+KcGqZtHgpe7BC9jw8gHa0rzmIltJOFBGwAzaakaxSZYT2tWs1EGVNDCim0k/uljUDtpIkU7JzaUogUvdY1ANZl1GW3F+CNr0lGaeg6LMBLHReUndD6heQsJCbpWSHZgYIuDwI06qXu9DySs3rnLeCYbtuGGDTmJDmhwb4p3Ej58kbS2+K9cue3IyjTJyzmgugXdaXHlpYdaLGYZ4a808sujMCAdN7Z36eiFZiadLCuGcGo9wkTexaTI4W3rjlCmetjnGaN23ENJB5w4cph4PurzDEaHUWPUa/MHzWU2LVDiXmSC6QdQZawunzJVnsfaYqVHGRlJkfyOLT1lp9lKh6Lg4QOMxB3/XHmpfssDQHXkp6dp5W/JSVW+GUrjZrKHa+yaVZxFSk1xFr31vb1QmG7LUa4NMN7uq0SxzdHNGrXN3kcdY6K7eZPUR6W+RCrXYk0nB41aZ9NR6SE0G4vgJwUkY/aGy3UahY6zhfkRoCPT1BQ7aS6F2w2S3EUKeKo+LKJIH3qbrnzEA+RG5YWAvRhO0eTPHqyMUUhphMx+0O7aIEuOg5cTy+aE2ZtQveWPiTMGI0kkRPAJtgaMsO5Ea8lJTw0jRNqvDGFx0An0/yq+vtbE5ZZRAEfeOY6cBEJZZFH1hjjcvC1OHhe7lVey+0ofU7qq3I+YEGWk8L/CVfZbplOxHFrjIGUlN3Vk5rLqbgjsLQDWp3SNpeIeSMqMulawWR2NQn2XkvKaCvIbGoCqN+SZluVIF6bnfZK0MmQPbHNC1cK06tBnWwujnhDuYlHTYJ/pYylrXPa0/dD3ZfRE9n3GhWY3MS0k67v2vnPklaIKa5wD2uO5w97fiknBUXx5HatnSqZ8O76iPrki2HwwVS7KxWYAan4RzP9xf1Wow+zmsbnrGABcEwBwzHiuNKzuclH0pPsjnFoaCTmNhzBHzAUWO7GV3tcQWCQbFx1I5AjVXzdrU5IAcRwYA0eti7iqnbmMe69N7qTQLgPhxPI5iAIQ+K+xd5vzgL2OL6M4OuIfBc28tvq0HgQJHMFZbtzsz7K7Owfq3m06MdqQ7hxHmpK5qteyoypUJpEkB7i4kiCWmbg20uFqO2mGbiMA5zYLXtBHAEt7ygf8Al4Oj1bHL9EcsftnEcbj87m3uTc7t0W80TTxAp1mO1HnaRB15EmVUPaZ528yZPnYD1Vs/CksAc06a34AcVZyS9I1ZebXccjWtglzwLgxIOYTG6wULTXMlr2mneLN9S7XVDsxk0Cx5Ac0hsmILTvvY75skftOnTZD3tcRMBoBj0t5rmz9fC2FUumd2zSJqktuNSQbAgXv5SugbOrl9Gm82LmNd5kLBYem/EVixgysJlxiIZeb7puFtf9YpNhokgQBGgAsBc7tF1YuLpDN18LNpUmVQ4d2YBw0IspnqpzkVTVT6QoSLqaJIWAELyd3S8sAAFH2Te6uUd3dk00tVmwpAD6ah7tWNSkIUQppbHAjTSt2d3gfuysLvSI+aMdSVrsDCgiqToWZf+RSyfAx9LvsJs4tpMqPH6xzQY/ZbuP8AEQfKUX21r1wGMpMqvDpnu2kn+HN93SdCfws9lMyjT64IgYjvHOcfDSZaf2j96P3Z8PE3A1XPqmdO3bOcYTE4h/gpUKpfchpa9kcTL90/fc4k2ACbtLsNtJ1M1e8Zmse4a8ybiIfEZr6LqlCqS7SIi3CdAecDy0SYhpyOjUNt1Ake4QWNILm2cQwTsQysadenUZnByOcPD3jQXNhwtcAiOa1+Axgq7Grz4e7ovHTIXOZHSR6BWfammDQdVbMU3tc6BJ8Ja8EdWmJ/uuc4ztWwbPqYRocX1DNRwgNDc0wD96WNDfXkEILpSck4mX2JhQ6oHHcJv+0f8LVNoBwVLQoFlIFsT8R4X3ellcbPxzXgEaHTrvB6LmzScnZTGqQD3I73L9SQd3MT6KtxOw208xF7zfRrTqQPJaTFYcfHoQR1IBB9kFtKnnzNBs9sE8BILvbRaLd+hf6M/gnjK58/GdAdzbAO9yjdmbL+0OJzw1sTl1JN4noq7/SwDlDi3hzWk7Fx3dRpMvFS45QMp6WPRejjknw4ciaL2kyAABAFgOW5SObZT06CkfSVTmAX0rqcM0T3UrqUMRCJlXkVlXkRAcN06LxapsOxK5uqQovAV7ZCjyIstTHNQCDEWRmzsSKcyYDiBws0Ez6keighVe2Nn58viLTcCxMzFo8ksvBo+nQsPj7ZGEF79+5o1e9x3Bo91cYen4WkCGi1Jp5f/Y8e4H4m2T7IbOaGQAS3773fFUcLkEbqbf2d51W2pjVx1O7gNw/NRLEuHpBo1neTvJmSfVeYRmI4Af8AZMov+vUrzP8Acdza32lazGaxBDf1brtq95SI/eY35ww+y5J2qp0O+azDtAYymxriPvPlxcSTquqdqPAax306jK7f5mXjzpu9Vy3tjimnEVAwCxAsIExmPX4gsjfZGBMN0EcCZ5KHFzhyKjfhJ8bR/VCdgqtpJ6/2UuMqtyEOIgiFxeM7Cz+0tfTa4OsRqBKrMVhn0y3MZbBhwtN7DkYPsqjYW2O5eWOPhJiTNufQrZOoCrTLZkG6LWjN6YfaeIjTVEdjdoBmJOYmKgyzuDswLZ5ajzQG18DUFbu4LyNABJIMkQBrpohtm1YLgR9fmu6DqNnNJXw68wKTIq3svju/oCTL2HK/jb4XEcxv3kFXZpK8XZytUwZ7LqZlNSGndTCj8kQEHdn6heU/d9V5AUHw9NPLblNwz4U5dcohBntUZap3FMQYSMUgqfa+0g17aTbuc4TyuIHU/JH7V2kKNMuN+A4k6DosZsioauNpuJnK7MTxgFzj7fgkY0Udl2Q0BoYNBc9Tdo/7eYV5nsRwEqg2EP1bSdSMx89B5CFbPqDL9D6uVFFgrDDT63J/3if3Qq4bTaym6o6crXkEgFxgHJIAubzojcLjG1AC1wdI3ETPCNQeSyAzPdsaPjI//XDPb1NNwcPZ5XBamJNSq6ePyAbp5ey7922MHCu41XUz/wCSm8D3AXAcUzu6tXi17h5SUb4NFWyd+KLRZV+K2i6PFqpKuIkSqmuczplTjFX0u2RvxJJlavsv2pDPBU03H5LHOZe6dqVV41NUJs49OtnCN71mIaA4skjoQQ4DneRzCqu2mwW2xdEAtP8AuASLk/FG6dDz6pezGFrNw9N73AsqFwAPxNy/CRxBg9LazK0mFxLWOcyoAaVTeYIBNiCOBt9XUINwlpI00pLdHPdmbUdSqCrTMGLjcf3XciNy61gMSytSbUYZa4SOXEHmDIWG7SdhHMl+Hlzdcurm9P2h7qDsz2kfhwWZczXfd0yv0noRqOQO5dEXqRktvDpTqalDLIHYOIfVpCpUDRmJc0NM+A6T9cFatCtdknwi7jqvKeEqNE7KCk5TTdC0nSpWiUAo8SmOcnuahdoYjuqTnncPfd7kJRqsx3a7amapkGjLdXH4j5aIXYX+46Ne6cPN0N/FVjnl1Rzje/1Pqrrs3TzYkDi2/kQfwQa4U8OtbHf4AOAU+M2iKYJP3Gl56DQesKidtA0wcupsOuiq8Xii5gbMms8D+RpufN39KixkbLZjiMOwHUgT1dc+5KbtjZdJ5dVfSNR1M5obZzw3VpuM9uKgdj202hxkhgzQBJgbgN51QzNr1cQwupA0GkwHGDUI4tHwsnjcoUEwO2O0JqVm9zSdRp03te6alR8wZbLScrfITzWa7WU8uMrAaF+a37wBXT9tbDZTwNZrR4iC4kkkl2skm5NlyrtRWzVmv3PpU3eYaA73TJBj6Ur8WBIhBOreJSYhwsmUad+SZKulLslZTnX6CXC4cuqhgElxygcSdPmrTB4MuVp2K2WHbSbmtkzPaOLmiw8pJ/lSwnbNNfE3mPw3dU8PSYJLfCBugNGY+0+qrcXRNVoEGCC6QbwxwuOv4LUYrABxzCcwY4N/m181BhdmOa+jaQ2k5ruRIsPVx9Es8dysSGSo0TbEpv7luYhwgFpB+4QCJB0I4dOCou2OxWgiu0Q4+F8bzHgdHGxE9FqNn4PuqYZMwXRPAkkfMq4obKZUpkVG5g4QQeHLgeatLkSSfy4VuwMAXYakWgAGm2OkK2Zs50W3IfszsSthnPZUqZ6IAFIT8PiJIyxwi87zZaRrFNZGFxRRfYnfRXld92vJ/wAjF0Rz7DthODbp1PROpUi5wATNiJcJqGDm+5Zz9ITi2jTptF3v0AknKBAAFzd49FsmugQg62zg7E065N6bHsA/iIMjhFx0K5nN3Z0KNIxWF/R44Ui57hnynKwQAHQYD3Hnw04o7CdnGYXI6S6o6c7ibaAw0bhK2L6wmAs/t3GBrqQ/iJ8wiptgaBcS6YE626cT5aqHAAPrBw+FohvJrbD/ANjPqhsbiszgxtp+I8G6n1+tU+hjBTY9+5rTHQC3q5yIC1xm2Aym95IjMQ0ccoj+o+ytMPizSDmvByTZ4uA06B41EaSLRGi5ttB76ppUm/dp53TpLr36/it9sTanfUs+UsIJY5pIMEWdfeFmPXLLPaTM9F4B+JpHHUHeuB7bxQim0nxMDmnhBdI89fLquzYnZeUzRqOpSJIEFnXIbDmuF7aAFeoA4OaHmHNmDe5E7vyTxAgJ7t6IwLMw8yg6rtysNiO8REa3HX/CeS+IU+mw2Pg/COiL2Mzu9o0f3nkeRa4H8E7ZLYaEtIf/ACGFjfWY31IC4cb+Z0T/AMnTWtsEpCtsLs4D+/JT1cKI3ei7FlRxfjZQtC0GCb4R0QlHZsmxgfWisqFAMH5oTmn4GMWghyVpQ9YpQ/SVKNtjsknmlUWYLyrQhj8CzVHU/CgcLWhv1wTnYm17RMk291zu2ylJEtdx81G9xVbju0NGmDLwTwHiP5D1Wbxvbl5+ENb1lx/JHVms11R9/res9tejLjxMFv8AG2WwTukH1IWfqdp6zvvkdIarzZWI+0UABDn03EPadXMc3juJytg8QOaaKoD8KxtaGucbHeTY2tB5yqvbuPIYGA/Eb/wt1jzlLtrGudV7ssc2CIdBggGBnH7QIjy81m9sY0GoGl0R4ZuYE3PVUCkavs3Uc5tSq63eQBya23pp6JmN2zVwhdVpm2chzD8L4IF+BjeLr2zdtUA0AVGQAABMWHVRjBjHE0qTxJqGTLbMJbLgCRmtNhwS/Z0PWqAu0nb+vimBjWdww/FDiXO4gugQ3lv9lj6xutr207I1sO5uVrq1MNEVGsNiAcweATl48CFiokqkSLFwmEzmCQNb9P8AC0GyNjFxDGNLnnQDW15O7SSU/sJhsO/HU24k/q3SBMBpf9wOcdGnTrAXd9j7Gw9FubDsYM33gcxPLNJMcpRnOlQiXTmmBHgB6JuyaGfaOFbv77MejJd/1CsdqYIYbFupGzHeNnNjpIHUGR5IDY2MbR2tRO4vDPKo1zPm5q44r5F5P4naKLUtYWQlPFQnuxMiyKRInw4DRHFNq4rVBuxtuiEr4/0VFFsFosji7lR4jEwJVZVxBmyd3mYXV4xJthv+qHgvIfuV5U1BZzav2reDlZDR6nzKqcZtFzyS5xMDQmUEG3RIoSeMrnpIewV1QuO9e7lEChBRVOhKICPZeBa95zEgASTv5X3b0RtnalHZ5pVGQ58w5gPidTcJdm52BE6XSDDgbyDxBLT6jqms2XTucjZOpIzOPVzpJSV3pRSVUZDtd2x+1VQaTXU2N0k+JxiMzosDAAgLM5yTrvXSq3Z2i7VsdLIJ3YulMtc5vo4e6spIQocXsCoMMK0Eg3teBOpVRhMVUpuDmOILTIIOkaEcCuoMqilRDHxlbALj4bcY0PAhV1bszRfXLmjKA0TlsM0n3jgkhN+MpJJqzTdhu3xrZaNeG1IhrxYP5cnwPNZ7tZhsAzvGNbUqV5M1c2RrHXMQ0Q9wOojzRlHZDWCGNjmNfMrKbd2c+kZIc5hdd0ZjzncTqZKNd4TTBti7GrYh+WlTNR0SY0aOZNgOpvdds7DbFfg8KWVHAuc8vygyGSAIB3kxJWT7K9rsBTpilSJo7/1oyuc7eXP0J87clt24oPbIMg7wbLSTfDbFd272eK1A1B8dEFw5sF3g8dJHMRvXOMS7vG55hzQ241kXBB8h6LoG3MYfs9UTbI75FYAGGn65qMlqVi7R1Hstt/7ThmvPx/C/+NvxHzs7+ZWrMRGq5p+jjGGcQzdLXDkSHNP9LVtziZCvGF9JNhmJrFQNdZD03lKXFVUaEbCwROqIYbIFpvuRbKlrJqFH98vJO9CVGjWcdpHrr0RWa9o049FAGDmpm5Q6Y8965OlB7Xz/AHRIcfqEKa14lSsrBZGCM3FIXqPMk7qVjEzXKZrghMpHMJ/fAbvLkiYLBHFSB4i6rX4zg0eZ3IDFdoC1zWjKS4xbcNZJRRmXtTEDmFVbZ2g1tIzBzWAMXnpqqrG9s3N8LGNLjYE3M/w+SzO0+0NZ7zmcJFvCBHlxVEgUD7TeWVC21uH5q57M9r6mHIAecv7Ju2N4IWWc+TJuvByc1HdKO0WYyg4MPxNgjUtJBieI5rFOeYIOoseoJBVL2e2zUpQ9hu2xm4I1ghWIxneVHviM2Z0TME3Pv81HKr6Pj5Zov0dHx4j+X5vW5AWI/Ro22Ifxe1voCf8Asts0q0P8kpekgH1ZSRZDl6kFWyYUmDUQ10D1Qoqp3ek2WA3RN33ILyavJtRd0cnD50Tw66DyGNSk7xwPHquVo6A57ZStaOnRBvxTtctuV/ZTscCJCRmC6ZI59f7InvBGsKtD9yd3nVLQSxp1RChxsFs5i3mNx3WQ3NIX7plMgFS/a2Z2Q+EizgNJ3Efumyh7vxzM5RaefFCbT2DVFQvpgOBvrfnIPkozXdlIc0tdzsVQJLjGgUi8i+k9dfZZ+rThoPG/kf8ACsMZi4blIKHrAFo6f3CdAAF5LCREwXgsTlkbir7ZlSQ8jQD3hZukwnRX+yZDXNNvexF0s3waPpuf0b4tvcVGT4w8uI/dMNB9oWya5cSwO1amExAeBIBuOIPxCefzXS9kdr8PWA8TqbjoKgyz0ddp9QmUuEpJ2aQOT2lQNHnv+jvU1Jso2KK7WymY0ypKNO6MpC6rGiUmwbul5E5AvKpKjjrAFHUaJMfWi93trfmh/GCSDI05/K6887yUjz87oRocw+G44EwfI6J5q3gyCo6tbg5ajBDcYDrqpG1OBVW12/3+tETSrzy57kaMGPxJAUIxO9RVa6jY4E7wtRg5uIsm1odq2QeMJjmAfn/ZROfHP1C1GAsXsdj+Leh/AoGpslzRrmHEfkrp1a2k+qinkmTMZapSgkKNtOVpq2Ba86fmELQwXd1J+Ju8b/JOax2A2ZDQSiHYZ82mCRu03GTNoR+EcCJbf638FKQf2R6kJH0ydFWzZznOEzlBk8/XVWTKAG5NbV8UFpB56es+yJy8vxQoDdsJwG3H4dwIMDe0k5XDeI48DqupYSk17Gva6WvAcI3g6LiW1GGzgQQN3Dmumfo12tnoGkT4qfib/A7d5O/qTIVo13cgaKWlS16JAVIHKkWTaBoK8ps3ReT2yVHEQLdE0tUDMVfWLcoT21BxHqFxnaMrMvH1yUbMJfQo1xB3xZNa/mEQAL6EWhDUg6TA8v7q68PmoagAOggophAXmNfzXm8k+owGbgKAVL8IRQAhpduvCUnedU2i76lPd1EwsATNYr1B82j1KdlkbteKVlHp1QCPqUQRIty3oR9A8jyKKc0RE+aYSNzkUzAjXlpkS08kbhtoB9nWd6A/kU91IOuYmOKBxFGDHpbVGzUW2USvaGyr6OPLLPBI3HePzCsadaRy4oMyQj6QcIIkFF9mMWcLiKb5JbOV3HKbOB42uDyTatKAFGcPmaLHVBGaOxB6eHLPbC2s6pRZJu0BrpAmWiCfkfNGPxrrwQrpEWw7v15VH2o/tLycnZ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05" name="AutoShape 27" descr="data:image/jpg;base64,/9j/4AAQSkZJRgABAQAAAQABAAD/2wCEAAkGBhIQEBQUEBQQEBQQFQ8VFhUVFA8VEBAWFRQVFBQVFBUXHCYeFxkjGRQUIC8gIycpLCwsFR4xNTAqNSYrLCkBCQoKDgwOGg8PGiwcHx4pLCwpKSosLCksKSwsKSwpLCwsLCwsKSwsKSksKSwpKSwpKSkpMCwpLCkpKSkpKSwsLP/AABEIAO0A1QMBIgACEQEDEQH/xAAcAAACAgMBAQAAAAAAAAAAAAADBAIFAAEGBwj/xAA+EAACAQIDBgMGBAUDAwUAAAABAgMAEQQSIQUGMUFRYRMicTJCgZGhsRRSwdEjYnLh8Aei8RUzghYkNEOS/8QAGgEAAgMBAQAAAAAAAAAAAAAAAgMAAQQFBv/EACsRAAICAgIBAwMDBQEAAAAAAAABAhEDIQQxEgUiQRNRcWGx8DKBkaHRQv/aAAwDAQACEQMRAD8AqAKmBWAVNVr0pwDAKmFrYWiKtUQiFqYWpKtECUNl0QCVIJRAtTCVVhUDCVIJRQlTCUNl0AyVLJRxHW/DqWXQvkrMlM+FWeHUslC2So5Ka8OtGKpZKFSlRKU0Y6gUq7KoWKVArTJSolauyqFWWoFaZZKGyVaZVC5WoEUwVoZWisECRUCtGIqBFWQCVrKmRW6soKq0RVrSrRFFCWYFoirW1WiqtCwqNKlECVJUoqpQWHRBUoix0RY6KsdC2EkCEdTEdGWOipBehcglEXWKijDW40zktwrXh0NheIDKBwFZfsKYENYYall0LG3MVowg8NKZ8KoGKpZBR4LUJo6sQOtCkg6cKtMHxK9o6GyU60dCaOjsBoTKUNlptkoTLRJgNCrLQ2WmWWhMtGgaF2WhstMMtDYUQIAisqZFZUKDqKKq1FBR1WhbDSMVaMqVpFo6JQNhpGIlGVK2iUdI6BsNIikdGSOppHR0ipbYxRBJFTKx2Hc0SKHWi+Hc0tyGKIsIqkIqp9rb4RQOURDLlJDHNlUEcQNNatNh7YixiFogwKEBlYagkXFuo71ljyscpeKezRLjzUfJoN4Va8Gnxh71L8L6U/zQrxK7waXEimwF9b8RYC1zrfloas8Th7Ie4yjuW0Aqmki8wUaMxygFo7m5v7K6qLa3OvOufyea8clGOzXh4ynFthzHfhqDWgv1pqKFgtmCC3ALmsByvfnUWiroY5uUU2Y5QplfLDY0Bo6tJY7i/SlXjp6kJcSvdKC6U86UB0piYtoSdKCy0460Flo0wGKMtCZaaYUF1o0CLkVupEVlECMItGRaigo6LS2w0TRKOiVGNaYjSltjEiaJTCR1qNKajjpbY1I0kdMJHUo46YSKkuQ5RNRRaGsnbw42fygopIzEBbgaXJ4a2puKLSkt4lK4SUjLfLbzAEWJANgdC2unes2adQY/HHezzbZex4cQGd1xLD+K5ZcgjIUklSTc5j6c+dbwG15cBimEagIVAMT634FcxFrMMx1sOPA1HB7Unw0LRKQiyMWzZC9wQBkXodGN/wDmksUsksryTXTgSStjooAOXkSNbdxXAhCblS7OxPJBRuXTPV928TJNhxJKVJdpCLWsFvoPQa/C1Um9G+SxDw8MQ8khChwVMa3NjY38x9NK4CPa8gLhZJESS91DWD2BAzW/y1JYiUsc3AAAD+UDhb0p0uTOvD/Zt4/pSv6mRfql/wBPRyrSSJCHdmGVS8lyQMurgXtc3YD17V1GF2WkKZY1txJPFmJ4sTxJrhNzt4vGx0KMoUlWBN7lnCEg+l716gY6fw4p+57ZyeXCeN+L0VDQ0J4as5IKXeKuspHOcSv8LQ0q8dWnh8aUkjpqkKcStkjpd0qxkjpaSOmxYlor3SgOtOyJS8i01MU0JOtBdaadaAwo0xdC7CsqbLWUdgjCCmY1oUYpmMUpsYkEjWmokoUa03EtLbGxQWNKajShxpTkSUmTHxRKKOm4oq1FHTcaUiUjRGJkcded71b1JiJFhjJVF81zYB35XHS3C/WvSsptoATrYHgTyBrxzdDYv4nHssy+WHxGccbMDlUX7E6f0iubyc7xyT+Do4OLDNiyeTppa/JbbPgcqArIACp81rra9hcm1telUm9cqhgobOzG7Hr3PqeHa5511kmyxGzJ7DC+otYg8GW4NuPKvPccGIBa5YM6OTe5YHib9Rb5Vnnysbi/pRpvth+lenzy5VLNO1DaQoaNgsI8jLHGrSM2gUC7N8P1rt/9NNz4sXnmxAEixtlWPkTa+Z+osQAPWvVsFsiKFVWJFQRgqtgLqDxAPGk48DmrO1yvVI4ZuMVbRyO5O4iYSJXmRGxFy2Y6+FpYKp9L3PU11ZjpspUCtdLHFQVI87kyPLLyl2Iyx0vJHVg6UF0p6kJcSueLSkpI6t5UpKWOnRkJkirkSlZUqylSlJUrRFmeSK2VaWkWrCVaUkWnJiJIRkWl3WnZBSsi0xCmLMKypsKymADMYpmNaBGKbjFKY2IeJabhWl4lp2JaS2Oig8S09ClLQpT8S0ibNMEGiSmo0ocS0cuFBY6BQSewAufpWWcqNEUJbe2wmDw7zOR5RoPzsfZUeteZ7h4yxxLSDSawLcwxJfj083Gkd995fxc7Krlo0YhRqBYaaD4Xv3re5sU0gljhMY0VjmzHXh5UHPTj6Vw+Rk+oz0S4jw8Vt9uv7I7rDOMXGqsQk8Y8rfnA69R1HXWuB3mwPhzsHGUT2PIhZBodeh4/Gulk3el8OO+ICo5K5kiUFWOq3uToTpy1NUm++xZ4IomeQTRlj5smV1fKbA6kWIB+IrPFK9MVwZ/TzJ33oa/0t27+GxZhkNlxFl14CRb5fncj5V7ODXzSspazqSskdjccdDdWHcED5V7ruRvMuOwqubCRLJKvRhz9DxrocXJ/5ZfrHF8ZLNHp9nRVFlqQrdbzgi7pQmSmyKC61aDTEpEpWRKfkWlZVpsWDJFZMlJzJVpMlISrWiLM0kV0q0pItWEopKUVoiZ5CMgpWQU7KKVkFOQiQqwrVTYVlGLGYxTUQpaOm4qWxsRqIU7EKUiFOwikSHxHIFp6IUrEKciFZpGqIYyBFLMbBQST0Aqp2htdcRDJGEbLIrJmJUAXHmLZWuLduParXFRFonVQpJUgBvZvbS9cZNsfE3yIj5hcXVVyhSFK5ntqdX1HSuTy5ZFqJvwRi9yKDbW6SeGzrG8YtmRlRiso7oL2J5WNz0oW4l4gZSDfPY345AAGv8SflXs+Cw+SNV/Kqr8gBXCbXYDEzcLBrduArJlxuEVfyaFypTi8bLVoVJaNtY8QCR2J4gHrexFVmNwRxWFnwsmsqDyn8xHmjcepH1oeA2kHjMRNmjIKE/7D6cj6GnJMWHCTqPPFcSLzK+8D1tx+dYdoBScXaPGgSD0YXB5HoRV5upvI+ClzoRY2DDkw6H/NKnvzswRYovHbJiB4qnlc+2vz1/8AIVz4PMVq72j1WHJDNi8ZbTW0fRmwt4IsXHmjOumZTbMt/uO//FWt6+ed3t43wzghiLcCOK9dOYPMV7Pu5vZFi473VXUXYX0sOLA9Pt9a3YeQn7ZdnnOf6bLjPyjuL+S/NDcVz2zN/MPNinw5zRPoYi+i4hSOKdDofKdbfKuiNa00+jl1T2LuKVkFOPSslMiXISlFIYhasZaSnFaYGeZXSikpRT8tJTVoiZpCMopWQU5LSklPRnkKsKyttW6MWMR01FSkdNRUEhkR6GnYKRip2CkSNESwip2KkYadiNZpGmI7HTCUtEaZQ1nkaF0HFed7xrbEzj+ZT81Br0RTXmW9GIYYiZiOD2t1UKoBHe2v/NYOX0g8fZzOIxZjcOOWh7qePyp4be8MhwfK9g32B/SqPaGMUnSq5MXoUPDW3p0rL4JjrLXeDGeLEYx7hLxdvzR/Lh8K5CPF/WrIzngTw1B7cqpdpRZHuOD6+h5imRgujdxuQ4e0tI5Kdwe0HiN0JH2PqOdUmDxFMSYgcKTPHs9Hh5EXCp7TOj2pjTiCuJjOWSLwsyfkKm6OvVL29D2r3DdvbqY3CxzJ748y80caOp9D+lfMke0WVvKbcvXse1dxuPvuMDiPP/8AHxOUyAamJuAkAGthqD2Han4G8cqfTPNc7BHyvH0e4PS0lGWYOoZSGVgCCNVIOoIPSl5+Btxrpo5T6E/FDC411I+I40rLVY874fOw8ysWNujHW9OxTh0VhwYCtEGImhWak5qbmpOWtUTLITlpSSmpaVkp8TPIXesrTVlGLDxmmozScZpqM0DDiPRGnYDrVfE1OwtSZIfEsomp2I1XxNTcbVnkjTFlhEaajNc0N78Gs5gM8YlBsVJNgeha2W/a9dDGayumala7G1NeWb+Yk/iJiPZGRTbiCotm9f2Fenq1eP764wR4idG45yfgwuPvWHkroZDs4bGT2J6Hp96QlxB+I1FExUuptw6VXTSW9PtQxQZZ4dzL7PFQzHooAJN/lWsSuZSjDKw+anj/AJ61HdmZc75tQACelu9VW0NqZ5WZb2Y8+JA0HxpniRSp2aE+U+mlafGXoO0cNIlmdSofn+9CwGOMUiuAGKngQCpHMEGr8Pk1rkuqLPZuGaaRUTixtfko5k9hXX7x7veF4UkI8oQRnuy2y3/q1Hrah7NxyyAPGAFOmgUMOqtYV0jbdSFUEqM8cmhYWOVuIBXnpqLdKxZHJu0W8jl2D3D36fClIXJfDyMqgE+bDFjby39251X5Wr1nGEhSRxH17V4jtfY8bgzYZsyn2lFxfsRyNr1225W9xxUfhn/vRLqLn+MgAAcXPHhcf4NnEyWvFmTkQraLvHagn0Nu9wT9KDsqLLF0DMWAvew0A+1/jUscp8IuupAJK8h176CkN3toeJEy3uYmK8vZPmW32rpQ/qMEnocmak5TTMxpOVq2RMkmLSmlZDR5DS0hpyESANWVFjWUwXYaNqZjakkNMxtQsJD0TU5E1V0bUTEY9IYzJIcqqNep1sABzJOlJlpWOiXIxCqpZyFVRckkBQBzJOgrz/ef/UGbEv8AhdmBrvo02oYjgcl/YX+bj0qt21teXFEeKckfFIb2Xs0p5nn25dy7DwBa6YclFv8Axp7ZXfpHEPdHfjzPKuFyOct+HX3Ozh4tbkdDsrc2JIFSQCRreZuZY8T86uMFvLiMEAkqHExLorg2nVeQN9Ht8Da1TwkRAHGwAAvcnTueNFniDDW1ceGacH5RZulGMtM6bY28cGKH8JvMOKN5ZV9VP3Fx3ryP/W1TFjkYcJoUPxVmQ/QLVxtEJFqxGmoI0Ze4I1B+NcRv1tCXGTworSTtHHlAsC/mYtbQAnS2prZj5azPxkqa/wACZ4HDaOXXEm9ZMbi9ExuxpoD/ABY2Xn7pA5alSQKXzaVpVPoSE2TiSrOB7y+n+caqHNj3FWWEHn63BreN2JKWuqNr2tf0vxo00Cbk2oJ4vDfysCCG/NYWANVy4Zr2ym/pWzhWU+ZWX1BrqN0MUEe7qHsCNQDYH3h3B+l6uUqWi49hNgSLh0yObO5DEHgotYC558a66GdZYmjOVgy6tmBCD83DiLcqpto7CVpyTl8oBsCQnXM3QAW0505idsJaKORVyluAFiEA5juSDbtWfwT2xvl8C+Fx5UkRa5bggah7cbjmO/GlMM38e8fiRPcupuQym/mCkcgT9a6aXdSORM+HbI44Am6segPEH51TJMY3yzLlYHiRqOX/AJDvSa8k/B7Duu+jqNl76zLpigJkOhdVAlA5kquj/AA1rZUX4aRJL+SZcjC4sATdGv20+B7VThgRfQjnz0ps4xgDcXVwDlPI2sbHuLfKn8blS6yfArNgVXBdnXyvSkrUHBbQR0GVtVUXB0dbDmP1pHF7eiQ+YtbrY2r0MZxq77OLKErqhqQ0rIa3HilkXMjBgelDkNPjvaM0taYJjWVFjWUwWTQ0xG1Jq1Rn2ikel8zG9kHtH16DuaXknGCuTpBwi5OkrH8VtBIUzyGw/wBzHkqjmTXPY3Fy4jzMAoW5jjJ0XkGc82tS873YzYhvZ4D3UHRR+vGtJE8653JhhGvRmHUk6AV5bm+ofV9sNR/c9FxeEse5d/sLsuQ2U+NPIbD9lA9lRXebubH/AA8KqxzNqSe7G5+t64jZmJ8GTOkF04BrkzEdRm+1Pf8ArhgfDkHhu3stcZX+vlNc2Xk+lf7m9LZ2uN2mkQ1IvXKbV3ubKxiGcJqWvZB6HnSGx9mTY4s8jWjUn0IvxseJo29SJFAsUYsDck8zlsTWJ5U8qxvb+fsg6pWimlkkxUHiu3tsqqoJsub7nvSe2o3gdY0kYCRVDWPmK8QM3G3a9F2PJeBR0m/Q2oW9kv8A7yMdAn2rZjcll8F1sRLcbf6DGy4RGbA9jfUEdweNKY3ZUNswzLxuFtluCQbA8KkmMtiMt7eIth0zcqrsTjirsrfEdDwNaVjnamnVim10wEbZSDGLWPtHjpTQnBbVs2mutV0mL426/wDNV6S6k1rjFtbFtpHQyqVuVJsSNDqNeHH0q93Y2xnYxSmNMykpJaNWzCwykgea4udelV+wdnmeO41uOHUgXH2PzoG8WyjhpFFjkksQDyOhI+R+tU8ZFI7JsF/ALi12szdCB7vpYWqg25stzIWv5lsRbQC4vp05/KrvBbNaPDWdScim9jYkkZiB6KwqvxhBKEm5swD+8cjkK3y+1TI/CFki05UJ4fas0aMSSMqsxYaNZbaXHqNddL0FdsLiPbM8zW45msnQj+9dPsTZC4trSAqtmDWBySfmAb9Kbn2JGJZVyBQobL5fIBdcnY6E6db0yFSjbBk2pHHbL2j4cgR2uvXqeQ04V0UmNWTQEaHXt2pbZey4A7GQBiXZQOugOluVj9KltLArG48PQOeF9UIBuR1U8D8KRlx3/SOhP7jDSZLMPdIPci/mF+4vV3IkcsemVlYaHSx/vXPRYgcG0I5H7g8CKE87RkmFyt9SOKt6jrRcLkvj3DItMVysH1vdB7Q0+BMDZobr1X3T1qxScMoI51VwbcHCZMv8y3K/EcqNgJFu+U3F7i3AaV3eNmg37XpnK5GKSXuW0NsayoMayulZzhKbFMeFwGvYDR263Puj9/hWoIAlybX58gBxsO33rcSnVm0J/wBqjgP19T2FCzM+vsoPZHvMep6DoOPOvC5+Tkzu5v8An6HrsWCGJVFCrDPLdlMgS2VDol/zP26D7caNisRwM7g29lFHlB/lUcT3qvnxcjP4cQ1Fr2FyL8rdfXrXVbs7niO82K8xAvY6/OsXI5EMEfKX9l8j4pt6OTx+1nHBGsOpt+9NY3YkcUSTT+dyLhPdXppz+NM7bxImmVEUKGccByBufoKrN78dmkVFN8uUdr8bVISnkcEvbe3+AW6v5Op3VxB/CFjpmZjb4k1ze3caZC7H2UVgvxaxPxyfTvV9ipBBhY4k9plFvlpf7/CuZ24uTDH+dgg9FAB+t6z8WKeVzrt6Cm/bRvYkdsNH/NKtV+8xvjh2y/arrSLDYYc2Yt9DXPbZnzY2/pXQ4/uyuX5/cTPUa/AttVyrq3MFT9ad3jwWeJMSmoewe3utbyt6G3zFLbXjzWt7ym3qDqKf3V2gpV4ZRmR1a6k+2p1ZR0Ye0O4vyrq41pGWXZy63PDXQn9T+9NYfZ8QUGaUxlxdVWMuQDwZ9Ra/G2tM4zCtgsQrDzqrB425SID/AMgjkb0fb2Aj8BZohmDu3nBNsp1UEcAR7J/ppiBZe7nYz8MTG5VgfMjDVXU+yy/7tOVqsN+JlxKRsntoRb1F64HB4xhFof8AtMCP6X9oelwDVzFtHxANf7GpIiR3GE20smGDX9u7HsSAD9qoMSpcoia5c63uLe2xBv0trelcDitWAuBf4a2vanViBu41tclSSFb866are3KlNeSphLWx3ZWORomQNcoxDESSKXN8wC5bZBlJPPX1oWP2plGRZJspK+0xLlbuQq63tqOPalpo5ZGzRKkVswuMznoTc6Xt0HKoRYNgSzsWPewGnpV1RC2wuJXw8xWxSzXFrnQ/Ma8O1UGM2wXmJY2CXUDnfmTT+FxAaMqpHvDiANdL3J6VVjd4sc0kgGYkkIGY6m9uQ+tSL+5GhyDHCXQ/3HpTXhPCQzjNGeDc+2YcvXgaBs/DpF7C5iPefX5KNB9avIMTnFmF76EHnSskbehkJUbw2HWQX0N6p5tlHxGMLtGVPL7HtXSQ7H8CIyK2VQCcrcB6dK57DY1gC7RuVck5wLrxI5elIqeNeUdDE4zdMkm15IxlmRmYe8gFmHcHgaym4sUji4INZWiPq3Iiq0zNL07A3dB6JhMEZ+ZVOFx7T+h5L358qXjAfV/YGtjpntzb+Xtz41cbImCRKzaWUWB5dBXnOTncI1Ds6cVb2G2RsaLDysEUXKxHuDdwfsK3vTtcRREX48ajs7HAmaQ/msPRVA++auH3s2t4hIvpesWDjyz8hOe6qwpSUYaMwGJLOXUXIGVf6m0H2+tJbViH4qOPjlN2PMnS5+d6sN3SI4/FbQDMVB6nTN8tKoBjPExRa/EkX6X4n5V3scbySrpL+f4Msn7V+p1mcyM0rHyoMq9LDifjb5Cuf3gxOZ4I/wAozH1Ylv1o+J2qW8g0S/AcCB/ij4mqczeLir9LVeDA4vyfx0Scr0i62zidYV5It/sKocSb4r5Uzt1yfN3sPQafe9BxKBZEbqBetOCCjFfhgTdsZnwxkRgntxXkA5ldA9vTQ/OlZISCssenmBIHut+371LE4xo5UdDlZTcH9D2PCrDFoHTxYBYH/uRj/wCs9QPyn6Vrx7ikJl2OLCmJhKuDY8COMTW9pR04XHO3WuZxOEmw2ZTcq3TWOUfmA6/UV0u6sZcOLaCx+NPYrC8VIuDyPD+xpws8+w82Qm4urCxHUdu9GhmEeqtcaaWN6ucfu2G1hNm/I1hf+k8D6VQz4doyVdWU9CCD8qoI6DZOJDkgceNududdFs3Ahy3vG40zMAdAbaVwuEwZkF42UOvuk5WPdGOhPa99asMPtrEw3DZr/wA2YMPiLVVJEPQMRtRVTKY3jtceySt+xAtXMbT2iSH0Kqg1JsLm17AfL50CDe6QLbJbuSQg+J1Ppxqr2i0uJeFIQXdg72HNmc3J5AAKNToKukyrCvI7Rh1tkNwMutmA1B0461f7ERzAMwYDh5tOeludVeP2vJhlRCY3fzFiqqFvbLplsDa1r86r4NvzMNTYE/5xpU4WEno7zZcQ1BF9avMLsXzZz5VGtcXu9tDKCTdiTftxp/b297LHqQx4BB7H/kefpQx1LZb60Ob2bd8S0Md/D0zMNcw7W5d6Y2RtzDKqoWWLKAAGNtPjXO7PxSvGDJZmbUnT/BQcfHGDcaXBrFk5HnPwa0PhDwVndy7sYWe0ihGDe8hFm7+XQ1quD3ZxUvhsEldFDEgA2GorKTPxi6sYpMcxGLJFuth8CQD9L0XFbVPAHQVSzYqwtzJB9ADSc2L+un70MeMnVopzL1tsFMPx9rX56/rXITYkyv2vrW9qY/QKOAoGGbKt+ZrfgwLGnL7iZztlnjdqkqEHBQBVXhpiGNuPCoM/HtUML1rRHGoxFuVssopST/nxPzvWtnP/ABSel6As9r29Khg5rNQ+OmEnse2vPcKOlvt/ehYya6r/AEikcZiL2ok8l1HYWqRhSRTl2ZiJ7lT2pvY+1zDMCSQraHt0NuYqrZ7qO1QJ1FOiqAbPaN3NsxBQHCgNqCAuU9wRoatdpbMhlTNGQL14ns/bMkB8pzKeKN7J7joe4rq8BvLmH8N7H8jGzfA8DRWBQ3tPDNGSLX41TvPcZWAZfysMy/AHh8LU5jdst76sPUGkP+poaEMXOBhvcIyEflbMv/5P71i7PJ4S/MMKejxMZ6VszRjmKjIJLu8WN5JBbXhdmPpViMSuHjKp5Ft5iD53HRm7/lGlAn2kqC9wPvXN4/axlNhooN7dT1NWrKZKbaEhkLg5SeFraDgBrQP+qSk6uT8v2oZlpcHWrRTLbC7Se5uxNS2pjMwAv0qqR7GpTSXoHj91heWjocLirKPSt47FXQ69vnVVBPoKJiJfL8f0rP8AT9wzy0WexsXlQ9z+lZVfs6Sy/Gt0vJiTk2EpaNSYon40v+I1vQHahZq1qCF2SmN2vU3k4UAcaxjTKAsI8mlbD2FBJrL6VKKsIJa3G9qDU2FgD1/SrouyLNc0VpNKBW71GgUyWbSog61lRq6I2EdqzPUCaypRLGU2nKBYO9ulyR9aj+OfmQfgKBWqhVj6bWYe7GfVT+9Dl2nI3ML/AEgClaypRLNs5PEk1G9brVWUbqNSrVqhGZesY1lYahPgLG9HLXFLximY10pcuxi6DYNvLW61hl0rdJfYaP/Z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 rot="21226421">
            <a:off x="377735" y="1947279"/>
            <a:ext cx="8680973" cy="27996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1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Os nossos antepassados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beberam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água da “rocha” do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 smtClean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monte </a:t>
            </a: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Horeb, figura de Cristo, </a:t>
            </a:r>
          </a:p>
          <a:p>
            <a:pPr algn="l"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noFill/>
                </a:ln>
                <a:solidFill>
                  <a:srgbClr val="FFCC00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que é a nossa “Água Viva”… </a:t>
            </a:r>
          </a:p>
        </p:txBody>
      </p:sp>
    </p:spTree>
    <p:extLst>
      <p:ext uri="{BB962C8B-B14F-4D97-AF65-F5344CB8AC3E}">
        <p14:creationId xmlns:p14="http://schemas.microsoft.com/office/powerpoint/2010/main" val="4892690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http://t3.gstatic.com/images?q=tbn:ANd9GcTg67BSHHqW7KMDybfe0lhSWbnLj2ctdWZYdcX9fbnmA-TwEYx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908" y="1232756"/>
            <a:ext cx="5073650" cy="3929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7" descr="http://t0.gstatic.com/images?q=tbn:ANd9GcThITjAPeGF0vVSkppx54iV0DMUBdiM7iHD_6yCFC3vgaGOIhxgx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46" y="3356992"/>
            <a:ext cx="2952328" cy="2328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Line 4"/>
          <p:cNvSpPr>
            <a:spLocks noChangeShapeType="1"/>
          </p:cNvSpPr>
          <p:nvPr/>
        </p:nvSpPr>
        <p:spPr bwMode="auto">
          <a:xfrm flipV="1">
            <a:off x="539552" y="764704"/>
            <a:ext cx="2510819" cy="936104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 smtClean="0">
              <a:solidFill>
                <a:srgbClr val="F8F8F8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0365994">
            <a:off x="390648" y="719641"/>
            <a:ext cx="2634794" cy="4502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Entrada</a:t>
            </a:r>
          </a:p>
        </p:txBody>
      </p:sp>
      <p:sp>
        <p:nvSpPr>
          <p:cNvPr id="3" name="Rectângulo 2"/>
          <p:cNvSpPr/>
          <p:nvPr/>
        </p:nvSpPr>
        <p:spPr>
          <a:xfrm>
            <a:off x="539552" y="1825074"/>
            <a:ext cx="838386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VAMOS TODOS GUIADOS PELA ESP’RANÇA,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CONFIADOS NO BRAÇO DO DEUS FORTE,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ENTRE AS LUZES E AS SOMBRAS DO CAMINHO,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QUE NOS CONDUZ À TERRA PROMETIDA</a:t>
            </a: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lvl="4" algn="l"/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	</a:t>
            </a:r>
            <a:br>
              <a:rPr lang="pt-PT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. Escutemos a voz que chama o povo,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para 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sair do </a:t>
            </a: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Egito 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do pecado.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 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seguindo o caminho do deserto,</a:t>
            </a:r>
            <a:b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pt-PT" sz="2600" baseline="0" dirty="0" smtClean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acolhamos </a:t>
            </a:r>
            <a:r>
              <a:rPr lang="pt-PT" sz="2600" baseline="0" dirty="0"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humildes a Palavra.</a:t>
            </a:r>
            <a:endParaRPr lang="pt-PT" sz="2600" dirty="0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7817" y="6059866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6258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6246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6246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CC66"/>
                </a:solidFill>
                <a:latin typeface="Arial" charset="0"/>
              </a:rPr>
              <a:t> </a:t>
            </a:r>
            <a:endParaRPr kumimoji="0" lang="pt-PT" sz="2400" kern="0" spc="100" baseline="0" dirty="0">
              <a:solidFill>
                <a:srgbClr val="FFCC66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5"/>
          <p:cNvSpPr>
            <a:spLocks noChangeArrowheads="1" noChangeShapeType="1"/>
          </p:cNvSpPr>
          <p:nvPr/>
        </p:nvSpPr>
        <p:spPr bwMode="auto">
          <a:xfrm>
            <a:off x="500034" y="642918"/>
            <a:ext cx="8215370" cy="5545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Liturgia da</a:t>
            </a:r>
          </a:p>
          <a:p>
            <a:pPr>
              <a:defRPr/>
            </a:pPr>
            <a:r>
              <a:rPr lang="pt-PT" sz="3600" kern="1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PALAVRA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1208088"/>
            <a:ext cx="4749800" cy="4060825"/>
          </a:xfrm>
          <a:prstGeom prst="rect">
            <a:avLst/>
          </a:prstGeom>
          <a:noFill/>
          <a:ln>
            <a:noFill/>
          </a:ln>
          <a:effectLst>
            <a:glow rad="431800">
              <a:schemeClr val="tx2">
                <a:alpha val="5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4515" name="Line 6"/>
          <p:cNvSpPr>
            <a:spLocks noChangeShapeType="1"/>
          </p:cNvSpPr>
          <p:nvPr/>
        </p:nvSpPr>
        <p:spPr bwMode="auto">
          <a:xfrm>
            <a:off x="428625" y="857250"/>
            <a:ext cx="8280400" cy="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4516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395536" y="1196752"/>
            <a:ext cx="8553308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“Naqueles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dias, o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povo israelita, atormentado pela sede,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começou a altercar com Moisés, dizendo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Porque nos tiraste do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Egito? Para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nos deixares morrer à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sede, a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nós, aos nossos filhos e aos nossos rebanhos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?». Então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Moisés clamou ao Senhor, dizendo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hei de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fazer a este povo?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Pouco falta para me apedrejarem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O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Senhor respondeu a Moisés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Passa para a frente do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povo 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leva contigo alguns anciãos de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Israel. Toma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na mão a vara com que fustigaste o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Rio 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põe-te a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caminho. Eu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estarei diante de ti, sobre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o rochedo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, no monte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Horeb. Baterás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no rochedo e dele sairá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água; então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povo poderá beber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». Moisés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assim fez à vista dos anciãos de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Israel. E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chamou àquele lugar Massa e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Meriba, por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causa da altercação dos filhos de Israel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por terem tentado o Senhor, ao dizerem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: «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Senhor está ou não no meio de nós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?»”.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r>
              <a:rPr lang="pt-PT" sz="21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                                     ( </a:t>
            </a:r>
            <a:r>
              <a:rPr lang="pt-PT" sz="21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Ex 17 )</a:t>
            </a:r>
          </a:p>
          <a:p>
            <a:pPr algn="l">
              <a:lnSpc>
                <a:spcPts val="2300"/>
              </a:lnSpc>
              <a:defRPr/>
            </a:pPr>
            <a:endParaRPr lang="pt-PT" sz="21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1763688" y="908720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1ª LEITURA</a:t>
            </a: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 rot="20298466">
            <a:off x="365462" y="5906615"/>
            <a:ext cx="1445320" cy="3109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Salmo R.: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763688" y="5569768"/>
            <a:ext cx="7185156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sz="24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Se hoje ouvirdes a voz do Senhor,</a:t>
            </a:r>
          </a:p>
          <a:p>
            <a:pPr algn="l">
              <a:lnSpc>
                <a:spcPts val="3500"/>
              </a:lnSpc>
              <a:spcAft>
                <a:spcPts val="0"/>
              </a:spcAft>
              <a:defRPr/>
            </a:pPr>
            <a:r>
              <a:rPr lang="pt-PT" sz="2400" cap="all" spc="200" baseline="0" dirty="0">
                <a:solidFill>
                  <a:srgbClr val="F8F8F8"/>
                </a:solidFill>
                <a:latin typeface="Arial Rounded MT Bold" pitchFamily="34" charset="0"/>
                <a:ea typeface="Times New Roman"/>
              </a:rPr>
              <a:t>não fecheis os vossos corações.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65539" name="Line 11"/>
          <p:cNvSpPr>
            <a:spLocks noChangeShapeType="1"/>
          </p:cNvSpPr>
          <p:nvPr/>
        </p:nvSpPr>
        <p:spPr bwMode="auto">
          <a:xfrm>
            <a:off x="428625" y="857250"/>
            <a:ext cx="83153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540" name="Seta para baixo 8"/>
          <p:cNvSpPr>
            <a:spLocks noChangeArrowheads="1"/>
          </p:cNvSpPr>
          <p:nvPr/>
        </p:nvSpPr>
        <p:spPr bwMode="auto">
          <a:xfrm rot="-1879668">
            <a:off x="7870825" y="6094413"/>
            <a:ext cx="246063" cy="282575"/>
          </a:xfrm>
          <a:prstGeom prst="downArrow">
            <a:avLst>
              <a:gd name="adj1" fmla="val 50000"/>
              <a:gd name="adj2" fmla="val 49944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solidFill>
                <a:srgbClr val="F8F8F8"/>
              </a:solidFill>
            </a:endParaRPr>
          </a:p>
        </p:txBody>
      </p:sp>
      <p:pic>
        <p:nvPicPr>
          <p:cNvPr id="65541" name="Picture 9" descr="BIB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15888"/>
            <a:ext cx="1214438" cy="1036637"/>
          </a:xfrm>
          <a:noFill/>
        </p:spPr>
      </p:pic>
      <p:sp>
        <p:nvSpPr>
          <p:cNvPr id="9" name="Rectângulo 8"/>
          <p:cNvSpPr/>
          <p:nvPr/>
        </p:nvSpPr>
        <p:spPr>
          <a:xfrm>
            <a:off x="530286" y="1556792"/>
            <a:ext cx="8290186" cy="4221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Irmãos: Tendo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sido justificados pela fé,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estamos em paz com Deus, por Nosso Senhor Jesus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Cristo, pelo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qual temos acesso, na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fé, 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esta graça em que permanecemos e nos gloriamos,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apoiados na esperança da glória de Deus.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Ora, a esperança não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engana, porque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amor de Deus foi derramado em nossos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corações pelo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Espírito Santo que nos foi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dado. Quando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ainda éramos fracos,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Cristo morreu pelos ímpios no tempo determinado.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Dificilmente alguém morre por um justo; </a:t>
            </a: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por um homem bom, talvez alguém tivesse </a:t>
            </a:r>
            <a:endParaRPr lang="pt-PT" sz="2200" spc="100" baseline="0" dirty="0" smtClean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lnSpc>
                <a:spcPts val="2300"/>
              </a:lnSpc>
              <a:defRPr/>
            </a:pP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coragem de morrer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.  Mas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Deus prova assim o seu amor para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connosco: Cristo </a:t>
            </a:r>
            <a:r>
              <a:rPr lang="pt-PT" sz="22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morreu por nós, quando éramos ainda </a:t>
            </a:r>
            <a:r>
              <a:rPr lang="pt-PT" sz="22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pecadores”.                                   (Rm 5)   </a:t>
            </a:r>
            <a:endParaRPr lang="pt-PT" sz="22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1763688" y="1052736"/>
            <a:ext cx="3096344" cy="31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2ª LEITURA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3203848" y="5877272"/>
            <a:ext cx="4611442" cy="457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http://t1.gstatic.com/images?q=tbn:ANd9GcTKaXf3ywZfxs9LcOA42mPFvKAkSF0vx7bvBe4h_Bzjcwn--8w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690" y="2308249"/>
            <a:ext cx="5238750" cy="3929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http://t3.gstatic.com/images?q=tbn:ANd9GcQEdYY2LB4JPeCEmPudQvtXYE4zPOgQ81WStnfvENJDTcjxmwg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16" y="2805460"/>
            <a:ext cx="4064000" cy="3071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404664"/>
            <a:ext cx="832802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9900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500063" y="857250"/>
            <a:ext cx="8243887" cy="0"/>
          </a:xfrm>
          <a:prstGeom prst="line">
            <a:avLst/>
          </a:prstGeom>
          <a:ln w="28575"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PT" dirty="0"/>
          </a:p>
        </p:txBody>
      </p:sp>
      <p:sp>
        <p:nvSpPr>
          <p:cNvPr id="66566" name="Line 5"/>
          <p:cNvSpPr>
            <a:spLocks noChangeShapeType="1"/>
          </p:cNvSpPr>
          <p:nvPr/>
        </p:nvSpPr>
        <p:spPr bwMode="auto">
          <a:xfrm>
            <a:off x="928688" y="1773238"/>
            <a:ext cx="5648325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pic>
        <p:nvPicPr>
          <p:cNvPr id="66567" name="Picture 9" descr="BIBLE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15888"/>
            <a:ext cx="1214438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928686" y="1268760"/>
            <a:ext cx="56491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ACLAMAÇÃO ao Evangelho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310261" y="1988840"/>
            <a:ext cx="686213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3"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LOUVOR A VÓS, </a:t>
            </a:r>
          </a:p>
          <a:p>
            <a:pPr lvl="3"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REI DA ETERNA GLÓRIA !</a:t>
            </a:r>
          </a:p>
          <a:p>
            <a:pPr lvl="3"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LOUVOR A VÓS !</a:t>
            </a:r>
          </a:p>
          <a:p>
            <a:pPr algn="l">
              <a:defRPr/>
            </a:pPr>
            <a:endParaRPr lang="pt-PT" sz="3200" baseline="0" dirty="0" smtClean="0"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3200" baseline="0" dirty="0" smtClean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Senhor</a:t>
            </a: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, Vós sois o Salvador </a:t>
            </a:r>
          </a:p>
          <a:p>
            <a:pPr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do mundo: dai-nos a água viva </a:t>
            </a:r>
          </a:p>
          <a:p>
            <a:pPr algn="l">
              <a:defRPr/>
            </a:pPr>
            <a:r>
              <a:rPr lang="pt-PT" sz="3200" baseline="0" dirty="0"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para não termos sede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4864</TotalTime>
  <Words>1996</Words>
  <Application>Microsoft Office PowerPoint</Application>
  <PresentationFormat>Apresentação no Ecrã (4:3)</PresentationFormat>
  <Paragraphs>255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5</vt:i4>
      </vt:variant>
      <vt:variant>
        <vt:lpstr>Títulos dos diapositivos</vt:lpstr>
      </vt:variant>
      <vt:variant>
        <vt:i4>29</vt:i4>
      </vt:variant>
    </vt:vector>
  </HeadingPairs>
  <TitlesOfParts>
    <vt:vector size="34" baseType="lpstr">
      <vt:lpstr>1_Modelo de apresentação predefinido</vt:lpstr>
      <vt:lpstr>3_Modelo de apresentação predefinido</vt:lpstr>
      <vt:lpstr>4_Modelo de apresentação predefinido</vt:lpstr>
      <vt:lpstr>5_Modelo de apresentação predefinido</vt:lpstr>
      <vt:lpstr>2_Modelo de apresentação predefinido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     [ Após a Consagração / À escolha ]  (1ª) P- Mistério da fé!       A- Anunciamos, Senhor, a Vossa morte,           proclamamos a Vossa Ressurreição.          Vinde, Senhor Jesus!       (2ª) P- Mistério admirável da nossa fé!       A- Quando comemos deste pão            e bebemos deste cálice,             anunciamos, Senhor, a Vossa morte,            esperando a Vossa vinda gloriosa.        (3ª) P- Mistério da fé para a salvação do mundo!         A- Glória a Vós que morrestes na cruz              e agora viveis para sempre.             Salvador do mundo, salvai-nos!             Vinde, Senhor Jesus!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La Salle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Win7</cp:lastModifiedBy>
  <cp:revision>395</cp:revision>
  <dcterms:created xsi:type="dcterms:W3CDTF">2006-05-02T09:35:59Z</dcterms:created>
  <dcterms:modified xsi:type="dcterms:W3CDTF">2013-11-13T11:36:52Z</dcterms:modified>
</cp:coreProperties>
</file>