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7553" r:id="rId2"/>
    <p:sldMasterId id="2147488393" r:id="rId3"/>
    <p:sldMasterId id="2147488406" r:id="rId4"/>
    <p:sldMasterId id="2147490342" r:id="rId5"/>
    <p:sldMasterId id="2147499620" r:id="rId6"/>
    <p:sldMasterId id="2147499633" r:id="rId7"/>
    <p:sldMasterId id="2147499646" r:id="rId8"/>
    <p:sldMasterId id="2147499659" r:id="rId9"/>
  </p:sldMasterIdLst>
  <p:notesMasterIdLst>
    <p:notesMasterId r:id="rId51"/>
  </p:notesMasterIdLst>
  <p:sldIdLst>
    <p:sldId id="414" r:id="rId10"/>
    <p:sldId id="281" r:id="rId11"/>
    <p:sldId id="413" r:id="rId12"/>
    <p:sldId id="415" r:id="rId13"/>
    <p:sldId id="416" r:id="rId14"/>
    <p:sldId id="384" r:id="rId15"/>
    <p:sldId id="443" r:id="rId16"/>
    <p:sldId id="258" r:id="rId17"/>
    <p:sldId id="398" r:id="rId18"/>
    <p:sldId id="391" r:id="rId19"/>
    <p:sldId id="404" r:id="rId20"/>
    <p:sldId id="444" r:id="rId21"/>
    <p:sldId id="307" r:id="rId22"/>
    <p:sldId id="335" r:id="rId23"/>
    <p:sldId id="262" r:id="rId24"/>
    <p:sldId id="342" r:id="rId25"/>
    <p:sldId id="380" r:id="rId26"/>
    <p:sldId id="381" r:id="rId27"/>
    <p:sldId id="394" r:id="rId28"/>
    <p:sldId id="301" r:id="rId29"/>
    <p:sldId id="417" r:id="rId30"/>
    <p:sldId id="382" r:id="rId31"/>
    <p:sldId id="383" r:id="rId32"/>
    <p:sldId id="345" r:id="rId33"/>
    <p:sldId id="364" r:id="rId34"/>
    <p:sldId id="411" r:id="rId35"/>
    <p:sldId id="408" r:id="rId36"/>
    <p:sldId id="442" r:id="rId37"/>
    <p:sldId id="441" r:id="rId38"/>
    <p:sldId id="428" r:id="rId39"/>
    <p:sldId id="429" r:id="rId40"/>
    <p:sldId id="430" r:id="rId41"/>
    <p:sldId id="431" r:id="rId42"/>
    <p:sldId id="432" r:id="rId43"/>
    <p:sldId id="433" r:id="rId44"/>
    <p:sldId id="434" r:id="rId45"/>
    <p:sldId id="435" r:id="rId46"/>
    <p:sldId id="436" r:id="rId47"/>
    <p:sldId id="437" r:id="rId48"/>
    <p:sldId id="438" r:id="rId49"/>
    <p:sldId id="439" r:id="rId50"/>
  </p:sldIdLst>
  <p:sldSz cx="9144000" cy="6858000" type="screen4x3"/>
  <p:notesSz cx="6858000" cy="9144000"/>
  <p:defaultTextStyle>
    <a:defPPr>
      <a:defRPr lang="pt-PT"/>
    </a:defPPr>
    <a:lvl1pPr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71DA"/>
    <a:srgbClr val="FF0000"/>
    <a:srgbClr val="FFCCCC"/>
    <a:srgbClr val="00FF00"/>
    <a:srgbClr val="FF9933"/>
    <a:srgbClr val="99FF33"/>
    <a:srgbClr val="003300"/>
    <a:srgbClr val="33CC33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5" autoAdjust="0"/>
    <p:restoredTop sz="94065" autoAdjust="0"/>
  </p:normalViewPr>
  <p:slideViewPr>
    <p:cSldViewPr>
      <p:cViewPr>
        <p:scale>
          <a:sx n="74" d="100"/>
          <a:sy n="74" d="100"/>
        </p:scale>
        <p:origin x="-20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FF13106-F875-4B15-8214-3B57D781581C}" type="datetimeFigureOut">
              <a:rPr lang="pt-PT"/>
              <a:pPr>
                <a:defRPr/>
              </a:pPr>
              <a:t>13-11-2013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09C7B8-670A-42BC-B422-09251D1AD64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371957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2595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277388C-FFBC-4E9E-94A1-242DA8EBB3FB}" type="slidenum">
              <a:rPr lang="pt-PT" sz="1200" smtClean="0"/>
              <a:pPr eaLnBrk="1" hangingPunct="1"/>
              <a:t>2</a:t>
            </a:fld>
            <a:endParaRPr lang="pt-PT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3789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E33B67E-F7EF-4A33-A98A-DB8CEF7D9A1C}" type="slidenum">
              <a:rPr lang="pt-PT" sz="1200" smtClean="0">
                <a:solidFill>
                  <a:prstClr val="black"/>
                </a:solidFill>
              </a:rPr>
              <a:pPr eaLnBrk="1" hangingPunct="1"/>
              <a:t>4</a:t>
            </a:fld>
            <a:endParaRPr lang="pt-PT" sz="12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12800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0A1EAAC-150C-4906-BFC5-757088771906}" type="slidenum">
              <a:rPr lang="pt-PT" sz="1200" smtClean="0">
                <a:solidFill>
                  <a:srgbClr val="000000"/>
                </a:solidFill>
              </a:rPr>
              <a:pPr eaLnBrk="1" hangingPunct="1"/>
              <a:t>9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12902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75D77BD-6B4C-4266-AFB9-85BF62468FBF}" type="slidenum">
              <a:rPr lang="pt-PT" sz="1200" smtClean="0"/>
              <a:pPr eaLnBrk="1" hangingPunct="1"/>
              <a:t>20</a:t>
            </a:fld>
            <a:endParaRPr lang="pt-PT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13005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A1446DD-6E78-4B02-B1EB-E52A1397CDAB}" type="slidenum">
              <a:rPr lang="pt-PT" sz="1200" smtClean="0">
                <a:solidFill>
                  <a:srgbClr val="000000"/>
                </a:solidFill>
              </a:rPr>
              <a:pPr eaLnBrk="1" hangingPunct="1"/>
              <a:t>25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13107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0CB3C45-344A-4F56-A041-5513631768F8}" type="slidenum">
              <a:rPr lang="pt-PT" sz="1200" smtClean="0">
                <a:solidFill>
                  <a:srgbClr val="000000"/>
                </a:solidFill>
              </a:rPr>
              <a:pPr eaLnBrk="1" hangingPunct="1"/>
              <a:t>26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13210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ED6574A-D098-4EB0-AB92-2109502B0E36}" type="slidenum">
              <a:rPr lang="pt-PT" sz="1200" smtClean="0">
                <a:solidFill>
                  <a:srgbClr val="000000"/>
                </a:solidFill>
              </a:rPr>
              <a:pPr eaLnBrk="1" hangingPunct="1"/>
              <a:t>27</a:t>
            </a:fld>
            <a:endParaRPr lang="pt-PT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3789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E33B67E-F7EF-4A33-A98A-DB8CEF7D9A1C}" type="slidenum">
              <a:rPr lang="pt-PT" sz="1200" smtClean="0">
                <a:solidFill>
                  <a:prstClr val="black"/>
                </a:solidFill>
              </a:rPr>
              <a:pPr eaLnBrk="1" hangingPunct="1"/>
              <a:t>28</a:t>
            </a:fld>
            <a:endParaRPr lang="pt-PT" sz="12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2539B-DF89-440F-9F8F-BF236647C2C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9773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F6F88-5C56-4FD8-B2F8-015DEA6CE16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20044006"/>
      </p:ext>
    </p:extLst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E69DB15-D9AA-44E7-97EA-C8287EC2639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5150535"/>
      </p:ext>
    </p:extLst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6CF63EE-9F7F-4D92-928D-10FE9DB428A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45736788"/>
      </p:ext>
    </p:extLst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E980B24-943A-4A7E-A600-936D1BE3F5C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46955521"/>
      </p:ext>
    </p:extLst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71C102A-1191-4310-92D2-9B5B64A80B3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3591430"/>
      </p:ext>
    </p:extLst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3E87324-8996-49A7-A6BD-2D6D8197860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54054199"/>
      </p:ext>
    </p:extLst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0E18837-2575-42F3-B52B-07043BE7AFF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90160679"/>
      </p:ext>
    </p:extLst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53F5747-1696-499F-92A7-19336D55B67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2882103"/>
      </p:ext>
    </p:extLst>
  </p:cSld>
  <p:clrMapOvr>
    <a:masterClrMapping/>
  </p:clrMapOvr>
  <p:transition spd="med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4830C51-6917-416E-AE37-2DB79AE4362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0457629"/>
      </p:ext>
    </p:extLst>
  </p:cSld>
  <p:clrMapOvr>
    <a:masterClrMapping/>
  </p:clrMapOvr>
  <p:transition spd="med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0359997-3256-4DD0-BE02-524671D2236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58725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D18E4-2AEB-4413-89B4-6A3B4CF5D5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5619011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C1F5D-F084-4B35-8FDF-CBAF08CE1E2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3890283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C5C4419-03CC-41BB-9E5D-F7376367F7D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07767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750ABC3-26CB-4DAD-A6C9-C3FC0CC1C10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024845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9B6E56E-6AE8-485E-8368-1E5E3F45E41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591899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15A1647-63FA-4EB9-8B3D-658659E5D66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4962347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2055257-143E-4925-B7BD-0162F85FA9A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511427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E054206-A4AF-4FBD-8792-52AABFD5BD0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2898492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D338911-77B0-43DC-825D-CDC4C12416E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868354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A06F7-E366-4F18-B8D7-BFE1BB47EC1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438919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BE39D7B-6068-4ACF-BB71-34C0BBF6C90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20371338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2D7DD13-36C6-4DB6-951F-B5549CF5E59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0203051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C0CE7FD-AD07-4943-A79A-6B644FA8361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86846134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84310F7-105C-454B-AAF6-7577A1AB9B6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807740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E7C634B-C1F4-4D14-ABF0-7CCFA6CA01D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96430234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66C12A1-63A4-45C6-B868-A0631F09C6A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262716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ED80E9D-FC1F-4A11-A4DB-B6ABD10C0D5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78688537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7EBC768-38BC-4F6A-A734-9D33F677ADD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7583259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459C33F-37ED-4742-82FE-32337B0783B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48497124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34A0175-D082-4B09-94C6-69E1420A883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3803503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70481-0298-4744-9E6F-70AE0C8A47B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4414691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9DF8849-1C0E-4C1D-B35A-F15D9A4861E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0817719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49BEC6C-6E2C-42B7-9A54-E910788081B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43335093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6B5B23D-C3A9-4DEC-BC11-F75D9348999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36054376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EC3640F-E4E1-4917-A6B5-8AD73B0E715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9788410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1000C47-7D92-4BAD-8120-AA3364B08D2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8865882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3E0A12D-8696-4856-90E6-ED5E61B38B3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4401730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6D95406-8353-445D-AAF0-8F84E63A1D0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0995386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23220C4-ED5E-4DD3-9B93-7B266EA0C2D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72564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033D03D-DD06-4450-A8C8-8AC4F4E5421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7133753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F5A4810-EF00-4CEE-BA13-549AE2C84E0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5896032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86A76-E8F5-4DA4-84C7-4371B827888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205823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851F849-5D48-46D5-96F3-F7687AF0CB8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78544851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E10FC2A-69A3-4D4E-B15F-A0CAE96B3D2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5915028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2B16AC7-FC35-429C-9CB1-395646952DD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82734209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C72BD26-4CC0-4D20-980C-3D38B02CCE7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29753230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BCD9B7D-6967-47F9-9D99-18876B65ED8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34400927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8D51E46-1F0C-4A31-B49A-83D28663832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00546667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0A7C122-3E71-44B3-9EA1-C8453E285A6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53790578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B8258D0-E4ED-43C1-8C98-2D8D0C8CD06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5331108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317E33D-AF59-4196-9A96-615863BD5BE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0295481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AF6D076-5E4F-481B-997A-807685A3324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05855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0C9C1-56E5-4FC8-BCD5-C137D7BEB15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77257456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04DFCEB-10AF-4E6E-9C65-1BBD874EE5F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17810438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1F046D0-74A3-4038-8072-2A5C7A1A6F7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69532722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5292744-219E-4D47-8B55-2442E3E332D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95668815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4951E6B-B1A7-4ECD-A04E-EF5CAB96753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72197900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E7773BF-54F6-4866-AD6E-1D6FBC1D88F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2204035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D60834F-534F-4330-87CA-C6AB4E21295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7712044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99B56D0-5100-4A97-9387-82FEF2F6E7E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744424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2EF680E-C9B1-4E7D-BB42-EA18FCE8ABE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95090949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E858340-2033-45B2-A7F7-EB7119E2874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1793410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2FBCE0C-01E5-4402-8EE0-3789656B2BF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2283278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F24C3-81CF-4A1B-93CB-20A3A222661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59054918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70BF3D2-F733-42DE-A034-6FCABEAD226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9492234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810BC-16C4-4DC4-8A40-A7F1895F64A4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9354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D2332-4EA3-4DD6-8361-BBC467218E5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315385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A181D-09BC-4A31-9934-1752D8BAB6C9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363364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D4AC-BC39-4308-B863-441A50095984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56716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8DC14-4B12-4D4D-9E7B-810053ED702E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454139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F0563-54C8-4CC7-8954-7D3D386C7F1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914932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05776-91B8-496D-8502-617DBED366A0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34935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88E0B-78F2-48B8-9222-078CD1366B16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197674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E766F-B6C2-45B6-ACA0-D141C970549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10211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3F79B-16AD-4272-B23E-B6701887A38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63213573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C85EE-ACA2-4180-9506-8697B06C8046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003802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9D75-AA9B-417B-B708-3FAE54BB1BF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24321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3E02D-7EC6-4A7D-A5C6-7580E6EFE1B8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954291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FE689-7048-44DC-87FA-2813E81D62E3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8448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0C117-7614-4A2C-A262-E39024901F0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660246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9067D-3FB6-4CB5-A7D3-0E769C5EAC8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186082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1A2CC-07AB-4175-91E8-7830E89B39B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080687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659CA-6EC3-431D-B092-B12CE804237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638685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1AA2E-7278-474E-9DF8-73AE52EA44C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609932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34C76-F18D-49FB-974D-738E25F69CDE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3233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20A55-456A-44D9-94F9-A97E7F9F4BB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02021512"/>
      </p:ext>
    </p:extLst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F83B1-5697-4525-90E4-6B2EE89D74EA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59615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D332-9433-4959-B14D-8C076B7316E6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930598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4A363-EF7F-4697-900B-C5CA932C00D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819527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C2D0B-EE1F-4A42-A207-93795B281EA5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678197"/>
      </p:ext>
    </p:extLst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2316B-C53B-47D6-8D45-E86C6BA72C8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624698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84A16-CAF8-494B-BAE3-C6DF4D8A8B0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636448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FF19F-2594-48C9-A714-3C9CB238B7E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4904020"/>
      </p:ext>
    </p:extLst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08D7E-5A3A-46C4-8F25-85818F33987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4877698"/>
      </p:ext>
    </p:extLst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042B8-9FB9-47AD-A4DA-F92B15C92F0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6930119"/>
      </p:ext>
    </p:extLst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E9B09-51D4-43B6-BF97-A4DFAA23566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820003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98BC2-CDB6-408F-BD10-AA72E339A8C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72987173"/>
      </p:ext>
    </p:extLst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F6750-9658-497E-BDED-09975CCD08E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84621769"/>
      </p:ext>
    </p:extLst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63412-915D-4436-86B1-B26889DBDCD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940446"/>
      </p:ext>
    </p:extLst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7899F-BC86-4A4F-B14E-B937151E95A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24964963"/>
      </p:ext>
    </p:extLst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EB9DC-A9BB-499E-9687-428F0DFC0DF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3670589"/>
      </p:ext>
    </p:extLst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2DC11-114E-4348-A8B8-0AB49AE36C4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8902364"/>
      </p:ext>
    </p:extLst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ECCB-BE32-432B-A84E-13B2E61F5B9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7501753"/>
      </p:ext>
    </p:extLst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9645C-5E8C-436D-8312-EE5E34F45D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30375703"/>
      </p:ext>
    </p:extLst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CF53C36-ADBC-427F-A99B-8C5D6545FEC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942531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FE5558C-EC71-4F30-91E7-99DDB07F331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172828"/>
      </p:ext>
    </p:extLst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BDA1A21-7C55-4B3E-87E8-7DCF6D1F2FB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95825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2405481D-D760-4CE5-AF74-D966E6DF274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9536" r:id="rId1"/>
    <p:sldLayoutId id="2147499537" r:id="rId2"/>
    <p:sldLayoutId id="2147499538" r:id="rId3"/>
    <p:sldLayoutId id="2147499539" r:id="rId4"/>
    <p:sldLayoutId id="2147499540" r:id="rId5"/>
    <p:sldLayoutId id="2147499541" r:id="rId6"/>
    <p:sldLayoutId id="2147499542" r:id="rId7"/>
    <p:sldLayoutId id="2147499543" r:id="rId8"/>
    <p:sldLayoutId id="2147499544" r:id="rId9"/>
    <p:sldLayoutId id="2147499545" r:id="rId10"/>
    <p:sldLayoutId id="2147499546" r:id="rId11"/>
    <p:sldLayoutId id="2147499547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475E46-1BBD-4E17-980A-42499FA3292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06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06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205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205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06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9548" r:id="rId1"/>
    <p:sldLayoutId id="2147499549" r:id="rId2"/>
    <p:sldLayoutId id="2147499550" r:id="rId3"/>
    <p:sldLayoutId id="2147499551" r:id="rId4"/>
    <p:sldLayoutId id="2147499552" r:id="rId5"/>
    <p:sldLayoutId id="2147499553" r:id="rId6"/>
    <p:sldLayoutId id="2147499554" r:id="rId7"/>
    <p:sldLayoutId id="2147499555" r:id="rId8"/>
    <p:sldLayoutId id="2147499556" r:id="rId9"/>
    <p:sldLayoutId id="2147499557" r:id="rId10"/>
    <p:sldLayoutId id="2147499558" r:id="rId11"/>
    <p:sldLayoutId id="2147499559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C3F70E-311C-4457-9D0A-4E2E3F3E741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3092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3093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3090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3091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3081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3088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3089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308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3086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3087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3084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3085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9560" r:id="rId1"/>
    <p:sldLayoutId id="2147499561" r:id="rId2"/>
    <p:sldLayoutId id="2147499562" r:id="rId3"/>
    <p:sldLayoutId id="2147499563" r:id="rId4"/>
    <p:sldLayoutId id="2147499564" r:id="rId5"/>
    <p:sldLayoutId id="2147499565" r:id="rId6"/>
    <p:sldLayoutId id="2147499566" r:id="rId7"/>
    <p:sldLayoutId id="2147499567" r:id="rId8"/>
    <p:sldLayoutId id="2147499568" r:id="rId9"/>
    <p:sldLayoutId id="2147499569" r:id="rId10"/>
    <p:sldLayoutId id="2147499570" r:id="rId11"/>
    <p:sldLayoutId id="2147499571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B91425-8898-44C7-A4B7-34D25BAA9F4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16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4117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4104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14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4115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4105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2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4113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4106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0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4111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08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4109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9572" r:id="rId1"/>
    <p:sldLayoutId id="2147499573" r:id="rId2"/>
    <p:sldLayoutId id="2147499574" r:id="rId3"/>
    <p:sldLayoutId id="2147499575" r:id="rId4"/>
    <p:sldLayoutId id="2147499576" r:id="rId5"/>
    <p:sldLayoutId id="2147499577" r:id="rId6"/>
    <p:sldLayoutId id="2147499578" r:id="rId7"/>
    <p:sldLayoutId id="2147499579" r:id="rId8"/>
    <p:sldLayoutId id="2147499580" r:id="rId9"/>
    <p:sldLayoutId id="2147499581" r:id="rId10"/>
    <p:sldLayoutId id="2147499582" r:id="rId11"/>
    <p:sldLayoutId id="2147499583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0DC10E-0B2B-4169-B819-6611D2BEB67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717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718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718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17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718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718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17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718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718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17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718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718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718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718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/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9608" r:id="rId1"/>
    <p:sldLayoutId id="2147499609" r:id="rId2"/>
    <p:sldLayoutId id="2147499610" r:id="rId3"/>
    <p:sldLayoutId id="2147499611" r:id="rId4"/>
    <p:sldLayoutId id="2147499612" r:id="rId5"/>
    <p:sldLayoutId id="2147499613" r:id="rId6"/>
    <p:sldLayoutId id="2147499614" r:id="rId7"/>
    <p:sldLayoutId id="2147499615" r:id="rId8"/>
    <p:sldLayoutId id="2147499616" r:id="rId9"/>
    <p:sldLayoutId id="2147499617" r:id="rId10"/>
    <p:sldLayoutId id="2147499618" r:id="rId11"/>
    <p:sldLayoutId id="2147499619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471A0D95-B7B5-4F89-ACF2-E25CC4C24CC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507360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9621" r:id="rId1"/>
    <p:sldLayoutId id="2147499622" r:id="rId2"/>
    <p:sldLayoutId id="2147499623" r:id="rId3"/>
    <p:sldLayoutId id="2147499624" r:id="rId4"/>
    <p:sldLayoutId id="2147499625" r:id="rId5"/>
    <p:sldLayoutId id="2147499626" r:id="rId6"/>
    <p:sldLayoutId id="2147499627" r:id="rId7"/>
    <p:sldLayoutId id="2147499628" r:id="rId8"/>
    <p:sldLayoutId id="2147499629" r:id="rId9"/>
    <p:sldLayoutId id="2147499630" r:id="rId10"/>
    <p:sldLayoutId id="2147499631" r:id="rId11"/>
    <p:sldLayoutId id="2147499632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6E601AE8-078E-4040-8842-D36268595B9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3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1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001883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9634" r:id="rId1"/>
    <p:sldLayoutId id="2147499635" r:id="rId2"/>
    <p:sldLayoutId id="2147499636" r:id="rId3"/>
    <p:sldLayoutId id="2147499637" r:id="rId4"/>
    <p:sldLayoutId id="2147499638" r:id="rId5"/>
    <p:sldLayoutId id="2147499639" r:id="rId6"/>
    <p:sldLayoutId id="2147499640" r:id="rId7"/>
    <p:sldLayoutId id="2147499641" r:id="rId8"/>
    <p:sldLayoutId id="2147499642" r:id="rId9"/>
    <p:sldLayoutId id="2147499643" r:id="rId10"/>
    <p:sldLayoutId id="2147499644" r:id="rId11"/>
    <p:sldLayoutId id="2147499645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A3D120D8-E511-447A-BFB2-03F1A05FBD6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06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06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06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053542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9647" r:id="rId1"/>
    <p:sldLayoutId id="2147499648" r:id="rId2"/>
    <p:sldLayoutId id="2147499649" r:id="rId3"/>
    <p:sldLayoutId id="2147499650" r:id="rId4"/>
    <p:sldLayoutId id="2147499651" r:id="rId5"/>
    <p:sldLayoutId id="2147499652" r:id="rId6"/>
    <p:sldLayoutId id="2147499653" r:id="rId7"/>
    <p:sldLayoutId id="2147499654" r:id="rId8"/>
    <p:sldLayoutId id="2147499655" r:id="rId9"/>
    <p:sldLayoutId id="2147499656" r:id="rId10"/>
    <p:sldLayoutId id="2147499657" r:id="rId11"/>
    <p:sldLayoutId id="2147499658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00275D-2775-4CD0-8AB5-CFB9F21F22D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5367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5380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381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5368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5378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379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5369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5376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377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5370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5374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375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5372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373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17534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9660" r:id="rId1"/>
    <p:sldLayoutId id="2147499661" r:id="rId2"/>
    <p:sldLayoutId id="2147499662" r:id="rId3"/>
    <p:sldLayoutId id="2147499663" r:id="rId4"/>
    <p:sldLayoutId id="2147499664" r:id="rId5"/>
    <p:sldLayoutId id="2147499665" r:id="rId6"/>
    <p:sldLayoutId id="2147499666" r:id="rId7"/>
    <p:sldLayoutId id="2147499667" r:id="rId8"/>
    <p:sldLayoutId id="2147499668" r:id="rId9"/>
    <p:sldLayoutId id="2147499669" r:id="rId10"/>
    <p:sldLayoutId id="2147499670" r:id="rId11"/>
    <p:sldLayoutId id="2147499671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0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6.xml"/><Relationship Id="rId6" Type="http://schemas.openxmlformats.org/officeDocument/2006/relationships/image" Target="../media/image27.jpeg"/><Relationship Id="rId11" Type="http://schemas.openxmlformats.org/officeDocument/2006/relationships/image" Target="../media/image8.png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25.jpeg"/><Relationship Id="rId9" Type="http://schemas.openxmlformats.org/officeDocument/2006/relationships/image" Target="../media/image20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0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537268" y="2492896"/>
            <a:ext cx="5472113" cy="792088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No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 Ciclo A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: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2915817" y="3501009"/>
            <a:ext cx="5832648" cy="2664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Louvamos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 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PAI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,</a:t>
            </a: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Filho e o Espírito</a:t>
            </a:r>
          </a:p>
        </p:txBody>
      </p:sp>
      <p:pic>
        <p:nvPicPr>
          <p:cNvPr id="58372" name="Picture 4" descr="DOLPH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546">
            <a:off x="581025" y="3983038"/>
            <a:ext cx="2786063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2804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Os 3 Ciclos</a:t>
            </a:r>
          </a:p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Litúrgicos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1692275" y="3789363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468313" y="5084763"/>
            <a:ext cx="5746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1908175" y="5445125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589339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9750"/>
            <a:ext cx="8255325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403225" y="738188"/>
            <a:ext cx="834390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92446" y="1662524"/>
            <a:ext cx="8472041" cy="3926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“Irmãos: Cristo Jesus, que era de condição divina,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não Se valeu da sua igualdade com Deus,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mas aniquilou-Se a Si próprio.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Assumindo a condição de servo,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tornou-Se semelhante aos homens.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Aparecendo como homem, humilhou-Se ainda mais,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obedecendo até à morte e morte de cruz.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Por isso Deus O exaltou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 Lhe deu um nome que está acima de todos os nomes,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para que ao nome de Jesus todos se ajoelhem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no céu, na terra e nos abismos,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 toda a língua proclame que Jesus Cristo é o Senhor,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para glória de Deus Pai”.                   </a:t>
            </a:r>
            <a:r>
              <a:rPr lang="pt-PT" sz="22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 (</a:t>
            </a:r>
            <a:r>
              <a:rPr lang="pt-PT" sz="22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Fl 2)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</a:t>
            </a:r>
          </a:p>
        </p:txBody>
      </p:sp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>
            <a:off x="3059832" y="5877272"/>
            <a:ext cx="4464496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  <a:endParaRPr lang="pt-PT" sz="3600" kern="10" baseline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1383" name="Seta para baixo 10"/>
          <p:cNvSpPr>
            <a:spLocks noChangeArrowheads="1"/>
          </p:cNvSpPr>
          <p:nvPr/>
        </p:nvSpPr>
        <p:spPr bwMode="auto">
          <a:xfrm rot="-1879668">
            <a:off x="7586887" y="6055840"/>
            <a:ext cx="217487" cy="301625"/>
          </a:xfrm>
          <a:prstGeom prst="downArrow">
            <a:avLst>
              <a:gd name="adj1" fmla="val 50000"/>
              <a:gd name="adj2" fmla="val 49773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s-ES" baseline="0">
                <a:solidFill>
                  <a:srgbClr val="F8F8F8"/>
                </a:solidFill>
              </a:rPr>
              <a:t>   </a:t>
            </a: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1897236" y="1173163"/>
            <a:ext cx="3898900" cy="239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2ª LEITURA</a:t>
            </a:r>
          </a:p>
        </p:txBody>
      </p:sp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2366362"/>
            <a:ext cx="4284224" cy="2862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0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76475"/>
            <a:ext cx="2386013" cy="365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428625" y="738188"/>
            <a:ext cx="8320088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>
            <a:off x="971600" y="980728"/>
            <a:ext cx="5544616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  <p:sp>
        <p:nvSpPr>
          <p:cNvPr id="102408" name="Line 5"/>
          <p:cNvSpPr>
            <a:spLocks noChangeShapeType="1"/>
          </p:cNvSpPr>
          <p:nvPr/>
        </p:nvSpPr>
        <p:spPr bwMode="auto">
          <a:xfrm>
            <a:off x="971550" y="1484313"/>
            <a:ext cx="554355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Rectângulo 1"/>
          <p:cNvSpPr/>
          <p:nvPr/>
        </p:nvSpPr>
        <p:spPr>
          <a:xfrm>
            <a:off x="1463675" y="1628775"/>
            <a:ext cx="714057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algn="l">
              <a:defRPr/>
            </a:pPr>
            <a:r>
              <a:rPr lang="pt-PT" sz="3200" i="1" spc="4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  <a:cs typeface="Aharoni" pitchFamily="2" charset="-79"/>
              </a:rPr>
              <a:t>LOUVOR </a:t>
            </a:r>
            <a:r>
              <a:rPr lang="pt-PT" sz="3200" i="1" spc="4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  <a:cs typeface="Aharoni" pitchFamily="2" charset="-79"/>
              </a:rPr>
              <a:t>A VÓS, </a:t>
            </a:r>
          </a:p>
          <a:p>
            <a:pPr lvl="2" algn="l">
              <a:defRPr/>
            </a:pPr>
            <a:r>
              <a:rPr lang="pt-PT" sz="3200" i="1" spc="4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  <a:cs typeface="Aharoni" pitchFamily="2" charset="-79"/>
              </a:rPr>
              <a:t>REI </a:t>
            </a:r>
            <a:r>
              <a:rPr lang="pt-PT" sz="3200" i="1" spc="4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  <a:cs typeface="Aharoni" pitchFamily="2" charset="-79"/>
              </a:rPr>
              <a:t>DA ETERNA GLÓRIA</a:t>
            </a:r>
            <a:r>
              <a:rPr lang="pt-PT" i="1" spc="4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  <a:cs typeface="Aharoni" pitchFamily="2" charset="-79"/>
              </a:rPr>
              <a:t>!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804863" y="3023517"/>
            <a:ext cx="6865937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indent="-609600">
              <a:buFontTx/>
              <a:buNone/>
              <a:defRPr/>
            </a:pPr>
            <a:r>
              <a:rPr lang="pt-PT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Cristo obedeceu até à morte</a:t>
            </a:r>
          </a:p>
          <a:p>
            <a:pPr marL="609600" indent="-609600">
              <a:buFontTx/>
              <a:buNone/>
              <a:defRPr/>
            </a:pPr>
            <a:r>
              <a:rPr lang="pt-PT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	e morte de cruz.</a:t>
            </a:r>
          </a:p>
          <a:p>
            <a:pPr marL="609600" indent="-609600">
              <a:buFontTx/>
              <a:buNone/>
              <a:defRPr/>
            </a:pPr>
            <a:r>
              <a:rPr lang="pt-PT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Por isso Deus O exaltou</a:t>
            </a:r>
          </a:p>
          <a:p>
            <a:pPr marL="609600" indent="-609600">
              <a:buFontTx/>
              <a:buNone/>
              <a:defRPr/>
            </a:pPr>
            <a:r>
              <a:rPr lang="pt-PT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	e Lhe deu um nome que está</a:t>
            </a:r>
          </a:p>
          <a:p>
            <a:pPr marL="609600" indent="-609600">
              <a:buFontTx/>
              <a:buNone/>
              <a:defRPr/>
            </a:pPr>
            <a:r>
              <a:rPr lang="pt-PT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acima de todos os nomes. </a:t>
            </a:r>
            <a:endParaRPr lang="pt-PT" baseline="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4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78793" y="748572"/>
            <a:ext cx="828357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503550" y="1388384"/>
            <a:ext cx="85329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defRPr/>
            </a:pPr>
            <a:r>
              <a:rPr lang="pt-PT" sz="36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Assistimos e “participamos” </a:t>
            </a:r>
          </a:p>
          <a:p>
            <a:pPr>
              <a:lnSpc>
                <a:spcPts val="3600"/>
              </a:lnSpc>
              <a:defRPr/>
            </a:pPr>
            <a:r>
              <a:rPr lang="pt-PT" sz="36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…enquanto escutamos o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683568" y="903398"/>
            <a:ext cx="3528391" cy="365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-27384"/>
            <a:ext cx="1214438" cy="1036637"/>
          </a:xfrm>
          <a:noFill/>
        </p:spPr>
      </p:pic>
      <p:sp>
        <p:nvSpPr>
          <p:cNvPr id="13" name="WordArt 4"/>
          <p:cNvSpPr>
            <a:spLocks noChangeArrowheads="1" noChangeShapeType="1"/>
          </p:cNvSpPr>
          <p:nvPr/>
        </p:nvSpPr>
        <p:spPr bwMode="auto">
          <a:xfrm>
            <a:off x="2771800" y="3789040"/>
            <a:ext cx="3744416" cy="4233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4300"/>
              </a:lnSpc>
              <a:defRPr/>
            </a:pPr>
            <a:r>
              <a:rPr lang="pt-PT" sz="3600" kern="10" baseline="0" dirty="0" smtClean="0">
                <a:ln w="11430"/>
                <a:solidFill>
                  <a:srgbClr val="CC0099"/>
                </a:soli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Mateus</a:t>
            </a:r>
            <a:endParaRPr lang="pt-PT" sz="3600" kern="10" baseline="0" dirty="0">
              <a:ln w="11430"/>
              <a:solidFill>
                <a:srgbClr val="CC0099"/>
              </a:solidFill>
              <a:effectLst>
                <a:glow rad="76200">
                  <a:srgbClr val="F8F8F8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352717" y="4293096"/>
            <a:ext cx="8611771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  <a:defRPr/>
            </a:pP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Este </a:t>
            </a:r>
            <a:r>
              <a:rPr lang="pt-PT" sz="2500" i="1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Relato,</a:t>
            </a: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 escrito desde a </a:t>
            </a:r>
            <a:r>
              <a:rPr lang="pt-PT" sz="2500" i="1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Comunidade de </a:t>
            </a:r>
            <a:r>
              <a:rPr lang="pt-PT" sz="2500" i="1" u="sng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S. Mateus</a:t>
            </a: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: </a:t>
            </a:r>
          </a:p>
          <a:p>
            <a:pPr lvl="1" algn="l">
              <a:lnSpc>
                <a:spcPts val="2500"/>
              </a:lnSpc>
              <a:defRPr/>
            </a:pP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 - é dirigido a </a:t>
            </a:r>
            <a:r>
              <a:rPr lang="pt-PT" sz="2500" u="sng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cristãos de origem judaica</a:t>
            </a: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…</a:t>
            </a:r>
          </a:p>
          <a:p>
            <a:pPr lvl="1" algn="l">
              <a:lnSpc>
                <a:spcPts val="2500"/>
              </a:lnSpc>
              <a:defRPr/>
            </a:pP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 - ou seja, </a:t>
            </a:r>
            <a:r>
              <a:rPr lang="pt-PT" sz="2500" u="sng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conhecedores do A.T.</a:t>
            </a: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 (Profetas, Salmos…)</a:t>
            </a:r>
          </a:p>
          <a:p>
            <a:pPr lvl="1" algn="l">
              <a:lnSpc>
                <a:spcPts val="2500"/>
              </a:lnSpc>
              <a:defRPr/>
            </a:pP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 - portanto, é a </a:t>
            </a:r>
            <a:r>
              <a:rPr lang="pt-PT" sz="2500" u="sng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realização das promessas</a:t>
            </a: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 anteriores…</a:t>
            </a:r>
          </a:p>
          <a:p>
            <a:pPr lvl="1" algn="l">
              <a:lnSpc>
                <a:spcPts val="2500"/>
              </a:lnSpc>
              <a:defRPr/>
            </a:pP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 - e marca o fim da </a:t>
            </a:r>
            <a:r>
              <a:rPr lang="pt-PT" sz="2500" i="1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Antiga</a:t>
            </a: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 e o </a:t>
            </a:r>
            <a:r>
              <a:rPr lang="pt-PT" sz="2500" u="sng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início da </a:t>
            </a:r>
            <a:r>
              <a:rPr lang="pt-PT" sz="2500" i="1" u="sng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Nova</a:t>
            </a:r>
            <a:r>
              <a:rPr lang="pt-PT" sz="2500" u="sng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 ALIANÇA</a:t>
            </a:r>
            <a:r>
              <a:rPr lang="pt-PT" sz="2500" spc="100" baseline="0" dirty="0" smtClean="0">
                <a:solidFill>
                  <a:srgbClr val="F8F8F8"/>
                </a:solidFill>
                <a:latin typeface="Calibri" pitchFamily="34" charset="0"/>
                <a:cs typeface="Calibri" pitchFamily="34" charset="0"/>
              </a:rPr>
              <a:t>…</a:t>
            </a:r>
            <a:endParaRPr lang="pt-PT" sz="2500" spc="100" baseline="0" dirty="0">
              <a:solidFill>
                <a:srgbClr val="F8F8F8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ângulo 14"/>
          <p:cNvSpPr/>
          <p:nvPr/>
        </p:nvSpPr>
        <p:spPr>
          <a:xfrm>
            <a:off x="1691680" y="6032515"/>
            <a:ext cx="7092786" cy="348813"/>
          </a:xfrm>
          <a:prstGeom prst="rect">
            <a:avLst/>
          </a:prstGeom>
          <a:ln w="127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defRPr/>
            </a:pPr>
            <a:r>
              <a:rPr lang="pt-PT" sz="1600" i="1" spc="100" baseline="0" dirty="0" smtClean="0">
                <a:solidFill>
                  <a:srgbClr val="FFFF00"/>
                </a:solidFill>
                <a:latin typeface="Arial" charset="0"/>
                <a:cs typeface="Arial" charset="0"/>
                <a:sym typeface="Wingdings" pitchFamily="2" charset="2"/>
              </a:rPr>
              <a:t> </a:t>
            </a:r>
            <a:r>
              <a:rPr lang="pt-PT" sz="1600" i="1" spc="100" baseline="0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O Relato na íntegra vai no fim – se for pertinente Projetar – .</a:t>
            </a:r>
            <a:endParaRPr lang="pt-PT" sz="1600" i="1" spc="100" baseline="0" dirty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WordArt 4"/>
          <p:cNvSpPr>
            <a:spLocks noChangeArrowheads="1" noChangeShapeType="1"/>
          </p:cNvSpPr>
          <p:nvPr/>
        </p:nvSpPr>
        <p:spPr bwMode="auto">
          <a:xfrm>
            <a:off x="1922298" y="2404046"/>
            <a:ext cx="5472608" cy="12409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4300"/>
              </a:lnSpc>
              <a:defRPr/>
            </a:pPr>
            <a:r>
              <a:rPr lang="pt-PT" sz="3600" i="1" kern="10" baseline="0" dirty="0" smtClean="0">
                <a:ln w="11430"/>
                <a:solidFill>
                  <a:srgbClr val="CC0099"/>
                </a:soli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Relato da</a:t>
            </a:r>
          </a:p>
          <a:p>
            <a:pPr>
              <a:lnSpc>
                <a:spcPts val="4300"/>
              </a:lnSpc>
              <a:defRPr/>
            </a:pPr>
            <a:r>
              <a:rPr lang="pt-PT" sz="3600" kern="10" baseline="0" dirty="0" smtClean="0">
                <a:ln w="11430"/>
                <a:solidFill>
                  <a:srgbClr val="CC0099"/>
                </a:soli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PAIXÃO em</a:t>
            </a:r>
            <a:endParaRPr lang="pt-PT" sz="3600" kern="10" baseline="0" dirty="0">
              <a:ln w="11430"/>
              <a:solidFill>
                <a:srgbClr val="CC0099"/>
              </a:solidFill>
              <a:effectLst>
                <a:glow rad="76200">
                  <a:srgbClr val="F8F8F8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9337228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765175"/>
            <a:ext cx="8640762" cy="5616575"/>
          </a:xfrm>
        </p:spPr>
        <p:txBody>
          <a:bodyPr/>
          <a:lstStyle/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Deus, Pai todo-poderoso,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Criador do céu e da terra, de todas as coisas visíveis e invisíveis.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Senhor, Jesus Cristo, Filho Unigénito de Deus,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nascido do Pai  antes de todos os séculos: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Deus de Deus, Luz de Luz, Deus verdadeiro de Deus verdadeiro.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Gerado, não criado, consubstancial ao Pai.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Por Ele todas as coisas foram feitas.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por nós, homens, e para nossa salvação desceu dos Céus.  </a:t>
            </a:r>
            <a:r>
              <a:rPr lang="pt-PT" sz="1800" smtClean="0">
                <a:latin typeface="Arial" charset="0"/>
              </a:rPr>
              <a:t>( / )</a:t>
            </a:r>
            <a:r>
              <a:rPr lang="pt-PT" sz="1800" b="1" smtClean="0">
                <a:latin typeface="Arial" charset="0"/>
              </a:rPr>
              <a:t>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    E encarnou pelo Espírito Santo, no seio da Virgem Maria, e Se fez homem.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Também por nós foi crucificado sob Pôncio Pilatos;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padeceu e foi sepultado.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Ressuscitou ao terceiro dia, conforme as Escrituras e subiu aos Céus,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onde está sentado à direita do Pai.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 novo há de vir na sua glória, para julgar os vivos e os mortos,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o Seu Reino não terá fim.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no Espírito Santo, Senhor que dá a vida, e procede do Pai e do Filho;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com o Pai e o Filho é adorado e glorificado: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Ele que falou pelos Profetas.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na Igreja una, santa, católica e apostólica.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Professo um só batismo para remissão dos pecados.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espero a ressurreição dos mortos,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a vida do mundo que há de vir.</a:t>
            </a:r>
            <a:r>
              <a:rPr lang="pt-PT" sz="1800" b="1" i="1" smtClean="0">
                <a:latin typeface="Arial" charset="0"/>
              </a:rPr>
              <a:t>  Ámen.</a:t>
            </a:r>
            <a:r>
              <a:rPr lang="pt-PT" sz="1800" smtClean="0">
                <a:latin typeface="Arial" charset="0"/>
                <a:sym typeface="Wingdings" pitchFamily="2" charset="2"/>
              </a:rPr>
              <a:t> </a:t>
            </a:r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4824413" cy="2878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Profissão de Fé (Credo)</a:t>
            </a:r>
          </a:p>
        </p:txBody>
      </p:sp>
      <p:sp>
        <p:nvSpPr>
          <p:cNvPr id="106500" name="Line 4"/>
          <p:cNvSpPr>
            <a:spLocks noChangeShapeType="1"/>
          </p:cNvSpPr>
          <p:nvPr/>
        </p:nvSpPr>
        <p:spPr bwMode="auto">
          <a:xfrm>
            <a:off x="1403350" y="692150"/>
            <a:ext cx="4751388" cy="0"/>
          </a:xfrm>
          <a:prstGeom prst="line">
            <a:avLst/>
          </a:prstGeom>
          <a:noFill/>
          <a:ln w="317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755898" y="2060848"/>
            <a:ext cx="799256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2" indent="-7938" algn="l" defTabSz="719138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Oramos... a Jesus Cristo, feito obediente até à morte e morte de cruz, para que apresente ao Pai os nossos pedidos.  </a:t>
            </a:r>
            <a:endParaRPr lang="pt-PT" sz="20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marL="360363" lvl="2" indent="-7938" algn="l" defTabSz="719138">
              <a:spcAft>
                <a:spcPts val="1200"/>
              </a:spcAft>
              <a:defRPr/>
            </a:pPr>
            <a:r>
              <a:rPr lang="pt-PT" sz="20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</a:t>
            </a:r>
            <a:r>
              <a:rPr lang="pt-PT" sz="20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		Jesus</a:t>
            </a:r>
            <a:r>
              <a:rPr lang="pt-PT" sz="20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Filho de Deus, lembra-Te</a:t>
            </a:r>
            <a:r>
              <a:rPr lang="pt-PT" sz="20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</a:t>
            </a:r>
            <a:endParaRPr lang="pt-PT" sz="20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marL="0" lvl="1" indent="-104775" algn="l" defTabSz="719138"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daqueles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sofrem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as injustiças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são perseguidos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… </a:t>
            </a:r>
          </a:p>
          <a:p>
            <a:pPr marL="0" lvl="1" indent="-104775" algn="l" defTabSz="719138"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de todos 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aflitos por causa de ódios e traições... </a:t>
            </a:r>
          </a:p>
          <a:p>
            <a:pPr marL="0" lvl="1" indent="-104775" algn="l" defTabSz="719138"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dos que não sabem ou não querem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perdoar…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marL="0" lvl="1" indent="-104775" algn="l" defTabSz="719138"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dos agonizantes que desesperam por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falta de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fé…</a:t>
            </a:r>
          </a:p>
          <a:p>
            <a:pPr marL="92075" algn="l">
              <a:defRPr/>
            </a:pP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2915816" y="1130940"/>
            <a:ext cx="4940151" cy="5698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Oração dos Fiéis:</a:t>
            </a:r>
          </a:p>
        </p:txBody>
      </p:sp>
      <p:sp>
        <p:nvSpPr>
          <p:cNvPr id="107524" name="Line 12"/>
          <p:cNvSpPr>
            <a:spLocks noChangeShapeType="1"/>
          </p:cNvSpPr>
          <p:nvPr/>
        </p:nvSpPr>
        <p:spPr bwMode="auto">
          <a:xfrm>
            <a:off x="2916238" y="1700213"/>
            <a:ext cx="4867275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" name="Rectângulo 8"/>
          <p:cNvSpPr/>
          <p:nvPr/>
        </p:nvSpPr>
        <p:spPr>
          <a:xfrm>
            <a:off x="1547366" y="5013176"/>
            <a:ext cx="69850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200" cap="all" spc="3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PELA TUA MORTE, SENHOR,</a:t>
            </a:r>
          </a:p>
          <a:p>
            <a:pPr algn="l">
              <a:spcAft>
                <a:spcPts val="0"/>
              </a:spcAft>
              <a:defRPr/>
            </a:pPr>
            <a:r>
              <a:rPr lang="pt-PT" sz="3200" cap="all" spc="3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DÁ-NOS A VIDA !</a:t>
            </a:r>
          </a:p>
        </p:txBody>
      </p:sp>
      <p:sp>
        <p:nvSpPr>
          <p:cNvPr id="12" name="WordArt 21"/>
          <p:cNvSpPr>
            <a:spLocks noChangeArrowheads="1" noChangeShapeType="1" noTextEdit="1"/>
          </p:cNvSpPr>
          <p:nvPr/>
        </p:nvSpPr>
        <p:spPr bwMode="auto">
          <a:xfrm>
            <a:off x="539552" y="404664"/>
            <a:ext cx="8104216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200" baseline="0" dirty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schemeClr val="tx2">
                      <a:alpha val="80000"/>
                    </a:schemeClr>
                  </a:outerShdw>
                </a:effectLst>
                <a:latin typeface="Arial Black"/>
              </a:rPr>
              <a:t>ORAÇÃO UNIVERSAL</a:t>
            </a:r>
            <a:endParaRPr lang="pt-PT" sz="3600" kern="10" spc="300" baseline="0" dirty="0">
              <a:ln w="11430"/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schemeClr val="tx2">
                    <a:alpha val="80000"/>
                  </a:schemeClr>
                </a:outerShdw>
              </a:effectLst>
              <a:latin typeface="Arial Black"/>
            </a:endParaRPr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503238" y="981075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467544" y="505384"/>
            <a:ext cx="8208714" cy="5688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500" baseline="0" dirty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schemeClr val="tx2">
                      <a:alpha val="80000"/>
                    </a:schemeClr>
                  </a:outerShdw>
                </a:effectLst>
                <a:latin typeface="Arial Black"/>
              </a:rPr>
              <a:t>Liturgia</a:t>
            </a: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schemeClr val="tx2">
                      <a:alpha val="80000"/>
                    </a:schemeClr>
                  </a:outerShdw>
                </a:effectLst>
                <a:latin typeface="Arial Black"/>
              </a:rPr>
              <a:t>EUCARÍSTICA</a:t>
            </a:r>
          </a:p>
        </p:txBody>
      </p:sp>
      <p:sp>
        <p:nvSpPr>
          <p:cNvPr id="108547" name="Line 7"/>
          <p:cNvSpPr>
            <a:spLocks noChangeShapeType="1"/>
          </p:cNvSpPr>
          <p:nvPr/>
        </p:nvSpPr>
        <p:spPr bwMode="auto">
          <a:xfrm>
            <a:off x="539750" y="3357563"/>
            <a:ext cx="7920038" cy="0"/>
          </a:xfrm>
          <a:prstGeom prst="line">
            <a:avLst/>
          </a:prstGeom>
          <a:noFill/>
          <a:ln w="508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6558">
            <a:off x="1657705" y="1561864"/>
            <a:ext cx="4263948" cy="4464328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61549"/>
            <a:ext cx="4269837" cy="4061955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2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9" descr="http://t3.gstatic.com/images?q=tbn:ANd9GcTVqhaZfl15YITj-AGEBiqlSajpVszJRl0p9aO7_yl7xbzFLsW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571625"/>
            <a:ext cx="4000500" cy="3825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09573" name="Line 4"/>
          <p:cNvSpPr>
            <a:spLocks noChangeShapeType="1"/>
          </p:cNvSpPr>
          <p:nvPr/>
        </p:nvSpPr>
        <p:spPr bwMode="auto">
          <a:xfrm flipV="1">
            <a:off x="428625" y="857250"/>
            <a:ext cx="8207375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 rot="19355230">
            <a:off x="164539" y="1579794"/>
            <a:ext cx="2854212" cy="5050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Ofertório</a:t>
            </a:r>
          </a:p>
        </p:txBody>
      </p:sp>
      <p:sp>
        <p:nvSpPr>
          <p:cNvPr id="109577" name="Line 6"/>
          <p:cNvSpPr>
            <a:spLocks noChangeShapeType="1"/>
          </p:cNvSpPr>
          <p:nvPr/>
        </p:nvSpPr>
        <p:spPr bwMode="auto">
          <a:xfrm flipH="1">
            <a:off x="684213" y="1268413"/>
            <a:ext cx="2159000" cy="1655762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330316" y="6079633"/>
            <a:ext cx="221828" cy="26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515219" y="2899974"/>
            <a:ext cx="82728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9725" algn="l">
              <a:defRPr/>
            </a:pPr>
            <a: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SIM, LEVANTAR-ME-EI !</a:t>
            </a:r>
          </a:p>
          <a:p>
            <a:pPr marL="339725" algn="l">
              <a:defRPr/>
            </a:pPr>
            <a: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IREI TER COM MEU PAI !</a:t>
            </a:r>
          </a:p>
          <a:p>
            <a:pPr marL="339725" algn="l">
              <a:defRPr/>
            </a:pP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 </a:t>
            </a:r>
          </a:p>
          <a:p>
            <a:pPr marL="339725" algn="l">
              <a:defRPr/>
            </a:pP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	1. A Ti, meu Senhor, elevo a minha alma;</a:t>
            </a:r>
          </a:p>
          <a:p>
            <a:pPr marL="339725" algn="l">
              <a:defRPr/>
            </a:pP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	em Ti confio, meu Deus Salvador!</a:t>
            </a:r>
          </a:p>
          <a:p>
            <a:pPr marL="339725" algn="l">
              <a:defRPr/>
            </a:pP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 </a:t>
            </a:r>
          </a:p>
          <a:p>
            <a:pPr marL="339725" algn="l">
              <a:defRPr/>
            </a:pP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	</a:t>
            </a:r>
            <a:r>
              <a:rPr lang="pt-PT" sz="24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. Não seja, Senhor, jamais humilhado;</a:t>
            </a:r>
          </a:p>
          <a:p>
            <a:pPr marL="339725" algn="l">
              <a:defRPr/>
            </a:pP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	</a:t>
            </a:r>
            <a:r>
              <a:rPr lang="pt-PT" sz="24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os </a:t>
            </a: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meus inimigos, de mim não triunfem.</a:t>
            </a:r>
          </a:p>
        </p:txBody>
      </p:sp>
      <p:pic>
        <p:nvPicPr>
          <p:cNvPr id="14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0596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0597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0598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958850"/>
            <a:ext cx="8208962" cy="5494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	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  <a:cs typeface="Arial" charset="0"/>
              </a:rPr>
              <a:t>[ Prep. das Oferendas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  <a:cs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	pelo pão   … 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Pão da vida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	pelo vinho  …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Vinho da salvação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Orai, irmãos, para que o meu e vosso sacrifício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	seja aceite por Deus Pai todo-poderoso.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Receba o Senhor por tuas mãos este Sacrifício, 	para glória do Seu nome,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para nosso bem e de toda a santa Igreja.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374599" y="6041094"/>
            <a:ext cx="221828" cy="26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1620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1621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1622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900113" y="1239838"/>
            <a:ext cx="7775575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	   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( … )                   </a:t>
            </a:r>
          </a:p>
          <a:p>
            <a:pPr algn="r">
              <a:spcAft>
                <a:spcPts val="600"/>
              </a:spcAft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  <a:cs typeface="Arial" charset="0"/>
              </a:rPr>
              <a:t>[ Oração Eucarística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  <a:cs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O Senhor esteja convosco.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Ele está no meio de nós.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Corações ao alto.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O nosso coração está em Deus.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Dêmos graças ao Senhor nosso Deus.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É nosso dever, é nossa salvação.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                 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( … ) </a:t>
            </a:r>
            <a:endParaRPr kumimoji="0" lang="pt-PT" sz="2400" kern="0" spc="100" baseline="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237288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  <p:pic>
        <p:nvPicPr>
          <p:cNvPr id="1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t3.gstatic.com/images?q=tbn:ANd9GcSBhafM8LHM4Otx_XiIhw7obsYcJ3kFIPBub98bmib8TIWe1kO9D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14750"/>
            <a:ext cx="3051175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http://t0.gstatic.com/images?q=tbn:ANd9GcSjXCt4Dlc9LnN4k2eW0nChrlnkZnpnHI0bhLvWyqjVMpD_sj7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428750"/>
            <a:ext cx="550068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12643" name="Line 4"/>
          <p:cNvSpPr>
            <a:spLocks noChangeShapeType="1"/>
          </p:cNvSpPr>
          <p:nvPr/>
        </p:nvSpPr>
        <p:spPr bwMode="auto">
          <a:xfrm flipV="1">
            <a:off x="468313" y="857250"/>
            <a:ext cx="8207375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646" name="Line 4"/>
          <p:cNvSpPr>
            <a:spLocks noChangeShapeType="1"/>
          </p:cNvSpPr>
          <p:nvPr/>
        </p:nvSpPr>
        <p:spPr bwMode="auto">
          <a:xfrm flipH="1">
            <a:off x="876300" y="1225550"/>
            <a:ext cx="1979613" cy="1979613"/>
          </a:xfrm>
          <a:prstGeom prst="line">
            <a:avLst/>
          </a:prstGeom>
          <a:noFill/>
          <a:ln w="444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18898539">
            <a:off x="147810" y="1735848"/>
            <a:ext cx="2952378" cy="4988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Santo</a:t>
            </a:r>
          </a:p>
        </p:txBody>
      </p:sp>
      <p:sp>
        <p:nvSpPr>
          <p:cNvPr id="3" name="Rectângulo 2"/>
          <p:cNvSpPr/>
          <p:nvPr/>
        </p:nvSpPr>
        <p:spPr>
          <a:xfrm>
            <a:off x="2555776" y="1160902"/>
            <a:ext cx="6318646" cy="511524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Santo, Santo, Santo,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  Senhor Deus do Universo.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O céu e a terra proclamam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a Vossa glória.</a:t>
            </a:r>
            <a:r>
              <a:rPr kumimoji="0" lang="pt-PT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		 </a:t>
            </a: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Hossana nas alturas!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Bendito O que vem 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em nome do Senhor.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		 Hossana nas alturas!</a:t>
            </a:r>
          </a:p>
        </p:txBody>
      </p:sp>
      <p:pic>
        <p:nvPicPr>
          <p:cNvPr id="11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6" descr="DOLPHIN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704546">
            <a:off x="6804025" y="4473575"/>
            <a:ext cx="2376488" cy="1581150"/>
          </a:xfrm>
          <a:noFill/>
        </p:spPr>
      </p:pic>
      <p:sp>
        <p:nvSpPr>
          <p:cNvPr id="95239" name="WordArt 9"/>
          <p:cNvSpPr>
            <a:spLocks noChangeArrowheads="1" noChangeShapeType="1" noTextEdit="1"/>
          </p:cNvSpPr>
          <p:nvPr/>
        </p:nvSpPr>
        <p:spPr bwMode="auto">
          <a:xfrm>
            <a:off x="6948488" y="5372100"/>
            <a:ext cx="4318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latin typeface="Arial Black"/>
              </a:rPr>
              <a:t>F</a:t>
            </a:r>
          </a:p>
        </p:txBody>
      </p:sp>
      <p:sp>
        <p:nvSpPr>
          <p:cNvPr id="9" name="WordArt 4"/>
          <p:cNvSpPr>
            <a:spLocks noChangeArrowheads="1" noChangeShapeType="1"/>
          </p:cNvSpPr>
          <p:nvPr/>
        </p:nvSpPr>
        <p:spPr bwMode="auto">
          <a:xfrm>
            <a:off x="497653" y="476672"/>
            <a:ext cx="8178035" cy="2448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glow rad="76200">
                    <a:schemeClr val="tx1">
                      <a:alpha val="40000"/>
                    </a:schemeClr>
                  </a:glow>
                  <a:outerShdw blurRad="50800" dist="39000" dir="5460000" algn="tl">
                    <a:schemeClr val="tx1">
                      <a:alpha val="38000"/>
                    </a:schemeClr>
                  </a:outerShdw>
                </a:effectLst>
                <a:latin typeface="Arial Black"/>
              </a:rPr>
              <a:t>Domingo de </a:t>
            </a:r>
            <a:r>
              <a:rPr lang="pt-PT" sz="3600" kern="10" baseline="0" dirty="0" smtClean="0">
                <a:ln w="11430"/>
                <a:solidFill>
                  <a:srgbClr val="FF0000"/>
                </a:solidFill>
                <a:effectLst>
                  <a:glow rad="76200">
                    <a:schemeClr val="tx1">
                      <a:alpha val="40000"/>
                    </a:schemeClr>
                  </a:glow>
                  <a:outerShdw blurRad="50800" dist="39000" dir="5460000" algn="tl">
                    <a:schemeClr val="tx1">
                      <a:alpha val="38000"/>
                    </a:schemeClr>
                  </a:outerShdw>
                </a:effectLst>
                <a:latin typeface="Arial Black"/>
              </a:rPr>
              <a:t>Ramos</a:t>
            </a:r>
            <a:endParaRPr lang="pt-PT" sz="3600" kern="10" baseline="0" dirty="0">
              <a:ln w="11430"/>
              <a:solidFill>
                <a:srgbClr val="FF0000"/>
              </a:solidFill>
              <a:effectLst>
                <a:glow rad="76200">
                  <a:schemeClr val="tx1">
                    <a:alpha val="40000"/>
                  </a:schemeClr>
                </a:glow>
                <a:outerShdw blurRad="50800" dist="39000" dir="5460000" algn="tl">
                  <a:schemeClr val="tx1">
                    <a:alpha val="38000"/>
                  </a:schemeClr>
                </a:outerShdw>
              </a:effectLst>
              <a:latin typeface="Arial Black"/>
            </a:endParaRP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glow rad="76200">
                    <a:schemeClr val="tx1">
                      <a:alpha val="40000"/>
                    </a:schemeClr>
                  </a:glow>
                  <a:outerShdw blurRad="50800" dist="39000" dir="5460000" algn="tl">
                    <a:schemeClr val="tx1">
                      <a:alpha val="38000"/>
                    </a:schemeClr>
                  </a:outerShdw>
                </a:effectLst>
                <a:latin typeface="Arial Black"/>
              </a:rPr>
              <a:t>na Paixão do Senhor</a:t>
            </a: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2555776" y="5824969"/>
            <a:ext cx="3312368" cy="5563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( Ciclo A )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428625" y="3284984"/>
            <a:ext cx="6286500" cy="2314575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200" baseline="0" dirty="0">
                <a:latin typeface="Arial" charset="0"/>
              </a:rPr>
              <a:t>- Mateus </a:t>
            </a:r>
            <a:r>
              <a:rPr lang="pt-PT" sz="2200" i="1" baseline="0" dirty="0">
                <a:latin typeface="Arial" charset="0"/>
              </a:rPr>
              <a:t>redige</a:t>
            </a:r>
            <a:r>
              <a:rPr lang="pt-PT" sz="2200" baseline="0" dirty="0">
                <a:latin typeface="Arial" charset="0"/>
              </a:rPr>
              <a:t> uma </a:t>
            </a:r>
            <a:r>
              <a:rPr lang="pt-PT" sz="2200" i="1" baseline="0" dirty="0" smtClean="0">
                <a:latin typeface="Arial" charset="0"/>
              </a:rPr>
              <a:t>Paixão</a:t>
            </a:r>
            <a:r>
              <a:rPr lang="pt-PT" sz="2200" baseline="0" dirty="0" smtClean="0">
                <a:latin typeface="Arial" charset="0"/>
              </a:rPr>
              <a:t> </a:t>
            </a:r>
            <a:r>
              <a:rPr lang="pt-PT" sz="2200" baseline="0" dirty="0">
                <a:latin typeface="Arial" charset="0"/>
              </a:rPr>
              <a:t>que </a:t>
            </a:r>
            <a:r>
              <a:rPr lang="pt-PT" sz="2200" i="1" baseline="0" dirty="0" smtClean="0">
                <a:latin typeface="Arial" charset="0"/>
              </a:rPr>
              <a:t>“cumpre”</a:t>
            </a:r>
            <a:r>
              <a:rPr lang="pt-PT" sz="2200" baseline="0" dirty="0" smtClean="0">
                <a:latin typeface="Arial" charset="0"/>
              </a:rPr>
              <a:t> </a:t>
            </a:r>
            <a:r>
              <a:rPr lang="pt-PT" sz="2200" baseline="0" dirty="0">
                <a:latin typeface="Arial" charset="0"/>
              </a:rPr>
              <a:t>as </a:t>
            </a:r>
            <a:r>
              <a:rPr lang="pt-PT" sz="2200" i="1" baseline="0" dirty="0" smtClean="0">
                <a:latin typeface="Arial" charset="0"/>
              </a:rPr>
              <a:t>Escrituras (A.T.)</a:t>
            </a:r>
            <a:r>
              <a:rPr lang="pt-PT" sz="2200" baseline="0" dirty="0" smtClean="0">
                <a:latin typeface="Arial" charset="0"/>
              </a:rPr>
              <a:t>…  </a:t>
            </a:r>
            <a:r>
              <a:rPr lang="pt-PT" sz="2000" b="0" i="1" baseline="0" dirty="0" smtClean="0">
                <a:latin typeface="Arial" charset="0"/>
              </a:rPr>
              <a:t>[ </a:t>
            </a:r>
            <a:r>
              <a:rPr lang="pt-PT" sz="2000" b="0" i="1" baseline="0" dirty="0">
                <a:latin typeface="Arial" charset="0"/>
              </a:rPr>
              <a:t>3ª L. / </a:t>
            </a:r>
            <a:r>
              <a:rPr lang="pt-PT" sz="2000" b="0" i="1" baseline="0" dirty="0" smtClean="0">
                <a:latin typeface="Arial" charset="0"/>
              </a:rPr>
              <a:t>Evang.</a:t>
            </a:r>
            <a:r>
              <a:rPr lang="pt-PT" sz="2000" b="0" baseline="0" dirty="0" smtClean="0">
                <a:latin typeface="Arial" charset="0"/>
              </a:rPr>
              <a:t> </a:t>
            </a:r>
            <a:r>
              <a:rPr lang="pt-PT" sz="2000" b="0" baseline="0" dirty="0">
                <a:latin typeface="Arial" charset="0"/>
              </a:rPr>
              <a:t>– </a:t>
            </a:r>
            <a:r>
              <a:rPr lang="pt-PT" sz="2000" baseline="0" dirty="0">
                <a:latin typeface="Arial" charset="0"/>
              </a:rPr>
              <a:t>Mt 26-27 </a:t>
            </a:r>
            <a:r>
              <a:rPr lang="pt-PT" sz="2000" b="0" i="1" baseline="0" dirty="0">
                <a:latin typeface="Arial" charset="0"/>
              </a:rPr>
              <a:t>]</a:t>
            </a:r>
            <a:r>
              <a:rPr lang="pt-PT" sz="2400" baseline="0" dirty="0">
                <a:latin typeface="Arial" charset="0"/>
              </a:rPr>
              <a:t> 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200" baseline="0" dirty="0">
                <a:latin typeface="Arial" charset="0"/>
              </a:rPr>
              <a:t>- </a:t>
            </a:r>
            <a:r>
              <a:rPr lang="pt-PT" sz="2200" i="1" baseline="0" dirty="0">
                <a:latin typeface="Arial" charset="0"/>
              </a:rPr>
              <a:t>«Eu devo ser ultrajado… mas sei que não ficarei desiludido…»</a:t>
            </a:r>
            <a:r>
              <a:rPr lang="pt-PT" sz="2400" i="1" baseline="0" dirty="0">
                <a:latin typeface="Arial" charset="0"/>
              </a:rPr>
              <a:t> </a:t>
            </a:r>
            <a:r>
              <a:rPr lang="pt-PT" sz="2400" baseline="0" dirty="0">
                <a:latin typeface="Arial" charset="0"/>
              </a:rPr>
              <a:t> </a:t>
            </a:r>
            <a:r>
              <a:rPr lang="pt-PT" sz="2000" b="0" i="1" baseline="0" dirty="0">
                <a:latin typeface="Arial" charset="0"/>
              </a:rPr>
              <a:t>[ 1ª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baseline="0" dirty="0">
                <a:latin typeface="Arial" charset="0"/>
              </a:rPr>
              <a:t>/ </a:t>
            </a:r>
            <a:r>
              <a:rPr lang="pt-PT" sz="2000" baseline="0" dirty="0">
                <a:latin typeface="Arial" charset="0"/>
              </a:rPr>
              <a:t>Is 50 </a:t>
            </a:r>
            <a:r>
              <a:rPr lang="pt-PT" sz="2000" b="0" i="1" baseline="0" dirty="0">
                <a:latin typeface="Arial" charset="0"/>
              </a:rPr>
              <a:t>]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200" baseline="0" dirty="0">
                <a:latin typeface="Arial" charset="0"/>
              </a:rPr>
              <a:t>- Como homem, humilhou-Se, obediente, até à </a:t>
            </a:r>
            <a:r>
              <a:rPr lang="pt-PT" sz="2200" i="1" baseline="0" dirty="0">
                <a:latin typeface="Arial" charset="0"/>
              </a:rPr>
              <a:t>morte de Cruz …</a:t>
            </a:r>
            <a:r>
              <a:rPr lang="pt-PT" sz="2200" baseline="0" dirty="0">
                <a:latin typeface="Arial" charset="0"/>
              </a:rPr>
              <a:t>  </a:t>
            </a:r>
            <a:r>
              <a:rPr lang="pt-PT" sz="2000" b="0" i="1" baseline="0" dirty="0">
                <a:latin typeface="Arial" charset="0"/>
              </a:rPr>
              <a:t>[ 2ª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baseline="0" dirty="0">
                <a:latin typeface="Arial" charset="0"/>
              </a:rPr>
              <a:t>/ </a:t>
            </a:r>
            <a:r>
              <a:rPr lang="pt-PT" sz="2000" baseline="0" dirty="0">
                <a:latin typeface="Arial" charset="0"/>
              </a:rPr>
              <a:t>Fl 2 </a:t>
            </a:r>
            <a:r>
              <a:rPr lang="pt-PT" sz="2000" b="0" i="1" baseline="0" dirty="0">
                <a:latin typeface="Arial" charset="0"/>
              </a:rPr>
              <a:t>]</a:t>
            </a:r>
          </a:p>
        </p:txBody>
      </p:sp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7894546" y="4293096"/>
            <a:ext cx="493878" cy="54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15" name="WordArt 10"/>
          <p:cNvSpPr>
            <a:spLocks noChangeArrowheads="1" noChangeShapeType="1" noTextEdit="1"/>
          </p:cNvSpPr>
          <p:nvPr/>
        </p:nvSpPr>
        <p:spPr bwMode="auto">
          <a:xfrm>
            <a:off x="8028384" y="5660479"/>
            <a:ext cx="50323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13667" name="Line 4"/>
          <p:cNvSpPr>
            <a:spLocks noChangeShapeType="1"/>
          </p:cNvSpPr>
          <p:nvPr/>
        </p:nvSpPr>
        <p:spPr bwMode="auto">
          <a:xfrm flipV="1">
            <a:off x="468313" y="857250"/>
            <a:ext cx="8207375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1093788"/>
            <a:ext cx="8413750" cy="5399087"/>
          </a:xfrm>
        </p:spPr>
        <p:txBody>
          <a:bodyPr/>
          <a:lstStyle/>
          <a:p>
            <a:pPr>
              <a:spcBef>
                <a:spcPct val="50000"/>
              </a:spcBef>
              <a:spcAft>
                <a:spcPct val="50000"/>
              </a:spcAft>
              <a:defRPr/>
            </a:pPr>
            <a:r>
              <a:rPr lang="pt-PT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                                                                 </a:t>
            </a:r>
            <a:r>
              <a:rPr lang="pt-PT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[ </a:t>
            </a:r>
            <a:r>
              <a:rPr lang="pt-PT" sz="19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Após a </a:t>
            </a:r>
            <a:r>
              <a:rPr lang="pt-PT" sz="1900" b="1" i="1" u="sng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Consagração</a:t>
            </a:r>
            <a:r>
              <a:rPr lang="pt-PT" sz="19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/ À escolha</a:t>
            </a:r>
            <a:r>
              <a:rPr lang="pt-PT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]</a:t>
            </a:r>
            <a:r>
              <a:rPr lang="pt-PT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br>
              <a:rPr lang="pt-PT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</a:br>
            <a:r>
              <a:rPr lang="pt-PT" sz="1800" spc="1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</a:t>
            </a:r>
            <a:r>
              <a:rPr lang="pt-PT" sz="1800" spc="100" dirty="0">
                <a:solidFill>
                  <a:srgbClr val="FFFFFF"/>
                </a:solidFill>
                <a:latin typeface="Arial" charset="0"/>
              </a:rPr>
              <a:t>1ª)</a:t>
            </a:r>
            <a:r>
              <a:rPr lang="pt-PT" sz="1600" spc="10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S- </a:t>
            </a:r>
            <a:r>
              <a:rPr lang="pt-PT" sz="1800" i="1" u="sng" spc="100" dirty="0">
                <a:solidFill>
                  <a:srgbClr val="FFFF66"/>
                </a:solidFill>
                <a:latin typeface="Arial" charset="0"/>
              </a:rPr>
              <a:t>Mistério da fé</a:t>
            </a:r>
            <a:r>
              <a:rPr lang="pt-PT" sz="1800" i="1" spc="100" dirty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18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      P-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Anunciamos, Senhor, a Vossa morte, 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         proclamamos a Vossa Ressurreição.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         Vinde, Senhor Jesus!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pt-PT" sz="2000" b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20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>	 </a:t>
            </a:r>
            <a:r>
              <a:rPr lang="pt-PT" sz="1800" spc="100" dirty="0">
                <a:solidFill>
                  <a:srgbClr val="FFFFFF"/>
                </a:solidFill>
                <a:latin typeface="Arial" charset="0"/>
              </a:rPr>
              <a:t>(2ª)</a:t>
            </a:r>
            <a:r>
              <a:rPr lang="pt-PT" sz="1600" spc="100" dirty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pt-PT" sz="2600" i="1" spc="100" dirty="0">
                <a:solidFill>
                  <a:srgbClr val="FFFFFF"/>
                </a:solidFill>
                <a:latin typeface="Arial" charset="0"/>
              </a:rPr>
              <a:t>S- </a:t>
            </a:r>
            <a:r>
              <a:rPr lang="pt-PT" sz="2600" i="1" u="sng" spc="100" dirty="0">
                <a:solidFill>
                  <a:srgbClr val="FFFF66"/>
                </a:solidFill>
                <a:latin typeface="Arial" charset="0"/>
              </a:rPr>
              <a:t>Mistério admirável da nossa fé</a:t>
            </a:r>
            <a:r>
              <a:rPr lang="pt-PT" sz="2600" i="1" spc="100" dirty="0">
                <a:solidFill>
                  <a:srgbClr val="FFFF66"/>
                </a:solidFill>
                <a:latin typeface="Arial" charset="0"/>
              </a:rPr>
              <a:t>!</a:t>
            </a:r>
            <a:br>
              <a:rPr lang="pt-PT" sz="2600" i="1" spc="100" dirty="0">
                <a:solidFill>
                  <a:srgbClr val="FFFF66"/>
                </a:solidFill>
                <a:latin typeface="Arial" charset="0"/>
              </a:rPr>
            </a:br>
            <a:r>
              <a:rPr lang="pt-PT" sz="2600" i="1" spc="100" dirty="0">
                <a:solidFill>
                  <a:srgbClr val="FFFFFF"/>
                </a:solidFill>
                <a:latin typeface="Arial" charset="0"/>
              </a:rPr>
              <a:t>	     </a:t>
            </a:r>
            <a:r>
              <a:rPr lang="pt-PT" sz="2600" i="1" spc="100" dirty="0" smtClean="0">
                <a:solidFill>
                  <a:srgbClr val="FFFFFF"/>
                </a:solidFill>
                <a:latin typeface="Arial" charset="0"/>
              </a:rPr>
              <a:t>P- </a:t>
            </a:r>
            <a:r>
              <a:rPr lang="pt-PT" sz="2600" b="1" spc="100" dirty="0">
                <a:solidFill>
                  <a:srgbClr val="FFFFFF"/>
                </a:solidFill>
                <a:latin typeface="Arial" charset="0"/>
              </a:rPr>
              <a:t>Quando comemos deste pão</a:t>
            </a:r>
            <a:br>
              <a:rPr lang="pt-PT" sz="26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600" b="1" spc="100" dirty="0">
                <a:solidFill>
                  <a:srgbClr val="FFFFFF"/>
                </a:solidFill>
                <a:latin typeface="Arial" charset="0"/>
              </a:rPr>
              <a:t>	          e bebemos deste cálice, </a:t>
            </a:r>
            <a:br>
              <a:rPr lang="pt-PT" sz="26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600" b="1" spc="100" dirty="0">
                <a:solidFill>
                  <a:srgbClr val="FFFFFF"/>
                </a:solidFill>
                <a:latin typeface="Arial" charset="0"/>
              </a:rPr>
              <a:t>	          anunciamos, Senhor, a Vossa morte,</a:t>
            </a:r>
            <a:br>
              <a:rPr lang="pt-PT" sz="26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600" b="1" spc="100" dirty="0">
                <a:solidFill>
                  <a:srgbClr val="FFFFFF"/>
                </a:solidFill>
                <a:latin typeface="Arial" charset="0"/>
              </a:rPr>
              <a:t>	          esperando a Vossa vinda gloriosa.</a:t>
            </a: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24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pt-PT" sz="21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21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8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i="1" spc="100" dirty="0">
                <a:solidFill>
                  <a:srgbClr val="FFFFFF"/>
                </a:solidFill>
                <a:latin typeface="Arial" charset="0"/>
              </a:rPr>
              <a:t>		</a:t>
            </a:r>
            <a:r>
              <a:rPr lang="pt-PT" sz="1800" spc="100" dirty="0">
                <a:solidFill>
                  <a:srgbClr val="FFFFFF"/>
                </a:solidFill>
                <a:latin typeface="Arial" charset="0"/>
              </a:rPr>
              <a:t>(3ª)</a:t>
            </a:r>
            <a:r>
              <a:rPr lang="pt-PT" sz="1600" spc="10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S- </a:t>
            </a:r>
            <a:r>
              <a:rPr lang="pt-PT" sz="1800" i="1" u="sng" spc="100" dirty="0">
                <a:solidFill>
                  <a:srgbClr val="FFFF66"/>
                </a:solidFill>
                <a:latin typeface="Arial" charset="0"/>
              </a:rPr>
              <a:t>Mistério da fé para a salvação do mundo</a:t>
            </a:r>
            <a:r>
              <a:rPr lang="pt-PT" sz="1800" i="1" spc="100" dirty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18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		      </a:t>
            </a:r>
            <a:r>
              <a:rPr lang="pt-PT" sz="1800" i="1" spc="100" dirty="0" smtClean="0">
                <a:solidFill>
                  <a:srgbClr val="FFFFFF"/>
                </a:solidFill>
                <a:latin typeface="Arial" charset="0"/>
              </a:rPr>
              <a:t>P-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Glória a Vós que morrestes na cruz 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		          e agora viveis para sempre.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		          Salvador do mundo, salvai-nos!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		          Vinde, Senhor Jesus!</a:t>
            </a:r>
            <a:endParaRPr lang="pt-P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auto">
          <a:xfrm>
            <a:off x="2051050" y="1341438"/>
            <a:ext cx="2665413" cy="0"/>
          </a:xfrm>
          <a:prstGeom prst="line">
            <a:avLst/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/>
          </a:p>
        </p:txBody>
      </p:sp>
      <p:sp>
        <p:nvSpPr>
          <p:cNvPr id="113670" name="Line 6"/>
          <p:cNvSpPr>
            <a:spLocks noChangeShapeType="1"/>
          </p:cNvSpPr>
          <p:nvPr/>
        </p:nvSpPr>
        <p:spPr bwMode="auto">
          <a:xfrm>
            <a:off x="2700338" y="2708275"/>
            <a:ext cx="2665412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671" name="Line 7"/>
          <p:cNvSpPr>
            <a:spLocks noChangeShapeType="1"/>
          </p:cNvSpPr>
          <p:nvPr/>
        </p:nvSpPr>
        <p:spPr bwMode="auto">
          <a:xfrm>
            <a:off x="3851275" y="4941888"/>
            <a:ext cx="2665413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1908194" y="908720"/>
            <a:ext cx="2879830" cy="4328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- Aclamações -</a:t>
            </a:r>
          </a:p>
        </p:txBody>
      </p:sp>
      <p:sp>
        <p:nvSpPr>
          <p:cNvPr id="15" name="Raio 9"/>
          <p:cNvSpPr>
            <a:spLocks noChangeArrowheads="1"/>
          </p:cNvSpPr>
          <p:nvPr/>
        </p:nvSpPr>
        <p:spPr bwMode="auto">
          <a:xfrm rot="15841732">
            <a:off x="1410356" y="3541452"/>
            <a:ext cx="252413" cy="1154335"/>
          </a:xfrm>
          <a:prstGeom prst="lightningBol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ln w="19050">
                <a:solidFill>
                  <a:schemeClr val="tx1"/>
                </a:solidFill>
              </a:ln>
            </a:endParaRPr>
          </a:p>
        </p:txBody>
      </p:sp>
      <p:pic>
        <p:nvPicPr>
          <p:cNvPr id="13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Line 4"/>
          <p:cNvSpPr>
            <a:spLocks noChangeShapeType="1"/>
          </p:cNvSpPr>
          <p:nvPr/>
        </p:nvSpPr>
        <p:spPr bwMode="auto">
          <a:xfrm flipV="1">
            <a:off x="468313" y="857250"/>
            <a:ext cx="8255497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" name="WordArt 5"/>
          <p:cNvSpPr>
            <a:spLocks noChangeArrowheads="1" noChangeShapeType="1" noTextEdit="1"/>
          </p:cNvSpPr>
          <p:nvPr/>
        </p:nvSpPr>
        <p:spPr bwMode="auto">
          <a:xfrm>
            <a:off x="467544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6802" name="Picture 23" descr="http://perlbal.hi-pi.com/blog-images/339772/gd/1207743597/O-Pai-Nosso-de-Ma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341438"/>
            <a:ext cx="1819275" cy="2663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34" descr="http://t3.gstatic.com/images?q=tbn:ANd9GcS_HAHGtY_ccfXKZr0VB5UjMBhueHdX4oRPMLai97_6ibh3uBt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227513"/>
            <a:ext cx="2801938" cy="2154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30" descr="http://1.bp.blogspot.com/-ySeVfDjjB8o/TfoOov5q5dI/AAAAAAAAJUQ/y1ZmJq6bt1k/s400/Jesus_rezan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70050"/>
            <a:ext cx="1957388" cy="2406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4710113"/>
            <a:ext cx="2155825" cy="1698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6" name="Picture 6" descr="http://t2.gstatic.com/images?q=tbn:ANd9GcQNozFORVSUMk2eU0eqbe8oLkG3Tm8AZpMkAcH1RGufl-qyim0p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419600"/>
            <a:ext cx="2946400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4" descr="http://4.bp.blogspot.com/-8y05rZX-fC0/TzAEH6MCU-I/AAAAAAAAA-E/si67kMZT2BM/s1600/m_1191196_6717314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1700213"/>
            <a:ext cx="3829050" cy="3024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3"/>
          <p:cNvSpPr>
            <a:spLocks noChangeShapeType="1"/>
          </p:cNvSpPr>
          <p:nvPr/>
        </p:nvSpPr>
        <p:spPr bwMode="auto">
          <a:xfrm>
            <a:off x="1049338" y="1557338"/>
            <a:ext cx="3452812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811" name="AutoShape 6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2" name="AutoShape 8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3" name="AutoShape 14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4" name="AutoShape 16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5" name="AutoShape 18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1609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6" name="AutoShape 20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7" name="AutoShape 23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8" name="AutoShape 25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6181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76819" name="Picture 17" descr="COLOSSU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17556" y="197645"/>
            <a:ext cx="82232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20" name="Picture 16" descr="GRAP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283450" y="431800"/>
            <a:ext cx="839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 rot="20320373">
            <a:off x="2291194" y="3771170"/>
            <a:ext cx="4970084" cy="797572"/>
          </a:xfrm>
          <a:prstGeom prst="rect">
            <a:avLst/>
          </a:prstGeom>
          <a:ln w="12700"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i="1" kern="10" baseline="0" dirty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“</a:t>
            </a:r>
            <a:r>
              <a:rPr lang="pt-PT" sz="3600" i="1" kern="10" baseline="0" dirty="0" smtClean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Abbá!”</a:t>
            </a:r>
            <a:endParaRPr lang="pt-PT" sz="3600" i="1" kern="10" baseline="0" dirty="0">
              <a:ln w="19050">
                <a:solidFill>
                  <a:srgbClr val="000000"/>
                </a:solidFill>
              </a:ln>
              <a:solidFill>
                <a:srgbClr val="FFCC00"/>
              </a:solidFill>
              <a:effectLst>
                <a:glow rad="139700">
                  <a:srgbClr val="996600">
                    <a:alpha val="70000"/>
                  </a:srgbClr>
                </a:glow>
                <a:outerShdw blurRad="50800" dist="38100" dir="2700000" algn="tl" rotWithShape="0">
                  <a:srgbClr val="FFFF00">
                    <a:alpha val="56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3" name="Imagem 22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73760" y="4014946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Imagem 23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938456" y="3726914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089465" y="6106504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WordArt 8"/>
          <p:cNvSpPr>
            <a:spLocks noChangeArrowheads="1" noChangeShapeType="1" noTextEdit="1"/>
          </p:cNvSpPr>
          <p:nvPr/>
        </p:nvSpPr>
        <p:spPr bwMode="auto">
          <a:xfrm>
            <a:off x="1043608" y="924931"/>
            <a:ext cx="4032448" cy="5598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Pai Nosso…</a:t>
            </a:r>
          </a:p>
        </p:txBody>
      </p:sp>
    </p:spTree>
    <p:extLst>
      <p:ext uri="{BB962C8B-B14F-4D97-AF65-F5344CB8AC3E}">
        <p14:creationId xmlns:p14="http://schemas.microsoft.com/office/powerpoint/2010/main" val="30691677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395288" y="852488"/>
            <a:ext cx="835183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5716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15717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19100" y="852488"/>
            <a:ext cx="8474075" cy="5678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	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  <a:cs typeface="Arial" charset="0"/>
              </a:rPr>
              <a:t>[ Ritos da Comunhão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  <a:cs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Livrai-nos de todo o mal, Senhor  …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         … a vinda gloriosa de Jesus Cristo nosso Salvador.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Vosso é o reino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    e o poder e a glória para sempre!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  </a:t>
            </a:r>
          </a:p>
          <a:p>
            <a:pPr lvl="1"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Senhor Jesus Cristo, que dissestes aos vossos       Apóstolos: Deixo-vos a paz, dou-vos a minha paz: não olheis aos nossos pecados mas à fé da Vossa Igreja e dai-lhe a união e a paz, segundo a Vossa vontade. Vós que sois Deus com o Pai na unidade do Espírito Santo.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Amen!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A paz do Senhor esteja sempre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O amor de Cristo nos uniu.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			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411413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374599" y="6041094"/>
            <a:ext cx="221828" cy="26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16739" name="Line 4"/>
          <p:cNvSpPr>
            <a:spLocks noChangeShapeType="1"/>
          </p:cNvSpPr>
          <p:nvPr/>
        </p:nvSpPr>
        <p:spPr bwMode="auto">
          <a:xfrm flipV="1">
            <a:off x="468313" y="857250"/>
            <a:ext cx="8207375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116740" name="Picture 8" descr="http://2.bp.blogspot.com/-q_lqW88Wd3A/TbGVOKcTAGI/AAAAAAAACnU/0KbtAUyaTdE/s1600/agneaudedie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1252538"/>
            <a:ext cx="2317750" cy="3400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73213" y="857250"/>
            <a:ext cx="5951537" cy="3940175"/>
          </a:xfrm>
        </p:spPr>
        <p:txBody>
          <a:bodyPr/>
          <a:lstStyle/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dai-nos a paz.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468313" y="4864100"/>
            <a:ext cx="8280400" cy="144621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1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Felizes os convidados para a Ceia do Senhor. </a:t>
            </a:r>
          </a:p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          Eis o Cordeiro de Deus que tira o pecado do mundo.</a:t>
            </a:r>
          </a:p>
          <a:p>
            <a:pPr algn="l">
              <a:defRPr/>
            </a:pPr>
            <a:r>
              <a:rPr kumimoji="0" lang="pt-PT" sz="23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3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Senhor, eu não sou digno de que entreis em minha</a:t>
            </a:r>
          </a:p>
          <a:p>
            <a:pPr algn="l">
              <a:defRPr/>
            </a:pP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         morada, </a:t>
            </a:r>
            <a:r>
              <a:rPr kumimoji="0" lang="pt-PT" sz="2300" b="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/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mas dizei uma palavra e serei salvo. </a:t>
            </a:r>
          </a:p>
        </p:txBody>
      </p:sp>
      <p:sp>
        <p:nvSpPr>
          <p:cNvPr id="15" name="WordArt 8"/>
          <p:cNvSpPr>
            <a:spLocks noChangeArrowheads="1" noChangeShapeType="1" noTextEdit="1"/>
          </p:cNvSpPr>
          <p:nvPr/>
        </p:nvSpPr>
        <p:spPr bwMode="auto">
          <a:xfrm rot="16200000">
            <a:off x="-772365" y="2508670"/>
            <a:ext cx="3271907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Cordeiro de Deus</a:t>
            </a:r>
          </a:p>
        </p:txBody>
      </p:sp>
      <p:sp>
        <p:nvSpPr>
          <p:cNvPr id="116746" name="Line 5"/>
          <p:cNvSpPr>
            <a:spLocks noChangeShapeType="1"/>
          </p:cNvSpPr>
          <p:nvPr/>
        </p:nvSpPr>
        <p:spPr bwMode="auto">
          <a:xfrm flipV="1">
            <a:off x="1187450" y="1125538"/>
            <a:ext cx="0" cy="3311525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12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9" descr="http://t3.gstatic.com/images?q=tbn:ANd9GcTOp3f-qxC7FAGqbsoHF9ExxI2XJFXaj7zPPLJhVOQODyVhwGrnG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83351"/>
            <a:ext cx="3384626" cy="3213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17765" name="Line 4"/>
          <p:cNvSpPr>
            <a:spLocks noChangeShapeType="1"/>
          </p:cNvSpPr>
          <p:nvPr/>
        </p:nvSpPr>
        <p:spPr bwMode="auto">
          <a:xfrm flipV="1">
            <a:off x="468313" y="857250"/>
            <a:ext cx="8207375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" name="Rectângulo 2"/>
          <p:cNvSpPr/>
          <p:nvPr/>
        </p:nvSpPr>
        <p:spPr>
          <a:xfrm>
            <a:off x="395536" y="1334373"/>
            <a:ext cx="853841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>
              <a:spcAft>
                <a:spcPts val="0"/>
              </a:spcAft>
              <a:defRPr/>
            </a:pP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PAI, SE ESTE CÁLICE</a:t>
            </a:r>
            <a:b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NÃO PODE PASSAR SEM QUE EU O BEBA,</a:t>
            </a:r>
            <a:b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FAÇA-SE A TUA VONTADE!</a:t>
            </a:r>
            <a:b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</a:t>
            </a: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FAÇA-SE </a:t>
            </a:r>
            <a:r>
              <a:rPr lang="pt-PT" sz="21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 TUA </a:t>
            </a: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VONTADE!</a:t>
            </a:r>
          </a:p>
          <a:p>
            <a:pPr algn="l">
              <a:spcAft>
                <a:spcPts val="0"/>
              </a:spcAft>
              <a:defRPr/>
            </a:pP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1. Eu Te exalto, Senhor, Tu me reanimaste,</a:t>
            </a:r>
          </a:p>
          <a:p>
            <a:pPr algn="l">
              <a:spcAft>
                <a:spcPts val="0"/>
              </a:spcAft>
              <a:defRPr/>
            </a:pP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 me poupaste os </a:t>
            </a:r>
            <a:r>
              <a:rPr lang="pt-PT" sz="21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sarcasmos do inimigo. </a:t>
            </a:r>
            <a:endParaRPr lang="pt-PT" sz="2100" i="1" spc="200" baseline="0" dirty="0" smtClean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spcAft>
                <a:spcPts val="0"/>
              </a:spcAft>
              <a:defRPr/>
            </a:pP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. Quando clamei, Senhor, quando clamei por Ti, </a:t>
            </a:r>
            <a:endParaRPr lang="pt-PT" sz="2100" spc="200" baseline="0" dirty="0" smtClean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spcAft>
                <a:spcPts val="0"/>
              </a:spcAft>
              <a:defRPr/>
            </a:pP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meu </a:t>
            </a: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Deus, </a:t>
            </a: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meu </a:t>
            </a: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Deus, Tu me </a:t>
            </a: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curaste.</a:t>
            </a:r>
          </a:p>
          <a:p>
            <a:pPr algn="l">
              <a:spcAft>
                <a:spcPts val="0"/>
              </a:spcAft>
              <a:defRPr/>
            </a:pP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3</a:t>
            </a:r>
            <a:r>
              <a:rPr lang="pt-PT" sz="21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. Do abismo, Senhor, Tu me </a:t>
            </a: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retiraste,</a:t>
            </a:r>
          </a:p>
          <a:p>
            <a:pPr algn="l">
              <a:spcAft>
                <a:spcPts val="0"/>
              </a:spcAft>
              <a:defRPr/>
            </a:pP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fizeste-me </a:t>
            </a:r>
            <a:r>
              <a:rPr lang="pt-PT" sz="21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reviver quando caía na </a:t>
            </a: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morte.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4</a:t>
            </a: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. Com a tarde chegam as </a:t>
            </a: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lágrimas,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mas </a:t>
            </a: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de manhã, há gritos de alegria</a:t>
            </a: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 </a:t>
            </a:r>
            <a:endParaRPr lang="pt-PT" sz="2100" spc="200" baseline="0" dirty="0" smtClean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algn="l">
              <a:spcAft>
                <a:spcPts val="0"/>
              </a:spcAft>
              <a:defRPr/>
            </a:pP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5</a:t>
            </a:r>
            <a:r>
              <a:rPr lang="pt-PT" sz="21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. Transformaste o meu luto, o meu luto em </a:t>
            </a: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dança;</a:t>
            </a:r>
          </a:p>
          <a:p>
            <a:pPr algn="l">
              <a:spcAft>
                <a:spcPts val="0"/>
              </a:spcAft>
              <a:defRPr/>
            </a:pP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meus </a:t>
            </a:r>
            <a:r>
              <a:rPr lang="pt-PT" sz="21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trajes fúnebres em vestes de </a:t>
            </a:r>
            <a:r>
              <a:rPr lang="pt-PT" sz="21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alegria.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6</a:t>
            </a: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. Quero louvar-Te, louvar o Senhor meu </a:t>
            </a: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Deus,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 </a:t>
            </a:r>
            <a:r>
              <a:rPr lang="pt-PT" sz="21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dar-Te graças para todo o sempre.</a:t>
            </a: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>
            <a:off x="1763638" y="908720"/>
            <a:ext cx="3456434" cy="3592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Comunhão</a:t>
            </a:r>
          </a:p>
        </p:txBody>
      </p:sp>
      <p:sp>
        <p:nvSpPr>
          <p:cNvPr id="117770" name="Line 4"/>
          <p:cNvSpPr>
            <a:spLocks noChangeShapeType="1"/>
          </p:cNvSpPr>
          <p:nvPr/>
        </p:nvSpPr>
        <p:spPr bwMode="auto">
          <a:xfrm flipH="1" flipV="1">
            <a:off x="1763713" y="1340768"/>
            <a:ext cx="345598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12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19811" name="Line 4"/>
          <p:cNvSpPr>
            <a:spLocks noChangeShapeType="1"/>
          </p:cNvSpPr>
          <p:nvPr/>
        </p:nvSpPr>
        <p:spPr bwMode="auto">
          <a:xfrm flipV="1">
            <a:off x="468313" y="857250"/>
            <a:ext cx="8207375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Rectângulo 1"/>
          <p:cNvSpPr/>
          <p:nvPr/>
        </p:nvSpPr>
        <p:spPr>
          <a:xfrm>
            <a:off x="179512" y="1988840"/>
            <a:ext cx="8784976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lvl="3"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 de reviver, mais uma vez, a Paixão de Cristo </a:t>
            </a:r>
          </a:p>
          <a:p>
            <a:pPr marL="358775" lvl="3"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até à morte e morte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cruz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pelos nossos pecados,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somos obrigados 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agradecer a Jesus 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Seu infinito Amor ao querer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marL="358775" lvl="3" algn="l">
              <a:spcAft>
                <a:spcPts val="600"/>
              </a:spcAft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padecer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tanto para nos salvar.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   </a:t>
            </a:r>
            <a:r>
              <a:rPr lang="pt-PT" sz="20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Porque Ele: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marL="717550" lvl="5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quis ser amarrado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ligado para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nos libertar... </a:t>
            </a:r>
          </a:p>
          <a:p>
            <a:pPr marL="717550" lvl="5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quis ser desprezado e humilhado para nos honrar…</a:t>
            </a:r>
          </a:p>
          <a:p>
            <a:pPr marL="717550" lvl="5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quis passar pela morte para vivermos a sua Vida…</a:t>
            </a:r>
          </a:p>
          <a:p>
            <a:pPr marL="717550" lvl="5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quis percorrer o caminho da sua paixão até à 	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Páscoa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	       para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nós também passarmos da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morte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a Vida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…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>
            <a:off x="1187624" y="1124893"/>
            <a:ext cx="6264696" cy="4318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(1)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1187450" y="1557338"/>
            <a:ext cx="6265863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baseline="0">
              <a:ln w="19050">
                <a:solidFill>
                  <a:sysClr val="windowText" lastClr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838059" y="5085184"/>
            <a:ext cx="79104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200" cap="all" spc="200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OBRIGADO,  </a:t>
            </a:r>
          </a:p>
          <a:p>
            <a:pPr algn="l">
              <a:spcAft>
                <a:spcPts val="0"/>
              </a:spcAft>
              <a:defRPr/>
            </a:pPr>
            <a:r>
              <a:rPr lang="pt-PT" sz="3200" cap="all" spc="200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	  pela tua entrega total !</a:t>
            </a:r>
            <a:endParaRPr lang="pt-PT" sz="3200" cap="all" spc="200" baseline="0" dirty="0">
              <a:solidFill>
                <a:srgbClr val="F8F8F8"/>
              </a:solidFill>
              <a:latin typeface="Arial Rounded MT Bold" pitchFamily="34" charset="0"/>
              <a:ea typeface="Times New Roman"/>
            </a:endParaRPr>
          </a:p>
        </p:txBody>
      </p:sp>
      <p:pic>
        <p:nvPicPr>
          <p:cNvPr id="12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3" descr="http://3.bp.blogspot.com/_RXGIdzBbn9E/TOPvemgxRPI/AAAAAAAAAJM/MoKXVd8A7ts/s1600/isto+e+o+meu+corp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04864"/>
            <a:ext cx="2761446" cy="35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354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20836" name="Line 4"/>
          <p:cNvSpPr>
            <a:spLocks noChangeShapeType="1"/>
          </p:cNvSpPr>
          <p:nvPr/>
        </p:nvSpPr>
        <p:spPr bwMode="auto">
          <a:xfrm flipV="1">
            <a:off x="468313" y="857250"/>
            <a:ext cx="8207375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Rectângulo 1"/>
          <p:cNvSpPr/>
          <p:nvPr/>
        </p:nvSpPr>
        <p:spPr>
          <a:xfrm>
            <a:off x="323528" y="1700808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lvl="4" algn="l"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TODAS AS VEZES QUE COMERDES DESTE PÃO</a:t>
            </a:r>
          </a:p>
          <a:p>
            <a:pPr marL="95250" lvl="4" algn="l"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E BEBERDES DESTE CÁLICE,</a:t>
            </a:r>
          </a:p>
          <a:p>
            <a:pPr marL="95250" lvl="4" algn="l"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ANUNCIAREIS A MORTE DO SENHOR</a:t>
            </a:r>
          </a:p>
          <a:p>
            <a:pPr marL="95250" lvl="4" algn="l"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ATÉ QUE ELE VENHA.</a:t>
            </a:r>
          </a:p>
          <a:p>
            <a:pPr marL="95250" lvl="4" algn="l"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 </a:t>
            </a:r>
          </a:p>
          <a:p>
            <a:pPr marL="552450" lvl="6">
              <a:defRPr/>
            </a:pPr>
            <a:r>
              <a:rPr lang="pt-PT" sz="2400" i="1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1. Quem come do pão e bebe do cálice </a:t>
            </a:r>
          </a:p>
          <a:p>
            <a:pPr marL="552450" lvl="6">
              <a:defRPr/>
            </a:pPr>
            <a:r>
              <a:rPr lang="pt-PT" sz="2400" i="1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do Senhor indignamente,</a:t>
            </a:r>
          </a:p>
          <a:p>
            <a:pPr marL="552450" lvl="6">
              <a:defRPr/>
            </a:pPr>
            <a:r>
              <a:rPr lang="pt-PT" sz="2400" i="1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será réu do Corpo e Sangue do Senhor.</a:t>
            </a:r>
          </a:p>
          <a:p>
            <a:pPr marL="95250" lvl="5">
              <a:defRPr/>
            </a:pPr>
            <a:r>
              <a:rPr lang="pt-PT" sz="2400" i="1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 </a:t>
            </a:r>
          </a:p>
          <a:p>
            <a:pPr marL="95250" lvl="4" algn="l"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2. Quando nos reunimos para celebrar </a:t>
            </a:r>
          </a:p>
          <a:p>
            <a:pPr marL="95250" lvl="4" algn="l"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a Ceia do Senhor,</a:t>
            </a:r>
          </a:p>
          <a:p>
            <a:pPr marL="95250" lvl="4" algn="l">
              <a:defRPr/>
            </a:pPr>
            <a:r>
              <a:rPr lang="pt-PT" sz="240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charset="0"/>
                <a:cs typeface="Arial" charset="0"/>
              </a:rPr>
              <a:t>acolhamo-nos uns aos outros na caridade.</a:t>
            </a: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>
            <a:off x="1187624" y="1124893"/>
            <a:ext cx="6264696" cy="4318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(2)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1187450" y="1557338"/>
            <a:ext cx="6265863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baseline="0">
              <a:ln w="19050">
                <a:solidFill>
                  <a:sysClr val="windowText" lastClr="000000"/>
                </a:solidFill>
              </a:ln>
              <a:solidFill>
                <a:srgbClr val="F8F8F8"/>
              </a:solidFill>
            </a:endParaRPr>
          </a:p>
        </p:txBody>
      </p:sp>
      <p:pic>
        <p:nvPicPr>
          <p:cNvPr id="10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http://perodducci.files.wordpress.com/2011/02/cristo_abrazado_a_la_cruz_el_grec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49" y="836712"/>
            <a:ext cx="3658667" cy="5090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ângulo 2"/>
          <p:cNvSpPr/>
          <p:nvPr/>
        </p:nvSpPr>
        <p:spPr>
          <a:xfrm>
            <a:off x="467544" y="2748984"/>
            <a:ext cx="8377238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763" lvl="1" algn="l">
              <a:spcAft>
                <a:spcPts val="0"/>
              </a:spcAft>
              <a:defRPr/>
            </a:pPr>
            <a: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NÓS VOS SAUDAMOS, </a:t>
            </a:r>
            <a:r>
              <a:rPr lang="pt-PT" sz="24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SALVE, </a:t>
            </a:r>
            <a: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BOM JESUS.</a:t>
            </a:r>
            <a:b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MUITO OBRIGADO, Ó DOCE REDENTOR!</a:t>
            </a:r>
            <a:b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NÃO SEJA EM VÃO POR NÓS A VOSSA CRUZ.</a:t>
            </a:r>
            <a:b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pt-PT" sz="24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SALVE, </a:t>
            </a:r>
            <a:r>
              <a:rPr lang="pt-PT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Ó BOM JESUS, Ó DEUS DE </a:t>
            </a:r>
            <a:r>
              <a:rPr lang="pt-PT" sz="24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AMOR!</a:t>
            </a:r>
          </a:p>
          <a:p>
            <a:pPr marL="4763" lvl="1" algn="l">
              <a:spcAft>
                <a:spcPts val="0"/>
              </a:spcAft>
              <a:defRPr/>
            </a:pPr>
            <a:endParaRPr lang="pt-PT" sz="2400" spc="200" baseline="0" dirty="0" smtClean="0">
              <a:ln w="9525">
                <a:noFill/>
              </a:ln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spcAft>
                <a:spcPts val="0"/>
              </a:spcAft>
              <a:defRPr/>
            </a:pPr>
            <a:r>
              <a:rPr lang="pt-PT" sz="24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</a:t>
            </a: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. Humanidade, exulta e canta hossanas</a:t>
            </a:r>
            <a:b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pt-PT" sz="24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de </a:t>
            </a: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amor sem fim, de infinda gratidão,</a:t>
            </a:r>
            <a:b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pt-PT" sz="24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ao </a:t>
            </a: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Deus que veio, em forma carne humana,</a:t>
            </a:r>
            <a:b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pt-PT" sz="2400" i="1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morrer </a:t>
            </a:r>
            <a:r>
              <a:rPr lang="pt-PT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de amor por nossa salvação! </a:t>
            </a: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428569">
            <a:off x="406160" y="858569"/>
            <a:ext cx="2981794" cy="5765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Final</a:t>
            </a:r>
          </a:p>
        </p:txBody>
      </p:sp>
      <p:sp>
        <p:nvSpPr>
          <p:cNvPr id="121861" name="Line 2"/>
          <p:cNvSpPr>
            <a:spLocks noChangeShapeType="1"/>
          </p:cNvSpPr>
          <p:nvPr/>
        </p:nvSpPr>
        <p:spPr bwMode="auto">
          <a:xfrm flipV="1">
            <a:off x="619125" y="989013"/>
            <a:ext cx="2808288" cy="1000125"/>
          </a:xfrm>
          <a:prstGeom prst="line">
            <a:avLst/>
          </a:prstGeom>
          <a:noFill/>
          <a:ln w="412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3" descr="http://t1.gstatic.com/images?q=tbn:ANd9GcQe2e8hPyeXBi3Q4hLgdvkiHq5sULJJC7nYYXcLmAbscEOLY5r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026" y="260648"/>
            <a:ext cx="4643438" cy="5008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78890"/>
            <a:ext cx="3988554" cy="2346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9" descr="http://t2.gstatic.com/images?q=tbn:ANd9GcTmd31zwxefghIsnMKPQI-_CUcwy1nhG26MDHjros8v_KP-9Al5CQ&amp;t=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933056"/>
            <a:ext cx="3090265" cy="25328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5" descr="http://t1.gstatic.com/images?q=tbn:ANd9GcSVf-xRNYMaVoqxE3L9-Pr804tvHDllHahiM0xqypVY6rnnK8I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89040"/>
            <a:ext cx="3719512" cy="266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31" descr="http://4.bp.blogspot.com/_VbJzde9DlD0/S649lv-RZjI/AAAAAAAAAyY/_c4ksh90RAM/s1600/Gravuras%255CEvangelho%255CO%2520Novo%2520Testamento%255C223%2520Entrada%2520Triunfal%5B1%5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8"/>
            <a:ext cx="3895725" cy="3000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5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6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7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8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9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21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22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23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4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5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6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7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8" name="AutoShape 17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9" name="AutoShape 19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0" name="AutoShape 21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1" name="AutoShape 23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2" name="AutoShape 21" descr="data:image/jpg;base64,/9j/4AAQSkZJRgABAQAAAQABAAD/2wCEAAkGBhQSERUTExMWFBUWGBoYGRgYGBgYGRkcHxgaHhsgGxwZHCYeGxojHBgXIC8gJCcqLCwsFx4xNTAqNSYrLCkBCQoKDgwOGg8PGiwkHyQqLCwtKSwsLCwsLCwsLCwsLCwsLCwsLCwsLCwsLCwsLCwsLCwsLCwsLCwsLCwsLCwsLP/AABEIAMUBAAMBIgACEQEDEQH/xAAcAAACAgMBAQAAAAAAAAAAAAAFBgQHAAIDAQj/xABEEAACAQIEAwYDBQUHAwMFAAABAhEDIQAEEjEFQVEGEyJhcYEykaEHI0KxwVJi0eHwFCQzcoKy8RWSojRzwhZDRFPS/8QAGgEAAwEBAQEAAAAAAAAAAAAAAgMEAQUABv/EAC8RAAICAgEEAQIFAgcAAAAAAAECABEDIRIEIjFBURNhMnGBsdEUoQVCkcHh8PH/2gAMAwEAAhEDEQA/AAXAeHM9RqiqdKk6SPU7eYw8U8mlVNNRAw3g7G9iPflgf2bprlUNJwRcwZJBEwD5Hb0wXrIbBSBzB9tvQxiI7MpXxAYybpmKmloDERI2hRA+uJVCvWDtriGYEG/lM3gCBtjetUUyTJYHaJi3IdbfPHPNZ9e68LarSLG8XuT6R74U1wrk6rnGCmClhYAH23xGrh+7IBHeMvxHYe/vbzOMWqjVAQw0gCAPO45dDOIdLOK2pWeDIOoj4UH5g7Ac/pgkJMwkSRw+oxUJVBCjZxfl1GOXHc0KbKCZDDQx5X2JHJo1QdjpIx0TNtRpM9UAACYi8gTEXuenL2wlZHOVK+YqamC1mAIUyaVRTsFM2kEQDaQIIIAx5gSSYstqoO49lAM1V5+Iva48Sq59rmPbG3A+w2azhmmoCR8byE9jHiPkAcWJ2e7KUswlOpWWYXQU21aG/F1AOkecEcsPFNAoAUAAWAGwHkBsMXYE5LZkxevESeC/ZHlaOlqxNdxvPhpz5KLkf5iZ6Y84z9k2VqS1CaDnkDqT/tNx7EemHqceHFPBaqoHNru5QXGex9bKsRVWx+BhdW9D18jfAXQeY2x9KVcqtRSjqGVrFWEg+oxW3G+yOXo1D3YNYuwWlSditMMRJLFCHZQATuLCLzOJMicN3qWY8nMVW5WM41w89pOwBp5d8zR8JpAHMZfUXCA/jpPu1OxMNcQ1/DhFFS2BBsWId+jPKiwMFuCcQNJ1ekFLA3Uzq2vEHxqRuN/LngMTjVa4m+2NIsRbH4lw5btBTq01qU20VLgp8RUjfbdOfiEX3U7SchxRasoxu3igWEg/hke8cvcYq7gHaDTUA0lwVKkM7C/Ihl8Qj1538nHvWkM3iKfjQsSI/aLqqn3k33xJkXiYj6hU3HvL5m2lt/8Ad/PEGpqlhEDVaGg8p22PliFkqtPSHXwFY1qPhYEi4G0ixGxERgtTzAqIrpEMJ9xb9MA11ctxZQ041czsCDJ8v1xyDGD4b/KfrjtmXAKbyTbfocdS4PvhcbBtNHKDUoF4METvyg4hf9RbUwVSdJIuVnaevn6YK5jeAd+l8Ac2dLkqfEb9R5nphifeAZ5xPOME7wAiBEGCQSegN7YUs5nySSwvHPr6YMcTzR0gAyJ6gkn+vLALO5cnYefWf4YpQwCPmRWqSBF5+eOWU8I2vt9ce91FzFsSaLXPp+mGHxA1ci1qgWZ541WtInljaq18carbR8saJpMuitWUwY+IxPQj12NuWIGZJpsOpJAOw5/LAHsbnXrrURnLMhVgSSTBJsSfMH54Zcyvg8V5/KZ/hiUrUJWB3PKFMEFg0yZ6jYfLHHieZ0sGA8LzTIifHspHQE2PWQepxvQyqSW1PcmQD5AWmY2m1vLEbitEpcFijGYMWawUkxMFwFPTWDyxhFzx8SH/ANVCUMupJVyjeUFB3bSeqglvPSvXEnglcViupT3aXWRu14JPRRYD0JvEKPEnNYhaY+J2IXZlL2YNyAlA3ocNvDeIvSoMxQgU0aDEISFEkXg8tupx7xUSmyYA7fcY7yuuXDQtMgsejnYk/uyPmcTuDcNK5dalVVStB06hYKzEieWltLm2wLjY4T+AcLbM5tQ0lW8bm55Tf3gfLFx9pMkqUTp8KGBAPhQ/hYdATAPI2NjJw9k7dQGN7m/ZeuS9WnMoAGQzJgnYnnyE849ywhMKvYSvqplj8UKDyiCwHIcgP5zJaTmBijA6qgBMX9Nm2BMIxsuB/Gai92WLadN5mIkEb8gdr2/MQKPaENlu8Ug6UBaCD6gDysfTDfqi6iyKhvMtpU9dh6m2Kn7S9oan9sY0ghWgdJ1QZJjVA3nlbaMWNxzii06Jqz4FVnkdAD085+WKDyObNVzraNTyzcpN7+pxN1Hdr1Lel7SDLd7PcRqpmwmYFI0Mx90pE6mDDwhhHW17+M8sVH2n4Mcpm6+XOyOQp6qbqfdSvzw2ca4l3KZYo4ZFqKRp3BW7DVaZsb3kYn/bNwwOMvn0FqqBH/zAEr9NY/0DE3SnsqVdWAHsfrKr7yAZxx0ztjs2XMfXHNKYI3/oCcWSEgwlk+HwAXYUgblnBmOiKBJ9bDlIi7hR4n3lAutZ1AYJpLnkoghLhfDG7G4i0Yr6k8Nfbywy9mM0GzK01gI3gTV+FiRFQjYv8UDkWEbDCnW4thYjNw7iBbUCWC/CC4QeYXwj4vCW6eG5vhl7N1dVNkIEB6gA8i5Yfn+WFjMZIvVbQB3VAlVDHwBpAZnJIDEsAYnkuJnY7iRLaCQNJgA73YQZ+czEWxMQALEHEeL1HI5dQplZv7Y1pU0kQgO/LGmarlD6kW33iZv647ahEzuOn64CdC5EGWSLIOu2/wDA4Ecd4UgHebMOUnblOCIzBRtwVXad/wCr4BcZ4gahidzO388MW4JMTc7lwtRSJHW5NoPX2xq1Y8zO5xP4hlJv0wHrI1tJHuMUijF3q5owBmVE9Yx0ygAnEZKjc4mPOMSMmZ1DeB+uCI1B5epvVHh3tbHNqtgYFpx3zGXOmYkHb2/5xFKfrjBD8xu+z+mwzFQcjT/Jh/E4emy5JOkX6N8J6++BPBMmKWYLwB4CBE2uscvLbzwxrBtJB87HE4axc0CtQCutWYEMkHwzBB22gmcRamZdn0FRAU6pJBjyHMGTflGDJJMao1CCQLjcz87Y6Z7KLVUH4WBsQLqbdbEXBg2t1AwBFwrNSsnq6KzEA1GBgCx1km0x8RO9heww2dpOMKuTNOoEqszKjqJCiYJuDPhURbmPXAulktDEVCQ5YpTRDoLQfFqaNS01EbGSGUCRbEztH2ZrtlaJo0+87ttbQyl1UKOhE3J8I1WAvguNkXErpTNOyeTWmtRgysHDBW/dF9JAsrjWTb9m2GWhxI1qAVpDhTpbTsQCGBXZxG6ndZ5gMU/L5k92GpnRpIAgLpupRh0BuJU7TO0EEOEZoo9KdMz15m6xcxy5ncjbAFiDBxNyPGFeyZagcwKiopUkGHOgiJDLb4dGnxeazfUTKqdr6WjSJRwCwBjZSREgxPP0jqML/B+06NXqFRUeRpK2BABYtcC9yRyBmecDTtBw3Lf2Zq2VZgwZS9IxKgmNjsNRAtIvvbGlv8pjCrqlrNM323qEVFLBhEAlQVYFYj1J1ciN/Igb2Vy1XMM+WpEKCn3jMJCjV4SvPV4jAOIGbyvdqqHR4hMwQ2km1jckCZA2uMP32dcJ7ujUdgA1RgARzVVAHsSWODSvUkALvuMNThylO6aO7KGmQBBClY5G/XlhMq/ZOxqDuNK0SfFJuP8Au+I++LEp5fUs9AP4D64KZcQxHkPoMMALCjLL4mxFTK/ZvRemlPMIrIl9IJB1Rc6lIIm98cu1n2btmcnTy9OvDUXLU9QMMCpBVyJg/vAe18O2vxH0nGrVLx5jBY8SoKE9kytkNmfL/EOEPQrVKFQQ9NWBHmKZJ9rTPMGeeBZAUaQt4Mnc35egFvc4tX7VuF6OJJXiUq0gD5kK1NvWFKH3GE/s3wxWzQR1UjQzEGb7XtvczGNH4uMWx1cU6dE4k8Pq6HDr8SkQQfhM2bzje3li4snxuhlWFFUpMw3VVUEEzdiBO02/jhS+0zgFNe7zlGn3YqEiooBAVoBDAbKDccsCcg58DDGPkvIRnq09VKlToQXKBxNkpqRdpghqhJs1zcm3NWPFRSrAUpqaBpZ4hIEg6VG1NSZ1EkkgmcHeA6XyFLVKAqVqR8bhbKoPIFY8zPKScYOEMZY6ERVsoFrA6Vv+Ff8AyaWM2wiwNGJyJZ1GevVD0wxsenS08scaWZUmJkAEfPr7Y5cFqasmCI8CqD4YkA6ZkqCTcTc7G+OBr6Ugc7bb78+sWwlTcrII8yHx7iNMKdLqAJ2NySD0/XrgDT7WhdP3JYbeEK1o6EXMyTPXEDtpmYKhRO7ECJ9PIY7JxBKRpeAx4SQAQYI5EHcec4q4hV+YAtmr1CfEBqkNTCP8QEaZU7CCL2i4/jhTzNPxQJtP5Yb+0fG1rUdf3qtln03UgwTpInadjE26YUOIcSAcnTIPUwf+cZgJIuoeZOJqRkQi35jGlF2Q2I8VuW3vjb/qg30/X+WPKGelvgHwmL9ASeXlincmHnck0qczfUB0v/Rx6csTPKxjAZ+0dTYBVHSNvniJW4rUf4naOmw+QtjODR1rLu4dxpXrMlJe8YCCQyKJkWUk+I+lrb4n8c4kaVDUsEkkCR59PK3zxWPA81TVlIqEFFLFwoczciAbdBcG52w48TzHfcOaoz+IEG4UFT4ZXw77zPnHLEgBBK+o6gVDe5u/FW/tSKuzKpIHmuo+wGGbL1CwMddh6beuFHIU2Wtlu9W7UQsg/i0kLNv2dIPmcO2SVVm3SZtyx7Gb8wswAAqJVbOCuKjMQHRWaZ0wsTBU7iVA5bi9oxB4B2xZYppV7ulMyqS7f5dKMfmJjmMF8zwzvDmKKDQK9Gq4EAEuSVEHcLKgxt48Vpw7P1aA0q5QnwXYAaTyJOMVOV73NZwAprUdeH8IqVq+Zpo5p09ag6kaWJGoAqgPhEltYAADC8NB58TydSjWRK50MzQPECoRAvjBgSJO5INrgXxpk89mMue8b74/CSjDxWiGO6mI+ECNI2x04lnaubCNAp1qUNSlrEGA4Yud5VTJJ/FO8gwC3b/25OUxqef39/FzSopy2YL08wul2BgIsshUGYgkLqJEgDafSNxLNItR3RglN1KFVWZ1CNxAUeKTJvtiHxrI1lNOpVQ1IRlsAVjkAyllJ+I9f0N9kuEU69CoWlg0eFTJXTLD1NgZOEun06dvyly5PqgooHz5gptQq06NU6glJO8NMklvGYBki6qACfIH1t7g2TFOiqrJWJBJk3M7++KPp5upmK6sF/xdNNzT1KxBIHMmCL7eeL7ACgCbAR7YrKFTOarDiBOlI+NR53+dvrGCFUeLpfAmlViot9gSfn/LBFnkT74y9Ta3JPeX9iMcc7uPUfkcdUOpZ+WPM6PBPSP4frhvzAip9qHD1fJJWYf4DrqPMUnZUqe10J/y4pGvnXo5hu7gMgKDqSRBm/xflA6Y+l6uVXM0XpVFGiorIwmbEQcfMvFckEzFZSdASoVNibgw20CJBgdAMbXdcG52yNYUy+tg7VIZmnxGbm/rOOnH8/RagyUkZFDoR4yxbwkMSG/CY5bGOpxJocFWooRJLCApF7GBf3I+eJnaLs1VWpSytV1LMNaOBtIIKkf6QJHlicspezL+LBKhb7Pwpyg1MBpqMBJEam0kEg7t0HmfZtzwSmVV2C65gsIBt+vXFb5HgFWmQrsnd02aoDLadUIADF5gRcc98NnHeFgvRLOgo0oSahsmtabCNpkhzfnhRZCSRuJbEyrdQZwPKtRqVlWrqCw2+pakxEekTbr5YIcRzB5giNhfp/ycbO3eZylqKg1FAbTOkEEqDfayi3K4wvcV7VoawpoO8ckIArAU/wDuNt+gwOK3awJ5+wbM4dpsu3c94oB0G4IksD9YGBOS4uzovw69iSYEAQI+X0wS4zx0vrorpF9BYXHIHTPKZ9hgFT4QwqAAap/DcE28vniuhVNMxk3Y9xvr8ZOapVELX1atM8/DYeIzcGD6WGFfjuW0OAViQDEiww8cK7N90hZqK2p6yVlmsVnexOkkgfunaZwH7SdmHq1A9KopBWwMrqF7rAI6iLQQcJwFeVJ4jOpZrHOJmnG1EwwPkf8AaceZzK1KTaXEHcbEEdQRYjf5Y8y9QapOwDf7Ti2SgwbmKXigc9hjk6kGCII5HDFwDLyzFhBABv6yItb18sZ2hy4ZNcAEGd7kHy+WBOTu4xv0+3lDtGtTGZBo0NKkFdEXuRJEHr+QxYvF+zs5VNbFNVVCVNxddid5ER+flXHZjP8AdEOdQRZUiSSwKkOYmBKnDvxfjRrLRTWHAC1DAtrMtHooOnEx0vdHV3AJB3GuJBnBpx9ywuNjMGx6CI9zgl2o7YJkUQKveGqoZBMACB8RMmATHzwg8IzDAVRe4uOkMMQO0+f77MbkrTVaYmItJMeUsceRKciezkcARD3AO2NZ84KtZrRAAsqgkTHncGecYZOLdh6b5tK2oGjVqA6BAuVZjefhLAC1/HyjFb5dyDI5Cflv+mLF4Jxdmy9NmqKVWyRuPXqeXpjfpn6lrFnIFxlT+k79ocuKOZUoFQOocDTC6lOhrCwkaMIPFg+Yzz6QzeJQFJ1H4VsCbR0J5ROH3tLUaq1F1jwK6uOdyCIn0+uE7i9EpUNQoGDxuD4SIuI2MRHvhS9mQ/JE1aYRh4o39mygdSgdGUnQ5cIQZUkkgzqi8DBRM9WOXWrUUIa9Nm8I0T4TNh5X9j5YEV+Np3bM9EqrhWYogVmbUvwkmTfSZMbH1wc4Jnlq8NpqfCxaslIPsSUcQGAj4jtY+RO6hyde/wBGVZaxsCp8iKPZBgmZpB18NTTAG4eJU/8Aco9j54tNqDEma3PwhVBAHvzxXPDeGtTzOXRwQRVpmCImCJg7HltizDCgk2Ax027ticvIApqalyKnii4AB6kdelvzwYp1bCdja2A2aoU62XqLWY06LDSXnRpHKCfxSJAvywp8E+zaqFqNVzNVlYqFehUbUVWfjpsLiYIAaRffCgoJ8zQWA8S1Mso0wDN5/hjTN1CdCDTLG4J/CNyPeB7+WEnL9isylOKHF6oRrgkAk+5JNttxiPwfstnaOdarWzD1qQ0gVHcEuI3AB8MGLHe+GGgNTBZO5YYsQouD57dYx88ceyhq53N6RqL1apQKCSxFV9gOdsfQFfOoo1MQALyAcK47U8MyiuaOgVSGaAp11DcmXIvJk74FoaXuCex3ARQTXVp6agIIkFWVbSCD1DSVI2K4XPtDzP8AfMtUPwPrpn0JT8tQP+nBWjxV8x9+zHUUDFBMQ0GFA3AiPfALtxWmhQdZ8NXc7iQw9rqMaQCp+8BHIyAfEjcVz7LTpxtoYQeY1If0xvmMzSr0H7xnUCopIAB1GGCmGBBsWkYCcZz6sCVkhUbf95mb6jTgZWzuosivY3MGw/Qn8sQY8RoVqdXLkQA3sTv2r4itKq9Gi+oKSNQAUXHiCgWCgkqItbpgZ2YH3rVTtSRmnziF+pwJr0yrEHB/hKBclUafFUqhPOAAf1bHSVQo1OQSTO4p/ABclRJ8zf8AXFj9iuHagasC6hRIB3+KZG3y54ReHZYNUUNYC7egF49hGLS4RmVWUEwtQBekG8W9z6EYl5qX4n4lOZSEBHzJGbz/APedIELTokza5eooAjpCYUO0L06CdxTfS61A9KbwrBwRP7IPdET0I5HDPwKmaiVKjCTUhfZF0/nJwifahR05qkQSIpATf9tvn/LEGHNz6sgeP4jcuPj0wJ8/zBuaAzlBmVQtakTqT/dp/dbeORUjnhZoi8HzH0P8sG+NM+XrU8zTsW8LgbFhvPUMIOI/abJqrpWpLppV11Kv7DRDp/pYyPJlx2LkWOR+GZwo2ofsx/Xzx5xSr3lEslwLHqI3xMXIlMvTPMnUf9Qt8go+eOWV4e9OqyQCrG1+R6+2FmrsSy+2oQ7MsgNXvAGDCB4tOk2uT7XGDP8A1ekg8LaoMeG9999sJWSb4jyksT+Q/rrh87AdkjVValRZlvADttdmHl08x7LfHyOzGI6qLgzg3CMw9QmnQYK5JGoqsyZHxRPqB54HcU7F52kGqVcrUA3ZhDKL9VJt54vKllVp+CnvPib8R9DgpQrA+EXAEHmNtj1J6YdVGRu5cUZ828IqFaynkGX85/IYKnO/2XvglPXQZzAkgqfwyLiOhEbb7YcO2nYNMsf7RRXTRqMAyWmmWIHhk3STED4dQG2wOqaVOrUp1UlXi0ciLx5wfmBhTOVaeoMKk3KZwVWqAtbQlVYPLTpaPl9ThKzefqd4abVGdPCVJgfEoIkDc6XE73GObZw0KlSmrkrD01baxNiRy2v6nDnkOF5chcwo1PoRFvIsgUPB2YAEz5Yp4h9xAPCGOyPZwqhbNOCoELSEm1iQbDcwD5A9cD+OZbK5OjUNNHptYqVqM1wSAfE0SpJB5gNI2sz06vyucJf2kNTFNCPiZmt1Xmd+Tf7jgBiVL+8I53ci/UkdnO0orUkNYR3TgpVYeEsCDpMbNHIfF6xL1nKgr6SjBqf5mLW5je3kcUTk+L1qFGrRWAtbTqBFxBkETtIt6H0w09h+0X94RXLgBGUEeIAtHxKFJIkCOQN+uE/T46HiNL8tt5j52g4Ya6AMzSlxuE2/ZkgTbxb+2AtHjeYpgUtRAQx5+hvyi1xix6HAgy/E4YiCZBHrEDCzx3sfSQs/9oWm25DWnpC+K/pE4Tlwk7lnTZwO1oLrcSqZg6FWdcrBlnR28rRNrmZ9ow0Z6gKGVRGqSzOqbDoT038O+04RwQdUOTpBVGsGkyRp6EQD67ecqtn6tdadGrUJh6Z1mNXMX6kTPtheI8QRG9Vi7hUsrJ5NalESSrdZP5TtEW88UL2mU08yaTWNMVVtcMNDaSptqB8gN8XzUyH3AokyGXSx/aHMe4kYoDtxS7rN1WAhS2qn0KlraeoiV8tJG4xYByIBkKCgTHDsov3dFx/+oK3Wbct+pxA7ZZzu6dUOgYVR4SeR2ERsQZ/o4EcI7Ws1gh2+EkMuwvIAKkx54O0uB1MxqWvBpEgqslmEQRDG4nY7/kcOC6kTfj3K1z/FG0lAIBsTzgWjyFsDcvXKsDixO3HYpRSFXLrBQtrXmVJ1Tvcgk+x8sVscYgFajmYt5hnOKr09XlY4k5E/d0EHV6h/2jC+ax06Zt0wd4FU1CSICLp9fEWP6Y82lM8g7hDFKpBnbl7Gxwz5PisVpSYlSoJsSQtOT6HThTmcMnZfNanAOmwKXMDmyGSbHWoFomeWOfkPHunRK8hxlkcNpLTXu1bVpmYEXJn9dsIH2n0A1ameRSB5wXJ/PDBwvOEnSDInxuLCf2V6/wBbYFdvao72kDtoaB0vHtucczpQRmB/OO6mjiIgXskiZn+71t2QimT+2uxHoCPrgPV4YT3uXIJYS6DbxL8UDqyAj1C46ZasKfjX4qbq4I5AnS49Lof9Prg/24qJ9xnKRgvDSOTCL9On1x3/AHqcZDxG4OzSAU9RAOmI9SDHuIwv8Ili1V9zYcoE/qZHscSOMcVZEIAlXAIO0WiY5wZHt54icN43T0BHGkiAOYMCPbBotR7NYsSf2P7ONmWAI8AILcp6KP1xfeSyS0qHhABCGIG0DCnwLhK0MvKCCWVFncsxAn154PMcxRmAziJ/aA2AJi9ugkxNjGAB3Nfc1zOeRKepzpUedyeg9fK+N8rxd2Sn3CJoZiCWBBA/dAm+9r7ySMLubyjVTSFVfhX4AQZc7jULQABce3UMvD85TRVIUAfCQNlH7v7oM2ws8mPmh+/8TLVR8n9pJo9nqJqNWrL3lRwAe8JewIIAUkhRIBMbkDpjzOdiMjmJZsuoY/jSUbyuhH1nEjNVNouzbdIkRialWB/lwxaGhAJJ3KC+0nsBUyVbWJehUgJUtIaPhcDZoG+xHSCBD7I8QOsBgS2jSpH4VBkz/XPH0JxHh1PN5Z6NUSjiD1F7EdCCJB8sfPlapRyeZqUkqGuEsKirpVryfWDIkGDFjEYapi2UmPVPPkgyIA+vT3wqduMkr0u+JLOsTB8KrtHmZIxwXtGD+0s+Un+HLljfi3GKVTLOsuJgXWxgg79ZjB8hVRYRgbqCuD8Lp1jdWAuGBaRNhaAI36nD92Z7KZajprXZlvBZpENba0bcsL/AcqFU2i4+sn+fuMOPZllLFHMBgwnp0+sYnY1qVBb3HStxZAkKSpi0enL2OKz7W8XC1YWSyyWkyNTREzuQPzGD3EOLimobeJABsLA/wxXGfzmoF7mTMk7k7z7mcLc8hUr6VeLFj6El8C1VcyPFZdTkcpMADz3n2wbrAoXjYAMvzsPUGR8sBOxj/ft/7f8A8hOGvM5XW1Mrya94iQfpqCn2GFtU8zkvZj1TzVZKCVK0OTHeBBApg3kTdgLA89zfbFf9rOFUq+Uek5UVKTirRfmyO3iUdQdStfmCbXxYqZxWywOnUGAGnyJ0mY6Akn0OEfttwbQUQHxNSLIASQGX4lkg6h4gdhfYDBOStMpm9PT8kI8jX6biJlcwMojBajEnkT4RfkBsfOcbcE7S1KVbxklajAODNjMSJ2ZfqJHpE4Nw4vWVWYGWvueUnflYCOk4LdpOCn7ussEPVYMRsHkEA8wQdQv5dcOAJ/EZGzKv4RGLjHGRToNVkOsSsfigbA8hAwgdpOyeqmM1S0oGppUZNh4lDHSff68tscOI5ttDJJAVSCJMTrK7Gw8MC2CPHuJE5LLpI/wknrCqD+f1GEKHVgAff9o5gnEkj1/eIJwV4AWLECYiT0/5wLbfDVwDJ6KU82v7cvzxTkNLJ0FmY+d0TKk+Y298af8AWVGwPLpiZToamI5nb5HHevwJURWdQRUUlYkGyq3pswxMWQaMr761N+HdsHpkOtMuwnTqvpO1hPU9MaUuJ1c1UZqjHVa3l5co/lgj2U7Nis5GylSoHmVaDPUEKcecH4e2Wzi066he9pRBggHUGX3gH8sAhxcyANxeT6nC5zroqCWnSLNG+k2b/wAScQF4h31AUGadGpV9QZP1bFl9vOzVIZSq1NRPdhifQgkrO4IB22nzGKQ4XnND721fnY/p8sVoDUiPkiFKtQtlWptE0zKnnEQw9PhP+nAHL/EJ2kfmMNGcphagcD4hccvPC/mgutgvwzb+vpOHiMxn1PpFs3Ty9Ojr/CNd7eIiNusEx64A53trUquVp2U2AAmfUi8n5YWqlVqtSarkk7kyYxMzPaFMqsLouPi25WA87bYlBJOo1gANxo7M5hKupatMhj4NQkWG4MkwcMR4EpsrFT0YSPpioMl9o70VGnLtUM7lgtyZmNJPzvho7PfbRl6h0VaNSkw5ghwf9p89jhv0zXeInmpPbGigGpSW/ASiDe8+fICT7jGvGu09OgoJBaDYD8TcvRV3J9PLALtB22otpqBhAVo07uSRpsbqx0wZFo5jCbV407r/AGisRBYLA/CJ2UcyAJ874lyMcehKsGMZDbeBDXGO3TjVlwSoAmFMliQCNR30+LlAsRhJ4ZkVFYo6QCuxLKRJsw9Gj2Y40zvGDmKtPSgDAEN0JtBneAAPTBuhTSo6ioZrhSHAnxKRG7AahDC4mI9cNwoQoLeYnO68zw8Qlw3g1BV06A7CQdXiIv629se5vglFwA9MKqsGYqoB0gyRYbEfp0xpkc0dJdwC1IhXbmbCCfIgqZPU9MTMvme81BeexN7mQN8VUKk4Y35i12Sz71hWqMd2p26SHsPQQMNPDG6cjgF2cyQ0VXC6dTBtPIeAEgeQJOC3DK0EyYxE/upcgqpr2mdRTYE7mRB23HzucIveT4TG04Zu1FI1gTTBIBvFiT5bW3+mE2nl7kAkHbcj0tPXHl2IzkV1GTst/iv/AO3+uGtM4FEnY268v6GB2SytOndQAYgm8n53647ZOg1d1pqNz7R5nCSbMwm459j6r1iwJlFuxNySZtvzvOOf2mZIlaeZBKCjYMCLmowUgj2W+1zgxwbIrRGmmwiAWnfUN5xO4itJstWGYYCkwIJ6DkR+9IkecYoVO2ojnTAiUNw9tFd2HJXI+RjB/KZ95zVKxQuWBIEKxXWu5/at7nC9na4VzoHhuoMQSJNyOsYbeCpqFQFtQLqdMbWXraPPywStQmZRsGInFaU1M0Pwh6qr7OT/AAwJ4g4GWQ95Lk6NF7IACL7RMiMFOM1P7xmBy7yqf/M4V828keQ/U4NBsw8tcFnGjS1MFHMgfPDtw06kB6kx6SQPoBhZ7OU5zCeWo/JTH1jDhwqjCIP3R84k/UnC+oNLAx+Zrkm01lPQzhh7TcE/u9OpTeUphhpNjDxo8vDAHKYGF6qIM+eG/tHUFPh8EXcoo6SDq/JTjlZmYOhX2ZegBVgfiEey+W0MEt92FPmCZ+lsBvtfpGl/Z80ouraT9Su3+r5DB7s5xinWTvFp6KjQHBMyVFjPIX9b4ifahljW4axMAowcR5BiR8pxLhJXqBy+f/YzKA2I18SJwDtUM9katCtTdVFMlaqeMIYkSB4gpiLA89rYpmBqYb7gHFyfZrwZaeWMvqLjSyjYW2Pnc4qTj/CWyuZq0D/9tyAeo3U+6kH3x2+nzh3ZPjxOXkx0A3zDVSr3mWR+YF/azfo2F0YJ8Czp7t05jxr6xBHuDgZTOLhF4vYlj9oeNaX0qVaoRboB1OEh80WYl51C1zIHp6nHGjmBq1G53JPPGubc6tX4W5Y3GoQX7icjFzXqGqVWQDiPUyQL94rRztt0n1xE4ZW8RSdXMH+uk4JZa0gf1NsWEjIlyOjjepxp6hJJked/rjDVe6lmIBkKSSBI3+WOqCx6H+rY68UoBK7rPJD/AOC45jHc6aHRmvAw39o8M8tt4ETA5ny5icOHFyrLReFbxrpMHqIIO4Pl5Xwn8Gza08wGcHorDcG/6E9eVsO+cg0WtOnx2E+IAzbz6jf3wxdiKbzc9yOllZgPiUqw6iTv5q2semA3Cc13ObalJhgCJ5EaTz5EHlgjwVCauYZb0zULDxTBkzA/ZYQ3z64Ws9XA4jp6QL9Yt9CMeno4ZLTSVqZMS7iee9vaIvhf4lxMofCJMb8rE7ddsT85nQlRiwOh0FQwNzGk+8IMAKlVaoJQHSJF4B5nqeuJmAFyvExJqE+D5wnLa33kkmf6AGAI4vQqVQ7akgyYEgwbG1+V7Y657MaMioUzMKT6yT+uF7IquohjEgwTAAMc5xqqDZMEsZYuR49RqMFVgSRtB2G+4icdnzxpGUJMkbDa/wDPFf8ADnamvfrfu3X6gyPcHFvdncqj5LMVbNrp+HyFm/8A5+WAbGAZvMkT3guZrO9VyWKBGLsZAsJhZ3JIj+rie02ermpprVGaApA2UeETpAtvPyxtxbj/AHWUKqGh38ZXcKLn2Jj5HHXLAZ7J94pBqUjAG5ZSBE9TO2FciKPqPRAVPzE/MgYaeG59UdtUwUEC+6oCfyB/XCvmtzg9wFyWKsJkKR6GmP0t7YpxybP4ihxO9XMGN6jkemsn8iMLGZcEiOQ/U/xw18QWEW0fdsp8yhKg+ukJ+eFCpvg09w8o0IQ7Ot9+oPMMPmpw+ZdYA+eETs5T1V18gT9I/XFgOkEDyH5DEvUnYE9jGiZArLg3x+t3+Qy7AzocK45g6SAT6iPngPUYagOoxI4ZmFp1dLjVTcaXXaVP6gwwPIgYkZbpvjcqU6I+YW7KZ9KSt3jAbAC9yTaAN/8Ak4Ye1p18PrKoP+G3KT8Lchywk18m1DMlbNoMLaQwIkMPUEHFg0QWy1QHdqbiP9JxFnHHIuQfMen4CplX9ku0JoM8VAAdOr8QElCT/mA1YF8XIzZr1ncmtO3QKI0gdAB62wsLmGVSoMA7+fLBjKZkDu6u+qUaeTj+KFfcHH0CYgrFvc5DuSoEjJT7hlaQZkW/rzxwYDUYxMo1VaKbXhrH0xB074eJ7HOD/XEzLw6+IzpBBH5H+umIeiN8b5arBPmCMEvncUwsamZKrpdT5xhlpnn1wsLSmMH8jmNVMTuN/X+vzw7CdFYjOPDQnVyhFKm0WiCehx07R5eKiVDYNTQXPMCI+mBeaLEK0sApMgTbz8uXzwTg1kp/eppkj71tI+bWHPnyxz3RlYX95dhAZbkLLMRXBUAkEgEgkCZkwPLDQan3ZXvAsg6WJgh45T6Hw9LYT8jmxTNRRME7gqLC3Q772x04lxAV1VAxWGUqpUX5WYc77Ww1dCLdSTJ/Z7NinxAqwUaqYS2wfQk6ekkR6Yg9qQUz88yEI+QH5iPbA0hxX16SG1krYrz88HO2p7ypQqgoYQBiGG4YnaZjzwUyoY46AMqrROmVN4kEgxMW+WF45CsiHQwAgwobaZMXEc8MdPPU6uW0hdQ8MzCgQQLEn84wKqmoZARiIiZXmDEm203tyxO53qOxED8U8p5MGiuouE1EAqJk6QeZjmMBc3kwKvdqSVLCJ8/IGJ3xY7cPp0chlqhR6g1POnTbVAGoEXsm4jfzwice4mjV0ITQqgSASTuTudjB84tjFu4bEEXIOZyPd1goJKkggxuLTb9MW79m2U+4zGXLhlEopEfCwMcztqHpGFrh2fybsmsVVKxpJqBtP0GGesyjS1F2JKwTPQ2Bv64wuTVwSK8RN7ZZKrlatI6zJprt8JJZjEc7b+mJPYztcuXbuqgFNKrSrfhEk2PQcpPKDgN234yKuZIAPgUIZJI1AXCjko+G3Qnnh04P2cy1bK0mYFZRDZSCDpE3uDe+2BdVK0Y3E5U2IB7XlP7TUK2mCfUi59/i98e9l6sub/sj6MP4Y5dsuEJljT7t2c1NZOq5tp5wN9WJ3Cuz706SV1YsGUOyD5gWmd/aMEjBKi8qlwYB4gqPSsw1K9QFeodZBB2sUYe+EfMU9LEHcWOHrNZIKNCy0i822km2wN8JGeSKjDnOHJ41Ad+RhzsZl5qFvb9T+mHSuv3keWAHYfKeGf2v1Mfp9cMrEGo3pH8f68sc7qGvJKcakrAeeMMMdFE1B0n88a8VWCvoccazxpb0+mNGwJt0ajDxemYoMTLFCpO3wtYW6A/QYZuDZ8GkAzA6lKzykiP1wj9oangRVPhLFxfkVX6SZ9sD81xY01UTakGb1cgx9SB88THAciiPGUICDEjN09LkdDiVwttWukfxiV/zrdfndf8AViC7ScbU6hUhhuDIx3ROXWpP4eh1SbQD6/1ONanPByvlFNU1dUJXXvV8i06l2tpcMPQDriFXygHwmfPb9fXHrhp4gEeeNtQnGgxPbKKaZdeXLn640C4pmA8yKHM7xidla0DVFpE+cjfA/TiZks/pVkKghsEhowXWxGbKVGUM9MMy6SHCyJQx/I+3rjg2ZRiFpv3SzAmRvvMm8nlhv7HU6dNAGrh1gMLeMGBInfSNh6edpvEOyPDswZUmi37jaR8iCvyjEPV9ZjXJRv761Kul6Z2x6P5RHpcEoE/+rA66qUD/AH45nhQFdlR1qqlJ31KCASKZiJvvGGl/s7gxTzSOOjrf5qTPyGC+V7Kd3RqjXT1shWQdIFokyPTE79bj49plGHpsgbvGpWOR4a1RSVZBy8Tqn+43x2qcLqJ4oUWiFdG/I4dOG9iaa0iNeXzDHbV3i6fRlNvUrgFxPs+2WpqalEwxIFRXkT0MW5SOs78g9OoRzQMny9PlX1BvDeMuKL0tCkNBJIOqzA9cernNiFKnqDA8v6ON8nQp6/vjWReWhQ5+TMLYnVcllIOitWJ5a6Kx7w9vWPbDtRH08vnjC/Z3iAqZevlajOwYAoFKjSeUGeZH9DCU2RokSawkm6kGfeJwQFXQymmRI56Sp364nZPtEVqAvRpMBM+BSSetxBPmceGrjeLECxUkngQemai5ug601JaGkgTNxAab8/TDTkcmaFGjTidbQCIvctPqZGF5+J5Vx/6AXszL4De1oEAnBAcVyaZRoZtaEMmpvvFIMeDaDBNh1O+2FtPePMT+PcNZM5mFYMdNVg1hcajEdJEH3w3cG7dUgND5chQABDFiqgWADRsAMOf9pp1lFRFcB4loUsDEzud4+mOz5VTAI1eun62AnfC2y3oiEFI2JU/ajj65mvIMU1sgIhogapvvM/IYszs1xCjVpqUqLq0gFZUXjYDcbYE8Q7KZOq8tliItKELMdQDHvE41yX2fZXWGHfDSZ0kQZ5CQuqPMHAEq1eRUcCwFGNGb4VSqfHSXpN1YDbcHbFCduuEHLZ6rTNxIZT1VlBH8PbH0HQpimICtHVi5PzYH88IX2k9jK2cq0atBQ5A0OCdNplSSeV2Bi+2G4n4mjEut7ETuwWZIFSZIXTHlZv5HDDO5nDhV7I5fwrTIpKlitMC/W8TM8zJxGzfZdQpNFixG6mDPvb5HE2WmblH4nKCqiZxKJA6YiZk+ADzwV4p2ip0avd6TqFngAaSLR5ny+uOfH6w7qdMtyJsQPPqPLznBqlARRNtcgZkGpXo0dUeBV1Gy7A8+ggT1GIXF+EElkVxp6kdDiHkeIuawqOZ2BHKNvaLYZWPlAOHqvEiYX5RAznCqlPdbdRcYiquH+snigYXON8J0kNTX4pkDr+mKVa4oiS+AKa2VqU1EvR+8Eb6T8fqIg+2Ijt1Un0xI7J1K2UrrXXSLEENzBHQe3ywQNAGLj0kfkceOp4GokjE3JiZBO4I/r64iBcbKJkD1wamoDCxN6qlGsbjBfgeTo1qi6m0X8S+X7hP9DA+kQ6mYEAX8/M9DjnXy+mCpP88Y6EixDxZVRgHF/aWXl+xFCpUC989MNYMQGGqYAItubTPMYNU/sfA//LePJAP/AJYq3KdqqyjSzkg2ve38fPF1dhu2QzdMU3P36DnH3gHP1jf59Y+e6/8Aq8C80bXvx/E7ZydPmN4xX2g5fszantmajekKf1/PEDiHYFiSe+cn98SPocWStWbbHpviFxzjdPL09VS55KIlvTy6nHHTr+oLUDZ/IRoCAdy/vKor8Pr5RkYmPF4WUzymI3+mGrh3aFqoLnLxSFn8Z0ta/wB2V0kcyBA3mcBaaPnKrVahAUdNgNwF/jvzweqv90oUAKZAHl/U46WfKSArDu916/5gKgJJHie577PsrXXvMv4JvpDNp9t9PyI9ML2f7IhF7sSjjbUDJv1G49JGDPCuOtl3WT925uP2T+mHYd3XS4DqeR/TofTEv9Vn6c0xJHox+J0Aplv95UdHs/VX4/yJ/TG7cNXqPyw/Z/so8zl6sfuPP0YfqPfC3mMlXRiGQTz8UfKRc4sTrPqbDD9p0cK9Owof73F5uHvTYGmB/wB0DG+dWoBprUkJI1C+ocxznBEcTZT40j2xKNcMLqPlh5ysDZEP+lVtKf01/EXcvxatTGlGCA7gSAfrjY8XzBF2HzODGYyVJgZlfMfz/jhfzWXpLedU28JE+4jD0yLk9SLLhbAfNf2nT/rjgQyyeuJdPtpXG2/mScBop9X+g/LEerSHnGHjGnxJMmbKRRax+ka6H2hV4h4PLp/z8sTMv9ojruisOgYLA+RwjW5EiPKf0xhrE21D3AGGcFPmcp8bX2yxKP2kq7f4dVRsdJVp/K48sNOU4qGUNLQQLMIItsehxRzVAD09rfTGLXGoX8POJ/hjzYFPiI5OuiIxfaVkNGeNQCBVRX9/hP8At+uGziGXyOaVkFZKblSqnVoh/NSIN+Y3vgR2e7C1HdWr/wCFEhZkmbgW+Hz54EcZ7K1UzNSmtOpUEypRCRpO3KJAsfMHCxxY1fj3NNj15krhn2dZksS+hQNvEG1R002A9YxJrdnswTZCY5CfoP698ceBjOZGoKkVFpc1cEIfW5Cnz3w8cN7a0ag+9K0j1JGnnzxpejYNwgupW+aoC4dSDPmMRjlEH4T7nFvZ7hGXzKGoqrUJ/GpB+okHCHxLs9VVtP8AZ6m9mWCp9hP6YcuQGLKwGtK0hZx1y7DkwH9eeJDZRqZhg4jkV/ljhWVZ1GJ8xjfMwSvyPCMa5doOMxmKon0ZN4LWirG4YEEdef6YLZ7LK4sNPp1HPyx5jMU4habkmYkZNfEXK1OCR0wQ4Hn3p1VKsQQZBBgg8sZjMRuAQRL0JBBEt/hPb+o+W1VKas621SVBvEkAflGBVWo1eoalVizH2HkBGwx5jMfNtiTEWKCtzsg2Fv4hxKYUaQIGNqagqP3Zx7jMc8n3LIv8WEYLdk+NOrd3upE/WMZjMXOobAbkd98fqZnHlVFqDS6hh0N8ZjMfNqdyg6MA53shQEtNWB+HXYekgkYiDsVSaSKlVVN4BWfmV2xmMx9H/hrF1PLe5Ln6nMpHFz/qZtU+zqiwP3+YEjbUkfLRgGn2VLJ/vDEA2+7Ex5mbm+8D0GMxmOrZU6kr5XNEkmCeIdhkpH/ELf6Y5x+0cD//AKdQfibHmMxnNr8wl2LnP/pFOd2v5j+GNOHdmxWzCUtZUOwExJH1GPMZgy7AGL8vUI8e7ELllDd6XBbTGnTFp31HEKjwJCBBIJuDzGMxmCxsWXcR1Hb4hLg/2i10+5Kq+gwG5m/PfFicEzr1lLMRdiAAIgCOsycZjMLzqFqozGSdmETQndvoP4YF5XgNEltdNGYmZ0qI+mPcZhKqLjTJ2V4NTpz3ahNRkwFEnztiQlDTN5nkf+YxmMw3iJ4yBkuLB6r0+7A0EXnefKMacb4BTrgg+EmDIAsRz69RvzxmMwI8wAbXc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3" name="AutoShape 23" descr="data:image/jpg;base64,/9j/4AAQSkZJRgABAQAAAQABAAD/2wCEAAkGBhQSERUTExMWFBUWGBoYGRgYGBgYGRkcHxgaHhsgGxwZHCYeGxojHBgXIC8gJCcqLCwsFx4xNTAqNSYrLCkBCQoKDgwOGg8PGiwkHyQqLCwtKSwsLCwsLCwsLCwsLCwsLCwsLCwsLCwsLCwsLCwsLCwsLCwsLCwsLCwsLCwsLP/AABEIAMUBAAMBIgACEQEDEQH/xAAcAAACAgMBAQAAAAAAAAAAAAAFBgQHAAIDAQj/xABEEAACAQIEAwYDBQUHAwMFAAABAhEDIQAEEjEFQVEGEyJhcYEykaEHI0KxwVJi0eHwFCQzcoKy8RWSojRzwhZDRFPS/8QAGgEAAwEBAQEAAAAAAAAAAAAAAgMEAQUABv/EAC8RAAICAgEEAQIFAgcAAAAAAAECABEDIRIEIjFBURNhMnGBsdEUoQVCkcHh8PH/2gAMAwEAAhEDEQA/AAXAeHM9RqiqdKk6SPU7eYw8U8mlVNNRAw3g7G9iPflgf2bprlUNJwRcwZJBEwD5Hb0wXrIbBSBzB9tvQxiI7MpXxAYybpmKmloDERI2hRA+uJVCvWDtriGYEG/lM3gCBtjetUUyTJYHaJi3IdbfPHPNZ9e68LarSLG8XuT6R74U1wrk6rnGCmClhYAH23xGrh+7IBHeMvxHYe/vbzOMWqjVAQw0gCAPO45dDOIdLOK2pWeDIOoj4UH5g7Ac/pgkJMwkSRw+oxUJVBCjZxfl1GOXHc0KbKCZDDQx5X2JHJo1QdjpIx0TNtRpM9UAACYi8gTEXuenL2wlZHOVK+YqamC1mAIUyaVRTsFM2kEQDaQIIIAx5gSSYstqoO49lAM1V5+Iva48Sq59rmPbG3A+w2azhmmoCR8byE9jHiPkAcWJ2e7KUswlOpWWYXQU21aG/F1AOkecEcsPFNAoAUAAWAGwHkBsMXYE5LZkxevESeC/ZHlaOlqxNdxvPhpz5KLkf5iZ6Y84z9k2VqS1CaDnkDqT/tNx7EemHqceHFPBaqoHNru5QXGex9bKsRVWx+BhdW9D18jfAXQeY2x9KVcqtRSjqGVrFWEg+oxW3G+yOXo1D3YNYuwWlSditMMRJLFCHZQATuLCLzOJMicN3qWY8nMVW5WM41w89pOwBp5d8zR8JpAHMZfUXCA/jpPu1OxMNcQ1/DhFFS2BBsWId+jPKiwMFuCcQNJ1ekFLA3Uzq2vEHxqRuN/LngMTjVa4m+2NIsRbH4lw5btBTq01qU20VLgp8RUjfbdOfiEX3U7SchxRasoxu3igWEg/hke8cvcYq7gHaDTUA0lwVKkM7C/Ihl8Qj1538nHvWkM3iKfjQsSI/aLqqn3k33xJkXiYj6hU3HvL5m2lt/8Ad/PEGpqlhEDVaGg8p22PliFkqtPSHXwFY1qPhYEi4G0ixGxERgtTzAqIrpEMJ9xb9MA11ctxZQ041czsCDJ8v1xyDGD4b/KfrjtmXAKbyTbfocdS4PvhcbBtNHKDUoF4METvyg4hf9RbUwVSdJIuVnaevn6YK5jeAd+l8Ac2dLkqfEb9R5nphifeAZ5xPOME7wAiBEGCQSegN7YUs5nySSwvHPr6YMcTzR0gAyJ6gkn+vLALO5cnYefWf4YpQwCPmRWqSBF5+eOWU8I2vt9ce91FzFsSaLXPp+mGHxA1ci1qgWZ541WtInljaq18carbR8saJpMuitWUwY+IxPQj12NuWIGZJpsOpJAOw5/LAHsbnXrrURnLMhVgSSTBJsSfMH54Zcyvg8V5/KZ/hiUrUJWB3PKFMEFg0yZ6jYfLHHieZ0sGA8LzTIifHspHQE2PWQepxvQyqSW1PcmQD5AWmY2m1vLEbitEpcFijGYMWawUkxMFwFPTWDyxhFzx8SH/ANVCUMupJVyjeUFB3bSeqglvPSvXEnglcViupT3aXWRu14JPRRYD0JvEKPEnNYhaY+J2IXZlL2YNyAlA3ocNvDeIvSoMxQgU0aDEISFEkXg8tupx7xUSmyYA7fcY7yuuXDQtMgsejnYk/uyPmcTuDcNK5dalVVStB06hYKzEieWltLm2wLjY4T+AcLbM5tQ0lW8bm55Tf3gfLFx9pMkqUTp8KGBAPhQ/hYdATAPI2NjJw9k7dQGN7m/ZeuS9WnMoAGQzJgnYnnyE849ywhMKvYSvqplj8UKDyiCwHIcgP5zJaTmBijA6qgBMX9Nm2BMIxsuB/Gai92WLadN5mIkEb8gdr2/MQKPaENlu8Ug6UBaCD6gDysfTDfqi6iyKhvMtpU9dh6m2Kn7S9oan9sY0ghWgdJ1QZJjVA3nlbaMWNxzii06Jqz4FVnkdAD085+WKDyObNVzraNTyzcpN7+pxN1Hdr1Lel7SDLd7PcRqpmwmYFI0Mx90pE6mDDwhhHW17+M8sVH2n4Mcpm6+XOyOQp6qbqfdSvzw2ca4l3KZYo4ZFqKRp3BW7DVaZsb3kYn/bNwwOMvn0FqqBH/zAEr9NY/0DE3SnsqVdWAHsfrKr7yAZxx0ztjs2XMfXHNKYI3/oCcWSEgwlk+HwAXYUgblnBmOiKBJ9bDlIi7hR4n3lAutZ1AYJpLnkoghLhfDG7G4i0Yr6k8Nfbywy9mM0GzK01gI3gTV+FiRFQjYv8UDkWEbDCnW4thYjNw7iBbUCWC/CC4QeYXwj4vCW6eG5vhl7N1dVNkIEB6gA8i5Yfn+WFjMZIvVbQB3VAlVDHwBpAZnJIDEsAYnkuJnY7iRLaCQNJgA73YQZ+czEWxMQALEHEeL1HI5dQplZv7Y1pU0kQgO/LGmarlD6kW33iZv647ahEzuOn64CdC5EGWSLIOu2/wDA4Ecd4UgHebMOUnblOCIzBRtwVXad/wCr4BcZ4gahidzO388MW4JMTc7lwtRSJHW5NoPX2xq1Y8zO5xP4hlJv0wHrI1tJHuMUijF3q5owBmVE9Yx0ygAnEZKjc4mPOMSMmZ1DeB+uCI1B5epvVHh3tbHNqtgYFpx3zGXOmYkHb2/5xFKfrjBD8xu+z+mwzFQcjT/Jh/E4emy5JOkX6N8J6++BPBMmKWYLwB4CBE2uscvLbzwxrBtJB87HE4axc0CtQCutWYEMkHwzBB22gmcRamZdn0FRAU6pJBjyHMGTflGDJJMao1CCQLjcz87Y6Z7KLVUH4WBsQLqbdbEXBg2t1AwBFwrNSsnq6KzEA1GBgCx1km0x8RO9heww2dpOMKuTNOoEqszKjqJCiYJuDPhURbmPXAulktDEVCQ5YpTRDoLQfFqaNS01EbGSGUCRbEztH2ZrtlaJo0+87ttbQyl1UKOhE3J8I1WAvguNkXErpTNOyeTWmtRgysHDBW/dF9JAsrjWTb9m2GWhxI1qAVpDhTpbTsQCGBXZxG6ndZ5gMU/L5k92GpnRpIAgLpupRh0BuJU7TO0EEOEZoo9KdMz15m6xcxy5ncjbAFiDBxNyPGFeyZagcwKiopUkGHOgiJDLb4dGnxeazfUTKqdr6WjSJRwCwBjZSREgxPP0jqML/B+06NXqFRUeRpK2BABYtcC9yRyBmecDTtBw3Lf2Zq2VZgwZS9IxKgmNjsNRAtIvvbGlv8pjCrqlrNM323qEVFLBhEAlQVYFYj1J1ciN/Igb2Vy1XMM+WpEKCn3jMJCjV4SvPV4jAOIGbyvdqqHR4hMwQ2km1jckCZA2uMP32dcJ7ujUdgA1RgARzVVAHsSWODSvUkALvuMNThylO6aO7KGmQBBClY5G/XlhMq/ZOxqDuNK0SfFJuP8Au+I++LEp5fUs9AP4D64KZcQxHkPoMMALCjLL4mxFTK/ZvRemlPMIrIl9IJB1Rc6lIIm98cu1n2btmcnTy9OvDUXLU9QMMCpBVyJg/vAe18O2vxH0nGrVLx5jBY8SoKE9kytkNmfL/EOEPQrVKFQQ9NWBHmKZJ9rTPMGeeBZAUaQt4Mnc35egFvc4tX7VuF6OJJXiUq0gD5kK1NvWFKH3GE/s3wxWzQR1UjQzEGb7XtvczGNH4uMWx1cU6dE4k8Pq6HDr8SkQQfhM2bzje3li4snxuhlWFFUpMw3VVUEEzdiBO02/jhS+0zgFNe7zlGn3YqEiooBAVoBDAbKDccsCcg58DDGPkvIRnq09VKlToQXKBxNkpqRdpghqhJs1zcm3NWPFRSrAUpqaBpZ4hIEg6VG1NSZ1EkkgmcHeA6XyFLVKAqVqR8bhbKoPIFY8zPKScYOEMZY6ERVsoFrA6Vv+Ff8AyaWM2wiwNGJyJZ1GevVD0wxsenS08scaWZUmJkAEfPr7Y5cFqasmCI8CqD4YkA6ZkqCTcTc7G+OBr6Ugc7bb78+sWwlTcrII8yHx7iNMKdLqAJ2NySD0/XrgDT7WhdP3JYbeEK1o6EXMyTPXEDtpmYKhRO7ECJ9PIY7JxBKRpeAx4SQAQYI5EHcec4q4hV+YAtmr1CfEBqkNTCP8QEaZU7CCL2i4/jhTzNPxQJtP5Yb+0fG1rUdf3qtln03UgwTpInadjE26YUOIcSAcnTIPUwf+cZgJIuoeZOJqRkQi35jGlF2Q2I8VuW3vjb/qg30/X+WPKGelvgHwmL9ASeXlincmHnck0qczfUB0v/Rx6csTPKxjAZ+0dTYBVHSNvniJW4rUf4naOmw+QtjODR1rLu4dxpXrMlJe8YCCQyKJkWUk+I+lrb4n8c4kaVDUsEkkCR59PK3zxWPA81TVlIqEFFLFwoczciAbdBcG52w48TzHfcOaoz+IEG4UFT4ZXw77zPnHLEgBBK+o6gVDe5u/FW/tSKuzKpIHmuo+wGGbL1CwMddh6beuFHIU2Wtlu9W7UQsg/i0kLNv2dIPmcO2SVVm3SZtyx7Gb8wswAAqJVbOCuKjMQHRWaZ0wsTBU7iVA5bi9oxB4B2xZYppV7ulMyqS7f5dKMfmJjmMF8zwzvDmKKDQK9Gq4EAEuSVEHcLKgxt48Vpw7P1aA0q5QnwXYAaTyJOMVOV73NZwAprUdeH8IqVq+Zpo5p09ag6kaWJGoAqgPhEltYAADC8NB58TydSjWRK50MzQPECoRAvjBgSJO5INrgXxpk89mMue8b74/CSjDxWiGO6mI+ECNI2x04lnaubCNAp1qUNSlrEGA4Yud5VTJJ/FO8gwC3b/25OUxqef39/FzSopy2YL08wul2BgIsshUGYgkLqJEgDafSNxLNItR3RglN1KFVWZ1CNxAUeKTJvtiHxrI1lNOpVQ1IRlsAVjkAyllJ+I9f0N9kuEU69CoWlg0eFTJXTLD1NgZOEun06dvyly5PqgooHz5gptQq06NU6glJO8NMklvGYBki6qACfIH1t7g2TFOiqrJWJBJk3M7++KPp5upmK6sF/xdNNzT1KxBIHMmCL7eeL7ACgCbAR7YrKFTOarDiBOlI+NR53+dvrGCFUeLpfAmlViot9gSfn/LBFnkT74y9Ta3JPeX9iMcc7uPUfkcdUOpZ+WPM6PBPSP4frhvzAip9qHD1fJJWYf4DrqPMUnZUqe10J/y4pGvnXo5hu7gMgKDqSRBm/xflA6Y+l6uVXM0XpVFGiorIwmbEQcfMvFckEzFZSdASoVNibgw20CJBgdAMbXdcG52yNYUy+tg7VIZmnxGbm/rOOnH8/RagyUkZFDoR4yxbwkMSG/CY5bGOpxJocFWooRJLCApF7GBf3I+eJnaLs1VWpSytV1LMNaOBtIIKkf6QJHlicspezL+LBKhb7Pwpyg1MBpqMBJEam0kEg7t0HmfZtzwSmVV2C65gsIBt+vXFb5HgFWmQrsnd02aoDLadUIADF5gRcc98NnHeFgvRLOgo0oSahsmtabCNpkhzfnhRZCSRuJbEyrdQZwPKtRqVlWrqCw2+pakxEekTbr5YIcRzB5giNhfp/ycbO3eZylqKg1FAbTOkEEqDfayi3K4wvcV7VoawpoO8ckIArAU/wDuNt+gwOK3awJ5+wbM4dpsu3c94oB0G4IksD9YGBOS4uzovw69iSYEAQI+X0wS4zx0vrorpF9BYXHIHTPKZ9hgFT4QwqAAap/DcE28vniuhVNMxk3Y9xvr8ZOapVELX1atM8/DYeIzcGD6WGFfjuW0OAViQDEiww8cK7N90hZqK2p6yVlmsVnexOkkgfunaZwH7SdmHq1A9KopBWwMrqF7rAI6iLQQcJwFeVJ4jOpZrHOJmnG1EwwPkf8AaceZzK1KTaXEHcbEEdQRYjf5Y8y9QapOwDf7Ti2SgwbmKXigc9hjk6kGCII5HDFwDLyzFhBABv6yItb18sZ2hy4ZNcAEGd7kHy+WBOTu4xv0+3lDtGtTGZBo0NKkFdEXuRJEHr+QxYvF+zs5VNbFNVVCVNxddid5ER+flXHZjP8AdEOdQRZUiSSwKkOYmBKnDvxfjRrLRTWHAC1DAtrMtHooOnEx0vdHV3AJB3GuJBnBpx9ywuNjMGx6CI9zgl2o7YJkUQKveGqoZBMACB8RMmATHzwg8IzDAVRe4uOkMMQO0+f77MbkrTVaYmItJMeUsceRKciezkcARD3AO2NZ84KtZrRAAsqgkTHncGecYZOLdh6b5tK2oGjVqA6BAuVZjefhLAC1/HyjFb5dyDI5Cflv+mLF4Jxdmy9NmqKVWyRuPXqeXpjfpn6lrFnIFxlT+k79ocuKOZUoFQOocDTC6lOhrCwkaMIPFg+Yzz6QzeJQFJ1H4VsCbR0J5ROH3tLUaq1F1jwK6uOdyCIn0+uE7i9EpUNQoGDxuD4SIuI2MRHvhS9mQ/JE1aYRh4o39mygdSgdGUnQ5cIQZUkkgzqi8DBRM9WOXWrUUIa9Nm8I0T4TNh5X9j5YEV+Np3bM9EqrhWYogVmbUvwkmTfSZMbH1wc4Jnlq8NpqfCxaslIPsSUcQGAj4jtY+RO6hyde/wBGVZaxsCp8iKPZBgmZpB18NTTAG4eJU/8Aco9j54tNqDEma3PwhVBAHvzxXPDeGtTzOXRwQRVpmCImCJg7HltizDCgk2Ax027ticvIApqalyKnii4AB6kdelvzwYp1bCdja2A2aoU62XqLWY06LDSXnRpHKCfxSJAvywp8E+zaqFqNVzNVlYqFehUbUVWfjpsLiYIAaRffCgoJ8zQWA8S1Mso0wDN5/hjTN1CdCDTLG4J/CNyPeB7+WEnL9isylOKHF6oRrgkAk+5JNttxiPwfstnaOdarWzD1qQ0gVHcEuI3AB8MGLHe+GGgNTBZO5YYsQouD57dYx88ceyhq53N6RqL1apQKCSxFV9gOdsfQFfOoo1MQALyAcK47U8MyiuaOgVSGaAp11DcmXIvJk74FoaXuCex3ARQTXVp6agIIkFWVbSCD1DSVI2K4XPtDzP8AfMtUPwPrpn0JT8tQP+nBWjxV8x9+zHUUDFBMQ0GFA3AiPfALtxWmhQdZ8NXc7iQw9rqMaQCp+8BHIyAfEjcVz7LTpxtoYQeY1If0xvmMzSr0H7xnUCopIAB1GGCmGBBsWkYCcZz6sCVkhUbf95mb6jTgZWzuosivY3MGw/Qn8sQY8RoVqdXLkQA3sTv2r4itKq9Gi+oKSNQAUXHiCgWCgkqItbpgZ2YH3rVTtSRmnziF+pwJr0yrEHB/hKBclUafFUqhPOAAf1bHSVQo1OQSTO4p/ABclRJ8zf8AXFj9iuHagasC6hRIB3+KZG3y54ReHZYNUUNYC7egF49hGLS4RmVWUEwtQBekG8W9z6EYl5qX4n4lOZSEBHzJGbz/APedIELTokza5eooAjpCYUO0L06CdxTfS61A9KbwrBwRP7IPdET0I5HDPwKmaiVKjCTUhfZF0/nJwifahR05qkQSIpATf9tvn/LEGHNz6sgeP4jcuPj0wJ8/zBuaAzlBmVQtakTqT/dp/dbeORUjnhZoi8HzH0P8sG+NM+XrU8zTsW8LgbFhvPUMIOI/abJqrpWpLppV11Kv7DRDp/pYyPJlx2LkWOR+GZwo2ofsx/Xzx5xSr3lEslwLHqI3xMXIlMvTPMnUf9Qt8go+eOWV4e9OqyQCrG1+R6+2FmrsSy+2oQ7MsgNXvAGDCB4tOk2uT7XGDP8A1ekg8LaoMeG9999sJWSb4jyksT+Q/rrh87AdkjVValRZlvADttdmHl08x7LfHyOzGI6qLgzg3CMw9QmnQYK5JGoqsyZHxRPqB54HcU7F52kGqVcrUA3ZhDKL9VJt54vKllVp+CnvPib8R9DgpQrA+EXAEHmNtj1J6YdVGRu5cUZ828IqFaynkGX85/IYKnO/2XvglPXQZzAkgqfwyLiOhEbb7YcO2nYNMsf7RRXTRqMAyWmmWIHhk3STED4dQG2wOqaVOrUp1UlXi0ciLx5wfmBhTOVaeoMKk3KZwVWqAtbQlVYPLTpaPl9ThKzefqd4abVGdPCVJgfEoIkDc6XE73GObZw0KlSmrkrD01baxNiRy2v6nDnkOF5chcwo1PoRFvIsgUPB2YAEz5Yp4h9xAPCGOyPZwqhbNOCoELSEm1iQbDcwD5A9cD+OZbK5OjUNNHptYqVqM1wSAfE0SpJB5gNI2sz06vyucJf2kNTFNCPiZmt1Xmd+Tf7jgBiVL+8I53ci/UkdnO0orUkNYR3TgpVYeEsCDpMbNHIfF6xL1nKgr6SjBqf5mLW5je3kcUTk+L1qFGrRWAtbTqBFxBkETtIt6H0w09h+0X94RXLgBGUEeIAtHxKFJIkCOQN+uE/T46HiNL8tt5j52g4Ya6AMzSlxuE2/ZkgTbxb+2AtHjeYpgUtRAQx5+hvyi1xix6HAgy/E4YiCZBHrEDCzx3sfSQs/9oWm25DWnpC+K/pE4Tlwk7lnTZwO1oLrcSqZg6FWdcrBlnR28rRNrmZ9ow0Z6gKGVRGqSzOqbDoT038O+04RwQdUOTpBVGsGkyRp6EQD67ecqtn6tdadGrUJh6Z1mNXMX6kTPtheI8QRG9Vi7hUsrJ5NalESSrdZP5TtEW88UL2mU08yaTWNMVVtcMNDaSptqB8gN8XzUyH3AokyGXSx/aHMe4kYoDtxS7rN1WAhS2qn0KlraeoiV8tJG4xYByIBkKCgTHDsov3dFx/+oK3Wbct+pxA7ZZzu6dUOgYVR4SeR2ERsQZ/o4EcI7Ws1gh2+EkMuwvIAKkx54O0uB1MxqWvBpEgqslmEQRDG4nY7/kcOC6kTfj3K1z/FG0lAIBsTzgWjyFsDcvXKsDixO3HYpRSFXLrBQtrXmVJ1Tvcgk+x8sVscYgFajmYt5hnOKr09XlY4k5E/d0EHV6h/2jC+ax06Zt0wd4FU1CSICLp9fEWP6Y82lM8g7hDFKpBnbl7Gxwz5PisVpSYlSoJsSQtOT6HThTmcMnZfNanAOmwKXMDmyGSbHWoFomeWOfkPHunRK8hxlkcNpLTXu1bVpmYEXJn9dsIH2n0A1ameRSB5wXJ/PDBwvOEnSDInxuLCf2V6/wBbYFdvao72kDtoaB0vHtucczpQRmB/OO6mjiIgXskiZn+71t2QimT+2uxHoCPrgPV4YT3uXIJYS6DbxL8UDqyAj1C46ZasKfjX4qbq4I5AnS49Lof9Prg/24qJ9xnKRgvDSOTCL9On1x3/AHqcZDxG4OzSAU9RAOmI9SDHuIwv8Ili1V9zYcoE/qZHscSOMcVZEIAlXAIO0WiY5wZHt54icN43T0BHGkiAOYMCPbBotR7NYsSf2P7ONmWAI8AILcp6KP1xfeSyS0qHhABCGIG0DCnwLhK0MvKCCWVFncsxAn154PMcxRmAziJ/aA2AJi9ugkxNjGAB3Nfc1zOeRKepzpUedyeg9fK+N8rxd2Sn3CJoZiCWBBA/dAm+9r7ySMLubyjVTSFVfhX4AQZc7jULQABce3UMvD85TRVIUAfCQNlH7v7oM2ws8mPmh+/8TLVR8n9pJo9nqJqNWrL3lRwAe8JewIIAUkhRIBMbkDpjzOdiMjmJZsuoY/jSUbyuhH1nEjNVNouzbdIkRialWB/lwxaGhAJJ3KC+0nsBUyVbWJehUgJUtIaPhcDZoG+xHSCBD7I8QOsBgS2jSpH4VBkz/XPH0JxHh1PN5Z6NUSjiD1F7EdCCJB8sfPlapRyeZqUkqGuEsKirpVryfWDIkGDFjEYapi2UmPVPPkgyIA+vT3wqduMkr0u+JLOsTB8KrtHmZIxwXtGD+0s+Un+HLljfi3GKVTLOsuJgXWxgg79ZjB8hVRYRgbqCuD8Lp1jdWAuGBaRNhaAI36nD92Z7KZajprXZlvBZpENba0bcsL/AcqFU2i4+sn+fuMOPZllLFHMBgwnp0+sYnY1qVBb3HStxZAkKSpi0enL2OKz7W8XC1YWSyyWkyNTREzuQPzGD3EOLimobeJABsLA/wxXGfzmoF7mTMk7k7z7mcLc8hUr6VeLFj6El8C1VcyPFZdTkcpMADz3n2wbrAoXjYAMvzsPUGR8sBOxj/ft/7f8A8hOGvM5XW1Mrya94iQfpqCn2GFtU8zkvZj1TzVZKCVK0OTHeBBApg3kTdgLA89zfbFf9rOFUq+Uek5UVKTirRfmyO3iUdQdStfmCbXxYqZxWywOnUGAGnyJ0mY6Akn0OEfttwbQUQHxNSLIASQGX4lkg6h4gdhfYDBOStMpm9PT8kI8jX6biJlcwMojBajEnkT4RfkBsfOcbcE7S1KVbxklajAODNjMSJ2ZfqJHpE4Nw4vWVWYGWvueUnflYCOk4LdpOCn7ussEPVYMRsHkEA8wQdQv5dcOAJ/EZGzKv4RGLjHGRToNVkOsSsfigbA8hAwgdpOyeqmM1S0oGppUZNh4lDHSff68tscOI5ttDJJAVSCJMTrK7Gw8MC2CPHuJE5LLpI/wknrCqD+f1GEKHVgAff9o5gnEkj1/eIJwV4AWLECYiT0/5wLbfDVwDJ6KU82v7cvzxTkNLJ0FmY+d0TKk+Y298af8AWVGwPLpiZToamI5nb5HHevwJURWdQRUUlYkGyq3pswxMWQaMr761N+HdsHpkOtMuwnTqvpO1hPU9MaUuJ1c1UZqjHVa3l5co/lgj2U7Nis5GylSoHmVaDPUEKcecH4e2Wzi066he9pRBggHUGX3gH8sAhxcyANxeT6nC5zroqCWnSLNG+k2b/wAScQF4h31AUGadGpV9QZP1bFl9vOzVIZSq1NRPdhifQgkrO4IB22nzGKQ4XnND721fnY/p8sVoDUiPkiFKtQtlWptE0zKnnEQw9PhP+nAHL/EJ2kfmMNGcphagcD4hccvPC/mgutgvwzb+vpOHiMxn1PpFs3Ty9Ojr/CNd7eIiNusEx64A53trUquVp2U2AAmfUi8n5YWqlVqtSarkk7kyYxMzPaFMqsLouPi25WA87bYlBJOo1gANxo7M5hKupatMhj4NQkWG4MkwcMR4EpsrFT0YSPpioMl9o70VGnLtUM7lgtyZmNJPzvho7PfbRl6h0VaNSkw5ghwf9p89jhv0zXeInmpPbGigGpSW/ASiDe8+fICT7jGvGu09OgoJBaDYD8TcvRV3J9PLALtB22otpqBhAVo07uSRpsbqx0wZFo5jCbV407r/AGisRBYLA/CJ2UcyAJ874lyMcehKsGMZDbeBDXGO3TjVlwSoAmFMliQCNR30+LlAsRhJ4ZkVFYo6QCuxLKRJsw9Gj2Y40zvGDmKtPSgDAEN0JtBneAAPTBuhTSo6ioZrhSHAnxKRG7AahDC4mI9cNwoQoLeYnO68zw8Qlw3g1BV06A7CQdXiIv629se5vglFwA9MKqsGYqoB0gyRYbEfp0xpkc0dJdwC1IhXbmbCCfIgqZPU9MTMvme81BeexN7mQN8VUKk4Y35i12Sz71hWqMd2p26SHsPQQMNPDG6cjgF2cyQ0VXC6dTBtPIeAEgeQJOC3DK0EyYxE/upcgqpr2mdRTYE7mRB23HzucIveT4TG04Zu1FI1gTTBIBvFiT5bW3+mE2nl7kAkHbcj0tPXHl2IzkV1GTst/iv/AO3+uGtM4FEnY268v6GB2SytOndQAYgm8n53647ZOg1d1pqNz7R5nCSbMwm459j6r1iwJlFuxNySZtvzvOOf2mZIlaeZBKCjYMCLmowUgj2W+1zgxwbIrRGmmwiAWnfUN5xO4itJstWGYYCkwIJ6DkR+9IkecYoVO2ojnTAiUNw9tFd2HJXI+RjB/KZ95zVKxQuWBIEKxXWu5/at7nC9na4VzoHhuoMQSJNyOsYbeCpqFQFtQLqdMbWXraPPywStQmZRsGInFaU1M0Pwh6qr7OT/AAwJ4g4GWQ95Lk6NF7IACL7RMiMFOM1P7xmBy7yqf/M4V828keQ/U4NBsw8tcFnGjS1MFHMgfPDtw06kB6kx6SQPoBhZ7OU5zCeWo/JTH1jDhwqjCIP3R84k/UnC+oNLAx+Zrkm01lPQzhh7TcE/u9OpTeUphhpNjDxo8vDAHKYGF6qIM+eG/tHUFPh8EXcoo6SDq/JTjlZmYOhX2ZegBVgfiEey+W0MEt92FPmCZ+lsBvtfpGl/Z80ouraT9Su3+r5DB7s5xinWTvFp6KjQHBMyVFjPIX9b4ifahljW4axMAowcR5BiR8pxLhJXqBy+f/YzKA2I18SJwDtUM9katCtTdVFMlaqeMIYkSB4gpiLA89rYpmBqYb7gHFyfZrwZaeWMvqLjSyjYW2Pnc4qTj/CWyuZq0D/9tyAeo3U+6kH3x2+nzh3ZPjxOXkx0A3zDVSr3mWR+YF/azfo2F0YJ8Czp7t05jxr6xBHuDgZTOLhF4vYlj9oeNaX0qVaoRboB1OEh80WYl51C1zIHp6nHGjmBq1G53JPPGubc6tX4W5Y3GoQX7icjFzXqGqVWQDiPUyQL94rRztt0n1xE4ZW8RSdXMH+uk4JZa0gf1NsWEjIlyOjjepxp6hJJked/rjDVe6lmIBkKSSBI3+WOqCx6H+rY68UoBK7rPJD/AOC45jHc6aHRmvAw39o8M8tt4ETA5ny5icOHFyrLReFbxrpMHqIIO4Pl5Xwn8Gza08wGcHorDcG/6E9eVsO+cg0WtOnx2E+IAzbz6jf3wxdiKbzc9yOllZgPiUqw6iTv5q2semA3Cc13ObalJhgCJ5EaTz5EHlgjwVCauYZb0zULDxTBkzA/ZYQ3z64Ws9XA4jp6QL9Yt9CMeno4ZLTSVqZMS7iee9vaIvhf4lxMofCJMb8rE7ddsT85nQlRiwOh0FQwNzGk+8IMAKlVaoJQHSJF4B5nqeuJmAFyvExJqE+D5wnLa33kkmf6AGAI4vQqVQ7akgyYEgwbG1+V7Y657MaMioUzMKT6yT+uF7IquohjEgwTAAMc5xqqDZMEsZYuR49RqMFVgSRtB2G+4icdnzxpGUJMkbDa/wDPFf8ADnamvfrfu3X6gyPcHFvdncqj5LMVbNrp+HyFm/8A5+WAbGAZvMkT3guZrO9VyWKBGLsZAsJhZ3JIj+rie02ermpprVGaApA2UeETpAtvPyxtxbj/AHWUKqGh38ZXcKLn2Jj5HHXLAZ7J94pBqUjAG5ZSBE9TO2FciKPqPRAVPzE/MgYaeG59UdtUwUEC+6oCfyB/XCvmtzg9wFyWKsJkKR6GmP0t7YpxybP4ihxO9XMGN6jkemsn8iMLGZcEiOQ/U/xw18QWEW0fdsp8yhKg+ukJ+eFCpvg09w8o0IQ7Ot9+oPMMPmpw+ZdYA+eETs5T1V18gT9I/XFgOkEDyH5DEvUnYE9jGiZArLg3x+t3+Qy7AzocK45g6SAT6iPngPUYagOoxI4ZmFp1dLjVTcaXXaVP6gwwPIgYkZbpvjcqU6I+YW7KZ9KSt3jAbAC9yTaAN/8Ak4Ye1p18PrKoP+G3KT8Lchywk18m1DMlbNoMLaQwIkMPUEHFg0QWy1QHdqbiP9JxFnHHIuQfMen4CplX9ku0JoM8VAAdOr8QElCT/mA1YF8XIzZr1ncmtO3QKI0gdAB62wsLmGVSoMA7+fLBjKZkDu6u+qUaeTj+KFfcHH0CYgrFvc5DuSoEjJT7hlaQZkW/rzxwYDUYxMo1VaKbXhrH0xB074eJ7HOD/XEzLw6+IzpBBH5H+umIeiN8b5arBPmCMEvncUwsamZKrpdT5xhlpnn1wsLSmMH8jmNVMTuN/X+vzw7CdFYjOPDQnVyhFKm0WiCehx07R5eKiVDYNTQXPMCI+mBeaLEK0sApMgTbz8uXzwTg1kp/eppkj71tI+bWHPnyxz3RlYX95dhAZbkLLMRXBUAkEgEgkCZkwPLDQan3ZXvAsg6WJgh45T6Hw9LYT8jmxTNRRME7gqLC3Q772x04lxAV1VAxWGUqpUX5WYc77Ww1dCLdSTJ/Z7NinxAqwUaqYS2wfQk6ekkR6Yg9qQUz88yEI+QH5iPbA0hxX16SG1krYrz88HO2p7ypQqgoYQBiGG4YnaZjzwUyoY46AMqrROmVN4kEgxMW+WF45CsiHQwAgwobaZMXEc8MdPPU6uW0hdQ8MzCgQQLEn84wKqmoZARiIiZXmDEm203tyxO53qOxED8U8p5MGiuouE1EAqJk6QeZjmMBc3kwKvdqSVLCJ8/IGJ3xY7cPp0chlqhR6g1POnTbVAGoEXsm4jfzwice4mjV0ITQqgSASTuTudjB84tjFu4bEEXIOZyPd1goJKkggxuLTb9MW79m2U+4zGXLhlEopEfCwMcztqHpGFrh2fybsmsVVKxpJqBtP0GGesyjS1F2JKwTPQ2Bv64wuTVwSK8RN7ZZKrlatI6zJprt8JJZjEc7b+mJPYztcuXbuqgFNKrSrfhEk2PQcpPKDgN234yKuZIAPgUIZJI1AXCjko+G3Qnnh04P2cy1bK0mYFZRDZSCDpE3uDe+2BdVK0Y3E5U2IB7XlP7TUK2mCfUi59/i98e9l6sub/sj6MP4Y5dsuEJljT7t2c1NZOq5tp5wN9WJ3Cuz706SV1YsGUOyD5gWmd/aMEjBKi8qlwYB4gqPSsw1K9QFeodZBB2sUYe+EfMU9LEHcWOHrNZIKNCy0i822km2wN8JGeSKjDnOHJ41Ad+RhzsZl5qFvb9T+mHSuv3keWAHYfKeGf2v1Mfp9cMrEGo3pH8f68sc7qGvJKcakrAeeMMMdFE1B0n88a8VWCvoccazxpb0+mNGwJt0ajDxemYoMTLFCpO3wtYW6A/QYZuDZ8GkAzA6lKzykiP1wj9oangRVPhLFxfkVX6SZ9sD81xY01UTakGb1cgx9SB88THAciiPGUICDEjN09LkdDiVwttWukfxiV/zrdfndf8AViC7ScbU6hUhhuDIx3ROXWpP4eh1SbQD6/1ONanPByvlFNU1dUJXXvV8i06l2tpcMPQDriFXygHwmfPb9fXHrhp4gEeeNtQnGgxPbKKaZdeXLn640C4pmA8yKHM7xidla0DVFpE+cjfA/TiZks/pVkKghsEhowXWxGbKVGUM9MMy6SHCyJQx/I+3rjg2ZRiFpv3SzAmRvvMm8nlhv7HU6dNAGrh1gMLeMGBInfSNh6edpvEOyPDswZUmi37jaR8iCvyjEPV9ZjXJRv761Kul6Z2x6P5RHpcEoE/+rA66qUD/AH45nhQFdlR1qqlJ31KCASKZiJvvGGl/s7gxTzSOOjrf5qTPyGC+V7Kd3RqjXT1shWQdIFokyPTE79bj49plGHpsgbvGpWOR4a1RSVZBy8Tqn+43x2qcLqJ4oUWiFdG/I4dOG9iaa0iNeXzDHbV3i6fRlNvUrgFxPs+2WpqalEwxIFRXkT0MW5SOs78g9OoRzQMny9PlX1BvDeMuKL0tCkNBJIOqzA9cernNiFKnqDA8v6ON8nQp6/vjWReWhQ5+TMLYnVcllIOitWJ5a6Kx7w9vWPbDtRH08vnjC/Z3iAqZevlajOwYAoFKjSeUGeZH9DCU2RokSawkm6kGfeJwQFXQymmRI56Sp364nZPtEVqAvRpMBM+BSSetxBPmceGrjeLECxUkngQemai5ug601JaGkgTNxAab8/TDTkcmaFGjTidbQCIvctPqZGF5+J5Vx/6AXszL4De1oEAnBAcVyaZRoZtaEMmpvvFIMeDaDBNh1O+2FtPePMT+PcNZM5mFYMdNVg1hcajEdJEH3w3cG7dUgND5chQABDFiqgWADRsAMOf9pp1lFRFcB4loUsDEzud4+mOz5VTAI1eun62AnfC2y3oiEFI2JU/ajj65mvIMU1sgIhogapvvM/IYszs1xCjVpqUqLq0gFZUXjYDcbYE8Q7KZOq8tliItKELMdQDHvE41yX2fZXWGHfDSZ0kQZ5CQuqPMHAEq1eRUcCwFGNGb4VSqfHSXpN1YDbcHbFCduuEHLZ6rTNxIZT1VlBH8PbH0HQpimICtHVi5PzYH88IX2k9jK2cq0atBQ5A0OCdNplSSeV2Bi+2G4n4mjEut7ETuwWZIFSZIXTHlZv5HDDO5nDhV7I5fwrTIpKlitMC/W8TM8zJxGzfZdQpNFixG6mDPvb5HE2WmblH4nKCqiZxKJA6YiZk+ADzwV4p2ip0avd6TqFngAaSLR5ny+uOfH6w7qdMtyJsQPPqPLznBqlARRNtcgZkGpXo0dUeBV1Gy7A8+ggT1GIXF+EElkVxp6kdDiHkeIuawqOZ2BHKNvaLYZWPlAOHqvEiYX5RAznCqlPdbdRcYiquH+snigYXON8J0kNTX4pkDr+mKVa4oiS+AKa2VqU1EvR+8Eb6T8fqIg+2Ijt1Un0xI7J1K2UrrXXSLEENzBHQe3ywQNAGLj0kfkceOp4GokjE3JiZBO4I/r64iBcbKJkD1wamoDCxN6qlGsbjBfgeTo1qi6m0X8S+X7hP9DA+kQ6mYEAX8/M9DjnXy+mCpP88Y6EixDxZVRgHF/aWXl+xFCpUC989MNYMQGGqYAItubTPMYNU/sfA//LePJAP/AJYq3KdqqyjSzkg2ve38fPF1dhu2QzdMU3P36DnH3gHP1jf59Y+e6/8Aq8C80bXvx/E7ZydPmN4xX2g5fszantmajekKf1/PEDiHYFiSe+cn98SPocWStWbbHpviFxzjdPL09VS55KIlvTy6nHHTr+oLUDZ/IRoCAdy/vKor8Pr5RkYmPF4WUzymI3+mGrh3aFqoLnLxSFn8Z0ta/wB2V0kcyBA3mcBaaPnKrVahAUdNgNwF/jvzweqv90oUAKZAHl/U46WfKSArDu916/5gKgJJHie577PsrXXvMv4JvpDNp9t9PyI9ML2f7IhF7sSjjbUDJv1G49JGDPCuOtl3WT925uP2T+mHYd3XS4DqeR/TofTEv9Vn6c0xJHox+J0Aplv95UdHs/VX4/yJ/TG7cNXqPyw/Z/so8zl6sfuPP0YfqPfC3mMlXRiGQTz8UfKRc4sTrPqbDD9p0cK9Owof73F5uHvTYGmB/wB0DG+dWoBprUkJI1C+ocxznBEcTZT40j2xKNcMLqPlh5ysDZEP+lVtKf01/EXcvxatTGlGCA7gSAfrjY8XzBF2HzODGYyVJgZlfMfz/jhfzWXpLedU28JE+4jD0yLk9SLLhbAfNf2nT/rjgQyyeuJdPtpXG2/mScBop9X+g/LEerSHnGHjGnxJMmbKRRax+ka6H2hV4h4PLp/z8sTMv9ojruisOgYLA+RwjW5EiPKf0xhrE21D3AGGcFPmcp8bX2yxKP2kq7f4dVRsdJVp/K48sNOU4qGUNLQQLMIItsehxRzVAD09rfTGLXGoX8POJ/hjzYFPiI5OuiIxfaVkNGeNQCBVRX9/hP8At+uGziGXyOaVkFZKblSqnVoh/NSIN+Y3vgR2e7C1HdWr/wCFEhZkmbgW+Hz54EcZ7K1UzNSmtOpUEypRCRpO3KJAsfMHCxxY1fj3NNj15krhn2dZksS+hQNvEG1R002A9YxJrdnswTZCY5CfoP698ceBjOZGoKkVFpc1cEIfW5Cnz3w8cN7a0ag+9K0j1JGnnzxpejYNwgupW+aoC4dSDPmMRjlEH4T7nFvZ7hGXzKGoqrUJ/GpB+okHCHxLs9VVtP8AZ6m9mWCp9hP6YcuQGLKwGtK0hZx1y7DkwH9eeJDZRqZhg4jkV/ljhWVZ1GJ8xjfMwSvyPCMa5doOMxmKon0ZN4LWirG4YEEdef6YLZ7LK4sNPp1HPyx5jMU4habkmYkZNfEXK1OCR0wQ4Hn3p1VKsQQZBBgg8sZjMRuAQRL0JBBEt/hPb+o+W1VKas621SVBvEkAflGBVWo1eoalVizH2HkBGwx5jMfNtiTEWKCtzsg2Fv4hxKYUaQIGNqagqP3Zx7jMc8n3LIv8WEYLdk+NOrd3upE/WMZjMXOobAbkd98fqZnHlVFqDS6hh0N8ZjMfNqdyg6MA53shQEtNWB+HXYekgkYiDsVSaSKlVVN4BWfmV2xmMx9H/hrF1PLe5Ln6nMpHFz/qZtU+zqiwP3+YEjbUkfLRgGn2VLJ/vDEA2+7Ex5mbm+8D0GMxmOrZU6kr5XNEkmCeIdhkpH/ELf6Y5x+0cD//AKdQfibHmMxnNr8wl2LnP/pFOd2v5j+GNOHdmxWzCUtZUOwExJH1GPMZgy7AGL8vUI8e7ELllDd6XBbTGnTFp31HEKjwJCBBIJuDzGMxmCxsWXcR1Hb4hLg/2i10+5Kq+gwG5m/PfFicEzr1lLMRdiAAIgCOsycZjMLzqFqozGSdmETQndvoP4YF5XgNEltdNGYmZ0qI+mPcZhKqLjTJ2V4NTpz3ahNRkwFEnztiQlDTN5nkf+YxmMw3iJ4yBkuLB6r0+7A0EXnefKMacb4BTrgg+EmDIAsRz69RvzxmMwI8wAbXc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4" name="AutoShape 25" descr="data:image/jpg;base64,/9j/4AAQSkZJRgABAQAAAQABAAD/2wCEAAkGBhQSERUTExMWFBUWGBoYGRgYGBgYGRkcHxgaHhsgGxwZHCYeGxojHBgXIC8gJCcqLCwsFx4xNTAqNSYrLCkBCQoKDgwOGg8PGiwkHyQqLCwtKSwsLCwsLCwsLCwsLCwsLCwsLCwsLCwsLCwsLCwsLCwsLCwsLCwsLCwsLCwsLP/AABEIAMUBAAMBIgACEQEDEQH/xAAcAAACAgMBAQAAAAAAAAAAAAAFBgQHAAIDAQj/xABEEAACAQIEAwYDBQUHAwMFAAABAhEDIQAEEjEFQVEGEyJhcYEykaEHI0KxwVJi0eHwFCQzcoKy8RWSojRzwhZDRFPS/8QAGgEAAwEBAQEAAAAAAAAAAAAAAgMEAQUABv/EAC8RAAICAgEEAQIFAgcAAAAAAAECABEDIRIEIjFBURNhMnGBsdEUoQVCkcHh8PH/2gAMAwEAAhEDEQA/AAXAeHM9RqiqdKk6SPU7eYw8U8mlVNNRAw3g7G9iPflgf2bprlUNJwRcwZJBEwD5Hb0wXrIbBSBzB9tvQxiI7MpXxAYybpmKmloDERI2hRA+uJVCvWDtriGYEG/lM3gCBtjetUUyTJYHaJi3IdbfPHPNZ9e68LarSLG8XuT6R74U1wrk6rnGCmClhYAH23xGrh+7IBHeMvxHYe/vbzOMWqjVAQw0gCAPO45dDOIdLOK2pWeDIOoj4UH5g7Ac/pgkJMwkSRw+oxUJVBCjZxfl1GOXHc0KbKCZDDQx5X2JHJo1QdjpIx0TNtRpM9UAACYi8gTEXuenL2wlZHOVK+YqamC1mAIUyaVRTsFM2kEQDaQIIIAx5gSSYstqoO49lAM1V5+Iva48Sq59rmPbG3A+w2azhmmoCR8byE9jHiPkAcWJ2e7KUswlOpWWYXQU21aG/F1AOkecEcsPFNAoAUAAWAGwHkBsMXYE5LZkxevESeC/ZHlaOlqxNdxvPhpz5KLkf5iZ6Y84z9k2VqS1CaDnkDqT/tNx7EemHqceHFPBaqoHNru5QXGex9bKsRVWx+BhdW9D18jfAXQeY2x9KVcqtRSjqGVrFWEg+oxW3G+yOXo1D3YNYuwWlSditMMRJLFCHZQATuLCLzOJMicN3qWY8nMVW5WM41w89pOwBp5d8zR8JpAHMZfUXCA/jpPu1OxMNcQ1/DhFFS2BBsWId+jPKiwMFuCcQNJ1ekFLA3Uzq2vEHxqRuN/LngMTjVa4m+2NIsRbH4lw5btBTq01qU20VLgp8RUjfbdOfiEX3U7SchxRasoxu3igWEg/hke8cvcYq7gHaDTUA0lwVKkM7C/Ihl8Qj1538nHvWkM3iKfjQsSI/aLqqn3k33xJkXiYj6hU3HvL5m2lt/8Ad/PEGpqlhEDVaGg8p22PliFkqtPSHXwFY1qPhYEi4G0ixGxERgtTzAqIrpEMJ9xb9MA11ctxZQ041czsCDJ8v1xyDGD4b/KfrjtmXAKbyTbfocdS4PvhcbBtNHKDUoF4METvyg4hf9RbUwVSdJIuVnaevn6YK5jeAd+l8Ac2dLkqfEb9R5nphifeAZ5xPOME7wAiBEGCQSegN7YUs5nySSwvHPr6YMcTzR0gAyJ6gkn+vLALO5cnYefWf4YpQwCPmRWqSBF5+eOWU8I2vt9ce91FzFsSaLXPp+mGHxA1ci1qgWZ541WtInljaq18carbR8saJpMuitWUwY+IxPQj12NuWIGZJpsOpJAOw5/LAHsbnXrrURnLMhVgSSTBJsSfMH54Zcyvg8V5/KZ/hiUrUJWB3PKFMEFg0yZ6jYfLHHieZ0sGA8LzTIifHspHQE2PWQepxvQyqSW1PcmQD5AWmY2m1vLEbitEpcFijGYMWawUkxMFwFPTWDyxhFzx8SH/ANVCUMupJVyjeUFB3bSeqglvPSvXEnglcViupT3aXWRu14JPRRYD0JvEKPEnNYhaY+J2IXZlL2YNyAlA3ocNvDeIvSoMxQgU0aDEISFEkXg8tupx7xUSmyYA7fcY7yuuXDQtMgsejnYk/uyPmcTuDcNK5dalVVStB06hYKzEieWltLm2wLjY4T+AcLbM5tQ0lW8bm55Tf3gfLFx9pMkqUTp8KGBAPhQ/hYdATAPI2NjJw9k7dQGN7m/ZeuS9WnMoAGQzJgnYnnyE849ywhMKvYSvqplj8UKDyiCwHIcgP5zJaTmBijA6qgBMX9Nm2BMIxsuB/Gai92WLadN5mIkEb8gdr2/MQKPaENlu8Ug6UBaCD6gDysfTDfqi6iyKhvMtpU9dh6m2Kn7S9oan9sY0ghWgdJ1QZJjVA3nlbaMWNxzii06Jqz4FVnkdAD085+WKDyObNVzraNTyzcpN7+pxN1Hdr1Lel7SDLd7PcRqpmwmYFI0Mx90pE6mDDwhhHW17+M8sVH2n4Mcpm6+XOyOQp6qbqfdSvzw2ca4l3KZYo4ZFqKRp3BW7DVaZsb3kYn/bNwwOMvn0FqqBH/zAEr9NY/0DE3SnsqVdWAHsfrKr7yAZxx0ztjs2XMfXHNKYI3/oCcWSEgwlk+HwAXYUgblnBmOiKBJ9bDlIi7hR4n3lAutZ1AYJpLnkoghLhfDG7G4i0Yr6k8Nfbywy9mM0GzK01gI3gTV+FiRFQjYv8UDkWEbDCnW4thYjNw7iBbUCWC/CC4QeYXwj4vCW6eG5vhl7N1dVNkIEB6gA8i5Yfn+WFjMZIvVbQB3VAlVDHwBpAZnJIDEsAYnkuJnY7iRLaCQNJgA73YQZ+czEWxMQALEHEeL1HI5dQplZv7Y1pU0kQgO/LGmarlD6kW33iZv647ahEzuOn64CdC5EGWSLIOu2/wDA4Ecd4UgHebMOUnblOCIzBRtwVXad/wCr4BcZ4gahidzO388MW4JMTc7lwtRSJHW5NoPX2xq1Y8zO5xP4hlJv0wHrI1tJHuMUijF3q5owBmVE9Yx0ygAnEZKjc4mPOMSMmZ1DeB+uCI1B5epvVHh3tbHNqtgYFpx3zGXOmYkHb2/5xFKfrjBD8xu+z+mwzFQcjT/Jh/E4emy5JOkX6N8J6++BPBMmKWYLwB4CBE2uscvLbzwxrBtJB87HE4axc0CtQCutWYEMkHwzBB22gmcRamZdn0FRAU6pJBjyHMGTflGDJJMao1CCQLjcz87Y6Z7KLVUH4WBsQLqbdbEXBg2t1AwBFwrNSsnq6KzEA1GBgCx1km0x8RO9heww2dpOMKuTNOoEqszKjqJCiYJuDPhURbmPXAulktDEVCQ5YpTRDoLQfFqaNS01EbGSGUCRbEztH2ZrtlaJo0+87ttbQyl1UKOhE3J8I1WAvguNkXErpTNOyeTWmtRgysHDBW/dF9JAsrjWTb9m2GWhxI1qAVpDhTpbTsQCGBXZxG6ndZ5gMU/L5k92GpnRpIAgLpupRh0BuJU7TO0EEOEZoo9KdMz15m6xcxy5ncjbAFiDBxNyPGFeyZagcwKiopUkGHOgiJDLb4dGnxeazfUTKqdr6WjSJRwCwBjZSREgxPP0jqML/B+06NXqFRUeRpK2BABYtcC9yRyBmecDTtBw3Lf2Zq2VZgwZS9IxKgmNjsNRAtIvvbGlv8pjCrqlrNM323qEVFLBhEAlQVYFYj1J1ciN/Igb2Vy1XMM+WpEKCn3jMJCjV4SvPV4jAOIGbyvdqqHR4hMwQ2km1jckCZA2uMP32dcJ7ujUdgA1RgARzVVAHsSWODSvUkALvuMNThylO6aO7KGmQBBClY5G/XlhMq/ZOxqDuNK0SfFJuP8Au+I++LEp5fUs9AP4D64KZcQxHkPoMMALCjLL4mxFTK/ZvRemlPMIrIl9IJB1Rc6lIIm98cu1n2btmcnTy9OvDUXLU9QMMCpBVyJg/vAe18O2vxH0nGrVLx5jBY8SoKE9kytkNmfL/EOEPQrVKFQQ9NWBHmKZJ9rTPMGeeBZAUaQt4Mnc35egFvc4tX7VuF6OJJXiUq0gD5kK1NvWFKH3GE/s3wxWzQR1UjQzEGb7XtvczGNH4uMWx1cU6dE4k8Pq6HDr8SkQQfhM2bzje3li4snxuhlWFFUpMw3VVUEEzdiBO02/jhS+0zgFNe7zlGn3YqEiooBAVoBDAbKDccsCcg58DDGPkvIRnq09VKlToQXKBxNkpqRdpghqhJs1zcm3NWPFRSrAUpqaBpZ4hIEg6VG1NSZ1EkkgmcHeA6XyFLVKAqVqR8bhbKoPIFY8zPKScYOEMZY6ERVsoFrA6Vv+Ff8AyaWM2wiwNGJyJZ1GevVD0wxsenS08scaWZUmJkAEfPr7Y5cFqasmCI8CqD4YkA6ZkqCTcTc7G+OBr6Ugc7bb78+sWwlTcrII8yHx7iNMKdLqAJ2NySD0/XrgDT7WhdP3JYbeEK1o6EXMyTPXEDtpmYKhRO7ECJ9PIY7JxBKRpeAx4SQAQYI5EHcec4q4hV+YAtmr1CfEBqkNTCP8QEaZU7CCL2i4/jhTzNPxQJtP5Yb+0fG1rUdf3qtln03UgwTpInadjE26YUOIcSAcnTIPUwf+cZgJIuoeZOJqRkQi35jGlF2Q2I8VuW3vjb/qg30/X+WPKGelvgHwmL9ASeXlincmHnck0qczfUB0v/Rx6csTPKxjAZ+0dTYBVHSNvniJW4rUf4naOmw+QtjODR1rLu4dxpXrMlJe8YCCQyKJkWUk+I+lrb4n8c4kaVDUsEkkCR59PK3zxWPA81TVlIqEFFLFwoczciAbdBcG52w48TzHfcOaoz+IEG4UFT4ZXw77zPnHLEgBBK+o6gVDe5u/FW/tSKuzKpIHmuo+wGGbL1CwMddh6beuFHIU2Wtlu9W7UQsg/i0kLNv2dIPmcO2SVVm3SZtyx7Gb8wswAAqJVbOCuKjMQHRWaZ0wsTBU7iVA5bi9oxB4B2xZYppV7ulMyqS7f5dKMfmJjmMF8zwzvDmKKDQK9Gq4EAEuSVEHcLKgxt48Vpw7P1aA0q5QnwXYAaTyJOMVOV73NZwAprUdeH8IqVq+Zpo5p09ag6kaWJGoAqgPhEltYAADC8NB58TydSjWRK50MzQPECoRAvjBgSJO5INrgXxpk89mMue8b74/CSjDxWiGO6mI+ECNI2x04lnaubCNAp1qUNSlrEGA4Yud5VTJJ/FO8gwC3b/25OUxqef39/FzSopy2YL08wul2BgIsshUGYgkLqJEgDafSNxLNItR3RglN1KFVWZ1CNxAUeKTJvtiHxrI1lNOpVQ1IRlsAVjkAyllJ+I9f0N9kuEU69CoWlg0eFTJXTLD1NgZOEun06dvyly5PqgooHz5gptQq06NU6glJO8NMklvGYBki6qACfIH1t7g2TFOiqrJWJBJk3M7++KPp5upmK6sF/xdNNzT1KxBIHMmCL7eeL7ACgCbAR7YrKFTOarDiBOlI+NR53+dvrGCFUeLpfAmlViot9gSfn/LBFnkT74y9Ta3JPeX9iMcc7uPUfkcdUOpZ+WPM6PBPSP4frhvzAip9qHD1fJJWYf4DrqPMUnZUqe10J/y4pGvnXo5hu7gMgKDqSRBm/xflA6Y+l6uVXM0XpVFGiorIwmbEQcfMvFckEzFZSdASoVNibgw20CJBgdAMbXdcG52yNYUy+tg7VIZmnxGbm/rOOnH8/RagyUkZFDoR4yxbwkMSG/CY5bGOpxJocFWooRJLCApF7GBf3I+eJnaLs1VWpSytV1LMNaOBtIIKkf6QJHlicspezL+LBKhb7Pwpyg1MBpqMBJEam0kEg7t0HmfZtzwSmVV2C65gsIBt+vXFb5HgFWmQrsnd02aoDLadUIADF5gRcc98NnHeFgvRLOgo0oSahsmtabCNpkhzfnhRZCSRuJbEyrdQZwPKtRqVlWrqCw2+pakxEekTbr5YIcRzB5giNhfp/ycbO3eZylqKg1FAbTOkEEqDfayi3K4wvcV7VoawpoO8ckIArAU/wDuNt+gwOK3awJ5+wbM4dpsu3c94oB0G4IksD9YGBOS4uzovw69iSYEAQI+X0wS4zx0vrorpF9BYXHIHTPKZ9hgFT4QwqAAap/DcE28vniuhVNMxk3Y9xvr8ZOapVELX1atM8/DYeIzcGD6WGFfjuW0OAViQDEiww8cK7N90hZqK2p6yVlmsVnexOkkgfunaZwH7SdmHq1A9KopBWwMrqF7rAI6iLQQcJwFeVJ4jOpZrHOJmnG1EwwPkf8AaceZzK1KTaXEHcbEEdQRYjf5Y8y9QapOwDf7Ti2SgwbmKXigc9hjk6kGCII5HDFwDLyzFhBABv6yItb18sZ2hy4ZNcAEGd7kHy+WBOTu4xv0+3lDtGtTGZBo0NKkFdEXuRJEHr+QxYvF+zs5VNbFNVVCVNxddid5ER+flXHZjP8AdEOdQRZUiSSwKkOYmBKnDvxfjRrLRTWHAC1DAtrMtHooOnEx0vdHV3AJB3GuJBnBpx9ywuNjMGx6CI9zgl2o7YJkUQKveGqoZBMACB8RMmATHzwg8IzDAVRe4uOkMMQO0+f77MbkrTVaYmItJMeUsceRKciezkcARD3AO2NZ84KtZrRAAsqgkTHncGecYZOLdh6b5tK2oGjVqA6BAuVZjefhLAC1/HyjFb5dyDI5Cflv+mLF4Jxdmy9NmqKVWyRuPXqeXpjfpn6lrFnIFxlT+k79ocuKOZUoFQOocDTC6lOhrCwkaMIPFg+Yzz6QzeJQFJ1H4VsCbR0J5ROH3tLUaq1F1jwK6uOdyCIn0+uE7i9EpUNQoGDxuD4SIuI2MRHvhS9mQ/JE1aYRh4o39mygdSgdGUnQ5cIQZUkkgzqi8DBRM9WOXWrUUIa9Nm8I0T4TNh5X9j5YEV+Np3bM9EqrhWYogVmbUvwkmTfSZMbH1wc4Jnlq8NpqfCxaslIPsSUcQGAj4jtY+RO6hyde/wBGVZaxsCp8iKPZBgmZpB18NTTAG4eJU/8Aco9j54tNqDEma3PwhVBAHvzxXPDeGtTzOXRwQRVpmCImCJg7HltizDCgk2Ax027ticvIApqalyKnii4AB6kdelvzwYp1bCdja2A2aoU62XqLWY06LDSXnRpHKCfxSJAvywp8E+zaqFqNVzNVlYqFehUbUVWfjpsLiYIAaRffCgoJ8zQWA8S1Mso0wDN5/hjTN1CdCDTLG4J/CNyPeB7+WEnL9isylOKHF6oRrgkAk+5JNttxiPwfstnaOdarWzD1qQ0gVHcEuI3AB8MGLHe+GGgNTBZO5YYsQouD57dYx88ceyhq53N6RqL1apQKCSxFV9gOdsfQFfOoo1MQALyAcK47U8MyiuaOgVSGaAp11DcmXIvJk74FoaXuCex3ARQTXVp6agIIkFWVbSCD1DSVI2K4XPtDzP8AfMtUPwPrpn0JT8tQP+nBWjxV8x9+zHUUDFBMQ0GFA3AiPfALtxWmhQdZ8NXc7iQw9rqMaQCp+8BHIyAfEjcVz7LTpxtoYQeY1If0xvmMzSr0H7xnUCopIAB1GGCmGBBsWkYCcZz6sCVkhUbf95mb6jTgZWzuosivY3MGw/Qn8sQY8RoVqdXLkQA3sTv2r4itKq9Gi+oKSNQAUXHiCgWCgkqItbpgZ2YH3rVTtSRmnziF+pwJr0yrEHB/hKBclUafFUqhPOAAf1bHSVQo1OQSTO4p/ABclRJ8zf8AXFj9iuHagasC6hRIB3+KZG3y54ReHZYNUUNYC7egF49hGLS4RmVWUEwtQBekG8W9z6EYl5qX4n4lOZSEBHzJGbz/APedIELTokza5eooAjpCYUO0L06CdxTfS61A9KbwrBwRP7IPdET0I5HDPwKmaiVKjCTUhfZF0/nJwifahR05qkQSIpATf9tvn/LEGHNz6sgeP4jcuPj0wJ8/zBuaAzlBmVQtakTqT/dp/dbeORUjnhZoi8HzH0P8sG+NM+XrU8zTsW8LgbFhvPUMIOI/abJqrpWpLppV11Kv7DRDp/pYyPJlx2LkWOR+GZwo2ofsx/Xzx5xSr3lEslwLHqI3xMXIlMvTPMnUf9Qt8go+eOWV4e9OqyQCrG1+R6+2FmrsSy+2oQ7MsgNXvAGDCB4tOk2uT7XGDP8A1ekg8LaoMeG9999sJWSb4jyksT+Q/rrh87AdkjVValRZlvADttdmHl08x7LfHyOzGI6qLgzg3CMw9QmnQYK5JGoqsyZHxRPqB54HcU7F52kGqVcrUA3ZhDKL9VJt54vKllVp+CnvPib8R9DgpQrA+EXAEHmNtj1J6YdVGRu5cUZ828IqFaynkGX85/IYKnO/2XvglPXQZzAkgqfwyLiOhEbb7YcO2nYNMsf7RRXTRqMAyWmmWIHhk3STED4dQG2wOqaVOrUp1UlXi0ciLx5wfmBhTOVaeoMKk3KZwVWqAtbQlVYPLTpaPl9ThKzefqd4abVGdPCVJgfEoIkDc6XE73GObZw0KlSmrkrD01baxNiRy2v6nDnkOF5chcwo1PoRFvIsgUPB2YAEz5Yp4h9xAPCGOyPZwqhbNOCoELSEm1iQbDcwD5A9cD+OZbK5OjUNNHptYqVqM1wSAfE0SpJB5gNI2sz06vyucJf2kNTFNCPiZmt1Xmd+Tf7jgBiVL+8I53ci/UkdnO0orUkNYR3TgpVYeEsCDpMbNHIfF6xL1nKgr6SjBqf5mLW5je3kcUTk+L1qFGrRWAtbTqBFxBkETtIt6H0w09h+0X94RXLgBGUEeIAtHxKFJIkCOQN+uE/T46HiNL8tt5j52g4Ya6AMzSlxuE2/ZkgTbxb+2AtHjeYpgUtRAQx5+hvyi1xix6HAgy/E4YiCZBHrEDCzx3sfSQs/9oWm25DWnpC+K/pE4Tlwk7lnTZwO1oLrcSqZg6FWdcrBlnR28rRNrmZ9ow0Z6gKGVRGqSzOqbDoT038O+04RwQdUOTpBVGsGkyRp6EQD67ecqtn6tdadGrUJh6Z1mNXMX6kTPtheI8QRG9Vi7hUsrJ5NalESSrdZP5TtEW88UL2mU08yaTWNMVVtcMNDaSptqB8gN8XzUyH3AokyGXSx/aHMe4kYoDtxS7rN1WAhS2qn0KlraeoiV8tJG4xYByIBkKCgTHDsov3dFx/+oK3Wbct+pxA7ZZzu6dUOgYVR4SeR2ERsQZ/o4EcI7Ws1gh2+EkMuwvIAKkx54O0uB1MxqWvBpEgqslmEQRDG4nY7/kcOC6kTfj3K1z/FG0lAIBsTzgWjyFsDcvXKsDixO3HYpRSFXLrBQtrXmVJ1Tvcgk+x8sVscYgFajmYt5hnOKr09XlY4k5E/d0EHV6h/2jC+ax06Zt0wd4FU1CSICLp9fEWP6Y82lM8g7hDFKpBnbl7Gxwz5PisVpSYlSoJsSQtOT6HThTmcMnZfNanAOmwKXMDmyGSbHWoFomeWOfkPHunRK8hxlkcNpLTXu1bVpmYEXJn9dsIH2n0A1ameRSB5wXJ/PDBwvOEnSDInxuLCf2V6/wBbYFdvao72kDtoaB0vHtucczpQRmB/OO6mjiIgXskiZn+71t2QimT+2uxHoCPrgPV4YT3uXIJYS6DbxL8UDqyAj1C46ZasKfjX4qbq4I5AnS49Lof9Prg/24qJ9xnKRgvDSOTCL9On1x3/AHqcZDxG4OzSAU9RAOmI9SDHuIwv8Ili1V9zYcoE/qZHscSOMcVZEIAlXAIO0WiY5wZHt54icN43T0BHGkiAOYMCPbBotR7NYsSf2P7ONmWAI8AILcp6KP1xfeSyS0qHhABCGIG0DCnwLhK0MvKCCWVFncsxAn154PMcxRmAziJ/aA2AJi9ugkxNjGAB3Nfc1zOeRKepzpUedyeg9fK+N8rxd2Sn3CJoZiCWBBA/dAm+9r7ySMLubyjVTSFVfhX4AQZc7jULQABce3UMvD85TRVIUAfCQNlH7v7oM2ws8mPmh+/8TLVR8n9pJo9nqJqNWrL3lRwAe8JewIIAUkhRIBMbkDpjzOdiMjmJZsuoY/jSUbyuhH1nEjNVNouzbdIkRialWB/lwxaGhAJJ3KC+0nsBUyVbWJehUgJUtIaPhcDZoG+xHSCBD7I8QOsBgS2jSpH4VBkz/XPH0JxHh1PN5Z6NUSjiD1F7EdCCJB8sfPlapRyeZqUkqGuEsKirpVryfWDIkGDFjEYapi2UmPVPPkgyIA+vT3wqduMkr0u+JLOsTB8KrtHmZIxwXtGD+0s+Un+HLljfi3GKVTLOsuJgXWxgg79ZjB8hVRYRgbqCuD8Lp1jdWAuGBaRNhaAI36nD92Z7KZajprXZlvBZpENba0bcsL/AcqFU2i4+sn+fuMOPZllLFHMBgwnp0+sYnY1qVBb3HStxZAkKSpi0enL2OKz7W8XC1YWSyyWkyNTREzuQPzGD3EOLimobeJABsLA/wxXGfzmoF7mTMk7k7z7mcLc8hUr6VeLFj6El8C1VcyPFZdTkcpMADz3n2wbrAoXjYAMvzsPUGR8sBOxj/ft/7f8A8hOGvM5XW1Mrya94iQfpqCn2GFtU8zkvZj1TzVZKCVK0OTHeBBApg3kTdgLA89zfbFf9rOFUq+Uek5UVKTirRfmyO3iUdQdStfmCbXxYqZxWywOnUGAGnyJ0mY6Akn0OEfttwbQUQHxNSLIASQGX4lkg6h4gdhfYDBOStMpm9PT8kI8jX6biJlcwMojBajEnkT4RfkBsfOcbcE7S1KVbxklajAODNjMSJ2ZfqJHpE4Nw4vWVWYGWvueUnflYCOk4LdpOCn7ussEPVYMRsHkEA8wQdQv5dcOAJ/EZGzKv4RGLjHGRToNVkOsSsfigbA8hAwgdpOyeqmM1S0oGppUZNh4lDHSff68tscOI5ttDJJAVSCJMTrK7Gw8MC2CPHuJE5LLpI/wknrCqD+f1GEKHVgAff9o5gnEkj1/eIJwV4AWLECYiT0/5wLbfDVwDJ6KU82v7cvzxTkNLJ0FmY+d0TKk+Y298af8AWVGwPLpiZToamI5nb5HHevwJURWdQRUUlYkGyq3pswxMWQaMr761N+HdsHpkOtMuwnTqvpO1hPU9MaUuJ1c1UZqjHVa3l5co/lgj2U7Nis5GylSoHmVaDPUEKcecH4e2Wzi066he9pRBggHUGX3gH8sAhxcyANxeT6nC5zroqCWnSLNG+k2b/wAScQF4h31AUGadGpV9QZP1bFl9vOzVIZSq1NRPdhifQgkrO4IB22nzGKQ4XnND721fnY/p8sVoDUiPkiFKtQtlWptE0zKnnEQw9PhP+nAHL/EJ2kfmMNGcphagcD4hccvPC/mgutgvwzb+vpOHiMxn1PpFs3Ty9Ojr/CNd7eIiNusEx64A53trUquVp2U2AAmfUi8n5YWqlVqtSarkk7kyYxMzPaFMqsLouPi25WA87bYlBJOo1gANxo7M5hKupatMhj4NQkWG4MkwcMR4EpsrFT0YSPpioMl9o70VGnLtUM7lgtyZmNJPzvho7PfbRl6h0VaNSkw5ghwf9p89jhv0zXeInmpPbGigGpSW/ASiDe8+fICT7jGvGu09OgoJBaDYD8TcvRV3J9PLALtB22otpqBhAVo07uSRpsbqx0wZFo5jCbV407r/AGisRBYLA/CJ2UcyAJ874lyMcehKsGMZDbeBDXGO3TjVlwSoAmFMliQCNR30+LlAsRhJ4ZkVFYo6QCuxLKRJsw9Gj2Y40zvGDmKtPSgDAEN0JtBneAAPTBuhTSo6ioZrhSHAnxKRG7AahDC4mI9cNwoQoLeYnO68zw8Qlw3g1BV06A7CQdXiIv629se5vglFwA9MKqsGYqoB0gyRYbEfp0xpkc0dJdwC1IhXbmbCCfIgqZPU9MTMvme81BeexN7mQN8VUKk4Y35i12Sz71hWqMd2p26SHsPQQMNPDG6cjgF2cyQ0VXC6dTBtPIeAEgeQJOC3DK0EyYxE/upcgqpr2mdRTYE7mRB23HzucIveT4TG04Zu1FI1gTTBIBvFiT5bW3+mE2nl7kAkHbcj0tPXHl2IzkV1GTst/iv/AO3+uGtM4FEnY268v6GB2SytOndQAYgm8n53647ZOg1d1pqNz7R5nCSbMwm459j6r1iwJlFuxNySZtvzvOOf2mZIlaeZBKCjYMCLmowUgj2W+1zgxwbIrRGmmwiAWnfUN5xO4itJstWGYYCkwIJ6DkR+9IkecYoVO2ojnTAiUNw9tFd2HJXI+RjB/KZ95zVKxQuWBIEKxXWu5/at7nC9na4VzoHhuoMQSJNyOsYbeCpqFQFtQLqdMbWXraPPywStQmZRsGInFaU1M0Pwh6qr7OT/AAwJ4g4GWQ95Lk6NF7IACL7RMiMFOM1P7xmBy7yqf/M4V828keQ/U4NBsw8tcFnGjS1MFHMgfPDtw06kB6kx6SQPoBhZ7OU5zCeWo/JTH1jDhwqjCIP3R84k/UnC+oNLAx+Zrkm01lPQzhh7TcE/u9OpTeUphhpNjDxo8vDAHKYGF6qIM+eG/tHUFPh8EXcoo6SDq/JTjlZmYOhX2ZegBVgfiEey+W0MEt92FPmCZ+lsBvtfpGl/Z80ouraT9Su3+r5DB7s5xinWTvFp6KjQHBMyVFjPIX9b4ifahljW4axMAowcR5BiR8pxLhJXqBy+f/YzKA2I18SJwDtUM9katCtTdVFMlaqeMIYkSB4gpiLA89rYpmBqYb7gHFyfZrwZaeWMvqLjSyjYW2Pnc4qTj/CWyuZq0D/9tyAeo3U+6kH3x2+nzh3ZPjxOXkx0A3zDVSr3mWR+YF/azfo2F0YJ8Czp7t05jxr6xBHuDgZTOLhF4vYlj9oeNaX0qVaoRboB1OEh80WYl51C1zIHp6nHGjmBq1G53JPPGubc6tX4W5Y3GoQX7icjFzXqGqVWQDiPUyQL94rRztt0n1xE4ZW8RSdXMH+uk4JZa0gf1NsWEjIlyOjjepxp6hJJked/rjDVe6lmIBkKSSBI3+WOqCx6H+rY68UoBK7rPJD/AOC45jHc6aHRmvAw39o8M8tt4ETA5ny5icOHFyrLReFbxrpMHqIIO4Pl5Xwn8Gza08wGcHorDcG/6E9eVsO+cg0WtOnx2E+IAzbz6jf3wxdiKbzc9yOllZgPiUqw6iTv5q2semA3Cc13ObalJhgCJ5EaTz5EHlgjwVCauYZb0zULDxTBkzA/ZYQ3z64Ws9XA4jp6QL9Yt9CMeno4ZLTSVqZMS7iee9vaIvhf4lxMofCJMb8rE7ddsT85nQlRiwOh0FQwNzGk+8IMAKlVaoJQHSJF4B5nqeuJmAFyvExJqE+D5wnLa33kkmf6AGAI4vQqVQ7akgyYEgwbG1+V7Y657MaMioUzMKT6yT+uF7IquohjEgwTAAMc5xqqDZMEsZYuR49RqMFVgSRtB2G+4icdnzxpGUJMkbDa/wDPFf8ADnamvfrfu3X6gyPcHFvdncqj5LMVbNrp+HyFm/8A5+WAbGAZvMkT3guZrO9VyWKBGLsZAsJhZ3JIj+rie02ermpprVGaApA2UeETpAtvPyxtxbj/AHWUKqGh38ZXcKLn2Jj5HHXLAZ7J94pBqUjAG5ZSBE9TO2FciKPqPRAVPzE/MgYaeG59UdtUwUEC+6oCfyB/XCvmtzg9wFyWKsJkKR6GmP0t7YpxybP4ihxO9XMGN6jkemsn8iMLGZcEiOQ/U/xw18QWEW0fdsp8yhKg+ukJ+eFCpvg09w8o0IQ7Ot9+oPMMPmpw+ZdYA+eETs5T1V18gT9I/XFgOkEDyH5DEvUnYE9jGiZArLg3x+t3+Qy7AzocK45g6SAT6iPngPUYagOoxI4ZmFp1dLjVTcaXXaVP6gwwPIgYkZbpvjcqU6I+YW7KZ9KSt3jAbAC9yTaAN/8Ak4Ye1p18PrKoP+G3KT8Lchywk18m1DMlbNoMLaQwIkMPUEHFg0QWy1QHdqbiP9JxFnHHIuQfMen4CplX9ku0JoM8VAAdOr8QElCT/mA1YF8XIzZr1ncmtO3QKI0gdAB62wsLmGVSoMA7+fLBjKZkDu6u+qUaeTj+KFfcHH0CYgrFvc5DuSoEjJT7hlaQZkW/rzxwYDUYxMo1VaKbXhrH0xB074eJ7HOD/XEzLw6+IzpBBH5H+umIeiN8b5arBPmCMEvncUwsamZKrpdT5xhlpnn1wsLSmMH8jmNVMTuN/X+vzw7CdFYjOPDQnVyhFKm0WiCehx07R5eKiVDYNTQXPMCI+mBeaLEK0sApMgTbz8uXzwTg1kp/eppkj71tI+bWHPnyxz3RlYX95dhAZbkLLMRXBUAkEgEgkCZkwPLDQan3ZXvAsg6WJgh45T6Hw9LYT8jmxTNRRME7gqLC3Q772x04lxAV1VAxWGUqpUX5WYc77Ww1dCLdSTJ/Z7NinxAqwUaqYS2wfQk6ekkR6Yg9qQUz88yEI+QH5iPbA0hxX16SG1krYrz88HO2p7ypQqgoYQBiGG4YnaZjzwUyoY46AMqrROmVN4kEgxMW+WF45CsiHQwAgwobaZMXEc8MdPPU6uW0hdQ8MzCgQQLEn84wKqmoZARiIiZXmDEm203tyxO53qOxED8U8p5MGiuouE1EAqJk6QeZjmMBc3kwKvdqSVLCJ8/IGJ3xY7cPp0chlqhR6g1POnTbVAGoEXsm4jfzwice4mjV0ITQqgSASTuTudjB84tjFu4bEEXIOZyPd1goJKkggxuLTb9MW79m2U+4zGXLhlEopEfCwMcztqHpGFrh2fybsmsVVKxpJqBtP0GGesyjS1F2JKwTPQ2Bv64wuTVwSK8RN7ZZKrlatI6zJprt8JJZjEc7b+mJPYztcuXbuqgFNKrSrfhEk2PQcpPKDgN234yKuZIAPgUIZJI1AXCjko+G3Qnnh04P2cy1bK0mYFZRDZSCDpE3uDe+2BdVK0Y3E5U2IB7XlP7TUK2mCfUi59/i98e9l6sub/sj6MP4Y5dsuEJljT7t2c1NZOq5tp5wN9WJ3Cuz706SV1YsGUOyD5gWmd/aMEjBKi8qlwYB4gqPSsw1K9QFeodZBB2sUYe+EfMU9LEHcWOHrNZIKNCy0i822km2wN8JGeSKjDnOHJ41Ad+RhzsZl5qFvb9T+mHSuv3keWAHYfKeGf2v1Mfp9cMrEGo3pH8f68sc7qGvJKcakrAeeMMMdFE1B0n88a8VWCvoccazxpb0+mNGwJt0ajDxemYoMTLFCpO3wtYW6A/QYZuDZ8GkAzA6lKzykiP1wj9oangRVPhLFxfkVX6SZ9sD81xY01UTakGb1cgx9SB88THAciiPGUICDEjN09LkdDiVwttWukfxiV/zrdfndf8AViC7ScbU6hUhhuDIx3ROXWpP4eh1SbQD6/1ONanPByvlFNU1dUJXXvV8i06l2tpcMPQDriFXygHwmfPb9fXHrhp4gEeeNtQnGgxPbKKaZdeXLn640C4pmA8yKHM7xidla0DVFpE+cjfA/TiZks/pVkKghsEhowXWxGbKVGUM9MMy6SHCyJQx/I+3rjg2ZRiFpv3SzAmRvvMm8nlhv7HU6dNAGrh1gMLeMGBInfSNh6edpvEOyPDswZUmi37jaR8iCvyjEPV9ZjXJRv761Kul6Z2x6P5RHpcEoE/+rA66qUD/AH45nhQFdlR1qqlJ31KCASKZiJvvGGl/s7gxTzSOOjrf5qTPyGC+V7Kd3RqjXT1shWQdIFokyPTE79bj49plGHpsgbvGpWOR4a1RSVZBy8Tqn+43x2qcLqJ4oUWiFdG/I4dOG9iaa0iNeXzDHbV3i6fRlNvUrgFxPs+2WpqalEwxIFRXkT0MW5SOs78g9OoRzQMny9PlX1BvDeMuKL0tCkNBJIOqzA9cernNiFKnqDA8v6ON8nQp6/vjWReWhQ5+TMLYnVcllIOitWJ5a6Kx7w9vWPbDtRH08vnjC/Z3iAqZevlajOwYAoFKjSeUGeZH9DCU2RokSawkm6kGfeJwQFXQymmRI56Sp364nZPtEVqAvRpMBM+BSSetxBPmceGrjeLECxUkngQemai5ug601JaGkgTNxAab8/TDTkcmaFGjTidbQCIvctPqZGF5+J5Vx/6AXszL4De1oEAnBAcVyaZRoZtaEMmpvvFIMeDaDBNh1O+2FtPePMT+PcNZM5mFYMdNVg1hcajEdJEH3w3cG7dUgND5chQABDFiqgWADRsAMOf9pp1lFRFcB4loUsDEzud4+mOz5VTAI1eun62AnfC2y3oiEFI2JU/ajj65mvIMU1sgIhogapvvM/IYszs1xCjVpqUqLq0gFZUXjYDcbYE8Q7KZOq8tliItKELMdQDHvE41yX2fZXWGHfDSZ0kQZ5CQuqPMHAEq1eRUcCwFGNGb4VSqfHSXpN1YDbcHbFCduuEHLZ6rTNxIZT1VlBH8PbH0HQpimICtHVi5PzYH88IX2k9jK2cq0atBQ5A0OCdNplSSeV2Bi+2G4n4mjEut7ETuwWZIFSZIXTHlZv5HDDO5nDhV7I5fwrTIpKlitMC/W8TM8zJxGzfZdQpNFixG6mDPvb5HE2WmblH4nKCqiZxKJA6YiZk+ADzwV4p2ip0avd6TqFngAaSLR5ny+uOfH6w7qdMtyJsQPPqPLznBqlARRNtcgZkGpXo0dUeBV1Gy7A8+ggT1GIXF+EElkVxp6kdDiHkeIuawqOZ2BHKNvaLYZWPlAOHqvEiYX5RAznCqlPdbdRcYiquH+snigYXON8J0kNTX4pkDr+mKVa4oiS+AKa2VqU1EvR+8Eb6T8fqIg+2Ijt1Un0xI7J1K2UrrXXSLEENzBHQe3ywQNAGLj0kfkceOp4GokjE3JiZBO4I/r64iBcbKJkD1wamoDCxN6qlGsbjBfgeTo1qi6m0X8S+X7hP9DA+kQ6mYEAX8/M9DjnXy+mCpP88Y6EixDxZVRgHF/aWXl+xFCpUC989MNYMQGGqYAItubTPMYNU/sfA//LePJAP/AJYq3KdqqyjSzkg2ve38fPF1dhu2QzdMU3P36DnH3gHP1jf59Y+e6/8Aq8C80bXvx/E7ZydPmN4xX2g5fszantmajekKf1/PEDiHYFiSe+cn98SPocWStWbbHpviFxzjdPL09VS55KIlvTy6nHHTr+oLUDZ/IRoCAdy/vKor8Pr5RkYmPF4WUzymI3+mGrh3aFqoLnLxSFn8Z0ta/wB2V0kcyBA3mcBaaPnKrVahAUdNgNwF/jvzweqv90oUAKZAHl/U46WfKSArDu916/5gKgJJHie577PsrXXvMv4JvpDNp9t9PyI9ML2f7IhF7sSjjbUDJv1G49JGDPCuOtl3WT925uP2T+mHYd3XS4DqeR/TofTEv9Vn6c0xJHox+J0Aplv95UdHs/VX4/yJ/TG7cNXqPyw/Z/so8zl6sfuPP0YfqPfC3mMlXRiGQTz8UfKRc4sTrPqbDD9p0cK9Owof73F5uHvTYGmB/wB0DG+dWoBprUkJI1C+ocxznBEcTZT40j2xKNcMLqPlh5ysDZEP+lVtKf01/EXcvxatTGlGCA7gSAfrjY8XzBF2HzODGYyVJgZlfMfz/jhfzWXpLedU28JE+4jD0yLk9SLLhbAfNf2nT/rjgQyyeuJdPtpXG2/mScBop9X+g/LEerSHnGHjGnxJMmbKRRax+ka6H2hV4h4PLp/z8sTMv9ojruisOgYLA+RwjW5EiPKf0xhrE21D3AGGcFPmcp8bX2yxKP2kq7f4dVRsdJVp/K48sNOU4qGUNLQQLMIItsehxRzVAD09rfTGLXGoX8POJ/hjzYFPiI5OuiIxfaVkNGeNQCBVRX9/hP8At+uGziGXyOaVkFZKblSqnVoh/NSIN+Y3vgR2e7C1HdWr/wCFEhZkmbgW+Hz54EcZ7K1UzNSmtOpUEypRCRpO3KJAsfMHCxxY1fj3NNj15krhn2dZksS+hQNvEG1R002A9YxJrdnswTZCY5CfoP698ceBjOZGoKkVFpc1cEIfW5Cnz3w8cN7a0ag+9K0j1JGnnzxpejYNwgupW+aoC4dSDPmMRjlEH4T7nFvZ7hGXzKGoqrUJ/GpB+okHCHxLs9VVtP8AZ6m9mWCp9hP6YcuQGLKwGtK0hZx1y7DkwH9eeJDZRqZhg4jkV/ljhWVZ1GJ8xjfMwSvyPCMa5doOMxmKon0ZN4LWirG4YEEdef6YLZ7LK4sNPp1HPyx5jMU4habkmYkZNfEXK1OCR0wQ4Hn3p1VKsQQZBBgg8sZjMRuAQRL0JBBEt/hPb+o+W1VKas621SVBvEkAflGBVWo1eoalVizH2HkBGwx5jMfNtiTEWKCtzsg2Fv4hxKYUaQIGNqagqP3Zx7jMc8n3LIv8WEYLdk+NOrd3upE/WMZjMXOobAbkd98fqZnHlVFqDS6hh0N8ZjMfNqdyg6MA53shQEtNWB+HXYekgkYiDsVSaSKlVVN4BWfmV2xmMx9H/hrF1PLe5Ln6nMpHFz/qZtU+zqiwP3+YEjbUkfLRgGn2VLJ/vDEA2+7Ex5mbm+8D0GMxmOrZU6kr5XNEkmCeIdhkpH/ELf6Y5x+0cD//AKdQfibHmMxnNr8wl2LnP/pFOd2v5j+GNOHdmxWzCUtZUOwExJH1GPMZgy7AGL8vUI8e7ELllDd6XBbTGnTFp31HEKjwJCBBIJuDzGMxmCxsWXcR1Hb4hLg/2i10+5Kq+gwG5m/PfFicEzr1lLMRdiAAIgCOsycZjMLzqFqozGSdmETQndvoP4YF5XgNEltdNGYmZ0qI+mPcZhKqLjTJ2V4NTpz3ahNRkwFEnztiQlDTN5nkf+YxmMw3iJ4yBkuLB6r0+7A0EXnefKMacb4BTrgg+EmDIAsRz69RvzxmMwI8wAbXc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 rot="21112661">
            <a:off x="244033" y="1658712"/>
            <a:ext cx="87593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pt-PT" sz="4000" baseline="0" dirty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“Servo de Javé” e “discípulo</a:t>
            </a:r>
            <a:r>
              <a:rPr lang="pt-PT" sz="4000" baseline="0" dirty="0" smtClean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”…</a:t>
            </a:r>
            <a:endParaRPr lang="pt-PT" sz="4000" baseline="0" dirty="0">
              <a:ln w="6350"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76200">
                  <a:srgbClr val="FFFFFF">
                    <a:alpha val="49804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r>
              <a:rPr lang="pt-PT" sz="4000" baseline="0" dirty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Como homem, Jesus humilhou-Se, </a:t>
            </a:r>
            <a:r>
              <a:rPr lang="pt-PT" sz="4000" baseline="0" dirty="0" smtClean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obedecendo </a:t>
            </a:r>
            <a:r>
              <a:rPr lang="pt-PT" sz="4000" baseline="0" dirty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até à morte e morte </a:t>
            </a:r>
            <a:r>
              <a:rPr lang="pt-PT" sz="4000" baseline="0" dirty="0" smtClean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de Cruz! </a:t>
            </a:r>
            <a:r>
              <a:rPr lang="pt-PT" sz="4000" baseline="0" dirty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Por isso Deus O exaltou</a:t>
            </a:r>
            <a:r>
              <a:rPr lang="pt-PT" sz="4000" baseline="0" dirty="0" smtClean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! ...</a:t>
            </a:r>
            <a:endParaRPr lang="pt-PT" sz="4000" baseline="0" dirty="0">
              <a:ln w="6350"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76200">
                  <a:srgbClr val="FFFFFF">
                    <a:alpha val="49804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WordArt 4"/>
          <p:cNvSpPr>
            <a:spLocks noChangeArrowheads="1" noChangeShapeType="1"/>
          </p:cNvSpPr>
          <p:nvPr/>
        </p:nvSpPr>
        <p:spPr bwMode="auto">
          <a:xfrm>
            <a:off x="5652120" y="5362789"/>
            <a:ext cx="2880320" cy="8025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3300"/>
                </a:solidFill>
                <a:effectLst>
                  <a:glow rad="139700">
                    <a:schemeClr val="tx2">
                      <a:alpha val="7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Fim</a:t>
            </a:r>
          </a:p>
        </p:txBody>
      </p:sp>
    </p:spTree>
    <p:extLst>
      <p:ext uri="{BB962C8B-B14F-4D97-AF65-F5344CB8AC3E}">
        <p14:creationId xmlns:p14="http://schemas.microsoft.com/office/powerpoint/2010/main" val="8656396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/>
          </p:cNvSpPr>
          <p:nvPr/>
        </p:nvSpPr>
        <p:spPr bwMode="auto">
          <a:xfrm rot="20700860">
            <a:off x="647222" y="1225855"/>
            <a:ext cx="8201879" cy="4199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4300"/>
              </a:lnSpc>
              <a:defRPr/>
            </a:pPr>
            <a:r>
              <a:rPr lang="pt-PT" sz="3600" kern="10" baseline="0" dirty="0" smtClean="0">
                <a:ln w="11430"/>
                <a:solidFill>
                  <a:srgbClr val="CC0099"/>
                </a:soli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Relato da </a:t>
            </a:r>
          </a:p>
          <a:p>
            <a:pPr>
              <a:lnSpc>
                <a:spcPts val="4300"/>
              </a:lnSpc>
              <a:defRPr/>
            </a:pPr>
            <a:r>
              <a:rPr lang="pt-PT" sz="3600" kern="10" baseline="0" dirty="0" smtClean="0">
                <a:ln w="11430"/>
                <a:solidFill>
                  <a:srgbClr val="CC0099"/>
                </a:soli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 A I X Ã O</a:t>
            </a:r>
          </a:p>
          <a:p>
            <a:pPr>
              <a:lnSpc>
                <a:spcPts val="4300"/>
              </a:lnSpc>
              <a:defRPr/>
            </a:pPr>
            <a:r>
              <a:rPr lang="pt-PT" sz="3600" kern="10" baseline="0" dirty="0" smtClean="0">
                <a:ln w="11430"/>
                <a:solidFill>
                  <a:srgbClr val="CC0099"/>
                </a:soli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 em  </a:t>
            </a:r>
          </a:p>
          <a:p>
            <a:pPr>
              <a:lnSpc>
                <a:spcPts val="4300"/>
              </a:lnSpc>
              <a:defRPr/>
            </a:pPr>
            <a:r>
              <a:rPr lang="pt-PT" sz="3600" i="1" kern="10" baseline="0" dirty="0" smtClean="0">
                <a:ln w="11430"/>
                <a:solidFill>
                  <a:srgbClr val="CC0099"/>
                </a:soli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Mateus</a:t>
            </a:r>
            <a:endParaRPr lang="pt-PT" sz="3600" i="1" kern="10" baseline="0" dirty="0">
              <a:ln w="11430"/>
              <a:solidFill>
                <a:srgbClr val="CC0099"/>
              </a:solidFill>
              <a:effectLst>
                <a:glow rad="76200">
                  <a:srgbClr val="F8F8F8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5" name="Seta para baixo 4"/>
          <p:cNvSpPr/>
          <p:nvPr/>
        </p:nvSpPr>
        <p:spPr bwMode="auto">
          <a:xfrm>
            <a:off x="971600" y="5157192"/>
            <a:ext cx="726711" cy="864096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pt-PT" sz="2800" b="1" i="0" u="none" strike="noStrike" cap="none" normalizeH="0" baseline="30000" smtClean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Seta para baixo 5"/>
          <p:cNvSpPr/>
          <p:nvPr/>
        </p:nvSpPr>
        <p:spPr bwMode="auto">
          <a:xfrm rot="18396339">
            <a:off x="1429484" y="845517"/>
            <a:ext cx="537654" cy="668769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pt-PT" sz="2800" b="1" i="0" u="none" strike="noStrike" cap="none" normalizeH="0" baseline="30000" smtClean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5732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>
            <a:off x="323528" y="900921"/>
            <a:ext cx="8640960" cy="5696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“Quando se aproximaram de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Jerusalém e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chegaram a Betfagé, junto ao monte das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Oliveiras, Jesus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enviou dois discípulos, dizendo-lhes: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«Ide à povoação que está em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frente e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encontrareis uma jumenta presa e, com ela, um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jumentinho. Soltai-os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e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trazei-mos. E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se alguém vos disser alguma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coisa, respondei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que o Senhor precisa deles,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mas não tardará em devolvê-los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». Isto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sucedeu para se cumprir o que o Profeta tinha anunciado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: «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Dizei à filha de Sião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: ‘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Eis o teu Rei, que vem ao teu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encontro, humildemente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montado num jumentinho, 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filho de uma jumenta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’». Os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discípulos partiram e fizeram como Jesus lhes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ordenara: trouxeram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a jumenta e o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jumentinho, puseram-lhes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em cima as suas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capas, e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Jesus sentou-Se sobre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elas. Numerosa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multidão estendia as capas no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caminho; outros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cortavam ramos de árvores e espalhavam-nos pelo chão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.  E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, tanto as multidões que vinham à frente de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Jesus como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as que O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seguiam, diziam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em altos brados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: «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Hossana ao Filho de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David! Bendito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O que vem em nome do 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Senhor! Hossana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nas alturas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!». Quando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Jesus entrou em Jerusalém,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toda a cidade ficou em alvoroço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. «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Quem é Ele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?» – 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perguntavam.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E a multidão respondia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: «</a:t>
            </a:r>
            <a:r>
              <a:rPr kumimoji="0" lang="pt-PT" sz="2000" kern="0" baseline="0" dirty="0">
                <a:solidFill>
                  <a:srgbClr val="FFFFFF"/>
                </a:solidFill>
                <a:latin typeface="Arial" charset="0"/>
              </a:rPr>
              <a:t>É Jesus, o profeta de Nazaré da Galileia</a:t>
            </a: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»”.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kumimoji="0" lang="pt-PT" sz="2000" kern="0" baseline="0" dirty="0" smtClean="0">
                <a:solidFill>
                  <a:srgbClr val="FFFFFF"/>
                </a:solidFill>
                <a:latin typeface="Arial" charset="0"/>
              </a:rPr>
              <a:t>						   	          </a:t>
            </a:r>
            <a:r>
              <a:rPr kumimoji="0" lang="pt-PT" sz="2200" i="1" kern="0" baseline="0" dirty="0" smtClean="0">
                <a:solidFill>
                  <a:srgbClr val="FFFFFF"/>
                </a:solidFill>
                <a:latin typeface="Arial" charset="0"/>
              </a:rPr>
              <a:t>(Mt 21)</a:t>
            </a:r>
            <a:endParaRPr kumimoji="0" lang="pt-PT" sz="2200" i="1" kern="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467544" y="410923"/>
            <a:ext cx="8352928" cy="42578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Leitura EVANGÉLICA </a:t>
            </a:r>
            <a:r>
              <a:rPr lang="pt-PT" sz="3600" i="1" kern="10" baseline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para a</a:t>
            </a:r>
            <a:r>
              <a:rPr lang="pt-PT" sz="3600" kern="10" baseline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Procissão de Ramos </a:t>
            </a:r>
            <a:endParaRPr lang="pt-PT" sz="3600" kern="10" baseline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485291" y="836712"/>
            <a:ext cx="3510645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 flipV="1">
            <a:off x="5292080" y="836712"/>
            <a:ext cx="3456384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4780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4" y="764704"/>
            <a:ext cx="828357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23528" y="1124744"/>
            <a:ext cx="871296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“Naquele tempo, um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dos Doze, chamado Judas Iscariotes,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foi ter com os príncipes dos sacerdotes e disse-lhes: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estais dispostos a dar-me para vos entregar Jesus?».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Eles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garantiram-lhe trinta moedas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prata.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partir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então, Judas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procurava uma oportunidade para O entregar.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 primeiro dia dos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Ázimos, 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discípulos foram ter com Jesus e perguntaram-Lhe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«Onde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queres que façamos os preparativos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comer a Páscoa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Ele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«Ide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à cidade, a casa de tal pessoa, e dizei-lhe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‘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Mestre manda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dizer: 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meu tempo está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próximo. É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em tua casa que Eu quero celebrar a Páscoa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 os meus discípulos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’». 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discípulos fizeram como Jesus lhes tinha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mandado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prepararam a Páscoa. Ao cair da noite, sentou-Se à mesa com 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Doze. Enquanto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comiam, declarou: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«Em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verdade vos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digo: Um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 vós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há de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entregar-Me».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Profundamente entristecidos, começou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cada um a perguntar-Lhe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«Serei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eu, Senhor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Jesus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«Aquele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meteu comigo a mão no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prato é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há de entregar-Me. 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Filho do homem vai partir,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como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está escrito acerca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d’Ele. 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ai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daquele por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quem o Filho do homem vai ser entregue!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Melhor seria para esse homem não ter nascido». 	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971600" y="872744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34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18195" y="611981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-27384"/>
            <a:ext cx="1214438" cy="1036637"/>
          </a:xfrm>
          <a:noFill/>
        </p:spPr>
      </p:pic>
      <p:sp>
        <p:nvSpPr>
          <p:cNvPr id="12" name="Rectângulo 11"/>
          <p:cNvSpPr/>
          <p:nvPr/>
        </p:nvSpPr>
        <p:spPr>
          <a:xfrm>
            <a:off x="4716016" y="764704"/>
            <a:ext cx="417646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  <a:defRPr/>
            </a:pPr>
            <a:r>
              <a:rPr lang="pt-PT" sz="1800" i="1" kern="10" baseline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</a:t>
            </a:r>
            <a:r>
              <a:rPr lang="pt-PT" sz="1800" kern="10" baseline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[</a:t>
            </a:r>
            <a:r>
              <a:rPr lang="pt-PT" sz="2100" b="0" i="1" kern="10" baseline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CC"/>
                </a:solidFill>
                <a:latin typeface="Berlin Sans FB Demi" pitchFamily="34" charset="0"/>
              </a:rPr>
              <a:t>Relato </a:t>
            </a:r>
            <a:r>
              <a:rPr lang="pt-PT" sz="2100" b="0" i="1" kern="10" baseline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CC"/>
                </a:solidFill>
                <a:latin typeface="Berlin Sans FB Demi" pitchFamily="34" charset="0"/>
              </a:rPr>
              <a:t>da </a:t>
            </a:r>
            <a:r>
              <a:rPr lang="pt-PT" sz="2100" i="1" kern="10" baseline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CC"/>
                </a:solidFill>
                <a:latin typeface="Berlin Sans FB Demi" pitchFamily="34" charset="0"/>
              </a:rPr>
              <a:t>Paixão </a:t>
            </a:r>
            <a:r>
              <a:rPr lang="pt-PT" sz="2100" i="1" kern="10" baseline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CC"/>
                </a:solidFill>
                <a:latin typeface="Berlin Sans FB Demi" pitchFamily="34" charset="0"/>
              </a:rPr>
              <a:t>em  </a:t>
            </a:r>
            <a:r>
              <a:rPr lang="pt-PT" sz="2100" kern="10" baseline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CC"/>
                </a:solidFill>
                <a:latin typeface="Berlin Sans FB Demi" pitchFamily="34" charset="0"/>
              </a:rPr>
              <a:t>Mateus</a:t>
            </a:r>
            <a:r>
              <a:rPr lang="pt-PT" sz="1800" kern="10" baseline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]</a:t>
            </a:r>
            <a:endParaRPr lang="pt-PT" sz="1800" kern="10" baseline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37928166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47663" y="1052513"/>
            <a:ext cx="8616950" cy="57477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Judas, que O ia entregar, tomou a palavra e perguntou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«Serei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eu, Mestre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Respondeu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«Tu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disseste».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Enquanto comiam, Jesus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tomou o pão, recitou a bênção,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partiu-o e deu-o aos discípulos, dizendo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«Tomai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comei: Isto é o meu corpo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Tomou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em seguida um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cálice, deu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graças e entregou-lho, dizendo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«Bebei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dele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todos, porque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este é o meu sangue, o sangue da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aliança, derramado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pela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multidão, para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remissão dos pecados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 Eu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vos digo que não beberei mais deste fruto da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videira, até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dia em que beberei convosco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vinho novo no reino de meu Pai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Cantaram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salmos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seguiram para o monte das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Oliveiras. Então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Jesus disse-lhes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«Todos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vós, esta noite, vos escandalizareis por minha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causa, como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está escrito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‘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Ferirei o pastor. e dispersar-se-ão as ovelhas do rebanho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’. Mas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depois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ressuscitar, preceder-vos-ei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caminho da Galileia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Pedro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interveio, dizendo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«Ainda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todos se escandalizem por tua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causa, eu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me escandalizarei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Jesus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«Em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verdade te digo: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 mesma noite, antes de o galo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cantar, Me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negarás três vezes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Pedro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«Ainda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tenha de morrer contigo, não Te negarei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mesmo disseram todos os discípulos.				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00736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79216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90242" y="6135703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2555412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47662" y="1052513"/>
            <a:ext cx="8688833" cy="574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0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Então, Jesus chegou com eles a uma propriedade,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chamada Getsémani,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 aos discípulos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«Ficai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aqui, enquanto Eu vou além orar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tomando consigo Pedro e os dois filhos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Zebedeu, começou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entristecer-Se e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angustiar-Se. Disse-lhes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minha alma está numa tristeza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morte. Ficai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aqui e vigiai comigo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adiantando-Se um pouco mais, caiu com o rosto por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terra, enquanto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orava 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dizia: «Meu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Pai, se é possível, passe de Mim este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cálice. Todavia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não se faça como Eu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quero, 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como Tu queres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Depois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foi ter com os discípulos,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encontrou-os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dormir e disse a Pedro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«Nem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sequer pudestes vigiar uma hora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comigo! Vigiai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orai, para não cairdes em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tentação. 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espírito está pronto, mas a carne é fraca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novo Se afastou, pela segunda vez, e orou, dizendo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«Meu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Pai,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este cálice não pode passar sem que Eu 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beba, faça-se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tua vontade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Voltou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novamente e encontrou-os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dormir, pois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seus olhos estavam pesados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sono. Deixou-os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foi de novo orar, pela terceira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vez, repetindo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 mesmas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palavras. Veio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ao encontro dos discípulos e disse-lhes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«Dormi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agora 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descansai. Chegou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hora em que o Filho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homem vai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ser entregue às mãos dos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pecadores. Levantai-vos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vamos.</a:t>
            </a:r>
          </a:p>
          <a:p>
            <a:pPr algn="l">
              <a:lnSpc>
                <a:spcPts val="20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Aproxima-se aquele que Me vai entregar».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			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00736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79216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90242" y="6135703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28905647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23528" y="1052513"/>
            <a:ext cx="871296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Ainda Jesus estava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falar, quando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chegou Judas, um dos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Doze,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 ele uma grande multidão, com espadas e varapaus,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enviada pelos príncipes dos sacerdotes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pelos anciãos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povo. 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traidor tinha-lhes dado este sinal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«Aquele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eu beijar, é esse mesmo. Prendei-O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Aproximou-se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imediatamente de Jesus e disse-Lhe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«Salve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Mestre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!». E beijou-O. Jesus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respondeu- 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«Amigo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a que vieste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Então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avançaram, deitaram as mãos a Jesus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prenderam-n’O. Um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dos que estavam com Jesus levou a mão à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espada, desembainhou-a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feriu um servo do sumo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sacerdote, cortando-lhe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uma orelha.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disse-lhe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«Mete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tua espada na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bainha, pois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todos os que puxarem da espada morrerão à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espada. Pensas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não posso rogar a meu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Pai 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ponha já ao meu dispor mais de doze legiões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Anjos? 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como se cumpririam as Escrituras,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segundo as quais assim tem de acontecer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Voltando-Se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 para a multidão, Jesus disse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«Viestes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 espadas e varapaus para Me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prender como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fosse um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salteador! Eu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estava todos os dias sentado no templo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ensinar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Me prendestes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... Mas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tudo isto aconteceu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para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cumprirem as Escrituras dos profetas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			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00736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79216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90242" y="6135703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27574492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47663" y="1175112"/>
            <a:ext cx="8616950" cy="52091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todos os discípulos O abandonaram 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fugiram. 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tinham prendido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 levaram-n’O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à presença do sumo sacerdote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Caifás, onde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escribas e os anciãos se tinham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reunido. Pedro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foi-O seguindo de longe,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até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palácio do sumo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sacerdote. Aproximando-se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entrou e sentou-se com 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guardas, para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ver como acabaria tudo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aquilo. Entretanto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os príncipes dos sacerdotes e todo 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Sinédrio procuravam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 testemunho falso contra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 para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condenarem à morte,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não 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encontravam, embora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tivessem apresentado muitas testemunhas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falsas. Por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fim, apresentaram-se duas que disseram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«Este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homem afirmou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‘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Posso destruir o templo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Deus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reconstruí-lo em três dias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’». Então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sumo sacerdote levantou-se e disse a Jesus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«Não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nada? 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dizes ao que depõem contra Ti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continuava calado.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Disse-Lhe o sumo sacerdote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«Eu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Te conjuro pelo Deus vivo,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nos declares se és Tu o Messias, o Filho de Deus». Jesus respondeu-lhe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«Tu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disseste.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 digo-vos: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vereis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Filho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homem sentado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à direita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Todo-poderoso, vindo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sobre as nuvens do céu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72744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86383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90242" y="6135703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20290949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47663" y="1172210"/>
            <a:ext cx="8616950" cy="52091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o sumo sacerdote rasgou as vestes, dizendo: «Blasfemou. Que necessidade temos de mais testemunhas? Acabais de ouvir a blasfémia. Que vos parece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Eles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responderam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«É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réu de morte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Cuspiram-Lhe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no rosto e deram-Lhe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punhadas. Outros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esbofeteavam-n’O, dizendo: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«Adivinha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Messias: quem foi que Te bateu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Entretanto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Pedro estava sentado no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pátio. Uma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criada aproximou-se dele e disse-lhe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«Tu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também estavas com Jesus, o galileu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negou diante de todos, dizendo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«Não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sei o que dizes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Dirigindo-se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porta, foi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visto por outra criada que disse aos circunstantes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«Este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homem estava com Jesus de Nazaré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de novo, ele negou com juramento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«Não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conheço tal homem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Pouco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depois, aproximaram-se os que ali estavam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disseram a Pedro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«Com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certeza tu és deles, pois até a fala te denuncia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Começou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a dizer imprecações e a jurar: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«Não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conheço tal homem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imediatamente, um galo cantou.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Então, Pedro lembrou-se das palavras que Jesus dissera: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«Antes de o galo cantar, tu Me negarás três vezes».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E, saindo, chorou amargamente.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72744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86383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7582091" y="6080307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18494947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47663" y="1052513"/>
            <a:ext cx="861695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romper da manhã,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todos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príncipes dos sacerdotes e os anciãos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povo 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reuniram em conselho contra Jesus,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Lhe darem a morte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 Depois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 Lhe atarem as mãos,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levaram-n’O e entregaram-n’O ao governador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Pilatos. Então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Judas, que entregara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Jesus, vendo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Ele tinha sido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condenado, tocado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pelo remorso, devolveu as trinta moedas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prata aos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príncipes dos sacerdotes e aos anciãos, dizendo: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«Pequei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entregando sangue inocente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eles replicaram: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nos importa? É lá contigo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Então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arremessou as moedas para 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santuário, saiu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dali e foi-se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enforcar.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príncipes dos sacerdotes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apanharam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 moedas e disseram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«Não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podem lançar no tesouro,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porque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são preço de sangue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depois de terem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deliberado, compraram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 elas o Campo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Oleiro, 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servia para a sepultura dos estrangeiros.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Por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este motivo se tem chamado àquele campo,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até ao dia de hoje, «Campo de Sangue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Cumpriu-se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o que fora dito pelo profeta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Tomaram trinta moedas de prata,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preço em que foi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avaliado Aquele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os filhos de Israel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avaliaram,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deram-nas pelo Campo do Oleiro,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como o Senhor me tinha ordenado».				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00736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79216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7150043" y="6063695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30862276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47663" y="1052513"/>
            <a:ext cx="861695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Entretanto, Jesus foi levado à presença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governador, 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Lhe perguntou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«Tu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és o rei dos judeus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Jesus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«É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como dizes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Mas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ao ser acusado pelos príncipes dos sacerdotes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pelos anciãos, nada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respondeu. Disse-Lhe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Pilatos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«Não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ouves quantas acusações levantam contra Ti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não respondeu coisa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alguma, 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ponto de o governador ficar muito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admirado. Ora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pela festa da Páscoa,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governador costumava soltar um preso,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à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escolha do povo.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Nessa altura, havia um preso famoso, chamado Barrabás.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E, quando eles se reuniram, disse-lhes Pilatos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«Qual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quereis que vos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solte? Barrabás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ou Jesus, chamado Cristo?».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Ele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bem sabia que O tinham entregado por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inveja. Enquanto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estava sentado no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tribunal, 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mulher mandou-lhe dizer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«Não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te prendas com a causa desse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justo, pois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hoje sofri muito em sonhos por causa d’Ele». Entretanto, os príncipes dos sacerdotes e 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anciãos persuadiram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multidão a que pedisse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Barrabás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fizesse morrer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Jesus. 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governador tomou a palavra e perguntou-lhes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«Qual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dos dois quereis que vos solte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Eles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responderam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«Barrabás». Disse-lhes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Pilatos: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hei de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fazer de Jesus, chamado Cristo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00736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79216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18234" y="6063695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24319313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467544" y="1244218"/>
            <a:ext cx="8472934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Responderam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todos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«Seja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crucificado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Pilatos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insistiu: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mal fez Ele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eles gritavam cada vez mais: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«Seja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crucificado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Pilatos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vendo que não conseguia nada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aumentava 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tumulto, mandou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vir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água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lavou as mãos na presença da multidão, dizendo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«Estou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inocente do sangue deste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homem. Isso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é lá convosco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todo o povo respondeu: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seu sangue caia sobre nós e sobre os nossos filhos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Soltou-lhes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Barrabás. 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depois de ter mandado açoitar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Jesus, entregou-lh’O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ser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crucificado. Então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soldados do governador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levaram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para 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pretório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reuniram à volta d’Ele toda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coorte. Tiraram-Lhe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roupa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envolveram-n’O num manto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vermelho. Teceram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uma coroa de espinhos e puseram-Lha na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cabeça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colocaram uma cana na sua mão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direita. Ajoelhando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diante d’Ele, escarneciam-n’O, dizendo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«Salve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rei dos judeus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!». Depois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cuspiam-Lhe no rosto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e, pegando na cana, batiam-Lhe com ela na cabeça.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 de O terem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escarnecido, tiraram-Lhe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manto, vestiram-Lhe as suas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roupas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levaram-n’O </a:t>
            </a:r>
            <a:endParaRPr lang="pt-PT" sz="20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para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ser crucificado.				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72744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86383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7870123" y="6063695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20746725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47663" y="1052513"/>
            <a:ext cx="8472809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saírem,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encontraram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 homem de Cirene, chamado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Simão,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requisitaram-no para levar a cruz de Jesus.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Chegados a um lugar chamado Gólgota,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quer dizer lugar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Calvário, deram-Lhe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beber vinho misturado com fel.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Jesus, depois de o provar, não quis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beber. Depois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 O terem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crucificado, repartiram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 si as suas vestes, tirando-as à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sorte,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ficaram ali sentados a guardá-l’O.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 cima da sua cabeça puseram um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letreiro, indicando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causa da sua condenação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Este é Jesus, o rei dos judeus».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Foram crucificados com Ele dois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salteadores, um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à direita e outro à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esquerda. 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passavam insultavam-n’O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abanavam a cabeça, dizendo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«Tu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que destruías o templo e o reedificavas em três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dias, salva-Te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Ti mesmo;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és Filho de Deus, desce da cruz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príncipes dos sacerdotes,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juntamente com os escribas e 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anciãos, também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troçavam d’Ele, dizendo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«Salvou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outros e não pode salvar-Se a Si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mesmo! 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é o rei de Israel,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desça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agora da cruz e acreditaremos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n’Ele. Confiou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em Deus: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Ele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O livre agora, se 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ama, porque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disse: ‘Eu sou Filho de Deus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’».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Até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salteadores crucificados com Ele O insultavam.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00736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79216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18234" y="6063695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21859355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3" descr="http://t1.gstatic.com/images?q=tbn:ANd9GcQe2e8hPyeXBi3Q4hLgdvkiHq5sULJJC7nYYXcLmAbscEOLY5r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026" y="260648"/>
            <a:ext cx="4643438" cy="5008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78890"/>
            <a:ext cx="3988554" cy="2346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9" descr="http://t2.gstatic.com/images?q=tbn:ANd9GcTmd31zwxefghIsnMKPQI-_CUcwy1nhG26MDHjros8v_KP-9Al5CQ&amp;t=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933056"/>
            <a:ext cx="3090265" cy="25328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5" descr="http://t1.gstatic.com/images?q=tbn:ANd9GcSVf-xRNYMaVoqxE3L9-Pr804tvHDllHahiM0xqypVY6rnnK8I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89040"/>
            <a:ext cx="3719512" cy="266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31" descr="http://4.bp.blogspot.com/_VbJzde9DlD0/S649lv-RZjI/AAAAAAAAAyY/_c4ksh90RAM/s1600/Gravuras%255CEvangelho%255CO%2520Novo%2520Testamento%255C223%2520Entrada%2520Triunfal%5B1%5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8"/>
            <a:ext cx="3895725" cy="3000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5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6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7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8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19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21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22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7423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4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5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6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7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8" name="AutoShape 17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29" name="AutoShape 19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0" name="AutoShape 21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1" name="AutoShape 23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2" name="AutoShape 21" descr="data:image/jpg;base64,/9j/4AAQSkZJRgABAQAAAQABAAD/2wCEAAkGBhQSERUTExMWFBUWGBoYGRgYGBgYGRkcHxgaHhsgGxwZHCYeGxojHBgXIC8gJCcqLCwsFx4xNTAqNSYrLCkBCQoKDgwOGg8PGiwkHyQqLCwtKSwsLCwsLCwsLCwsLCwsLCwsLCwsLCwsLCwsLCwsLCwsLCwsLCwsLCwsLCwsLP/AABEIAMUBAAMBIgACEQEDEQH/xAAcAAACAgMBAQAAAAAAAAAAAAAFBgQHAAIDAQj/xABEEAACAQIEAwYDBQUHAwMFAAABAhEDIQAEEjEFQVEGEyJhcYEykaEHI0KxwVJi0eHwFCQzcoKy8RWSojRzwhZDRFPS/8QAGgEAAwEBAQEAAAAAAAAAAAAAAgMEAQUABv/EAC8RAAICAgEEAQIFAgcAAAAAAAECABEDIRIEIjFBURNhMnGBsdEUoQVCkcHh8PH/2gAMAwEAAhEDEQA/AAXAeHM9RqiqdKk6SPU7eYw8U8mlVNNRAw3g7G9iPflgf2bprlUNJwRcwZJBEwD5Hb0wXrIbBSBzB9tvQxiI7MpXxAYybpmKmloDERI2hRA+uJVCvWDtriGYEG/lM3gCBtjetUUyTJYHaJi3IdbfPHPNZ9e68LarSLG8XuT6R74U1wrk6rnGCmClhYAH23xGrh+7IBHeMvxHYe/vbzOMWqjVAQw0gCAPO45dDOIdLOK2pWeDIOoj4UH5g7Ac/pgkJMwkSRw+oxUJVBCjZxfl1GOXHc0KbKCZDDQx5X2JHJo1QdjpIx0TNtRpM9UAACYi8gTEXuenL2wlZHOVK+YqamC1mAIUyaVRTsFM2kEQDaQIIIAx5gSSYstqoO49lAM1V5+Iva48Sq59rmPbG3A+w2azhmmoCR8byE9jHiPkAcWJ2e7KUswlOpWWYXQU21aG/F1AOkecEcsPFNAoAUAAWAGwHkBsMXYE5LZkxevESeC/ZHlaOlqxNdxvPhpz5KLkf5iZ6Y84z9k2VqS1CaDnkDqT/tNx7EemHqceHFPBaqoHNru5QXGex9bKsRVWx+BhdW9D18jfAXQeY2x9KVcqtRSjqGVrFWEg+oxW3G+yOXo1D3YNYuwWlSditMMRJLFCHZQATuLCLzOJMicN3qWY8nMVW5WM41w89pOwBp5d8zR8JpAHMZfUXCA/jpPu1OxMNcQ1/DhFFS2BBsWId+jPKiwMFuCcQNJ1ekFLA3Uzq2vEHxqRuN/LngMTjVa4m+2NIsRbH4lw5btBTq01qU20VLgp8RUjfbdOfiEX3U7SchxRasoxu3igWEg/hke8cvcYq7gHaDTUA0lwVKkM7C/Ihl8Qj1538nHvWkM3iKfjQsSI/aLqqn3k33xJkXiYj6hU3HvL5m2lt/8Ad/PEGpqlhEDVaGg8p22PliFkqtPSHXwFY1qPhYEi4G0ixGxERgtTzAqIrpEMJ9xb9MA11ctxZQ041czsCDJ8v1xyDGD4b/KfrjtmXAKbyTbfocdS4PvhcbBtNHKDUoF4METvyg4hf9RbUwVSdJIuVnaevn6YK5jeAd+l8Ac2dLkqfEb9R5nphifeAZ5xPOME7wAiBEGCQSegN7YUs5nySSwvHPr6YMcTzR0gAyJ6gkn+vLALO5cnYefWf4YpQwCPmRWqSBF5+eOWU8I2vt9ce91FzFsSaLXPp+mGHxA1ci1qgWZ541WtInljaq18carbR8saJpMuitWUwY+IxPQj12NuWIGZJpsOpJAOw5/LAHsbnXrrURnLMhVgSSTBJsSfMH54Zcyvg8V5/KZ/hiUrUJWB3PKFMEFg0yZ6jYfLHHieZ0sGA8LzTIifHspHQE2PWQepxvQyqSW1PcmQD5AWmY2m1vLEbitEpcFijGYMWawUkxMFwFPTWDyxhFzx8SH/ANVCUMupJVyjeUFB3bSeqglvPSvXEnglcViupT3aXWRu14JPRRYD0JvEKPEnNYhaY+J2IXZlL2YNyAlA3ocNvDeIvSoMxQgU0aDEISFEkXg8tupx7xUSmyYA7fcY7yuuXDQtMgsejnYk/uyPmcTuDcNK5dalVVStB06hYKzEieWltLm2wLjY4T+AcLbM5tQ0lW8bm55Tf3gfLFx9pMkqUTp8KGBAPhQ/hYdATAPI2NjJw9k7dQGN7m/ZeuS9WnMoAGQzJgnYnnyE849ywhMKvYSvqplj8UKDyiCwHIcgP5zJaTmBijA6qgBMX9Nm2BMIxsuB/Gai92WLadN5mIkEb8gdr2/MQKPaENlu8Ug6UBaCD6gDysfTDfqi6iyKhvMtpU9dh6m2Kn7S9oan9sY0ghWgdJ1QZJjVA3nlbaMWNxzii06Jqz4FVnkdAD085+WKDyObNVzraNTyzcpN7+pxN1Hdr1Lel7SDLd7PcRqpmwmYFI0Mx90pE6mDDwhhHW17+M8sVH2n4Mcpm6+XOyOQp6qbqfdSvzw2ca4l3KZYo4ZFqKRp3BW7DVaZsb3kYn/bNwwOMvn0FqqBH/zAEr9NY/0DE3SnsqVdWAHsfrKr7yAZxx0ztjs2XMfXHNKYI3/oCcWSEgwlk+HwAXYUgblnBmOiKBJ9bDlIi7hR4n3lAutZ1AYJpLnkoghLhfDG7G4i0Yr6k8Nfbywy9mM0GzK01gI3gTV+FiRFQjYv8UDkWEbDCnW4thYjNw7iBbUCWC/CC4QeYXwj4vCW6eG5vhl7N1dVNkIEB6gA8i5Yfn+WFjMZIvVbQB3VAlVDHwBpAZnJIDEsAYnkuJnY7iRLaCQNJgA73YQZ+czEWxMQALEHEeL1HI5dQplZv7Y1pU0kQgO/LGmarlD6kW33iZv647ahEzuOn64CdC5EGWSLIOu2/wDA4Ecd4UgHebMOUnblOCIzBRtwVXad/wCr4BcZ4gahidzO388MW4JMTc7lwtRSJHW5NoPX2xq1Y8zO5xP4hlJv0wHrI1tJHuMUijF3q5owBmVE9Yx0ygAnEZKjc4mPOMSMmZ1DeB+uCI1B5epvVHh3tbHNqtgYFpx3zGXOmYkHb2/5xFKfrjBD8xu+z+mwzFQcjT/Jh/E4emy5JOkX6N8J6++BPBMmKWYLwB4CBE2uscvLbzwxrBtJB87HE4axc0CtQCutWYEMkHwzBB22gmcRamZdn0FRAU6pJBjyHMGTflGDJJMao1CCQLjcz87Y6Z7KLVUH4WBsQLqbdbEXBg2t1AwBFwrNSsnq6KzEA1GBgCx1km0x8RO9heww2dpOMKuTNOoEqszKjqJCiYJuDPhURbmPXAulktDEVCQ5YpTRDoLQfFqaNS01EbGSGUCRbEztH2ZrtlaJo0+87ttbQyl1UKOhE3J8I1WAvguNkXErpTNOyeTWmtRgysHDBW/dF9JAsrjWTb9m2GWhxI1qAVpDhTpbTsQCGBXZxG6ndZ5gMU/L5k92GpnRpIAgLpupRh0BuJU7TO0EEOEZoo9KdMz15m6xcxy5ncjbAFiDBxNyPGFeyZagcwKiopUkGHOgiJDLb4dGnxeazfUTKqdr6WjSJRwCwBjZSREgxPP0jqML/B+06NXqFRUeRpK2BABYtcC9yRyBmecDTtBw3Lf2Zq2VZgwZS9IxKgmNjsNRAtIvvbGlv8pjCrqlrNM323qEVFLBhEAlQVYFYj1J1ciN/Igb2Vy1XMM+WpEKCn3jMJCjV4SvPV4jAOIGbyvdqqHR4hMwQ2km1jckCZA2uMP32dcJ7ujUdgA1RgARzVVAHsSWODSvUkALvuMNThylO6aO7KGmQBBClY5G/XlhMq/ZOxqDuNK0SfFJuP8Au+I++LEp5fUs9AP4D64KZcQxHkPoMMALCjLL4mxFTK/ZvRemlPMIrIl9IJB1Rc6lIIm98cu1n2btmcnTy9OvDUXLU9QMMCpBVyJg/vAe18O2vxH0nGrVLx5jBY8SoKE9kytkNmfL/EOEPQrVKFQQ9NWBHmKZJ9rTPMGeeBZAUaQt4Mnc35egFvc4tX7VuF6OJJXiUq0gD5kK1NvWFKH3GE/s3wxWzQR1UjQzEGb7XtvczGNH4uMWx1cU6dE4k8Pq6HDr8SkQQfhM2bzje3li4snxuhlWFFUpMw3VVUEEzdiBO02/jhS+0zgFNe7zlGn3YqEiooBAVoBDAbKDccsCcg58DDGPkvIRnq09VKlToQXKBxNkpqRdpghqhJs1zcm3NWPFRSrAUpqaBpZ4hIEg6VG1NSZ1EkkgmcHeA6XyFLVKAqVqR8bhbKoPIFY8zPKScYOEMZY6ERVsoFrA6Vv+Ff8AyaWM2wiwNGJyJZ1GevVD0wxsenS08scaWZUmJkAEfPr7Y5cFqasmCI8CqD4YkA6ZkqCTcTc7G+OBr6Ugc7bb78+sWwlTcrII8yHx7iNMKdLqAJ2NySD0/XrgDT7WhdP3JYbeEK1o6EXMyTPXEDtpmYKhRO7ECJ9PIY7JxBKRpeAx4SQAQYI5EHcec4q4hV+YAtmr1CfEBqkNTCP8QEaZU7CCL2i4/jhTzNPxQJtP5Yb+0fG1rUdf3qtln03UgwTpInadjE26YUOIcSAcnTIPUwf+cZgJIuoeZOJqRkQi35jGlF2Q2I8VuW3vjb/qg30/X+WPKGelvgHwmL9ASeXlincmHnck0qczfUB0v/Rx6csTPKxjAZ+0dTYBVHSNvniJW4rUf4naOmw+QtjODR1rLu4dxpXrMlJe8YCCQyKJkWUk+I+lrb4n8c4kaVDUsEkkCR59PK3zxWPA81TVlIqEFFLFwoczciAbdBcG52w48TzHfcOaoz+IEG4UFT4ZXw77zPnHLEgBBK+o6gVDe5u/FW/tSKuzKpIHmuo+wGGbL1CwMddh6beuFHIU2Wtlu9W7UQsg/i0kLNv2dIPmcO2SVVm3SZtyx7Gb8wswAAqJVbOCuKjMQHRWaZ0wsTBU7iVA5bi9oxB4B2xZYppV7ulMyqS7f5dKMfmJjmMF8zwzvDmKKDQK9Gq4EAEuSVEHcLKgxt48Vpw7P1aA0q5QnwXYAaTyJOMVOV73NZwAprUdeH8IqVq+Zpo5p09ag6kaWJGoAqgPhEltYAADC8NB58TydSjWRK50MzQPECoRAvjBgSJO5INrgXxpk89mMue8b74/CSjDxWiGO6mI+ECNI2x04lnaubCNAp1qUNSlrEGA4Yud5VTJJ/FO8gwC3b/25OUxqef39/FzSopy2YL08wul2BgIsshUGYgkLqJEgDafSNxLNItR3RglN1KFVWZ1CNxAUeKTJvtiHxrI1lNOpVQ1IRlsAVjkAyllJ+I9f0N9kuEU69CoWlg0eFTJXTLD1NgZOEun06dvyly5PqgooHz5gptQq06NU6glJO8NMklvGYBki6qACfIH1t7g2TFOiqrJWJBJk3M7++KPp5upmK6sF/xdNNzT1KxBIHMmCL7eeL7ACgCbAR7YrKFTOarDiBOlI+NR53+dvrGCFUeLpfAmlViot9gSfn/LBFnkT74y9Ta3JPeX9iMcc7uPUfkcdUOpZ+WPM6PBPSP4frhvzAip9qHD1fJJWYf4DrqPMUnZUqe10J/y4pGvnXo5hu7gMgKDqSRBm/xflA6Y+l6uVXM0XpVFGiorIwmbEQcfMvFckEzFZSdASoVNibgw20CJBgdAMbXdcG52yNYUy+tg7VIZmnxGbm/rOOnH8/RagyUkZFDoR4yxbwkMSG/CY5bGOpxJocFWooRJLCApF7GBf3I+eJnaLs1VWpSytV1LMNaOBtIIKkf6QJHlicspezL+LBKhb7Pwpyg1MBpqMBJEam0kEg7t0HmfZtzwSmVV2C65gsIBt+vXFb5HgFWmQrsnd02aoDLadUIADF5gRcc98NnHeFgvRLOgo0oSahsmtabCNpkhzfnhRZCSRuJbEyrdQZwPKtRqVlWrqCw2+pakxEekTbr5YIcRzB5giNhfp/ycbO3eZylqKg1FAbTOkEEqDfayi3K4wvcV7VoawpoO8ckIArAU/wDuNt+gwOK3awJ5+wbM4dpsu3c94oB0G4IksD9YGBOS4uzovw69iSYEAQI+X0wS4zx0vrorpF9BYXHIHTPKZ9hgFT4QwqAAap/DcE28vniuhVNMxk3Y9xvr8ZOapVELX1atM8/DYeIzcGD6WGFfjuW0OAViQDEiww8cK7N90hZqK2p6yVlmsVnexOkkgfunaZwH7SdmHq1A9KopBWwMrqF7rAI6iLQQcJwFeVJ4jOpZrHOJmnG1EwwPkf8AaceZzK1KTaXEHcbEEdQRYjf5Y8y9QapOwDf7Ti2SgwbmKXigc9hjk6kGCII5HDFwDLyzFhBABv6yItb18sZ2hy4ZNcAEGd7kHy+WBOTu4xv0+3lDtGtTGZBo0NKkFdEXuRJEHr+QxYvF+zs5VNbFNVVCVNxddid5ER+flXHZjP8AdEOdQRZUiSSwKkOYmBKnDvxfjRrLRTWHAC1DAtrMtHooOnEx0vdHV3AJB3GuJBnBpx9ywuNjMGx6CI9zgl2o7YJkUQKveGqoZBMACB8RMmATHzwg8IzDAVRe4uOkMMQO0+f77MbkrTVaYmItJMeUsceRKciezkcARD3AO2NZ84KtZrRAAsqgkTHncGecYZOLdh6b5tK2oGjVqA6BAuVZjefhLAC1/HyjFb5dyDI5Cflv+mLF4Jxdmy9NmqKVWyRuPXqeXpjfpn6lrFnIFxlT+k79ocuKOZUoFQOocDTC6lOhrCwkaMIPFg+Yzz6QzeJQFJ1H4VsCbR0J5ROH3tLUaq1F1jwK6uOdyCIn0+uE7i9EpUNQoGDxuD4SIuI2MRHvhS9mQ/JE1aYRh4o39mygdSgdGUnQ5cIQZUkkgzqi8DBRM9WOXWrUUIa9Nm8I0T4TNh5X9j5YEV+Np3bM9EqrhWYogVmbUvwkmTfSZMbH1wc4Jnlq8NpqfCxaslIPsSUcQGAj4jtY+RO6hyde/wBGVZaxsCp8iKPZBgmZpB18NTTAG4eJU/8Aco9j54tNqDEma3PwhVBAHvzxXPDeGtTzOXRwQRVpmCImCJg7HltizDCgk2Ax027ticvIApqalyKnii4AB6kdelvzwYp1bCdja2A2aoU62XqLWY06LDSXnRpHKCfxSJAvywp8E+zaqFqNVzNVlYqFehUbUVWfjpsLiYIAaRffCgoJ8zQWA8S1Mso0wDN5/hjTN1CdCDTLG4J/CNyPeB7+WEnL9isylOKHF6oRrgkAk+5JNttxiPwfstnaOdarWzD1qQ0gVHcEuI3AB8MGLHe+GGgNTBZO5YYsQouD57dYx88ceyhq53N6RqL1apQKCSxFV9gOdsfQFfOoo1MQALyAcK47U8MyiuaOgVSGaAp11DcmXIvJk74FoaXuCex3ARQTXVp6agIIkFWVbSCD1DSVI2K4XPtDzP8AfMtUPwPrpn0JT8tQP+nBWjxV8x9+zHUUDFBMQ0GFA3AiPfALtxWmhQdZ8NXc7iQw9rqMaQCp+8BHIyAfEjcVz7LTpxtoYQeY1If0xvmMzSr0H7xnUCopIAB1GGCmGBBsWkYCcZz6sCVkhUbf95mb6jTgZWzuosivY3MGw/Qn8sQY8RoVqdXLkQA3sTv2r4itKq9Gi+oKSNQAUXHiCgWCgkqItbpgZ2YH3rVTtSRmnziF+pwJr0yrEHB/hKBclUafFUqhPOAAf1bHSVQo1OQSTO4p/ABclRJ8zf8AXFj9iuHagasC6hRIB3+KZG3y54ReHZYNUUNYC7egF49hGLS4RmVWUEwtQBekG8W9z6EYl5qX4n4lOZSEBHzJGbz/APedIELTokza5eooAjpCYUO0L06CdxTfS61A9KbwrBwRP7IPdET0I5HDPwKmaiVKjCTUhfZF0/nJwifahR05qkQSIpATf9tvn/LEGHNz6sgeP4jcuPj0wJ8/zBuaAzlBmVQtakTqT/dp/dbeORUjnhZoi8HzH0P8sG+NM+XrU8zTsW8LgbFhvPUMIOI/abJqrpWpLppV11Kv7DRDp/pYyPJlx2LkWOR+GZwo2ofsx/Xzx5xSr3lEslwLHqI3xMXIlMvTPMnUf9Qt8go+eOWV4e9OqyQCrG1+R6+2FmrsSy+2oQ7MsgNXvAGDCB4tOk2uT7XGDP8A1ekg8LaoMeG9999sJWSb4jyksT+Q/rrh87AdkjVValRZlvADttdmHl08x7LfHyOzGI6qLgzg3CMw9QmnQYK5JGoqsyZHxRPqB54HcU7F52kGqVcrUA3ZhDKL9VJt54vKllVp+CnvPib8R9DgpQrA+EXAEHmNtj1J6YdVGRu5cUZ828IqFaynkGX85/IYKnO/2XvglPXQZzAkgqfwyLiOhEbb7YcO2nYNMsf7RRXTRqMAyWmmWIHhk3STED4dQG2wOqaVOrUp1UlXi0ciLx5wfmBhTOVaeoMKk3KZwVWqAtbQlVYPLTpaPl9ThKzefqd4abVGdPCVJgfEoIkDc6XE73GObZw0KlSmrkrD01baxNiRy2v6nDnkOF5chcwo1PoRFvIsgUPB2YAEz5Yp4h9xAPCGOyPZwqhbNOCoELSEm1iQbDcwD5A9cD+OZbK5OjUNNHptYqVqM1wSAfE0SpJB5gNI2sz06vyucJf2kNTFNCPiZmt1Xmd+Tf7jgBiVL+8I53ci/UkdnO0orUkNYR3TgpVYeEsCDpMbNHIfF6xL1nKgr6SjBqf5mLW5je3kcUTk+L1qFGrRWAtbTqBFxBkETtIt6H0w09h+0X94RXLgBGUEeIAtHxKFJIkCOQN+uE/T46HiNL8tt5j52g4Ya6AMzSlxuE2/ZkgTbxb+2AtHjeYpgUtRAQx5+hvyi1xix6HAgy/E4YiCZBHrEDCzx3sfSQs/9oWm25DWnpC+K/pE4Tlwk7lnTZwO1oLrcSqZg6FWdcrBlnR28rRNrmZ9ow0Z6gKGVRGqSzOqbDoT038O+04RwQdUOTpBVGsGkyRp6EQD67ecqtn6tdadGrUJh6Z1mNXMX6kTPtheI8QRG9Vi7hUsrJ5NalESSrdZP5TtEW88UL2mU08yaTWNMVVtcMNDaSptqB8gN8XzUyH3AokyGXSx/aHMe4kYoDtxS7rN1WAhS2qn0KlraeoiV8tJG4xYByIBkKCgTHDsov3dFx/+oK3Wbct+pxA7ZZzu6dUOgYVR4SeR2ERsQZ/o4EcI7Ws1gh2+EkMuwvIAKkx54O0uB1MxqWvBpEgqslmEQRDG4nY7/kcOC6kTfj3K1z/FG0lAIBsTzgWjyFsDcvXKsDixO3HYpRSFXLrBQtrXmVJ1Tvcgk+x8sVscYgFajmYt5hnOKr09XlY4k5E/d0EHV6h/2jC+ax06Zt0wd4FU1CSICLp9fEWP6Y82lM8g7hDFKpBnbl7Gxwz5PisVpSYlSoJsSQtOT6HThTmcMnZfNanAOmwKXMDmyGSbHWoFomeWOfkPHunRK8hxlkcNpLTXu1bVpmYEXJn9dsIH2n0A1ameRSB5wXJ/PDBwvOEnSDInxuLCf2V6/wBbYFdvao72kDtoaB0vHtucczpQRmB/OO6mjiIgXskiZn+71t2QimT+2uxHoCPrgPV4YT3uXIJYS6DbxL8UDqyAj1C46ZasKfjX4qbq4I5AnS49Lof9Prg/24qJ9xnKRgvDSOTCL9On1x3/AHqcZDxG4OzSAU9RAOmI9SDHuIwv8Ili1V9zYcoE/qZHscSOMcVZEIAlXAIO0WiY5wZHt54icN43T0BHGkiAOYMCPbBotR7NYsSf2P7ONmWAI8AILcp6KP1xfeSyS0qHhABCGIG0DCnwLhK0MvKCCWVFncsxAn154PMcxRmAziJ/aA2AJi9ugkxNjGAB3Nfc1zOeRKepzpUedyeg9fK+N8rxd2Sn3CJoZiCWBBA/dAm+9r7ySMLubyjVTSFVfhX4AQZc7jULQABce3UMvD85TRVIUAfCQNlH7v7oM2ws8mPmh+/8TLVR8n9pJo9nqJqNWrL3lRwAe8JewIIAUkhRIBMbkDpjzOdiMjmJZsuoY/jSUbyuhH1nEjNVNouzbdIkRialWB/lwxaGhAJJ3KC+0nsBUyVbWJehUgJUtIaPhcDZoG+xHSCBD7I8QOsBgS2jSpH4VBkz/XPH0JxHh1PN5Z6NUSjiD1F7EdCCJB8sfPlapRyeZqUkqGuEsKirpVryfWDIkGDFjEYapi2UmPVPPkgyIA+vT3wqduMkr0u+JLOsTB8KrtHmZIxwXtGD+0s+Un+HLljfi3GKVTLOsuJgXWxgg79ZjB8hVRYRgbqCuD8Lp1jdWAuGBaRNhaAI36nD92Z7KZajprXZlvBZpENba0bcsL/AcqFU2i4+sn+fuMOPZllLFHMBgwnp0+sYnY1qVBb3HStxZAkKSpi0enL2OKz7W8XC1YWSyyWkyNTREzuQPzGD3EOLimobeJABsLA/wxXGfzmoF7mTMk7k7z7mcLc8hUr6VeLFj6El8C1VcyPFZdTkcpMADz3n2wbrAoXjYAMvzsPUGR8sBOxj/ft/7f8A8hOGvM5XW1Mrya94iQfpqCn2GFtU8zkvZj1TzVZKCVK0OTHeBBApg3kTdgLA89zfbFf9rOFUq+Uek5UVKTirRfmyO3iUdQdStfmCbXxYqZxWywOnUGAGnyJ0mY6Akn0OEfttwbQUQHxNSLIASQGX4lkg6h4gdhfYDBOStMpm9PT8kI8jX6biJlcwMojBajEnkT4RfkBsfOcbcE7S1KVbxklajAODNjMSJ2ZfqJHpE4Nw4vWVWYGWvueUnflYCOk4LdpOCn7ussEPVYMRsHkEA8wQdQv5dcOAJ/EZGzKv4RGLjHGRToNVkOsSsfigbA8hAwgdpOyeqmM1S0oGppUZNh4lDHSff68tscOI5ttDJJAVSCJMTrK7Gw8MC2CPHuJE5LLpI/wknrCqD+f1GEKHVgAff9o5gnEkj1/eIJwV4AWLECYiT0/5wLbfDVwDJ6KU82v7cvzxTkNLJ0FmY+d0TKk+Y298af8AWVGwPLpiZToamI5nb5HHevwJURWdQRUUlYkGyq3pswxMWQaMr761N+HdsHpkOtMuwnTqvpO1hPU9MaUuJ1c1UZqjHVa3l5co/lgj2U7Nis5GylSoHmVaDPUEKcecH4e2Wzi066he9pRBggHUGX3gH8sAhxcyANxeT6nC5zroqCWnSLNG+k2b/wAScQF4h31AUGadGpV9QZP1bFl9vOzVIZSq1NRPdhifQgkrO4IB22nzGKQ4XnND721fnY/p8sVoDUiPkiFKtQtlWptE0zKnnEQw9PhP+nAHL/EJ2kfmMNGcphagcD4hccvPC/mgutgvwzb+vpOHiMxn1PpFs3Ty9Ojr/CNd7eIiNusEx64A53trUquVp2U2AAmfUi8n5YWqlVqtSarkk7kyYxMzPaFMqsLouPi25WA87bYlBJOo1gANxo7M5hKupatMhj4NQkWG4MkwcMR4EpsrFT0YSPpioMl9o70VGnLtUM7lgtyZmNJPzvho7PfbRl6h0VaNSkw5ghwf9p89jhv0zXeInmpPbGigGpSW/ASiDe8+fICT7jGvGu09OgoJBaDYD8TcvRV3J9PLALtB22otpqBhAVo07uSRpsbqx0wZFo5jCbV407r/AGisRBYLA/CJ2UcyAJ874lyMcehKsGMZDbeBDXGO3TjVlwSoAmFMliQCNR30+LlAsRhJ4ZkVFYo6QCuxLKRJsw9Gj2Y40zvGDmKtPSgDAEN0JtBneAAPTBuhTSo6ioZrhSHAnxKRG7AahDC4mI9cNwoQoLeYnO68zw8Qlw3g1BV06A7CQdXiIv629se5vglFwA9MKqsGYqoB0gyRYbEfp0xpkc0dJdwC1IhXbmbCCfIgqZPU9MTMvme81BeexN7mQN8VUKk4Y35i12Sz71hWqMd2p26SHsPQQMNPDG6cjgF2cyQ0VXC6dTBtPIeAEgeQJOC3DK0EyYxE/upcgqpr2mdRTYE7mRB23HzucIveT4TG04Zu1FI1gTTBIBvFiT5bW3+mE2nl7kAkHbcj0tPXHl2IzkV1GTst/iv/AO3+uGtM4FEnY268v6GB2SytOndQAYgm8n53647ZOg1d1pqNz7R5nCSbMwm459j6r1iwJlFuxNySZtvzvOOf2mZIlaeZBKCjYMCLmowUgj2W+1zgxwbIrRGmmwiAWnfUN5xO4itJstWGYYCkwIJ6DkR+9IkecYoVO2ojnTAiUNw9tFd2HJXI+RjB/KZ95zVKxQuWBIEKxXWu5/at7nC9na4VzoHhuoMQSJNyOsYbeCpqFQFtQLqdMbWXraPPywStQmZRsGInFaU1M0Pwh6qr7OT/AAwJ4g4GWQ95Lk6NF7IACL7RMiMFOM1P7xmBy7yqf/M4V828keQ/U4NBsw8tcFnGjS1MFHMgfPDtw06kB6kx6SQPoBhZ7OU5zCeWo/JTH1jDhwqjCIP3R84k/UnC+oNLAx+Zrkm01lPQzhh7TcE/u9OpTeUphhpNjDxo8vDAHKYGF6qIM+eG/tHUFPh8EXcoo6SDq/JTjlZmYOhX2ZegBVgfiEey+W0MEt92FPmCZ+lsBvtfpGl/Z80ouraT9Su3+r5DB7s5xinWTvFp6KjQHBMyVFjPIX9b4ifahljW4axMAowcR5BiR8pxLhJXqBy+f/YzKA2I18SJwDtUM9katCtTdVFMlaqeMIYkSB4gpiLA89rYpmBqYb7gHFyfZrwZaeWMvqLjSyjYW2Pnc4qTj/CWyuZq0D/9tyAeo3U+6kH3x2+nzh3ZPjxOXkx0A3zDVSr3mWR+YF/azfo2F0YJ8Czp7t05jxr6xBHuDgZTOLhF4vYlj9oeNaX0qVaoRboB1OEh80WYl51C1zIHp6nHGjmBq1G53JPPGubc6tX4W5Y3GoQX7icjFzXqGqVWQDiPUyQL94rRztt0n1xE4ZW8RSdXMH+uk4JZa0gf1NsWEjIlyOjjepxp6hJJked/rjDVe6lmIBkKSSBI3+WOqCx6H+rY68UoBK7rPJD/AOC45jHc6aHRmvAw39o8M8tt4ETA5ny5icOHFyrLReFbxrpMHqIIO4Pl5Xwn8Gza08wGcHorDcG/6E9eVsO+cg0WtOnx2E+IAzbz6jf3wxdiKbzc9yOllZgPiUqw6iTv5q2semA3Cc13ObalJhgCJ5EaTz5EHlgjwVCauYZb0zULDxTBkzA/ZYQ3z64Ws9XA4jp6QL9Yt9CMeno4ZLTSVqZMS7iee9vaIvhf4lxMofCJMb8rE7ddsT85nQlRiwOh0FQwNzGk+8IMAKlVaoJQHSJF4B5nqeuJmAFyvExJqE+D5wnLa33kkmf6AGAI4vQqVQ7akgyYEgwbG1+V7Y657MaMioUzMKT6yT+uF7IquohjEgwTAAMc5xqqDZMEsZYuR49RqMFVgSRtB2G+4icdnzxpGUJMkbDa/wDPFf8ADnamvfrfu3X6gyPcHFvdncqj5LMVbNrp+HyFm/8A5+WAbGAZvMkT3guZrO9VyWKBGLsZAsJhZ3JIj+rie02ermpprVGaApA2UeETpAtvPyxtxbj/AHWUKqGh38ZXcKLn2Jj5HHXLAZ7J94pBqUjAG5ZSBE9TO2FciKPqPRAVPzE/MgYaeG59UdtUwUEC+6oCfyB/XCvmtzg9wFyWKsJkKR6GmP0t7YpxybP4ihxO9XMGN6jkemsn8iMLGZcEiOQ/U/xw18QWEW0fdsp8yhKg+ukJ+eFCpvg09w8o0IQ7Ot9+oPMMPmpw+ZdYA+eETs5T1V18gT9I/XFgOkEDyH5DEvUnYE9jGiZArLg3x+t3+Qy7AzocK45g6SAT6iPngPUYagOoxI4ZmFp1dLjVTcaXXaVP6gwwPIgYkZbpvjcqU6I+YW7KZ9KSt3jAbAC9yTaAN/8Ak4Ye1p18PrKoP+G3KT8Lchywk18m1DMlbNoMLaQwIkMPUEHFg0QWy1QHdqbiP9JxFnHHIuQfMen4CplX9ku0JoM8VAAdOr8QElCT/mA1YF8XIzZr1ncmtO3QKI0gdAB62wsLmGVSoMA7+fLBjKZkDu6u+qUaeTj+KFfcHH0CYgrFvc5DuSoEjJT7hlaQZkW/rzxwYDUYxMo1VaKbXhrH0xB074eJ7HOD/XEzLw6+IzpBBH5H+umIeiN8b5arBPmCMEvncUwsamZKrpdT5xhlpnn1wsLSmMH8jmNVMTuN/X+vzw7CdFYjOPDQnVyhFKm0WiCehx07R5eKiVDYNTQXPMCI+mBeaLEK0sApMgTbz8uXzwTg1kp/eppkj71tI+bWHPnyxz3RlYX95dhAZbkLLMRXBUAkEgEgkCZkwPLDQan3ZXvAsg6WJgh45T6Hw9LYT8jmxTNRRME7gqLC3Q772x04lxAV1VAxWGUqpUX5WYc77Ww1dCLdSTJ/Z7NinxAqwUaqYS2wfQk6ekkR6Yg9qQUz88yEI+QH5iPbA0hxX16SG1krYrz88HO2p7ypQqgoYQBiGG4YnaZjzwUyoY46AMqrROmVN4kEgxMW+WF45CsiHQwAgwobaZMXEc8MdPPU6uW0hdQ8MzCgQQLEn84wKqmoZARiIiZXmDEm203tyxO53qOxED8U8p5MGiuouE1EAqJk6QeZjmMBc3kwKvdqSVLCJ8/IGJ3xY7cPp0chlqhR6g1POnTbVAGoEXsm4jfzwice4mjV0ITQqgSASTuTudjB84tjFu4bEEXIOZyPd1goJKkggxuLTb9MW79m2U+4zGXLhlEopEfCwMcztqHpGFrh2fybsmsVVKxpJqBtP0GGesyjS1F2JKwTPQ2Bv64wuTVwSK8RN7ZZKrlatI6zJprt8JJZjEc7b+mJPYztcuXbuqgFNKrSrfhEk2PQcpPKDgN234yKuZIAPgUIZJI1AXCjko+G3Qnnh04P2cy1bK0mYFZRDZSCDpE3uDe+2BdVK0Y3E5U2IB7XlP7TUK2mCfUi59/i98e9l6sub/sj6MP4Y5dsuEJljT7t2c1NZOq5tp5wN9WJ3Cuz706SV1YsGUOyD5gWmd/aMEjBKi8qlwYB4gqPSsw1K9QFeodZBB2sUYe+EfMU9LEHcWOHrNZIKNCy0i822km2wN8JGeSKjDnOHJ41Ad+RhzsZl5qFvb9T+mHSuv3keWAHYfKeGf2v1Mfp9cMrEGo3pH8f68sc7qGvJKcakrAeeMMMdFE1B0n88a8VWCvoccazxpb0+mNGwJt0ajDxemYoMTLFCpO3wtYW6A/QYZuDZ8GkAzA6lKzykiP1wj9oangRVPhLFxfkVX6SZ9sD81xY01UTakGb1cgx9SB88THAciiPGUICDEjN09LkdDiVwttWukfxiV/zrdfndf8AViC7ScbU6hUhhuDIx3ROXWpP4eh1SbQD6/1ONanPByvlFNU1dUJXXvV8i06l2tpcMPQDriFXygHwmfPb9fXHrhp4gEeeNtQnGgxPbKKaZdeXLn640C4pmA8yKHM7xidla0DVFpE+cjfA/TiZks/pVkKghsEhowXWxGbKVGUM9MMy6SHCyJQx/I+3rjg2ZRiFpv3SzAmRvvMm8nlhv7HU6dNAGrh1gMLeMGBInfSNh6edpvEOyPDswZUmi37jaR8iCvyjEPV9ZjXJRv761Kul6Z2x6P5RHpcEoE/+rA66qUD/AH45nhQFdlR1qqlJ31KCASKZiJvvGGl/s7gxTzSOOjrf5qTPyGC+V7Kd3RqjXT1shWQdIFokyPTE79bj49plGHpsgbvGpWOR4a1RSVZBy8Tqn+43x2qcLqJ4oUWiFdG/I4dOG9iaa0iNeXzDHbV3i6fRlNvUrgFxPs+2WpqalEwxIFRXkT0MW5SOs78g9OoRzQMny9PlX1BvDeMuKL0tCkNBJIOqzA9cernNiFKnqDA8v6ON8nQp6/vjWReWhQ5+TMLYnVcllIOitWJ5a6Kx7w9vWPbDtRH08vnjC/Z3iAqZevlajOwYAoFKjSeUGeZH9DCU2RokSawkm6kGfeJwQFXQymmRI56Sp364nZPtEVqAvRpMBM+BSSetxBPmceGrjeLECxUkngQemai5ug601JaGkgTNxAab8/TDTkcmaFGjTidbQCIvctPqZGF5+J5Vx/6AXszL4De1oEAnBAcVyaZRoZtaEMmpvvFIMeDaDBNh1O+2FtPePMT+PcNZM5mFYMdNVg1hcajEdJEH3w3cG7dUgND5chQABDFiqgWADRsAMOf9pp1lFRFcB4loUsDEzud4+mOz5VTAI1eun62AnfC2y3oiEFI2JU/ajj65mvIMU1sgIhogapvvM/IYszs1xCjVpqUqLq0gFZUXjYDcbYE8Q7KZOq8tliItKELMdQDHvE41yX2fZXWGHfDSZ0kQZ5CQuqPMHAEq1eRUcCwFGNGb4VSqfHSXpN1YDbcHbFCduuEHLZ6rTNxIZT1VlBH8PbH0HQpimICtHVi5PzYH88IX2k9jK2cq0atBQ5A0OCdNplSSeV2Bi+2G4n4mjEut7ETuwWZIFSZIXTHlZv5HDDO5nDhV7I5fwrTIpKlitMC/W8TM8zJxGzfZdQpNFixG6mDPvb5HE2WmblH4nKCqiZxKJA6YiZk+ADzwV4p2ip0avd6TqFngAaSLR5ny+uOfH6w7qdMtyJsQPPqPLznBqlARRNtcgZkGpXo0dUeBV1Gy7A8+ggT1GIXF+EElkVxp6kdDiHkeIuawqOZ2BHKNvaLYZWPlAOHqvEiYX5RAznCqlPdbdRcYiquH+snigYXON8J0kNTX4pkDr+mKVa4oiS+AKa2VqU1EvR+8Eb6T8fqIg+2Ijt1Un0xI7J1K2UrrXXSLEENzBHQe3ywQNAGLj0kfkceOp4GokjE3JiZBO4I/r64iBcbKJkD1wamoDCxN6qlGsbjBfgeTo1qi6m0X8S+X7hP9DA+kQ6mYEAX8/M9DjnXy+mCpP88Y6EixDxZVRgHF/aWXl+xFCpUC989MNYMQGGqYAItubTPMYNU/sfA//LePJAP/AJYq3KdqqyjSzkg2ve38fPF1dhu2QzdMU3P36DnH3gHP1jf59Y+e6/8Aq8C80bXvx/E7ZydPmN4xX2g5fszantmajekKf1/PEDiHYFiSe+cn98SPocWStWbbHpviFxzjdPL09VS55KIlvTy6nHHTr+oLUDZ/IRoCAdy/vKor8Pr5RkYmPF4WUzymI3+mGrh3aFqoLnLxSFn8Z0ta/wB2V0kcyBA3mcBaaPnKrVahAUdNgNwF/jvzweqv90oUAKZAHl/U46WfKSArDu916/5gKgJJHie577PsrXXvMv4JvpDNp9t9PyI9ML2f7IhF7sSjjbUDJv1G49JGDPCuOtl3WT925uP2T+mHYd3XS4DqeR/TofTEv9Vn6c0xJHox+J0Aplv95UdHs/VX4/yJ/TG7cNXqPyw/Z/so8zl6sfuPP0YfqPfC3mMlXRiGQTz8UfKRc4sTrPqbDD9p0cK9Owof73F5uHvTYGmB/wB0DG+dWoBprUkJI1C+ocxznBEcTZT40j2xKNcMLqPlh5ysDZEP+lVtKf01/EXcvxatTGlGCA7gSAfrjY8XzBF2HzODGYyVJgZlfMfz/jhfzWXpLedU28JE+4jD0yLk9SLLhbAfNf2nT/rjgQyyeuJdPtpXG2/mScBop9X+g/LEerSHnGHjGnxJMmbKRRax+ka6H2hV4h4PLp/z8sTMv9ojruisOgYLA+RwjW5EiPKf0xhrE21D3AGGcFPmcp8bX2yxKP2kq7f4dVRsdJVp/K48sNOU4qGUNLQQLMIItsehxRzVAD09rfTGLXGoX8POJ/hjzYFPiI5OuiIxfaVkNGeNQCBVRX9/hP8At+uGziGXyOaVkFZKblSqnVoh/NSIN+Y3vgR2e7C1HdWr/wCFEhZkmbgW+Hz54EcZ7K1UzNSmtOpUEypRCRpO3KJAsfMHCxxY1fj3NNj15krhn2dZksS+hQNvEG1R002A9YxJrdnswTZCY5CfoP698ceBjOZGoKkVFpc1cEIfW5Cnz3w8cN7a0ag+9K0j1JGnnzxpejYNwgupW+aoC4dSDPmMRjlEH4T7nFvZ7hGXzKGoqrUJ/GpB+okHCHxLs9VVtP8AZ6m9mWCp9hP6YcuQGLKwGtK0hZx1y7DkwH9eeJDZRqZhg4jkV/ljhWVZ1GJ8xjfMwSvyPCMa5doOMxmKon0ZN4LWirG4YEEdef6YLZ7LK4sNPp1HPyx5jMU4habkmYkZNfEXK1OCR0wQ4Hn3p1VKsQQZBBgg8sZjMRuAQRL0JBBEt/hPb+o+W1VKas621SVBvEkAflGBVWo1eoalVizH2HkBGwx5jMfNtiTEWKCtzsg2Fv4hxKYUaQIGNqagqP3Zx7jMc8n3LIv8WEYLdk+NOrd3upE/WMZjMXOobAbkd98fqZnHlVFqDS6hh0N8ZjMfNqdyg6MA53shQEtNWB+HXYekgkYiDsVSaSKlVVN4BWfmV2xmMx9H/hrF1PLe5Ln6nMpHFz/qZtU+zqiwP3+YEjbUkfLRgGn2VLJ/vDEA2+7Ex5mbm+8D0GMxmOrZU6kr5XNEkmCeIdhkpH/ELf6Y5x+0cD//AKdQfibHmMxnNr8wl2LnP/pFOd2v5j+GNOHdmxWzCUtZUOwExJH1GPMZgy7AGL8vUI8e7ELllDd6XBbTGnTFp31HEKjwJCBBIJuDzGMxmCxsWXcR1Hb4hLg/2i10+5Kq+gwG5m/PfFicEzr1lLMRdiAAIgCOsycZjMLzqFqozGSdmETQndvoP4YF5XgNEltdNGYmZ0qI+mPcZhKqLjTJ2V4NTpz3ahNRkwFEnztiQlDTN5nkf+YxmMw3iJ4yBkuLB6r0+7A0EXnefKMacb4BTrgg+EmDIAsRz69RvzxmMwI8wAbXc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3" name="AutoShape 23" descr="data:image/jpg;base64,/9j/4AAQSkZJRgABAQAAAQABAAD/2wCEAAkGBhQSERUTExMWFBUWGBoYGRgYGBgYGRkcHxgaHhsgGxwZHCYeGxojHBgXIC8gJCcqLCwsFx4xNTAqNSYrLCkBCQoKDgwOGg8PGiwkHyQqLCwtKSwsLCwsLCwsLCwsLCwsLCwsLCwsLCwsLCwsLCwsLCwsLCwsLCwsLCwsLCwsLP/AABEIAMUBAAMBIgACEQEDEQH/xAAcAAACAgMBAQAAAAAAAAAAAAAFBgQHAAIDAQj/xABEEAACAQIEAwYDBQUHAwMFAAABAhEDIQAEEjEFQVEGEyJhcYEykaEHI0KxwVJi0eHwFCQzcoKy8RWSojRzwhZDRFPS/8QAGgEAAwEBAQEAAAAAAAAAAAAAAgMEAQUABv/EAC8RAAICAgEEAQIFAgcAAAAAAAECABEDIRIEIjFBURNhMnGBsdEUoQVCkcHh8PH/2gAMAwEAAhEDEQA/AAXAeHM9RqiqdKk6SPU7eYw8U8mlVNNRAw3g7G9iPflgf2bprlUNJwRcwZJBEwD5Hb0wXrIbBSBzB9tvQxiI7MpXxAYybpmKmloDERI2hRA+uJVCvWDtriGYEG/lM3gCBtjetUUyTJYHaJi3IdbfPHPNZ9e68LarSLG8XuT6R74U1wrk6rnGCmClhYAH23xGrh+7IBHeMvxHYe/vbzOMWqjVAQw0gCAPO45dDOIdLOK2pWeDIOoj4UH5g7Ac/pgkJMwkSRw+oxUJVBCjZxfl1GOXHc0KbKCZDDQx5X2JHJo1QdjpIx0TNtRpM9UAACYi8gTEXuenL2wlZHOVK+YqamC1mAIUyaVRTsFM2kEQDaQIIIAx5gSSYstqoO49lAM1V5+Iva48Sq59rmPbG3A+w2azhmmoCR8byE9jHiPkAcWJ2e7KUswlOpWWYXQU21aG/F1AOkecEcsPFNAoAUAAWAGwHkBsMXYE5LZkxevESeC/ZHlaOlqxNdxvPhpz5KLkf5iZ6Y84z9k2VqS1CaDnkDqT/tNx7EemHqceHFPBaqoHNru5QXGex9bKsRVWx+BhdW9D18jfAXQeY2x9KVcqtRSjqGVrFWEg+oxW3G+yOXo1D3YNYuwWlSditMMRJLFCHZQATuLCLzOJMicN3qWY8nMVW5WM41w89pOwBp5d8zR8JpAHMZfUXCA/jpPu1OxMNcQ1/DhFFS2BBsWId+jPKiwMFuCcQNJ1ekFLA3Uzq2vEHxqRuN/LngMTjVa4m+2NIsRbH4lw5btBTq01qU20VLgp8RUjfbdOfiEX3U7SchxRasoxu3igWEg/hke8cvcYq7gHaDTUA0lwVKkM7C/Ihl8Qj1538nHvWkM3iKfjQsSI/aLqqn3k33xJkXiYj6hU3HvL5m2lt/8Ad/PEGpqlhEDVaGg8p22PliFkqtPSHXwFY1qPhYEi4G0ixGxERgtTzAqIrpEMJ9xb9MA11ctxZQ041czsCDJ8v1xyDGD4b/KfrjtmXAKbyTbfocdS4PvhcbBtNHKDUoF4METvyg4hf9RbUwVSdJIuVnaevn6YK5jeAd+l8Ac2dLkqfEb9R5nphifeAZ5xPOME7wAiBEGCQSegN7YUs5nySSwvHPr6YMcTzR0gAyJ6gkn+vLALO5cnYefWf4YpQwCPmRWqSBF5+eOWU8I2vt9ce91FzFsSaLXPp+mGHxA1ci1qgWZ541WtInljaq18carbR8saJpMuitWUwY+IxPQj12NuWIGZJpsOpJAOw5/LAHsbnXrrURnLMhVgSSTBJsSfMH54Zcyvg8V5/KZ/hiUrUJWB3PKFMEFg0yZ6jYfLHHieZ0sGA8LzTIifHspHQE2PWQepxvQyqSW1PcmQD5AWmY2m1vLEbitEpcFijGYMWawUkxMFwFPTWDyxhFzx8SH/ANVCUMupJVyjeUFB3bSeqglvPSvXEnglcViupT3aXWRu14JPRRYD0JvEKPEnNYhaY+J2IXZlL2YNyAlA3ocNvDeIvSoMxQgU0aDEISFEkXg8tupx7xUSmyYA7fcY7yuuXDQtMgsejnYk/uyPmcTuDcNK5dalVVStB06hYKzEieWltLm2wLjY4T+AcLbM5tQ0lW8bm55Tf3gfLFx9pMkqUTp8KGBAPhQ/hYdATAPI2NjJw9k7dQGN7m/ZeuS9WnMoAGQzJgnYnnyE849ywhMKvYSvqplj8UKDyiCwHIcgP5zJaTmBijA6qgBMX9Nm2BMIxsuB/Gai92WLadN5mIkEb8gdr2/MQKPaENlu8Ug6UBaCD6gDysfTDfqi6iyKhvMtpU9dh6m2Kn7S9oan9sY0ghWgdJ1QZJjVA3nlbaMWNxzii06Jqz4FVnkdAD085+WKDyObNVzraNTyzcpN7+pxN1Hdr1Lel7SDLd7PcRqpmwmYFI0Mx90pE6mDDwhhHW17+M8sVH2n4Mcpm6+XOyOQp6qbqfdSvzw2ca4l3KZYo4ZFqKRp3BW7DVaZsb3kYn/bNwwOMvn0FqqBH/zAEr9NY/0DE3SnsqVdWAHsfrKr7yAZxx0ztjs2XMfXHNKYI3/oCcWSEgwlk+HwAXYUgblnBmOiKBJ9bDlIi7hR4n3lAutZ1AYJpLnkoghLhfDG7G4i0Yr6k8Nfbywy9mM0GzK01gI3gTV+FiRFQjYv8UDkWEbDCnW4thYjNw7iBbUCWC/CC4QeYXwj4vCW6eG5vhl7N1dVNkIEB6gA8i5Yfn+WFjMZIvVbQB3VAlVDHwBpAZnJIDEsAYnkuJnY7iRLaCQNJgA73YQZ+czEWxMQALEHEeL1HI5dQplZv7Y1pU0kQgO/LGmarlD6kW33iZv647ahEzuOn64CdC5EGWSLIOu2/wDA4Ecd4UgHebMOUnblOCIzBRtwVXad/wCr4BcZ4gahidzO388MW4JMTc7lwtRSJHW5NoPX2xq1Y8zO5xP4hlJv0wHrI1tJHuMUijF3q5owBmVE9Yx0ygAnEZKjc4mPOMSMmZ1DeB+uCI1B5epvVHh3tbHNqtgYFpx3zGXOmYkHb2/5xFKfrjBD8xu+z+mwzFQcjT/Jh/E4emy5JOkX6N8J6++BPBMmKWYLwB4CBE2uscvLbzwxrBtJB87HE4axc0CtQCutWYEMkHwzBB22gmcRamZdn0FRAU6pJBjyHMGTflGDJJMao1CCQLjcz87Y6Z7KLVUH4WBsQLqbdbEXBg2t1AwBFwrNSsnq6KzEA1GBgCx1km0x8RO9heww2dpOMKuTNOoEqszKjqJCiYJuDPhURbmPXAulktDEVCQ5YpTRDoLQfFqaNS01EbGSGUCRbEztH2ZrtlaJo0+87ttbQyl1UKOhE3J8I1WAvguNkXErpTNOyeTWmtRgysHDBW/dF9JAsrjWTb9m2GWhxI1qAVpDhTpbTsQCGBXZxG6ndZ5gMU/L5k92GpnRpIAgLpupRh0BuJU7TO0EEOEZoo9KdMz15m6xcxy5ncjbAFiDBxNyPGFeyZagcwKiopUkGHOgiJDLb4dGnxeazfUTKqdr6WjSJRwCwBjZSREgxPP0jqML/B+06NXqFRUeRpK2BABYtcC9yRyBmecDTtBw3Lf2Zq2VZgwZS9IxKgmNjsNRAtIvvbGlv8pjCrqlrNM323qEVFLBhEAlQVYFYj1J1ciN/Igb2Vy1XMM+WpEKCn3jMJCjV4SvPV4jAOIGbyvdqqHR4hMwQ2km1jckCZA2uMP32dcJ7ujUdgA1RgARzVVAHsSWODSvUkALvuMNThylO6aO7KGmQBBClY5G/XlhMq/ZOxqDuNK0SfFJuP8Au+I++LEp5fUs9AP4D64KZcQxHkPoMMALCjLL4mxFTK/ZvRemlPMIrIl9IJB1Rc6lIIm98cu1n2btmcnTy9OvDUXLU9QMMCpBVyJg/vAe18O2vxH0nGrVLx5jBY8SoKE9kytkNmfL/EOEPQrVKFQQ9NWBHmKZJ9rTPMGeeBZAUaQt4Mnc35egFvc4tX7VuF6OJJXiUq0gD5kK1NvWFKH3GE/s3wxWzQR1UjQzEGb7XtvczGNH4uMWx1cU6dE4k8Pq6HDr8SkQQfhM2bzje3li4snxuhlWFFUpMw3VVUEEzdiBO02/jhS+0zgFNe7zlGn3YqEiooBAVoBDAbKDccsCcg58DDGPkvIRnq09VKlToQXKBxNkpqRdpghqhJs1zcm3NWPFRSrAUpqaBpZ4hIEg6VG1NSZ1EkkgmcHeA6XyFLVKAqVqR8bhbKoPIFY8zPKScYOEMZY6ERVsoFrA6Vv+Ff8AyaWM2wiwNGJyJZ1GevVD0wxsenS08scaWZUmJkAEfPr7Y5cFqasmCI8CqD4YkA6ZkqCTcTc7G+OBr6Ugc7bb78+sWwlTcrII8yHx7iNMKdLqAJ2NySD0/XrgDT7WhdP3JYbeEK1o6EXMyTPXEDtpmYKhRO7ECJ9PIY7JxBKRpeAx4SQAQYI5EHcec4q4hV+YAtmr1CfEBqkNTCP8QEaZU7CCL2i4/jhTzNPxQJtP5Yb+0fG1rUdf3qtln03UgwTpInadjE26YUOIcSAcnTIPUwf+cZgJIuoeZOJqRkQi35jGlF2Q2I8VuW3vjb/qg30/X+WPKGelvgHwmL9ASeXlincmHnck0qczfUB0v/Rx6csTPKxjAZ+0dTYBVHSNvniJW4rUf4naOmw+QtjODR1rLu4dxpXrMlJe8YCCQyKJkWUk+I+lrb4n8c4kaVDUsEkkCR59PK3zxWPA81TVlIqEFFLFwoczciAbdBcG52w48TzHfcOaoz+IEG4UFT4ZXw77zPnHLEgBBK+o6gVDe5u/FW/tSKuzKpIHmuo+wGGbL1CwMddh6beuFHIU2Wtlu9W7UQsg/i0kLNv2dIPmcO2SVVm3SZtyx7Gb8wswAAqJVbOCuKjMQHRWaZ0wsTBU7iVA5bi9oxB4B2xZYppV7ulMyqS7f5dKMfmJjmMF8zwzvDmKKDQK9Gq4EAEuSVEHcLKgxt48Vpw7P1aA0q5QnwXYAaTyJOMVOV73NZwAprUdeH8IqVq+Zpo5p09ag6kaWJGoAqgPhEltYAADC8NB58TydSjWRK50MzQPECoRAvjBgSJO5INrgXxpk89mMue8b74/CSjDxWiGO6mI+ECNI2x04lnaubCNAp1qUNSlrEGA4Yud5VTJJ/FO8gwC3b/25OUxqef39/FzSopy2YL08wul2BgIsshUGYgkLqJEgDafSNxLNItR3RglN1KFVWZ1CNxAUeKTJvtiHxrI1lNOpVQ1IRlsAVjkAyllJ+I9f0N9kuEU69CoWlg0eFTJXTLD1NgZOEun06dvyly5PqgooHz5gptQq06NU6glJO8NMklvGYBki6qACfIH1t7g2TFOiqrJWJBJk3M7++KPp5upmK6sF/xdNNzT1KxBIHMmCL7eeL7ACgCbAR7YrKFTOarDiBOlI+NR53+dvrGCFUeLpfAmlViot9gSfn/LBFnkT74y9Ta3JPeX9iMcc7uPUfkcdUOpZ+WPM6PBPSP4frhvzAip9qHD1fJJWYf4DrqPMUnZUqe10J/y4pGvnXo5hu7gMgKDqSRBm/xflA6Y+l6uVXM0XpVFGiorIwmbEQcfMvFckEzFZSdASoVNibgw20CJBgdAMbXdcG52yNYUy+tg7VIZmnxGbm/rOOnH8/RagyUkZFDoR4yxbwkMSG/CY5bGOpxJocFWooRJLCApF7GBf3I+eJnaLs1VWpSytV1LMNaOBtIIKkf6QJHlicspezL+LBKhb7Pwpyg1MBpqMBJEam0kEg7t0HmfZtzwSmVV2C65gsIBt+vXFb5HgFWmQrsnd02aoDLadUIADF5gRcc98NnHeFgvRLOgo0oSahsmtabCNpkhzfnhRZCSRuJbEyrdQZwPKtRqVlWrqCw2+pakxEekTbr5YIcRzB5giNhfp/ycbO3eZylqKg1FAbTOkEEqDfayi3K4wvcV7VoawpoO8ckIArAU/wDuNt+gwOK3awJ5+wbM4dpsu3c94oB0G4IksD9YGBOS4uzovw69iSYEAQI+X0wS4zx0vrorpF9BYXHIHTPKZ9hgFT4QwqAAap/DcE28vniuhVNMxk3Y9xvr8ZOapVELX1atM8/DYeIzcGD6WGFfjuW0OAViQDEiww8cK7N90hZqK2p6yVlmsVnexOkkgfunaZwH7SdmHq1A9KopBWwMrqF7rAI6iLQQcJwFeVJ4jOpZrHOJmnG1EwwPkf8AaceZzK1KTaXEHcbEEdQRYjf5Y8y9QapOwDf7Ti2SgwbmKXigc9hjk6kGCII5HDFwDLyzFhBABv6yItb18sZ2hy4ZNcAEGd7kHy+WBOTu4xv0+3lDtGtTGZBo0NKkFdEXuRJEHr+QxYvF+zs5VNbFNVVCVNxddid5ER+flXHZjP8AdEOdQRZUiSSwKkOYmBKnDvxfjRrLRTWHAC1DAtrMtHooOnEx0vdHV3AJB3GuJBnBpx9ywuNjMGx6CI9zgl2o7YJkUQKveGqoZBMACB8RMmATHzwg8IzDAVRe4uOkMMQO0+f77MbkrTVaYmItJMeUsceRKciezkcARD3AO2NZ84KtZrRAAsqgkTHncGecYZOLdh6b5tK2oGjVqA6BAuVZjefhLAC1/HyjFb5dyDI5Cflv+mLF4Jxdmy9NmqKVWyRuPXqeXpjfpn6lrFnIFxlT+k79ocuKOZUoFQOocDTC6lOhrCwkaMIPFg+Yzz6QzeJQFJ1H4VsCbR0J5ROH3tLUaq1F1jwK6uOdyCIn0+uE7i9EpUNQoGDxuD4SIuI2MRHvhS9mQ/JE1aYRh4o39mygdSgdGUnQ5cIQZUkkgzqi8DBRM9WOXWrUUIa9Nm8I0T4TNh5X9j5YEV+Np3bM9EqrhWYogVmbUvwkmTfSZMbH1wc4Jnlq8NpqfCxaslIPsSUcQGAj4jtY+RO6hyde/wBGVZaxsCp8iKPZBgmZpB18NTTAG4eJU/8Aco9j54tNqDEma3PwhVBAHvzxXPDeGtTzOXRwQRVpmCImCJg7HltizDCgk2Ax027ticvIApqalyKnii4AB6kdelvzwYp1bCdja2A2aoU62XqLWY06LDSXnRpHKCfxSJAvywp8E+zaqFqNVzNVlYqFehUbUVWfjpsLiYIAaRffCgoJ8zQWA8S1Mso0wDN5/hjTN1CdCDTLG4J/CNyPeB7+WEnL9isylOKHF6oRrgkAk+5JNttxiPwfstnaOdarWzD1qQ0gVHcEuI3AB8MGLHe+GGgNTBZO5YYsQouD57dYx88ceyhq53N6RqL1apQKCSxFV9gOdsfQFfOoo1MQALyAcK47U8MyiuaOgVSGaAp11DcmXIvJk74FoaXuCex3ARQTXVp6agIIkFWVbSCD1DSVI2K4XPtDzP8AfMtUPwPrpn0JT8tQP+nBWjxV8x9+zHUUDFBMQ0GFA3AiPfALtxWmhQdZ8NXc7iQw9rqMaQCp+8BHIyAfEjcVz7LTpxtoYQeY1If0xvmMzSr0H7xnUCopIAB1GGCmGBBsWkYCcZz6sCVkhUbf95mb6jTgZWzuosivY3MGw/Qn8sQY8RoVqdXLkQA3sTv2r4itKq9Gi+oKSNQAUXHiCgWCgkqItbpgZ2YH3rVTtSRmnziF+pwJr0yrEHB/hKBclUafFUqhPOAAf1bHSVQo1OQSTO4p/ABclRJ8zf8AXFj9iuHagasC6hRIB3+KZG3y54ReHZYNUUNYC7egF49hGLS4RmVWUEwtQBekG8W9z6EYl5qX4n4lOZSEBHzJGbz/APedIELTokza5eooAjpCYUO0L06CdxTfS61A9KbwrBwRP7IPdET0I5HDPwKmaiVKjCTUhfZF0/nJwifahR05qkQSIpATf9tvn/LEGHNz6sgeP4jcuPj0wJ8/zBuaAzlBmVQtakTqT/dp/dbeORUjnhZoi8HzH0P8sG+NM+XrU8zTsW8LgbFhvPUMIOI/abJqrpWpLppV11Kv7DRDp/pYyPJlx2LkWOR+GZwo2ofsx/Xzx5xSr3lEslwLHqI3xMXIlMvTPMnUf9Qt8go+eOWV4e9OqyQCrG1+R6+2FmrsSy+2oQ7MsgNXvAGDCB4tOk2uT7XGDP8A1ekg8LaoMeG9999sJWSb4jyksT+Q/rrh87AdkjVValRZlvADttdmHl08x7LfHyOzGI6qLgzg3CMw9QmnQYK5JGoqsyZHxRPqB54HcU7F52kGqVcrUA3ZhDKL9VJt54vKllVp+CnvPib8R9DgpQrA+EXAEHmNtj1J6YdVGRu5cUZ828IqFaynkGX85/IYKnO/2XvglPXQZzAkgqfwyLiOhEbb7YcO2nYNMsf7RRXTRqMAyWmmWIHhk3STED4dQG2wOqaVOrUp1UlXi0ciLx5wfmBhTOVaeoMKk3KZwVWqAtbQlVYPLTpaPl9ThKzefqd4abVGdPCVJgfEoIkDc6XE73GObZw0KlSmrkrD01baxNiRy2v6nDnkOF5chcwo1PoRFvIsgUPB2YAEz5Yp4h9xAPCGOyPZwqhbNOCoELSEm1iQbDcwD5A9cD+OZbK5OjUNNHptYqVqM1wSAfE0SpJB5gNI2sz06vyucJf2kNTFNCPiZmt1Xmd+Tf7jgBiVL+8I53ci/UkdnO0orUkNYR3TgpVYeEsCDpMbNHIfF6xL1nKgr6SjBqf5mLW5je3kcUTk+L1qFGrRWAtbTqBFxBkETtIt6H0w09h+0X94RXLgBGUEeIAtHxKFJIkCOQN+uE/T46HiNL8tt5j52g4Ya6AMzSlxuE2/ZkgTbxb+2AtHjeYpgUtRAQx5+hvyi1xix6HAgy/E4YiCZBHrEDCzx3sfSQs/9oWm25DWnpC+K/pE4Tlwk7lnTZwO1oLrcSqZg6FWdcrBlnR28rRNrmZ9ow0Z6gKGVRGqSzOqbDoT038O+04RwQdUOTpBVGsGkyRp6EQD67ecqtn6tdadGrUJh6Z1mNXMX6kTPtheI8QRG9Vi7hUsrJ5NalESSrdZP5TtEW88UL2mU08yaTWNMVVtcMNDaSptqB8gN8XzUyH3AokyGXSx/aHMe4kYoDtxS7rN1WAhS2qn0KlraeoiV8tJG4xYByIBkKCgTHDsov3dFx/+oK3Wbct+pxA7ZZzu6dUOgYVR4SeR2ERsQZ/o4EcI7Ws1gh2+EkMuwvIAKkx54O0uB1MxqWvBpEgqslmEQRDG4nY7/kcOC6kTfj3K1z/FG0lAIBsTzgWjyFsDcvXKsDixO3HYpRSFXLrBQtrXmVJ1Tvcgk+x8sVscYgFajmYt5hnOKr09XlY4k5E/d0EHV6h/2jC+ax06Zt0wd4FU1CSICLp9fEWP6Y82lM8g7hDFKpBnbl7Gxwz5PisVpSYlSoJsSQtOT6HThTmcMnZfNanAOmwKXMDmyGSbHWoFomeWOfkPHunRK8hxlkcNpLTXu1bVpmYEXJn9dsIH2n0A1ameRSB5wXJ/PDBwvOEnSDInxuLCf2V6/wBbYFdvao72kDtoaB0vHtucczpQRmB/OO6mjiIgXskiZn+71t2QimT+2uxHoCPrgPV4YT3uXIJYS6DbxL8UDqyAj1C46ZasKfjX4qbq4I5AnS49Lof9Prg/24qJ9xnKRgvDSOTCL9On1x3/AHqcZDxG4OzSAU9RAOmI9SDHuIwv8Ili1V9zYcoE/qZHscSOMcVZEIAlXAIO0WiY5wZHt54icN43T0BHGkiAOYMCPbBotR7NYsSf2P7ONmWAI8AILcp6KP1xfeSyS0qHhABCGIG0DCnwLhK0MvKCCWVFncsxAn154PMcxRmAziJ/aA2AJi9ugkxNjGAB3Nfc1zOeRKepzpUedyeg9fK+N8rxd2Sn3CJoZiCWBBA/dAm+9r7ySMLubyjVTSFVfhX4AQZc7jULQABce3UMvD85TRVIUAfCQNlH7v7oM2ws8mPmh+/8TLVR8n9pJo9nqJqNWrL3lRwAe8JewIIAUkhRIBMbkDpjzOdiMjmJZsuoY/jSUbyuhH1nEjNVNouzbdIkRialWB/lwxaGhAJJ3KC+0nsBUyVbWJehUgJUtIaPhcDZoG+xHSCBD7I8QOsBgS2jSpH4VBkz/XPH0JxHh1PN5Z6NUSjiD1F7EdCCJB8sfPlapRyeZqUkqGuEsKirpVryfWDIkGDFjEYapi2UmPVPPkgyIA+vT3wqduMkr0u+JLOsTB8KrtHmZIxwXtGD+0s+Un+HLljfi3GKVTLOsuJgXWxgg79ZjB8hVRYRgbqCuD8Lp1jdWAuGBaRNhaAI36nD92Z7KZajprXZlvBZpENba0bcsL/AcqFU2i4+sn+fuMOPZllLFHMBgwnp0+sYnY1qVBb3HStxZAkKSpi0enL2OKz7W8XC1YWSyyWkyNTREzuQPzGD3EOLimobeJABsLA/wxXGfzmoF7mTMk7k7z7mcLc8hUr6VeLFj6El8C1VcyPFZdTkcpMADz3n2wbrAoXjYAMvzsPUGR8sBOxj/ft/7f8A8hOGvM5XW1Mrya94iQfpqCn2GFtU8zkvZj1TzVZKCVK0OTHeBBApg3kTdgLA89zfbFf9rOFUq+Uek5UVKTirRfmyO3iUdQdStfmCbXxYqZxWywOnUGAGnyJ0mY6Akn0OEfttwbQUQHxNSLIASQGX4lkg6h4gdhfYDBOStMpm9PT8kI8jX6biJlcwMojBajEnkT4RfkBsfOcbcE7S1KVbxklajAODNjMSJ2ZfqJHpE4Nw4vWVWYGWvueUnflYCOk4LdpOCn7ussEPVYMRsHkEA8wQdQv5dcOAJ/EZGzKv4RGLjHGRToNVkOsSsfigbA8hAwgdpOyeqmM1S0oGppUZNh4lDHSff68tscOI5ttDJJAVSCJMTrK7Gw8MC2CPHuJE5LLpI/wknrCqD+f1GEKHVgAff9o5gnEkj1/eIJwV4AWLECYiT0/5wLbfDVwDJ6KU82v7cvzxTkNLJ0FmY+d0TKk+Y298af8AWVGwPLpiZToamI5nb5HHevwJURWdQRUUlYkGyq3pswxMWQaMr761N+HdsHpkOtMuwnTqvpO1hPU9MaUuJ1c1UZqjHVa3l5co/lgj2U7Nis5GylSoHmVaDPUEKcecH4e2Wzi066he9pRBggHUGX3gH8sAhxcyANxeT6nC5zroqCWnSLNG+k2b/wAScQF4h31AUGadGpV9QZP1bFl9vOzVIZSq1NRPdhifQgkrO4IB22nzGKQ4XnND721fnY/p8sVoDUiPkiFKtQtlWptE0zKnnEQw9PhP+nAHL/EJ2kfmMNGcphagcD4hccvPC/mgutgvwzb+vpOHiMxn1PpFs3Ty9Ojr/CNd7eIiNusEx64A53trUquVp2U2AAmfUi8n5YWqlVqtSarkk7kyYxMzPaFMqsLouPi25WA87bYlBJOo1gANxo7M5hKupatMhj4NQkWG4MkwcMR4EpsrFT0YSPpioMl9o70VGnLtUM7lgtyZmNJPzvho7PfbRl6h0VaNSkw5ghwf9p89jhv0zXeInmpPbGigGpSW/ASiDe8+fICT7jGvGu09OgoJBaDYD8TcvRV3J9PLALtB22otpqBhAVo07uSRpsbqx0wZFo5jCbV407r/AGisRBYLA/CJ2UcyAJ874lyMcehKsGMZDbeBDXGO3TjVlwSoAmFMliQCNR30+LlAsRhJ4ZkVFYo6QCuxLKRJsw9Gj2Y40zvGDmKtPSgDAEN0JtBneAAPTBuhTSo6ioZrhSHAnxKRG7AahDC4mI9cNwoQoLeYnO68zw8Qlw3g1BV06A7CQdXiIv629se5vglFwA9MKqsGYqoB0gyRYbEfp0xpkc0dJdwC1IhXbmbCCfIgqZPU9MTMvme81BeexN7mQN8VUKk4Y35i12Sz71hWqMd2p26SHsPQQMNPDG6cjgF2cyQ0VXC6dTBtPIeAEgeQJOC3DK0EyYxE/upcgqpr2mdRTYE7mRB23HzucIveT4TG04Zu1FI1gTTBIBvFiT5bW3+mE2nl7kAkHbcj0tPXHl2IzkV1GTst/iv/AO3+uGtM4FEnY268v6GB2SytOndQAYgm8n53647ZOg1d1pqNz7R5nCSbMwm459j6r1iwJlFuxNySZtvzvOOf2mZIlaeZBKCjYMCLmowUgj2W+1zgxwbIrRGmmwiAWnfUN5xO4itJstWGYYCkwIJ6DkR+9IkecYoVO2ojnTAiUNw9tFd2HJXI+RjB/KZ95zVKxQuWBIEKxXWu5/at7nC9na4VzoHhuoMQSJNyOsYbeCpqFQFtQLqdMbWXraPPywStQmZRsGInFaU1M0Pwh6qr7OT/AAwJ4g4GWQ95Lk6NF7IACL7RMiMFOM1P7xmBy7yqf/M4V828keQ/U4NBsw8tcFnGjS1MFHMgfPDtw06kB6kx6SQPoBhZ7OU5zCeWo/JTH1jDhwqjCIP3R84k/UnC+oNLAx+Zrkm01lPQzhh7TcE/u9OpTeUphhpNjDxo8vDAHKYGF6qIM+eG/tHUFPh8EXcoo6SDq/JTjlZmYOhX2ZegBVgfiEey+W0MEt92FPmCZ+lsBvtfpGl/Z80ouraT9Su3+r5DB7s5xinWTvFp6KjQHBMyVFjPIX9b4ifahljW4axMAowcR5BiR8pxLhJXqBy+f/YzKA2I18SJwDtUM9katCtTdVFMlaqeMIYkSB4gpiLA89rYpmBqYb7gHFyfZrwZaeWMvqLjSyjYW2Pnc4qTj/CWyuZq0D/9tyAeo3U+6kH3x2+nzh3ZPjxOXkx0A3zDVSr3mWR+YF/azfo2F0YJ8Czp7t05jxr6xBHuDgZTOLhF4vYlj9oeNaX0qVaoRboB1OEh80WYl51C1zIHp6nHGjmBq1G53JPPGubc6tX4W5Y3GoQX7icjFzXqGqVWQDiPUyQL94rRztt0n1xE4ZW8RSdXMH+uk4JZa0gf1NsWEjIlyOjjepxp6hJJked/rjDVe6lmIBkKSSBI3+WOqCx6H+rY68UoBK7rPJD/AOC45jHc6aHRmvAw39o8M8tt4ETA5ny5icOHFyrLReFbxrpMHqIIO4Pl5Xwn8Gza08wGcHorDcG/6E9eVsO+cg0WtOnx2E+IAzbz6jf3wxdiKbzc9yOllZgPiUqw6iTv5q2semA3Cc13ObalJhgCJ5EaTz5EHlgjwVCauYZb0zULDxTBkzA/ZYQ3z64Ws9XA4jp6QL9Yt9CMeno4ZLTSVqZMS7iee9vaIvhf4lxMofCJMb8rE7ddsT85nQlRiwOh0FQwNzGk+8IMAKlVaoJQHSJF4B5nqeuJmAFyvExJqE+D5wnLa33kkmf6AGAI4vQqVQ7akgyYEgwbG1+V7Y657MaMioUzMKT6yT+uF7IquohjEgwTAAMc5xqqDZMEsZYuR49RqMFVgSRtB2G+4icdnzxpGUJMkbDa/wDPFf8ADnamvfrfu3X6gyPcHFvdncqj5LMVbNrp+HyFm/8A5+WAbGAZvMkT3guZrO9VyWKBGLsZAsJhZ3JIj+rie02ermpprVGaApA2UeETpAtvPyxtxbj/AHWUKqGh38ZXcKLn2Jj5HHXLAZ7J94pBqUjAG5ZSBE9TO2FciKPqPRAVPzE/MgYaeG59UdtUwUEC+6oCfyB/XCvmtzg9wFyWKsJkKR6GmP0t7YpxybP4ihxO9XMGN6jkemsn8iMLGZcEiOQ/U/xw18QWEW0fdsp8yhKg+ukJ+eFCpvg09w8o0IQ7Ot9+oPMMPmpw+ZdYA+eETs5T1V18gT9I/XFgOkEDyH5DEvUnYE9jGiZArLg3x+t3+Qy7AzocK45g6SAT6iPngPUYagOoxI4ZmFp1dLjVTcaXXaVP6gwwPIgYkZbpvjcqU6I+YW7KZ9KSt3jAbAC9yTaAN/8Ak4Ye1p18PrKoP+G3KT8Lchywk18m1DMlbNoMLaQwIkMPUEHFg0QWy1QHdqbiP9JxFnHHIuQfMen4CplX9ku0JoM8VAAdOr8QElCT/mA1YF8XIzZr1ncmtO3QKI0gdAB62wsLmGVSoMA7+fLBjKZkDu6u+qUaeTj+KFfcHH0CYgrFvc5DuSoEjJT7hlaQZkW/rzxwYDUYxMo1VaKbXhrH0xB074eJ7HOD/XEzLw6+IzpBBH5H+umIeiN8b5arBPmCMEvncUwsamZKrpdT5xhlpnn1wsLSmMH8jmNVMTuN/X+vzw7CdFYjOPDQnVyhFKm0WiCehx07R5eKiVDYNTQXPMCI+mBeaLEK0sApMgTbz8uXzwTg1kp/eppkj71tI+bWHPnyxz3RlYX95dhAZbkLLMRXBUAkEgEgkCZkwPLDQan3ZXvAsg6WJgh45T6Hw9LYT8jmxTNRRME7gqLC3Q772x04lxAV1VAxWGUqpUX5WYc77Ww1dCLdSTJ/Z7NinxAqwUaqYS2wfQk6ekkR6Yg9qQUz88yEI+QH5iPbA0hxX16SG1krYrz88HO2p7ypQqgoYQBiGG4YnaZjzwUyoY46AMqrROmVN4kEgxMW+WF45CsiHQwAgwobaZMXEc8MdPPU6uW0hdQ8MzCgQQLEn84wKqmoZARiIiZXmDEm203tyxO53qOxED8U8p5MGiuouE1EAqJk6QeZjmMBc3kwKvdqSVLCJ8/IGJ3xY7cPp0chlqhR6g1POnTbVAGoEXsm4jfzwice4mjV0ITQqgSASTuTudjB84tjFu4bEEXIOZyPd1goJKkggxuLTb9MW79m2U+4zGXLhlEopEfCwMcztqHpGFrh2fybsmsVVKxpJqBtP0GGesyjS1F2JKwTPQ2Bv64wuTVwSK8RN7ZZKrlatI6zJprt8JJZjEc7b+mJPYztcuXbuqgFNKrSrfhEk2PQcpPKDgN234yKuZIAPgUIZJI1AXCjko+G3Qnnh04P2cy1bK0mYFZRDZSCDpE3uDe+2BdVK0Y3E5U2IB7XlP7TUK2mCfUi59/i98e9l6sub/sj6MP4Y5dsuEJljT7t2c1NZOq5tp5wN9WJ3Cuz706SV1YsGUOyD5gWmd/aMEjBKi8qlwYB4gqPSsw1K9QFeodZBB2sUYe+EfMU9LEHcWOHrNZIKNCy0i822km2wN8JGeSKjDnOHJ41Ad+RhzsZl5qFvb9T+mHSuv3keWAHYfKeGf2v1Mfp9cMrEGo3pH8f68sc7qGvJKcakrAeeMMMdFE1B0n88a8VWCvoccazxpb0+mNGwJt0ajDxemYoMTLFCpO3wtYW6A/QYZuDZ8GkAzA6lKzykiP1wj9oangRVPhLFxfkVX6SZ9sD81xY01UTakGb1cgx9SB88THAciiPGUICDEjN09LkdDiVwttWukfxiV/zrdfndf8AViC7ScbU6hUhhuDIx3ROXWpP4eh1SbQD6/1ONanPByvlFNU1dUJXXvV8i06l2tpcMPQDriFXygHwmfPb9fXHrhp4gEeeNtQnGgxPbKKaZdeXLn640C4pmA8yKHM7xidla0DVFpE+cjfA/TiZks/pVkKghsEhowXWxGbKVGUM9MMy6SHCyJQx/I+3rjg2ZRiFpv3SzAmRvvMm8nlhv7HU6dNAGrh1gMLeMGBInfSNh6edpvEOyPDswZUmi37jaR8iCvyjEPV9ZjXJRv761Kul6Z2x6P5RHpcEoE/+rA66qUD/AH45nhQFdlR1qqlJ31KCASKZiJvvGGl/s7gxTzSOOjrf5qTPyGC+V7Kd3RqjXT1shWQdIFokyPTE79bj49plGHpsgbvGpWOR4a1RSVZBy8Tqn+43x2qcLqJ4oUWiFdG/I4dOG9iaa0iNeXzDHbV3i6fRlNvUrgFxPs+2WpqalEwxIFRXkT0MW5SOs78g9OoRzQMny9PlX1BvDeMuKL0tCkNBJIOqzA9cernNiFKnqDA8v6ON8nQp6/vjWReWhQ5+TMLYnVcllIOitWJ5a6Kx7w9vWPbDtRH08vnjC/Z3iAqZevlajOwYAoFKjSeUGeZH9DCU2RokSawkm6kGfeJwQFXQymmRI56Sp364nZPtEVqAvRpMBM+BSSetxBPmceGrjeLECxUkngQemai5ug601JaGkgTNxAab8/TDTkcmaFGjTidbQCIvctPqZGF5+J5Vx/6AXszL4De1oEAnBAcVyaZRoZtaEMmpvvFIMeDaDBNh1O+2FtPePMT+PcNZM5mFYMdNVg1hcajEdJEH3w3cG7dUgND5chQABDFiqgWADRsAMOf9pp1lFRFcB4loUsDEzud4+mOz5VTAI1eun62AnfC2y3oiEFI2JU/ajj65mvIMU1sgIhogapvvM/IYszs1xCjVpqUqLq0gFZUXjYDcbYE8Q7KZOq8tliItKELMdQDHvE41yX2fZXWGHfDSZ0kQZ5CQuqPMHAEq1eRUcCwFGNGb4VSqfHSXpN1YDbcHbFCduuEHLZ6rTNxIZT1VlBH8PbH0HQpimICtHVi5PzYH88IX2k9jK2cq0atBQ5A0OCdNplSSeV2Bi+2G4n4mjEut7ETuwWZIFSZIXTHlZv5HDDO5nDhV7I5fwrTIpKlitMC/W8TM8zJxGzfZdQpNFixG6mDPvb5HE2WmblH4nKCqiZxKJA6YiZk+ADzwV4p2ip0avd6TqFngAaSLR5ny+uOfH6w7qdMtyJsQPPqPLznBqlARRNtcgZkGpXo0dUeBV1Gy7A8+ggT1GIXF+EElkVxp6kdDiHkeIuawqOZ2BHKNvaLYZWPlAOHqvEiYX5RAznCqlPdbdRcYiquH+snigYXON8J0kNTX4pkDr+mKVa4oiS+AKa2VqU1EvR+8Eb6T8fqIg+2Ijt1Un0xI7J1K2UrrXXSLEENzBHQe3ywQNAGLj0kfkceOp4GokjE3JiZBO4I/r64iBcbKJkD1wamoDCxN6qlGsbjBfgeTo1qi6m0X8S+X7hP9DA+kQ6mYEAX8/M9DjnXy+mCpP88Y6EixDxZVRgHF/aWXl+xFCpUC989MNYMQGGqYAItubTPMYNU/sfA//LePJAP/AJYq3KdqqyjSzkg2ve38fPF1dhu2QzdMU3P36DnH3gHP1jf59Y+e6/8Aq8C80bXvx/E7ZydPmN4xX2g5fszantmajekKf1/PEDiHYFiSe+cn98SPocWStWbbHpviFxzjdPL09VS55KIlvTy6nHHTr+oLUDZ/IRoCAdy/vKor8Pr5RkYmPF4WUzymI3+mGrh3aFqoLnLxSFn8Z0ta/wB2V0kcyBA3mcBaaPnKrVahAUdNgNwF/jvzweqv90oUAKZAHl/U46WfKSArDu916/5gKgJJHie577PsrXXvMv4JvpDNp9t9PyI9ML2f7IhF7sSjjbUDJv1G49JGDPCuOtl3WT925uP2T+mHYd3XS4DqeR/TofTEv9Vn6c0xJHox+J0Aplv95UdHs/VX4/yJ/TG7cNXqPyw/Z/so8zl6sfuPP0YfqPfC3mMlXRiGQTz8UfKRc4sTrPqbDD9p0cK9Owof73F5uHvTYGmB/wB0DG+dWoBprUkJI1C+ocxznBEcTZT40j2xKNcMLqPlh5ysDZEP+lVtKf01/EXcvxatTGlGCA7gSAfrjY8XzBF2HzODGYyVJgZlfMfz/jhfzWXpLedU28JE+4jD0yLk9SLLhbAfNf2nT/rjgQyyeuJdPtpXG2/mScBop9X+g/LEerSHnGHjGnxJMmbKRRax+ka6H2hV4h4PLp/z8sTMv9ojruisOgYLA+RwjW5EiPKf0xhrE21D3AGGcFPmcp8bX2yxKP2kq7f4dVRsdJVp/K48sNOU4qGUNLQQLMIItsehxRzVAD09rfTGLXGoX8POJ/hjzYFPiI5OuiIxfaVkNGeNQCBVRX9/hP8At+uGziGXyOaVkFZKblSqnVoh/NSIN+Y3vgR2e7C1HdWr/wCFEhZkmbgW+Hz54EcZ7K1UzNSmtOpUEypRCRpO3KJAsfMHCxxY1fj3NNj15krhn2dZksS+hQNvEG1R002A9YxJrdnswTZCY5CfoP698ceBjOZGoKkVFpc1cEIfW5Cnz3w8cN7a0ag+9K0j1JGnnzxpejYNwgupW+aoC4dSDPmMRjlEH4T7nFvZ7hGXzKGoqrUJ/GpB+okHCHxLs9VVtP8AZ6m9mWCp9hP6YcuQGLKwGtK0hZx1y7DkwH9eeJDZRqZhg4jkV/ljhWVZ1GJ8xjfMwSvyPCMa5doOMxmKon0ZN4LWirG4YEEdef6YLZ7LK4sNPp1HPyx5jMU4habkmYkZNfEXK1OCR0wQ4Hn3p1VKsQQZBBgg8sZjMRuAQRL0JBBEt/hPb+o+W1VKas621SVBvEkAflGBVWo1eoalVizH2HkBGwx5jMfNtiTEWKCtzsg2Fv4hxKYUaQIGNqagqP3Zx7jMc8n3LIv8WEYLdk+NOrd3upE/WMZjMXOobAbkd98fqZnHlVFqDS6hh0N8ZjMfNqdyg6MA53shQEtNWB+HXYekgkYiDsVSaSKlVVN4BWfmV2xmMx9H/hrF1PLe5Ln6nMpHFz/qZtU+zqiwP3+YEjbUkfLRgGn2VLJ/vDEA2+7Ex5mbm+8D0GMxmOrZU6kr5XNEkmCeIdhkpH/ELf6Y5x+0cD//AKdQfibHmMxnNr8wl2LnP/pFOd2v5j+GNOHdmxWzCUtZUOwExJH1GPMZgy7AGL8vUI8e7ELllDd6XBbTGnTFp31HEKjwJCBBIJuDzGMxmCxsWXcR1Hb4hLg/2i10+5Kq+gwG5m/PfFicEzr1lLMRdiAAIgCOsycZjMLzqFqozGSdmETQndvoP4YF5XgNEltdNGYmZ0qI+mPcZhKqLjTJ2V4NTpz3ahNRkwFEnztiQlDTN5nkf+YxmMw3iJ4yBkuLB6r0+7A0EXnefKMacb4BTrgg+EmDIAsRz69RvzxmMwI8wAbXc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7434" name="AutoShape 25" descr="data:image/jpg;base64,/9j/4AAQSkZJRgABAQAAAQABAAD/2wCEAAkGBhQSERUTExMWFBUWGBoYGRgYGBgYGRkcHxgaHhsgGxwZHCYeGxojHBgXIC8gJCcqLCwsFx4xNTAqNSYrLCkBCQoKDgwOGg8PGiwkHyQqLCwtKSwsLCwsLCwsLCwsLCwsLCwsLCwsLCwsLCwsLCwsLCwsLCwsLCwsLCwsLCwsLP/AABEIAMUBAAMBIgACEQEDEQH/xAAcAAACAgMBAQAAAAAAAAAAAAAFBgQHAAIDAQj/xABEEAACAQIEAwYDBQUHAwMFAAABAhEDIQAEEjEFQVEGEyJhcYEykaEHI0KxwVJi0eHwFCQzcoKy8RWSojRzwhZDRFPS/8QAGgEAAwEBAQEAAAAAAAAAAAAAAgMEAQUABv/EAC8RAAICAgEEAQIFAgcAAAAAAAECABEDIRIEIjFBURNhMnGBsdEUoQVCkcHh8PH/2gAMAwEAAhEDEQA/AAXAeHM9RqiqdKk6SPU7eYw8U8mlVNNRAw3g7G9iPflgf2bprlUNJwRcwZJBEwD5Hb0wXrIbBSBzB9tvQxiI7MpXxAYybpmKmloDERI2hRA+uJVCvWDtriGYEG/lM3gCBtjetUUyTJYHaJi3IdbfPHPNZ9e68LarSLG8XuT6R74U1wrk6rnGCmClhYAH23xGrh+7IBHeMvxHYe/vbzOMWqjVAQw0gCAPO45dDOIdLOK2pWeDIOoj4UH5g7Ac/pgkJMwkSRw+oxUJVBCjZxfl1GOXHc0KbKCZDDQx5X2JHJo1QdjpIx0TNtRpM9UAACYi8gTEXuenL2wlZHOVK+YqamC1mAIUyaVRTsFM2kEQDaQIIIAx5gSSYstqoO49lAM1V5+Iva48Sq59rmPbG3A+w2azhmmoCR8byE9jHiPkAcWJ2e7KUswlOpWWYXQU21aG/F1AOkecEcsPFNAoAUAAWAGwHkBsMXYE5LZkxevESeC/ZHlaOlqxNdxvPhpz5KLkf5iZ6Y84z9k2VqS1CaDnkDqT/tNx7EemHqceHFPBaqoHNru5QXGex9bKsRVWx+BhdW9D18jfAXQeY2x9KVcqtRSjqGVrFWEg+oxW3G+yOXo1D3YNYuwWlSditMMRJLFCHZQATuLCLzOJMicN3qWY8nMVW5WM41w89pOwBp5d8zR8JpAHMZfUXCA/jpPu1OxMNcQ1/DhFFS2BBsWId+jPKiwMFuCcQNJ1ekFLA3Uzq2vEHxqRuN/LngMTjVa4m+2NIsRbH4lw5btBTq01qU20VLgp8RUjfbdOfiEX3U7SchxRasoxu3igWEg/hke8cvcYq7gHaDTUA0lwVKkM7C/Ihl8Qj1538nHvWkM3iKfjQsSI/aLqqn3k33xJkXiYj6hU3HvL5m2lt/8Ad/PEGpqlhEDVaGg8p22PliFkqtPSHXwFY1qPhYEi4G0ixGxERgtTzAqIrpEMJ9xb9MA11ctxZQ041czsCDJ8v1xyDGD4b/KfrjtmXAKbyTbfocdS4PvhcbBtNHKDUoF4METvyg4hf9RbUwVSdJIuVnaevn6YK5jeAd+l8Ac2dLkqfEb9R5nphifeAZ5xPOME7wAiBEGCQSegN7YUs5nySSwvHPr6YMcTzR0gAyJ6gkn+vLALO5cnYefWf4YpQwCPmRWqSBF5+eOWU8I2vt9ce91FzFsSaLXPp+mGHxA1ci1qgWZ541WtInljaq18carbR8saJpMuitWUwY+IxPQj12NuWIGZJpsOpJAOw5/LAHsbnXrrURnLMhVgSSTBJsSfMH54Zcyvg8V5/KZ/hiUrUJWB3PKFMEFg0yZ6jYfLHHieZ0sGA8LzTIifHspHQE2PWQepxvQyqSW1PcmQD5AWmY2m1vLEbitEpcFijGYMWawUkxMFwFPTWDyxhFzx8SH/ANVCUMupJVyjeUFB3bSeqglvPSvXEnglcViupT3aXWRu14JPRRYD0JvEKPEnNYhaY+J2IXZlL2YNyAlA3ocNvDeIvSoMxQgU0aDEISFEkXg8tupx7xUSmyYA7fcY7yuuXDQtMgsejnYk/uyPmcTuDcNK5dalVVStB06hYKzEieWltLm2wLjY4T+AcLbM5tQ0lW8bm55Tf3gfLFx9pMkqUTp8KGBAPhQ/hYdATAPI2NjJw9k7dQGN7m/ZeuS9WnMoAGQzJgnYnnyE849ywhMKvYSvqplj8UKDyiCwHIcgP5zJaTmBijA6qgBMX9Nm2BMIxsuB/Gai92WLadN5mIkEb8gdr2/MQKPaENlu8Ug6UBaCD6gDysfTDfqi6iyKhvMtpU9dh6m2Kn7S9oan9sY0ghWgdJ1QZJjVA3nlbaMWNxzii06Jqz4FVnkdAD085+WKDyObNVzraNTyzcpN7+pxN1Hdr1Lel7SDLd7PcRqpmwmYFI0Mx90pE6mDDwhhHW17+M8sVH2n4Mcpm6+XOyOQp6qbqfdSvzw2ca4l3KZYo4ZFqKRp3BW7DVaZsb3kYn/bNwwOMvn0FqqBH/zAEr9NY/0DE3SnsqVdWAHsfrKr7yAZxx0ztjs2XMfXHNKYI3/oCcWSEgwlk+HwAXYUgblnBmOiKBJ9bDlIi7hR4n3lAutZ1AYJpLnkoghLhfDG7G4i0Yr6k8Nfbywy9mM0GzK01gI3gTV+FiRFQjYv8UDkWEbDCnW4thYjNw7iBbUCWC/CC4QeYXwj4vCW6eG5vhl7N1dVNkIEB6gA8i5Yfn+WFjMZIvVbQB3VAlVDHwBpAZnJIDEsAYnkuJnY7iRLaCQNJgA73YQZ+czEWxMQALEHEeL1HI5dQplZv7Y1pU0kQgO/LGmarlD6kW33iZv647ahEzuOn64CdC5EGWSLIOu2/wDA4Ecd4UgHebMOUnblOCIzBRtwVXad/wCr4BcZ4gahidzO388MW4JMTc7lwtRSJHW5NoPX2xq1Y8zO5xP4hlJv0wHrI1tJHuMUijF3q5owBmVE9Yx0ygAnEZKjc4mPOMSMmZ1DeB+uCI1B5epvVHh3tbHNqtgYFpx3zGXOmYkHb2/5xFKfrjBD8xu+z+mwzFQcjT/Jh/E4emy5JOkX6N8J6++BPBMmKWYLwB4CBE2uscvLbzwxrBtJB87HE4axc0CtQCutWYEMkHwzBB22gmcRamZdn0FRAU6pJBjyHMGTflGDJJMao1CCQLjcz87Y6Z7KLVUH4WBsQLqbdbEXBg2t1AwBFwrNSsnq6KzEA1GBgCx1km0x8RO9heww2dpOMKuTNOoEqszKjqJCiYJuDPhURbmPXAulktDEVCQ5YpTRDoLQfFqaNS01EbGSGUCRbEztH2ZrtlaJo0+87ttbQyl1UKOhE3J8I1WAvguNkXErpTNOyeTWmtRgysHDBW/dF9JAsrjWTb9m2GWhxI1qAVpDhTpbTsQCGBXZxG6ndZ5gMU/L5k92GpnRpIAgLpupRh0BuJU7TO0EEOEZoo9KdMz15m6xcxy5ncjbAFiDBxNyPGFeyZagcwKiopUkGHOgiJDLb4dGnxeazfUTKqdr6WjSJRwCwBjZSREgxPP0jqML/B+06NXqFRUeRpK2BABYtcC9yRyBmecDTtBw3Lf2Zq2VZgwZS9IxKgmNjsNRAtIvvbGlv8pjCrqlrNM323qEVFLBhEAlQVYFYj1J1ciN/Igb2Vy1XMM+WpEKCn3jMJCjV4SvPV4jAOIGbyvdqqHR4hMwQ2km1jckCZA2uMP32dcJ7ujUdgA1RgARzVVAHsSWODSvUkALvuMNThylO6aO7KGmQBBClY5G/XlhMq/ZOxqDuNK0SfFJuP8Au+I++LEp5fUs9AP4D64KZcQxHkPoMMALCjLL4mxFTK/ZvRemlPMIrIl9IJB1Rc6lIIm98cu1n2btmcnTy9OvDUXLU9QMMCpBVyJg/vAe18O2vxH0nGrVLx5jBY8SoKE9kytkNmfL/EOEPQrVKFQQ9NWBHmKZJ9rTPMGeeBZAUaQt4Mnc35egFvc4tX7VuF6OJJXiUq0gD5kK1NvWFKH3GE/s3wxWzQR1UjQzEGb7XtvczGNH4uMWx1cU6dE4k8Pq6HDr8SkQQfhM2bzje3li4snxuhlWFFUpMw3VVUEEzdiBO02/jhS+0zgFNe7zlGn3YqEiooBAVoBDAbKDccsCcg58DDGPkvIRnq09VKlToQXKBxNkpqRdpghqhJs1zcm3NWPFRSrAUpqaBpZ4hIEg6VG1NSZ1EkkgmcHeA6XyFLVKAqVqR8bhbKoPIFY8zPKScYOEMZY6ERVsoFrA6Vv+Ff8AyaWM2wiwNGJyJZ1GevVD0wxsenS08scaWZUmJkAEfPr7Y5cFqasmCI8CqD4YkA6ZkqCTcTc7G+OBr6Ugc7bb78+sWwlTcrII8yHx7iNMKdLqAJ2NySD0/XrgDT7WhdP3JYbeEK1o6EXMyTPXEDtpmYKhRO7ECJ9PIY7JxBKRpeAx4SQAQYI5EHcec4q4hV+YAtmr1CfEBqkNTCP8QEaZU7CCL2i4/jhTzNPxQJtP5Yb+0fG1rUdf3qtln03UgwTpInadjE26YUOIcSAcnTIPUwf+cZgJIuoeZOJqRkQi35jGlF2Q2I8VuW3vjb/qg30/X+WPKGelvgHwmL9ASeXlincmHnck0qczfUB0v/Rx6csTPKxjAZ+0dTYBVHSNvniJW4rUf4naOmw+QtjODR1rLu4dxpXrMlJe8YCCQyKJkWUk+I+lrb4n8c4kaVDUsEkkCR59PK3zxWPA81TVlIqEFFLFwoczciAbdBcG52w48TzHfcOaoz+IEG4UFT4ZXw77zPnHLEgBBK+o6gVDe5u/FW/tSKuzKpIHmuo+wGGbL1CwMddh6beuFHIU2Wtlu9W7UQsg/i0kLNv2dIPmcO2SVVm3SZtyx7Gb8wswAAqJVbOCuKjMQHRWaZ0wsTBU7iVA5bi9oxB4B2xZYppV7ulMyqS7f5dKMfmJjmMF8zwzvDmKKDQK9Gq4EAEuSVEHcLKgxt48Vpw7P1aA0q5QnwXYAaTyJOMVOV73NZwAprUdeH8IqVq+Zpo5p09ag6kaWJGoAqgPhEltYAADC8NB58TydSjWRK50MzQPECoRAvjBgSJO5INrgXxpk89mMue8b74/CSjDxWiGO6mI+ECNI2x04lnaubCNAp1qUNSlrEGA4Yud5VTJJ/FO8gwC3b/25OUxqef39/FzSopy2YL08wul2BgIsshUGYgkLqJEgDafSNxLNItR3RglN1KFVWZ1CNxAUeKTJvtiHxrI1lNOpVQ1IRlsAVjkAyllJ+I9f0N9kuEU69CoWlg0eFTJXTLD1NgZOEun06dvyly5PqgooHz5gptQq06NU6glJO8NMklvGYBki6qACfIH1t7g2TFOiqrJWJBJk3M7++KPp5upmK6sF/xdNNzT1KxBIHMmCL7eeL7ACgCbAR7YrKFTOarDiBOlI+NR53+dvrGCFUeLpfAmlViot9gSfn/LBFnkT74y9Ta3JPeX9iMcc7uPUfkcdUOpZ+WPM6PBPSP4frhvzAip9qHD1fJJWYf4DrqPMUnZUqe10J/y4pGvnXo5hu7gMgKDqSRBm/xflA6Y+l6uVXM0XpVFGiorIwmbEQcfMvFckEzFZSdASoVNibgw20CJBgdAMbXdcG52yNYUy+tg7VIZmnxGbm/rOOnH8/RagyUkZFDoR4yxbwkMSG/CY5bGOpxJocFWooRJLCApF7GBf3I+eJnaLs1VWpSytV1LMNaOBtIIKkf6QJHlicspezL+LBKhb7Pwpyg1MBpqMBJEam0kEg7t0HmfZtzwSmVV2C65gsIBt+vXFb5HgFWmQrsnd02aoDLadUIADF5gRcc98NnHeFgvRLOgo0oSahsmtabCNpkhzfnhRZCSRuJbEyrdQZwPKtRqVlWrqCw2+pakxEekTbr5YIcRzB5giNhfp/ycbO3eZylqKg1FAbTOkEEqDfayi3K4wvcV7VoawpoO8ckIArAU/wDuNt+gwOK3awJ5+wbM4dpsu3c94oB0G4IksD9YGBOS4uzovw69iSYEAQI+X0wS4zx0vrorpF9BYXHIHTPKZ9hgFT4QwqAAap/DcE28vniuhVNMxk3Y9xvr8ZOapVELX1atM8/DYeIzcGD6WGFfjuW0OAViQDEiww8cK7N90hZqK2p6yVlmsVnexOkkgfunaZwH7SdmHq1A9KopBWwMrqF7rAI6iLQQcJwFeVJ4jOpZrHOJmnG1EwwPkf8AaceZzK1KTaXEHcbEEdQRYjf5Y8y9QapOwDf7Ti2SgwbmKXigc9hjk6kGCII5HDFwDLyzFhBABv6yItb18sZ2hy4ZNcAEGd7kHy+WBOTu4xv0+3lDtGtTGZBo0NKkFdEXuRJEHr+QxYvF+zs5VNbFNVVCVNxddid5ER+flXHZjP8AdEOdQRZUiSSwKkOYmBKnDvxfjRrLRTWHAC1DAtrMtHooOnEx0vdHV3AJB3GuJBnBpx9ywuNjMGx6CI9zgl2o7YJkUQKveGqoZBMACB8RMmATHzwg8IzDAVRe4uOkMMQO0+f77MbkrTVaYmItJMeUsceRKciezkcARD3AO2NZ84KtZrRAAsqgkTHncGecYZOLdh6b5tK2oGjVqA6BAuVZjefhLAC1/HyjFb5dyDI5Cflv+mLF4Jxdmy9NmqKVWyRuPXqeXpjfpn6lrFnIFxlT+k79ocuKOZUoFQOocDTC6lOhrCwkaMIPFg+Yzz6QzeJQFJ1H4VsCbR0J5ROH3tLUaq1F1jwK6uOdyCIn0+uE7i9EpUNQoGDxuD4SIuI2MRHvhS9mQ/JE1aYRh4o39mygdSgdGUnQ5cIQZUkkgzqi8DBRM9WOXWrUUIa9Nm8I0T4TNh5X9j5YEV+Np3bM9EqrhWYogVmbUvwkmTfSZMbH1wc4Jnlq8NpqfCxaslIPsSUcQGAj4jtY+RO6hyde/wBGVZaxsCp8iKPZBgmZpB18NTTAG4eJU/8Aco9j54tNqDEma3PwhVBAHvzxXPDeGtTzOXRwQRVpmCImCJg7HltizDCgk2Ax027ticvIApqalyKnii4AB6kdelvzwYp1bCdja2A2aoU62XqLWY06LDSXnRpHKCfxSJAvywp8E+zaqFqNVzNVlYqFehUbUVWfjpsLiYIAaRffCgoJ8zQWA8S1Mso0wDN5/hjTN1CdCDTLG4J/CNyPeB7+WEnL9isylOKHF6oRrgkAk+5JNttxiPwfstnaOdarWzD1qQ0gVHcEuI3AB8MGLHe+GGgNTBZO5YYsQouD57dYx88ceyhq53N6RqL1apQKCSxFV9gOdsfQFfOoo1MQALyAcK47U8MyiuaOgVSGaAp11DcmXIvJk74FoaXuCex3ARQTXVp6agIIkFWVbSCD1DSVI2K4XPtDzP8AfMtUPwPrpn0JT8tQP+nBWjxV8x9+zHUUDFBMQ0GFA3AiPfALtxWmhQdZ8NXc7iQw9rqMaQCp+8BHIyAfEjcVz7LTpxtoYQeY1If0xvmMzSr0H7xnUCopIAB1GGCmGBBsWkYCcZz6sCVkhUbf95mb6jTgZWzuosivY3MGw/Qn8sQY8RoVqdXLkQA3sTv2r4itKq9Gi+oKSNQAUXHiCgWCgkqItbpgZ2YH3rVTtSRmnziF+pwJr0yrEHB/hKBclUafFUqhPOAAf1bHSVQo1OQSTO4p/ABclRJ8zf8AXFj9iuHagasC6hRIB3+KZG3y54ReHZYNUUNYC7egF49hGLS4RmVWUEwtQBekG8W9z6EYl5qX4n4lOZSEBHzJGbz/APedIELTokza5eooAjpCYUO0L06CdxTfS61A9KbwrBwRP7IPdET0I5HDPwKmaiVKjCTUhfZF0/nJwifahR05qkQSIpATf9tvn/LEGHNz6sgeP4jcuPj0wJ8/zBuaAzlBmVQtakTqT/dp/dbeORUjnhZoi8HzH0P8sG+NM+XrU8zTsW8LgbFhvPUMIOI/abJqrpWpLppV11Kv7DRDp/pYyPJlx2LkWOR+GZwo2ofsx/Xzx5xSr3lEslwLHqI3xMXIlMvTPMnUf9Qt8go+eOWV4e9OqyQCrG1+R6+2FmrsSy+2oQ7MsgNXvAGDCB4tOk2uT7XGDP8A1ekg8LaoMeG9999sJWSb4jyksT+Q/rrh87AdkjVValRZlvADttdmHl08x7LfHyOzGI6qLgzg3CMw9QmnQYK5JGoqsyZHxRPqB54HcU7F52kGqVcrUA3ZhDKL9VJt54vKllVp+CnvPib8R9DgpQrA+EXAEHmNtj1J6YdVGRu5cUZ828IqFaynkGX85/IYKnO/2XvglPXQZzAkgqfwyLiOhEbb7YcO2nYNMsf7RRXTRqMAyWmmWIHhk3STED4dQG2wOqaVOrUp1UlXi0ciLx5wfmBhTOVaeoMKk3KZwVWqAtbQlVYPLTpaPl9ThKzefqd4abVGdPCVJgfEoIkDc6XE73GObZw0KlSmrkrD01baxNiRy2v6nDnkOF5chcwo1PoRFvIsgUPB2YAEz5Yp4h9xAPCGOyPZwqhbNOCoELSEm1iQbDcwD5A9cD+OZbK5OjUNNHptYqVqM1wSAfE0SpJB5gNI2sz06vyucJf2kNTFNCPiZmt1Xmd+Tf7jgBiVL+8I53ci/UkdnO0orUkNYR3TgpVYeEsCDpMbNHIfF6xL1nKgr6SjBqf5mLW5je3kcUTk+L1qFGrRWAtbTqBFxBkETtIt6H0w09h+0X94RXLgBGUEeIAtHxKFJIkCOQN+uE/T46HiNL8tt5j52g4Ya6AMzSlxuE2/ZkgTbxb+2AtHjeYpgUtRAQx5+hvyi1xix6HAgy/E4YiCZBHrEDCzx3sfSQs/9oWm25DWnpC+K/pE4Tlwk7lnTZwO1oLrcSqZg6FWdcrBlnR28rRNrmZ9ow0Z6gKGVRGqSzOqbDoT038O+04RwQdUOTpBVGsGkyRp6EQD67ecqtn6tdadGrUJh6Z1mNXMX6kTPtheI8QRG9Vi7hUsrJ5NalESSrdZP5TtEW88UL2mU08yaTWNMVVtcMNDaSptqB8gN8XzUyH3AokyGXSx/aHMe4kYoDtxS7rN1WAhS2qn0KlraeoiV8tJG4xYByIBkKCgTHDsov3dFx/+oK3Wbct+pxA7ZZzu6dUOgYVR4SeR2ERsQZ/o4EcI7Ws1gh2+EkMuwvIAKkx54O0uB1MxqWvBpEgqslmEQRDG4nY7/kcOC6kTfj3K1z/FG0lAIBsTzgWjyFsDcvXKsDixO3HYpRSFXLrBQtrXmVJ1Tvcgk+x8sVscYgFajmYt5hnOKr09XlY4k5E/d0EHV6h/2jC+ax06Zt0wd4FU1CSICLp9fEWP6Y82lM8g7hDFKpBnbl7Gxwz5PisVpSYlSoJsSQtOT6HThTmcMnZfNanAOmwKXMDmyGSbHWoFomeWOfkPHunRK8hxlkcNpLTXu1bVpmYEXJn9dsIH2n0A1ameRSB5wXJ/PDBwvOEnSDInxuLCf2V6/wBbYFdvao72kDtoaB0vHtucczpQRmB/OO6mjiIgXskiZn+71t2QimT+2uxHoCPrgPV4YT3uXIJYS6DbxL8UDqyAj1C46ZasKfjX4qbq4I5AnS49Lof9Prg/24qJ9xnKRgvDSOTCL9On1x3/AHqcZDxG4OzSAU9RAOmI9SDHuIwv8Ili1V9zYcoE/qZHscSOMcVZEIAlXAIO0WiY5wZHt54icN43T0BHGkiAOYMCPbBotR7NYsSf2P7ONmWAI8AILcp6KP1xfeSyS0qHhABCGIG0DCnwLhK0MvKCCWVFncsxAn154PMcxRmAziJ/aA2AJi9ugkxNjGAB3Nfc1zOeRKepzpUedyeg9fK+N8rxd2Sn3CJoZiCWBBA/dAm+9r7ySMLubyjVTSFVfhX4AQZc7jULQABce3UMvD85TRVIUAfCQNlH7v7oM2ws8mPmh+/8TLVR8n9pJo9nqJqNWrL3lRwAe8JewIIAUkhRIBMbkDpjzOdiMjmJZsuoY/jSUbyuhH1nEjNVNouzbdIkRialWB/lwxaGhAJJ3KC+0nsBUyVbWJehUgJUtIaPhcDZoG+xHSCBD7I8QOsBgS2jSpH4VBkz/XPH0JxHh1PN5Z6NUSjiD1F7EdCCJB8sfPlapRyeZqUkqGuEsKirpVryfWDIkGDFjEYapi2UmPVPPkgyIA+vT3wqduMkr0u+JLOsTB8KrtHmZIxwXtGD+0s+Un+HLljfi3GKVTLOsuJgXWxgg79ZjB8hVRYRgbqCuD8Lp1jdWAuGBaRNhaAI36nD92Z7KZajprXZlvBZpENba0bcsL/AcqFU2i4+sn+fuMOPZllLFHMBgwnp0+sYnY1qVBb3HStxZAkKSpi0enL2OKz7W8XC1YWSyyWkyNTREzuQPzGD3EOLimobeJABsLA/wxXGfzmoF7mTMk7k7z7mcLc8hUr6VeLFj6El8C1VcyPFZdTkcpMADz3n2wbrAoXjYAMvzsPUGR8sBOxj/ft/7f8A8hOGvM5XW1Mrya94iQfpqCn2GFtU8zkvZj1TzVZKCVK0OTHeBBApg3kTdgLA89zfbFf9rOFUq+Uek5UVKTirRfmyO3iUdQdStfmCbXxYqZxWywOnUGAGnyJ0mY6Akn0OEfttwbQUQHxNSLIASQGX4lkg6h4gdhfYDBOStMpm9PT8kI8jX6biJlcwMojBajEnkT4RfkBsfOcbcE7S1KVbxklajAODNjMSJ2ZfqJHpE4Nw4vWVWYGWvueUnflYCOk4LdpOCn7ussEPVYMRsHkEA8wQdQv5dcOAJ/EZGzKv4RGLjHGRToNVkOsSsfigbA8hAwgdpOyeqmM1S0oGppUZNh4lDHSff68tscOI5ttDJJAVSCJMTrK7Gw8MC2CPHuJE5LLpI/wknrCqD+f1GEKHVgAff9o5gnEkj1/eIJwV4AWLECYiT0/5wLbfDVwDJ6KU82v7cvzxTkNLJ0FmY+d0TKk+Y298af8AWVGwPLpiZToamI5nb5HHevwJURWdQRUUlYkGyq3pswxMWQaMr761N+HdsHpkOtMuwnTqvpO1hPU9MaUuJ1c1UZqjHVa3l5co/lgj2U7Nis5GylSoHmVaDPUEKcecH4e2Wzi066he9pRBggHUGX3gH8sAhxcyANxeT6nC5zroqCWnSLNG+k2b/wAScQF4h31AUGadGpV9QZP1bFl9vOzVIZSq1NRPdhifQgkrO4IB22nzGKQ4XnND721fnY/p8sVoDUiPkiFKtQtlWptE0zKnnEQw9PhP+nAHL/EJ2kfmMNGcphagcD4hccvPC/mgutgvwzb+vpOHiMxn1PpFs3Ty9Ojr/CNd7eIiNusEx64A53trUquVp2U2AAmfUi8n5YWqlVqtSarkk7kyYxMzPaFMqsLouPi25WA87bYlBJOo1gANxo7M5hKupatMhj4NQkWG4MkwcMR4EpsrFT0YSPpioMl9o70VGnLtUM7lgtyZmNJPzvho7PfbRl6h0VaNSkw5ghwf9p89jhv0zXeInmpPbGigGpSW/ASiDe8+fICT7jGvGu09OgoJBaDYD8TcvRV3J9PLALtB22otpqBhAVo07uSRpsbqx0wZFo5jCbV407r/AGisRBYLA/CJ2UcyAJ874lyMcehKsGMZDbeBDXGO3TjVlwSoAmFMliQCNR30+LlAsRhJ4ZkVFYo6QCuxLKRJsw9Gj2Y40zvGDmKtPSgDAEN0JtBneAAPTBuhTSo6ioZrhSHAnxKRG7AahDC4mI9cNwoQoLeYnO68zw8Qlw3g1BV06A7CQdXiIv629se5vglFwA9MKqsGYqoB0gyRYbEfp0xpkc0dJdwC1IhXbmbCCfIgqZPU9MTMvme81BeexN7mQN8VUKk4Y35i12Sz71hWqMd2p26SHsPQQMNPDG6cjgF2cyQ0VXC6dTBtPIeAEgeQJOC3DK0EyYxE/upcgqpr2mdRTYE7mRB23HzucIveT4TG04Zu1FI1gTTBIBvFiT5bW3+mE2nl7kAkHbcj0tPXHl2IzkV1GTst/iv/AO3+uGtM4FEnY268v6GB2SytOndQAYgm8n53647ZOg1d1pqNz7R5nCSbMwm459j6r1iwJlFuxNySZtvzvOOf2mZIlaeZBKCjYMCLmowUgj2W+1zgxwbIrRGmmwiAWnfUN5xO4itJstWGYYCkwIJ6DkR+9IkecYoVO2ojnTAiUNw9tFd2HJXI+RjB/KZ95zVKxQuWBIEKxXWu5/at7nC9na4VzoHhuoMQSJNyOsYbeCpqFQFtQLqdMbWXraPPywStQmZRsGInFaU1M0Pwh6qr7OT/AAwJ4g4GWQ95Lk6NF7IACL7RMiMFOM1P7xmBy7yqf/M4V828keQ/U4NBsw8tcFnGjS1MFHMgfPDtw06kB6kx6SQPoBhZ7OU5zCeWo/JTH1jDhwqjCIP3R84k/UnC+oNLAx+Zrkm01lPQzhh7TcE/u9OpTeUphhpNjDxo8vDAHKYGF6qIM+eG/tHUFPh8EXcoo6SDq/JTjlZmYOhX2ZegBVgfiEey+W0MEt92FPmCZ+lsBvtfpGl/Z80ouraT9Su3+r5DB7s5xinWTvFp6KjQHBMyVFjPIX9b4ifahljW4axMAowcR5BiR8pxLhJXqBy+f/YzKA2I18SJwDtUM9katCtTdVFMlaqeMIYkSB4gpiLA89rYpmBqYb7gHFyfZrwZaeWMvqLjSyjYW2Pnc4qTj/CWyuZq0D/9tyAeo3U+6kH3x2+nzh3ZPjxOXkx0A3zDVSr3mWR+YF/azfo2F0YJ8Czp7t05jxr6xBHuDgZTOLhF4vYlj9oeNaX0qVaoRboB1OEh80WYl51C1zIHp6nHGjmBq1G53JPPGubc6tX4W5Y3GoQX7icjFzXqGqVWQDiPUyQL94rRztt0n1xE4ZW8RSdXMH+uk4JZa0gf1NsWEjIlyOjjepxp6hJJked/rjDVe6lmIBkKSSBI3+WOqCx6H+rY68UoBK7rPJD/AOC45jHc6aHRmvAw39o8M8tt4ETA5ny5icOHFyrLReFbxrpMHqIIO4Pl5Xwn8Gza08wGcHorDcG/6E9eVsO+cg0WtOnx2E+IAzbz6jf3wxdiKbzc9yOllZgPiUqw6iTv5q2semA3Cc13ObalJhgCJ5EaTz5EHlgjwVCauYZb0zULDxTBkzA/ZYQ3z64Ws9XA4jp6QL9Yt9CMeno4ZLTSVqZMS7iee9vaIvhf4lxMofCJMb8rE7ddsT85nQlRiwOh0FQwNzGk+8IMAKlVaoJQHSJF4B5nqeuJmAFyvExJqE+D5wnLa33kkmf6AGAI4vQqVQ7akgyYEgwbG1+V7Y657MaMioUzMKT6yT+uF7IquohjEgwTAAMc5xqqDZMEsZYuR49RqMFVgSRtB2G+4icdnzxpGUJMkbDa/wDPFf8ADnamvfrfu3X6gyPcHFvdncqj5LMVbNrp+HyFm/8A5+WAbGAZvMkT3guZrO9VyWKBGLsZAsJhZ3JIj+rie02ermpprVGaApA2UeETpAtvPyxtxbj/AHWUKqGh38ZXcKLn2Jj5HHXLAZ7J94pBqUjAG5ZSBE9TO2FciKPqPRAVPzE/MgYaeG59UdtUwUEC+6oCfyB/XCvmtzg9wFyWKsJkKR6GmP0t7YpxybP4ihxO9XMGN6jkemsn8iMLGZcEiOQ/U/xw18QWEW0fdsp8yhKg+ukJ+eFCpvg09w8o0IQ7Ot9+oPMMPmpw+ZdYA+eETs5T1V18gT9I/XFgOkEDyH5DEvUnYE9jGiZArLg3x+t3+Qy7AzocK45g6SAT6iPngPUYagOoxI4ZmFp1dLjVTcaXXaVP6gwwPIgYkZbpvjcqU6I+YW7KZ9KSt3jAbAC9yTaAN/8Ak4Ye1p18PrKoP+G3KT8Lchywk18m1DMlbNoMLaQwIkMPUEHFg0QWy1QHdqbiP9JxFnHHIuQfMen4CplX9ku0JoM8VAAdOr8QElCT/mA1YF8XIzZr1ncmtO3QKI0gdAB62wsLmGVSoMA7+fLBjKZkDu6u+qUaeTj+KFfcHH0CYgrFvc5DuSoEjJT7hlaQZkW/rzxwYDUYxMo1VaKbXhrH0xB074eJ7HOD/XEzLw6+IzpBBH5H+umIeiN8b5arBPmCMEvncUwsamZKrpdT5xhlpnn1wsLSmMH8jmNVMTuN/X+vzw7CdFYjOPDQnVyhFKm0WiCehx07R5eKiVDYNTQXPMCI+mBeaLEK0sApMgTbz8uXzwTg1kp/eppkj71tI+bWHPnyxz3RlYX95dhAZbkLLMRXBUAkEgEgkCZkwPLDQan3ZXvAsg6WJgh45T6Hw9LYT8jmxTNRRME7gqLC3Q772x04lxAV1VAxWGUqpUX5WYc77Ww1dCLdSTJ/Z7NinxAqwUaqYS2wfQk6ekkR6Yg9qQUz88yEI+QH5iPbA0hxX16SG1krYrz88HO2p7ypQqgoYQBiGG4YnaZjzwUyoY46AMqrROmVN4kEgxMW+WF45CsiHQwAgwobaZMXEc8MdPPU6uW0hdQ8MzCgQQLEn84wKqmoZARiIiZXmDEm203tyxO53qOxED8U8p5MGiuouE1EAqJk6QeZjmMBc3kwKvdqSVLCJ8/IGJ3xY7cPp0chlqhR6g1POnTbVAGoEXsm4jfzwice4mjV0ITQqgSASTuTudjB84tjFu4bEEXIOZyPd1goJKkggxuLTb9MW79m2U+4zGXLhlEopEfCwMcztqHpGFrh2fybsmsVVKxpJqBtP0GGesyjS1F2JKwTPQ2Bv64wuTVwSK8RN7ZZKrlatI6zJprt8JJZjEc7b+mJPYztcuXbuqgFNKrSrfhEk2PQcpPKDgN234yKuZIAPgUIZJI1AXCjko+G3Qnnh04P2cy1bK0mYFZRDZSCDpE3uDe+2BdVK0Y3E5U2IB7XlP7TUK2mCfUi59/i98e9l6sub/sj6MP4Y5dsuEJljT7t2c1NZOq5tp5wN9WJ3Cuz706SV1YsGUOyD5gWmd/aMEjBKi8qlwYB4gqPSsw1K9QFeodZBB2sUYe+EfMU9LEHcWOHrNZIKNCy0i822km2wN8JGeSKjDnOHJ41Ad+RhzsZl5qFvb9T+mHSuv3keWAHYfKeGf2v1Mfp9cMrEGo3pH8f68sc7qGvJKcakrAeeMMMdFE1B0n88a8VWCvoccazxpb0+mNGwJt0ajDxemYoMTLFCpO3wtYW6A/QYZuDZ8GkAzA6lKzykiP1wj9oangRVPhLFxfkVX6SZ9sD81xY01UTakGb1cgx9SB88THAciiPGUICDEjN09LkdDiVwttWukfxiV/zrdfndf8AViC7ScbU6hUhhuDIx3ROXWpP4eh1SbQD6/1ONanPByvlFNU1dUJXXvV8i06l2tpcMPQDriFXygHwmfPb9fXHrhp4gEeeNtQnGgxPbKKaZdeXLn640C4pmA8yKHM7xidla0DVFpE+cjfA/TiZks/pVkKghsEhowXWxGbKVGUM9MMy6SHCyJQx/I+3rjg2ZRiFpv3SzAmRvvMm8nlhv7HU6dNAGrh1gMLeMGBInfSNh6edpvEOyPDswZUmi37jaR8iCvyjEPV9ZjXJRv761Kul6Z2x6P5RHpcEoE/+rA66qUD/AH45nhQFdlR1qqlJ31KCASKZiJvvGGl/s7gxTzSOOjrf5qTPyGC+V7Kd3RqjXT1shWQdIFokyPTE79bj49plGHpsgbvGpWOR4a1RSVZBy8Tqn+43x2qcLqJ4oUWiFdG/I4dOG9iaa0iNeXzDHbV3i6fRlNvUrgFxPs+2WpqalEwxIFRXkT0MW5SOs78g9OoRzQMny9PlX1BvDeMuKL0tCkNBJIOqzA9cernNiFKnqDA8v6ON8nQp6/vjWReWhQ5+TMLYnVcllIOitWJ5a6Kx7w9vWPbDtRH08vnjC/Z3iAqZevlajOwYAoFKjSeUGeZH9DCU2RokSawkm6kGfeJwQFXQymmRI56Sp364nZPtEVqAvRpMBM+BSSetxBPmceGrjeLECxUkngQemai5ug601JaGkgTNxAab8/TDTkcmaFGjTidbQCIvctPqZGF5+J5Vx/6AXszL4De1oEAnBAcVyaZRoZtaEMmpvvFIMeDaDBNh1O+2FtPePMT+PcNZM5mFYMdNVg1hcajEdJEH3w3cG7dUgND5chQABDFiqgWADRsAMOf9pp1lFRFcB4loUsDEzud4+mOz5VTAI1eun62AnfC2y3oiEFI2JU/ajj65mvIMU1sgIhogapvvM/IYszs1xCjVpqUqLq0gFZUXjYDcbYE8Q7KZOq8tliItKELMdQDHvE41yX2fZXWGHfDSZ0kQZ5CQuqPMHAEq1eRUcCwFGNGb4VSqfHSXpN1YDbcHbFCduuEHLZ6rTNxIZT1VlBH8PbH0HQpimICtHVi5PzYH88IX2k9jK2cq0atBQ5A0OCdNplSSeV2Bi+2G4n4mjEut7ETuwWZIFSZIXTHlZv5HDDO5nDhV7I5fwrTIpKlitMC/W8TM8zJxGzfZdQpNFixG6mDPvb5HE2WmblH4nKCqiZxKJA6YiZk+ADzwV4p2ip0avd6TqFngAaSLR5ny+uOfH6w7qdMtyJsQPPqPLznBqlARRNtcgZkGpXo0dUeBV1Gy7A8+ggT1GIXF+EElkVxp6kdDiHkeIuawqOZ2BHKNvaLYZWPlAOHqvEiYX5RAznCqlPdbdRcYiquH+snigYXON8J0kNTX4pkDr+mKVa4oiS+AKa2VqU1EvR+8Eb6T8fqIg+2Ijt1Un0xI7J1K2UrrXXSLEENzBHQe3ywQNAGLj0kfkceOp4GokjE3JiZBO4I/r64iBcbKJkD1wamoDCxN6qlGsbjBfgeTo1qi6m0X8S+X7hP9DA+kQ6mYEAX8/M9DjnXy+mCpP88Y6EixDxZVRgHF/aWXl+xFCpUC989MNYMQGGqYAItubTPMYNU/sfA//LePJAP/AJYq3KdqqyjSzkg2ve38fPF1dhu2QzdMU3P36DnH3gHP1jf59Y+e6/8Aq8C80bXvx/E7ZydPmN4xX2g5fszantmajekKf1/PEDiHYFiSe+cn98SPocWStWbbHpviFxzjdPL09VS55KIlvTy6nHHTr+oLUDZ/IRoCAdy/vKor8Pr5RkYmPF4WUzymI3+mGrh3aFqoLnLxSFn8Z0ta/wB2V0kcyBA3mcBaaPnKrVahAUdNgNwF/jvzweqv90oUAKZAHl/U46WfKSArDu916/5gKgJJHie577PsrXXvMv4JvpDNp9t9PyI9ML2f7IhF7sSjjbUDJv1G49JGDPCuOtl3WT925uP2T+mHYd3XS4DqeR/TofTEv9Vn6c0xJHox+J0Aplv95UdHs/VX4/yJ/TG7cNXqPyw/Z/so8zl6sfuPP0YfqPfC3mMlXRiGQTz8UfKRc4sTrPqbDD9p0cK9Owof73F5uHvTYGmB/wB0DG+dWoBprUkJI1C+ocxznBEcTZT40j2xKNcMLqPlh5ysDZEP+lVtKf01/EXcvxatTGlGCA7gSAfrjY8XzBF2HzODGYyVJgZlfMfz/jhfzWXpLedU28JE+4jD0yLk9SLLhbAfNf2nT/rjgQyyeuJdPtpXG2/mScBop9X+g/LEerSHnGHjGnxJMmbKRRax+ka6H2hV4h4PLp/z8sTMv9ojruisOgYLA+RwjW5EiPKf0xhrE21D3AGGcFPmcp8bX2yxKP2kq7f4dVRsdJVp/K48sNOU4qGUNLQQLMIItsehxRzVAD09rfTGLXGoX8POJ/hjzYFPiI5OuiIxfaVkNGeNQCBVRX9/hP8At+uGziGXyOaVkFZKblSqnVoh/NSIN+Y3vgR2e7C1HdWr/wCFEhZkmbgW+Hz54EcZ7K1UzNSmtOpUEypRCRpO3KJAsfMHCxxY1fj3NNj15krhn2dZksS+hQNvEG1R002A9YxJrdnswTZCY5CfoP698ceBjOZGoKkVFpc1cEIfW5Cnz3w8cN7a0ag+9K0j1JGnnzxpejYNwgupW+aoC4dSDPmMRjlEH4T7nFvZ7hGXzKGoqrUJ/GpB+okHCHxLs9VVtP8AZ6m9mWCp9hP6YcuQGLKwGtK0hZx1y7DkwH9eeJDZRqZhg4jkV/ljhWVZ1GJ8xjfMwSvyPCMa5doOMxmKon0ZN4LWirG4YEEdef6YLZ7LK4sNPp1HPyx5jMU4habkmYkZNfEXK1OCR0wQ4Hn3p1VKsQQZBBgg8sZjMRuAQRL0JBBEt/hPb+o+W1VKas621SVBvEkAflGBVWo1eoalVizH2HkBGwx5jMfNtiTEWKCtzsg2Fv4hxKYUaQIGNqagqP3Zx7jMc8n3LIv8WEYLdk+NOrd3upE/WMZjMXOobAbkd98fqZnHlVFqDS6hh0N8ZjMfNqdyg6MA53shQEtNWB+HXYekgkYiDsVSaSKlVVN4BWfmV2xmMx9H/hrF1PLe5Ln6nMpHFz/qZtU+zqiwP3+YEjbUkfLRgGn2VLJ/vDEA2+7Ex5mbm+8D0GMxmOrZU6kr5XNEkmCeIdhkpH/ELf6Y5x+0cD//AKdQfibHmMxnNr8wl2LnP/pFOd2v5j+GNOHdmxWzCUtZUOwExJH1GPMZgy7AGL8vUI8e7ELllDd6XBbTGnTFp31HEKjwJCBBIJuDzGMxmCxsWXcR1Hb4hLg/2i10+5Kq+gwG5m/PfFicEzr1lLMRdiAAIgCOsycZjMLzqFqozGSdmETQndvoP4YF5XgNEltdNGYmZ0qI+mPcZhKqLjTJ2V4NTpz3ahNRkwFEnztiQlDTN5nkf+YxmMw3iJ4yBkuLB6r0+7A0EXnefKMacb4BTrgg+EmDIAsRz69RvzxmMwI8wAbXc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 rot="21112661">
            <a:off x="244033" y="1658712"/>
            <a:ext cx="87593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defRPr/>
            </a:pPr>
            <a:r>
              <a:rPr lang="pt-PT" sz="4000" baseline="0" dirty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“Servo de Javé” e “discípulo</a:t>
            </a:r>
            <a:r>
              <a:rPr lang="pt-PT" sz="4000" baseline="0" dirty="0" smtClean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”…</a:t>
            </a:r>
            <a:endParaRPr lang="pt-PT" sz="4000" baseline="0" dirty="0">
              <a:ln w="6350"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76200">
                  <a:srgbClr val="FFFFFF">
                    <a:alpha val="49804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l">
              <a:defRPr/>
            </a:pPr>
            <a:r>
              <a:rPr lang="pt-PT" sz="4000" baseline="0" dirty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Como homem, Jesus humilhou-Se, </a:t>
            </a:r>
            <a:r>
              <a:rPr lang="pt-PT" sz="4000" baseline="0" dirty="0" smtClean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obedecendo </a:t>
            </a:r>
            <a:r>
              <a:rPr lang="pt-PT" sz="4000" baseline="0" dirty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até à morte e morte </a:t>
            </a:r>
            <a:r>
              <a:rPr lang="pt-PT" sz="4000" baseline="0" dirty="0" smtClean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de Cruz! </a:t>
            </a:r>
            <a:r>
              <a:rPr lang="pt-PT" sz="4000" baseline="0" dirty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Por isso Deus O exaltou</a:t>
            </a:r>
            <a:r>
              <a:rPr lang="pt-PT" sz="4000" baseline="0" dirty="0" smtClean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76200">
                    <a:srgbClr val="FFFFFF">
                      <a:alpha val="49804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! ...</a:t>
            </a:r>
            <a:endParaRPr lang="pt-PT" sz="4000" baseline="0" dirty="0">
              <a:ln w="6350"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76200">
                  <a:srgbClr val="FFFFFF">
                    <a:alpha val="49804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865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47662" y="1172210"/>
            <a:ext cx="8688834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Desde o meio-dia até às três horas da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tarde, 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trevas envolveram toda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terra. 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pelas três horas da tarde, Jesus clamou com voz forte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«Eli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Eli, lemá sabactáni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?», 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quer dizer: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Meu Deus, meu Deus, porque Me abandonastes?».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Alguns dos presentes, ouvindo isto, disseram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«Está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chamar por Elias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Um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deles correu a tomar uma esponja,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embebeu-a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vinagre, pô-la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na ponta duma cana e deu-Lhe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beber. Mas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outros disseram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«Deixa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lá. Vejamos se Elias vem salvá-l’O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Jesus, clamando outra vez com voz forte,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expirou. Então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o véu do templo rasgou-se em duas partes,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alto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baixo; 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terra tremeu e as rochas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fenderam-se. Abriram-se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túmulos, 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muitos dos corpos de santos que tinham morrido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ressuscitaram; e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saindo do sepulcro, depois da ressurreição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Jesus, entraram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na cidade santa e apareceram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muitos. Entretanto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o centurião e os que com ele guardavam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Jesus, ao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verem o tremor de terra e o que estava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acontecer, ficaram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aterrados e disseram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«Este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era verdadeiramente Filho de Deus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Estavam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ali, a observar de longe, muitas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mulheres 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tinham seguido Jesus desde a Galileia, para 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servirem. 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72744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853113" y="863833"/>
            <a:ext cx="2444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18234" y="6063695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1191121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92448" y="409750"/>
            <a:ext cx="8256266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28625" y="738188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95536" y="1118929"/>
            <a:ext cx="856895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0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 elas encontrava-se Maria Madalena, Maria, mãe de Tiago e de José, e a mãe dos filhos de Zebedeu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 Ao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cair da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tarde, veio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 homem rico de Arimateia, chamado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José, 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também se tinha tornado discípulo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Jesus. Foi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ter com Pilatos e pediu-lhe o corpo de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Jesus.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Pilatos ordenou que lho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entregassem. José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tomou o corpo, envolveu-o num lençol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limpo e depositou-o no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seu sepulcro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novo, que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tinha mandado escavar na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rocha. Depois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rolou uma grande pedra para a entrada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sepulcro e retirou-se. Entretanto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estavam ali Maria Madalena e a outra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Maria, sentadas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em frente do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sepulcro. No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dia seguinte, isto é, depois da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Preparação, 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príncipes dos sacerdotes e os fariseus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foram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ter com Pilatos e disseram-lhe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«Senhor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lembrámo-nos do que aquele impostor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disse quando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ainda era vivo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‘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 de três dias ressuscitarei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’. Por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isso, manda que o sepulcro seja mantido em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segurança até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terceiro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dia, para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não venham os discípulos roubá-lo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dizer ao povo: ‘Ressuscitou dos mortos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’. 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última impostura seria pior do que a primeira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Pilatos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</a:t>
            </a:r>
          </a:p>
          <a:p>
            <a:pPr algn="l">
              <a:lnSpc>
                <a:spcPts val="20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«Tendes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à vossa disposição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guarda: ide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guardai-o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como entenderdes». Eles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foram e guardaram o sepulcro, </a:t>
            </a:r>
            <a:endParaRPr lang="pt-PT" sz="20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000"/>
              </a:lnSpc>
              <a:defRPr/>
            </a:pP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selando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pedra e pondo a 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guarda”.                  (Mt 26-27)</a:t>
            </a: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39072" y="800736"/>
            <a:ext cx="3671689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pic>
        <p:nvPicPr>
          <p:cNvPr id="1054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6286500" y="807111"/>
            <a:ext cx="2444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  <p:extLst>
      <p:ext uri="{BB962C8B-B14F-4D97-AF65-F5344CB8AC3E}">
        <p14:creationId xmlns:p14="http://schemas.microsoft.com/office/powerpoint/2010/main" val="20411143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www.cancaonova.com/portal/arquivos/fotos/2009/abril/17_eventos_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30709"/>
            <a:ext cx="6000750" cy="4054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Line 4"/>
          <p:cNvSpPr>
            <a:spLocks noChangeShapeType="1"/>
          </p:cNvSpPr>
          <p:nvPr/>
        </p:nvSpPr>
        <p:spPr bwMode="auto">
          <a:xfrm flipV="1">
            <a:off x="539552" y="764704"/>
            <a:ext cx="2510819" cy="936104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365994">
            <a:off x="390648" y="719641"/>
            <a:ext cx="2634794" cy="4502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Entrada</a:t>
            </a: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ângulo 10"/>
          <p:cNvSpPr/>
          <p:nvPr/>
        </p:nvSpPr>
        <p:spPr>
          <a:xfrm>
            <a:off x="251520" y="2492891"/>
            <a:ext cx="828092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/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AS CRIANÇAS HEBREIAS, </a:t>
            </a:r>
          </a:p>
          <a:p>
            <a:pPr lvl="1" algn="l"/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LEVANDO RAMOS DE OLIVEIRA,</a:t>
            </a:r>
          </a:p>
          <a:p>
            <a:pPr lvl="1" algn="l"/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FORAM AO ENCONTRO DO SENHOR</a:t>
            </a:r>
          </a:p>
          <a:p>
            <a:pPr lvl="1" algn="l"/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 ACLAMAVAM, E ACLAMAVAM:</a:t>
            </a:r>
          </a:p>
          <a:p>
            <a:pPr lvl="1" algn="l"/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HOSSANA, HOSSANA, HOSSANA NAS ALTURAS!</a:t>
            </a:r>
          </a:p>
          <a:p>
            <a:pPr lvl="1" algn="l"/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HOSSANA, HOSSANA, HOSSANA NAS ALTURAS!</a:t>
            </a:r>
          </a:p>
          <a:p>
            <a:pPr lvl="6"/>
            <a:endParaRPr lang="pt-PT" sz="2200" baseline="0" dirty="0">
              <a:solidFill>
                <a:srgbClr val="FFFFFF"/>
              </a:solidFill>
              <a:effectLst>
                <a:glow rad="63500">
                  <a:srgbClr val="00000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lvl="5"/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1. Do Senhor é a terra e o que nela existe,</a:t>
            </a:r>
          </a:p>
          <a:p>
            <a:pPr lvl="5"/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o mundo e quantos nele habitam.</a:t>
            </a:r>
          </a:p>
          <a:p>
            <a:pPr lvl="5"/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Ele a fundou sobre os mares</a:t>
            </a:r>
          </a:p>
          <a:p>
            <a:pPr lvl="5"/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e a consolidou sobre as águas.</a:t>
            </a:r>
          </a:p>
        </p:txBody>
      </p:sp>
    </p:spTree>
    <p:extLst>
      <p:ext uri="{BB962C8B-B14F-4D97-AF65-F5344CB8AC3E}">
        <p14:creationId xmlns:p14="http://schemas.microsoft.com/office/powerpoint/2010/main" val="2095252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2700338" y="4762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9830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9830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9830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671513"/>
            <a:ext cx="8064500" cy="55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	       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( … )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           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  <a:cs typeface="Arial" charset="0"/>
              </a:rPr>
              <a:t>[ Saudação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  <a:cs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A graça  …  estejam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Bendito seja Deus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   que nos reuniu no amor de Cristo!</a:t>
            </a:r>
            <a:r>
              <a:rPr kumimoji="0" lang="pt-PT" sz="10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	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</a:t>
            </a:r>
          </a:p>
          <a:p>
            <a:pPr algn="r">
              <a:defRPr/>
            </a:pPr>
            <a:r>
              <a:rPr kumimoji="0" lang="pt-PT" sz="2000" b="0" i="1" kern="0" cap="small" spc="100" baseline="0" dirty="0">
                <a:solidFill>
                  <a:srgbClr val="FF9933"/>
                </a:solidFill>
                <a:latin typeface="Arial" charset="0"/>
                <a:cs typeface="Arial" charset="0"/>
              </a:rPr>
              <a:t>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  <a:cs typeface="Arial" charset="0"/>
              </a:rPr>
              <a:t>[ Ato Penitencial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  <a:cs typeface="Arial" charset="0"/>
              </a:rPr>
              <a:t> </a:t>
            </a:r>
            <a:endParaRPr kumimoji="0" lang="pt-PT" sz="2400" kern="0" spc="100" baseline="0" dirty="0">
              <a:solidFill>
                <a:srgbClr val="FFCC66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20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…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) Confessemos os nossos pecados: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S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e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cs typeface="Arial" charset="0"/>
              </a:rPr>
              <a:t> P)-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Confesso a Deus todo-poderoso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e a vós, irmãos, que pequei muitas vezes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por pensamentos e palavras,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atos e omissões,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por minha culpa, minha tão grande culpa.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E peço à Virgem Maria, aos Anjos e Santos,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e a vós, irmãos, que rogueis por mim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cs typeface="Arial" charset="0"/>
              </a:rPr>
              <a:t>	a Deus, nosso Senhor.</a:t>
            </a:r>
          </a:p>
          <a:p>
            <a:pPr algn="l"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	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  <a:cs typeface="Arial" charset="0"/>
              </a:rPr>
              <a:t>( … )</a:t>
            </a:r>
            <a:endParaRPr kumimoji="0" lang="pt-PT" sz="2400" kern="0" spc="100" baseline="0" dirty="0">
              <a:solidFill>
                <a:srgbClr val="FFFF66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08725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9" y="3644901"/>
            <a:ext cx="3242608" cy="2160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068025"/>
            <a:ext cx="3383805" cy="2330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86311"/>
            <a:ext cx="2736230" cy="2053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539552" y="1124744"/>
            <a:ext cx="3888431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539552" y="552348"/>
            <a:ext cx="3888432" cy="4542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Arial" charset="0"/>
              </a:rPr>
              <a:t>Ato Penitencial</a:t>
            </a:r>
            <a:endParaRPr lang="pt-PT" sz="3600" kern="10" baseline="0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  <a:cs typeface="Arial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162175" y="1557338"/>
            <a:ext cx="6010275" cy="3887787"/>
          </a:xfrm>
        </p:spPr>
        <p:txBody>
          <a:bodyPr/>
          <a:lstStyle/>
          <a:p>
            <a:pPr>
              <a:defRPr/>
            </a:pPr>
            <a:r>
              <a:rPr lang="pt-PT" sz="3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Senhor, </a:t>
            </a:r>
            <a: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Tende </a:t>
            </a:r>
            <a:r>
              <a:rPr lang="pt-PT" sz="3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piedade de nós </a:t>
            </a:r>
            <a:r>
              <a:rPr lang="pt-PT" sz="2400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(3 </a:t>
            </a:r>
            <a:r>
              <a:rPr lang="pt-PT" sz="2400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x)</a:t>
            </a:r>
            <a:br>
              <a:rPr lang="pt-PT" sz="2400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2400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3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Cristo, </a:t>
            </a:r>
            <a: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Tende </a:t>
            </a:r>
            <a:r>
              <a:rPr lang="pt-PT" sz="3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piedade de nós </a:t>
            </a:r>
            <a:r>
              <a:rPr lang="pt-PT" sz="2400" i="1" dirty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(3 x)</a:t>
            </a:r>
            <a:br>
              <a:rPr lang="pt-PT" sz="2400" i="1" dirty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i="1" dirty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2400" i="1" dirty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Senhor</a:t>
            </a:r>
            <a:r>
              <a:rPr lang="pt-PT" sz="3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3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Tende </a:t>
            </a:r>
            <a:r>
              <a:rPr lang="pt-PT" sz="3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piedade de nós </a:t>
            </a:r>
            <a:r>
              <a:rPr lang="pt-PT" sz="2400" i="1" dirty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(3 x</a:t>
            </a:r>
            <a:r>
              <a:rPr lang="pt-PT" sz="2400" i="1" dirty="0" smtClean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  <a:endParaRPr lang="pt-PT" sz="320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3567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606812" y="548680"/>
            <a:ext cx="8429684" cy="5688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200" baseline="0" dirty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schemeClr val="tx2">
                      <a:alpha val="80000"/>
                    </a:schemeClr>
                  </a:outerShdw>
                </a:effectLst>
                <a:latin typeface="Arial Black"/>
              </a:rPr>
              <a:t>Liturgia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schemeClr val="tx2">
                      <a:alpha val="80000"/>
                    </a:schemeClr>
                  </a:outerShdw>
                </a:effectLst>
                <a:latin typeface="Arial Black"/>
              </a:rPr>
              <a:t> da </a:t>
            </a:r>
          </a:p>
          <a:p>
            <a:pPr>
              <a:defRPr/>
            </a:pPr>
            <a:r>
              <a:rPr lang="pt-PT" sz="3600" kern="10" spc="300" baseline="0" dirty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schemeClr val="tx2">
                      <a:alpha val="80000"/>
                    </a:schemeClr>
                  </a:outerShdw>
                </a:effectLst>
                <a:latin typeface="Arial Black"/>
              </a:rPr>
              <a:t>PALAVRA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1208088"/>
            <a:ext cx="4749800" cy="4060825"/>
          </a:xfrm>
          <a:prstGeom prst="rect">
            <a:avLst/>
          </a:prstGeom>
          <a:noFill/>
          <a:ln>
            <a:noFill/>
          </a:ln>
          <a:effectLst>
            <a:glow rad="431800">
              <a:schemeClr val="tx2">
                <a:alpha val="5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395536" y="409750"/>
            <a:ext cx="8328025" cy="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381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428625" y="738188"/>
            <a:ext cx="8294688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825500" y="1412875"/>
            <a:ext cx="8067675" cy="38623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“O Senhor deu-me a graça de falar como um discípulo,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que eu saiba dizer uma palavra de alento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aos que andam abatidos.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Todas as manhãs Ele desperta os meus ouvidos,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eu escutar, como escutam os discípulos.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Senhor Deus abriu-me os ouvidos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eu não resisti nem recuei um passo.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Apresentei as costas àqueles que me batiam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a face aos que me arrancavam a barba;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desviei o meu rosto dos que me insultavam e cuspiam.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o Senhor Deus veio em meu auxílio,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por isso não fiquei envergonhado;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tornei o meu rosto duro como pedra,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sei que não ficarei desiludido”.              (Is 50)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681212" y="908720"/>
            <a:ext cx="4186932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1ª LEITURA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2339975" y="5445125"/>
            <a:ext cx="5976938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2400" cap="all" spc="3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Meu Deus, meu Deus, </a:t>
            </a:r>
          </a:p>
          <a:p>
            <a:pPr algn="l">
              <a:spcAft>
                <a:spcPts val="0"/>
              </a:spcAft>
              <a:defRPr/>
            </a:pPr>
            <a:r>
              <a:rPr lang="pt-PT" sz="2400" cap="all" spc="3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porque me abandonastes?! 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 rot="20216131">
            <a:off x="641143" y="5668155"/>
            <a:ext cx="1562497" cy="2784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Salmo R:</a:t>
            </a:r>
          </a:p>
        </p:txBody>
      </p:sp>
      <p:pic>
        <p:nvPicPr>
          <p:cNvPr id="13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3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7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Selling a Product or Service</Template>
  <TotalTime>22705</TotalTime>
  <Words>4343</Words>
  <Application>Microsoft Office PowerPoint</Application>
  <PresentationFormat>Apresentação no Ecrã (4:3)</PresentationFormat>
  <Paragraphs>389</Paragraphs>
  <Slides>41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9</vt:i4>
      </vt:variant>
      <vt:variant>
        <vt:lpstr>Títulos dos diapositivos</vt:lpstr>
      </vt:variant>
      <vt:variant>
        <vt:i4>41</vt:i4>
      </vt:variant>
    </vt:vector>
  </HeadingPairs>
  <TitlesOfParts>
    <vt:vector size="50" baseType="lpstr">
      <vt:lpstr>1_Modelo de apresentação predefinido</vt:lpstr>
      <vt:lpstr>4_Modelo de apresentação predefinido</vt:lpstr>
      <vt:lpstr>3_Modelo de apresentação predefinido</vt:lpstr>
      <vt:lpstr>6_Modelo de apresentação predefinido</vt:lpstr>
      <vt:lpstr>13_Modelo de apresentação predefinido</vt:lpstr>
      <vt:lpstr>2_Modelo de apresentação predefinido</vt:lpstr>
      <vt:lpstr>7_Modelo de apresentação predefinido</vt:lpstr>
      <vt:lpstr>8_Modelo de apresentação predefinido</vt:lpstr>
      <vt:lpstr>17_Modelo de apresentação predefinido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Senhor,  Tende piedade de nós (3 x)  Cristo,  Tende piedade de nós (3 x)  Senhor,  Tende piedade de nós (3 x)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                                  [ Após a Consagração / À escolha ]  (1ª) S- Mistério da fé!       P- Anunciamos, Senhor, a Vossa morte,           proclamamos a Vossa Ressurreição.          Vinde, Senhor Jesus!       (2ª)  S- Mistério admirável da nossa fé!       P- Quando comemos deste pão            e bebemos deste cálice,             anunciamos, Senhor, a Vossa morte,            esperando a Vossa vinda gloriosa.       (3ª) S- Mistério da fé para a salvação do mundo!         P- Glória a Vós que morrestes na cruz              e agora viveis para sempre.             Salvador do mundo, salvai-nos!             Vinde, Senhor Jesus!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La Salle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La Salle</dc:creator>
  <cp:lastModifiedBy>Win7</cp:lastModifiedBy>
  <cp:revision>1557</cp:revision>
  <dcterms:created xsi:type="dcterms:W3CDTF">2006-05-02T09:35:59Z</dcterms:created>
  <dcterms:modified xsi:type="dcterms:W3CDTF">2013-11-13T11:45:21Z</dcterms:modified>
</cp:coreProperties>
</file>