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9196" r:id="rId2"/>
    <p:sldMasterId id="2147489545" r:id="rId3"/>
    <p:sldMasterId id="2147489680" r:id="rId4"/>
    <p:sldMasterId id="2147489915" r:id="rId5"/>
    <p:sldMasterId id="2147490418" r:id="rId6"/>
    <p:sldMasterId id="2147490431" r:id="rId7"/>
    <p:sldMasterId id="2147490444" r:id="rId8"/>
  </p:sldMasterIdLst>
  <p:notesMasterIdLst>
    <p:notesMasterId r:id="rId42"/>
  </p:notesMasterIdLst>
  <p:sldIdLst>
    <p:sldId id="394" r:id="rId9"/>
    <p:sldId id="281" r:id="rId10"/>
    <p:sldId id="399" r:id="rId11"/>
    <p:sldId id="353" r:id="rId12"/>
    <p:sldId id="388" r:id="rId13"/>
    <p:sldId id="385" r:id="rId14"/>
    <p:sldId id="395" r:id="rId15"/>
    <p:sldId id="372" r:id="rId16"/>
    <p:sldId id="363" r:id="rId17"/>
    <p:sldId id="393" r:id="rId18"/>
    <p:sldId id="354" r:id="rId19"/>
    <p:sldId id="362" r:id="rId20"/>
    <p:sldId id="379" r:id="rId21"/>
    <p:sldId id="382" r:id="rId22"/>
    <p:sldId id="383" r:id="rId23"/>
    <p:sldId id="384" r:id="rId24"/>
    <p:sldId id="386" r:id="rId25"/>
    <p:sldId id="335" r:id="rId26"/>
    <p:sldId id="396" r:id="rId27"/>
    <p:sldId id="342" r:id="rId28"/>
    <p:sldId id="389" r:id="rId29"/>
    <p:sldId id="390" r:id="rId30"/>
    <p:sldId id="400" r:id="rId31"/>
    <p:sldId id="374" r:id="rId32"/>
    <p:sldId id="397" r:id="rId33"/>
    <p:sldId id="391" r:id="rId34"/>
    <p:sldId id="401" r:id="rId35"/>
    <p:sldId id="375" r:id="rId36"/>
    <p:sldId id="380" r:id="rId37"/>
    <p:sldId id="364" r:id="rId38"/>
    <p:sldId id="381" r:id="rId39"/>
    <p:sldId id="377" r:id="rId40"/>
    <p:sldId id="398" r:id="rId41"/>
  </p:sldIdLst>
  <p:sldSz cx="9144000" cy="6858000" type="screen4x3"/>
  <p:notesSz cx="6858000" cy="9144000"/>
  <p:defaultTextStyle>
    <a:defPPr>
      <a:defRPr lang="pt-PT"/>
    </a:defPPr>
    <a:lvl1pPr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FF00"/>
    <a:srgbClr val="66FF33"/>
    <a:srgbClr val="99FF33"/>
    <a:srgbClr val="000000"/>
    <a:srgbClr val="CCFFFF"/>
    <a:srgbClr val="FF5050"/>
    <a:srgbClr val="66FFFF"/>
    <a:srgbClr val="FFFFFF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86" autoAdjust="0"/>
    <p:restoredTop sz="94628" autoAdjust="0"/>
  </p:normalViewPr>
  <p:slideViewPr>
    <p:cSldViewPr>
      <p:cViewPr>
        <p:scale>
          <a:sx n="80" d="100"/>
          <a:sy n="80" d="100"/>
        </p:scale>
        <p:origin x="-34" y="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F2F022A-60AF-4ADD-A0DA-26AF9D094108}" type="datetimeFigureOut">
              <a:rPr lang="pt-PT"/>
              <a:pPr>
                <a:defRPr/>
              </a:pPr>
              <a:t>13-11-2013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 smtClean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66B76F2-9DF9-444A-95BB-799A162F918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094189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 smtClean="0"/>
          </a:p>
        </p:txBody>
      </p:sp>
      <p:sp>
        <p:nvSpPr>
          <p:cNvPr id="7885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E7181CE-DA83-40AB-9982-6BDC2648F411}" type="slidenum">
              <a:rPr lang="pt-PT" sz="1200" smtClean="0"/>
              <a:pPr eaLnBrk="1" hangingPunct="1"/>
              <a:t>2</a:t>
            </a:fld>
            <a:endParaRPr lang="pt-PT" sz="12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88068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4C4D37E-796B-40D3-BE15-776FB6E2E6AF}" type="slidenum">
              <a:rPr lang="pt-PT" sz="1200" smtClean="0">
                <a:solidFill>
                  <a:srgbClr val="000000"/>
                </a:solidFill>
              </a:rPr>
              <a:pPr eaLnBrk="1" hangingPunct="1"/>
              <a:t>32</a:t>
            </a:fld>
            <a:endParaRPr lang="pt-PT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7987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EACC250-DD2F-4E49-A482-DDA6247EF117}" type="slidenum">
              <a:rPr lang="pt-PT" sz="1200" smtClean="0">
                <a:solidFill>
                  <a:srgbClr val="000000"/>
                </a:solidFill>
              </a:rPr>
              <a:pPr eaLnBrk="1" hangingPunct="1"/>
              <a:t>33</a:t>
            </a:fld>
            <a:endParaRPr lang="pt-PT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7987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EACC250-DD2F-4E49-A482-DDA6247EF117}" type="slidenum">
              <a:rPr lang="pt-PT" sz="1200" smtClean="0">
                <a:solidFill>
                  <a:srgbClr val="000000"/>
                </a:solidFill>
              </a:rPr>
              <a:pPr eaLnBrk="1" hangingPunct="1"/>
              <a:t>3</a:t>
            </a:fld>
            <a:endParaRPr lang="pt-PT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8090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B4363C1-E0DF-4E3E-8395-DC87794AFA4D}" type="slidenum">
              <a:rPr lang="pt-PT" sz="1200" smtClean="0"/>
              <a:pPr eaLnBrk="1" hangingPunct="1"/>
              <a:t>12</a:t>
            </a:fld>
            <a:endParaRPr lang="pt-PT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81924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60179FED-E27D-4B15-951C-0AA828630394}" type="slidenum">
              <a:rPr lang="pt-PT" sz="1200" smtClean="0">
                <a:solidFill>
                  <a:srgbClr val="000000"/>
                </a:solidFill>
              </a:rPr>
              <a:pPr eaLnBrk="1" hangingPunct="1"/>
              <a:t>14</a:t>
            </a:fld>
            <a:endParaRPr lang="pt-PT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122884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5386F22-776C-4D9D-ABBE-7EDB20699F87}" type="slidenum">
              <a:rPr lang="pt-PT" sz="1200" smtClean="0">
                <a:solidFill>
                  <a:prstClr val="black"/>
                </a:solidFill>
              </a:rPr>
              <a:pPr eaLnBrk="1" hangingPunct="1"/>
              <a:t>27</a:t>
            </a:fld>
            <a:endParaRPr lang="pt-PT" sz="120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8397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2E961C7-23BB-4F7D-A8D8-D4E7B77EB34E}" type="slidenum">
              <a:rPr lang="pt-PT" sz="1200" smtClean="0">
                <a:solidFill>
                  <a:srgbClr val="000000"/>
                </a:solidFill>
              </a:rPr>
              <a:pPr eaLnBrk="1" hangingPunct="1"/>
              <a:t>28</a:t>
            </a:fld>
            <a:endParaRPr lang="pt-PT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8499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968334A-D1C9-4705-9E56-6736357B1550}" type="slidenum">
              <a:rPr lang="pt-PT" sz="1200" smtClean="0">
                <a:solidFill>
                  <a:srgbClr val="000000"/>
                </a:solidFill>
              </a:rPr>
              <a:pPr eaLnBrk="1" hangingPunct="1"/>
              <a:t>29</a:t>
            </a:fld>
            <a:endParaRPr lang="pt-PT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8602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75FD736-43B9-4EC0-BCEB-C7AD98CD2EA8}" type="slidenum">
              <a:rPr lang="pt-PT" sz="1200" smtClean="0">
                <a:solidFill>
                  <a:srgbClr val="000000"/>
                </a:solidFill>
              </a:rPr>
              <a:pPr eaLnBrk="1" hangingPunct="1"/>
              <a:t>30</a:t>
            </a:fld>
            <a:endParaRPr lang="pt-PT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87044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3624E02-B444-4674-B34C-2B6DD3AD8093}" type="slidenum">
              <a:rPr lang="pt-PT" sz="1200" smtClean="0">
                <a:solidFill>
                  <a:srgbClr val="000000"/>
                </a:solidFill>
              </a:rPr>
              <a:pPr eaLnBrk="1" hangingPunct="1"/>
              <a:t>31</a:t>
            </a:fld>
            <a:endParaRPr lang="pt-PT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F6509-6AFC-4EFE-94DD-0ACB8CF73E6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321467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385EF-C74C-47EB-B266-1337D8E4A25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5718665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7DD7E-BF6B-49F6-A7EA-75081123CDA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8482804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60239-6DDE-44E9-9AAC-0B0E09EA930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322586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1EB1393-B3C0-4FFA-A9E6-E12B536A70D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577597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DB8080E-2E7F-4027-9AFF-C9FA963C390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5068408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EAEC8B6-0C57-46BC-B010-818D181F3A4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0945228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491B5C9-1C16-4F29-9A6A-073DBD6324C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81190563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BDB65F9-7D12-498B-BECD-C673C0A8C05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7276554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538D2A3-C8C3-4D29-A576-8E79B9D8D2B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92545766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8A1DBF0-3FBF-4458-8A29-1D357ED992F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247336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06A69-D0FB-40F9-84B7-A56659474DE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21571083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8794640-1914-47E6-937D-33CB448052A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22162799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CABCDEA-861B-48CA-98D3-246C1443E70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3620535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4E95D27-1BAF-4A84-8A12-7A22D615A7A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62923353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E603E85-8F42-45B5-AC76-E0729AD98BD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4177718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259E19F-58DD-43AE-9B6C-20AA0C3862A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777009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389C7-EF18-42E9-8C7A-1C94C00C7D5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17120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5ACE3-97E2-4234-9DDC-09CF0A02D0B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5784522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6172D-6805-4285-B49B-A18EF810538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23321643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E365C-A35F-4E4C-BF58-F7D7F9C9F34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8722031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B44F8-E0BC-419E-9758-DBBF3EC8C1A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0277552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23D57-FAAD-457B-81D0-98ED4E21A49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6667742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FDA32-9FE5-4E46-9225-B271D1390BF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24109872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2F777-9BC0-4FA7-AD88-ADDE1964B3D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68188692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F36BA-5640-485B-9F27-7C7B85210AF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86631429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E1258-0DD8-4BC4-B905-48F9FF6E671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55526579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3C708-E783-4297-8C16-E780E9C29E9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86543778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C6EFE-97F6-4870-8AD9-DCF9CD4CCCF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85055622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CA3CD-C2D0-4042-85FE-8083FC4D70E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21994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ACCEE-2545-4D55-8FE0-0F073CD916D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023471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FCC37-4D04-4192-A904-5F120AEA29E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83213476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B3005-7D9B-4A5B-9CD9-3BCCBB9A110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064282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9BFDC-105C-4A06-B781-78C02CEC9F7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3004496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C164B-A186-41E2-94CC-89D6CFBE693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03615473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B4D8E-2A1C-4E1E-9824-A6D052716B0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36812968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66425-996A-41FB-A943-9BAD84FD060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5650954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512913-3A86-4F82-A7F3-36908974E00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6769277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3FF8-53EA-4D3C-97F9-2412DF191ED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4866915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D80AF-9D02-451B-804F-3EFBD658F11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9001433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2E5C5-F9A3-443D-BA50-8D447D999C1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58247761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055DB-632C-403C-BDA2-2B8F8ED5AB3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18139031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F418D-DB93-42DE-8AD4-E5AA0E0CA5D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08016066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381E9-F5FA-4219-8151-F5D5EA6E069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944922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AE3DE-C56E-413C-92A7-F6F0D2D314C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44795793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B6B42-9857-4E84-9A96-56E024E49BE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0690982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4B44F-9308-4159-B56E-42BD9B02152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17964389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92AE8-592C-49D9-B69B-2D19DB38A44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52032019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B9E5C-B1F8-41D3-9C78-88942DFEB77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54252138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BF855-5A90-4A32-AE0C-B266E1F3B93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60957691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76728-D8CF-4E30-9363-A5CC8098B6F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54307001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C3D90-346C-403A-9034-DF59EAC22BC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26203346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B60C2-4ADE-4F07-8989-3AF73CE7148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7442562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DD942-C385-42BC-8A8B-DB17176E115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59620198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96CA4-C34D-4E76-9732-88F5C4AB7BF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8952496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F8570-6622-42B5-9F30-97D30C37DF3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46560443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D824-2D91-484D-A16D-963399C0924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83447664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158AC-C88D-472A-B190-E77A668D112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833719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A4511-1EE2-497C-A09D-A3E27064056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7160707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D8DED-8E53-4A34-A4D8-EC57840FAF4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6664506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A53E2-9602-46DB-95CE-C7E38441C0A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8573619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40F46-12D0-43E8-8C91-BAFEA017309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21986626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DE368-CD3A-4568-8FB3-D452F201B80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80536308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CD7E3-0DCA-49D2-89AB-B838ECA2CB1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41494309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1B585-308E-4921-9059-04AFB708ED0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42066959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49749-8149-4058-A81B-F096F3EC0A1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0510513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71D36-2E04-48A1-BCB6-0CEE6644C72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7253759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F45ED-7EAD-4531-A6C6-5440E59782B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59213096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A4996-E20E-4AF7-B75C-458C84F63DC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82754315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8112B-6D0B-4F5B-B338-A7FE8B73B6D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66139517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D0C1765-FF7D-4BDF-809E-CF89076F5A6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374966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B5ADA9B-D782-4702-9448-5B378497003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29789759"/>
      </p:ext>
    </p:extLst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A2BCCA3-5F8D-492C-A691-B7F678F7074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82813652"/>
      </p:ext>
    </p:extLst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00B0DA4-579F-4307-A0D2-F8F627897F7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7421330"/>
      </p:ext>
    </p:extLst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A47E4EC-30BD-4004-AC75-2E6A1BE5495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08312781"/>
      </p:ext>
    </p:extLst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E846383-1CD0-473D-820F-D32D360BBAA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0555662"/>
      </p:ext>
    </p:extLst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7A25281-74A7-4595-8FF0-EE84640B964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6248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96EEB-07FF-4DA6-97B7-5EA0892CCFD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1724759"/>
      </p:ext>
    </p:extLst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94611B8-915A-4673-8AA5-78BA01E37F1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525577"/>
      </p:ext>
    </p:extLst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10937B5-0FAF-4269-8342-828C59AAAA3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41351277"/>
      </p:ext>
    </p:extLst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DAD24DE-612F-4803-B9B8-0EC1F78D6EA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02090303"/>
      </p:ext>
    </p:extLst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74E2FDE-5ACF-4EA0-B1F7-5C027C80F2C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58319398"/>
      </p:ext>
    </p:extLst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162393F-01F7-4D3A-81FB-2504D909812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79310112"/>
      </p:ext>
    </p:extLst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5C9E718-EB0B-4421-903D-8C897A847BF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692325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208B2C4-7F60-40CB-808A-205C38DB02B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7633915"/>
      </p:ext>
    </p:extLst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1901091-BE89-478A-81E3-F64F70A2DB3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87962272"/>
      </p:ext>
    </p:extLst>
  </p:cSld>
  <p:clrMapOvr>
    <a:masterClrMapping/>
  </p:clrMapOvr>
  <p:transition spd="med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FB91FCA-6A2B-4354-9732-FC4EF4E2AAA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86225217"/>
      </p:ext>
    </p:extLst>
  </p:cSld>
  <p:clrMapOvr>
    <a:masterClrMapping/>
  </p:clrMapOvr>
  <p:transition spd="med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1A75ACE-CB9A-4F38-857A-5DFFFDD1D62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4035179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65CDD-A33E-4076-A308-6DFC649BE05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21878562"/>
      </p:ext>
    </p:extLst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D0CE3A7-5308-42B1-A5DE-DD50962F4EF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24342979"/>
      </p:ext>
    </p:extLst>
  </p:cSld>
  <p:clrMapOvr>
    <a:masterClrMapping/>
  </p:clrMapOvr>
  <p:transition spd="med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9D8186D-BDA2-4A09-87B0-713B2C875EF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431417"/>
      </p:ext>
    </p:extLst>
  </p:cSld>
  <p:clrMapOvr>
    <a:masterClrMapping/>
  </p:clrMapOvr>
  <p:transition spd="med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BF4F6F9-9039-40CA-8120-07A1CAF14CB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78167591"/>
      </p:ext>
    </p:extLst>
  </p:cSld>
  <p:clrMapOvr>
    <a:masterClrMapping/>
  </p:clrMapOvr>
  <p:transition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943454C-2E1B-4323-9FCB-5D21FE14D54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73161300"/>
      </p:ext>
    </p:extLst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44E8992-EC3C-4C8B-AAD4-310D67345AD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70223581"/>
      </p:ext>
    </p:extLst>
  </p:cSld>
  <p:clrMapOvr>
    <a:masterClrMapping/>
  </p:clrMapOvr>
  <p:transition spd="med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E5D8FA6-43C0-4900-94B0-C03BBA71103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7449782"/>
      </p:ext>
    </p:extLst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A8123E7-106D-4B29-ABFB-583A9722772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9578315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C3D0EEE7-2FAA-4D14-8AD8-F67648FBA60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90380" r:id="rId1"/>
    <p:sldLayoutId id="2147490381" r:id="rId2"/>
    <p:sldLayoutId id="2147490382" r:id="rId3"/>
    <p:sldLayoutId id="2147490383" r:id="rId4"/>
    <p:sldLayoutId id="2147490384" r:id="rId5"/>
    <p:sldLayoutId id="2147490385" r:id="rId6"/>
    <p:sldLayoutId id="2147490386" r:id="rId7"/>
    <p:sldLayoutId id="2147490387" r:id="rId8"/>
    <p:sldLayoutId id="2147490388" r:id="rId9"/>
    <p:sldLayoutId id="2147490389" r:id="rId10"/>
    <p:sldLayoutId id="2147490390" r:id="rId11"/>
    <p:sldLayoutId id="2147490391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7A91A5-1CE3-40EB-A862-DA3CA2BB411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2068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2069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2056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2066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2067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2057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2064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2065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2058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2062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2063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90392" r:id="rId1"/>
    <p:sldLayoutId id="2147490393" r:id="rId2"/>
    <p:sldLayoutId id="2147490394" r:id="rId3"/>
    <p:sldLayoutId id="2147490395" r:id="rId4"/>
    <p:sldLayoutId id="2147490396" r:id="rId5"/>
    <p:sldLayoutId id="2147490397" r:id="rId6"/>
    <p:sldLayoutId id="2147490398" r:id="rId7"/>
    <p:sldLayoutId id="2147490399" r:id="rId8"/>
    <p:sldLayoutId id="2147490400" r:id="rId9"/>
    <p:sldLayoutId id="2147490401" r:id="rId10"/>
    <p:sldLayoutId id="2147490402" r:id="rId11"/>
    <p:sldLayoutId id="2147490403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BA436696-7985-443A-9D75-088F4B07822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3092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93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3080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3090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91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3081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3088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9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3082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3086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7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3084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5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90404" r:id="rId1"/>
    <p:sldLayoutId id="2147490358" r:id="rId2"/>
    <p:sldLayoutId id="2147490359" r:id="rId3"/>
    <p:sldLayoutId id="2147490360" r:id="rId4"/>
    <p:sldLayoutId id="2147490361" r:id="rId5"/>
    <p:sldLayoutId id="2147490362" r:id="rId6"/>
    <p:sldLayoutId id="2147490363" r:id="rId7"/>
    <p:sldLayoutId id="2147490364" r:id="rId8"/>
    <p:sldLayoutId id="2147490365" r:id="rId9"/>
    <p:sldLayoutId id="2147490366" r:id="rId10"/>
    <p:sldLayoutId id="2147490367" r:id="rId11"/>
    <p:sldLayoutId id="2147490368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13E30711-EDD6-4D32-A9BD-51ACC69665A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4116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7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4104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4114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5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4105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4112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3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4106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4110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1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4108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9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90405" r:id="rId1"/>
    <p:sldLayoutId id="2147490369" r:id="rId2"/>
    <p:sldLayoutId id="2147490370" r:id="rId3"/>
    <p:sldLayoutId id="2147490371" r:id="rId4"/>
    <p:sldLayoutId id="2147490372" r:id="rId5"/>
    <p:sldLayoutId id="2147490373" r:id="rId6"/>
    <p:sldLayoutId id="2147490374" r:id="rId7"/>
    <p:sldLayoutId id="2147490375" r:id="rId8"/>
    <p:sldLayoutId id="2147490376" r:id="rId9"/>
    <p:sldLayoutId id="2147490377" r:id="rId10"/>
    <p:sldLayoutId id="2147490378" r:id="rId11"/>
    <p:sldLayoutId id="2147490379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D52E36FD-1CF5-4F59-BC08-FA1FD47EDF1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5127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140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41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5128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5138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39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5129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5136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37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5130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5134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35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5132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33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90406" r:id="rId1"/>
    <p:sldLayoutId id="2147490407" r:id="rId2"/>
    <p:sldLayoutId id="2147490408" r:id="rId3"/>
    <p:sldLayoutId id="2147490409" r:id="rId4"/>
    <p:sldLayoutId id="2147490410" r:id="rId5"/>
    <p:sldLayoutId id="2147490411" r:id="rId6"/>
    <p:sldLayoutId id="2147490412" r:id="rId7"/>
    <p:sldLayoutId id="2147490413" r:id="rId8"/>
    <p:sldLayoutId id="2147490414" r:id="rId9"/>
    <p:sldLayoutId id="2147490415" r:id="rId10"/>
    <p:sldLayoutId id="2147490416" r:id="rId11"/>
    <p:sldLayoutId id="2147490417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578417-6FA2-4529-883D-1272E33D1B5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13319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3332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3333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320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3330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3331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321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3328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3329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322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3326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3327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3324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3325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587558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90419" r:id="rId1"/>
    <p:sldLayoutId id="2147490420" r:id="rId2"/>
    <p:sldLayoutId id="2147490421" r:id="rId3"/>
    <p:sldLayoutId id="2147490422" r:id="rId4"/>
    <p:sldLayoutId id="2147490423" r:id="rId5"/>
    <p:sldLayoutId id="2147490424" r:id="rId6"/>
    <p:sldLayoutId id="2147490425" r:id="rId7"/>
    <p:sldLayoutId id="2147490426" r:id="rId8"/>
    <p:sldLayoutId id="2147490427" r:id="rId9"/>
    <p:sldLayoutId id="2147490428" r:id="rId10"/>
    <p:sldLayoutId id="2147490429" r:id="rId11"/>
    <p:sldLayoutId id="2147490430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E09C1B-0FC0-4C66-8473-D4F37A66884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615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616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16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15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616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16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15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616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16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15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615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15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615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15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151024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90432" r:id="rId1"/>
    <p:sldLayoutId id="2147490433" r:id="rId2"/>
    <p:sldLayoutId id="2147490434" r:id="rId3"/>
    <p:sldLayoutId id="2147490435" r:id="rId4"/>
    <p:sldLayoutId id="2147490436" r:id="rId5"/>
    <p:sldLayoutId id="2147490437" r:id="rId6"/>
    <p:sldLayoutId id="2147490438" r:id="rId7"/>
    <p:sldLayoutId id="2147490439" r:id="rId8"/>
    <p:sldLayoutId id="2147490440" r:id="rId9"/>
    <p:sldLayoutId id="2147490441" r:id="rId10"/>
    <p:sldLayoutId id="2147490442" r:id="rId11"/>
    <p:sldLayoutId id="2147490443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CFDA61-33BC-40ED-8630-8B8844419C1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8199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8212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8213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8200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210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8211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8201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8208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8209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8202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8206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8207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8204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8205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649071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90445" r:id="rId1"/>
    <p:sldLayoutId id="2147490446" r:id="rId2"/>
    <p:sldLayoutId id="2147490447" r:id="rId3"/>
    <p:sldLayoutId id="2147490448" r:id="rId4"/>
    <p:sldLayoutId id="2147490449" r:id="rId5"/>
    <p:sldLayoutId id="2147490450" r:id="rId6"/>
    <p:sldLayoutId id="2147490451" r:id="rId7"/>
    <p:sldLayoutId id="2147490452" r:id="rId8"/>
    <p:sldLayoutId id="2147490453" r:id="rId9"/>
    <p:sldLayoutId id="2147490454" r:id="rId10"/>
    <p:sldLayoutId id="2147490455" r:id="rId11"/>
    <p:sldLayoutId id="2147490456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4.xml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8.jpeg"/><Relationship Id="rId11" Type="http://schemas.openxmlformats.org/officeDocument/2006/relationships/image" Target="../media/image11.png"/><Relationship Id="rId5" Type="http://schemas.openxmlformats.org/officeDocument/2006/relationships/image" Target="../media/image27.png"/><Relationship Id="rId10" Type="http://schemas.openxmlformats.org/officeDocument/2006/relationships/image" Target="../media/image30.png"/><Relationship Id="rId4" Type="http://schemas.openxmlformats.org/officeDocument/2006/relationships/image" Target="../media/image26.jpeg"/><Relationship Id="rId9" Type="http://schemas.openxmlformats.org/officeDocument/2006/relationships/image" Target="../media/image21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6.xml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537268" y="2492896"/>
            <a:ext cx="5472113" cy="792088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No</a:t>
            </a:r>
            <a:r>
              <a:rPr lang="pt-PT" sz="3600" kern="1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 Ciclo A</a:t>
            </a:r>
            <a:r>
              <a:rPr lang="pt-PT" sz="3600" kern="1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:</a:t>
            </a:r>
          </a:p>
        </p:txBody>
      </p:sp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2915817" y="3501009"/>
            <a:ext cx="5832648" cy="26642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Louvamos</a:t>
            </a: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 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PAI,</a:t>
            </a:r>
            <a:endParaRPr lang="pt-PT" sz="3600" kern="10" baseline="0" dirty="0">
              <a:ln w="11430"/>
              <a:solidFill>
                <a:srgbClr val="B8CAFF">
                  <a:lumMod val="90000"/>
                </a:srgbClr>
              </a:solidFill>
              <a:effectLst>
                <a:outerShdw blurRad="50800" dist="38100" dir="2700000" algn="tl" rotWithShape="0">
                  <a:srgbClr val="FFFFFF">
                    <a:alpha val="40000"/>
                  </a:srgbClr>
                </a:outerShdw>
              </a:effectLst>
              <a:latin typeface="Arial Black"/>
            </a:endParaRPr>
          </a:p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Filho e o Espírito</a:t>
            </a:r>
          </a:p>
        </p:txBody>
      </p:sp>
      <p:pic>
        <p:nvPicPr>
          <p:cNvPr id="95236" name="Picture 4" descr="DOLPH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4546">
            <a:off x="581025" y="3983038"/>
            <a:ext cx="2786063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7" name="WordArt 5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28040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Os 3 Ciclos</a:t>
            </a:r>
          </a:p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Litúrgicos</a:t>
            </a: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1692275" y="3789363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95239" name="WordArt 7"/>
          <p:cNvSpPr>
            <a:spLocks noChangeArrowheads="1" noChangeShapeType="1" noTextEdit="1"/>
          </p:cNvSpPr>
          <p:nvPr/>
        </p:nvSpPr>
        <p:spPr bwMode="auto">
          <a:xfrm>
            <a:off x="468313" y="5084763"/>
            <a:ext cx="5746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</a:t>
            </a:r>
          </a:p>
        </p:txBody>
      </p:sp>
      <p:sp>
        <p:nvSpPr>
          <p:cNvPr id="95240" name="WordArt 8"/>
          <p:cNvSpPr>
            <a:spLocks noChangeArrowheads="1" noChangeShapeType="1" noTextEdit="1"/>
          </p:cNvSpPr>
          <p:nvPr/>
        </p:nvSpPr>
        <p:spPr bwMode="auto">
          <a:xfrm>
            <a:off x="1908175" y="5445125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7267011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525463" y="765175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54277" name="Seta para baixo 10"/>
          <p:cNvSpPr>
            <a:spLocks noChangeArrowheads="1"/>
          </p:cNvSpPr>
          <p:nvPr/>
        </p:nvSpPr>
        <p:spPr bwMode="auto">
          <a:xfrm rot="-1879668">
            <a:off x="6853828" y="6119815"/>
            <a:ext cx="219075" cy="298450"/>
          </a:xfrm>
          <a:prstGeom prst="downArrow">
            <a:avLst>
              <a:gd name="adj1" fmla="val 50000"/>
              <a:gd name="adj2" fmla="val 49838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s-ES" baseline="0">
                <a:solidFill>
                  <a:srgbClr val="F8F8F8"/>
                </a:solidFill>
              </a:rPr>
              <a:t> </a:t>
            </a:r>
          </a:p>
        </p:txBody>
      </p:sp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8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2" name="Rectângulo 1"/>
          <p:cNvSpPr/>
          <p:nvPr/>
        </p:nvSpPr>
        <p:spPr>
          <a:xfrm>
            <a:off x="1436688" y="1700808"/>
            <a:ext cx="6350000" cy="36306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“Irmãos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sabeis que um pouco de fermento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leveda toda a massa?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Purificai-vos do velho fermento,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serdes uma nova massa,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visto que sois pães ázimos.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Cristo, o nosso cordeiro pascal, foi imolado.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Celebremos a festa,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com fermento velho,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nem com fermento de malícia e perversidade,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com os pães ázimos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da pureza e da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verdade”.       (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1 Cor 5)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31228" y="999455"/>
            <a:ext cx="3960242" cy="2285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2ª </a:t>
            </a: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LEITURA</a:t>
            </a: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5580112" y="999455"/>
            <a:ext cx="720080" cy="2285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spc="50" baseline="0" dirty="0" smtClean="0">
                <a:ln w="3175"/>
                <a:solidFill>
                  <a:srgbClr val="FF5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(2)</a:t>
            </a:r>
            <a:endParaRPr lang="pt-PT" sz="3600" i="1" kern="10" spc="50" baseline="0" dirty="0">
              <a:ln w="3175"/>
              <a:solidFill>
                <a:srgbClr val="FF5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3635896" y="6021288"/>
            <a:ext cx="3096345" cy="3306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ALELUIA!</a:t>
            </a:r>
          </a:p>
        </p:txBody>
      </p:sp>
      <p:pic>
        <p:nvPicPr>
          <p:cNvPr id="15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098550" cy="938212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0" descr="http://4.bp.blogspot.com/_NUIU61TFvK0/S7fXatOQYOI/AAAAAAAAC80/4PlNtbLQHeQ/s400/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563" y="1844675"/>
            <a:ext cx="2622550" cy="436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349500"/>
            <a:ext cx="7200900" cy="3671888"/>
          </a:xfrm>
        </p:spPr>
        <p:txBody>
          <a:bodyPr/>
          <a:lstStyle/>
          <a:p>
            <a:pPr marL="609600" indent="-609600">
              <a:buFontTx/>
              <a:buNone/>
              <a:defRPr/>
            </a:pPr>
            <a:r>
              <a:rPr lang="pt-PT" sz="40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Cristo, </a:t>
            </a:r>
            <a:endParaRPr lang="pt-PT" sz="4000" b="1" i="1" dirty="0" smtClean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  <a:cs typeface="Arial" charset="0"/>
            </a:endParaRPr>
          </a:p>
          <a:p>
            <a:pPr marL="609600" indent="-609600">
              <a:buFontTx/>
              <a:buNone/>
              <a:defRPr/>
            </a:pPr>
            <a:r>
              <a:rPr lang="pt-PT" sz="40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	nosso </a:t>
            </a:r>
            <a:r>
              <a:rPr lang="pt-PT" sz="40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Cordeiro pascal, </a:t>
            </a:r>
            <a:endParaRPr lang="pt-PT" sz="4000" b="1" i="1" dirty="0" smtClean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  <a:cs typeface="Arial" charset="0"/>
            </a:endParaRPr>
          </a:p>
          <a:p>
            <a:pPr marL="609600" indent="-609600">
              <a:buFontTx/>
              <a:buNone/>
              <a:defRPr/>
            </a:pPr>
            <a:r>
              <a:rPr lang="pt-PT" sz="40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foi </a:t>
            </a:r>
            <a:r>
              <a:rPr lang="pt-PT" sz="40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imolado:</a:t>
            </a:r>
          </a:p>
          <a:p>
            <a:pPr marL="609600" indent="-609600">
              <a:buFontTx/>
              <a:buNone/>
              <a:defRPr/>
            </a:pPr>
            <a:r>
              <a:rPr lang="pt-PT" sz="40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	celebremos </a:t>
            </a:r>
          </a:p>
          <a:p>
            <a:pPr marL="609600" indent="-609600">
              <a:buFontTx/>
              <a:buNone/>
              <a:defRPr/>
            </a:pPr>
            <a:r>
              <a:rPr lang="pt-PT" sz="40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a </a:t>
            </a:r>
            <a:r>
              <a:rPr lang="pt-PT" sz="40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festa do </a:t>
            </a:r>
            <a:r>
              <a:rPr lang="pt-PT" sz="40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Senhor! </a:t>
            </a:r>
            <a:endParaRPr lang="pt-PT" sz="4000" b="1" i="1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7524" name="Line 4"/>
          <p:cNvSpPr>
            <a:spLocks noChangeShapeType="1"/>
          </p:cNvSpPr>
          <p:nvPr/>
        </p:nvSpPr>
        <p:spPr bwMode="auto">
          <a:xfrm>
            <a:off x="500063" y="784225"/>
            <a:ext cx="8207375" cy="0"/>
          </a:xfrm>
          <a:prstGeom prst="line">
            <a:avLst/>
          </a:prstGeom>
          <a:ln>
            <a:solidFill>
              <a:srgbClr val="66FFFF"/>
            </a:solidFill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pt-PT" baseline="0" dirty="0">
              <a:solidFill>
                <a:srgbClr val="F8F8F8"/>
              </a:solidFill>
            </a:endParaRPr>
          </a:p>
        </p:txBody>
      </p:sp>
      <p:sp>
        <p:nvSpPr>
          <p:cNvPr id="55301" name="Line 5"/>
          <p:cNvSpPr>
            <a:spLocks noChangeShapeType="1"/>
          </p:cNvSpPr>
          <p:nvPr/>
        </p:nvSpPr>
        <p:spPr bwMode="auto">
          <a:xfrm>
            <a:off x="1258888" y="1717676"/>
            <a:ext cx="3744912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8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1258888" y="1196752"/>
            <a:ext cx="3744912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ALELUIA!</a:t>
            </a:r>
          </a:p>
        </p:txBody>
      </p:sp>
      <p:pic>
        <p:nvPicPr>
          <p:cNvPr id="16" name="Picture 9" descr="BIBLE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15888"/>
            <a:ext cx="109855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438150" y="765175"/>
            <a:ext cx="835342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chemeClr val="tx1"/>
                </a:solidFill>
              </a:ln>
            </a:endParaRPr>
          </a:p>
        </p:txBody>
      </p:sp>
      <p:pic>
        <p:nvPicPr>
          <p:cNvPr id="5632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7842250" y="5922963"/>
            <a:ext cx="266700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5364088" y="1080859"/>
            <a:ext cx="2088232" cy="1879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b="0" i="1" kern="10" spc="50" baseline="0" dirty="0">
                <a:ln w="3175"/>
                <a:solidFill>
                  <a:srgbClr val="FF5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[ de manhã ]</a:t>
            </a: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8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2" name="Rectângulo 1"/>
          <p:cNvSpPr/>
          <p:nvPr/>
        </p:nvSpPr>
        <p:spPr>
          <a:xfrm>
            <a:off x="1390650" y="1563688"/>
            <a:ext cx="6565900" cy="451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“No primeiro dia da semana,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Maria Madalena foi de manhãzinha,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ainda escuro, ao sepulcro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viu a pedra retirada do sepulcro.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Correu então e foi ter com Simão Pedro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com o discípulo predileto de Jesus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disse-lhes: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«Levaram o Senhor do sepulcro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não sabemos onde O puseram».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Pedro partiu com o outro discípulo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foram ambos ao sepulcro.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Corriam os dois juntos,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o outro discípulo antecipou-se,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correndo mais depressa do que Pedro,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chegou primeiro ao sepulcro.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547664" y="1008851"/>
            <a:ext cx="3671689" cy="3319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EVANGELHO (1a):</a:t>
            </a:r>
            <a:endParaRPr lang="pt-PT" sz="3600" kern="10" baseline="0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  <a:cs typeface="Arial" charset="0"/>
            </a:endParaRPr>
          </a:p>
        </p:txBody>
      </p:sp>
      <p:pic>
        <p:nvPicPr>
          <p:cNvPr id="14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098550" cy="938212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438150" y="765175"/>
            <a:ext cx="835342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pic>
        <p:nvPicPr>
          <p:cNvPr id="5734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488" y="1601788"/>
            <a:ext cx="40640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5652120" y="1224875"/>
            <a:ext cx="2088232" cy="1879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b="0" i="1" kern="10" spc="50" baseline="0" dirty="0">
                <a:ln w="3175"/>
                <a:solidFill>
                  <a:srgbClr val="FF5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[ de manhã ]</a:t>
            </a: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8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2" name="Rectângulo 1"/>
          <p:cNvSpPr/>
          <p:nvPr/>
        </p:nvSpPr>
        <p:spPr>
          <a:xfrm>
            <a:off x="1330325" y="1800225"/>
            <a:ext cx="7489825" cy="42211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Debruçando-se, viu as ligaduras no chão,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não entrou.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Entretanto, chegou também Simão Pedro,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o seguira. Entrou no sepulcro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viu as ligaduras no chão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o sudário que tinha estado sobre a cabeça de Jesus, não com as ligaduras,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enrolado à parte.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Entrou também o outro discípulo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chegara primeiro ao sepulcro: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viu e acreditou.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Na verdade, ainda não tinham entendido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Escritura, segundo a qual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devia ressuscitar dos mortos”.  (Jo 20) 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91680" y="1143977"/>
            <a:ext cx="3671689" cy="3319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EVANGELHO (1b):</a:t>
            </a:r>
            <a:endParaRPr lang="pt-PT" sz="3600" kern="10" baseline="0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  <a:cs typeface="Arial" charset="0"/>
            </a:endParaRPr>
          </a:p>
        </p:txBody>
      </p:sp>
      <p:pic>
        <p:nvPicPr>
          <p:cNvPr id="12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098550" cy="938212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438150" y="765175"/>
            <a:ext cx="835342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pic>
        <p:nvPicPr>
          <p:cNvPr id="5837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34363" y="6045200"/>
            <a:ext cx="26670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5724128" y="1008851"/>
            <a:ext cx="2088232" cy="1879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b="0" i="1" kern="10" spc="50" baseline="0" dirty="0">
                <a:ln w="3175"/>
                <a:solidFill>
                  <a:srgbClr val="FF5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[ de tarde ]</a:t>
            </a: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8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2" name="Rectângulo 1"/>
          <p:cNvSpPr/>
          <p:nvPr/>
        </p:nvSpPr>
        <p:spPr>
          <a:xfrm>
            <a:off x="468313" y="1274763"/>
            <a:ext cx="8251825" cy="5106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“Dois dos discípulos de Jesus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iam a caminho duma povoação chamada Emaús,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ficava a duas léguas de Jerusalém.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Conversavam entre si sobre tudo o que tinha sucedido. Enquanto falavam e discutiam, Jesus aproximou-Se deles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pôs-Se com eles a caminho. Mas os seus olhos estavam impedidos de O reconhecerem. Ele perguntou-lhes: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«Que palavras são essas que trocais entre vós pelo caminho?». Pararam, com ar muito triste,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um deles, chamado Cléofas, respondeu: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«Tu és o único habitante de Jerusalém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ignorar o que lá se passou nestes dias!».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Ele perguntou: «Que foi?». Responderam-Lhe: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«O que se refere a Jesus de Nazaré, profeta poderoso em obras e palavras diante de Deus e de todo o povo;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como os príncipes dos sacerdotes e os nossos chefes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entregaram para ser condenado à morte e crucificado.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835696" y="921727"/>
            <a:ext cx="3671689" cy="3319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EVANGELHO (2a):</a:t>
            </a:r>
            <a:endParaRPr lang="pt-PT" sz="3600" kern="10" baseline="0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  <a:cs typeface="Arial" charset="0"/>
            </a:endParaRPr>
          </a:p>
        </p:txBody>
      </p:sp>
      <p:pic>
        <p:nvPicPr>
          <p:cNvPr id="12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098550" cy="938212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438150" y="765175"/>
            <a:ext cx="835342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pic>
        <p:nvPicPr>
          <p:cNvPr id="5939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1216025"/>
            <a:ext cx="40640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39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7875588" y="5995988"/>
            <a:ext cx="266700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5868144" y="1152867"/>
            <a:ext cx="2088232" cy="1879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b="0" i="1" kern="10" spc="50" baseline="0" dirty="0">
                <a:ln w="3175"/>
                <a:solidFill>
                  <a:srgbClr val="FF5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[ de tarde ]</a:t>
            </a:r>
          </a:p>
        </p:txBody>
      </p:sp>
      <p:sp>
        <p:nvSpPr>
          <p:cNvPr id="14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8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2" name="Rectângulo 1"/>
          <p:cNvSpPr/>
          <p:nvPr/>
        </p:nvSpPr>
        <p:spPr>
          <a:xfrm>
            <a:off x="664120" y="1497608"/>
            <a:ext cx="8066088" cy="48117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Nós esperávamos que fosse Ele quem havia de libertar Israel. Mas, afinal, é já o terceiro dia depois que isto aconteceu. É verdade que algumas mulheres do nosso grupo nos sobressaltaram: foram de madrugada ao sepulcro, não encontraram o corpo de Jesus e vieram dizer que lhes tinham aparecido uns Anjos a anunciar que Ele estava vivo. Alguns dos nossos foram ao sepulcro e encontraram tudo como as mulheres tinham dito.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a Ele não O viram». Então Jesus disse-lhes: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«Homens sem inteligência e lentos de espírito para acreditar em tudo o que os profetas anunciaram!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tinha o Messias de sofrer tudo isso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entrar na sua glória?».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Depois, começando por Moisés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passando pelos Profetas, explicou-lhes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em todas as Escrituras o que Lhe dizia respeito. 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2051720" y="1093658"/>
            <a:ext cx="3671689" cy="3319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EVANGELHO (2b):</a:t>
            </a:r>
            <a:endParaRPr lang="pt-PT" sz="3600" kern="10" baseline="0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  <a:cs typeface="Arial" charset="0"/>
            </a:endParaRPr>
          </a:p>
        </p:txBody>
      </p:sp>
      <p:pic>
        <p:nvPicPr>
          <p:cNvPr id="13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098550" cy="938212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438150" y="765175"/>
            <a:ext cx="835342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pic>
        <p:nvPicPr>
          <p:cNvPr id="6042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1209675"/>
            <a:ext cx="40640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5940152" y="1008851"/>
            <a:ext cx="2088232" cy="1879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b="0" i="1" kern="10" spc="50" baseline="0" dirty="0">
                <a:ln w="3175"/>
                <a:solidFill>
                  <a:srgbClr val="FF5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[ de tarde ]</a:t>
            </a: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8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2" name="Rectângulo 1"/>
          <p:cNvSpPr/>
          <p:nvPr/>
        </p:nvSpPr>
        <p:spPr>
          <a:xfrm>
            <a:off x="520700" y="1341438"/>
            <a:ext cx="8372475" cy="5105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Ao chegarem perto da povoação para onde iam,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fez menção de seguir para diante. Mas eles convenceram-n’O a ficar, dizendo: «Ficai connosco,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porque o dia está a terminar e vem caindo a noite».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entrou e ficou com eles.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quando Se pôs à mesa, tomou o pão,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recitou a bênção, partiu-o e entregou-lho.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Nesse momento abriram-se-lhes os olhos e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reconheceram-n’O. Mas Ele desapareceu da sua presença. Disseram então um para o outro: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«Não ardia cá dentro o nosso coração, quando Ele nos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falava pelo caminho e nos explicava as Escrituras?». Partiram imediatamente de regresso a Jerusalém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encontraram reunidos os Onze e os que estavam com eles, que diziam: «Na verdade, o Senhor ressuscitou e apareceu a Simão». E eles contaram o que tinha acontecido no caminho e como O tinham reconhecido ao partir o pão”.          (Lc 24) 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2051720" y="944082"/>
            <a:ext cx="3671689" cy="3319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EVANGELHO (2c):</a:t>
            </a:r>
            <a:endParaRPr lang="pt-PT" sz="3600" kern="10" baseline="0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  <a:cs typeface="Arial" charset="0"/>
            </a:endParaRPr>
          </a:p>
        </p:txBody>
      </p:sp>
      <p:pic>
        <p:nvPicPr>
          <p:cNvPr id="12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098550" cy="938212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765175"/>
            <a:ext cx="8640762" cy="5616575"/>
          </a:xfrm>
        </p:spPr>
        <p:txBody>
          <a:bodyPr/>
          <a:lstStyle/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Deus, Pai todo-poderoso,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Criador do céu e da terra, de todas as coisas visíveis e invisíveis.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Senhor, Jesus Cristo, Filho Unigénito de Deus,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nascido do Pai  antes de todos os séculos: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Deus de Deus, Luz de Luz, Deus verdadeiro de Deus verdadeiro.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Gerado, não criado, consubstancial ao Pai.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Por Ele todas as coisas foram feitas.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por nós, homens, e para nossa salvação desceu dos Céus.  </a:t>
            </a:r>
            <a:r>
              <a:rPr lang="pt-PT" sz="1800" smtClean="0">
                <a:latin typeface="Arial" charset="0"/>
              </a:rPr>
              <a:t>( / )</a:t>
            </a:r>
            <a:r>
              <a:rPr lang="pt-PT" sz="1800" b="1" smtClean="0">
                <a:latin typeface="Arial" charset="0"/>
              </a:rPr>
              <a:t>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    E encarnou pelo Espírito Santo, no seio da Virgem Maria, e Se fez homem.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Também por nós foi crucificado sob Pôncio Pilatos;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padeceu e foi sepultado.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Ressuscitou ao terceiro dia, conforme as Escrituras e subiu aos Céus,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onde está sentado à direita do Pai.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 novo há de vir na sua glória, para julgar os vivos e os mortos,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o Seu Reino não terá fim.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no Espírito Santo, Senhor que dá a vida, e procede do Pai e do Filho;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com o Pai e o Filho é adorado e glorificado: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Ele que falou pelos Profetas.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na Igreja una, santa, católica e apostólica.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Professo um só batismo para remissão dos pecados.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espero a ressurreição dos mortos,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a vida do mundo que há de vir.</a:t>
            </a:r>
            <a:r>
              <a:rPr lang="pt-PT" sz="1800" b="1" i="1" smtClean="0">
                <a:latin typeface="Arial" charset="0"/>
              </a:rPr>
              <a:t>  Ámen.</a:t>
            </a:r>
            <a:r>
              <a:rPr lang="pt-PT" sz="1800" smtClean="0">
                <a:latin typeface="Arial" charset="0"/>
                <a:sym typeface="Wingdings" pitchFamily="2" charset="2"/>
              </a:rPr>
              <a:t> </a:t>
            </a:r>
          </a:p>
        </p:txBody>
      </p:sp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1403350" y="404813"/>
            <a:ext cx="4824413" cy="2878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AAAAAA">
                    <a:lumMod val="60000"/>
                    <a:lumOff val="4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Profissão de Fé (Credo)</a:t>
            </a:r>
          </a:p>
        </p:txBody>
      </p:sp>
      <p:sp>
        <p:nvSpPr>
          <p:cNvPr id="61444" name="Line 4"/>
          <p:cNvSpPr>
            <a:spLocks noChangeShapeType="1"/>
          </p:cNvSpPr>
          <p:nvPr/>
        </p:nvSpPr>
        <p:spPr bwMode="auto">
          <a:xfrm>
            <a:off x="1403350" y="692150"/>
            <a:ext cx="4751388" cy="0"/>
          </a:xfrm>
          <a:prstGeom prst="line">
            <a:avLst/>
          </a:prstGeom>
          <a:noFill/>
          <a:ln w="3175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Line 6"/>
          <p:cNvSpPr>
            <a:spLocks noChangeShapeType="1"/>
          </p:cNvSpPr>
          <p:nvPr/>
        </p:nvSpPr>
        <p:spPr bwMode="auto">
          <a:xfrm>
            <a:off x="395288" y="893763"/>
            <a:ext cx="8353425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2468" name="Line 12"/>
          <p:cNvSpPr>
            <a:spLocks noChangeShapeType="1"/>
          </p:cNvSpPr>
          <p:nvPr/>
        </p:nvSpPr>
        <p:spPr bwMode="auto">
          <a:xfrm>
            <a:off x="3059832" y="1700808"/>
            <a:ext cx="4427537" cy="0"/>
          </a:xfrm>
          <a:prstGeom prst="line">
            <a:avLst/>
          </a:prstGeom>
          <a:noFill/>
          <a:ln w="28575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368299" y="332656"/>
            <a:ext cx="8380165" cy="5008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ORAÇÃO UNIVERSAL</a:t>
            </a:r>
          </a:p>
        </p:txBody>
      </p:sp>
      <p:sp>
        <p:nvSpPr>
          <p:cNvPr id="2" name="Rectângulo 1"/>
          <p:cNvSpPr/>
          <p:nvPr/>
        </p:nvSpPr>
        <p:spPr>
          <a:xfrm>
            <a:off x="287338" y="2060575"/>
            <a:ext cx="8677150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Oramos... a Cristo Ressuscitado e Vivo, que pela sua paixão e morte de cruz destruiu o poder da morte, e, pela sua Ressurreição, abriu a todos as portas da Vida.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	    </a:t>
            </a:r>
            <a:r>
              <a:rPr lang="pt-PT" sz="20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porque está sempre Vivo entre nós, pedimos que:</a:t>
            </a:r>
          </a:p>
          <a:p>
            <a:pPr algn="l">
              <a:lnSpc>
                <a:spcPts val="2300"/>
              </a:lnSpc>
              <a:defRPr/>
            </a:pP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~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mude as nossas trevas em luz e a nossa tristeza em alegria...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~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no meio das mortes deste mundo, se realize a Salvação...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~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as vítimas do ódio e da morte acreditem na força do amor...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~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as comunidades cristãs deem exemplo de fraternidade...</a:t>
            </a:r>
          </a:p>
        </p:txBody>
      </p:sp>
      <p:sp>
        <p:nvSpPr>
          <p:cNvPr id="8" name="WordArt 8"/>
          <p:cNvSpPr>
            <a:spLocks noChangeArrowheads="1" noChangeShapeType="1" noTextEdit="1"/>
          </p:cNvSpPr>
          <p:nvPr/>
        </p:nvSpPr>
        <p:spPr bwMode="auto">
          <a:xfrm>
            <a:off x="3059832" y="1124744"/>
            <a:ext cx="4436095" cy="5698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Oração dos Fiéis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1565177" y="5016078"/>
            <a:ext cx="59591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  <a:cs typeface="Arial" charset="0"/>
              </a:rPr>
              <a:t>Ó </a:t>
            </a:r>
            <a:r>
              <a:rPr lang="pt-PT" sz="32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  <a:cs typeface="Arial" charset="0"/>
              </a:rPr>
              <a:t> JESUS</a:t>
            </a: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  <a:cs typeface="Arial" charset="0"/>
              </a:rPr>
              <a:t>, </a:t>
            </a:r>
            <a:r>
              <a:rPr lang="pt-PT" sz="32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  <a:cs typeface="Arial" charset="0"/>
              </a:rPr>
              <a:t> RESSUSCITADO</a:t>
            </a:r>
            <a:endParaRPr lang="pt-PT" sz="3200" cap="all" baseline="0" dirty="0">
              <a:solidFill>
                <a:srgbClr val="F8F8F8"/>
              </a:solidFill>
              <a:latin typeface="Arial Rounded MT Bold" pitchFamily="34" charset="0"/>
              <a:ea typeface="Times New Roman"/>
              <a:cs typeface="Arial" charset="0"/>
            </a:endParaRPr>
          </a:p>
          <a:p>
            <a:pPr algn="l">
              <a:spcAft>
                <a:spcPts val="0"/>
              </a:spcAft>
              <a:defRPr/>
            </a:pP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  <a:cs typeface="Arial" charset="0"/>
              </a:rPr>
              <a:t>E </a:t>
            </a:r>
            <a:r>
              <a:rPr lang="pt-PT" sz="32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  <a:cs typeface="Arial" charset="0"/>
              </a:rPr>
              <a:t> VIVO  ENTRE  </a:t>
            </a: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  <a:cs typeface="Arial" charset="0"/>
              </a:rPr>
              <a:t>NÓS 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21"/>
          <p:cNvSpPr>
            <a:spLocks noChangeArrowheads="1" noChangeShapeType="1" noTextEdit="1"/>
          </p:cNvSpPr>
          <p:nvPr/>
        </p:nvSpPr>
        <p:spPr bwMode="auto">
          <a:xfrm>
            <a:off x="539552" y="476672"/>
            <a:ext cx="8136904" cy="5688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spc="900" baseline="0" dirty="0" smtClean="0">
                <a:ln w="11430"/>
                <a:solidFill>
                  <a:srgbClr val="CCECFF"/>
                </a:solidFill>
                <a:effectLst>
                  <a:glow rad="101600">
                    <a:srgbClr val="D4D4D4">
                      <a:satMod val="175000"/>
                      <a:alpha val="40000"/>
                    </a:srgbClr>
                  </a:glow>
                  <a:outerShdw blurRad="50800" dist="38100" dir="2700000" algn="tl" rotWithShape="0">
                    <a:srgbClr val="FFFFFF">
                      <a:alpha val="80000"/>
                    </a:srgbClr>
                  </a:outerShdw>
                </a:effectLst>
                <a:latin typeface="Arial Black"/>
                <a:cs typeface="Arial" charset="0"/>
              </a:rPr>
              <a:t> Liturgia </a:t>
            </a:r>
            <a:r>
              <a:rPr lang="pt-PT" sz="3600" kern="10" baseline="0" dirty="0" smtClean="0">
                <a:ln w="11430"/>
                <a:solidFill>
                  <a:srgbClr val="CCECFF"/>
                </a:solidFill>
                <a:effectLst>
                  <a:glow rad="101600">
                    <a:srgbClr val="D4D4D4">
                      <a:satMod val="175000"/>
                      <a:alpha val="40000"/>
                    </a:srgbClr>
                  </a:glow>
                  <a:outerShdw blurRad="50800" dist="38100" dir="2700000" algn="tl" rotWithShape="0">
                    <a:srgbClr val="FFFFFF">
                      <a:alpha val="80000"/>
                    </a:srgbClr>
                  </a:outerShdw>
                </a:effectLst>
                <a:latin typeface="Arial Black"/>
                <a:cs typeface="Arial" charset="0"/>
              </a:rPr>
              <a:t> </a:t>
            </a:r>
            <a:endParaRPr lang="pt-PT" sz="3600" kern="10" baseline="0" dirty="0">
              <a:ln w="11430"/>
              <a:solidFill>
                <a:srgbClr val="CCECFF"/>
              </a:solidFill>
              <a:effectLst>
                <a:glow rad="101600">
                  <a:srgbClr val="D4D4D4">
                    <a:satMod val="175000"/>
                    <a:alpha val="40000"/>
                  </a:srgbClr>
                </a:glow>
                <a:outerShdw blurRad="50800" dist="38100" dir="2700000" algn="tl" rotWithShape="0">
                  <a:srgbClr val="FFFFFF">
                    <a:alpha val="80000"/>
                  </a:srgbClr>
                </a:outerShdw>
              </a:effectLst>
              <a:latin typeface="Arial Black"/>
              <a:cs typeface="Arial" charset="0"/>
            </a:endParaRPr>
          </a:p>
          <a:p>
            <a:pPr>
              <a:defRPr/>
            </a:pPr>
            <a:r>
              <a:rPr lang="pt-PT" sz="3600" kern="10" spc="300" baseline="0" dirty="0" smtClean="0">
                <a:ln w="11430"/>
                <a:solidFill>
                  <a:srgbClr val="CCECFF"/>
                </a:solidFill>
                <a:effectLst>
                  <a:glow rad="101600">
                    <a:srgbClr val="D4D4D4">
                      <a:satMod val="175000"/>
                      <a:alpha val="40000"/>
                    </a:srgbClr>
                  </a:glow>
                  <a:outerShdw blurRad="50800" dist="38100" dir="2700000" algn="tl" rotWithShape="0">
                    <a:srgbClr val="FFFFFF">
                      <a:alpha val="80000"/>
                    </a:srgbClr>
                  </a:outerShdw>
                </a:effectLst>
                <a:latin typeface="Arial Black"/>
                <a:cs typeface="Arial" charset="0"/>
              </a:rPr>
              <a:t>EUCARÍSTICA</a:t>
            </a:r>
            <a:endParaRPr lang="pt-PT" sz="3600" kern="10" spc="300" baseline="0" dirty="0">
              <a:ln w="11430"/>
              <a:solidFill>
                <a:srgbClr val="CCECFF"/>
              </a:solidFill>
              <a:effectLst>
                <a:glow rad="101600">
                  <a:srgbClr val="D4D4D4">
                    <a:satMod val="175000"/>
                    <a:alpha val="40000"/>
                  </a:srgbClr>
                </a:glow>
                <a:outerShdw blurRad="50800" dist="38100" dir="2700000" algn="tl" rotWithShape="0">
                  <a:srgbClr val="FFFFFF">
                    <a:alpha val="80000"/>
                  </a:srgbClr>
                </a:outerShdw>
              </a:effectLst>
              <a:latin typeface="Arial Black"/>
              <a:cs typeface="Arial" charset="0"/>
            </a:endParaRPr>
          </a:p>
        </p:txBody>
      </p:sp>
      <p:sp>
        <p:nvSpPr>
          <p:cNvPr id="108546" name="Line 2"/>
          <p:cNvSpPr>
            <a:spLocks noChangeShapeType="1"/>
          </p:cNvSpPr>
          <p:nvPr/>
        </p:nvSpPr>
        <p:spPr bwMode="auto">
          <a:xfrm>
            <a:off x="539750" y="3357563"/>
            <a:ext cx="7920038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6558">
            <a:off x="1667181" y="1561863"/>
            <a:ext cx="4263948" cy="4464328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61549"/>
            <a:ext cx="4269837" cy="4061955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2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1516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6" descr="DOLPHIN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704546">
            <a:off x="6808788" y="4416425"/>
            <a:ext cx="2455862" cy="1617663"/>
          </a:xfrm>
          <a:noFill/>
        </p:spPr>
      </p:pic>
      <p:sp>
        <p:nvSpPr>
          <p:cNvPr id="46083" name="WordArt 10"/>
          <p:cNvSpPr>
            <a:spLocks noChangeArrowheads="1" noChangeShapeType="1" noTextEdit="1"/>
          </p:cNvSpPr>
          <p:nvPr/>
        </p:nvSpPr>
        <p:spPr bwMode="auto">
          <a:xfrm>
            <a:off x="7956550" y="5588471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 dirty="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 Black"/>
              </a:rPr>
              <a:t>E</a:t>
            </a:r>
          </a:p>
        </p:txBody>
      </p:sp>
      <p:sp>
        <p:nvSpPr>
          <p:cNvPr id="46084" name="Text Box 16"/>
          <p:cNvSpPr txBox="1">
            <a:spLocks noChangeArrowheads="1"/>
          </p:cNvSpPr>
          <p:nvPr/>
        </p:nvSpPr>
        <p:spPr bwMode="auto">
          <a:xfrm>
            <a:off x="428278" y="3212976"/>
            <a:ext cx="6303962" cy="2677656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50000"/>
              </a:spcBef>
              <a:spcAft>
                <a:spcPts val="600"/>
              </a:spcAft>
            </a:pPr>
            <a:r>
              <a:rPr lang="pt-PT" sz="2000" baseline="0" dirty="0">
                <a:latin typeface="Arial" charset="0"/>
              </a:rPr>
              <a:t>- Diante da </a:t>
            </a:r>
            <a:r>
              <a:rPr lang="pt-PT" sz="2000" i="1" baseline="0" dirty="0">
                <a:latin typeface="Arial" charset="0"/>
              </a:rPr>
              <a:t>campa vazia</a:t>
            </a:r>
            <a:r>
              <a:rPr lang="pt-PT" sz="2000" baseline="0" dirty="0">
                <a:latin typeface="Arial" charset="0"/>
              </a:rPr>
              <a:t>... a Madalena e o </a:t>
            </a:r>
            <a:r>
              <a:rPr lang="pt-PT" sz="2000" baseline="0" dirty="0" smtClean="0">
                <a:latin typeface="Arial" charset="0"/>
              </a:rPr>
              <a:t>resto… todos </a:t>
            </a:r>
            <a:r>
              <a:rPr lang="pt-PT" sz="2000" baseline="0" dirty="0">
                <a:latin typeface="Arial" charset="0"/>
              </a:rPr>
              <a:t>estão </a:t>
            </a:r>
            <a:r>
              <a:rPr lang="pt-PT" sz="2000" i="1" baseline="0" dirty="0">
                <a:latin typeface="Arial" charset="0"/>
              </a:rPr>
              <a:t>“desorientados”</a:t>
            </a:r>
            <a:r>
              <a:rPr lang="pt-PT" sz="2000" baseline="0" dirty="0">
                <a:latin typeface="Arial" charset="0"/>
              </a:rPr>
              <a:t>… </a:t>
            </a:r>
            <a:r>
              <a:rPr lang="pt-PT" sz="2000" b="0" i="1" baseline="0" dirty="0" smtClean="0">
                <a:latin typeface="Arial" charset="0"/>
              </a:rPr>
              <a:t>[ 3ª</a:t>
            </a:r>
            <a:r>
              <a:rPr lang="pt-PT" sz="1200" i="1" baseline="0" dirty="0" smtClean="0">
                <a:latin typeface="Arial" charset="0"/>
              </a:rPr>
              <a:t>1</a:t>
            </a:r>
            <a:r>
              <a:rPr lang="pt-PT" sz="2000" b="0" i="1" baseline="0" dirty="0" smtClean="0">
                <a:latin typeface="Arial" charset="0"/>
              </a:rPr>
              <a:t> </a:t>
            </a:r>
            <a:r>
              <a:rPr lang="pt-PT" sz="2000" b="0" i="1" baseline="0" dirty="0">
                <a:latin typeface="Arial" charset="0"/>
              </a:rPr>
              <a:t>L./ Ev. </a:t>
            </a:r>
            <a:r>
              <a:rPr lang="pt-PT" sz="2000" b="0" baseline="0" dirty="0">
                <a:latin typeface="Arial" charset="0"/>
              </a:rPr>
              <a:t>- </a:t>
            </a:r>
            <a:r>
              <a:rPr lang="pt-PT" sz="2000" u="sng" baseline="0" dirty="0">
                <a:latin typeface="Arial" charset="0"/>
              </a:rPr>
              <a:t>Jo 20</a:t>
            </a:r>
            <a:r>
              <a:rPr lang="pt-PT" sz="2000" baseline="0" dirty="0">
                <a:latin typeface="Arial" charset="0"/>
              </a:rPr>
              <a:t> </a:t>
            </a:r>
            <a:r>
              <a:rPr lang="pt-PT" sz="2000" b="0" i="1" baseline="0" dirty="0">
                <a:latin typeface="Arial" charset="0"/>
              </a:rPr>
              <a:t>]</a:t>
            </a:r>
            <a:r>
              <a:rPr lang="pt-PT" sz="2000" baseline="0" dirty="0">
                <a:latin typeface="Arial" charset="0"/>
              </a:rPr>
              <a:t> </a:t>
            </a:r>
          </a:p>
          <a:p>
            <a:pPr marL="180975" indent="-180975" algn="l" eaLnBrk="1" hangingPunct="1">
              <a:spcBef>
                <a:spcPts val="0"/>
              </a:spcBef>
            </a:pPr>
            <a:r>
              <a:rPr lang="pt-PT" sz="2000" baseline="0" dirty="0" smtClean="0">
                <a:latin typeface="Arial" charset="0"/>
              </a:rPr>
              <a:t>   - A </a:t>
            </a:r>
            <a:r>
              <a:rPr lang="pt-PT" sz="2000" i="1" baseline="0" dirty="0" smtClean="0">
                <a:latin typeface="Arial" charset="0"/>
              </a:rPr>
              <a:t>morte</a:t>
            </a:r>
            <a:r>
              <a:rPr lang="pt-PT" sz="2000" baseline="0" dirty="0" smtClean="0">
                <a:latin typeface="Arial" charset="0"/>
              </a:rPr>
              <a:t> não foi o que </a:t>
            </a:r>
            <a:r>
              <a:rPr lang="pt-PT" sz="2000" i="1" baseline="0" dirty="0" smtClean="0">
                <a:latin typeface="Arial" charset="0"/>
              </a:rPr>
              <a:t>“eles” pensavam</a:t>
            </a:r>
            <a:r>
              <a:rPr lang="pt-PT" sz="2000" baseline="0" dirty="0" smtClean="0">
                <a:latin typeface="Arial" charset="0"/>
              </a:rPr>
              <a:t>…  Mas </a:t>
            </a:r>
            <a:r>
              <a:rPr lang="pt-PT" sz="2000" i="1" baseline="0" dirty="0" smtClean="0">
                <a:latin typeface="Arial" charset="0"/>
              </a:rPr>
              <a:t>O Cristo Vivo</a:t>
            </a:r>
            <a:r>
              <a:rPr lang="pt-PT" sz="2000" baseline="0" dirty="0" smtClean="0">
                <a:latin typeface="Arial" charset="0"/>
              </a:rPr>
              <a:t> é </a:t>
            </a:r>
            <a:r>
              <a:rPr lang="pt-PT" sz="2000" i="1" baseline="0" dirty="0" smtClean="0">
                <a:latin typeface="Arial" charset="0"/>
              </a:rPr>
              <a:t>“definitivo”</a:t>
            </a:r>
            <a:r>
              <a:rPr lang="pt-PT" sz="2000" baseline="0" dirty="0" smtClean="0">
                <a:latin typeface="Arial" charset="0"/>
              </a:rPr>
              <a:t>… </a:t>
            </a:r>
            <a:r>
              <a:rPr lang="pt-PT" sz="2000" b="0" i="1" baseline="0" dirty="0" smtClean="0">
                <a:latin typeface="Arial" charset="0"/>
              </a:rPr>
              <a:t>[ 3ª</a:t>
            </a:r>
            <a:r>
              <a:rPr lang="pt-PT" sz="1200" i="1" baseline="0" dirty="0" smtClean="0">
                <a:latin typeface="Arial" charset="0"/>
              </a:rPr>
              <a:t>2</a:t>
            </a:r>
            <a:r>
              <a:rPr lang="pt-PT" sz="2000" b="0" i="1" baseline="0" dirty="0" smtClean="0">
                <a:latin typeface="Arial" charset="0"/>
              </a:rPr>
              <a:t> L./ Ev. </a:t>
            </a:r>
            <a:r>
              <a:rPr lang="pt-PT" sz="2000" b="0" baseline="0" dirty="0" smtClean="0">
                <a:latin typeface="Arial" charset="0"/>
              </a:rPr>
              <a:t>- </a:t>
            </a:r>
            <a:r>
              <a:rPr lang="pt-PT" sz="2000" u="sng" baseline="0" dirty="0" smtClean="0">
                <a:latin typeface="Arial" charset="0"/>
              </a:rPr>
              <a:t>Lc 24</a:t>
            </a:r>
            <a:r>
              <a:rPr lang="pt-PT" sz="2000" baseline="0" dirty="0" smtClean="0">
                <a:latin typeface="Arial" charset="0"/>
              </a:rPr>
              <a:t> </a:t>
            </a:r>
            <a:r>
              <a:rPr lang="pt-PT" sz="2000" b="0" i="1" baseline="0" dirty="0" smtClean="0">
                <a:latin typeface="Arial" charset="0"/>
              </a:rPr>
              <a:t>]</a:t>
            </a:r>
            <a:endParaRPr lang="pt-PT" sz="2000" baseline="0" dirty="0" smtClean="0">
              <a:latin typeface="Arial" charset="0"/>
            </a:endParaRP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000" baseline="0" dirty="0" smtClean="0">
                <a:latin typeface="Arial" charset="0"/>
              </a:rPr>
              <a:t>- </a:t>
            </a:r>
            <a:r>
              <a:rPr lang="pt-PT" sz="2000" baseline="0" dirty="0">
                <a:latin typeface="Arial" charset="0"/>
              </a:rPr>
              <a:t>Discurso de Pedro: resumo da </a:t>
            </a:r>
            <a:r>
              <a:rPr lang="pt-PT" sz="2000" i="1" baseline="0" dirty="0">
                <a:latin typeface="Arial" charset="0"/>
              </a:rPr>
              <a:t>Vida de Jesus</a:t>
            </a:r>
            <a:r>
              <a:rPr lang="pt-PT" sz="2000" baseline="0" dirty="0">
                <a:latin typeface="Arial" charset="0"/>
              </a:rPr>
              <a:t>… e  da </a:t>
            </a:r>
            <a:r>
              <a:rPr lang="pt-PT" sz="2000" i="1" baseline="0" dirty="0" smtClean="0">
                <a:latin typeface="Arial" charset="0"/>
              </a:rPr>
              <a:t>Missão</a:t>
            </a:r>
            <a:r>
              <a:rPr lang="pt-PT" sz="2000" baseline="0" dirty="0" smtClean="0">
                <a:latin typeface="Arial" charset="0"/>
              </a:rPr>
              <a:t> </a:t>
            </a:r>
            <a:r>
              <a:rPr lang="pt-PT" sz="2000" baseline="0" dirty="0">
                <a:latin typeface="Arial" charset="0"/>
              </a:rPr>
              <a:t>dos discípulos… </a:t>
            </a:r>
            <a:r>
              <a:rPr lang="pt-PT" sz="2000" baseline="0" dirty="0" smtClean="0">
                <a:latin typeface="Arial" charset="0"/>
              </a:rPr>
              <a:t> </a:t>
            </a:r>
            <a:r>
              <a:rPr lang="pt-PT" sz="2000" b="0" i="1" baseline="0" dirty="0" smtClean="0">
                <a:latin typeface="Arial" charset="0"/>
              </a:rPr>
              <a:t>[ </a:t>
            </a:r>
            <a:r>
              <a:rPr lang="pt-PT" sz="2000" b="0" i="1" baseline="0" dirty="0">
                <a:latin typeface="Arial" charset="0"/>
              </a:rPr>
              <a:t>1ª </a:t>
            </a:r>
            <a:r>
              <a:rPr lang="pt-PT" sz="2000" b="0" i="1" baseline="0" dirty="0" smtClean="0">
                <a:latin typeface="Arial" charset="0"/>
              </a:rPr>
              <a:t>Leit. </a:t>
            </a:r>
            <a:r>
              <a:rPr lang="pt-PT" sz="2000" b="0" i="1" baseline="0" dirty="0">
                <a:latin typeface="Arial" charset="0"/>
              </a:rPr>
              <a:t>/ </a:t>
            </a:r>
            <a:r>
              <a:rPr lang="pt-PT" sz="2000" baseline="0" dirty="0" smtClean="0">
                <a:latin typeface="Arial" charset="0"/>
              </a:rPr>
              <a:t>At </a:t>
            </a:r>
            <a:r>
              <a:rPr lang="pt-PT" sz="2000" baseline="0" dirty="0">
                <a:latin typeface="Arial" charset="0"/>
              </a:rPr>
              <a:t>10 </a:t>
            </a:r>
            <a:r>
              <a:rPr lang="pt-PT" sz="2000" b="0" i="1" baseline="0" dirty="0">
                <a:latin typeface="Arial" charset="0"/>
              </a:rPr>
              <a:t>] </a:t>
            </a:r>
          </a:p>
          <a:p>
            <a:pPr algn="l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PT" sz="2000" baseline="0" dirty="0">
                <a:latin typeface="Arial" charset="0"/>
              </a:rPr>
              <a:t>- Se </a:t>
            </a:r>
            <a:r>
              <a:rPr lang="pt-PT" sz="2000" baseline="0" dirty="0" smtClean="0">
                <a:latin typeface="Arial" charset="0"/>
              </a:rPr>
              <a:t>morremos </a:t>
            </a:r>
            <a:r>
              <a:rPr lang="pt-PT" sz="2000" baseline="0" dirty="0">
                <a:latin typeface="Arial" charset="0"/>
              </a:rPr>
              <a:t>com Cristo… Ressuscitaremos e Viveremos n’Ele Eternamente…  </a:t>
            </a:r>
            <a:r>
              <a:rPr lang="pt-PT" sz="2000" b="0" i="1" baseline="0" dirty="0">
                <a:latin typeface="Arial" charset="0"/>
              </a:rPr>
              <a:t>[ 2ª </a:t>
            </a:r>
            <a:r>
              <a:rPr lang="pt-PT" sz="2000" b="0" i="1" baseline="0" dirty="0" smtClean="0">
                <a:latin typeface="Arial" charset="0"/>
              </a:rPr>
              <a:t>Leit. </a:t>
            </a:r>
            <a:r>
              <a:rPr lang="pt-PT" sz="2000" b="0" i="1" baseline="0" dirty="0">
                <a:latin typeface="Arial" charset="0"/>
              </a:rPr>
              <a:t>/ </a:t>
            </a:r>
            <a:r>
              <a:rPr lang="pt-PT" sz="2000" baseline="0" dirty="0">
                <a:latin typeface="Arial" charset="0"/>
              </a:rPr>
              <a:t>Cl 3 </a:t>
            </a:r>
            <a:r>
              <a:rPr lang="pt-PT" sz="2000" b="0" i="1" baseline="0" dirty="0">
                <a:latin typeface="Arial" charset="0"/>
              </a:rPr>
              <a:t>]  </a:t>
            </a:r>
          </a:p>
        </p:txBody>
      </p:sp>
      <p:sp>
        <p:nvSpPr>
          <p:cNvPr id="9" name="WordArt 4"/>
          <p:cNvSpPr>
            <a:spLocks noChangeArrowheads="1" noChangeShapeType="1"/>
          </p:cNvSpPr>
          <p:nvPr/>
        </p:nvSpPr>
        <p:spPr bwMode="auto">
          <a:xfrm>
            <a:off x="501626" y="260648"/>
            <a:ext cx="8318846" cy="13681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ts val="3500"/>
              </a:lnSpc>
              <a:defRPr/>
            </a:pPr>
            <a:r>
              <a:rPr lang="pt-PT" sz="3600" kern="10" spc="500" baseline="0" dirty="0" smtClean="0">
                <a:ln w="11430">
                  <a:solidFill>
                    <a:srgbClr val="00FFFF"/>
                  </a:solidFill>
                </a:ln>
                <a:solidFill>
                  <a:srgbClr val="CCFFFF"/>
                </a:solidFill>
                <a:effectLst>
                  <a:glow rad="63500">
                    <a:srgbClr val="AAAAAA">
                      <a:satMod val="175000"/>
                      <a:alpha val="40000"/>
                    </a:srgbClr>
                  </a:glow>
                  <a:outerShdw blurRad="50800" dist="39000" dir="5460000" algn="tl">
                    <a:srgbClr val="F8F8F8">
                      <a:alpha val="38000"/>
                    </a:srgbClr>
                  </a:outerShdw>
                </a:effectLst>
                <a:latin typeface="Arial Black"/>
              </a:rPr>
              <a:t>Domingo</a:t>
            </a:r>
            <a:r>
              <a:rPr lang="pt-PT" sz="3600" kern="10" spc="500" baseline="0" dirty="0" smtClean="0">
                <a:ln w="11430">
                  <a:solidFill>
                    <a:srgbClr val="00FFFF"/>
                  </a:solidFill>
                </a:ln>
                <a:solidFill>
                  <a:srgbClr val="CC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chemeClr val="tx1">
                      <a:alpha val="38000"/>
                    </a:schemeClr>
                  </a:outerShdw>
                </a:effectLst>
                <a:latin typeface="Bodoni MT Condensed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pt-PT" sz="3500" kern="10" spc="500" baseline="0" dirty="0">
                <a:ln w="11430">
                  <a:solidFill>
                    <a:srgbClr val="00FFFF"/>
                  </a:solidFill>
                </a:ln>
                <a:solidFill>
                  <a:srgbClr val="CC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chemeClr val="tx1">
                      <a:alpha val="38000"/>
                    </a:schemeClr>
                  </a:outerShdw>
                </a:effectLst>
                <a:latin typeface="Arial Black"/>
              </a:rPr>
              <a:t>de</a:t>
            </a:r>
            <a:r>
              <a:rPr lang="pt-PT" sz="3600" kern="10" spc="500" baseline="0" dirty="0">
                <a:ln w="11430">
                  <a:solidFill>
                    <a:srgbClr val="00FFFF"/>
                  </a:solidFill>
                </a:ln>
                <a:solidFill>
                  <a:srgbClr val="CC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chemeClr val="tx1">
                      <a:alpha val="38000"/>
                    </a:schemeClr>
                  </a:outerShdw>
                </a:effectLst>
                <a:latin typeface="Arial Black"/>
              </a:rPr>
              <a:t> </a:t>
            </a:r>
            <a:r>
              <a:rPr lang="pt-PT" sz="4000" kern="10" spc="800" baseline="0" dirty="0">
                <a:ln w="11430">
                  <a:solidFill>
                    <a:srgbClr val="00FFFF"/>
                  </a:solidFill>
                </a:ln>
                <a:solidFill>
                  <a:srgbClr val="CC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chemeClr val="tx1">
                      <a:alpha val="38000"/>
                    </a:schemeClr>
                  </a:outerShdw>
                </a:effectLst>
                <a:latin typeface="Arial Black"/>
              </a:rPr>
              <a:t>PÁSCOA</a:t>
            </a:r>
            <a:endParaRPr lang="pt-PT" sz="3600" kern="10" baseline="0" dirty="0">
              <a:ln w="11430">
                <a:solidFill>
                  <a:srgbClr val="00FFFF"/>
                </a:solidFill>
              </a:ln>
              <a:solidFill>
                <a:srgbClr val="CCFFFF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chemeClr val="tx1">
                    <a:alpha val="38000"/>
                  </a:schemeClr>
                </a:outerShdw>
              </a:effectLst>
              <a:latin typeface="Arial Black"/>
            </a:endParaRPr>
          </a:p>
        </p:txBody>
      </p:sp>
      <p:sp>
        <p:nvSpPr>
          <p:cNvPr id="10" name="WordArt 3"/>
          <p:cNvSpPr>
            <a:spLocks noChangeArrowheads="1" noChangeShapeType="1"/>
          </p:cNvSpPr>
          <p:nvPr/>
        </p:nvSpPr>
        <p:spPr bwMode="auto">
          <a:xfrm>
            <a:off x="2699792" y="6021388"/>
            <a:ext cx="3312368" cy="4319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pt-PT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( Ciclo </a:t>
            </a:r>
            <a:r>
              <a:rPr lang="pt-PT" sz="3600" i="1" kern="10" baseline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A </a:t>
            </a: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)</a:t>
            </a:r>
          </a:p>
        </p:txBody>
      </p:sp>
      <p:sp>
        <p:nvSpPr>
          <p:cNvPr id="12" name="WordArt 18"/>
          <p:cNvSpPr>
            <a:spLocks noChangeArrowheads="1" noChangeShapeType="1" noTextEdit="1"/>
          </p:cNvSpPr>
          <p:nvPr/>
        </p:nvSpPr>
        <p:spPr bwMode="auto">
          <a:xfrm>
            <a:off x="5856461" y="2636912"/>
            <a:ext cx="2917998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pt-PT" sz="3600" i="1" kern="10" spc="150" baseline="0" dirty="0">
                <a:ln w="11430"/>
                <a:solidFill>
                  <a:srgbClr val="FFE5E5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Arial"/>
              </a:rPr>
              <a:t>- </a:t>
            </a:r>
            <a:r>
              <a:rPr lang="pt-PT" sz="3600" i="1" kern="10" spc="150" baseline="0" dirty="0" smtClean="0">
                <a:ln w="11430"/>
                <a:solidFill>
                  <a:srgbClr val="FFE5E5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>Missa </a:t>
            </a:r>
            <a:r>
              <a:rPr lang="pt-PT" sz="3600" i="1" kern="10" spc="150" baseline="0" dirty="0">
                <a:ln w="11430"/>
                <a:solidFill>
                  <a:srgbClr val="FFE5E5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>do Dia -</a:t>
            </a:r>
          </a:p>
        </p:txBody>
      </p:sp>
      <p:sp>
        <p:nvSpPr>
          <p:cNvPr id="13" name="WordArt 18"/>
          <p:cNvSpPr>
            <a:spLocks noChangeArrowheads="1" noChangeShapeType="1" noTextEdit="1"/>
          </p:cNvSpPr>
          <p:nvPr/>
        </p:nvSpPr>
        <p:spPr bwMode="auto">
          <a:xfrm>
            <a:off x="467544" y="1628800"/>
            <a:ext cx="8246590" cy="8499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pt-PT" sz="3600" kern="10" spc="150" baseline="0" dirty="0">
                <a:ln w="11430">
                  <a:solidFill>
                    <a:srgbClr val="00FFFF"/>
                  </a:solidFill>
                </a:ln>
                <a:solidFill>
                  <a:srgbClr val="CCFFFF"/>
                </a:solidFill>
                <a:effectLst>
                  <a:glow rad="76200">
                    <a:schemeClr val="tx2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Arial"/>
              </a:rPr>
              <a:t>da Ressurreição do Senhor</a:t>
            </a:r>
            <a:endParaRPr lang="pt-PT" sz="3600" kern="10" spc="150" baseline="0" dirty="0">
              <a:ln w="11430">
                <a:solidFill>
                  <a:srgbClr val="00FFFF"/>
                </a:solidFill>
              </a:ln>
              <a:solidFill>
                <a:srgbClr val="CCFFFF"/>
              </a:solidFill>
              <a:effectLst>
                <a:glow rad="76200">
                  <a:schemeClr val="tx2"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4" name="WordArt 18"/>
          <p:cNvSpPr>
            <a:spLocks noChangeArrowheads="1" noChangeShapeType="1" noTextEdit="1"/>
          </p:cNvSpPr>
          <p:nvPr/>
        </p:nvSpPr>
        <p:spPr bwMode="auto">
          <a:xfrm>
            <a:off x="860996" y="2492896"/>
            <a:ext cx="4647108" cy="534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pt-PT" sz="3600" kern="10" spc="150" baseline="0" dirty="0" smtClean="0">
                <a:ln w="11430"/>
                <a:solidFill>
                  <a:srgbClr val="CCFFFF"/>
                </a:solidFill>
                <a:effectLst>
                  <a:glow rad="76200">
                    <a:schemeClr val="tx2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Arial"/>
              </a:rPr>
              <a:t>( Domingo 1 da Páscoa )</a:t>
            </a:r>
            <a:endParaRPr lang="pt-PT" sz="3600" kern="10" spc="150" baseline="0" dirty="0">
              <a:ln w="11430"/>
              <a:solidFill>
                <a:srgbClr val="CCFFFF"/>
              </a:solidFill>
              <a:effectLst>
                <a:glow rad="76200">
                  <a:schemeClr val="tx2"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5" name="WordArt 6"/>
          <p:cNvSpPr>
            <a:spLocks noChangeArrowheads="1" noChangeShapeType="1" noTextEdit="1"/>
          </p:cNvSpPr>
          <p:nvPr/>
        </p:nvSpPr>
        <p:spPr bwMode="auto">
          <a:xfrm>
            <a:off x="7812360" y="4256202"/>
            <a:ext cx="493878" cy="540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16" name="WordArt 9"/>
          <p:cNvSpPr>
            <a:spLocks noChangeArrowheads="1" noChangeShapeType="1" noTextEdit="1"/>
          </p:cNvSpPr>
          <p:nvPr/>
        </p:nvSpPr>
        <p:spPr bwMode="auto">
          <a:xfrm>
            <a:off x="7020496" y="5229200"/>
            <a:ext cx="503832" cy="539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 dirty="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latin typeface="Arial Black"/>
              </a:rPr>
              <a:t>F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1" descr="https://encrypted-tbn3.google.com/images?q=tbn:ANd9GcTOhcEtVc-LnQw1oyIAQWNOljml6K7-Th_YzpKUOcfcR3d7iYWKJ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5" y="1341438"/>
            <a:ext cx="2563813" cy="1990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5" name="Picture 16" descr="https://encrypted-tbn2.google.com/images?q=tbn:ANd9GcTUxrHWvODqH1MhVHp7qP8hpiK15pNMRkg6QdgyIcbOja4zSaoWM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538538"/>
            <a:ext cx="2016125" cy="2457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Line 4"/>
          <p:cNvSpPr>
            <a:spLocks noChangeShapeType="1"/>
          </p:cNvSpPr>
          <p:nvPr/>
        </p:nvSpPr>
        <p:spPr bwMode="auto">
          <a:xfrm flipV="1">
            <a:off x="428625" y="857250"/>
            <a:ext cx="8207375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4517" name="Line 6"/>
          <p:cNvSpPr>
            <a:spLocks noChangeShapeType="1"/>
          </p:cNvSpPr>
          <p:nvPr/>
        </p:nvSpPr>
        <p:spPr bwMode="auto">
          <a:xfrm flipH="1">
            <a:off x="827583" y="1628800"/>
            <a:ext cx="3311525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" name="Rectângulo 2"/>
          <p:cNvSpPr/>
          <p:nvPr/>
        </p:nvSpPr>
        <p:spPr>
          <a:xfrm>
            <a:off x="641350" y="1973263"/>
            <a:ext cx="8167688" cy="3759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200"/>
              </a:lnSpc>
              <a:spcAft>
                <a:spcPts val="0"/>
              </a:spcAft>
              <a:defRPr/>
            </a:pPr>
            <a:r>
              <a:rPr lang="pt-PT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NESTA HORA SEM IGUAL,</a:t>
            </a:r>
          </a:p>
          <a:p>
            <a:pPr algn="l">
              <a:lnSpc>
                <a:spcPts val="2200"/>
              </a:lnSpc>
              <a:spcAft>
                <a:spcPts val="0"/>
              </a:spcAft>
              <a:defRPr/>
            </a:pPr>
            <a:r>
              <a:rPr lang="pt-PT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 MAIOR QUE O SENHOR FEZ,</a:t>
            </a:r>
          </a:p>
          <a:p>
            <a:pPr algn="l">
              <a:lnSpc>
                <a:spcPts val="2200"/>
              </a:lnSpc>
              <a:spcAft>
                <a:spcPts val="0"/>
              </a:spcAft>
              <a:defRPr/>
            </a:pPr>
            <a:r>
              <a:rPr lang="pt-PT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NOVO HINO TRIUNFAL</a:t>
            </a:r>
          </a:p>
          <a:p>
            <a:pPr algn="l">
              <a:lnSpc>
                <a:spcPts val="2200"/>
              </a:lnSpc>
              <a:spcAft>
                <a:spcPts val="0"/>
              </a:spcAft>
              <a:defRPr/>
            </a:pPr>
            <a:r>
              <a:rPr lang="pt-PT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CORRA A TERRA, LÉS A LÉS!</a:t>
            </a:r>
          </a:p>
          <a:p>
            <a:pPr lvl="1" algn="l">
              <a:lnSpc>
                <a:spcPts val="2200"/>
              </a:lnSpc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NOVO HINO TRIUNFAL</a:t>
            </a:r>
          </a:p>
          <a:p>
            <a:pPr lvl="1" algn="l">
              <a:lnSpc>
                <a:spcPts val="2200"/>
              </a:lnSpc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CORRA A TERRA, LÉS A LÉS!</a:t>
            </a:r>
          </a:p>
          <a:p>
            <a:pPr lvl="1" algn="l">
              <a:lnSpc>
                <a:spcPts val="2200"/>
              </a:lnSpc>
              <a:spcAft>
                <a:spcPts val="0"/>
              </a:spcAft>
              <a:defRPr/>
            </a:pPr>
            <a:endParaRPr lang="pt-PT" sz="2200" i="1" spc="200" baseline="0" dirty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2" algn="l">
              <a:lnSpc>
                <a:spcPts val="2200"/>
              </a:lnSpc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1. Nossa Senhora das Dores,</a:t>
            </a:r>
          </a:p>
          <a:p>
            <a:pPr lvl="2" algn="l">
              <a:lnSpc>
                <a:spcPts val="2200"/>
              </a:lnSpc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terna Mãe dos pecadores,</a:t>
            </a:r>
          </a:p>
          <a:p>
            <a:pPr lvl="2" algn="l">
              <a:lnSpc>
                <a:spcPts val="2200"/>
              </a:lnSpc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alegrai-vos neste dia!</a:t>
            </a:r>
          </a:p>
          <a:p>
            <a:pPr lvl="4" algn="l">
              <a:lnSpc>
                <a:spcPts val="2200"/>
              </a:lnSpc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Ó Senhora da Alegria,</a:t>
            </a:r>
          </a:p>
          <a:p>
            <a:pPr lvl="4" algn="l">
              <a:lnSpc>
                <a:spcPts val="2200"/>
              </a:lnSpc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esquecei a dor e Cruz,</a:t>
            </a:r>
          </a:p>
          <a:p>
            <a:pPr lvl="4" algn="l">
              <a:lnSpc>
                <a:spcPts val="2200"/>
              </a:lnSpc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pois já ressurgiu Jesus!</a:t>
            </a: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3" name="WordArt 8"/>
          <p:cNvSpPr>
            <a:spLocks noChangeArrowheads="1" noChangeShapeType="1" noTextEdit="1"/>
          </p:cNvSpPr>
          <p:nvPr/>
        </p:nvSpPr>
        <p:spPr bwMode="auto">
          <a:xfrm>
            <a:off x="827584" y="1025858"/>
            <a:ext cx="3311525" cy="5050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Ofertório</a:t>
            </a:r>
          </a:p>
        </p:txBody>
      </p:sp>
      <p:pic>
        <p:nvPicPr>
          <p:cNvPr id="14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26019">
            <a:off x="6826251" y="174625"/>
            <a:ext cx="6413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4" y="396894"/>
            <a:ext cx="799409" cy="67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65539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5540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5541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958850"/>
            <a:ext cx="8208962" cy="5494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Prep. das Oferendas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pão   … 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Pão da vida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vinho  …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Vinho da salvação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Orai, irmãos, para que o meu e vosso sacrifício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seja aceite por Deus Pai todo-poderoso.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Receba o Senhor por tuas mãos este Sacrifício, 	para glória do Seu nome,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para nosso bem e de toda a santa Igreja.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11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26019">
            <a:off x="6826251" y="174625"/>
            <a:ext cx="6413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4" y="396894"/>
            <a:ext cx="799409" cy="67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66563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6564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6565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900113" y="1239838"/>
            <a:ext cx="7775575" cy="4492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</a:p>
          <a:p>
            <a:pPr algn="r">
              <a:spcAft>
                <a:spcPts val="600"/>
              </a:spcAft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Oração Eucarística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 Senhor esteja convosco.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Ele está no meio de nós.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Corações ao alto.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nosso coração está em Deus.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Dêmos graças ao Senhor nosso Deus.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É nosso dever, é nossa salvação.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                 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237288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11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26019">
            <a:off x="6826251" y="174625"/>
            <a:ext cx="6413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4" y="396894"/>
            <a:ext cx="799409" cy="67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14" descr="http://t0.gstatic.com/images?q=tbn:ANd9GcSjXCt4Dlc9LnN4k2eW0nChrlnkZnpnHI0bhLvWyqjVMpD_sj7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428750"/>
            <a:ext cx="5500688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5" name="Picture 12" descr="http://t3.gstatic.com/images?q=tbn:ANd9GcSBhafM8LHM4Otx_XiIhw7obsYcJ3kFIPBub98bmib8TIWe1kO9D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714750"/>
            <a:ext cx="3051175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428875" y="1643063"/>
            <a:ext cx="5429250" cy="4786312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Santo, Santo, Santo,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Senhor Deus do Universo.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O céu e a terra proclamam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Vossa glória.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lang="pt-PT" sz="3000" b="1" i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Hossana nas alturas.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Bendito O que vem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em nome do Senhor.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lang="pt-PT" sz="3000" b="1" i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Hossana nas alturas.</a:t>
            </a:r>
            <a:endParaRPr lang="pt-PT" sz="3000" b="1" i="1" spc="10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</p:txBody>
      </p:sp>
      <p:sp>
        <p:nvSpPr>
          <p:cNvPr id="110597" name="Line 7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10598" name="Line 9"/>
          <p:cNvSpPr>
            <a:spLocks noChangeShapeType="1"/>
          </p:cNvSpPr>
          <p:nvPr/>
        </p:nvSpPr>
        <p:spPr bwMode="auto">
          <a:xfrm flipV="1">
            <a:off x="827088" y="1268413"/>
            <a:ext cx="1752600" cy="1730375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110600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18350" y="265113"/>
            <a:ext cx="81597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01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8850" y="515938"/>
            <a:ext cx="80645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 rot="18898539">
            <a:off x="217597" y="1706959"/>
            <a:ext cx="2585336" cy="4415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Santo</a:t>
            </a:r>
          </a:p>
        </p:txBody>
      </p:sp>
    </p:spTree>
    <p:extLst>
      <p:ext uri="{BB962C8B-B14F-4D97-AF65-F5344CB8AC3E}">
        <p14:creationId xmlns:p14="http://schemas.microsoft.com/office/powerpoint/2010/main" val="5117559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1095375"/>
            <a:ext cx="8448675" cy="5399088"/>
          </a:xfrm>
        </p:spPr>
        <p:txBody>
          <a:bodyPr/>
          <a:lstStyle/>
          <a:p>
            <a:pPr>
              <a:spcBef>
                <a:spcPct val="50000"/>
              </a:spcBef>
              <a:spcAft>
                <a:spcPct val="50000"/>
              </a:spcAft>
              <a:defRPr/>
            </a:pPr>
            <a:r>
              <a:rPr lang="pt-PT" sz="1600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                                                            </a:t>
            </a:r>
            <a:r>
              <a:rPr lang="pt-PT" sz="1400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[ </a:t>
            </a:r>
            <a:r>
              <a:rPr lang="pt-PT" sz="1400" i="1" u="sng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Após a </a:t>
            </a:r>
            <a:r>
              <a:rPr lang="pt-PT" sz="1400" b="1" i="1" u="sng" spc="1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Consagração</a:t>
            </a:r>
            <a:r>
              <a:rPr lang="pt-PT" sz="1400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/ À escolha ] </a:t>
            </a:r>
            <a:r>
              <a:rPr lang="pt-PT" sz="1600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/>
            </a:r>
            <a:br>
              <a:rPr lang="pt-PT" sz="1600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</a:br>
            <a:r>
              <a:rPr lang="pt-PT" sz="1800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</a:t>
            </a:r>
            <a:r>
              <a:rPr lang="pt-PT" sz="1800" spc="100" dirty="0" smtClean="0">
                <a:solidFill>
                  <a:srgbClr val="FFFFFF"/>
                </a:solidFill>
                <a:latin typeface="Arial" charset="0"/>
              </a:rPr>
              <a:t>1ª</a:t>
            </a:r>
            <a:r>
              <a:rPr lang="pt-PT" sz="1800" spc="100" dirty="0">
                <a:solidFill>
                  <a:srgbClr val="FFFFFF"/>
                </a:solidFill>
                <a:latin typeface="Arial" charset="0"/>
              </a:rPr>
              <a:t>)</a:t>
            </a:r>
            <a:r>
              <a:rPr lang="pt-PT" sz="1600" spc="10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>P- </a:t>
            </a:r>
            <a:r>
              <a:rPr lang="pt-PT" sz="1800" i="1" u="sng" spc="100" dirty="0">
                <a:solidFill>
                  <a:srgbClr val="FFFF66"/>
                </a:solidFill>
                <a:latin typeface="Arial" charset="0"/>
              </a:rPr>
              <a:t>Mistério da fé</a:t>
            </a:r>
            <a:r>
              <a:rPr lang="pt-PT" sz="1800" i="1" spc="100" dirty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1800" i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>     </a:t>
            </a:r>
            <a:r>
              <a:rPr lang="pt-PT" sz="1800" i="1" spc="100" dirty="0" smtClean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>A- 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Anunciamos, Senhor, a Vossa morte, 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        </a:t>
            </a:r>
            <a:r>
              <a:rPr lang="pt-PT" sz="1800" b="1" spc="100" dirty="0" smtClean="0">
                <a:solidFill>
                  <a:srgbClr val="FFFFFF"/>
                </a:solidFill>
                <a:latin typeface="Arial" charset="0"/>
              </a:rPr>
              <a:t>   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proclamamos a Vossa Ressurreição.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         </a:t>
            </a:r>
            <a:r>
              <a:rPr lang="pt-PT" sz="1800" b="1" spc="100" dirty="0" smtClean="0">
                <a:solidFill>
                  <a:srgbClr val="FFFFFF"/>
                </a:solidFill>
                <a:latin typeface="Arial" charset="0"/>
              </a:rPr>
              <a:t>  Vinde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, Senhor Jesus!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b="1" spc="100" dirty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pt-PT" sz="2000" b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20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b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b="1" spc="100" dirty="0">
                <a:solidFill>
                  <a:srgbClr val="FFFFFF"/>
                </a:solidFill>
                <a:latin typeface="Arial" charset="0"/>
              </a:rPr>
              <a:t>	 </a:t>
            </a:r>
            <a:r>
              <a:rPr lang="pt-PT" sz="1800" spc="100" dirty="0">
                <a:solidFill>
                  <a:srgbClr val="FFFFFF"/>
                </a:solidFill>
                <a:latin typeface="Arial" charset="0"/>
              </a:rPr>
              <a:t>(2ª) </a:t>
            </a:r>
            <a:r>
              <a:rPr lang="pt-PT" sz="1800" spc="100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pt-PT" sz="1800" i="1" spc="100" dirty="0" smtClean="0">
                <a:solidFill>
                  <a:srgbClr val="FFFFFF"/>
                </a:solidFill>
                <a:latin typeface="Arial" charset="0"/>
              </a:rPr>
              <a:t>P- </a:t>
            </a:r>
            <a:r>
              <a:rPr lang="pt-PT" sz="1800" i="1" u="sng" spc="100" dirty="0">
                <a:solidFill>
                  <a:srgbClr val="FFFF66"/>
                </a:solidFill>
                <a:latin typeface="Arial" charset="0"/>
              </a:rPr>
              <a:t>Mistério admirável da nossa fé</a:t>
            </a:r>
            <a:r>
              <a:rPr lang="pt-PT" sz="1800" i="1" spc="100" dirty="0">
                <a:solidFill>
                  <a:srgbClr val="FFFF66"/>
                </a:solidFill>
                <a:latin typeface="Arial" charset="0"/>
              </a:rPr>
              <a:t>!</a:t>
            </a:r>
            <a:br>
              <a:rPr lang="pt-PT" sz="1800" i="1" spc="100" dirty="0">
                <a:solidFill>
                  <a:srgbClr val="FFFF66"/>
                </a:solidFill>
                <a:latin typeface="Arial" charset="0"/>
              </a:rPr>
            </a:b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>	     </a:t>
            </a:r>
            <a:r>
              <a:rPr lang="pt-PT" sz="1800" i="1" spc="100" dirty="0" smtClean="0">
                <a:solidFill>
                  <a:srgbClr val="FFFFFF"/>
                </a:solidFill>
                <a:latin typeface="Arial" charset="0"/>
              </a:rPr>
              <a:t>   </a:t>
            </a: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>A- 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Quando comemos deste pão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	          </a:t>
            </a:r>
            <a:r>
              <a:rPr lang="pt-PT" sz="1800" b="1" spc="100" dirty="0" smtClean="0">
                <a:solidFill>
                  <a:srgbClr val="FFFFFF"/>
                </a:solidFill>
                <a:latin typeface="Arial" charset="0"/>
              </a:rPr>
              <a:t>  e 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bebemos deste cálice, 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	          </a:t>
            </a:r>
            <a:r>
              <a:rPr lang="pt-PT" sz="1800" b="1" spc="100" dirty="0" smtClean="0">
                <a:solidFill>
                  <a:srgbClr val="FFFFFF"/>
                </a:solidFill>
                <a:latin typeface="Arial" charset="0"/>
              </a:rPr>
              <a:t>  anunciamos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, Senhor, a Vossa morte,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	          </a:t>
            </a:r>
            <a:r>
              <a:rPr lang="pt-PT" sz="1800" b="1" spc="100" dirty="0" smtClean="0">
                <a:solidFill>
                  <a:srgbClr val="FFFFFF"/>
                </a:solidFill>
                <a:latin typeface="Arial" charset="0"/>
              </a:rPr>
              <a:t>  esperando 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a Vossa vinda gloriosa.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pt-PT" sz="2000" i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2000" i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i="1" spc="100" dirty="0">
                <a:solidFill>
                  <a:srgbClr val="FFFFFF"/>
                </a:solidFill>
                <a:latin typeface="Arial" charset="0"/>
              </a:rPr>
              <a:t>	 </a:t>
            </a:r>
            <a:r>
              <a:rPr lang="pt-PT" sz="800" i="1" spc="100" dirty="0" smtClean="0">
                <a:solidFill>
                  <a:srgbClr val="FFFFFF"/>
                </a:solidFill>
                <a:latin typeface="Arial" charset="0"/>
              </a:rPr>
              <a:t>             </a:t>
            </a:r>
            <a:r>
              <a:rPr lang="pt-PT" sz="1800" spc="100" dirty="0" smtClean="0">
                <a:solidFill>
                  <a:srgbClr val="FFFFFF"/>
                </a:solidFill>
                <a:latin typeface="Arial" charset="0"/>
              </a:rPr>
              <a:t>(</a:t>
            </a:r>
            <a:r>
              <a:rPr lang="pt-PT" sz="1800" spc="100" dirty="0">
                <a:solidFill>
                  <a:srgbClr val="FFFFFF"/>
                </a:solidFill>
                <a:latin typeface="Arial" charset="0"/>
              </a:rPr>
              <a:t>3ª)</a:t>
            </a:r>
            <a:r>
              <a:rPr lang="pt-PT" sz="1600" spc="10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pt-PT" sz="2200" i="1" spc="100" dirty="0">
                <a:solidFill>
                  <a:srgbClr val="FFFFFF"/>
                </a:solidFill>
                <a:latin typeface="Arial" charset="0"/>
              </a:rPr>
              <a:t>P- </a:t>
            </a:r>
            <a:r>
              <a:rPr lang="pt-PT" sz="2200" i="1" u="sng" spc="100" dirty="0">
                <a:solidFill>
                  <a:srgbClr val="FFFF66"/>
                </a:solidFill>
                <a:latin typeface="Arial" charset="0"/>
              </a:rPr>
              <a:t>Mistério da fé para a salvação do mundo</a:t>
            </a:r>
            <a:r>
              <a:rPr lang="pt-PT" sz="2200" i="1" spc="100" dirty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2200" i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2200" i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200" i="1" spc="100" dirty="0">
                <a:solidFill>
                  <a:srgbClr val="FFFFFF"/>
                </a:solidFill>
                <a:latin typeface="Arial" charset="0"/>
              </a:rPr>
              <a:t>		  </a:t>
            </a:r>
            <a:r>
              <a:rPr lang="pt-PT" sz="2400" i="1" spc="100" dirty="0" smtClean="0">
                <a:solidFill>
                  <a:srgbClr val="FFFFFF"/>
                </a:solidFill>
                <a:latin typeface="Arial" charset="0"/>
              </a:rPr>
              <a:t>A- </a:t>
            </a: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Glória a Vós que morrestes na cruz </a:t>
            </a:r>
            <a:br>
              <a:rPr lang="pt-PT" sz="24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		       </a:t>
            </a:r>
            <a:r>
              <a:rPr lang="pt-PT" sz="2400" b="1" spc="100" dirty="0" smtClean="0">
                <a:solidFill>
                  <a:srgbClr val="FFFFFF"/>
                </a:solidFill>
                <a:latin typeface="Arial" charset="0"/>
              </a:rPr>
              <a:t>e </a:t>
            </a: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agora viveis para sempre.</a:t>
            </a:r>
            <a:br>
              <a:rPr lang="pt-PT" sz="24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		       </a:t>
            </a:r>
            <a:r>
              <a:rPr lang="pt-PT" sz="2400" b="1" spc="100" dirty="0" smtClean="0">
                <a:solidFill>
                  <a:srgbClr val="FFFFFF"/>
                </a:solidFill>
                <a:latin typeface="Arial" charset="0"/>
              </a:rPr>
              <a:t>Salvador </a:t>
            </a: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do mundo, salvai-nos!</a:t>
            </a:r>
            <a:br>
              <a:rPr lang="pt-PT" sz="24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		       </a:t>
            </a:r>
            <a:r>
              <a:rPr lang="pt-PT" sz="2400" b="1" spc="100" dirty="0" smtClean="0">
                <a:solidFill>
                  <a:srgbClr val="FFFFFF"/>
                </a:solidFill>
                <a:latin typeface="Arial" charset="0"/>
              </a:rPr>
              <a:t>Vinde</a:t>
            </a: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, Senhor Jesus!</a:t>
            </a:r>
            <a:endParaRPr lang="pt-PT" sz="2400" b="1" spc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0723" name="Line 3"/>
          <p:cNvSpPr>
            <a:spLocks noChangeShapeType="1"/>
          </p:cNvSpPr>
          <p:nvPr/>
        </p:nvSpPr>
        <p:spPr bwMode="auto">
          <a:xfrm>
            <a:off x="2411760" y="1335088"/>
            <a:ext cx="2448272" cy="0"/>
          </a:xfrm>
          <a:prstGeom prst="line">
            <a:avLst/>
          </a:prstGeom>
          <a:noFill/>
          <a:ln w="28575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</a:endParaRPr>
          </a:p>
        </p:txBody>
      </p:sp>
      <p:sp>
        <p:nvSpPr>
          <p:cNvPr id="68612" name="Line 4"/>
          <p:cNvSpPr>
            <a:spLocks noChangeShapeType="1"/>
          </p:cNvSpPr>
          <p:nvPr/>
        </p:nvSpPr>
        <p:spPr bwMode="auto">
          <a:xfrm>
            <a:off x="395288" y="836613"/>
            <a:ext cx="8353425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8613" name="Line 6"/>
          <p:cNvSpPr>
            <a:spLocks noChangeShapeType="1"/>
          </p:cNvSpPr>
          <p:nvPr/>
        </p:nvSpPr>
        <p:spPr bwMode="auto">
          <a:xfrm>
            <a:off x="2700338" y="2636838"/>
            <a:ext cx="2665412" cy="0"/>
          </a:xfrm>
          <a:prstGeom prst="line">
            <a:avLst/>
          </a:prstGeom>
          <a:noFill/>
          <a:ln w="254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8614" name="Line 7"/>
          <p:cNvSpPr>
            <a:spLocks noChangeShapeType="1"/>
          </p:cNvSpPr>
          <p:nvPr/>
        </p:nvSpPr>
        <p:spPr bwMode="auto">
          <a:xfrm>
            <a:off x="3825875" y="4292600"/>
            <a:ext cx="2665413" cy="0"/>
          </a:xfrm>
          <a:prstGeom prst="line">
            <a:avLst/>
          </a:prstGeom>
          <a:noFill/>
          <a:ln w="254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8616" name="Raio 9"/>
          <p:cNvSpPr>
            <a:spLocks noChangeArrowheads="1"/>
          </p:cNvSpPr>
          <p:nvPr/>
        </p:nvSpPr>
        <p:spPr bwMode="auto">
          <a:xfrm rot="-5758268">
            <a:off x="1690226" y="5034347"/>
            <a:ext cx="240428" cy="1184052"/>
          </a:xfrm>
          <a:prstGeom prst="lightningBolt">
            <a:avLst/>
          </a:prstGeom>
          <a:solidFill>
            <a:srgbClr val="99CCFF"/>
          </a:solidFill>
          <a:ln w="9525" algn="ctr">
            <a:solidFill>
              <a:srgbClr val="99CCFF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>
            <a:off x="2196226" y="908720"/>
            <a:ext cx="2879830" cy="4328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- Aclamações -</a:t>
            </a:r>
          </a:p>
        </p:txBody>
      </p:sp>
      <p:pic>
        <p:nvPicPr>
          <p:cNvPr id="14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26019">
            <a:off x="6826251" y="174625"/>
            <a:ext cx="6413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4" y="396894"/>
            <a:ext cx="799409" cy="67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112643" name="Picture 23" descr="http://perlbal.hi-pi.com/blog-images/339772/gd/1207743597/O-Pai-Nosso-de-Mar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341438"/>
            <a:ext cx="1819275" cy="2663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4" name="Picture 34" descr="http://t3.gstatic.com/images?q=tbn:ANd9GcS_HAHGtY_ccfXKZr0VB5UjMBhueHdX4oRPMLai97_6ibh3uBt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227513"/>
            <a:ext cx="2801938" cy="2154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5" name="Picture 30" descr="http://1.bp.blogspot.com/-ySeVfDjjB8o/TfoOov5q5dI/AAAAAAAAJUQ/y1ZmJq6bt1k/s400/Jesus_rezand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670050"/>
            <a:ext cx="1957388" cy="2406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6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8" y="4710113"/>
            <a:ext cx="2155825" cy="1698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47" name="Picture 6" descr="http://t2.gstatic.com/images?q=tbn:ANd9GcQNozFORVSUMk2eU0eqbe8oLkG3Tm8AZpMkAcH1RGufl-qyim0pV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419600"/>
            <a:ext cx="2946400" cy="196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8" name="Picture 4" descr="http://4.bp.blogspot.com/-8y05rZX-fC0/TzAEH6MCU-I/AAAAAAAAA-E/si67kMZT2BM/s1600/m_1191196_6717314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1700213"/>
            <a:ext cx="3829050" cy="3024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49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99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6" name="Line 3"/>
          <p:cNvSpPr>
            <a:spLocks noChangeShapeType="1"/>
          </p:cNvSpPr>
          <p:nvPr/>
        </p:nvSpPr>
        <p:spPr bwMode="auto">
          <a:xfrm>
            <a:off x="1049338" y="1557338"/>
            <a:ext cx="3452812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12651" name="AutoShape 6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2652" name="AutoShape 8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2653" name="AutoShape 14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2654" name="AutoShape 16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0085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2655" name="AutoShape 18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160963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2656" name="AutoShape 20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2657" name="AutoShape 23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2658" name="AutoShape 25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618163" y="922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pic>
        <p:nvPicPr>
          <p:cNvPr id="112659" name="Picture 17" descr="COLOSSU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17556" y="197645"/>
            <a:ext cx="82232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0" name="Picture 16" descr="GRAP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283450" y="431800"/>
            <a:ext cx="839788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WordArt 5"/>
          <p:cNvSpPr>
            <a:spLocks noChangeArrowheads="1" noChangeShapeType="1" noTextEdit="1"/>
          </p:cNvSpPr>
          <p:nvPr/>
        </p:nvSpPr>
        <p:spPr bwMode="auto">
          <a:xfrm rot="20320373">
            <a:off x="2291194" y="3771170"/>
            <a:ext cx="4970084" cy="797572"/>
          </a:xfrm>
          <a:prstGeom prst="rect">
            <a:avLst/>
          </a:prstGeom>
          <a:ln w="12700"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pt-PT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600" i="1" kern="10" baseline="0" dirty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“</a:t>
            </a:r>
            <a:r>
              <a:rPr lang="pt-PT" sz="3600" i="1" kern="10" baseline="0" dirty="0" smtClean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Abbá!”</a:t>
            </a:r>
            <a:endParaRPr lang="pt-PT" sz="3600" i="1" kern="10" baseline="0" dirty="0">
              <a:ln w="19050">
                <a:solidFill>
                  <a:srgbClr val="000000"/>
                </a:solidFill>
              </a:ln>
              <a:solidFill>
                <a:srgbClr val="FFCC00"/>
              </a:solidFill>
              <a:effectLst>
                <a:glow rad="139700">
                  <a:srgbClr val="996600">
                    <a:alpha val="70000"/>
                  </a:srgbClr>
                </a:glow>
                <a:outerShdw blurRad="50800" dist="38100" dir="2700000" algn="tl" rotWithShape="0">
                  <a:srgbClr val="FFFF00">
                    <a:alpha val="56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3" name="Imagem 22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73760" y="4014946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" name="Imagem 23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938456" y="3726914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578861" y="6106505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WordArt 8"/>
          <p:cNvSpPr>
            <a:spLocks noChangeArrowheads="1" noChangeShapeType="1" noTextEdit="1"/>
          </p:cNvSpPr>
          <p:nvPr/>
        </p:nvSpPr>
        <p:spPr bwMode="auto">
          <a:xfrm>
            <a:off x="1043608" y="924931"/>
            <a:ext cx="4032448" cy="5598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Pai Nosso…</a:t>
            </a:r>
          </a:p>
        </p:txBody>
      </p:sp>
    </p:spTree>
    <p:extLst>
      <p:ext uri="{BB962C8B-B14F-4D97-AF65-F5344CB8AC3E}">
        <p14:creationId xmlns:p14="http://schemas.microsoft.com/office/powerpoint/2010/main" val="980399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395288" y="852488"/>
            <a:ext cx="835183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0659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0660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0661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419100" y="852488"/>
            <a:ext cx="8474075" cy="5678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Ritos da Comunhão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Livrai-nos de todo o mal, Senhor  …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         … a vinda gloriosa de Jesus Cristo nosso Salvador.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Vosso é o reino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 e o poder e a glória para sempre!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lvl="1"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Senhor Jesus Cristo, que dissestes aos vossos       Apóstolos: Deixo-vos a paz, dou-vos a minha paz: não olheis aos nossos pecados mas à fé da Vossa Igreja e dai-lhe a união e a paz, segundo a Vossa vontade. Vós que sois Deus com o Pai na unidade do Espírito Santo.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Amen!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paz do Senhor esteja sempre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amor de Cristo nos uniu.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			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411413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11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26019">
            <a:off x="6826251" y="174625"/>
            <a:ext cx="6413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4" y="396894"/>
            <a:ext cx="799409" cy="67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6964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682" y="1124744"/>
            <a:ext cx="3476750" cy="34410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73213" y="857250"/>
            <a:ext cx="5951537" cy="3940175"/>
          </a:xfrm>
        </p:spPr>
        <p:txBody>
          <a:bodyPr/>
          <a:lstStyle/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dai-nos a paz.</a:t>
            </a:r>
          </a:p>
        </p:txBody>
      </p:sp>
      <p:sp>
        <p:nvSpPr>
          <p:cNvPr id="113669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13670" name="Line 5"/>
          <p:cNvSpPr>
            <a:spLocks noChangeShapeType="1"/>
          </p:cNvSpPr>
          <p:nvPr/>
        </p:nvSpPr>
        <p:spPr bwMode="auto">
          <a:xfrm flipV="1">
            <a:off x="1143000" y="1196975"/>
            <a:ext cx="0" cy="3240088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468313" y="4864100"/>
            <a:ext cx="8280400" cy="144621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   S-</a:t>
            </a:r>
            <a:r>
              <a:rPr kumimoji="0" lang="pt-PT" sz="21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Felizes os convidados para a Ceia do Senhor. </a:t>
            </a:r>
          </a:p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          Eis o Cordeiro de Deus que tira o pecado do mundo.</a:t>
            </a:r>
          </a:p>
          <a:p>
            <a:pPr algn="l">
              <a:defRPr/>
            </a:pPr>
            <a:r>
              <a:rPr kumimoji="0" lang="pt-PT" sz="23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P-</a:t>
            </a:r>
            <a:r>
              <a:rPr kumimoji="0" lang="pt-PT" sz="23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Senhor, eu não sou digno de que entreis em minha</a:t>
            </a:r>
          </a:p>
          <a:p>
            <a:pPr algn="l">
              <a:defRPr/>
            </a:pP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         morada, </a:t>
            </a:r>
            <a:r>
              <a:rPr kumimoji="0" lang="pt-PT" sz="2300" b="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/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mas dizei uma palavra e serei salvo. </a:t>
            </a:r>
          </a:p>
        </p:txBody>
      </p:sp>
      <p:pic>
        <p:nvPicPr>
          <p:cNvPr id="113672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205662" y="23813"/>
            <a:ext cx="823913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3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400925" y="271463"/>
            <a:ext cx="768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 rot="16200000">
            <a:off x="-801410" y="2592045"/>
            <a:ext cx="3240311" cy="44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Cordeiro de Deus</a:t>
            </a:r>
          </a:p>
        </p:txBody>
      </p:sp>
    </p:spTree>
    <p:extLst>
      <p:ext uri="{BB962C8B-B14F-4D97-AF65-F5344CB8AC3E}">
        <p14:creationId xmlns:p14="http://schemas.microsoft.com/office/powerpoint/2010/main" val="8738597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14" descr="http://www.pastoralis.com.br/pastoralis/html/uploads/photos/4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571750"/>
            <a:ext cx="3941763" cy="3521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Line 4"/>
          <p:cNvSpPr>
            <a:spLocks noChangeShapeType="1"/>
          </p:cNvSpPr>
          <p:nvPr/>
        </p:nvSpPr>
        <p:spPr bwMode="auto">
          <a:xfrm flipH="1" flipV="1">
            <a:off x="701675" y="1484313"/>
            <a:ext cx="3132138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2708" name="Line 7"/>
          <p:cNvSpPr>
            <a:spLocks noChangeShapeType="1"/>
          </p:cNvSpPr>
          <p:nvPr/>
        </p:nvSpPr>
        <p:spPr bwMode="auto">
          <a:xfrm>
            <a:off x="500063" y="857250"/>
            <a:ext cx="8135937" cy="0"/>
          </a:xfrm>
          <a:prstGeom prst="line">
            <a:avLst/>
          </a:prstGeom>
          <a:noFill/>
          <a:ln w="31750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" name="Rectângulo 1"/>
          <p:cNvSpPr/>
          <p:nvPr/>
        </p:nvSpPr>
        <p:spPr>
          <a:xfrm>
            <a:off x="452438" y="1557338"/>
            <a:ext cx="8367712" cy="483235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1. Às bodas do cordeiro Imaculado,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almas, em vestes brancas acorrei!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Pelo Batismo, rubro mar passado,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cantai a Cristo, nosso Deus e Rei!</a:t>
            </a:r>
          </a:p>
          <a:p>
            <a:pPr lvl="1" algn="l">
              <a:spcAft>
                <a:spcPts val="0"/>
              </a:spcAft>
              <a:defRPr/>
            </a:pPr>
            <a:endParaRPr lang="pt-PT" sz="2200" spc="200" baseline="0" dirty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1" algn="l">
              <a:spcAft>
                <a:spcPts val="0"/>
              </a:spcAft>
              <a:defRPr/>
            </a:pPr>
            <a:r>
              <a:rPr lang="pt-PT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GLÓRIA A CRISTO, SENHOR IMORTAL,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NOSSO CORDEIRO PASCAL!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ALELUIA! ALELUIA!</a:t>
            </a:r>
          </a:p>
          <a:p>
            <a:pPr lvl="1" algn="l">
              <a:spcAft>
                <a:spcPts val="0"/>
              </a:spcAft>
              <a:defRPr/>
            </a:pPr>
            <a:endParaRPr lang="pt-PT" sz="2200" spc="200" baseline="0" dirty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2. Foi a Sua divina caridade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que por nós o Seu Sangue derramou;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foi Seu infindo amor sacerdotal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que o Seu Corpo por nós sacrificou.</a:t>
            </a:r>
          </a:p>
          <a:p>
            <a:pPr algn="l">
              <a:spcAft>
                <a:spcPts val="0"/>
              </a:spcAft>
              <a:defRPr/>
            </a:pPr>
            <a:endParaRPr lang="pt-PT" sz="2200" i="1" spc="200" baseline="0" dirty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</p:txBody>
      </p:sp>
      <p:pic>
        <p:nvPicPr>
          <p:cNvPr id="7271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35950" y="5818188"/>
            <a:ext cx="265113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712" name="AutoShape 10" descr="data:image/jpeg;base64,/9j/4AAQSkZJRgABAQAAAQABAAD/2wCEAAkGBhQSEBQUExQUFBQUFBUXFRUUFBQUFRQUFBQVFBQUFBcXHCYeFxkkGRQUHy8gJCcpLCwsFR4xNTAqNSYrLCkBCQoKDgwOGg8PGiwkHCQsLCwsLCksLCwsLCksLCwsKSwsLCwsKSwsLCwsLCwsLCwsLCwsLCwsLCwsLCwsLCwsLP/AABEIAL4BCQMBIgACEQEDEQH/xAAcAAAABwEBAAAAAAAAAAAAAAABAgMEBQYHAAj/xAA7EAACAQMCAwYDBgQGAwEAAAAAAQIDBBEFIQYSMQciQVFhcROBwRQyQpGhsSNS0eEVJGJygvAzNGMX/8QAGgEAAwEBAQEAAAAAAAAAAAAAAQIDBAAFBv/EACoRAAICAQMDAgYDAQAAAAAAAAABAhEDEiExBEFRIiMTMjNhcfBCkbGB/9oADAMBAAIRAxEAPwDEwUAgUIUBBQCDJAGBBRyQdIUNBeUFRD8oeMAWMkJNBcC04ibQUzmgjQAdoKwi0FABOCAAAE444A4EAJxxxxxwDgTjgHCtEe2fUZUkO7TZkp9x4kogMARmGMfBcTmiOrknJEbdLcvj5EkHtVsa12V8MYg7qa3lmNPPhHo5L3a/JGdcKaLK6r06UfxPvP8AlivvP/vmehqNvGlThSgsRhFJLySWEPW9gQ7opRjgSr3PkJymJrqcEGmm3uL/AAvQGEcBPtMfMJx5LOQAZFyAKDJBUHihWMg8ULQgEpxHtClklKVFYRsTjRJzSeFKtdZjFtCuh6O6tWEF4tI9FaBwzToUYxSWyRmnOcnpx8mlqGKOqZ5u1jhWrQ3nFpEDKiereI+GKdehOOFnlePfB5u1jSXSqSi10bX6nQnki9OTkDUMkdcP+lflASaHlamNpI1xdmVoRADsKxxADjmdgJwBxxxwADgTgnHHAAgAObRbjmKwxvY9R5dwxuQk/VRWK2DUJbj1IjbKW5Jojk2ZSPASSGcbOVWpGnCLlOTSjFdW2P8ABqnZvwWqEVc1Y/xZruJr7kX9X4jY3uCSJngbgyFhQ3xKtJZqT9f5Y+UUTPPlti13VxHHmIQRUUUjEcQiJ0oieoXapx26gCNdW1DHdj8yE+1PzE7m45mIjpAPPqBQAZFSQKFIoIhSIjGQ4oolrKiRluie06HQzZGb+nhZf+zHSlK6i2vu7m2IzfsqtMc8vJGkB6NbSl9zP179xR8IBowztP0b4d1JpbS3N0M47WbHMYT9MDdXHZS8A6J+tx8r/DB7unhkfURMajDdkTUQMT2GyqmN2goo0EaNBALgs+g8C1K8VOpL4cH0WMya9uiGnCOk/HuFneMe8/ojVYwSWF4Eck62Q0I3yVmHZva43nWz5qcP25CM1Lsvlhu2qqp/86mKc36Rl91v35S9AoisskU0IxG9salGbhUhKE49YyTTX/fMQNq1rR6V3T5Ky3X/AI6iXfpv084+cX+hkes6PUtqsqVRbro192UX0lF+TNMMikRlChgCccUEHVh94lriGYkVYLvEzVXdMeV+tFocEXbzwyTpTyiJl1JSwg3hLdtpJerDlXcMS3cBcO/ablOSzTptSl5N/hj9TaMYXoiD4N0NWttGP4msyfnJ9f6fIlLut4DJVsc2ITnzSFqcciFGJI04KKyxwILKXJHJV9TveaTJHVL/AKlbnUywpHCsFkX+GdbUx1yBsB5tDBAyKEg6FIiSYpFisdD22LDpfVFct5Fg0ye6MuU9TpTdOzKlihJ+qLqU/sz/APVb/wBX0LgX6Ve3/Z5vWu80v3scU/tLo5tU/JlwKr2jv/Jv3G6j6bB0n1o/vY87aqu8yGqEzqsu8yGqMhh4NOfkRkEYaTCM0IysvHZvTX8R+OUv0LyUHs4uMTqR80mX4y5fmLQ4OBwAdkiOCRHFOhK6oNY/iQy6cvXxj7Ml8nBTp2BqzCqkGm01hp4afg14AFl4801U7nmS2qLm/wCXR/QrRvi9SsyyVOh5YLvE3Nd0gbSpiROU6mUZcyeqy2Pgha67xo/ZZw06k1Xmu5D7mfxS816L9/Yh+EeCZXtxmWVRi++/GX+mP1NvsrOFKKhCPLGKSSSxhIvykxVyO3LCGcaTm9g9zPbHmP7eShDcUIShaKCzIitU1TPToKanqTey6FcuarbCkcEurlsTtqWTnAfWlIcA4o0RTlDoT+IvMFgPNAKYUHJUkHTDJieQ8QMZDqhIm7CtggKUiRtq+DNkVm7BOj0Z2WTzZ/8AIupnnZHeJ2uPVmhJjdLL06fDMnV/VbBKb2oVsWb9y4tma9ruopW/Lnqzupl6dPkPSL3E/BiOoTy2RVQe3NTIxqMGNbFMkrYlIIwzCsuiDJbhbUfg3MJPo3yv5mtxexhqZqPBuuKvQUW/4lPaXqvBkM0f5FMb7FhAC8wHMZCwfIORPmO5jrOKp2jW+aMZeMZfuZ0aXx7NfZsepmpswfKQy8gxZY+EtIq3dZUoL1lLwjHzZC6fZSq1Iwisyk0kvVnobgLhOFnQWyc3vOXi3/QeVPkWJLaPo8LOhGnBbpbvxb8WxxDoJ3NfMsBm8IRjoaXdxiW/RCUdUjPZMg+Ib/HdT3ZEWNVwmt+oyQC13RF1Oo5lc5QynI44Vih9bxGdCI8pzwMcOKk8IhP8Q9R/fV8QZV/jiMBi4OQDjQRDIMmEDAChWMhxTqDRMOpCNFYyo17st4hVOPK34mv22tprqmeW9Bv5Ql3cmi6fq9bl8jPLDTtOjQ6yco1e/wCIIxT7y+Ri/aRxD8WfKnsh1qV7XaeNyiatCpzNyQI4op23bGrQvSiOqTEJMGUhNs0JUZWwGFYLAGEOHukarK3qqpHw6rwkvFMZYFIW78TnXcKTfBrGm6zCvTU4PPmvGL8mvAcO4XmvzMqtqzpvMW1548fcWWqSz95mOWJ3sbI8bmnO8ivxJfNAq5T6NP2eTMftre+Q9HUJxknGTTXimL8JjbE1x3czlKNNQn5/dlv6rzRUIWs3JJRk23hLlecvojW+FtfdamlWlmS8cL9Sy5225Ze63KRyOCqjpYFJ3ZC9nXAX2dKrVWa0l08Ka8l6+bNJm+WBVKGsVKb3W3qsr8/Ak3r0ZxxjD9N0P8RSJPBKIpQnmbHF1LERlp73FdTqYXyCyRRtTrc1aT9QLXeQne/eb9RawW46OZKwewMIhUOKcQiilNHSmc5CM5nHCGoVe4yuc/oTepS7jIAWQUjJQUACXM4KBCggCGyKQW4kmKUnugMdF14W05bPBoljpywULhe7SSL/AGmpJLY+f6jJLWz2MUVQpc6csFO4g01YZb62p5RU+Ib9NMjjnJyRSSVGb3cMSaG7YveyzNjdn0keEeNP5mcx7pWmutPGcJdX/QYkzoty4xeATdR2DiipSpkrXp0qUeWnFZ8X4v3ZEypZYrUq75Y2qXbzsQija2lsGnDAjNZWGh3TuFPrswKluG62BpvcjsOPqhelVTHVKgvEeUtLpTeN0345C5LuKoMcaLdtPCkk/DO2SxR4inTa590/b90Vu84Yr0oqcP4sPOG8o+68fcaxvZOOJZWemcpP2z1Jtd0aF9zRbXiuLQ/pX9KW+MPzW35mZUqjXRjyjqsl1YjiFGoUKz/C/wCorc30pbSTe3UqGkahNpLnWPVlmoTbjvJMFtCuKfKIbUrdrdrbz8BTTY7EpUuEk08P0GEKyT2jhenQtDKu5mnhf8R3TW46gIUEOEi5mYWYlIWqDapIJww1Sp3SCyPtUuN8EaTYyRlhxyQdRNBnSsKcDygqALDTADxYKph40wNjqLJ/RLjGC32t88FH0+eME9QvNjyOohcrPTxS2J6d7sV7V6+Uxed9sRd7XyTw46dlJS2K9cdWJDurDcSdM9hSVHmSg7ECW0KqsuL8SOdMdaZTxPIJtOJ2NNSRJ3WM7ILR05zTaXRbkla2ak22LW95GjLPXwa80ZdW1Lk9FQTZVq1Jph6F847S3X6omb+yUnzReYy3X9PQjJ2XgWUk1uTlBp7DmMoyWYvIek8MiZUpU3lbfsx/bXql12YHHwdB77k9p2vypPC3j+xMVZW11FqS5ZS6yjtl+cl0b9cFUVHO6YtSjKLytiVFgNS4crUN4SVWn59GvdEYrrfDTT9UWBavNeP9xKtqMZdYRz54GUn3QmkZWt3JdGTFLV6sVsyFqNZylgc0q+wko2FSJN6zN9WSlpqalHOffJWfiLIem+WWz2DWxz3L1p2pL3RMQqprKZQbS8wyzadcjRnp2fBCePVxyStSQzuKmzFnLIxv6mImm9rMbVOiEuqmZCOQar3CYE5GRmEEKxiFhEVSKtgjEKoikaYCFIsRsoooFUwygCmc2TssooVpzwOFeDM4RxTHToeO9YlUr5EcnZOUUHUCwrR2ThhQuBW3lysTOCCiTlqGFsNXWyxqzozwLpG1E1YT8PA6th9CNhfyXQSlcNvIqi7sZzVDyrLOzG07fyC/aMi1HcfdCrcJTrTjumSFtrPhNY9fD+wSNpnoEq2R1pjU0SeU/VAU6CznGfRkRR5oPbp5EpQuBGh1IWuoxf4eV+nQZU6bT9CWpNSQjUorOBboZpMbfDBjLwYMqHqJyp77DE+BaNRxLTpFxiCy8ZKvTeWl+o8qXDjJJPKFe5xfbBfEajnqTFfgXn61ce0P7lT4avsVIN9EaE9cz0wVx3pM2arImn2c0cd6dRvzyl+yGn/57H+aX5/2LMtSwstg/wCMR8xtyJ5TSDIAHJQZAgphTgDC0WGyJRYdMRoomGBQTIKYBrD5AbCuR2TqOsMABk5HHBmAcccA4AHAKiccAoiytGONOoJzSfRs1Gy7O4zpKUU8tdHgjPLpLQxpq2ZM7VoUoScfX3LRrulxoVOSa5X5v6kfPTl4BU1JBePSxO2vYfi7r9en5j9UVJbNfmR0rIRSlTfd6eXgd+BqZI1tPGlSzkug7oXMmsr8vIeUajfhkFtBIqhKSe45zkWrSivASVZeQbsVpCLlvgVhFBowTFFRA2BBEsdGIcrzkdfCQjLYFhokdFvnzv0RabfVsY6lP0mO7ZL0TTHgx5fmJ+vrbeyY3+3y8xjFCuBqJmPZDJiaYbIwEw+QMgIe09LnJZQOBluNMhlIeS0aolnAX/Cp+QNht0Nuc7mFp6fJdUI8h2x1s7IOQVENGi30FCFyCgZ0WuoKgcMckHjECKFYoRsdI6MA0aWRSMS5dnnBv22vyy2hFZb+hJyoqorl8Fc0+23yalw1xvGhR5ZrOOnmM+IuB42tVxjlxazF+hXato0Qb1cllGMo/YYcX6s7q4c8YXgN7Opyxw90dcUO8d8JlFsqQzQ7pxjLo8PyYK05N4aePQawp5Hlrdyg/wCZeTD+AUA9L5funJuPVY9vqW7SqNvcR2qKnU/knhb+mcZ+QjqfDkl1x8iPxN6Y1JoqdWOd9gnw/Qe3NpyPGBs2yqaItCCp4FFEPGDyLqlkLZyQh8JsRq0GjQOz3QI1rjM45jBOTT6N+CfzZM9p3DkOWFaEVF/dlhY6bpnNNQ19ga461j7szTSqXdY/pLDC2dHERXlNEHsZsi3Yq2F+ICllHchQiY8DkFxCsqZ90CpFm4bvljle5Vyb4a1edKfJFRaqPDzFP0+fs8rfOM7k8ienYaD33L1Ghz92MU/kH+y013ZShGXk2slz4H0iDTlJc2IppdF3svf02M24xvvj3cpckafKuVKGVspPDeerxhZ9DLDKpT0mlw9Nj2/0yLjlPPquhTdTt1GROxoS+FlSax6vcir62ck3noiqaTOimyLgTWnWq5eaXQg4dSa02bez6HSCjo2rqTcmsRXQaapBQwvMuEqSUYpIpGu1c1pemwY7sWUqQ3jMXhMZxYvBjOKGhIkLdZZuXY5YKNOc/NJfr/Ywy0e6N/7IJZtp/wC5fUzr6kUVyv2pE1xnRXw4y8sozG8o8zNT41f+X/5fRmY1EPkS1tEcLfw0QtzZ43f5jT4S8N/YmbqOYv2Km3yyePMk4muE3IkPhEtw9oErmtGmtuZ7vyXVv8iMs7jm69TS+zG1Tqyl4qDx82kdGNySDOemLfgguOuBI2kKc6UpSUu7LP8AMt8/Pcg6N3OCWJP2bz+5sHHNsp2jz+GSa/VfUx+7jjI7iozcexnjkc4KT5EqtzzrL6g2lgpySbxnxwN6Me6OKUsNMdQj4A5y8kxU4OcY5U0/eP1TGUtEqRfRP2f9S42FX4lBPxSI+s9znjidHNIsXZxa8qqNrDwl+pN8ZW6naT9Gn9PqMOCKn316Il+J1/lK3+xv8txpx9hr7EXO+oi/wY58PCYgOYvKY3fUWHBefLDQYphiKD85Qiz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2713" name="AutoShape 12" descr="data:image/jpeg;base64,/9j/4AAQSkZJRgABAQAAAQABAAD/2wCEAAkGBhQSEBQUExQUFBQUFBUXFRUUFBQUFRQUFBQVFBQUFBcXHCYeFxkkGRQUHy8gJCcpLCwsFR4xNTAqNSYrLCkBCQoKDgwOGg8PGiwkHCQsLCwsLCksLCwsLCksLCwsKSwsLCwsKSwsLCwsLCwsLCwsLCwsLCwsLCwsLCwsLCwsLP/AABEIAL4BCQMBIgACEQEDEQH/xAAcAAAABwEBAAAAAAAAAAAAAAABAgMEBQYHAAj/xAA7EAACAQMCAwYDBgQGAwEAAAAAAQIDBBEFIQYSMQciQVFhcROBwRQyQpGhsSNS0eEVJGJygvAzNGMX/8QAGgEAAwEBAQEAAAAAAAAAAAAAAQIDBAAFBv/EACoRAAICAQMDAgYDAQAAAAAAAAABAhEDEiExBEFRIiMTMjNhcfBCkbGB/9oADAMBAAIRAxEAPwDEwUAgUIUBBQCDJAGBBRyQdIUNBeUFRD8oeMAWMkJNBcC04ibQUzmgjQAdoKwi0FABOCAAAE444A4EAJxxxxxwDgTjgHCtEe2fUZUkO7TZkp9x4kogMARmGMfBcTmiOrknJEbdLcvj5EkHtVsa12V8MYg7qa3lmNPPhHo5L3a/JGdcKaLK6r06UfxPvP8AlivvP/vmehqNvGlThSgsRhFJLySWEPW9gQ7opRjgSr3PkJymJrqcEGmm3uL/AAvQGEcBPtMfMJx5LOQAZFyAKDJBUHihWMg8ULQgEpxHtClklKVFYRsTjRJzSeFKtdZjFtCuh6O6tWEF4tI9FaBwzToUYxSWyRmnOcnpx8mlqGKOqZ5u1jhWrQ3nFpEDKiereI+GKdehOOFnlePfB5u1jSXSqSi10bX6nQnki9OTkDUMkdcP+lflASaHlamNpI1xdmVoRADsKxxADjmdgJwBxxxwADgTgnHHAAgAObRbjmKwxvY9R5dwxuQk/VRWK2DUJbj1IjbKW5Jojk2ZSPASSGcbOVWpGnCLlOTSjFdW2P8ABqnZvwWqEVc1Y/xZruJr7kX9X4jY3uCSJngbgyFhQ3xKtJZqT9f5Y+UUTPPlti13VxHHmIQRUUUjEcQiJ0oieoXapx26gCNdW1DHdj8yE+1PzE7m45mIjpAPPqBQAZFSQKFIoIhSIjGQ4oolrKiRluie06HQzZGb+nhZf+zHSlK6i2vu7m2IzfsqtMc8vJGkB6NbSl9zP179xR8IBowztP0b4d1JpbS3N0M47WbHMYT9MDdXHZS8A6J+tx8r/DB7unhkfURMajDdkTUQMT2GyqmN2goo0EaNBALgs+g8C1K8VOpL4cH0WMya9uiGnCOk/HuFneMe8/ojVYwSWF4Eck62Q0I3yVmHZva43nWz5qcP25CM1Lsvlhu2qqp/86mKc36Rl91v35S9AoisskU0IxG9salGbhUhKE49YyTTX/fMQNq1rR6V3T5Ky3X/AI6iXfpv084+cX+hkes6PUtqsqVRbro192UX0lF+TNMMikRlChgCccUEHVh94lriGYkVYLvEzVXdMeV+tFocEXbzwyTpTyiJl1JSwg3hLdtpJerDlXcMS3cBcO/ablOSzTptSl5N/hj9TaMYXoiD4N0NWttGP4msyfnJ9f6fIlLut4DJVsc2ITnzSFqcciFGJI04KKyxwILKXJHJV9TveaTJHVL/AKlbnUywpHCsFkX+GdbUx1yBsB5tDBAyKEg6FIiSYpFisdD22LDpfVFct5Fg0ye6MuU9TpTdOzKlihJ+qLqU/sz/APVb/wBX0LgX6Ve3/Z5vWu80v3scU/tLo5tU/JlwKr2jv/Jv3G6j6bB0n1o/vY87aqu8yGqEzqsu8yGqMhh4NOfkRkEYaTCM0IysvHZvTX8R+OUv0LyUHs4uMTqR80mX4y5fmLQ4OBwAdkiOCRHFOhK6oNY/iQy6cvXxj7Ml8nBTp2BqzCqkGm01hp4afg14AFl4801U7nmS2qLm/wCXR/QrRvi9SsyyVOh5YLvE3Nd0gbSpiROU6mUZcyeqy2Pgha67xo/ZZw06k1Xmu5D7mfxS816L9/Yh+EeCZXtxmWVRi++/GX+mP1NvsrOFKKhCPLGKSSSxhIvykxVyO3LCGcaTm9g9zPbHmP7eShDcUIShaKCzIitU1TPToKanqTey6FcuarbCkcEurlsTtqWTnAfWlIcA4o0RTlDoT+IvMFgPNAKYUHJUkHTDJieQ8QMZDqhIm7CtggKUiRtq+DNkVm7BOj0Z2WTzZ/8AIupnnZHeJ2uPVmhJjdLL06fDMnV/VbBKb2oVsWb9y4tma9ruopW/Lnqzupl6dPkPSL3E/BiOoTy2RVQe3NTIxqMGNbFMkrYlIIwzCsuiDJbhbUfg3MJPo3yv5mtxexhqZqPBuuKvQUW/4lPaXqvBkM0f5FMb7FhAC8wHMZCwfIORPmO5jrOKp2jW+aMZeMZfuZ0aXx7NfZsepmpswfKQy8gxZY+EtIq3dZUoL1lLwjHzZC6fZSq1Iwisyk0kvVnobgLhOFnQWyc3vOXi3/QeVPkWJLaPo8LOhGnBbpbvxb8WxxDoJ3NfMsBm8IRjoaXdxiW/RCUdUjPZMg+Ib/HdT3ZEWNVwmt+oyQC13RF1Oo5lc5QynI44Vih9bxGdCI8pzwMcOKk8IhP8Q9R/fV8QZV/jiMBi4OQDjQRDIMmEDAChWMhxTqDRMOpCNFYyo17st4hVOPK34mv22tprqmeW9Bv5Ql3cmi6fq9bl8jPLDTtOjQ6yco1e/wCIIxT7y+Ri/aRxD8WfKnsh1qV7XaeNyiatCpzNyQI4op23bGrQvSiOqTEJMGUhNs0JUZWwGFYLAGEOHukarK3qqpHw6rwkvFMZYFIW78TnXcKTfBrGm6zCvTU4PPmvGL8mvAcO4XmvzMqtqzpvMW1548fcWWqSz95mOWJ3sbI8bmnO8ivxJfNAq5T6NP2eTMftre+Q9HUJxknGTTXimL8JjbE1x3czlKNNQn5/dlv6rzRUIWs3JJRk23hLlecvojW+FtfdamlWlmS8cL9Sy5225Ze63KRyOCqjpYFJ3ZC9nXAX2dKrVWa0l08Ka8l6+bNJm+WBVKGsVKb3W3qsr8/Ak3r0ZxxjD9N0P8RSJPBKIpQnmbHF1LERlp73FdTqYXyCyRRtTrc1aT9QLXeQne/eb9RawW46OZKwewMIhUOKcQiilNHSmc5CM5nHCGoVe4yuc/oTepS7jIAWQUjJQUACXM4KBCggCGyKQW4kmKUnugMdF14W05bPBoljpywULhe7SSL/AGmpJLY+f6jJLWz2MUVQpc6csFO4g01YZb62p5RU+Ib9NMjjnJyRSSVGb3cMSaG7YveyzNjdn0keEeNP5mcx7pWmutPGcJdX/QYkzoty4xeATdR2DiipSpkrXp0qUeWnFZ8X4v3ZEypZYrUq75Y2qXbzsQija2lsGnDAjNZWGh3TuFPrswKluG62BpvcjsOPqhelVTHVKgvEeUtLpTeN0345C5LuKoMcaLdtPCkk/DO2SxR4inTa590/b90Vu84Yr0oqcP4sPOG8o+68fcaxvZOOJZWemcpP2z1Jtd0aF9zRbXiuLQ/pX9KW+MPzW35mZUqjXRjyjqsl1YjiFGoUKz/C/wCorc30pbSTe3UqGkahNpLnWPVlmoTbjvJMFtCuKfKIbUrdrdrbz8BTTY7EpUuEk08P0GEKyT2jhenQtDKu5mnhf8R3TW46gIUEOEi5mYWYlIWqDapIJww1Sp3SCyPtUuN8EaTYyRlhxyQdRNBnSsKcDygqALDTADxYKph40wNjqLJ/RLjGC32t88FH0+eME9QvNjyOohcrPTxS2J6d7sV7V6+Uxed9sRd7XyTw46dlJS2K9cdWJDurDcSdM9hSVHmSg7ECW0KqsuL8SOdMdaZTxPIJtOJ2NNSRJ3WM7ILR05zTaXRbkla2ak22LW95GjLPXwa80ZdW1Lk9FQTZVq1Jph6F847S3X6omb+yUnzReYy3X9PQjJ2XgWUk1uTlBp7DmMoyWYvIek8MiZUpU3lbfsx/bXql12YHHwdB77k9p2vypPC3j+xMVZW11FqS5ZS6yjtl+cl0b9cFUVHO6YtSjKLytiVFgNS4crUN4SVWn59GvdEYrrfDTT9UWBavNeP9xKtqMZdYRz54GUn3QmkZWt3JdGTFLV6sVsyFqNZylgc0q+wko2FSJN6zN9WSlpqalHOffJWfiLIem+WWz2DWxz3L1p2pL3RMQqprKZQbS8wyzadcjRnp2fBCePVxyStSQzuKmzFnLIxv6mImm9rMbVOiEuqmZCOQar3CYE5GRmEEKxiFhEVSKtgjEKoikaYCFIsRsoooFUwygCmc2TssooVpzwOFeDM4RxTHToeO9YlUr5EcnZOUUHUCwrR2ThhQuBW3lysTOCCiTlqGFsNXWyxqzozwLpG1E1YT8PA6th9CNhfyXQSlcNvIqi7sZzVDyrLOzG07fyC/aMi1HcfdCrcJTrTjumSFtrPhNY9fD+wSNpnoEq2R1pjU0SeU/VAU6CznGfRkRR5oPbp5EpQuBGh1IWuoxf4eV+nQZU6bT9CWpNSQjUorOBboZpMbfDBjLwYMqHqJyp77DE+BaNRxLTpFxiCy8ZKvTeWl+o8qXDjJJPKFe5xfbBfEajnqTFfgXn61ce0P7lT4avsVIN9EaE9cz0wVx3pM2arImn2c0cd6dRvzyl+yGn/57H+aX5/2LMtSwstg/wCMR8xtyJ5TSDIAHJQZAgphTgDC0WGyJRYdMRoomGBQTIKYBrD5AbCuR2TqOsMABk5HHBmAcccA4AHAKiccAoiytGONOoJzSfRs1Gy7O4zpKUU8tdHgjPLpLQxpq2ZM7VoUoScfX3LRrulxoVOSa5X5v6kfPTl4BU1JBePSxO2vYfi7r9en5j9UVJbNfmR0rIRSlTfd6eXgd+BqZI1tPGlSzkug7oXMmsr8vIeUajfhkFtBIqhKSe45zkWrSivASVZeQbsVpCLlvgVhFBowTFFRA2BBEsdGIcrzkdfCQjLYFhokdFvnzv0RabfVsY6lP0mO7ZL0TTHgx5fmJ+vrbeyY3+3y8xjFCuBqJmPZDJiaYbIwEw+QMgIe09LnJZQOBluNMhlIeS0aolnAX/Cp+QNht0Nuc7mFp6fJdUI8h2x1s7IOQVENGi30FCFyCgZ0WuoKgcMckHjECKFYoRsdI6MA0aWRSMS5dnnBv22vyy2hFZb+hJyoqorl8Fc0+23yalw1xvGhR5ZrOOnmM+IuB42tVxjlxazF+hXato0Qb1cllGMo/YYcX6s7q4c8YXgN7Opyxw90dcUO8d8JlFsqQzQ7pxjLo8PyYK05N4aePQawp5Hlrdyg/wCZeTD+AUA9L5funJuPVY9vqW7SqNvcR2qKnU/knhb+mcZ+QjqfDkl1x8iPxN6Y1JoqdWOd9gnw/Qe3NpyPGBs2yqaItCCp4FFEPGDyLqlkLZyQh8JsRq0GjQOz3QI1rjM45jBOTT6N+CfzZM9p3DkOWFaEVF/dlhY6bpnNNQ19ga461j7szTSqXdY/pLDC2dHERXlNEHsZsi3Yq2F+ICllHchQiY8DkFxCsqZ90CpFm4bvljle5Vyb4a1edKfJFRaqPDzFP0+fs8rfOM7k8ienYaD33L1Ghz92MU/kH+y013ZShGXk2slz4H0iDTlJc2IppdF3svf02M24xvvj3cpckafKuVKGVspPDeerxhZ9DLDKpT0mlw9Nj2/0yLjlPPquhTdTt1GROxoS+FlSax6vcir62ck3noiqaTOimyLgTWnWq5eaXQg4dSa02bez6HSCjo2rqTcmsRXQaapBQwvMuEqSUYpIpGu1c1pemwY7sWUqQ3jMXhMZxYvBjOKGhIkLdZZuXY5YKNOc/NJfr/Ywy0e6N/7IJZtp/wC5fUzr6kUVyv2pE1xnRXw4y8sozG8o8zNT41f+X/5fRmY1EPkS1tEcLfw0QtzZ43f5jT4S8N/YmbqOYv2Km3yyePMk4muE3IkPhEtw9oErmtGmtuZ7vyXVv8iMs7jm69TS+zG1Tqyl4qDx82kdGNySDOemLfgguOuBI2kKc6UpSUu7LP8AMt8/Pcg6N3OCWJP2bz+5sHHNsp2jz+GSa/VfUx+7jjI7iozcexnjkc4KT5EqtzzrL6g2lgpySbxnxwN6Me6OKUsNMdQj4A5y8kxU4OcY5U0/eP1TGUtEqRfRP2f9S42FX4lBPxSI+s9znjidHNIsXZxa8qqNrDwl+pN8ZW6naT9Gn9PqMOCKn316Il+J1/lK3+xv8txpx9hr7EXO+oi/wY58PCYgOYvKY3fUWHBefLDQYphiKD85Qiz/2Q=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683568" y="980728"/>
            <a:ext cx="3132137" cy="4312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Comunhão</a:t>
            </a:r>
          </a:p>
        </p:txBody>
      </p:sp>
      <p:pic>
        <p:nvPicPr>
          <p:cNvPr id="15" name="Picture 17" descr="COLOSSU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26019">
            <a:off x="6826251" y="174625"/>
            <a:ext cx="6413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6" descr="GRAP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4" y="396894"/>
            <a:ext cx="799409" cy="67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12" descr="http://1.bp.blogspot.com/_PELUdackteg/S7S3iwAnddI/AAAAAAAACwo/VXCgiSsrnAk/s1600/CordeiroPascal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651125"/>
            <a:ext cx="4535488" cy="3370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Line 4"/>
          <p:cNvSpPr>
            <a:spLocks noChangeShapeType="1"/>
          </p:cNvSpPr>
          <p:nvPr/>
        </p:nvSpPr>
        <p:spPr bwMode="auto">
          <a:xfrm flipH="1" flipV="1">
            <a:off x="701675" y="1412875"/>
            <a:ext cx="3132138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3732" name="Line 7"/>
          <p:cNvSpPr>
            <a:spLocks noChangeShapeType="1"/>
          </p:cNvSpPr>
          <p:nvPr/>
        </p:nvSpPr>
        <p:spPr bwMode="auto">
          <a:xfrm>
            <a:off x="500063" y="857250"/>
            <a:ext cx="8135937" cy="0"/>
          </a:xfrm>
          <a:prstGeom prst="line">
            <a:avLst/>
          </a:prstGeom>
          <a:noFill/>
          <a:ln w="31750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" name="Rectângulo 1"/>
          <p:cNvSpPr/>
          <p:nvPr/>
        </p:nvSpPr>
        <p:spPr>
          <a:xfrm>
            <a:off x="590550" y="1412875"/>
            <a:ext cx="8013700" cy="5154613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3. Às casas com o Sangue assinaladas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o anjo vingador não deu castigo.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Abriu-se o mar para Israel passar,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depois, em fúria, afoga o inimigo.</a:t>
            </a:r>
          </a:p>
          <a:p>
            <a:pPr lvl="1" algn="l">
              <a:spcAft>
                <a:spcPts val="0"/>
              </a:spcAft>
              <a:defRPr/>
            </a:pPr>
            <a:endParaRPr lang="pt-PT" sz="2200" spc="200" baseline="0" dirty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1" algn="l">
              <a:spcAft>
                <a:spcPts val="0"/>
              </a:spcAft>
              <a:defRPr/>
            </a:pPr>
            <a:r>
              <a:rPr lang="pt-PT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GLÓRIA A CRISTO, SENHOR IMORTAL,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NOSSO CORDEIRO PASCAL!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ALELUIA! ALELUIA!</a:t>
            </a:r>
          </a:p>
          <a:p>
            <a:pPr lvl="1" algn="l">
              <a:spcAft>
                <a:spcPts val="0"/>
              </a:spcAft>
              <a:defRPr/>
            </a:pPr>
            <a:endParaRPr lang="pt-PT" sz="2200" spc="200" baseline="0" dirty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1" algn="l">
              <a:spcAft>
                <a:spcPts val="0"/>
              </a:spcAft>
              <a:defRPr/>
            </a:pPr>
            <a:endParaRPr lang="pt-PT" sz="2200" spc="200" baseline="0" dirty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4. Agora nossa Páscoa é Jesus Cristo,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a verdadeira Vítima Pascal: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ázimo pão, dos homens alimento,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que renasceram da água batismal.</a:t>
            </a:r>
          </a:p>
          <a:p>
            <a:pPr algn="l">
              <a:spcAft>
                <a:spcPts val="0"/>
              </a:spcAft>
              <a:defRPr/>
            </a:pPr>
            <a:endParaRPr lang="pt-PT" sz="2100" i="1" spc="200" baseline="0" dirty="0">
              <a:ln w="9525">
                <a:noFill/>
              </a:ln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73735" name="AutoShape 10" descr="data:image/jpeg;base64,/9j/4AAQSkZJRgABAQAAAQABAAD/2wCEAAkGBhQSEBQUExQUFBQUFBUXFRUUFBQUFRQUFBQVFBQUFBcXHCYeFxkkGRQUHy8gJCcpLCwsFR4xNTAqNSYrLCkBCQoKDgwOGg8PGiwkHCQsLCwsLCksLCwsLCksLCwsKSwsLCwsKSwsLCwsLCwsLCwsLCwsLCwsLCwsLCwsLCwsLP/AABEIAL4BCQMBIgACEQEDEQH/xAAcAAAABwEBAAAAAAAAAAAAAAABAgMEBQYHAAj/xAA7EAACAQMCAwYDBgQGAwEAAAAAAQIDBBEFIQYSMQciQVFhcROBwRQyQpGhsSNS0eEVJGJygvAzNGMX/8QAGgEAAwEBAQEAAAAAAAAAAAAAAQIDBAAFBv/EACoRAAICAQMDAgYDAQAAAAAAAAABAhEDEiExBEFRIiMTMjNhcfBCkbGB/9oADAMBAAIRAxEAPwDEwUAgUIUBBQCDJAGBBRyQdIUNBeUFRD8oeMAWMkJNBcC04ibQUzmgjQAdoKwi0FABOCAAAE444A4EAJxxxxxwDgTjgHCtEe2fUZUkO7TZkp9x4kogMARmGMfBcTmiOrknJEbdLcvj5EkHtVsa12V8MYg7qa3lmNPPhHo5L3a/JGdcKaLK6r06UfxPvP8AlivvP/vmehqNvGlThSgsRhFJLySWEPW9gQ7opRjgSr3PkJymJrqcEGmm3uL/AAvQGEcBPtMfMJx5LOQAZFyAKDJBUHihWMg8ULQgEpxHtClklKVFYRsTjRJzSeFKtdZjFtCuh6O6tWEF4tI9FaBwzToUYxSWyRmnOcnpx8mlqGKOqZ5u1jhWrQ3nFpEDKiereI+GKdehOOFnlePfB5u1jSXSqSi10bX6nQnki9OTkDUMkdcP+lflASaHlamNpI1xdmVoRADsKxxADjmdgJwBxxxwADgTgnHHAAgAObRbjmKwxvY9R5dwxuQk/VRWK2DUJbj1IjbKW5Jojk2ZSPASSGcbOVWpGnCLlOTSjFdW2P8ABqnZvwWqEVc1Y/xZruJr7kX9X4jY3uCSJngbgyFhQ3xKtJZqT9f5Y+UUTPPlti13VxHHmIQRUUUjEcQiJ0oieoXapx26gCNdW1DHdj8yE+1PzE7m45mIjpAPPqBQAZFSQKFIoIhSIjGQ4oolrKiRluie06HQzZGb+nhZf+zHSlK6i2vu7m2IzfsqtMc8vJGkB6NbSl9zP179xR8IBowztP0b4d1JpbS3N0M47WbHMYT9MDdXHZS8A6J+tx8r/DB7unhkfURMajDdkTUQMT2GyqmN2goo0EaNBALgs+g8C1K8VOpL4cH0WMya9uiGnCOk/HuFneMe8/ojVYwSWF4Eck62Q0I3yVmHZva43nWz5qcP25CM1Lsvlhu2qqp/86mKc36Rl91v35S9AoisskU0IxG9salGbhUhKE49YyTTX/fMQNq1rR6V3T5Ky3X/AI6iXfpv084+cX+hkes6PUtqsqVRbro192UX0lF+TNMMikRlChgCccUEHVh94lriGYkVYLvEzVXdMeV+tFocEXbzwyTpTyiJl1JSwg3hLdtpJerDlXcMS3cBcO/ablOSzTptSl5N/hj9TaMYXoiD4N0NWttGP4msyfnJ9f6fIlLut4DJVsc2ITnzSFqcciFGJI04KKyxwILKXJHJV9TveaTJHVL/AKlbnUywpHCsFkX+GdbUx1yBsB5tDBAyKEg6FIiSYpFisdD22LDpfVFct5Fg0ye6MuU9TpTdOzKlihJ+qLqU/sz/APVb/wBX0LgX6Ve3/Z5vWu80v3scU/tLo5tU/JlwKr2jv/Jv3G6j6bB0n1o/vY87aqu8yGqEzqsu8yGqMhh4NOfkRkEYaTCM0IysvHZvTX8R+OUv0LyUHs4uMTqR80mX4y5fmLQ4OBwAdkiOCRHFOhK6oNY/iQy6cvXxj7Ml8nBTp2BqzCqkGm01hp4afg14AFl4801U7nmS2qLm/wCXR/QrRvi9SsyyVOh5YLvE3Nd0gbSpiROU6mUZcyeqy2Pgha67xo/ZZw06k1Xmu5D7mfxS816L9/Yh+EeCZXtxmWVRi++/GX+mP1NvsrOFKKhCPLGKSSSxhIvykxVyO3LCGcaTm9g9zPbHmP7eShDcUIShaKCzIitU1TPToKanqTey6FcuarbCkcEurlsTtqWTnAfWlIcA4o0RTlDoT+IvMFgPNAKYUHJUkHTDJieQ8QMZDqhIm7CtggKUiRtq+DNkVm7BOj0Z2WTzZ/8AIupnnZHeJ2uPVmhJjdLL06fDMnV/VbBKb2oVsWb9y4tma9ruopW/Lnqzupl6dPkPSL3E/BiOoTy2RVQe3NTIxqMGNbFMkrYlIIwzCsuiDJbhbUfg3MJPo3yv5mtxexhqZqPBuuKvQUW/4lPaXqvBkM0f5FMb7FhAC8wHMZCwfIORPmO5jrOKp2jW+aMZeMZfuZ0aXx7NfZsepmpswfKQy8gxZY+EtIq3dZUoL1lLwjHzZC6fZSq1Iwisyk0kvVnobgLhOFnQWyc3vOXi3/QeVPkWJLaPo8LOhGnBbpbvxb8WxxDoJ3NfMsBm8IRjoaXdxiW/RCUdUjPZMg+Ib/HdT3ZEWNVwmt+oyQC13RF1Oo5lc5QynI44Vih9bxGdCI8pzwMcOKk8IhP8Q9R/fV8QZV/jiMBi4OQDjQRDIMmEDAChWMhxTqDRMOpCNFYyo17st4hVOPK34mv22tprqmeW9Bv5Ql3cmi6fq9bl8jPLDTtOjQ6yco1e/wCIIxT7y+Ri/aRxD8WfKnsh1qV7XaeNyiatCpzNyQI4op23bGrQvSiOqTEJMGUhNs0JUZWwGFYLAGEOHukarK3qqpHw6rwkvFMZYFIW78TnXcKTfBrGm6zCvTU4PPmvGL8mvAcO4XmvzMqtqzpvMW1548fcWWqSz95mOWJ3sbI8bmnO8ivxJfNAq5T6NP2eTMftre+Q9HUJxknGTTXimL8JjbE1x3czlKNNQn5/dlv6rzRUIWs3JJRk23hLlecvojW+FtfdamlWlmS8cL9Sy5225Ze63KRyOCqjpYFJ3ZC9nXAX2dKrVWa0l08Ka8l6+bNJm+WBVKGsVKb3W3qsr8/Ak3r0ZxxjD9N0P8RSJPBKIpQnmbHF1LERlp73FdTqYXyCyRRtTrc1aT9QLXeQne/eb9RawW46OZKwewMIhUOKcQiilNHSmc5CM5nHCGoVe4yuc/oTepS7jIAWQUjJQUACXM4KBCggCGyKQW4kmKUnugMdF14W05bPBoljpywULhe7SSL/AGmpJLY+f6jJLWz2MUVQpc6csFO4g01YZb62p5RU+Ib9NMjjnJyRSSVGb3cMSaG7YveyzNjdn0keEeNP5mcx7pWmutPGcJdX/QYkzoty4xeATdR2DiipSpkrXp0qUeWnFZ8X4v3ZEypZYrUq75Y2qXbzsQija2lsGnDAjNZWGh3TuFPrswKluG62BpvcjsOPqhelVTHVKgvEeUtLpTeN0345C5LuKoMcaLdtPCkk/DO2SxR4inTa590/b90Vu84Yr0oqcP4sPOG8o+68fcaxvZOOJZWemcpP2z1Jtd0aF9zRbXiuLQ/pX9KW+MPzW35mZUqjXRjyjqsl1YjiFGoUKz/C/wCorc30pbSTe3UqGkahNpLnWPVlmoTbjvJMFtCuKfKIbUrdrdrbz8BTTY7EpUuEk08P0GEKyT2jhenQtDKu5mnhf8R3TW46gIUEOEi5mYWYlIWqDapIJww1Sp3SCyPtUuN8EaTYyRlhxyQdRNBnSsKcDygqALDTADxYKph40wNjqLJ/RLjGC32t88FH0+eME9QvNjyOohcrPTxS2J6d7sV7V6+Uxed9sRd7XyTw46dlJS2K9cdWJDurDcSdM9hSVHmSg7ECW0KqsuL8SOdMdaZTxPIJtOJ2NNSRJ3WM7ILR05zTaXRbkla2ak22LW95GjLPXwa80ZdW1Lk9FQTZVq1Jph6F847S3X6omb+yUnzReYy3X9PQjJ2XgWUk1uTlBp7DmMoyWYvIek8MiZUpU3lbfsx/bXql12YHHwdB77k9p2vypPC3j+xMVZW11FqS5ZS6yjtl+cl0b9cFUVHO6YtSjKLytiVFgNS4crUN4SVWn59GvdEYrrfDTT9UWBavNeP9xKtqMZdYRz54GUn3QmkZWt3JdGTFLV6sVsyFqNZylgc0q+wko2FSJN6zN9WSlpqalHOffJWfiLIem+WWz2DWxz3L1p2pL3RMQqprKZQbS8wyzadcjRnp2fBCePVxyStSQzuKmzFnLIxv6mImm9rMbVOiEuqmZCOQar3CYE5GRmEEKxiFhEVSKtgjEKoikaYCFIsRsoooFUwygCmc2TssooVpzwOFeDM4RxTHToeO9YlUr5EcnZOUUHUCwrR2ThhQuBW3lysTOCCiTlqGFsNXWyxqzozwLpG1E1YT8PA6th9CNhfyXQSlcNvIqi7sZzVDyrLOzG07fyC/aMi1HcfdCrcJTrTjumSFtrPhNY9fD+wSNpnoEq2R1pjU0SeU/VAU6CznGfRkRR5oPbp5EpQuBGh1IWuoxf4eV+nQZU6bT9CWpNSQjUorOBboZpMbfDBjLwYMqHqJyp77DE+BaNRxLTpFxiCy8ZKvTeWl+o8qXDjJJPKFe5xfbBfEajnqTFfgXn61ce0P7lT4avsVIN9EaE9cz0wVx3pM2arImn2c0cd6dRvzyl+yGn/57H+aX5/2LMtSwstg/wCMR8xtyJ5TSDIAHJQZAgphTgDC0WGyJRYdMRoomGBQTIKYBrD5AbCuR2TqOsMABk5HHBmAcccA4AHAKiccAoiytGONOoJzSfRs1Gy7O4zpKUU8tdHgjPLpLQxpq2ZM7VoUoScfX3LRrulxoVOSa5X5v6kfPTl4BU1JBePSxO2vYfi7r9en5j9UVJbNfmR0rIRSlTfd6eXgd+BqZI1tPGlSzkug7oXMmsr8vIeUajfhkFtBIqhKSe45zkWrSivASVZeQbsVpCLlvgVhFBowTFFRA2BBEsdGIcrzkdfCQjLYFhokdFvnzv0RabfVsY6lP0mO7ZL0TTHgx5fmJ+vrbeyY3+3y8xjFCuBqJmPZDJiaYbIwEw+QMgIe09LnJZQOBluNMhlIeS0aolnAX/Cp+QNht0Nuc7mFp6fJdUI8h2x1s7IOQVENGi30FCFyCgZ0WuoKgcMckHjECKFYoRsdI6MA0aWRSMS5dnnBv22vyy2hFZb+hJyoqorl8Fc0+23yalw1xvGhR5ZrOOnmM+IuB42tVxjlxazF+hXato0Qb1cllGMo/YYcX6s7q4c8YXgN7Opyxw90dcUO8d8JlFsqQzQ7pxjLo8PyYK05N4aePQawp5Hlrdyg/wCZeTD+AUA9L5funJuPVY9vqW7SqNvcR2qKnU/knhb+mcZ+QjqfDkl1x8iPxN6Y1JoqdWOd9gnw/Qe3NpyPGBs2yqaItCCp4FFEPGDyLqlkLZyQh8JsRq0GjQOz3QI1rjM45jBOTT6N+CfzZM9p3DkOWFaEVF/dlhY6bpnNNQ19ga461j7szTSqXdY/pLDC2dHERXlNEHsZsi3Yq2F+ICllHchQiY8DkFxCsqZ90CpFm4bvljle5Vyb4a1edKfJFRaqPDzFP0+fs8rfOM7k8ienYaD33L1Ghz92MU/kH+y013ZShGXk2slz4H0iDTlJc2IppdF3svf02M24xvvj3cpckafKuVKGVspPDeerxhZ9DLDKpT0mlw9Nj2/0yLjlPPquhTdTt1GROxoS+FlSax6vcir62ck3noiqaTOimyLgTWnWq5eaXQg4dSa02bez6HSCjo2rqTcmsRXQaapBQwvMuEqSUYpIpGu1c1pemwY7sWUqQ3jMXhMZxYvBjOKGhIkLdZZuXY5YKNOc/NJfr/Ywy0e6N/7IJZtp/wC5fUzr6kUVyv2pE1xnRXw4y8sozG8o8zNT41f+X/5fRmY1EPkS1tEcLfw0QtzZ43f5jT4S8N/YmbqOYv2Km3yyePMk4muE3IkPhEtw9oErmtGmtuZ7vyXVv8iMs7jm69TS+zG1Tqyl4qDx82kdGNySDOemLfgguOuBI2kKc6UpSUu7LP8AMt8/Pcg6N3OCWJP2bz+5sHHNsp2jz+GSa/VfUx+7jjI7iozcexnjkc4KT5EqtzzrL6g2lgpySbxnxwN6Me6OKUsNMdQj4A5y8kxU4OcY5U0/eP1TGUtEqRfRP2f9S42FX4lBPxSI+s9znjidHNIsXZxa8qqNrDwl+pN8ZW6naT9Gn9PqMOCKn316Il+J1/lK3+xv8txpx9hr7EXO+oi/wY58PCYgOYvKY3fUWHBefLDQYphiKD85Qiz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3736" name="AutoShape 12" descr="data:image/jpeg;base64,/9j/4AAQSkZJRgABAQAAAQABAAD/2wCEAAkGBhQSEBQUExQUFBQUFBUXFRUUFBQUFRQUFBQVFBQUFBcXHCYeFxkkGRQUHy8gJCcpLCwsFR4xNTAqNSYrLCkBCQoKDgwOGg8PGiwkHCQsLCwsLCksLCwsLCksLCwsKSwsLCwsKSwsLCwsLCwsLCwsLCwsLCwsLCwsLCwsLCwsLP/AABEIAL4BCQMBIgACEQEDEQH/xAAcAAAABwEBAAAAAAAAAAAAAAABAgMEBQYHAAj/xAA7EAACAQMCAwYDBgQGAwEAAAAAAQIDBBEFIQYSMQciQVFhcROBwRQyQpGhsSNS0eEVJGJygvAzNGMX/8QAGgEAAwEBAQEAAAAAAAAAAAAAAQIDBAAFBv/EACoRAAICAQMDAgYDAQAAAAAAAAABAhEDEiExBEFRIiMTMjNhcfBCkbGB/9oADAMBAAIRAxEAPwDEwUAgUIUBBQCDJAGBBRyQdIUNBeUFRD8oeMAWMkJNBcC04ibQUzmgjQAdoKwi0FABOCAAAE444A4EAJxxxxxwDgTjgHCtEe2fUZUkO7TZkp9x4kogMARmGMfBcTmiOrknJEbdLcvj5EkHtVsa12V8MYg7qa3lmNPPhHo5L3a/JGdcKaLK6r06UfxPvP8AlivvP/vmehqNvGlThSgsRhFJLySWEPW9gQ7opRjgSr3PkJymJrqcEGmm3uL/AAvQGEcBPtMfMJx5LOQAZFyAKDJBUHihWMg8ULQgEpxHtClklKVFYRsTjRJzSeFKtdZjFtCuh6O6tWEF4tI9FaBwzToUYxSWyRmnOcnpx8mlqGKOqZ5u1jhWrQ3nFpEDKiereI+GKdehOOFnlePfB5u1jSXSqSi10bX6nQnki9OTkDUMkdcP+lflASaHlamNpI1xdmVoRADsKxxADjmdgJwBxxxwADgTgnHHAAgAObRbjmKwxvY9R5dwxuQk/VRWK2DUJbj1IjbKW5Jojk2ZSPASSGcbOVWpGnCLlOTSjFdW2P8ABqnZvwWqEVc1Y/xZruJr7kX9X4jY3uCSJngbgyFhQ3xKtJZqT9f5Y+UUTPPlti13VxHHmIQRUUUjEcQiJ0oieoXapx26gCNdW1DHdj8yE+1PzE7m45mIjpAPPqBQAZFSQKFIoIhSIjGQ4oolrKiRluie06HQzZGb+nhZf+zHSlK6i2vu7m2IzfsqtMc8vJGkB6NbSl9zP179xR8IBowztP0b4d1JpbS3N0M47WbHMYT9MDdXHZS8A6J+tx8r/DB7unhkfURMajDdkTUQMT2GyqmN2goo0EaNBALgs+g8C1K8VOpL4cH0WMya9uiGnCOk/HuFneMe8/ojVYwSWF4Eck62Q0I3yVmHZva43nWz5qcP25CM1Lsvlhu2qqp/86mKc36Rl91v35S9AoisskU0IxG9salGbhUhKE49YyTTX/fMQNq1rR6V3T5Ky3X/AI6iXfpv084+cX+hkes6PUtqsqVRbro192UX0lF+TNMMikRlChgCccUEHVh94lriGYkVYLvEzVXdMeV+tFocEXbzwyTpTyiJl1JSwg3hLdtpJerDlXcMS3cBcO/ablOSzTptSl5N/hj9TaMYXoiD4N0NWttGP4msyfnJ9f6fIlLut4DJVsc2ITnzSFqcciFGJI04KKyxwILKXJHJV9TveaTJHVL/AKlbnUywpHCsFkX+GdbUx1yBsB5tDBAyKEg6FIiSYpFisdD22LDpfVFct5Fg0ye6MuU9TpTdOzKlihJ+qLqU/sz/APVb/wBX0LgX6Ve3/Z5vWu80v3scU/tLo5tU/JlwKr2jv/Jv3G6j6bB0n1o/vY87aqu8yGqEzqsu8yGqMhh4NOfkRkEYaTCM0IysvHZvTX8R+OUv0LyUHs4uMTqR80mX4y5fmLQ4OBwAdkiOCRHFOhK6oNY/iQy6cvXxj7Ml8nBTp2BqzCqkGm01hp4afg14AFl4801U7nmS2qLm/wCXR/QrRvi9SsyyVOh5YLvE3Nd0gbSpiROU6mUZcyeqy2Pgha67xo/ZZw06k1Xmu5D7mfxS816L9/Yh+EeCZXtxmWVRi++/GX+mP1NvsrOFKKhCPLGKSSSxhIvykxVyO3LCGcaTm9g9zPbHmP7eShDcUIShaKCzIitU1TPToKanqTey6FcuarbCkcEurlsTtqWTnAfWlIcA4o0RTlDoT+IvMFgPNAKYUHJUkHTDJieQ8QMZDqhIm7CtggKUiRtq+DNkVm7BOj0Z2WTzZ/8AIupnnZHeJ2uPVmhJjdLL06fDMnV/VbBKb2oVsWb9y4tma9ruopW/Lnqzupl6dPkPSL3E/BiOoTy2RVQe3NTIxqMGNbFMkrYlIIwzCsuiDJbhbUfg3MJPo3yv5mtxexhqZqPBuuKvQUW/4lPaXqvBkM0f5FMb7FhAC8wHMZCwfIORPmO5jrOKp2jW+aMZeMZfuZ0aXx7NfZsepmpswfKQy8gxZY+EtIq3dZUoL1lLwjHzZC6fZSq1Iwisyk0kvVnobgLhOFnQWyc3vOXi3/QeVPkWJLaPo8LOhGnBbpbvxb8WxxDoJ3NfMsBm8IRjoaXdxiW/RCUdUjPZMg+Ib/HdT3ZEWNVwmt+oyQC13RF1Oo5lc5QynI44Vih9bxGdCI8pzwMcOKk8IhP8Q9R/fV8QZV/jiMBi4OQDjQRDIMmEDAChWMhxTqDRMOpCNFYyo17st4hVOPK34mv22tprqmeW9Bv5Ql3cmi6fq9bl8jPLDTtOjQ6yco1e/wCIIxT7y+Ri/aRxD8WfKnsh1qV7XaeNyiatCpzNyQI4op23bGrQvSiOqTEJMGUhNs0JUZWwGFYLAGEOHukarK3qqpHw6rwkvFMZYFIW78TnXcKTfBrGm6zCvTU4PPmvGL8mvAcO4XmvzMqtqzpvMW1548fcWWqSz95mOWJ3sbI8bmnO8ivxJfNAq5T6NP2eTMftre+Q9HUJxknGTTXimL8JjbE1x3czlKNNQn5/dlv6rzRUIWs3JJRk23hLlecvojW+FtfdamlWlmS8cL9Sy5225Ze63KRyOCqjpYFJ3ZC9nXAX2dKrVWa0l08Ka8l6+bNJm+WBVKGsVKb3W3qsr8/Ak3r0ZxxjD9N0P8RSJPBKIpQnmbHF1LERlp73FdTqYXyCyRRtTrc1aT9QLXeQne/eb9RawW46OZKwewMIhUOKcQiilNHSmc5CM5nHCGoVe4yuc/oTepS7jIAWQUjJQUACXM4KBCggCGyKQW4kmKUnugMdF14W05bPBoljpywULhe7SSL/AGmpJLY+f6jJLWz2MUVQpc6csFO4g01YZb62p5RU+Ib9NMjjnJyRSSVGb3cMSaG7YveyzNjdn0keEeNP5mcx7pWmutPGcJdX/QYkzoty4xeATdR2DiipSpkrXp0qUeWnFZ8X4v3ZEypZYrUq75Y2qXbzsQija2lsGnDAjNZWGh3TuFPrswKluG62BpvcjsOPqhelVTHVKgvEeUtLpTeN0345C5LuKoMcaLdtPCkk/DO2SxR4inTa590/b90Vu84Yr0oqcP4sPOG8o+68fcaxvZOOJZWemcpP2z1Jtd0aF9zRbXiuLQ/pX9KW+MPzW35mZUqjXRjyjqsl1YjiFGoUKz/C/wCorc30pbSTe3UqGkahNpLnWPVlmoTbjvJMFtCuKfKIbUrdrdrbz8BTTY7EpUuEk08P0GEKyT2jhenQtDKu5mnhf8R3TW46gIUEOEi5mYWYlIWqDapIJww1Sp3SCyPtUuN8EaTYyRlhxyQdRNBnSsKcDygqALDTADxYKph40wNjqLJ/RLjGC32t88FH0+eME9QvNjyOohcrPTxS2J6d7sV7V6+Uxed9sRd7XyTw46dlJS2K9cdWJDurDcSdM9hSVHmSg7ECW0KqsuL8SOdMdaZTxPIJtOJ2NNSRJ3WM7ILR05zTaXRbkla2ak22LW95GjLPXwa80ZdW1Lk9FQTZVq1Jph6F847S3X6omb+yUnzReYy3X9PQjJ2XgWUk1uTlBp7DmMoyWYvIek8MiZUpU3lbfsx/bXql12YHHwdB77k9p2vypPC3j+xMVZW11FqS5ZS6yjtl+cl0b9cFUVHO6YtSjKLytiVFgNS4crUN4SVWn59GvdEYrrfDTT9UWBavNeP9xKtqMZdYRz54GUn3QmkZWt3JdGTFLV6sVsyFqNZylgc0q+wko2FSJN6zN9WSlpqalHOffJWfiLIem+WWz2DWxz3L1p2pL3RMQqprKZQbS8wyzadcjRnp2fBCePVxyStSQzuKmzFnLIxv6mImm9rMbVOiEuqmZCOQar3CYE5GRmEEKxiFhEVSKtgjEKoikaYCFIsRsoooFUwygCmc2TssooVpzwOFeDM4RxTHToeO9YlUr5EcnZOUUHUCwrR2ThhQuBW3lysTOCCiTlqGFsNXWyxqzozwLpG1E1YT8PA6th9CNhfyXQSlcNvIqi7sZzVDyrLOzG07fyC/aMi1HcfdCrcJTrTjumSFtrPhNY9fD+wSNpnoEq2R1pjU0SeU/VAU6CznGfRkRR5oPbp5EpQuBGh1IWuoxf4eV+nQZU6bT9CWpNSQjUorOBboZpMbfDBjLwYMqHqJyp77DE+BaNRxLTpFxiCy8ZKvTeWl+o8qXDjJJPKFe5xfbBfEajnqTFfgXn61ce0P7lT4avsVIN9EaE9cz0wVx3pM2arImn2c0cd6dRvzyl+yGn/57H+aX5/2LMtSwstg/wCMR8xtyJ5TSDIAHJQZAgphTgDC0WGyJRYdMRoomGBQTIKYBrD5AbCuR2TqOsMABk5HHBmAcccA4AHAKiccAoiytGONOoJzSfRs1Gy7O4zpKUU8tdHgjPLpLQxpq2ZM7VoUoScfX3LRrulxoVOSa5X5v6kfPTl4BU1JBePSxO2vYfi7r9en5j9UVJbNfmR0rIRSlTfd6eXgd+BqZI1tPGlSzkug7oXMmsr8vIeUajfhkFtBIqhKSe45zkWrSivASVZeQbsVpCLlvgVhFBowTFFRA2BBEsdGIcrzkdfCQjLYFhokdFvnzv0RabfVsY6lP0mO7ZL0TTHgx5fmJ+vrbeyY3+3y8xjFCuBqJmPZDJiaYbIwEw+QMgIe09LnJZQOBluNMhlIeS0aolnAX/Cp+QNht0Nuc7mFp6fJdUI8h2x1s7IOQVENGi30FCFyCgZ0WuoKgcMckHjECKFYoRsdI6MA0aWRSMS5dnnBv22vyy2hFZb+hJyoqorl8Fc0+23yalw1xvGhR5ZrOOnmM+IuB42tVxjlxazF+hXato0Qb1cllGMo/YYcX6s7q4c8YXgN7Opyxw90dcUO8d8JlFsqQzQ7pxjLo8PyYK05N4aePQawp5Hlrdyg/wCZeTD+AUA9L5funJuPVY9vqW7SqNvcR2qKnU/knhb+mcZ+QjqfDkl1x8iPxN6Y1JoqdWOd9gnw/Qe3NpyPGBs2yqaItCCp4FFEPGDyLqlkLZyQh8JsRq0GjQOz3QI1rjM45jBOTT6N+CfzZM9p3DkOWFaEVF/dlhY6bpnNNQ19ga461j7szTSqXdY/pLDC2dHERXlNEHsZsi3Yq2F+ICllHchQiY8DkFxCsqZ90CpFm4bvljle5Vyb4a1edKfJFRaqPDzFP0+fs8rfOM7k8ienYaD33L1Ghz92MU/kH+y013ZShGXk2slz4H0iDTlJc2IppdF3svf02M24xvvj3cpckafKuVKGVspPDeerxhZ9DLDKpT0mlw9Nj2/0yLjlPPquhTdTt1GROxoS+FlSax6vcir62ck3noiqaTOimyLgTWnWq5eaXQg4dSa02bez6HSCjo2rqTcmsRXQaapBQwvMuEqSUYpIpGu1c1pemwY7sWUqQ3jMXhMZxYvBjOKGhIkLdZZuXY5YKNOc/NJfr/Ywy0e6N/7IJZtp/wC5fUzr6kUVyv2pE1xnRXw4y8sozG8o8zNT41f+X/5fRmY1EPkS1tEcLfw0QtzZ43f5jT4S8N/YmbqOYv2Km3yyePMk4muE3IkPhEtw9oErmtGmtuZ7vyXVv8iMs7jm69TS+zG1Tqyl4qDx82kdGNySDOemLfgguOuBI2kKc6UpSUu7LP8AMt8/Pcg6N3OCWJP2bz+5sHHNsp2jz+GSa/VfUx+7jjI7iozcexnjkc4KT5EqtzzrL6g2lgpySbxnxwN6Me6OKUsNMdQj4A5y8kxU4OcY5U0/eP1TGUtEqRfRP2f9S42FX4lBPxSI+s9znjidHNIsXZxa8qqNrDwl+pN8ZW6naT9Gn9PqMOCKn316Il+J1/lK3+xv8txpx9hr7EXO+oi/wY58PCYgOYvKY3fUWHBefLDQYphiKD85Qiz/2Q=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7373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388" y="954088"/>
            <a:ext cx="40640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683568" y="908720"/>
            <a:ext cx="3132137" cy="4312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Comunhão</a:t>
            </a:r>
          </a:p>
        </p:txBody>
      </p:sp>
      <p:pic>
        <p:nvPicPr>
          <p:cNvPr id="15" name="Picture 17" descr="COLOSSU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26019">
            <a:off x="6826251" y="174625"/>
            <a:ext cx="6413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6" descr="GRAP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4" y="396894"/>
            <a:ext cx="799409" cy="67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.bp.blogspot.com/--Z4GLMbQQ3E/UXqlD3mvabI/AAAAAAAAAI0/2HIP1FN2tXI/s1600/EvangelizarAlegria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11" y="2065404"/>
            <a:ext cx="6608861" cy="2065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6" name="Picture 11" descr="https://encrypted-tbn1.google.com/images?q=tbn:ANd9GcRGw2s42UGBJLoZVsO7nonBna3qARZH0B6TEurcxDVWWY_40x45Z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412750"/>
            <a:ext cx="3179762" cy="1720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905" y="260648"/>
            <a:ext cx="3189287" cy="196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8" name="Picture 18" descr="http://www.jesusfontedeaguaviva.com.br/wp-content/uploads/2012/04/emaus01-590x53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12750"/>
            <a:ext cx="2735263" cy="2486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25" descr="https://encrypted-tbn1.google.com/images?q=tbn:ANd9GcQcdRGPo8bIEej7o_jxQGoFD92LxbskqQc4m9JtFAVMlgCim9M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789363"/>
            <a:ext cx="2266950" cy="2478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23" descr="https://encrypted-tbn0.google.com/images?q=tbn:ANd9GcSFKLjpnBtJyS7_qnZtF4I4P1hTq9bl8tIq3SbQSOZsmEtu5Azx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263" y="4004716"/>
            <a:ext cx="2959100" cy="2160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1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45024"/>
            <a:ext cx="2466975" cy="1857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12" name="Picture 11" descr="http://www.freifernando.net/image.php?userid=10456&amp;imageid=687283.jpg&amp;maxw=400&amp;maxh=533&amp;bgcolor=F7FCF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645024"/>
            <a:ext cx="2087563" cy="2670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4" name="AutoShape 9" descr="data:image/jpg;base64,/9j/4AAQSkZJRgABAQAAAQABAAD/2wCEAAkGBhMSERUUExQVFRQVGB0aGRgYGBwbFxscHBgYGhwcHRoeHCYfHBwkHBwaHy8gJCcpLCwsHB4xNTAqNSYsLCkBCQoKDgwOGg8PGiwkHCQpKSwqLCkpKSksLCksKSksLCkpKSksLCwsKSkpLCkpLCwpKSksLCksKSwpLCksLCwsLP/AABEIAMEBAAMBIgACEQEDEQH/xAAcAAACAgMBAQAAAAAAAAAAAAAFBgQHAAIDAQj/xABJEAABAwIEAwUECAMECQMFAAABAgMRACEEBRIxBkFREyJhcYEykaHBBxQjQlKx0fBicuEzQ5LSFSRTVIKTsrPxFnPCFzRjg6L/xAAZAQADAQEBAAAAAAAAAAAAAAACAwQBBQD/xAApEQADAAIDAAICAgEEAwAAAAAAAQIDERIhMQRBEyIyURQFcYHwI0Jh/9oADAMBAAIRAxEAPwCq18T4wH/7vEHyfc/z15/6rxn+9Yn/AJ7n+ehQFYRXjCzeA8Y85Li8S+sJFwXnCAfEFdd8y+kR/tNDKlmDElazPkJqscJjltK1NqKVeB38+tNnCmZJW6kqSLG/rzqTJDX7Bu96S6HrA8R4nsVKdLiVpMEBaxPj7VKvF3ELxUHEPvt2ghLzgnoYCt6K53jNUpAIAN/GkDiJyXLGR8KTibrJ14UNKY7Oj3FGJHs4vFHzfc/zVzb4mxZIH1vECTEl5y3j7dDQ3NboamfD9xV5M2W1hcwxDeGbDTry1KE6lOrV63VUPL+M8QHdDrjhvE61Ag++hHCvEgQRh1pm4CTc78j5UWwnAeNxeIWttrs2tVlu91PoI1K9BUfCttM2n40cc+XiDiEJTiMSlK1JkpdcmCYVACuQv4UWzXhjGNiWsW+oD8bzokcu8FFPvinHJeBXmlhxx1tS0gpSEgxBiZJE+6jbmWuJT7AI6BX5SKbMVrTG816Umc0xSFQ47iUK8XnD/wDKDWYrN8QEKIxWJUEiSO0XYeYPzqw824eQs3bcSfK3wMUF4gwBZwT3ZoBWUaQCJUQSAYSOcSfSl8HsZ+TrwrtjiTFArP1jEGQI+2ctJ/n3qBjuJMWlwgYrERb+/d/z1JZywpcbQr2jKlDkLWFQc7YAdHkPzp872KtriGWs1xKQlasW/ESft3eQmPboOrijGf71iP8Anuf5q8L4LSvEwBQ0gk+NFOwbLS+i/iJ9ZfDjzyo0kanFq6i0qNWN9cV+Nf8AiV+tUx9HmL04hwAe0kfAmrZwjpIvWV6ZISbxS59pf+I/rUbN+I0YVvtXnVIRMe0oknokTJNbtnlVS/S5manMWhme6ygG34l3M+kCtns2nozP/pixjiiMOsstiQCCS4RyJJMA+ApbxXHOYL9vGYkg/wD5VD8iKi4PJlOJKtgCAfW0+VHTwKZgLBvB8PTn099e5yjFjqvoDJ4qxfPFYn/nu/56McK5/iV4hHaYnElIuft3IEEXPe25etBs3ydeHIC4KVbEdRyNRGdWyCQeUGJHMUT1S2gGnL0x0xP0jutlwNOuuFxAEqWuUq1G4GqJggW3tRfKs8xDrSS7iHUFKQQO0X+K8gKkzSSxhw0G1QCr2tJi4NrxtB+VFcmwLa30F5BMx7MysqMifD4RSP8AYCteMsVebwrQSsrciP8AWHClM2GxkdYqHmeLAbStL2L1Jc0/2jqWwoK++nV7O9/fQDQ4pTuholguaEn7xKVQTAIsDy5xFapzTs8Oo6T2iVFeoq7hg8gDF9iNxSuXehky0tsL4nOsRh3nu+4oOd1orxKjpJBOrTNkyNt9hzrrl2LdW7h3XHsQXS4hGlDywgkrQdSkzBtI8QaXFY9TgOJLQbEglIJIkG6jItMfCtsmxM4jDFFm0qRJVBK1Lfbg23O/pXuL36Y7b6QrZZkoAC3jpBFhBJjqbUTa4dYcSShWoHmDcUy5pkQebGhRQtOx5eUUHVkP1ZtTmslfwP8AWheXfe+zpLCl1roTc0yssrjccj+tZlWLU2pRF7GpWLzQuJOtI8wb+6hjJjlM9dj4VZO6nVEGRSn0G8XxE84kIUU6beF/GLnyoato3UVTFtjF6mDG7wibDe0Wrt269A7gMzso/qfyryWvBezbFpZU20hqEqiVqJ94/OuWDypKlfZuGZATBEkkgAVrhmFHVZAMc7nlvbpTj9GOVdpiStQRpa71h97ZPLzPpWnltllcD8GIwzSdUKdN3Fxck/dHRI299PCEgC23wqBg06Uj93rMVmqUFKYK1qnQhPtGNz0CRzUbD4UcyawokVio5286Wxj1uk3U5HtBpXZsJ8C8brPWPdUV3EMpMKVggfHW6r1MimLG2C3oaH8MFCg2LwUG9xQxGMZnuLwurloLjCvRUke+pjGYlR0LnUPxQF7bKjukwZCk2UJ2INZeJo2b7Aea8HYZ0lWgIc/Giyv0NV7xJ9FuJB1tKDwH3T3V+nI1cik9K4rMVPoa+z5pxzYQG0kEHvFSdjMx+tcmW5vAg8we8KcfpXyjTiQ+kQh1N/BQPTxBB86T8O5aDPqARXn0jYW3pk3h8LRimgmYUoAnw8aufL9gQZqocC642tLiB3kmRNwfCOlO7HH6UpA7BWrmNQCZ/OgdbC4NPoekLnaqI43xBczHEkX+1KR/wgJH5U5Yr6QHye4htv3qPxtSVlzCnsWpSyNSypZ6Soz863kltmOG2kE8sy9QT3tufiKYkuJi6x50tY3g5/UNSiUnp/5ojhuFZwikTC9cTUla92XxvzRH4gwBcSdJ1DektFjB5Gm7A8EuhUzABmbbDyvS7nGD0LXH4yAZ5eVU4Wl+qeyTPLa5NaD2H0LdbR3inQoJSbwLKsrnPwqI9iloxepuVJBkATA5RI2jrUFjMtKWvxIVz+HuFGMBiH+wKES2pS9Wo21CDA8tz6UTkj/3GfC47WpSdCYRDqzsCecxuq0T413xOJKQFqbTK1akBQskbGByBFQsmPZNqhrtu8A46Vd1xOm4SfDb0ozjsQ29g2uySCpSrJ1aim8kKVPIC9KlT4Dc17sG5Elt5t1bhKEgqkTCIn2vKeR2pewaSjGYdtIAR9ZaI03BPbIgkyeW3KjmdZUtjDoaS4dC1KLmx1A3id48qC8Mob+uMFI7qMQ1YyB/aoG3nejXu9BLXiDSs+AOkBSupSNqGu5gVrDYXKNUqStMKT4bT76DM8RAJLbiZ5E1BfzBIVKCbbSZPlSJxf8Aw6rzL+yVxOluQEJAVzI/ShAVytAEb/KubmKKjJ3rwm3zFWRPFaZz8lKq2iUyQR3jaAL8qklCO7cCByV+tCkrN7VJe5d3lyotCyUpwgrAWQLRf5jerX+iXAkYQrJJLrhIJ6JhPu3qokPJAIi89B+Zr6O4MyrscK0mAClCQLcyJUfj8aw2Q4XgASTAEmkvF5ikdo68SEKOlQBhTkezh0nkhIOpaualHpRviDEqTh1hBAWohIUdk3AKj4JEq9KrfH44POCNQZbGlCRdWkXJvYrUe8SeZ8KsxStOq8Btv+M+hZ3OXsUpKAO7shlA7oHgkC/mRRZ3JkMhP1nEM4cnZKld/wDwikXMeK8R/YYOWUGyltjU4s89T0CB4JAFacMZQt1ag5JNrqmTPUm9Ly/P4r/x+DMXw3T/AHHpeW4V2zGNYcV+EnST5TXDKcW40+GHgQpu6QrcJ5pnmm+odLxvVb5vlC+3MhyAYGkDkYm/KmLLVPp7HUpRShYSdckpSohIKVGe4dimSAdq9j+Y7/XJ9m38Xh+0/RbZdlM0MxmLMxWYvHnRKSUkAja1qDs5mHSFkgd3vTYC9z4bVPfT0agD9J2D1YEr5trSr0PdPyqrsM4mPGn7jfj7CrYdw7Wp1Sxp1JENgz1N1eg9arBPmaziZy0GxjRyNaOZl/FQ5LKVRpUb9bUy5DwUXCCuYpblIZ+RgB3MulE8Di0wgz9pBmNrWHwqy8BwHhgmFNJPmKjZv9G+FDa3G5aUlKj7Xc2JvNecpo2bae2QMDnMtwo1CZxToBR27QQVTEJmZ23+O9K+GzGe4eY/YmoGbvoSA2GtCwZUdRMg3FjsannDt6KqzJTsfM24raSggOCb+J8oqvMzxgcWI9kDn1JkmoVZVWPCo7RHkzO+iThsVocSoAK0nY7U44LGreCXFAaibG+kTbnsI+dIwVG1NfD+eEjsggCUwVSTEcyk2EiRRX13omtcl6OGHwqgj7RtJQ2VW16RB8Bum1qU8XxShpQS2gBKSQEp9mCDPjJMEneo/FWfBSuyZlKABquTJ3t0FAsLlynDCaVMJds2ZddIK4zi5bgSmClKUwEgynVO/Xa1SclfQvGYUgqnt2gB0+2bkx0qGrhZYE/I1vw/g1t43DEiP9YauP8A3UUxOX0g6xNPbR3x3DslRB8q44LhRxQJULHYcz4/KnB7DoPeSRB6HatcfikwEgEhIOogkAADYH7xpEVS6Z0Kxy+yvcbhW0TpclQ5RI9/I1DKq74h0LWSBubTvWqMGomAJPhVa6RBXb6NO3PhW6cR4V67glp3BFctNe1sF7Qb4awyXsUyiPacTM+Bk/lX05gU/Zo8j8a+U8qDvbN9iSHStIRG+omB+/Ovq/L2SlpCSdRQkJJ6kAAn1M1qWme3sQvpKzkNoaZEanVXj8I395IHlNDuFi0WZUkElRmRvBgelEPpOyUOtheykKEK6SY91xPlQtC5aQoDSbBSehHdUPRQIoPlU1iUr+yj40r8nJhd7IUOme4EDomD135VOyRpE9xNrx4wYtS67mJOlqYB3O1uf6V5i82xLZAa0KbG0WUPkRXNR0qYXzLLWlu946FknSQBeLkXEE3muGZBOkNFUyRJ8lBXK3L40Kxrzi2ip1Q1pVrQByI3k+Vq65PLy3FHolI9bn5U3FPLIkKy0ljY1pzJmUtrWkLWJCT4jrtVGcZZqF4hxtlSvq6DpSNUgxuT1vMTyqx8I6hWOxTh9plopbBvJQiZT0iPWaqLC4Uuq8Vfmb1a3tts5tLxESK3SKaEcEulMgX5TWmM4Ne0hSUXA7yZvPUDmKFZZ/s14b/oWtIqwvo14oOr6s5eZLaudhJSetpI8qr9xBG/LlW2GeKFAgkEXsf3HOmvTQvxn0OnFAXNh1MAe81V3H3FxxLv1dKgGEqA7t9Ziyj1AmwpeVm2rdKjII0aipIJIkpSdu7I9fWomIcUpc9l3o1R4G4sPAigSCdG7uG1ICuYF+ojehZUVGd5ok6p5tJ1CEqG5FjqB9Z6Go2VYXW4AdufuoV+qbYTfLSRo3gFqBIEgb+HnXqcH+IwOtWBw/l7SBAcSCeu59+4ojiOGWHJ1ISZ5i1/Sk/5PfZR/i78KufwwSN5rzL8WptYKTB2p2zvhBKdEKASmxBMkjf+lKiMuH1ptsmxcSPQkU6MqvwRkxOCAFEqlW5N/OaaMhJGwpd7MdorTBudPiJMV2b7UG2tJHuihyLfQeF8e9D6hw6TQvDk/W8PaxxDP/eRUPGZe6plBSsyRcTW/DmVPDE4dSgUpD7PtGZ+1RtakR/eyi++tBtYSZIACiDBBi5i5HP1rliniWVj73ZkSNtjy5UmIz50GZ8am4biY/3iRHUb0/gxayyz3h3DNkSpM0yNobCtYSJiLdOhpORmSkEhsd0mduRNFMc/iG40bEdJ/Ol0q2ehzokcQpCgSE8qVpB99MLGbrXKHUd4GCYiI3ki1PXD30J9vpexLimkLAIaQBrPMFRNkSPAmm42/GJypa2hH4Cy59eNZWwyp0suJWqLAJBvKj3U2nc19J4JW4mfzrTJchYwzIZYQENi8AySealHdSj1N6mjDhJkCKoYhdAHiPLw40tCtlJKT62+dVw7iigtFezsoX/C80QlR/4khKvSatrM2wUmedVfxNgtbeI0bkIxTf8AMk9m6PWL1v4/yQ5GTfCkzdxtKjeRysRPW3hUDGZS0Tdb5J6OGPjQLB5642hC1AlpVgreCN0k8iOhijGF42ZVABQVdDAPxFcqsdQzpzc12eKy1pAlCTP8SiZ8xMVI4VzhlZ0haQvUQUkgGZ3APhW5BxLalgaUjaLajufQC1BM44MROq46Ebj9++rPjRx/aiP5GTfSHniDCsuNreA0OtIUUPJse6k2VNlDlfrY1S/D6EiVqUEpEASdzvRvF4TFJQUfWnFNkGUKKrjpua7ZRw72mGSQVJ3nSASbmPHxrfkVKWgMEunsn4POp9khUdDXrudEyBE9JvXvDnAzsHUq5HMQR8aE5vwi8h0QUXP39o8/lUCiXWtl7qlPgD4kaKXBI9oE/lQtsCb3A5U2Z3kbicPqdKZRJTpJIva03E2tQZODQllRI1Km6tRhFpgD73S9WYsi46IsuJutmF9JbJiCCAk+Gm0+6K0xmNJCNpKEmd/Dn5CpmX5Ip1tRQJQSkG6bEkEGOnLVsKH4hjs1BLgOpCdJBMQQT03HOx5im7W9E+nrbJwUpSG9rhQUNINkKB28l1I4ZynWpzTY/d1eU1xbzAJbBSAICzAAG6mk+J5HnRDKczSHO0TICiB7h/4pGbenoqwcdrZvmHCmJJSdcm+qRYXtpjlRljCujCKEnVMbn3+VGk4xKkTuSKDt8QAIUn6u+TuDpHLwmIqRt31otUKQCjIMWlUgIWCLkz7rn40KzTCLbxYIkFOlRI5eXuqzvryQ2FG3dmD8xSDm+IQorXYrUdMbwkX9Kdjt8vBGWEp7FtHcUDTP9cDjRvJi0mL0vPuJKTyn971wZdJ7u/rFPqefZPNcHoa8Nj1whJLEDoolX9TRJOYA4jDJH+8M7f8AvN0qwCgAMNJA3Ook/nXXI8RONwqd4xDP/dRQLGuSG3kakAAGuoRTflXD7Kk/aJvyIN665lwsgIls3HLkR+tO/Kif8NaFLAPhCwVDuyArwHUU6t5mw6shBkEQQQQY/I0sYzLSgE9LHy612w2OdSgAFJSLQd4obSrtB46c9MszgDJkLxQVpSUN95RiZP3B5zf0q3C4lPtGPOkb6MsvUzhAtwQ4+dYHMJgBM+MSfWmHMMeEJK1wEjnuZOwQjYnnKrc4p2KHrQnLe2TcTnTDYKlrCQNydh67Vxc4ja7oSS4V+yEAqmBM2tHjSmnNcQ4T2ZUEnlOo+pNvcAKWOIcoxRWFKUoAyEwT3V6dSFAiCJIKT5j0r/ApemxHPfaQ655xe0jujU4uYUElICfMnpzilHKs9QoKCgYYdWkz95p27jZ8UzqHUJI3BrThjAN4xBcedSyEJCDBCVk6THtW5E+htUjMuEmUo0tjs3UiCQYSsD8f+zXJBn2TO4p7WOHwXotOqW34LhUvAYpxlXeYWoahuCCO4scriKPYTh5lThV2LdoiEDmJmOe4qHmOCU/hAVg9vhD2TgNiWz7Cj5GU0wcA4xLjZbVBcbHS5SLA/L0pOfDtc1/yNxZNfqTUYTu3HSBbbp4Vvi8IlQuOVFcWzaALmorqPyHxFTeDmhSzTKRAnxHoRULL8aMKkoMQOdMOYJlPkY+FIeY5z2mJWypISkdwX70zufA8ql+RCqR+CnNDIxmuJSoqZbQpJEzrOo+kECuuHzq57RGmb6VKC4PO8Uo4nJ9J7j76ARsJUPIXBiuLmHW2rU46XBFpsRUDlNdM6K36EeKMclwoSTCStMxfmNh5xQDidxGrsUHYy4opIgi2m4BJm/uqQzh+3WO+EgXH4jBF/lXTiDhlXZduVrvJ74JUsAJG/UfiNojmKowpLWzM2DJUOkC2s5DKRpBKTBjbcEGD90hSVGP4jXvEim3m0vNg2ABPlFj5TvWuHwi1tQEQiDCjzB7wtuSFc+hNZl+VLQFBWnSrlfy/flTq4p7XpzoVNcWugUpX2YHgB1N1qPkNqkYdWhCd+XLqVX36Ct8Xki9kkRaJ8J/WuaWSggKImAIFzafCjdKkLUOaC2Gz1QT3VAHxmKIIx6iifrWGJN4KVT5UrODSZAkcwa5JcSo2RSuCKlka9D2JzxZEEj0PdPkTQLFOntJE7Ajr+5mpxy8ltR+8dh050PeWo2hQ02PWCZEx570eNJeCMzr7NcQgyq02n31DAo3lzZUQFTseRJkEGPcfhUt7hzmNjcWv60brXpk43S2hcSSbSaO8KYUnGYfweZJP/wC5FZh+HytcAbbnkBTZkeR9liGQgiO2aJkST9ojmIg2ih5/0MnE9dkT/TrDRjSpQ/EBapQz9BRrF0j31CPCLgVEEogi7ndv97TG4omzkI+rLAGygq3QVJTnrTKoVd7AOMzBLoP2ZSFCJJvP7iuXBmH7fEIZUkaUkrcPPSmJT6mB6mibfC4MrATpMHnyv1t6Vy4eJZxbpTEKOn0MKiPSqsVS3olyzS7Lh/0gQDB2AEcuvutQDGY1eKVDYlDdkdCea1eKjJ8oqH/pM9m4ZgwY/wABimD6NlpUysKTErOgkchaK6cUol0vfogpcnp+BrhkkYcI0hLg9qQO941Mx2EDzK0gQvceBFx6VJdwkEFNiNq91X1R/MPn5VPye9jddaKr4acDGLhaBoWotuJUAUiTYxHIx8asvJ8CgNGEi5UCVJuRqNjIkjz3tSpxZko7z6O7JGpNj4ageY5+FN3DmP7bDoWfaiFfzJsffE1T8hq0skiMe5bli3nWVdi4FBJKVJKI/Gg7sn+Ie02T009KSME99UxQWk6kpJBItqQRf3i/gRFXLj8IlxBSoSk2P6joR1qruLcjU04VG/NRj2kzHagdRssDYwrYmmfHtVuaMyS/UPjbQIChcGCD1naouIYi3VNvQmhnAmYdo0W1KOprYfwmY9xkUcxaboPLao8kOKaZRFckK2NTcj+IH30kcX4HtH1BKglaE3JTMgJnSDzVEnTvarDeaHaweg+B/SkTO8cZcWD3e2VogX7QJ7q9UwUjTEcwVXqbI+i348cqF1PFa0hDbMqO2lQJVMgAbXPL3VKTwzi31anoQImCSEi8QSLauceB2iiTIDg0lpKNagtFjpWgpkqW57Q0nUpJ6EjpRxTytTScOUKU5OpW6DqKfuLkJAAJixA9am/Vdo6uPA3/AN6OWScMJVh06FtqWnbSClaVGO8pQlR6jYRepj+WjC6Vq1KQAUrKu8Soge0T7PMm8cr2rzLn3UuqddbLZWojQEFTgSYCACE6UdJUYvPjRJOPLjgWv2J0BBTqlMd4rjZStpjTYfiuX0eqmn/aEPEuJaUpCiIBsRa3Lyty5bUMxWYoG3pUz6QMM52wdbaWW32w5O5nnI3kWm2/hsmsAqVB3IVbxCSQPhXli2c3Nl4VrQUdzIqNhI3MHlQ3DvaXCpYsq3iByPl+dYpxQWQkaknSdMSCNIiR08KlYhtLxMBWobpN1p8v9okfh9pI5kU9QkiOsjb2SXsvUrbmJFcMNliwY0mjfDCgR2Tiu8BLZGxT0kiZG8bxTAvLSdzUlU5ei2EqWwBgMvVsZoXxA+jt0paupAIUreeo8QKPZw4E/ZoKguNSoVsjmZNkjnJ5A70rYl5LUpRc9RZA9T3nCOqoE3A2puGW+2Iz2v4o64bUgpUkJ7pk+6DvtvsSCJo2zxE0od8hNrzcD8pj15Uru4hREuCUnrzMKEjkJkkmhhTJ2/Sn8U/RMZXPg14nihpCVdkVKUT00pAvz3PKivC3E7S32UqGhanmgAAT/eIAv8zSB2Rovww3/rmF6/WGf+6ivKEE89jxg+IS5CEkCedaYh94KIOJaCQIgQm3lNz50lMvo2UVj+Tf9KKYDM2mhAWvrdhoq/xXNSrCyr86DL+d9m2AV65F1WE+61RMLhFaQv75IWPkPdQZLjSlpAJOtUrJ3ub8vyFNjjqbDTE8h8PdRKeB7ksiNPrxLS99+fik1ZHASAcGkRupR8faNVM8uAsTbun3b1aX0ZYvtMHHNDigRzFwQfjV6reM5znjeh0w+KiyjbqakLaBuD61GCAqPG1atrKDvbpQGnLMsKlSFahCT7XTxt4i0+NCeClFsvMKN0L99rH1EH1pkKxsQL+opddwRw2LbcT/AGa0JaVeSFJPcnmZTaf4R1psVuXINLvY0zQzN8ClxEE6Sm6VxOk7SeqeShzBoiDXihNv2aWnp7N1sqpKVYHFBYTCQYUjoCLoB5pjvIPMCNwafXXApIUkymAoHqDQniDJ9f2Z9qD2Kj95Ig9ko8lpN0k8gPEUH4S4j0n6o6IIsgm2x9gzsenuqzIvyzyXqFR+lafgQzxzs1a/4Fe+P6il3LWtaNIbVCbKQpJAHSARtNwrkR405YsQpCxukGPMxe/hXFSlLEKNvU1zrnkdLDl/GvBBYyTEr2ZUkqTp7xICUg2SZEAEgnTYCakLyJ9lwrU32qRfukxGyk6dzYxYz4U3KwR8flUB1hQ5iJqd40uy6f8AUMn8UugFl+HdSsla7W75F1kkmVBY7qkoB9qTYbzUQ5kESpCmyiQQVoJlyBqJULpRAtpIiQALiGDsS7KHFK7PnB3vMXm1QuJM5aQ2lhrQFSClIFwBuQofeIsOdzQO19DZyO0k0Dc+yoYhlLbbiitlEoXcalE/aJX01SIVyi+5NV5jD2DoCgkrQRqMEqneJnTYWm9PeFxTgfSHVOIDiZuBBBUAdSTsmPW4maTONXmXMSS0CFkHtBHdKgowpPTUmJECCKdie2T/ADcanGmiFjsUYSPApMxHdURsAJtG8ivUHUhKvvIKo8JQFiwjmhQqOpsqAkx8TcD3XSbnrU3AqQARM3Sbmdlx90dFnnzp/iOQe4bONSwqQh0X1fdUf4gNumobDed6f2sUhOG+sOOFKAmYsTMeyOt7SPOqyeLcERcTyPLzVWpxZHcVfRqidrpNyOZ5zQVCo1U0TcZmbzzmrSRJ1QAYPn+IxbpGwFdGmSESpN4cGxsIQgDxgqN/CuOZYxQdWAEgA6R3RsAB0rsxjIamE+yL3G7vgR0FF/QIIcXKiI610y7DhSwCbeFcH3tSievn86J5Y2EgHSCpXUwKG3pDMc7Y4YLBslIBQD6V2y/h7DDEMKSlQUHmiIVazqDseVLrWfOJWEFCR0i9MLb7reIwpSBpW+0Dz3dRUn7Kki18XLeivWXaltvgj+l6HJtz+FSUOGLwfMV0TmHVwoPifcaL8PZwguJQ8ohImFjc2skyD76XFu3v+/LnXNy3OspJhRTkcnFyFyrc225Jp4+ijG6HsQyTvCx+R/MVU2GxC+6dSiCROxvNPPBmZdnjmHCe66AlXmSWz/8A0En1rcafFo3Jaqky8ibTXVxAPnXJDJrs7i0tgFW55C5PpWHjxkcjfpQ/P2SWFAbgpI6iFA1JVinXLJSEDqq593KlXM8wK3FhL2tKSE9O8k96AOU22oXajthxjd9Ia8NitSQoVJmaUcFnnZ2UJBvajGFzxohUFRi9kKJA8YFYsk14zaxVIQxWGS6goVzg23BGxB5HxqvuN+Gln7ZP9qi69IjtEj+8AGyxzH6U2ucRtDYLPpH5mhuY8SlY7qAI5kyfdtRz8qcf2Z/j1f0RcgzI4rCocV7Vwehgxq9d/fU5Dx2iKB4POUoXAIBP3Yt6dKNKfChKRvyINIeaabaHrDUrRwxmOCYHM7D98qhPrE6lEW8qkqwCbqUQCfgKH4h1OxNuQ3Uf0qTJkbZVjhI1ebGJ7ocUgDfQIUR/MfZ91RF5ezgu9MqWTClkKUfXy6VxxOLAEFWkD7qfn/Wh+LxKHACFtE3lLhsAAe6kWkkwN48dqXPbHpb6IWBxLeLx7Ad7VKFmBsDIiAVC4Seu41eNJ/GmRnBY1xoEqQe8hRm6FXAJ5kXSfKnDh5XbYpAWCgKkgoNjpTAg8gSLnrUj6RcuZ/0cSCrtGnkwlRuNVlAeBEHpar8HnZL/AKhPGkk/oq1TxKIPWOg5Ef8AyrbCrsofwmPMCflUdG8e+pGGehQi3lHO3zpxzTV4EqVAJuT77/Ou2OZVqKiCJEybbgH51ycc2noNyd9jz8K9edEJIi4HibW3O21YeOuOaJWonVc/h/qa5uKIRE8kjYjmpVcXHZUehrZxXd36f9Jrx49OH+ymB4HYnkRTbluUNPNpBMKgQfdQLJ3UlKkLi0kE+NreP61Py3MNPsnY1Pk5FeLihiGQM4dCld3eZNt/l4VOynPcOt7DJ1yrtWx7Jie0TEEfOhONz9HZgODV4RW2R8StKxDCQyoanmhMC/2iYnypCl09spdSk0gdlf0fLfvrCEdd5HgKnYz6L9PsuE23PWaLZSl1uye6nmDt6dDRr64Yg0L+RW+jF8eCnM1yxzDr0ODxB6ioFWZxnlXbNa5TqRcSbxzFVycMdOoXSPaInu3iDVuLLznbIsuLg+jqnEJ7MJ094H2vCQY8KZcG59iFTBbeI8g4NQ9yk0vYVKAiTp1dTJPuo7lSwsPIH941rT/M33vymrMS2miW+mi/OH+IVO4ZCyRqIgjooWP6+tSm21LOoyFbK9Oh6GkT6P8AMxoQTdDgBIHIwAT+VWKzjUKjQb+XKltDUzshsCE7lW/8vP8ASh+acONvFRR9k6SCVp5jaCNo5WvtU9Zgk8zYeAqFi8eUrKkjYCQed7ihqVS0wppp7Ryw/CLQjUpSjzTskn/qiieV4NtlJQgAXk3mZ8ele4XHodTqQZ6jmKh41kg6k9L/APigUTPiNq6r1nfHZA05JI0qP3k2PqNjQB3I20EhQkjqfjFMeX48LbCuYsb7EfuaWON8xSkJWhd/ZVF/EX26ik5ca1tLsdhyNPTPFrbb20p8hFDcbnbaR7U+VJuOz4nmo0CxudqQJ0TNgeXvqTg6LHaQ44niNU+x6lV/8O9L+P4iEkA+d9I9YuaApx7zh0pUG9Vu6ACQfE8+cVwOAI7jrxAkTKZEbjvAzcUxYl9mOqfgTdzAq+62R4rn4f0rZxClhCloShKgQlWkaYCrgeNrA1FbwTIZgLEhRg3m8XiBI9edFnMhQoJJfIa0p/uySkkSQpJWdJMn3GK9xRXhlz36xk4exjeHaaV2gMKJUgIhcFUQoXM7W8qGfTavQWUAWc75/wCDuj4q/KhGWLbRiGy2XHkpIWvUAmCDJAVMEEn1PnNWNxpw8M1wMsXdaUSgEwSsd1SCTtI8dwk86rw+NEHzu2mfPiBf9/vnXqQfSunZFClJUClSZBBsQUm4j0qZ9WSWifvb/GmN6OclsiuPgmY6/Ek/Ot0Yr+FMDwqKReuyNXK1Zs9omMsIXunT5GuGNy9SYi6evP1rxJWOd6JYPFahpV6RWmAZFSUpHKx8LV3xmHSDPw2tUNdjaY8a9vZuteExjM1pNzH8W8edNmRZziFPsJLrWntmvZTcguo2NI+sc6IcLmMbhgf9u1/3kUFQvobGVpaYXazbGuLVBc7gkg2gW8IJvTHgME+6wVXB+NNIyZoHWRteKJ4MoDapISTeLc65lWq8WjozLn1lRpyDELfCXe6nrIJEeB3JozmvD6msE7qOpRRaBHO1Pups7gSOY2pf40eAw7l+W+2+1GsjppIF49Jsp9CLEcj4UW4YfCXm5sAvSfJQ0n86gp/f61thxCzHMSP5heuv8ev3OXljoZsl4nVhfsSJ0KIHWxiPhVx5PmoWyh9IKQqLKEKB5gjlFVrwvlQcxjr0feBFpiUpUfid6fMZl6lt6dRReRG0xaRzo6kCWMj+ZSNRiw5Dc0HOYpCVFcwVRt47+VxQNniBQX9WcUgKSLdTI6z7hUDMeJmEJhxaUiIgmD423pQ1MNY/EFk6kJIP4goCR5RcVNyrjtKxpchB2CiJ/pVap4saKw2lwugkBAAUYkxEkUUVlr2hTiGz3TBCjf3CazTM2OOYvLJPe1tqvIIsR5W9OlB8ctT7K2pRyI3JkG0QK7ZZw4VJCjdKhJiRv+dMWCyUItHka9o1MQE8KKO4v+E/I1DzHIIbI06kmxBsf6GdvGrXVl46R08D+lDM0ygKBMX51nBfQXIoFzDaHFIkkpMdPKdiCegpjYzJnEt9n2SULVpBsJ0A3CDNlDcEzNxXPjjJSlWsDvJ/LpQTLMzaBl1sm1inwHSkXJZhyp9MPYrJUshUtL0GdKwZ1AzE+kT5VwweOQkrSqUNqA06QZChtMmYNxz3okzxKlSS0pxKoUC0tQCrEAaVAkApAtJMxatMtcwr6+zUz9qV3DCe7ABKVIUfZEgAg2g8qS5Z0VULv7C+RttOpWUEp7JIShIjV3r3Xa2oQCZub0wcJ5otJcKXErQ4SCmQOzWmQk/xSnunySaBYfhJSSUKQ2EGfaWVE3t3R3bVIyXCHDpdT3Lq1AJEJEbDrWRfFivl8b2kVHjXJeWeq1f9RrMNiItyrXMR9s5H41R6qJFcW0kkJAkkgAeMxVr7OGvQojLZgi4N6a8l4fSU6lIO/rUzKcnSyhCXClKgJJVsFbx6VMa4jCV6NLZ/iQZB9NxUF5G/DoxjlegTPcibiQnTHvNI5UUkedqtXPsSkImCZFhFJeaZGThi7CAEwYCgVRtcCjw5H4wM+JeoEYpzuoV6H866ZfhS8QkC8c61W13EA9fkKIYfOyykhsoEm40g/neqLbXSJscp9slPcDqDKlBQ1ATpoRw0mMdhZ/3hr/uopmw/ExUi6SnqRsaF5StK8awpKTBxDJHQfbN0vFkremOy4p1tD21xGkCVbdKGLx+FUsrCHSVGSAhZCj0vb5UsrxBZXdQ09ZFvSaIt5k3E/XSkH7oI/Impfx6K1kT9GZvOkpSEBpTaQOadMfGlbjbPdTYbSZ1EE+AF/ia69u0QQhzXO6lKFeucKqWwnEtthxKlX73eGkqBgcxG0UzDjTrYnPlanoR04rrU1l0SP3vao+ashKhGgAgHuqB3HPofDlXJl0CLjfqK6ErVJkG9oungdsdmV9QP+kD5U4KRYfvpSP8AR85/qqSSLzz8TT+03Kd9xT7fYuV0V9xZgu0xrKTGmxBCQVCJ63g3+FBvpDyIBDCkgEqeCem6SY8NqdcMtt3GuCO+ixlQsE2EJ3AVMz5V7xji8OyhKnGkvKCtSEEwNQEajYiwO5pD8YwThwulplh4AXUJjxVqF+toq3MGwhWvTBBv8Nvyqsf/AFLhzl4bKm21oAhKjpNjyPsqn31Fyv6T2sM4VpT2p7NKAnWEpsZJ53NhtTnS4IX/AOzLYypsIKm/wmR/Kq4+NqIoRB0+o8unmKA5dnCXuxdEJ7RJSpOoEpO4B8aNOubdRf8AWgoNHYpqHiEWIqWpwb2qHi1iNx76w0rPj/C/Zq8SAOsnakdGQ6tKJCdRjUdhTzxtiQp9tuU2lZuJ6Dn50OdDQSlK1BIUQNUju8waiz2+WkW4YWtsFq+j1KkKSk6XkiUye4sdb7T8DRRrEusMpQ1gHkupGklCAUkjc6wbg71NcxqU6W1qAcA+ydtpUJ2V4dRyofjuJcU2TKWyAd0upPzmk8q8Y9JLwxBxSocxKy0DcNg94+cfkKC5zn6mwUhUKNyeY6JHOf1qbiPpGR2ZAgri1wQPM0hZjjC4oqKgSSSb/wBaPHDb7QnNkSXTI6lyZ6mjnA7QVjW5E6dSvUAwfQ0ABHh7xR7g3FobxKSVJBggSeZqrJ/F6I8f81stTG8NtvwqJUPG3kRUfKeCG2jJSE3tck38/hUnA52kHce8VMx2NU4AWy2op2SpUAn06Vy1T1o6zS9OnEHDrbiEj4HY+FJ3/wBOgELupEzzJ35GbQKZG8wxSykPIbATzC+nMdfWumaZ4nRGpPvFFya6QLlP0qTJ2CcSlpY9hSgee1vlTqjhBOrVKQkiDKRMHcA0jMZkkYlxwKT3lqIMjaTTq1xC0pqFOpTIidQt8afldbEYpniyfmuQNfVT2aBuJ6RzpVyDJgnG4e6gPrDZEmRZ1BCdvDfyosxm6ECXXy4lR7gKwZA/hSQINEsBiWMRimw0NK0ONKgxB+0QTzn9ihh1LDtJrZZrm1RutZWVVJISmvZorhP7FHmPzNZWUWP7F5PALiN1fzn8zXI7VlZT2JQay/2B5US5elZWVp5eA9v+1X5D8hXuY7D1/NNeVlCEwY9tUVP799ZWVhiDmC29R86Kc/WsrKJnkZWru1eVlYEBsV/aenzNaP8As+o/OsrKlv8AkULw9xHsp8z8qhK3PpWVlD9nn4annWqqysqhCaPDWzftCvaytrwFek+u6dhWVlRfZWdDtUVzY1lZW/aPMGivXNh51lZT6FQd8P7Q8qkYf+1T6fmKyspX2G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7115" name="AutoShape 19" descr="data:image/jpg;base64,/9j/4AAQSkZJRgABAQAAAQABAAD/2wCEAAkGBhQSERUUExQUFRUUFxgXGRgYFRUXFxUaGBUXFBcXFBcYHCYeFxkkGRQVHy8gJCcpLCwsFx4xNTAqNSYrLCkBCQoKDgwOGg8PGiokHyQsLCwsLywpLCwpLCwpLCwpLCwsLCksKSwsLCwsLCwsLCwpLCwsLCwsLCwsLCwsKSwsLP/AABEIALMA7wMBIgACEQEDEQH/xAAbAAACAwEBAQAAAAAAAAAAAAAEBQIDBgABB//EAD0QAAEDAgQEAwcDAgUDBQAAAAEAAhEDIQQSMUEFUWFxIoGRBhMyobHB0ULh8BUjFFKSwvFDYnIHFjM0U//EABoBAAIDAQEAAAAAAAAAAAAAAAIDAQQFAAb/xAAtEQACAgEDAwIFAwUAAAAAAAAAAQIRAxIhMQQiQRNRBTJhgfAUcaEjQrHB0f/aAAwDAQACEQMRAD8ADYz+24xew8krq0VoMRgnUjkeIDuspXicOQELeqKaNbFNOTpi9tFKn8OFWpGwN1oPckDTb+FV4XDZWtOue89JhHBe4GSm6IYXBCmIY4/UfPRTq1Mvic09xf5K91IDdSoOGhTNSewtwcVaF7uICoMrBA3JsSrWYYW+iFoYENe4CRDjF+qZU6Thpf5FTptAatI89jqDm1Hu0GUDzJlaxrfCe6X8NLBSaWWaRN/Qz52XV+K+GGjzleZ6iTzZW0jLnJzk2M6B/TzRLXw11wABJusr/U6hPh29B3KfcO4CcR46r8/JrbNHpqgx4ZSkkSotci3Ge0d8tFhqusJg5fyUPieAY6tTNV4AaL5AYP8ApC0+LwraZysaGwNkVwjiGR2Vx8J5mw6lHjeOOT05L7/UNNLwfMjhnDSJHeeSW+5GcmII1lbL2wqYenUzUTIvmgyMxOywOLr5nueBrEK5ig1J77e5MFKbpjip7RtBgN85RDfaBjmkwMw25rN04i6ppuDak/pdIT/0uN+Cz+niH1a9Vzpzn1sE54TjnO8D7nY/lIDiIMIvhPEstVpgkb+kIsuCDg1QeXGnDZH0XheV1HKQc4Ou0LzEnJpcnQcykmA9owxziGmHDnom2BeKgzyCdh/lWU8E13ZFxRRjCt5EWU4F7uOqJ/pVYjMKb47K7EV/dtgATCvHHqop3fpAEAT5IsdNu/4J1WNfZzHl1KHNhzTE8459Vmf/AFNqzTpE2mp/sITPC8UmzZky4rMe21UuZTLj/wBT/aVbWetOMPFLvR3sz/8AWqc/eD6St80+5wbQdXCB3cZWG9iMKajXAaCo0ntH4Wz47iWlwAMhugGk/wDcVD7ZznxskjskXrkxK6pY3IBt1MckF7u/i9OX7o/Dt8YOpnyHYbIbGOJe6eZWXKcYx7H9xL7eDJVh4C51yY7pY95GhITXFPABzTBjlrKWOoGed9V6LDP+mkjX6RRcWgHiFR7hBcewgfRX8MbFMMdqND0N4RNXCb2sJj0Xgo6qyqrcY43siT8OSbArzJ7sSfIc1ENOzneqEqHLWa50kEX3I7BCtiZXVE8JRvO5JJ87o33kBECiCMzIP8+SqpYF7zpH279ETlpF9rVsNwmMPumtmwJtzvOndFBk/Faf0/qPfl2UcLhmsHhv1P2Vrh6rHkk5NryZ03GLencvw1JrjDoa1vzT7h+Mb/0nWFjFlkcRVNwh6VZwkAkDoVWzLjSyq5Pk3eIf4XVHGzRJK+f8U9rXVHS0QwaA79SnWK4s+rhX0csnLYjpBM+iwVKLzoIt9k7pOnhLuluWsEYzi5MLx/FxUgaEIVplhI2P2lXsozeBGyrNDJJFgbH8rV9JKFRGxWlgdGtN1ZVeHCIt91LDcOhvi3k9p+6i+kaZPIwnaaQSm2yZonyRXD7NPMlVYe5km3VV08UM5H6efXfyQ15Gt3sO20wYlOuA4rJU6GxCQYWrIkXC0nAuGOd49AP5ZJyuKg3PgTlSUdxxjWgid0lfUIOpjzTqtYEnQa9t1ksVi3VHeGYmIH5WJ0nTzzT7eEUYRc3sOG4wsdmE2+ah7X8SL6FFpa1vinS5tH3S+jTDHDW/We6o9qsS5wpSZyytSXSTg007XkfCDjNMcexjv/kvGh+oWoqtnzWI9jeIMbUeHuADm7kASCCt9SaMpBMRceeqyutg1lZ2XebK8FQMOPJpjvBhIadUtZNQydzubprjMaGuptOmbM6NwNkg4ljAariLNzHKI0CHp+n9VRjf1ZWySpbCPiv6RyBcfsrOB4XwucdyhMY7O4AXzH9von1CgGNaI0WnNOCNGT0YkvchiMFIkdj2SerSIK0wpSJPoq69JvII4Z+2pE4Oo9PkzVGkZUq+Cl46BOwwDQBcGS4ADX5I11EFyNl1kXK6E1PAXt+60TJaAAdh9FH3DQTAUuXoq+fMp0lwVcuXWyDqPK30P4Xj2c0SWqNRqr2VZULK1KUP7qExq00NUZF0t7iuTO43Guc4gaCyGoNBcWne4/CY4jhRDiRoTKDxOAdyIPPktrC46Vp4NeMcbgtLLWWsh8XTtA1O34U20nn9XnCjgcLFaXEmQQrEto7IX5J0th/Oy8xjgGG2tkDXL6dR7RcB1vO6KwTi5oc7U7cuyat0L80LcK0xF0wohrWue6IAgDmTyRVNgBmP3XcU4MHgluacuYAaAjX1UJewxutmR4Pg5AMxb16laJ/HK0ZQ7QRMARFkppVBTYJaQYbeD6K6m619VKwQaWpWBJ65XIPL6hEmo7xC4zHzS+n/AGnFs9uUH7ohla4Q+PpVX0yWU3Fwc0gCJjdMUVHhHUk9gz3oiT/ClXtFi7saReNjb4jP1ReC4ebe8u4Xi8D8o3F8Jp1LEHnIUSi3wcBcE4VnGYjp5R+Ctzw7HMFENe7xBoGl7H8LLcGwDmYhjCTlIJsdbQtlw/gFMuaHF0HqvP8AWrVlUJflipLfkU4+sKlQFgdYR19Ebwv2MqP8ToYDz+IrUYXBU6Z8DQOup9Uc2tvKs4sMYgqKPh3C6OetYWYtOynfrz/CW+zeAyszHV3Plsm1R0BVsstUh2aVy/YqquiwVD3qTiqQDJnyj7oBDZ0HkUVRoZWydXfRU02Seg1ReafJRyyF7lcKdKnrvouhXUWLpIiyvE1W02FzjDRqs872safhYSO6M9tcO40WAaF9/QrN4fBwLq50+BT5LOPFB49UjT4bHNqiW+Y3C8xLw0Enb5pNSdku23VXVsW6q0BsTsfuil8OetNfL59yu8Xd9Co8QdJ1HKyrxeMfUBLru2cBHqArm8Me0y9+Y85siDgfG0sGuojSNfldX/QhGF6aofUYcCSnUIEKdCuPetuJNvlK0PE+FsFJ1SIIHkZgLJwGvad5uVXwZ1nxtxJU4y3R3FqpFZ0XBA+mqowWIJEATCu4mZILhY/qV1AARHIK5BbUDe+xOndwFxJtIWhoNIjW22hSzBV4eAdJsm7XWib3/ZMiqDu+SFWi13xCUl4gfckA/C74T21aeqf1KQ7npoO/MoXiXBBiKWSctwQdYI59EzwRTX7FGBMgHcpzhYA690goUnUzkeILdfyOic4d4IUDHFUE4pktndu/RVUainVcfdvi5IgDql5p1qbC7IHuA+EOE6ctT5XXMBUhzgh/fp84efkI+i1OFdBaeoWA4BjyajalSxNj0m0LbU32XlPiMpevr/NgMipocVn5TI8xzQtbiBtCGxGLn0CAq1N0E+pdvSIlIXE5QgqlVW16kodzbokwmyJMrpU8qnRbedh9UV7CrssayLev2VpFj5KFNit3PZTdIKzxoujKFO481Q1qLBDAXO0aCT5CVKBW7IY/Ch7HBwkRPK4Flj/8KOvysizxl9Z+7W3gBeBi3OlwPGu58luMJR2YFiMGcpykz1QnDa3hANi2xHUahNz9FDC4JuY1IlzvSBy69VeIe2x4+qP505IzBccFBj4ALnMIBImJ1gc4kL0VPMfVLcdgWk5RbPfXQ9EvJDXFx9wZXwyrBcXqVJBIAE2Ikxtr0XlfAsMktBPchUUcMacgkk6RFvVE3iT/AMJWLDDGqSCUK38APE+GFzMo01sf5ISvCcQynK6xFr6pxjMaWNkXMi3MIHj+Ba9jarIF4PSdid0LWmexCjp3L8MQ52oOUSevLyumHD6xkNJLiNz9CN0s4DhcrHGRci45X/ZFNxopva717HVPSpbhLdj+tRHnqrsPMjkPNVPIiRp/NV7SxTW3Nl1ln+0C9rXmmKT2tLnFxaQBJIjNoORHzS9vFCwSadVvdhaP9R0WlpVs0Ejt0G/qj2kEaTOo595UtCE2vBnMLiiYLvIDQee6ZDEEiY/nmhOIYQUqgizHgkdDNwp4d82kKeCaT3J1sKXQ4C5gGNzOpWjzRaUkqYtktaH+NhmwtpuULV45U969sNgGxAmd1j/EOknmcdFUKnGU9l4NSRIVJahsHxUFvisYvyRtNubQhYOfp8mF96EOL4EbmqAF1bPPyUU2LsW2eXV2oj/L81FjVOg2/kR8kbZ1ngVlNt/IqLW+SvDIv/OS7WdZbRF1fiKGdpbNnAj1EIQFEUn89oUxnuSnRk6+EdSPIhef1Smf1AHkSAn3GazXDJlBI1dv2CQ/0mm90OaLXMheowuU4KTVGgsikrYNXxLi0+7Y5/KBaYgX80TgMXLWggtcAAQbEEfVMQwRAEAbckLiqQdY62AI1Ep6Qpysj7weqGrVgKjSZAANyOab4bChgA3i53PXoqsU0Eyb6a91HB3INl3A17Ja6offQTaDI8lbxp76TmimfC4E6SRe40SwOMOFwXWJIgnoOaTK9Ww+DSi7F7MTNnG+l0zwNfO0hkGIudCd0sxbWQQ7Y2P2TPgoGQhoiLx0QJKT0siUW42Etw0u5ARYRc6KdbhAIuJ7K2gYN+/oj21QrArTTEtZz2aSqaWErOe15p1HMBkyLAc4/ZaPDBpcXR8NvPdOKJ3UOKfJyk1wKqFYOEb9v5CLw1ZTxnDg+7Ia/Y7OPJ3mQsTT9q3+892GBr5LTcmCLGB3USdBxkmqNZxyg2q5jc5aWy4xG8Wv2VbeCkt8FRwOxMRPooYFsiXXJ1J3TOlVtoiAt0Z7B0ntcQ+0G8qOGxYc91ov+yK4q+MUWzYtaSORIQn+CLanQmbA6FVpT7tJZilWpjag6xJ0ATn2Xp5nOFzAS88AryG5QGm8yII59lruBcMFIQPETqf5sq3UZIShofkTJprky1Rs9FQ5hzQraLHvzZROW19zyHZXVsOGgCZqfqi4aOS87GDXJnr3KmKTRf1XgCm0a9v2XOQCPGC+ysOhVSsYJlBqJR5KaM4aSM4uImEtyp77OvLgWDVv0Ks9NTlTDju6Mni2EOdI3KBoYgNqeKwcInluPotrxHgoLoNiND0WaxXBWh5Djmj0Xp8WTWkvJdhKLVMqqujdK8ZxBrHMkj4hN9NUydwoOMZnADWDt0RLMHTaIDWx1AJ9SnkWiJcDv+6oqLzE4TLdhjpt+yVYV2IrEhrA3KS0ucbCOXNRJkwLcTVJqkbNAA+s/P5KvGUA9hGh2RH9FqATma473In1QnvLkEGeynxTB2btCc4CW3si8NQLILd47KjitAl0yYgWlV4TEPp/Cbbg3HzVJOnuX6bRrqGEBbpfdB43Blolro8rIjCVJgg2KJZRFR0Ou0XPXoryaaKTVMTcErE5mO1nM0gGDs4TzsE7ZVtCJdw9r7AQOnRUVuD1B8Dx0zCfmhey2CTvkJo4jKJPP7bdZhLX+ytJ5LiwBxJdmFnSTKjwgPfeo6SJtsCDFgn9Jy5PYCUaexmqwOGcG1D4T8Loseh5FGUMSCCW+KBIGxOwKYccw7X0TOzgR3/4QeBpBvYXUcsO+2zLPxbnv967Um/0hP6Tw4N6rL0sU3PUYSLOcPnqnfCaT3NIAJA0023CqtVO0PdaaPrfCxnoU3OAnKPx9grKVdrHZdAbrKcN9rM9IMMNdSsTsQBbsU44XjGVrkgjnsUmW72W5SunTAMPSpsYGtvGp5k6lAcVwrWjOPidFtjzcfJM8PhfDB2SHEY8urVGbZWweQnbuQFn5YqOOU5IrSas8AUg0QVFXMprLqxSKwxWNZC9I0XrNUSgScGplwR3u6wJ0LT+yXxaUywbh4eoVjpoXk/YNbOx3i25wHi0bnfksbxN0PdykrZYwksA2SOpSbfwgwt3DJqdFlbSMtg68ve0zcCLHYlEkphjSHdP5ss7xDEvpAuIlo3bHzlXdW1sfVsLrutft5otrQ0ATAH8/KzNPGVKzS5gAbTIJk6kGY+SYYiv7wjKfCQD0+ndDHLGVqPgBJSlQ0qvGWUr4h42h7DceE+YU2Vx8Iv9+yrq1hZrT1PKdh3UuY306FYol0NcPEd41VlPgri7T5JrhcKXPbGxn7ynbmhZHW9SsU6SvYGfUPH2oWs4dkpkC5EIXBVHS6dRB303T99OAOt0FVo3nQ9N+6T0XX03HK+Xt/wRjzU+4lRroynVBudBv03KTvxWW2Uz0/B0Xmd1QZSMrTqJknzW55otygqsUcL4611SoHeEF7i07EE281oaeJH+Zv8AqCQ4vhUVbDUAkIzBcPAIsgTldWNkoNakW8ex725A1uZpknXUGEixPtU0CD8XKCBPWdE34riA5wa24ZqeZOqScawrIbULZIOUxvMkedkUm0tSK9N9oswVJr6xOsCSdRJO62bcQGkxHhmIi8Oy7LOcNq1KNV9ZtIGmWkkGLNAmR1HLdP6tCmXsLC3NUaHlrZtmFjB0klRBuStqheVVSKqNJ8E/q18Vs3IOI0gIrhnHnAmmRkc28G89WEahGNHgAPafJC18KyplYR4g6xBDT8JvI2S2wKNOMRALXF2kbWHdZwUXirUJENgZYM2H0TkVSbRyPVQc8Tdt+qHP0yzQ03RWcLA2dUSApVaA1g+SswzW5hJMDUQsefw/LDjcHQyOHpZnAHTdG4n2bexuZrg/eNCjafuzJbEnkjG1Dl7JsemUI1LkZGC8iTAUTckWFiCrKuGkgttCLqtt3VtHBkXKXGEou4IPTtTIU3OywTKU4vEQT3K1FPBggEnqhOM+z3vDmYQ1242P7rUxSreQ3GkuTJVSgMfTNRjmATmEeqYcX4bVogF41NoMyeqswlANFzfc8z+Fbi1JD5tJWjMUeCV6NN7QGlrrwCM0ruD8OPu5cSBy0vv2HRaR5KHwl2ka3MqI4oRbaQmt7B24anuwO5WNu97lW0OD058OYDkrajIUqTHZmnYmEGVXBrh+46S22YXRwjW/CO5Ko4jxKnQALtCdTtFyY3RNaqACSYa28n6lfOvaPjRxNWGT7ts5ba9fVeawYpdRO5fdlFdz3Nb/AO6qVS7Q92g0AtzVfFOMNYxuoc68akdwFn8Mw06TnmSYIk82xpHVyacH4MXAvqHM5wuTr26K7PpMWNqT4X15GLEuWW8L4g2vp8UX5OjdvPqm9Mhglw/dVUOHNp7AujUNjyHRXVaXgncaqMnxSV1FBSz+EZn2ixxzyDlI3BgqWE4katOzzMQRoZ59l3FuHtLi7cpVhOHnMYJaG7jU7wtXB3Y1X4yzjrRYzaYVOJxTXODNYud+wUhh2nWT1JKExHDRROdpOVxAI1ifsn1KIWze40oXEbfyfkSvOC02tdUH+WG8tpEHsuwhEK7AUQ6rUIIjM0GTAnIpbsTmikhzSPw30PqdfqpcJ9lW4hzqlcxSkjIHfEZsZ2Cg+iWibOBu0jdNOH8TOQBoDQ3XczvKr5HSEOSoCY+C4Fxa4GCLHeNQiGEOAuTrpc+aa8D4SKrXOfGV5zCIJ6zyumVX2cpEz4g7mCB9oQRyS8htIzdOgefyCm5msx9EyxHA6tP4IqDl8LvwUvFWDldLHcnj7p8ZpgOLBXkdR1BB+0oqjxV9PXxjoVGrh55fLdDmgAYInr/Pyiel8go0HDuJUHnxHKeTrD1TmvVAbJ0WEbhGkEZoPyV+GbVpBwzZmEbExO3Ypcsa8B3RpRffS6MwuJLxpEJJw7iTXjKbOFiCnNFkAxYJTi4umQnfAJjsGKoLX9weRCx9XEwS3r91tq1XKx28AmfI6r5Pi8W5kkmB4j8pTcL5GRaT3H76koajhXOzuaYkiO8Jlw7gIdSZUe9zs7WuyABuoBidUXUw2mVoA5clX6rqJRhcOQ5zUV2imlXg5T8XzPWOSMoOm/JZ72gaH1S1p8TGgSDzvr3KqqF9Sk0ZnDw3iZcQ1dL1cuL2bFyyOSpbFvH+Ie9BpUzYHxO27A7rLuYWmG6iw0v2CfcMwj3ANy7318XVNsN7K0w8PJJc2Taw7FV3PH00VEFaYbMp4XwiWzUFtQOuskd03oUMoA1+6sIXoWTmzyyvfgTPI5bEXG5UAb30i6teOioqE7JKryAuTKcXY5xMbKPCaMscCZcHA+REI/HNk6boGnTIdmaYOg/BC9fGqVG0oXBFzWGVfiWA0yCYmAL9Z+yHrcTixpmTexEW7qjC4g1nGRGU2A2HO+vdcsquiZYW1YVh8Cxu1+56prSwPwtMHN43fKG/NDUBz2t67q5lWo64DReDOttBOwIEgWnmmP6FPLFrdjyjBpFhFgZHPmVW2llktiT8zofkuoPIEPAmeYOyoqYqXAR4r22PmglFNUVSuhxqpStTfAnTULQ0uM1/CQ5rgROn4XuK9j6QMgGO6OwXDWMs0TCqDiVLij3Db0RlGiKjPGA7uAf+FD/CxoisNTgIjhDxHhDqXiosFQb0zGYcyxx+hQtfHtawh7chI0LXAjpMEfNaPKSZuqeIV2gS8gDrv+VKkyGrMhmaRNotdpFu/JXsqRbfYKriDsHUI924sqROZhgA7SOfmF7QZVke8LXRoYue6fB3yLnsisyLDdG4Pi9RouC9ne4hU1MP1vv9bL3DSG3iNR26puWnHcRi5L/aH2i/te7p03H3gguMCNLT2lIxhKFaj/dYcxDpAcR2gyB8kyrsbUGbbf8A4Smo9mdocA5oPod+/ZJUUkWDQYDj2HbQY24LAGZCPGMoy6bi2qVcY9p3AuNEABomHt8R5kX5JUcXUa4hlMGntns0AmfARchDV8O5zCfETcF2UCGn9LZOneUHpx9jmVijUqZg0G5JcQLEkzr0R+HwDsokGb6deSq4Zh3uaC7EEMnKGtyz0FgCAbrQUqbWiJJMg3JNjpc6yinstjlsV4PDZGgGM2589B0RLTtz1USvYXmJapPUxDe5UphRAunTuH020MzviIt3PJRHE53XjcmMbEjysTi+K1g4w92ptyvHJbWoFh8VhqmckMfqf0k7np1R4I+4UKvcGfjarjOZ388l4zE1d3O5/wAsrXUKsR7t8f8Ag7mOnReOo1dSx+/6Hb+S1I9RJKv9ltZ3VAtTEVHOkuNtOy8bWqgy1zgeaNayodab5N7Mfrz/AGVuSqL+7f8A6X8y76kp/rbDPV+pChjap/U7+eStbxmtTJcyo6SIPXlIi5C6myrB/tug/wDY/eJ+gXr8PV//ADdqT8L9wR9HFV11E3Ln+Su53yyP9bqx8ThJkxt1FlKnxqsP1k23uNfql2J99TIa5pl0/pfOhaPkVbwpz6bhIIgH4mkC60ISbe51ex9rGKcQQTbsFPC1D/AF4uQsCIQahRLSvFyAYQxbopvI1DXEehXyjjXE6lQtzvLoDRy1B5LlylcEoUVTlaYstn7FYp3+HDiZdnIk3McgTovFydH5GLlya7FNDqRzAHwT1mNZWSecpaATBF7k/VcuQwOku4jhrOdHRLuKtiq2LZgJ6w6y5cm+CPJfxBghthbK0djchBYkSHg6cly5TH5TmB8ObDjFoBd5iIK0GDql1FriZJmT5lcuVLq2/SZ0/lCKBuFY9cuWVJdoggdR/OaccWM06fYfRerkEPkn9v8AIS+ViOpr5IXEhcuSYcg+QZynRbK5crMiSbWiFDHDwFcuXeAjsO6w7JiGC1tly5VPJMi19Ju4Bg7gH6rN+0tBrS3KIm65ctLpG9f2Ihyf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7116" name="AutoShape 7" descr="data:image/jpg;base64,/9j/4AAQSkZJRgABAQAAAQABAAD/2wCEAAkGBhQSERUUExQWFRUWGB4aFxgYGBgaHBoeIBsbHBwaHyAcHCceGBojHBgcHy8gJCcpLCwsGB4xNTAqNSYsLCkBCQoKDgwOGg8PGi4kHyQsLiwwLC8sLCwsNCwtLC8sLCwsLCwsLCwsLCkvLCwsLCwsLCwsLCwsLCwsLCwsLCwsLP/AABEIAMUBAAMBIgACEQEDEQH/xAAcAAACAwEBAQEAAAAAAAAAAAAFBgMEBwIAAQj/xABHEAACAQIEAwYDBgMECAUFAAABAhEAAwQSITEFQVEGEyJhcYEykaEHFLHB0fAjQlJicoLhFSQzQ1OSwvEWF2OisiVEVNLi/8QAGgEAAwEBAQEAAAAAAAAAAAAAAgMEAQUABv/EADARAAICAQMDAwIFBAMBAAAAAAECABEDEiExBEFREyJhMoFxscHw8UKh0eEUI5EF/9oADAMBAAIRAxEAPwD4Eqe0gG9QtcAGsCP37Un43toxY91AXkWEk+06VwkxF+J3TkC8x/RalC0k8G7ZMXC3goUwCQCInnvt1p1BpOXEUO8djcMNpMiCpSoobjeLW7IBuMFnbmT6Aa1Fg+1OGuMFFyGPJgR+NDoYi6hahdQ3HKuzoBXFqKkilExoE+xtXWWvCu12oLmkSMCvNUPFsV3Vp7mnhUnXbynymkLBDF4tu+Lse7gqF8IA6gDTyM/OqMSawWuhFO+k0BH2JqS0vSl3g/G2F4WrkhX+Fm/qESs85Mx6eeh/iGOt2FzXGyrt79B8qxlINTwaxZkrioLu9Jlz7QrjOQiIFzwJDEx5wd/QUxcJ46mIkCMyxmHT567zRtidBZEFcitxLJE1KimpFtAEk/WkDi3aa/ibsYdu6tgkIdix/qMaxPL8a8iHJxCZtPzHu5aNQZtaC9neLXrTJYxTZmuTlbeTy15g7awQeVMV2zBrGGk1PA3vK8VIi1426+g+VLJuFIMVh+Y96HvRq3QzG2yrx1FNRol17yliuI2rIButA5ACSfQdPOhH/ju2XhbTlOsDNt05184jhVvYsodTosTy5g+5qDG8HtYS8GIJSRAAIIM7g8jVeNcbUG5Mnya1FjiHsPjUvJnTUdYiuxZJqjwPHJdxPd20ChlJM7yP10+tNpwiqDA1pGUem1CMxHWLMCLhjHOvncmjHd8qr3sORSdcbUEPilWC2m/0FWbd4MAw2NfblqHnXUVIwoiRMAib244kyAWlkZ9Seo6dd9fl1oPhuAu1/ugcqqJLGBA6yOtNHf2sSe/ZIFuQoY6k8iR000HnQThvEct1yTlzEgiNxzX5V0EYqpVRuPziRiDHUx2Ml4twAWrZZLgfWCRBBA6QTrBpq7HYxr2GVm3UlZ8ht+P0oJwPglvEOMmcIWY3dyDEZUGgHM6jlT/hsEEGVFCqNgBA+VTZ39uk8xqrvYmTcRv3cVjbijRpywZgBTG0e/qat8W4FiLYYsyXAAJjQ6c4IHP8aOdpOE27WO/mHf2iZTQqwbfkGB5j18qA4oOYS3iGeRDBjJLFmAU7wdAPKnh7rTsK8RSpsb+Y7dg8S1zCIzawSoPULoP09qZFFU+B8KGGsJaGuUanqTqx9JOnlFXC9crMQXJHEsxXpAM7W1XZTWvAbRXaKaXCJgTtlg3bCuU1iGI/qAMkfSfalPh3HDbtgphbjh/6W0BBggkA66c4Gvy029ctoh71lVSCDmIAiDI89OVZSLqo102ATLmAc3hWZDGAZAXefOrcK2mkiTFxqJuXL3eX8TbVrZRbd0DNn+KNTl9h+FW/tJJKYcA7swiOeUQf31rjs1cu3cQDeDErL5yuUGQqARsDqTp1p4xnC0vW2t3FlWH/AGI8xvRMwx5F+J76lMyfhWBs2nUXrpkiQqhpnkdAYE1GuBfC4nOXJVWU5oJlWaIJ5HyPn0org7S4W8LNxBmtliHIBYzBGXTrrJIEGq/F8McU5VSSV1bXcz4Z84J+ZqjX7tzsZ70/btyJoeLQ9w5C5ibZgddDpWV8ODKyhbgVWSJIGrZWIiZ1zeYnUVrPB7j9wgcEuq7qDy23G+2prJrnBr9svnsXUYmMzIxGvKZAgz1NL6dKDCCcnuEOTddsMLpU3FubABTl/WQB+4p/u6gGsn4Gtz73YdmLFXggk6CCANZnefU1q+9KzrRAjUa72kGSuWSrPdV33FScGN5Er20iqvFrOqGiws61Bxe1ovnXi1bzKB2iT2s4Pae6M6stxwMjAaNEzv4eYBBIJgROxs4lw1pbTgAZfMkkKTz1HvEVz26xuW3ajUhycvUZYPtQxcWLKBboL3LilAS+i22AE6HfTnyArpYhqRSe0kdqYrUCfe2sYzPly5GBidcoEe5ymtfezKgjmAfmKR8dwyznt3Hm4SzHfQJbXMwgaSWyjnoPOmYcd7tLYvkMXMAINR5FRuBtI36UrOdYUgTyHQTvJ8scq5NqedX7tsEAj9PKobViDBqOiNzKbB4gvG4fK01WV+o9KL4qxLxy/GqmLwvQUxTcC6mX375UyBAmD0MGvvB+F/ebrw+VwVYDkV5kEahgY+dVL2JJYifDE/8Au/Q194DxUWMWjk5U+FjvAP6ED5V2tJ0muZzddEDtc13A2LdpMqDKBy+pJ6nnNdYjjCWxmdoHKdP+9Z/xft6WYLZmJ3/q8vT0qK3edl/iXSWeSUzmBB2Czpr5eVc5unPLToYnVthLHbfi1vFMj21cm2CrNsCpgiOe5PzpWs4t0uq6rGVgR0OUyAflTx2awv8ArGVkVlZPhYaTp8jE/Ovna7gVq1cUW7YUMJjU84gE8p/Cqcbqo09oD4Sz0IW4F25S+IdDbO0zmX5wCPl70eumRM1m+KuiwFtgeMjM3RR5+vSm3s7xEvZIPxIYjy3H6e1QZsY+pRtLVGkc2Yx4C5sNh+NUe1na5cIuVfFeYaDkPWNdeQ5+VQ4fE5SKzntdxM3cXd5+LKP8IA/EV7pcQyPR4k3VsUFjvIeJcauX7me7czODpOgE7wPhUfoNabuA8ILIb2HdVvLoVO45RG0SOekjfSkBQP5tzp7/AKU29jccVxKTs1sr/wAkEfJT9K7BQGhOOjlSTL/G+G4rB4b7zdu5bhdVVEgKoysWEDQkkD/kPlV/sn9omdhZxIgmAtwbT0Yfynz2oh9ol4PwzNoWW4kxt8WX8G+tZLaaLkagEeHy00rMmBWFEQlzMDNg7eYJGsAoD94BHclfiGozbfyxO/OKVuzmD7hC18i2W1lzEkHXfc+nlR3ht+ULOc8gasBOg69KSeHB8ReN14YbKHZiAOQHkNOdSenpx0TOlicl6Amh4Hj9sqSHBIQbGes+0nejf+kV8SHVVUAjcGQNPrFZVxzg9zDhb4vS0yQo0WYG3XkR0q7f7Uk4e7eXV9CykbFcqiROxPiApqU4FHaT5V0knzOO3PDO4vKyNKNpbAMlQANDqdutVeF9qMTZYAtmUEEqSDI00nUqdaBYdWbM9wvIn4gYJmdzpE6x5V9wYQOO8JCMJ8OviXXXlG46jNNaVFUd45WNCbXh7yuiupBDCQQZ/DSps3LnSJwTtoWv27UKtu4MsDbNGhE+eh8zTPirxneuQ6FDvK193EMx9aXPtA4h3FlSpyuwyrpzPP2A+tGOG3pCyaQPtd4gWvWrQ/3ayx83On0T60XTp6mTSYjKxx7iJWGuvcuMzMXYncnrOnkNq0bsjwa3nRsua5lGZiTE7nTyG3oKSuEYeOWrFCD7n9K07s8wtrD6BPE56QA5/wCke9dZzZoTnjYXAXbLiUX7zkDLbUII5ktMacyqx6UuN2gc3UumAyxBUTEAR8XOSdY36V1fxVzEXDduKxtFyQoXwyZUTyJ11Ovyq/Z4Nh72FuXMOWFxRqgzKfdTuJG42jrSWKg7ypMRAFyfh/b9kbJe1UrBcbjzI59J8h0p2s3cwUggqdmHMVjTcULEMQWObnBIYdCBJmNvxrSew/EJwbtcIC23IJJ2EA+w1ip+qw0oIjMbC4enxjzFVrz6ET+9aEcS7aYe2c6y4GkCBy89Y84iuuG8dsYr/ZuQ0Tlca6aSI0I86QuJgLqGxBMyZvjI/s/iap4tNT++VNGK7LAk3LLlpHwvGY+egED2oV/4fu3HIICKN2bQf/0fIV3Q683OYcbEUBIMGAgBgsWGsDXfZfbf5V3cwIDSACeYBggxyjeKM9l+HZMRLS4W3nTLDFhtAHXfTyo5ieN4S6LjPaZchEzbG50Gq6TpFTvmIb2i5UmEaBq2kP2e48tdAYklTudZU7DqCCD7Ub4uRdxUkaIF/CT7S1C+xHDwLxvAEAtlVfLJJ/GKK3SO9ZolQdfQeH8qgzsNR0zo9Mh2LeP1ikb4d7rtzcAH00HrzMeXQUX7KYiLp1gOvzgmPxNKWGR3uPlDN4mgKCSBME+U7SeRPWiP+l7tu9btpaGfMoHizc9vDp66mqXxEihF+ste6aLctQJrJcQ5Zy4kkuY8xqT+/Wte4pdFvDXHcgAIee5OgA8ydBWUWmYFQoBI28zrr50vo9rMT1I10JWxuGuKQzKVEc6vcDxuW4rk6q4+RlaZuz2M+8t3N1ibhjJcGXwmdipIlZI8NB+0XClsv3qAKpJVlX4RcQqTl6KwlgvIhhyAqxMtnSeZDlwaBqEd+MWw+AxiaZlQOI8srT+BrJrzyZ5itL4fjA9q4G2dGtn0KMbbfLw/4aze0gzQTGnXmNPlpVEjG8a+z3FZtgHbY9I/SqfC1e02WJ/iBWJk5RIEgAwSRqJ+tA8BxcWyTlLLI0BgTJj6TFXbnHDdd8wCAQoUakgcievnSMiEgidLBkAIjPj7NxLN037ouMPDbCqFj1jn8560scP4gA1xZkZJboTIjQ7RJFHcNiQLWc5e7RWzW80xzVtBmDE69DOvOky3GVnBMyFHQzuCN9qTgXY3G9S1UBNA4Lxz+M9hrB7u8NPFrBjcEQd9R60M7TcBfC4hFtvC3ZZRAJUjYEnaSQJ21qbE8bcXpxAtqYXKbcDQCBmBOaBESNo1B5cX+N5rhu3SJVCqgmQWIMRA1HWKSoZWtRtUcdLDcwT/AKMa3inMqDYZGbMYEwp0PTNPqNp0nRFxmcBh/wBo3FTca4PhsZaw1y63d3riCGBEsIkhwYDKAN+Ue1fOF9lslibF04kSSWyMPLwg/Eojlv50rqP+xQe4g4WGNqPBkmHxeQnpEzWc9oeJ/enuXjoSw0P9AYBMo5iJnzmnHijRh7xH/Df8DSBjyVtKrEFSZXqvJh5qY+grejXctPdYeB8QlhLoZ+7XQR9VaYHsTWjYvDFcLeVZJZMoOupiSfmPkKzTs7hit2y7QAzAyTyYN+X4Vo2Jv2r2Gu2lvgu8iVJaD8WkbkDoZHqRVbbHYyHmiRFu9xgWrFq2gBcRmUo2qsurDKRqOXrsQKLcCx1uyc6ZIfXMVhjO8ztqCD5g13xvB4c4Vkku9hgpaEXOVEFFkEkZyF/vDpSPh8TDhWQAz1Mb9PXp5VGMdrtzOkuQN+E4x3CMtq7iipWbmVF0ynNJDEzoAOW9N3COCG/wy2jNGa8zMRzAGk+hH0orheFWcRhHtXShzsCASR4tvDBmTtp5UXxnAlXDGyFIWAY56Qdzrmhax85K8d4ooA9RHxvZW2FJS/ncaAAqY9QDI9KV7eJdWBBysjSABEGdSOs/hT5bxGHQXLlu2lm6ZJzAzBPITlnzXrrSbawLXbd25sBcXM0SRuY8tQDTsT3eribkXb5nFnD3laMx6QNaYrfC7ZVGxQZl6ZoGwiY/lneI3qpwZwzEkadat9oHZtFJ+GYPTY/I6Hpp1FW6Adpz/UN3AeJxosYnNbHdzsB4YHv6V1ie2eZchQFSwMka6ToF2ymefU7zoIcNcBIPjT0266+4+XWo7eIUHMRJ/lGkTGnKfOlDEvfcytsx5GwmhdmcUPADGbIzHbmdIjeAfpXzFf7N45k/KSaS+CcTNm/PxeGNT1AmOlMeI4hmwrMAT8Xzk++lQ5sBRh8mX9L1AyfYflJuy7LawLuo8bZizAamGIA+env5132Vsp3rAgMyKJb+0SS0fMD2NVuD2ScFatzkzZs5ZWzf7QsABMQZBnyFSYjg5wyXGttczsvxNABG+kDQ+cmqctG1BkWPbeVPtC4rFxLawwUSwMkZjHzMR8z1oDiLD94qqAS4BBBOxAM6kwNYqTCYM4q4MwaSZc68hrqSZJ2+dWbd5beLcKugOReYEbemomtFINA5AjApY6idiYU7P9lsSt5LggkHXlHI6wOtEvtAa3ZBR/E99QQm+QowCvPNjNxeni8qvdzbUoyXblu4V7xwLpy5VksAG3mDKg6aHSdcr4zx+9irne3WzNAA8hMge0mswA5W1GJ6phjFCO/BLk2UMx4chnnGw/Ss5xakFgRqCRHof38qasHxvusOsiRMgTGsnQ8949p8qVcR8ZY7kzXTnJA5MkwzyRPVSfOG3+tcnFEMTvmYkn3NfeHjMwGwJH41HdWAOcCfnr+dD3jd9IIn37+7DKWMR6Ve4fZAVWidZy/1EmFH0JoTYTM4A/fnRfvIaV/kXN+g9gBWOOwh4iT7jLws3LmKQAC67mCpiCSdRroBH0FTcXwRVxbhAUUSFMgE6xP8xAO/Qgcql7HJmuXsR/wxlX+88ydeig/81c2D3lxmfYlnbyG5+gipGamrxOl02IZAWPG8I4ayQgUklrgGc81tjZAeWYifRYrV+zGOC2UVVCgCIGp02k7DTkKznhmFLHMTDMJadlkbeiJI9iedHG7cYeyy2bEuF0J2BPMmdTr06TrNQszEkr2jXxhgF8xk7dcCN7D3TZX+JlkgD4xIJ94FYZimNzIpMttHQeZr9A8B7SW8RmVdLtkjMDzBAMjy1+tZT277LHC426VAFu6TctnkATqvsxI9IqvAQAT9/wD2Q6SW0GCLOFnKNCZUKI25DX8aL8IdvvLgHL3bZR7PbYn1M/SOVBsDxIq6sNg6wPMUYwvgx7htCb3zGVWn00B9DHKscGifiOZhqCjiGcChuW1k6ZndvPNcePxJ9q8vCkEAoHJMoNiBOrFhqFrngbzbP9On01P1P0qt2p4ibdkW7el7EeAHmqfzfT96VKlnIRGtSpcA8Z44b7lLXhsqSsqSveEbjMTK2wNSenqBWh9nBYS0me9nYgf7O2oVRyAe6pJbnOb2rKAR4bVtS7sRatIu7eKGP+NtPMDlvTjf7QtawN26htZxFkOqHMW1UwzkkgAEzA+EQOZtZTQCic9mBPuMk7Vdl2S4Gw7B7N2TLaMrACQR/NIMqQNj70S4Pbt4PBst4Dxmcp3cgefIDc+VC+LY8/ccQq+F0+7OpXTV5YtExJW5qRAMkkAzKnZZrhLXHZ2OhJMkgcvIabVjY9XfaOxOSKI38y7gr5tuqvsTz21qfieO8OrElTy3A2YH2PvANUTjgBluIWQ8xuK8ltG0JcToC4AzDkpIYwf6WOnL0r4kfMqYoQc40aDmHJhsfeqeJZTcAX4QB+En9ParnEAbRNtj4lg6jcafiNaHPehGOxOntRVvczUaqT4BiWJ0UTqx1geXU0wcKL3CSxi2DosDkJiYltgdedCODdksXft97asl1nRgVA03+IjY8xRez/CtshMlYOnpDHz1JpWUXtHYDRuNnZwq7FnXMogzJkSRBHI9YitFwnDLeTKYdWHTcH61mHY3EqbiqTAdApPQwCp/fStL4WWVCjCGQ/Q7EdRU67b1Dy3dXAv/AJe21DNYciWJAI2Ouk8xy9hShxj7Lb9kC9bJvS0PaUGYMjOOZjmBrtWsL8XlIP7+tT4doA+VeVVu/Mw5sgFXxPzZ2yY2H+7BHs5VGdTpmLAMDHTb3npSyDG1b39oPYpsZie8RcOSLar/ABCQxgsdgh0hhzpYb7N7g+JMBMdbyx5aECfPaqUZEGm5O+vIdRmcNiZt2wf5ZOnX9YqpcYtodhtWvP8AZSWseD7orQSWm8cvpMjYzMaR5yB1v7FruUH7xYhtdM23kcuv76VvqrzC0dpnvCOHs7QPL26n0H50zv2GL2SwZs+UlBlOQheWbYSNjtMbU48L+ye7ZJ/jWvIgsD1/pjcCi+M7D4hlKLft2wfi+LxCNZygDXrHOpsmZtXtlmPHiCUxmDpaK7aTprUi5oaXGvkNeXyrV2+xK5mzDE2W1khkaPTQ6j5V94r9lItWXuscP/DUscvejYTtPyFU+oCJLpF0DF3sngu7wbN/WSx9Bp+RqrwnDgiWGm7dMo/VoHoDRXhl4fdAqgfC+nnlaubFgBMvJoP+ECF+erf4q5bOSWPkzu4wMeMKJzi8SUwrnncJA12mB+E0ucLAzqAQHnQH4T5TyPSmTjd2yiKlzMQNghgkweZBgazVXg3aJbLzbw1k6eHvQXJ8t9JpmH6DtzFZPrBHafcFxt7XEGNpgGIUA7jMEEAjmCJUj+1Tp2zuDH8JXFKMr2hLAawNnHoPC3otIq9rCcc117Flv4h8IWBp4I6jafWn7sowvWuIYdVIVlJRSZgOlwZZ9h86ZWggH4kj+5TkHI/U8TKuCpnvWrc6O6gk6anw/wDVTZxlgcYXiMt4CRtGW5Hp4cgjyFUuC9iMXbu23v4Z0RUZiTlIzZTl2Y/zRUHaDFZL7toVlWEc8yNPzINHk3bSPEUp/qjLwzLbw1oH+gM3vqB8z9KSuKcRzG9iSf8A0rP/AFMPb8aOcXxp7pEBgt4SeiqACT++YpK4nihcZUTREEL+Z/U/oKX02OySe8Z1OTSAB+/3zLvZiUF7Fn/cpltH/wBW4CiR5oua5/gFMOM4Gf8ARlk3H7q130yRv/DgZQNXO+2m80JwN21ZFu3eBZLY7w2x/PccDKG65VgRHUczWi8OupicFcxGJVSuHbRdwFC5mXXY5iBpG3OnZMhuxJFxgD3RW7SYY2kxKwQQMOgVn7wgBc4hoEgAHQ6iQOVKmHDDlrEDXruad+znZu5xCxdfvVtM11TqCwhU0XTUQHH/AC1Yu/Zdf/41h/Vri/8ARTAaFGGhX5izZIgAKAxMyTOQbZjm0HQVPe4eXORD4up6cyT005/Kg923t48yAyqgzMe8BfM7a1OMbeuBksKWn47mg9hOgHQe9EQe0SCLg/jWFKXDLq881M8gNjtt6UOvPJAGw+pp8wOAZLWXulPONySd5oVjLOGLw9sI3kPrpuKEZSOVMa2AHhhHHsk5HDF1j+G4HkS7Gf31pR4ixVwRvppyIjUelMXFsX93wVpLcZnj5DxfWl8fxGJGi5ZAPLqPMTSF7t8x5WgBCHCGju3XYgD0jTWtg7O43v8ADyfjUFT105VkXZ4fwgj7gn5nxD860fspeIGcbbOPwb8qy9yIDra3GS0+1Wra6A8t/nrQ+/cyMw66j3/z0qM8WBvCwp1RMzn+0YCp665j/hpiUOZM1niDOLyb7jQghTrr/KKq3QRELVni0rfePL5ZRFU1xTSCQNeXOonI1H8ZcgOkV4l7ht1s4zTB2/MV7A4rKzWH0gnJ+noQZrj78cpPl9TpPyoD2u44ti3bc5i+gWIk6TqenStXfiZRuo4W8UWERtp51ZVdNRWU477SL5s95ZtonihiSXI00PIa68jtQg/ajj2EC4g9LaT+Bo1wltzPMh7TbFeNTS32n4yly22HFwAuGVzDHLEaaaA776UjP2pxxw3eG/cBAP8AKg577a1xwfj8uHu3lzmSS1uCGMzDiMs79KWVNEiPx4aa2nNvArbBTMSskEmBvuRB2gH59INVxxu2HZnIgGFUakxy02HrU/a3jaXcqhlIG7aan15xQC1he8EpDHcjSfbr7USrqW3lapqPtO89x7HC8My/Fm0Ug7EGTO3TSu+D4DPavk586WyU2AmQNCNzJ2qrcUec9NoppwuGFvDqGIhjmZhpoNQPmR8qZkcIgURuPpwXJJibiuG3lZVh+8aIHM+e/l7Vo/2a4wp94FzW4LPiaQcxViBHoHA84mlnivGiyPdkoFhbMb5ju3XRQfmKs9hbF4q1y7lt2iCFuNIZ/EpbKoEuAFnNEcpOwIlmx6mAEiypiRygJ3Ec+McXNtfDmLN4VC6nXSR6Cfcisr7SXCQpIg/CwiNVYkfQmn0Y9WuSwORTCmQCesjefIHTzNJ/a8LhriqsPMuGJLeSnUxmA/Kh6f6qElzqVG+0GcaxrfBzO410G+X5mT5+lT8K4ISDpLaZv7MkBU/vMSB5CTyqrwi3ncEQ11j4Qfhtjncf05CrHE+L93/Dsk5FJlubuRBY9TEgdMzRsKq3+hZMW/rMIcNwCXL11lgrbIVWOud4OZ9eUlmHkFp8xvDxZ4BiFURKz/70n6fnSd2Q4cbaIzH4/EojTU7+vh2860rtZh//AKTdQbnDtoOsAipw15fgfxGZBWEeT/MWPsxvm3hmn4n8ccwCzqCdeeQ9NIpxuXs0Ug9gWIW5LTDKp8sqRA6ASAB5U3d61wFQcqz4jzI6ehpGUaspqOxbYxcxW7dDtlWETmV00q6vGwihEEKOm/7PzoWmFIHiYL6yT9BVnDi3bDEEtcHM8vQfnXWIE5wMcOE8VYSHgEAnIBsORJ68o86AcdsB3tMxAB+Ik9Dr7/rU3DEy2yxJzOdfTpUGOw5uW4G4bT30/GKG6nqJhXtDijdyNlK2wIneNht/TIgelcvadbO0gahwSQOevMAxB5azyoniMOpsqv8AKYHn+5qrxbAFm7vN4QsgkSecKGkGPImoTZIAnWQgLRn3AYtLksh1yglekGPQ7nUU2dleL5WjY8xyOuv40m8I4bku2AkEZDnJmJeQB6HLt9ejXZT7peDHxW31Bj8uVAa5WYwrYxz7U4k28K19BJtqSB/8Z8g0Uudgb4mXJNxzud2Mklj76/KnHBsly2R8SOCCD0IiKVOG4M4XFhDsDlB6qdj+H1oy90ZKi7MsO9pUAa239Xh+W378qBOVkySNek/nTHx/Dm5aJBju2J16KDNKve25nNryEH9KTkHuuNxfRUtGACJzTv12PL5c6QO2/FDdvrbnwqdfMnQ/IfnTd2h4qLdvMB4iIXfU/wCWh96zPiB8W8mJJ5kneixC2l2HCSusy9w8juMRZI1Kq6+qHb5MaEYZLY1JB6hWUmNPWKm4hiwbYKnxXPCQNNP558th71VTC+MqN1Qx6hZ/KqUGxJmOPfS7/wC42Yqz96wuXBtBQfxLT/HA5qRo467GgPCsHctN3oMFD4pEwP7QO6/rUWAxrWnV1lWWCGX97Udv8fD/AMVBmDD+LaM+EnfLPI9PlFKIZBpUbGYApNvzHHhVrDcUsG1dVbd1RrliRyDrIGZeRU/oaRMf2ZuYO73V1u7OYm1dM5HHSeXXXqah4VjjbuJcsuMytqj+Eldis7MI05U9cf4iuNwrIpXKviBYqWWNtJzKOpiD6UJJT29oABV9QimvDHzAubZB3Yb+8gTUXErz3iEHwgwF5mOZoRhL2ItDP4ltNMBh4WjQ5ZO2u61pHZHhCFkutkjRjqD4uQ8oMn1ocgOM2d/EvTq8bISdviH+zPZexasKl1Ee4viLOqsFOkhSdojes54v2y+84m8UcpakJZ2gqukzyk+KJG9HftC7eL3dzDYdHJaUuXYIAGmZU5tOxO0ExPLO+B4aWIdWy76A/oYHM6E6GATANGPH7dTThZHLvfmMLAE/xe9BOxXMyn2HjHoAajxPZRroZkIuIu8Fcy9NGIY+kA+dG8HgcKqM+Hv3kxCn+FbCuoPLUuAigmSYbKo3LEEnq/xa4lx2e1hsY7CMwJPdxvlJIO+5WAesUIsHabyIg3+EC3JW4ynpBBjz6e9DmwzwNNOXLf2o3xjiBuCbveZxsGQrHo0liB5k70KxfGHf4onqBl2Gm2lVoWiHVP4mpYewpKJsVgL0p07W4gW8FfJ1jDt+FKFgybNydHVDsQdVHz3+tO/aPAI+FuLdbKHtMhP95SBEalhvFczAdyTLeqHAEy/sTaIwhbm7sfllH4g1omWYJMaDSknh1+3ZtpaFu8QggwE3klj8f9U0bwPaO0JDLfI5ZkWR8nJoclsxIhqulQJjV3CskFtRPMz56864wT/xGzH4h+dWL9/NAPUmomty6qPiGnr4j/kK64O285rKAbWFu+gAE7T+/nRPhQzMo0MyT/hBafp9aH4bhklpMETv+H1oh2RtTjihMzaYD3I26UlnFGo0YzdniHb9yLakctfqatpaBIZoMgfn+tRYPCnI1ph4llfcE/Su8Bdz2oHxKIqYiVAylw7Ei3mtMIZT4DyhCSB6gE+oNOuB4zhvugOJg2wdyrEA77gGDypJx8F1J1DaHyYbHyJFR8L43iELWbN2FJMIwV184DAwfpSUrGzH7ynKnrY1I54jJc+1DCWGCWbV24ORJyr9ZP0qXtF2k7yz34trFtZaCxOXc7bxvp50h49ndmt3UtI+2ZEVdeogaGekUV7LcWI/hXAsA5TI3nkeUEfielMyEfUvHf5ikwUNxv2j9wTtZh8ZhCnfQzWyrFvAwJUiQToY3nWsRxXbXFsY+8N55Qqz7qo09Kdn4CcM/e2NbROqHdJ5aboeRqtwzsNaGLa8+tmc9u3/AFHeD0UH5/iwdRjBJYfh/iJbpWoaD+MGP3+S135uFigI7xix1kzqZAodeBLnz/f5UzduuMKsEmWXptHQfl6etLastxQ6Gfx9PKgxkkayOZ28TIUGIHcdviUfupzidCxgDoJEn9+dW1SMUy+ZX5iPzqbgtk3cSCdgZPkBr+/WqWFvZr5f+q4T9dKcSSSPA/OS0ARXdv7D+YS4VYV0YEwVEg/l5gj8q5DBDMBCfCZAKuOjCPkYqOwe7vEHYz8jpV21YDSp32B/LzH7FJJo2eJZ6QyJQ5EkxfZBblvv8JdViBNy1mGZOvPUenlpQ4FQQ9y5kKgiEeSZWD/IIn+9OtdfdLmGuBrbZGjMIOjDnH79RXHbDiFq7btOFyXXJ7wDYx/N5akfI0xbYgXY895ysi+krFh/ifOyOJF3G2vvVxntnMPHcIgZGO5Ph1A5itftcUw2y4i2FGkfedvbP5Vg+GRss+PLESDAzT5dAKcL1u++HwCYYkPdRi530BAzMSDAGv8AnpR5k1G7kaGhU0luO4QT/rS7/wD5O3p46oP2lsA+HFrHQ31j8Z+tY7x7ij2rj2Vvd5laC67HqByGumnShy8XvD/eN7waAdIWF3PHqEU1zN8t9sLOmfFIR1W4unSobnamyf8A7yQel62D8sv51hScTu/1fhUtzid7Lq0D0Fb/AMQ+Zoz4+aM1vtFewV1J+8K1zTVrymfLYD/tSphuDWLrHvMTatL0V7ZJ+sUkjHv/AFfQV2MbcP8AMfp+lMGBhwZ4dSvFH9/eOyYC0uIa3ZxzJaFsMG74Rn1GsnL5xHOpuGdrHvm3cu3mLWwUddSGWCRcE6TIg+3SkpsY+XVj9Bv6CvHiNyQysQfb9Na8cJYUTPLnVWupqHB+J4d7YY3Ftsx8S95lMgkCRPxRHr51dOOw+wxCkj+031/qrKF4jcePGZ5zmH4VcuY0AZGAnN4nG8c4+f0qY9JvzHjqgZQGGGUnMpM7A689fSi3BuEi5eWY5sx/pUGS2vPX6zyobh8UGQDKcwbcnSIOkR+dMnBUU3O7ZSBA05vl1C+8liOcD3pysVBk+FQ1QphOxr4h3bDeBDE3LhMkH+lYnUDdonfQb3rHZv7virL5GB2LTII2n1nLTJ2MxKd3eKGT3mvOPACPzqzxPF57bDmFLfI6fX8KSBqUG94TuVcrW0D46yUxfKLgBHqNG/I+9A8fabDYkn+Vj+OpFMnaNO8w6XV5ENp0O/5VT4jaN/DAkSw2b0/DzrwG1wQ3YyHF8PW6hA5iVPmNRNK9sj4oIP8AMBqVI3InmCOe9MPB8QV/hvv+4oNxlGw9+dCrksR0M6gx6ikup4EtwuJ84teW6gugjMvxEAiY5gflQ/C95nW5kZUeALhUhfJp589qiTifda22jxZlPSdx++tS4vtbiriOlxsweAZEwBEEba6DXWvY8RVaHEa2TfeNCY5rYCsuhIMR5XA6eai4nyYURu4hroCplCHVjrJA5Aj6nesxfjTM23j1bMdNjmJ31/m086L2ePrh0JtuDlX4S05znI013CkHbkfWhfAwqpgyobNxb7UXHbEMrSApOXzGsN5zt7VTwjNb1XnuDMH1FfOI8Sa/czERpH1J+ese1c2o1kmuqq0gUicgveUuD95dtcaKElQyZlKmDI1EHp+xUuAIlY1E6UKuuusa1d4O4JAnUGaB0ABIlXT52bKAxhbiakXZohnkI3M6H2iue0GFghhsQCK54ZiM4yGD0nr68jUJOpA0+iQ6MhXzvDd3Co9rxCWkJbPNS0ZiPQCfYUg8ZYm84Yz3ZKCByViPmdT70727ha4mulvX36/SkbFNne6/9Tsw92n86PpNibnN/wDqjYV3P5CS2b5CFZOUmY6kAgfiaZeN8XexwnCLbOU30ZWI3ChiYHSZGtLC2fCT+9jRnteIwPDQf+E5+ZWqyAWH4/pOQ5IT7RTtWemtfLoJJmrdi/C7D5dK99+mcwn5U+zJdIrmcWrahQQZPMVfsKHBU86Eh96uYC6YBG4oHG0bhcXU5x/CWtEZvhOxFcC4AKJ8d4kO7W1u3xN5dB6mZoVbw8iZHpXkJK20HIoVyEk9+8CvnUR1Gg1r61jwTI/OurMQN/yohBNk7y5wy6uzRrz6fSp+JKANI9o8qHXd8y86uXXzWZO+1LI3BjF4InzAYfwSGWZBykrI9t9aL8dyhV7tHtnKoIiAYA1md/Pzodb4PegNl+hn12og+MxCeEKIG0qdvf2+Qpbgk2I3EQooxo+yW63+sgmM2QqDzIz8/Sm3hl9dC+gOZW/sy508orKOCYjEo4dADplKnUECOms9PenXB9rSid1cw63C2eCtwocs5tQy7gtvPMUvIpM9t2uNfCbINp7DbqWXflsD6RH0oVw/vMO1y0ysdDEDcAjUecUup2uxgc3O4VnECQ4AYDYkDZogGNJGwov/AOZTvZkYRu+AMTBAPymPWNqFQRtMYX94KxFt2JcgIRJXrE7edBOOcUFy0JEMDrz+vqB8qP2O2a3ZzYVxrDLKwJ3AJIJFKnaBL1xyyWiik6JCkQNtc0kwOlMGM3C9apY4NxbDWVZb1lWZxpdMnLoNtCCJ6gH1ri5ZW4fDftsOXjXTyiJ+lLpV8mVkiDp4TMfnVa3YPMevKt9He7hDPXaaDwfs9ccEA2D6sv8A+utWLXAPGQ+T8f8Ap6Ui2LaDeB6tB/GrllLRUgmDy1kfPkKmfEfP9v8AcsTKSN6h7iPAVQkresjpPdf9QB+VAuNW8MtuFYPdnVlXKsec8/Tz1qHD8JdySELAbQDDHkJ5671zb7PYlyf4F5iN4tt+nlT0WqtuJK77HbmB1WNd/ai/ZzhZe6GAIC66fSmHgfZO3lV8QXAIJyZGUjKJOcuuVQByEmnnBXLNpcqQi7/FEREyd5kgc9TGmsB1HUFQVUT3T4BqDNErF8QVxku+EpoLkaejjl/eHuOdB8nduDP7/OnztTwSzfVnIbOF0a0rNmPLNA8XrvWcnh2IAA7m5r0Vtf8A2xNLwAMu206TdVoIveGr2NPdXG2hdP36wKWQgye1Fm4VjLilRYvEc4tnl6LUeH4KwQi4mIWY1+7lgPfOPwp+JQg5k3V9SMzCgaA/vOvuf+qB5Ot3KdNPhJHvNXe2Fv8A1Hhun+6bT/lq1iMgwrWVTEu5AKg4VgJDKdw5gQCNudHV7K/e8JhJZrbWrWUjIZBJGhHLb61moggnz+klfSwq+0zaxgA2/hjqedd2eDBjAOtPw+yK5c2uj1M/hG/vXeD+x0z47mf0BH400vtdxAC8VEXF9nyIAjbnv9Kp4WwQ8AevrWrr9kNvofc/51MfsuXQd4qQI0Mdegk79aD1tqMYFS7Ey7FcIm6xCk6n8a5t8PYTKE9Br+la7Z+za0B4sSR/dIH1O9ev9hbCwRfbLtJYHXp61nqkCZSkzGWwZH8rRXFmxW0XOx+HIg4ggf4fyr5b7D4FTq5Y86319uIPpi5kWH4ZLTnH1H5VcxfDCiEgyInT5fia0e92CwTE+K6OmUhY+hqvf7AYaDkuXZjQO2YfQDSh9ezN9MDiF7OLZvEEPv8A518u32YgMsx6f51cFzTWoCRM1PqIjgLnSQF0VDG8rofPrQm5hEe67BVA0UROw3Gp/qNXeIXgqR1MR+/lXGDAAAjUDX13oNTEQwgEtWcNrOmnkKtrhwfiCn/Cv6VVXEx5V9u3TIiIPnXld+0xsak7yPiHBLV0ZWG/NYU/QCfeqd3sxaVVyZyc3NiSdI35ATRLP1NeLkuk8lb5kgfgtYWybm57Sm1CRJwLDACbKnTWZYH2YkGubXZbCtr92tx/d1/Gi1orua+m4JGUxSwz+ZpCjgSTCcGsIIWxbEbeDb06e1X2YZDlTUK3Lop09OVVlxbRFT4e+THTanI58xLqJW4Ai28LaVhLKgBkzU1/Eg6ae1CcKGyLmK7fvSu8Ri1RZPykVnf3QiB/TvCiYog7MR5Hb61FxbEq1phJU6NI38JzHz2BoHZ7TJBGUzy00+f6VE2MJdYhgdGB08J3HrFEKB2M9obuJ1xrtGmEQLN25mDeJbgzLykZufMctKzbF9tsYWgYi+iZ5knUD25xyBj05NOPu3Do2VisqdNyDv5zofc1RYqR4rKnXmF0+lNVlHae9M1zPcO7eYpHRmusbWYZi8PCweaATJABPKRpXztd2ru3wBhsqqHNzw3VfcFSMpUEg5pgg7nlVLGYC22gtW0JMFxAgaCdI2qHG8DUSs+HISBmBkjeZBJmRGumtaClzGRpJgO2OKw6IDNsGWAtO0Eeakso32BHpRvB/ajidCO6ur/a8J9yphDy1HKgeCwlu2FYSQeomNZMaypBAOnSrWRWYyiE8myrmiOohgfStsCZosbxlwn2pNcbIyiy/Rl38gZg+4E1eXtBdliG6SOhMyR5Ty5UiPwSyRHjA6B5B84Mx7UUtMBAkxGny0rDvxPAAdozXeN3GgF/yqne4l1fXpoaCLcDqIO+01x93AJZmEeciBS2C94xbHEIYnirEeBvfSokx9z+bUVDau28sgjT6/KpUug6kN8jS+IzmWL2YZfCIPuB71fvYYIqsdm0mefShy8TAEAZhEQdveqSYrdCSQdgTIPtO9HcXRhkYgDmfrXjjqCC4VM7jyqROILOqfM1m8Koxd6Rp1rl7hYxXq9WtMWVMW3weQJ9dco+UH51JZuEQa9XqOhUwEy2L2tdtMxy/SvV6iCjSYBJ1Cc4nSJ10rnBiWM8lHXnNfa9SABRhkmfMVicp0Ee9fBiGJ35V9r1Bj3EY20sjHNptv0q3bxT54LT6afhXyvVjbT1CDi5Ptp9a5a7HKa9Xq8eYQ4lfiTBUDRz5aeX51DeklVnff6/pX2vUINGGeIG4lfKXlUaghf/AJFfwFd8RwYIDcxPv6xvXq9TieII7yibSgwANf8AMflUd18hJGvrtzPvXq9RDmpjT4LkACPC4mOhnrVWwsvH1r1epkVCx031qzgz4tOc/v616vUQG0UxNwHxJhbuQBpOmp0nXSofvTNvGnlv516vV4gQwdpNbxjEaGPlUycYddBtv+/lXq9WACeJl/DYvPMj96H865xVgDWN69Xq92gnmfe+gEbkaT1qqWkzXq9QQjzP/9k=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7117" name="AutoShape 7" descr="data:image/jpg;base64,/9j/4AAQSkZJRgABAQAAAQABAAD/2wCEAAkGBhQSERQUExQUFBUWGBwXGBgWFxcXGRUYGBgWFBgVFxgYHSYeFx0jGhgUHy8gJSgpLC0sFx4xNTAqNSYsLCkBCQoKDgwOGg8PGiwkHyQsLCwsLCwsLCwpKSwsLCwsLCksLCwsKSkpLCwsKSwsLCksLCwsLCksLCwsLCwpLCwpLP/AABEIAMoA+QMBIgACEQEDEQH/xAAcAAABBQEBAQAAAAAAAAAAAAAGAgMEBQcBAAj/xABLEAACAQIDBAYECgcGBQUBAAABAgMAEQQSIQUGMUETIlFhcZEHIzKBFDNCUmJyobGywSRTc5Ki0fAVFhdDgsJjg6Oz4VR00uLxNP/EABkBAAMBAQEAAAAAAAAAAAAAAAECAwAEBf/EACwRAAICAgIBAwMBCQAAAAAAAAABAhEDIRIxUSIyQQQTcWEjQlKBkaHR4fD/2gAMAwEAAhEDEQA/AHlpwCm4zTqiuM6BSLSwKStOKtYxwJXkGppRWnoIdaATiQ0sw6VI6OulaIBtMP3ClrhjfSpcUdPpFWMRRB2CnI4Sf/ypghp5YqYUgmDlShgR2VYnDUpYrUaNZWx4TKD3mo4SrySIWqreOlkNErpFpllqW6WNJZKaITuyk9aPA/dVy0dV2yk9aPA/dV20Wl6oycuyGY6Q0VTBFSGSlAQHWmWSpzRUy0fZQMQ3FN2qU6U00dYIw1MOtSrUy3GsYZy6Vy9OuKaIrGECu3rpFJrGKxBTi03Fwp8VMoeaQCxPM2AAuWJ4KANST2CrzZm6s8tizJADyI6ST32YIp97/lUTYGHzSO/NLRx/RYrmdx35WUeAYczRvgZANK6ceFcbZCU3dIj4XcjDr7eeY/8AEbT9xMqH3g09tPYOEEdzCiAfLiVUaMfPBWxAHE8fA1G2nvakbNHGDNKFLGNLXAVS3WJ0XQHQm55A0NY/eJ2zfCcUkEb4bp4xEVBJ1HRF3BLm4a+ULwp6S0JyH8Rg2ilMb66ZkflIosMwtwYEgMveCNDo4sVDse21CxMkssiwRIskcvSEh52UBY5JAGZ8oTq6g2NsvGi1I65ZqmWjK0MxxeVS4Yq8F7qfhXSlGPJFSxDenEFPZaZAEBdK8Y6WBrS5BpTAI+IXSq2RauJV0qqfjSTHiQZkplhUhqZkWjEYe2UbSrfnce86D7aIVFDWD+Nj+uv2kCiwR1VkpdkYx0y6VLZOVIMVKAr5Y6ZKVYSxVWbSlWO2Yks18qLqz2tew7BcXJsBfUi9KESyimGjpMcEz8FjjH02Zz7wlgPcx8acfZmKUXAhk7lzRMfDMWUnxK+NLyQ3FojhdKbKClwzZiVIZHGpRxlYC/tW4Mv0lJHfSMREOZphRlje5pplp57W15U0KJhBr2au5K9lrGKeAVNiUaVHw66CpUYqRQVsTayRQK7m1wZToT7TI7XtwHXC+B7qtt59uDNFh4ZAHxJyq6n2VtcvmHAeyAe1wRwoPDmNSuZQIiVIdSQyPolypBUFGyltQLMbdW4p4p2Mc5d1zqomhkYkmwMGQKdWX2ZMtuBdh216XLSaOVrYQ43by4OGAwqOlhxDxZSbM40aTpCt9FeTIx55iR7VRt0MFhAR8KkjZsuX18oAyXLZcha2W99DehBsSZsSZjlVpbvZOC30AFwLnjc63N+FXuyt2J5o5Ew8cKsxBaWdFZivyirnMA3YQD7q5Mniy+KFRug927gMFC+EmVIoz03RgRhUDmRSqtlW3SFH6M87Ak1cxDWgfZ2xC0mCZpQVhZ4yMqMc5XPH1ipK3Mdri3AWsWo/hUVAdqmeMdORrau5edKtWAKAHZToNIU17L20yFHRXS3KuJwpS0wCLtKXq5PnrIL9lkJ0qvvdVPMqD5gGpu0j1ovFx/0pP5VXwm8afUX8IpZjRGXWmH40+1NkUYjiYvbj/aR/9xaK1BFC0JAdD2SRn/qIKLCtUZOXY2X1pRrwI17a8x1FKKVO8m1hhYGltma4VF4ZnY2Ve4cSe4GqLY2HZj0khzyPbMx7uCgfJUXNlGgueZJMH0wY9okwZKOYunOYoVvmyEIoDcSQZT7rc6stm7agXCHEq5eJEZ26tnGQEspXSzCxFqlkT0XxUk38l5NPHCuaV0jXtdgo7efcCfAE1SYn0o4BI2Yyt1bXXI2e1wpOXsBNieRBHKsw9K++rYiX4PGVMKe0Movn64zB+OqNYjQcRrxIEZibZrtbQZiTa5LEeBLMfEk00MWrYjk7NX399J+FnhC4cO8itmjlHUeGQZWSRQQSyn1iMDbhaxuDV5uzvEmNw4caOoCyrzV7a6fNOpB7PA1iUOJ46W5+Ro49GOItjnXlJhyfEo62NvAnzqnFJUhX5NIEN+Nc6K1SGFMycKUAzauZBThNJvRMVGE4CpkYqHg+AqcgqJQhbU2KZhdJGhlGgddQRxyuvylvfvFyRzvn+12GEKRyIjujSIyZmKSQyAyKTbKxt0jAHQ5hxuK07F4+OCJ5ZTlRBdjYm1yFGg1JuRQeseH2hjekw86iRWjKo6k5zEL5mRirWvYWB+Rc8avicn6fgnNLsFcLiIzFG6+2hJYhTY52LkX1uACRqeJFGuL26yYZvbZGiyqIzb2iQ8jW7AUseVye0gf21sTE7PnkMkFo5Cz2ju0eRiMwDZRZbm1iBa+vK5FugIspCM2p+UQRluXCKOy7HU68KMo8hoTpUJ3R2kks0ccDTOMyO4yQxpZSJM0YsGUKwUkLqQT23rUojQBK0WAnXESkmK7iyp8VIQcsiqgF1EfSKbk2vcak0e4WQMoZSGVgCpU3BB1BB5i1jUpqn0HslgUrLTSPTmagA6g18eVdK15DpXEFzRAOoKS3bXTwrtqYBA2jq0X12HnDNUDDN6qP6ifhFWW0/wDK/bJ9t1+4mqrZi+oi/Zp9iilkPE5LxpljUnELUVhz5UYjDOKey37Cp8mU/lRnIDc2rOtpbWUIbOY1KllbhJLwAGHW12uxUdJa3W6uYkEXG8W8JiwoDECRUjOJObJkuqs8QIuekfUWHANe4ut3ckI1bCbD42NywV1coQGCkHKew28D5HsNPO2lZfu3tGYth2QspxEyEhbLeNPaUJb4pEDr8lR1vaY5U1BzS2K1RmnpIk+GGLDqwGSUWLHqvNcersdGCrfN3tYaqaul2F0MJvYl1GcW6pOUIRY3JFhbW57b1Q+kzZIhePEJ0kaXMjP7cXTZ0ZRl1MZJDkkWDE243q92Xt9cbhEmAsSLEa8RobX4jmDzBFSyXRfHXwYrvrsIQ4hBGzESAAByWKZcsajNxKWygX4WtrVbtDYJjSW7HPEwBB0DC+QkC1xYkEXOo1sNK1XG7oh5ZcQzXZVzRgiyp0XrFHO4Li57aDtp7CklwsmIMbxplEnWfpZpmY9QsRZVQZgb6ubd9Vjk0hJw2wGivz8a0X0Tx5sc545MOfdmkQfdWeOxXqkG4NiDyI0tWs+hvYrrHNiWHVlskfDrKjNnbuGaw9xqsuiRoDLY1HdRUuRajSkVIJGJ1ruemy1/64U5kPbWMU2D4V3a224sLH0krWHBVGrOfmqOZ4dw52qq21vAMJCHKM5ZsqgEAXsTqTwFgeRoOm2RjMdbFEJIGuAquB0agkZAG0HbxvrrQhByKWiLt/eWXGOC/UjU9SIHRfpMflP38uVqmQxLKAcqBgCUZVyHP8kkqRky/RA4C967FgEjsJ43hPC7qQv74un20nH4JsMelj60ZsWHEAfPH51mnfg6YxhXkPtx99nmlGC2kTJHLZYJJLZ0kAy9G7qB7YOhJJubG4aou9e7MuxnM8SmbBsRcgAPhzf2XAFmU6ANpyBtpcQxUKyqGGVQw1YlQFIu+YE+yeJLXv1ABx12ndXan9r7IeOUgylHw81wbdJlsJLaGzApJ7+6qwaf5OTLDg9GPbZ3hxDoMRr8GaY5EIF0Kq0Ya/ME5udr3HOrzdveCbDqrYYo8LDMcPISFBOpMTgExH6NivcKtMFsFsTs2eGUASxu8b2HBrlbgd0qOw7rUFbs4pipBVVF9AvAWsGU6Wvex/1cq2TpMfBUvQzWti7+4eYhJD8Gm/VzELm/ZyexIPA37QKJWOludYrLjI2foXUEMmazAFTrlI158POiz0b49xLPh5JmaGNYeiErAlGkMiiJWbUghNFueGnOo0Nkx8d2aAlcQkGlOBam9b0CRLzV4mm7nSl3t404pCxzaxftk+5qrNnfExjsXL+6Sv5VY47/ACj/AMdPtJX86q0lEGHVpTkCrdswIsWN7W4k3NrDUmll0NHselN6iYXBfCHykEwofWXGkjC1odfaAOrctAvNgK/Zm3GxTyRpG0IUt6yWwICEK56I6q4JFla2hBPApUzZW3IzB0cZERW41Je92OaTNoXJOZrniTfgQSrfFDr1dFLtSN22hNLMy+q6FUaNbMiSOQTne+RtWJYC+gsVBN67eHFxySqVBEYUsrOG6PpAWZppXa5nst2AudbjrXAF9tGSAByJHLORnJ6MZgBl4Kg4C1r1RWkxzKkStMysCzE+pQgcHIFgoNjl1Y5RoaVNsrSStl/6NdlqCZejytHDHBmbVy9ulmLNzJJi8NRR4TVLhUj2fg/WMXEQzOwUlnZmuzhR2s3DkLDlVEPSXET7Iyn2eu+b3gREA8eDHhxqrdHM9sb9MUMXwFZJHCmOQZEbVZWchShHaFDNfllN9CapN2d8YMSuVbIygdTgAo0BXkRw4cPInu/G08LtOBYnOR0JaNw7HKWFusnRHMCBwuDpoaEMJung1w8/TPLPN0LmIx5lRWCkqcthmBe2pPDlQfGSpjRk4hht/e2NUaGK0krgoAPZUsLXduAAve3E9lX2y8CqwRxEAqIwhHaAoWsd3VGZ4FXXn7gLn+K3nWz4KW9qnkioaReO9gBtL0SQrjoozK3RYkTsqqoToejCMqA3OYZXI1t7Ot603D4cRRrHGoVEUKqjko0Aqt30vE2CxlsyYeRo5Be1kxKiESE8grhL6cGNOLtrMQBDJe/ZbzLZaqm2kczVMexchVGYC5AJAva5A0F+VzpUWeEk8dKkbXS8L+F/z/KkuNTx51jDBIHdXb/S+6lOtI6SiAzr0gW+BofmzKf4ZBWleifY6Js2AZRdlDse1n65J8wPcKzzfxM2z5e4o38YX861H0cS/osY+gn4BVsHtYuQk7x+j3D4tRxikW+SSPRlJ4gjg6nS6m4NY/t7dfEYGTomQda5VU+JxKjUmEH4mYDUxcDy5V9Dq1Q9u7DixkDQzLdW1BGjIw1V0b5LKdQao96YsZOLtHzJstgGKK3UcZo2tw7rdqtbT+VaN6HNrLHi5oWIXp1GUa6yw3BQMWOZsjNe36s9hsBb44CXAY1opV1FpM4FlmFyGmQD2SygFl5OG5Gpq4zoZI8Qgu8TpOCLFikRzSKCfZXJmvbUkniBpzP0SO2TWTHZsg2X0e0cSpHUxUPSr9eIxo47tXDd+c1h0kJgx+Ijtp0rW0Ggb1o77W+6vpY4eOUxzDUqpKMDxWRRfxBAU+4VgO/UQh2m5NgJI+ZA6ySFQdTqcrDhc8arNehnNhdTRSbfkK9HJ8xre5uqfty+VaN6ItmxYxMf00ayxv0EZVhcdVZH9xGcEEajlQBtaLPC455T52uK0z0BxW2fLIf8ydiPqokafeGpMWzp+qdKvISf4dIDePG7QjI9n9JaRVHZklDKw7mvULHyYzAqXnEWLhXjLGUw0q/XjkYRP4q6/VokfeGL5BaX9ijSgctWQFfde/dQzvHvJgic8mGeSSPRWlwsxEdzxVmjKjU8RVKi9HEmyu2V6UIsS5TDYXGTsqF2ypEoCjS92lANzcCx15Xq0k3vjmEKYRo5Z8SpaJWJARQDmlmA1UJlYFeJYZRzIqdnbu4uYzP18JHOQ0s01unKKCFjgi4RKouA0mouTlJN6e9HW7cC4mfFwRBItYIDcs0gVvWzs7Eli8gsD2JpxrfbQeQQxbjZlUYjF4uY6FssvQIWBvdUhylQDawzHgNTxqLtbZOHwADYWFfhkx6GBpGeV8zg3YvIzNkRQztrwS3Oi15gouTWebwbe6Ob4To8pUw4WI8AzdaSRudrKpY8lSw1bWkYi2M7zbKOCKHpGYSKE6R+JnC2vJpa0nXvytJKfkrQ9sXDvjVaRpDGA7IyqAZMy2uCxuEOoFrNw5cpKscQpwZZpW+NnlfrAOxBDEXsHNrqg0VVGlhYzMThlw0TED1Qu8pN2Zmsqh2B9pQACygi+UDhcGM4xUqKY3JJ+DzbpYcL1g8lgfjJJGF7cxex8qPNnoFhjVQFARbACwHVHADSgbY23Nn4g/GJHfoyb4iVTGB0rTBc7hrdRRp89eFMbw7xyG0XSZ4ybtdVUhOCJIV48CzjtZUtoy0Gg3yYR74bXg+B4iMSxNIUICh1ZiSRplUk1kjJa5II48QR8kgakdpooTeSVU6oYAKDlUAasMwQAfKsL9mh7DS5N7ZFvdm4sL2+YMzN4CxF+Z4Ujxp/I6VAmZkv7SgAjiQNArDn3kUlsfHEpdnWwCjQhjcA6ADnxonxe+sii2V3YlVVMou7uudU7tLEnlep2yNxvhcgnxoSWS1ggFooxxyqo9vibs170v2V5A3Rne6UzLKzoIVLMcizTrEQrHNYAqb8vKtMwSY5F6RsL0icxBMsjgdqxsql/AG/ca0DCbCjC5WUMOFmAI8LHSpsez0UWVQotay9Wwtawy2t7qo4RkKsko6QEf3u2fPh5IMRiIkV1KOkrdE4BFiCslmVh4cRVFsDfWJAIJpc7JIsKzIrGOdXuIpi9sqk5SrXPtA2vrbRG3YF7picYn/PMnl04e1UG/G5bS4ZpemxGImw1p4VkZMuaIiQrkijQOWVWUFrkX0tc3yxpAc2x3aNuie/zSPPSvS8T41HxOOWTDmRCCroJFParAMKVIRmOv8AQqYRExpFz/Qp1qTmFYwH7cw4fBYhTziY69qjOD5iiP0T7WEmHhN+KAHxQZCPMGh3H9fCzL2xOPNG/Oqr0WbS6AxoT1Zl6WM/SXqTJ4gqGt2E1f6fpoGQ+ghSXxSrxIFM4eVXTWxBGoPAg8QarsRs7DrxV+23Syhf3Q9vdVaJFVv5svB4+AxTMEkW5iltrE5Fr96nTMvAjsNiMUx2BMTnDyZWeMhbxsGV42AYSRlurY5QCX9mzX1FattvbcCyjDQYJJsSwzCOOJCwX58jtpGt+bHzqJ/hLJjcrY0w4dR/lYZVMljyadlsO8KnvpckE1+pXHkcfwS9xN/8LDsnD/CsTFG8YaGxbM7CJ2jUhFuzdUJqBQfvrEcbL8IjwuLEUea8ssPRRsjgAsOkOY2OUiyk6cOFaxsDcTBYG3wfDxq36wjPIf8AmNdh4AgUO72bNlKMJ5zMxDSdEt4oUSPrFnUE5xoFAa4uwve1xmri0TunaAHdfcfF4lM7BYYzoDKTdtSCVRQSbEHiR3E0e7D3aiwOHWHM2ICliEOVYwWYufV3s2p0LFiLC1qDk31EUIXMQtrqOBIPYDrcsGFu24qFit+QuXMjrm4FrKLgX1LEAVxtTukd180pSZpGN2hiGXKscSKRaznPccLZQVAHdc+6gna+2ZEu3Qz4RrHrwoOja2lpFF4yDbjcaczwqtwW1HxIKQYWSUNoxiAAHeZB1R7z51JnweIhBLQ4mEkgAR5yG11AId4dDY5bLflbhWWN/Irkl0Tt3t5ZIsNmfJNhzpJlcPEytowlha4w9wTZk9XfRhWhbO27A0EbQ2WLLZVC5MoXq5MvySpBW3K1ZNj8LllDu8WGIsHKEQF9b3lhYFSx6oOo773sbbA7R6iRYYPPlFlEShhYcywtGgvzJArsxQa9xzTp9BbtzecBGuwVQLsTyA4k0D4QTYydigKm2XMwuMLF7VrHQzvo2Tl1M1gut1/dTEyAGd0gQsoKxHpZus6qOuQI49SDcByLaa2oh2fs1IIFSNcqqXsP9baknUk82OpPGtlzKKqAIw8kLZ+y0w8eRBZRckk3LE6s7seLHiSfuFScFsz4SyrqFNmHaEv8awPMnRFPMFjqthG221oHPBerm+pnXP7smarvZW0QocoM7sBoSB7IIAvbQak89Se2ueC1bKTdaRRS+jqOTDS54QkjFmRAqFkjsUYKNVDZXNjxusZve9A00WUBVe6C4BUAAqGIUgDSxABrctlo+rylc7W0W5CjktzbMb8TYctNKxXa/EW4a/iaqAgVhJBJDNcnMT1blvnE2uT30xipJOIYsbMurMNCGYi+YaXAJXnwGpFP1HxWYlYowDJKcqg6gc2dh81Rr5U1DMtNwsK+LxBlkLOIgETMWIDuLyMAxNjkyDT51q27ZmACKBahPcHYSYeNUXUDmeLMdWZu8nWjoCl7Js8BXa9VbNttFxUWGsS8iPJp8hY8gu3iXAFEUsq9Xq5WMZhsuHosPPDwWCfEQjuQSMyfwOo9wq1xCc6gJF67aMfP4Wx14WeLDv2dhqbKb342qMuyi6G2Nd6KmnXv+0UrIe3+vOgEF8maNxbirDzUigXdzFA4CUFsr4YiaJuaki4t3FgykfTo9wdjxrJtoRtBLNEpsM7RN3oHDr+FafBLi2GcbPo7cPeRcTh42HylBt2HgV9xBHuq92zu2mLCBpsRFlv8RM0We9tHy+1a2nZc9tfO+4u+RwUgRz6lmvf9Ux4t9U8xy49t/ofZO1ldRqK6vcrRCUeLpkjYW7WGwSFcPGEzG7Ncs8h+c7sSznjxNWDTVDlxyjiw86gYnb8S8TfwoKILHtobdVCUUM8lgQiqSTe4Bv7IGh1J052uKHMRKAziZgzXDzkai460WGXt1OY93G2cAL2hvjoRGoA7T99AAlfHuQmmEUnpHXTp2J60cZHyL3zMOOoHM1RRMCe3scj4nLDbIzMym4OQglmVB80m9j9a2hJa52TiBFiMJK1sqTpmvyV7wsfcHv7qC8gjaO1rqzA25ZWdNe+x8rVfLj1aPKwBB08+0GuGcrZ6OGC+215PoKeQKt24Dj2Dlc9g76aaSzqvAsrHs9koLfxfZQHi97JUyQxoZpcqkWlMoXQMQejN5bXCliSOK8i7ew+8WIkZI55JMM1wqRwxxxA6aXlxBYr2Wtc6W42rnyZoY/czmSbDaR1NiygnMVFwCdGK3vy4E+FSACRxNqHNm7Sljz5yZ4gPjZJIgsZBbMJJhGistsvsq7Ag35VO2Vt84jDnEoMOIusCXxLAjISpLepOW9ri+tiLgcKOLJHL7HYHrskbSBWO/INGT4CVPyqj21vUqO8K5Q6mzM+ii9jYDQufId54VcbRxrHDnNG8ZdRlLWyMSRYZ9MpPY4Q68L6VkXpBQJi5cnVBkfhcfJjPLvJqrXwzJhRLjo3N5JBJ2ZtVHgoGUeNr99dwu1uiFo50AGgDi9hyF8ykjxue+ssbFP8AOb95v50g4+T57/vN/OnjF/DC2a/JvS7Ag4tVB+Z0aeRbMR438qpThoLBRiLBRZRnisByUXXgO+s5bacv6yT99v502u0pbfGyfvt/Om4S8g5JGjybOhCs3wg2UFibxNYDUmwWu7mYMMnwlrF5uB0OSMHqxi2g4XbvPdQLsjB4jGyrhkZiZONySFVeszt3Cw05mwotlz4WS0hGEm4Fyt8LiTyaQD4pzzOh7zwpo6dN7M97Nf3bTQURCs/3c32hjRfhYOGvYCRuvh370xCXQeD5TrR5BiUdQ6MrqeDKQynwI0NBKibBbfjbuUrhhJ0WdTLiJQcphwymzWb5LyN1FPIZ24qK9uVgnkknx0qlTMFjgVgQyYdLkEg6qXYlrHWwS+tU+xdjrj8ZPjpbtCXVIIz7JGHugmYfKu/SMo4DNm4kW0JWtpRALJrwNMvJSozWsxmG9G1zhNpYpQoYTJBNxIscjQHkf1QqD/fQc4vJ/wD61WemLFn+1CFa2XDxA8fnztbQjkwoQjx7DnfxufzqclsrHo0E73J+rbzFK/vin6t/Nf50BDaR7B9tK/tE9g+2kGpBrgzYVlm8U2fFTt/xiPcpEf5VqMDWFzwGp92tZBiJC5zc3fN+8xatAZdncSvVPhRRu9vzPhkyEGZAAF6wVktyvbrC3bqKG8QL2HaR9mv5VPii0p1kcOjo+ysjdhTJ6T5D/kN75R/8KhSek1yCRANO2Qnh4KKHsToCewXqBLCVjF+z+vtNUjmkyOTBGPQX7D2rNtLGYWCUKIJZQrouYBgFLlWa+Y6a2uBw0rb9p7IWDDZUUKAAAAAAAOQA4VivoogH9q4IdX25CdOsMsElgW7Odh7+Vt83p0gaq45OXZy5I8XR8x7WwpWWVgpt0sgvwuelewHkft7ib/dvCoY30Dy8BeToxCbjUqbNflqLWJsDxqk2vJ6yZdPj5jz163Pl/XfUWHEnKra5h7JBsQDbQMNbd3LjwuKhpydnTv7ao02PZWFgAlfFsGX2Ui4DhdXmK3YW0sFXgOy9O4TbUWIJiXCfDkuCypJiyRrYMczFOPeo7xagjZ2KlZiUVZWyhWVlQOBe4uGU5SDqGXLw+VyMoNvYx3DRwRwHLlzEg34A9VQq62B9w7rRcIQ6ivy+/wDIqjJkzevdbEyhWXCyGNQAIjjC4AWxCmMxlR2dVr9/KhkbxiJ0jTCfBWjcSNGXld3K8NZCUIzWObKSLAi1q1Ld2bEZPXvEx5FARp3gk2PHgbU9tjA4TEDLOkb24EgXB7QeIPhXOuP4/Gv9DOAObL3ow0GGSTGO2Lxc2e0RbP1b2y5GIjjUcL2119rWhHfXZckxjliw8KK5YiPDu7uL29tDZQB2qoFyO6jH/DzZ7E5jnDACzuTltc9RicynXka5/hZhvkYvFovzRMhA8CyE/bXQ8qfQqx12ZdHubjW4YaX3gL+IirXBeizEPrLLh4B9KQO37sdx/FWgL6Kof/V40/8AOX8o6Unomw3ypsY/cZ7fhUGt9x+TcUCsPomwwHrMcSfoRoo/idqZ2juLszDoXfEYh7cg0fWPJQFS5J4ACjgeifZ/6uU95nnv+Om9kejKDDYozgs4FuhR2ZhCctme7sczE3sdLDv1pXkl/F/YNLwMejvdBcHHJO0fRyzWshJZooh7MZJ+UT1m5XsPk1cba2dHLGTKBwq0xE6qLseFAG9e9oDBF6zMcqILXZjwHd3k6CotuctdlYpID8VHJg5v0N5I3c5QkeolJ0CmI3R73AsRRrjY8bHhzAsEMbTNH0k+AywMuoEhliYWk6pcZlPGxsKqd1tmlNp4R5WzSFZma18q2VEVVHd0janjflWl7TwdmuOdd6tKmcs2m9Ejd6BURY0AVUAVQOACiwHkKafab/2ksN/VnDyPbtdZIFvfuVz505sd7G1Ve879BjMJiToqyGFz2JiAIwT3CUQHzpbFYUMKXE9ekXSqrau0+ghllPCNGk/cUt+VEBgu/wBtMT7Txcg9npOjXwhVYfxKx99UiNTSXIBbUnU95OpPmTS1rMoh8NXc9Ng169IMG+18SUwk7DlG1vEqVH2msxVdUHf9wNaDvRJbAy9+UeciUAJ7Y7gT9oFCPRSHf9B5Eu/gPtP/AIA86slGlRYFqTI1hSNnfBUQMcbi3aQPMivYk52RBzI8hqfyrkwuR43+w/8Ail4Bbsz+4X7BxPn91OtIjLboP/RRhD/amG7Ejne172GUJcrbqk5+0k8wK2Lew+oNZp6F9lsMfNIykdHhVAzAA+ukBBsNQCIjbNrrfnWi73v6oiujB0jzszuTPnDa6+tm0IJnmPAajMBcNxPZbhp23qNsYAtlIBFyLHsOv51N2hHeWYk8J5RYk63a+gtpbW+utQdm6T+X5j+VQl2zuxe2Iebm7hxYxJi0s0ckM2VTGUFkZFdCLqTfVgddbUUx+jqYcce5H7BQ3vs4+yonoymy4nFL86OJ/erSxn71rRo7XpW7OeVxk0gRh3Gto2KnYdwVfxBqdO4ENvjsUTe9zInDs+Lt+dFbDXnXBQF5PyCU3o7hKnJNiUb5xkD+astvK1ZnJvHicOVAcOMqscwI9q+lwe7sreWWvnfbq6p+zT/cKKSfYVJ+Qm2d6UALCTMp8x5iiXA+kFG4OD76xWRattiQKVNwCc/AgajJ39h/rhRnhglaCsr+UbRFvovzhXp99UtxHnWTiAdn8Dj7jXJMKrCxv/1P51L7P6j814Cvefe0hbKczsbKO80K7v4R2xsTzavlke978AEAGgsBnPDxpqPBKGzXLG1hmztYHjbsqw2KQuMh0AzJKugI1GR7a9ynyq2KCh0TnJyCXZ+JH9oYVgQRlnS44ZlaHMPEZW8q0/GDMoNZNu5hEk6SJmKywYiR1ysBIoLlw4GvVZZMpuCDcitAh2m1teFUm9kiXh2KNepm29nJi8O8baq6lT22Itp2EcQe0VS4Xb8UrMiSRuy+0EdWK34XAOlTIMaV4UiMO7n7ZaWNoZz+kQWST6Y+ROB82RRfuYOOVCXpuxMkWEjyEgSSmJuwrJFKpvVxtLC9JIssbNBOossigG6k3MbqdJEJ1yngdQQdaHfSe00mzS07QkxTRODEHXNdjEcwcm3xnAE8ONMmCjJr10UmuisUHAa7SVpdKYJN7pP0Rh9JPxg/lQPCOv8A6R95oz3v/wD5R3yIPxH8qDoB1j4D/dSLoviWyfCK5O1KQaUzKaQ7vgjzE6AcW0Hd2n3CrPCQgADgNBfhYeNifIE3IqBg48zE9nVH5nz091Ws/UQtY9UXuNLHubttmsKZ+CN6cjXvQdgAuFxM4Hx05VTrqkKhAdST7Rk5nnrV9vVLdTU7c3Y5wmzsNC3tLGC/7R7yP/GzVU7fe6t4134lR5MnbMF2oPXSm/HETaa6WZBe3A301GuljwFQ0FplP9cqlYw3lc6azSnib2znW3AqfndqkchTWI9oeNcT9z/meniX7NGlej6S2OH08O4/dkgb8zWk9JY9v9cKyvcua2Mwx7VlXzjL/egrUQb91IyGZetjyzEmvZtb21/lTay606JAaJI40pFvEVhGJwnSui3VfVp1mOVeL31PHloLmt4U8PH86+f9rY2SMRZHZboAbHQ2vyOl6KMEWD3awgAuyyN25x9gB0+01Mj2LGiuscZIYKRZlK3BJIdX0INl1Go1tagH+8E3NgfrIh/KvLvA/wAyI/6LfhIrTxOapm5IKZN3ZRewvrpc2IF9BfPqbc9Kb/safmnvDMfsANUKb2OPk/uySr9mYipKb6NzEvulP5g0eE/+o1otDsqb5jd9s+ncOrr9lRxsFp5ooZFIBvK9zqETqgA2BGZja9hoGqOu+x7Zx/qib8SUWbjsZmediT0jBVJAB6OK6DhoLt0h07aeEZJ7A3ogHdWBUx85hjyQ+rQZdM0cPSOwPEnO9ifoVK2vuBHFsoSBAZVgWQk3N2VVkbQm2tmHvoh3j2Q0OypY7hnlaVmI5tM7H7M4Huo22js8GEIQCuXKRyItlI8LVWyYHQbjQzBHQGJgLK0DNCwU65bxkXHcaj4/cVV1fpZf2k0z/Yz2o22QmUgAWA0A8KtMThA4pW2GzLNjbrJKsjYcy4d4pDGwjlcXsAysVJKEFWU6qeNCnpDnx8TJhcRIrQOudWEaq0uR1NnI0DKQuq2BB4a6a1szYj4fGO6gGKVbP2h09hrc7qSp+qnfQ56ctlZsLh5gNIZsrHsWZcl/DOsY94rdmMatSgKejw9+YqQuAPaKRsoQgKXUh8ER2UjofClsJc7364Ze6RT/AAuKEsMOsfd+dFe9Z/R1H01+5qGYKRdHThQ+TpUbENYG3Hl4nQfbUhqb6LMR4g+WtBHVLrRL2bhrADsq/wB2tk/CtoYaE2KGVS4IBukQ6ZhfiAcgBH0hfiKrcKlq0f0M7IDzT4kg3jAhTsu9nkPjZYx4MaaG5EM+sZqG0JLKaEdrn1Y7zRFtmbS1Dm3WCxAnlr5a16MOjyfkwIkmVgb6O54m1y5J04Dlw7K5ivaFJwjXYnt189aemW7rXnN7PaiqhRoG5FvhERP0rdxKMPzIrTOk7KyjdZ8s8Bv8oDz0/OtND0jOfOvUSj3nnXQNdD+dMiS4rxltWOclRHh4/nXz/vLGR0fZYj3qx/nW9BtLg8bWrEt/hae3Y8n46eL2AFDSSKWRSCK6EIJNcIrtep0AQxsDW27pYHoUij+YiqfEDU+d6yLYmD6XEQpyLqT4Kc5+xTWz7Laz0Qltvil8Mg5GWEec8Q/OjFkutDW8GHMmGXKCSJYGsBc2XEQsxt3KCfAGiZOFR+RSBGMrVYxyXqBiF1pzDyUEzE0pVZvPsUYvB4jDn/NjZR3Na6N7nCn3VZq1KpgHyVh3uATxIB99S1NS96djjCY2eANmCObG1tGAkAt3BgPdUBGqbLIezV7Me0+dJBr16QYs97W9VGO1/uU/zofhq+3w9mLxb7lqggofB14uh8rTmGj50mnYDQLk8Gy1ufo12T8H2dFcWeW8zeMmqg+CZB7qweT2K+m7WWw0AFWwrdnH9ZKkkVG03u1qFd/8T0eElPZGw97DKPtIomxXt0Eelk/oT/WT8YrsbqJwQVyRj+AGtOzH1i0jA8aXJ8Yted8ns/uhZsOT1sP10/EK0wPWWbGPrYfrp+IVpwpGc+ftD/TWrvwq/KozHjSYedA5yeMQLDlWOb8tec/Wf8ZrVIj1qyffX48+LfjNPDsDB40kilV0V0WIMkVy1PsK9am5GLrcaDNi1PzUY/Zl/wB1ajgB1hQB6PF9dL+z/wB61omDHWFG9GCzZ8ugBq2iOlUWG5VdQ8KmhWNzio6NY1InqMKDAWEElP1BgqatMgGAel/D5NqSm1s6Rv49QIT5p99BymtA9N4/T4//AG6/9yWs+WlZVdDymlXpC0qkGP/Z"/>
          <p:cNvSpPr>
            <a:spLocks noChangeAspect="1" noChangeArrowheads="1"/>
          </p:cNvSpPr>
          <p:nvPr/>
        </p:nvSpPr>
        <p:spPr bwMode="auto">
          <a:xfrm>
            <a:off x="50085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7118" name="AutoShape 11" descr="data:image/jpeg;base64,/9j/4AAQSkZJRgABAQAAAQABAAD/2wBDAAkGBwgHBgkIBwgKCgkLDRYPDQwMDRsUFRAWIB0iIiAdHx8kKDQsJCYxJx8fLT0tMTU3Ojo6Iys/RD84QzQ5Ojf/2wBDAQoKCg0MDRoPDxo3JR8lNzc3Nzc3Nzc3Nzc3Nzc3Nzc3Nzc3Nzc3Nzc3Nzc3Nzc3Nzc3Nzc3Nzc3Nzc3Nzc3Nzf/wAARCADNAPYDASIAAhEBAxEB/8QAHAAAAQUBAQEAAAAAAAAAAAAABAACAwUGAQcI/8QAORAAAgEDAwIFAwIFAgUFAAAAAQIDAAQRBRIhMUEGEyJRYRRxkSOBBzJCUtEVoSSSscHhFjNigvH/xAAZAQADAQEBAAAAAAAAAAAAAAAAAQIDBAX/xAAgEQACAgICAwEBAAAAAAAAAAAAAQIRAyESMRMiQQRR/9oADAMBAAIRAxEAPwD2J51STbEQeMkUxopJX3LWelu5LLSluVZdyckv/uKdZeKGksyyxkYBO4jituD+GNlt4i0lNX0S4s3GJGQmNvZscV8+67plxo+oy2dyf1I8ZxnHIzXqem/xFt/9RaK+YeVzhx0FYDxzrcGt6xJPbL6TjL/3YGBXX+ZThKmtESaZmyzHqTXMn3P5rmK7XciBwJ9z+aeSeOT+ajFOBqkBIpzwSfzXRkHkmuAZqVBu4PWgBLnoSacAV9+aQUg4NSqNwx3qbGF6ZdfS+YyyMkhGFOffrXov8M1hnY+TKS0RJYOOefavMVTPHetZ4W1WTw6d4Rd838pxnjuGrD9EOUXXY4ume2Cu1mNJ8XWl3CjTkI7HBUdq0sbrIgdCCrDII715MouPZ0ppkN5KYoXKgltpwB1qktra9nlV2mUknLEDBH71ojjvQE9xNAzmRY/KAJATlz+1EWJowX8UbrybNbNrjDsQSqpy/wAZ9q8sI+T+a03jm5muddmWSYSrGdqENnj3+9Z3aSea9j8+PjjRzSeyMA46muYJPU1MVxxXVStWCIQhPvUoQqOtEJDgZNRzkKKix0DSNt7moWkJ7n8118k00Ka0SpCOHJ7mmnPuakxTSKAIiT7mmnPufzT24qM81IHCT7mlXCKVFDN+PH0lzKsVzZxNbuArZbB+/tR+qa5ZQ27WtjmSGUYJUcE/evP7BYpHCSsF3EAE9q1dpFZIqQTkEZBVlPWsJ4oR6FZmNVjSK6YQ8IcGg6vfFs1q14sFlAkaxqNxX+o1Qc1tB3FMR2likKcKoDgFdp22liqA6pqdOahAqRKACUG4YPX3p6rtPNMibsfzRaAScHr2NQMYE3eoDp1qyIluABFCSNvXHehIlKvgirjR7r6GQ7ovMR+nPSibraBIC/4mFEWZJEIfP8uOfvW60LxhdW8AguUWREXAOcEfeqfUzBepEUL7wPVuAA/FDW1qpDKhPTJ+DXPk45I7QRlT0ep2WpJc2Mdw2HONx2dqxXjjVYruIJazEyKhLkHpz7iqhLm4t4v0Znj55CnANVd2S7sxGC3XFYY8CjKzRztFHOhLdKYIsckUe0W5+lceLsK7+VGdFeEy1FQW+eSKLt7MyNwOKnuVW3jxUSnbpDSK64IjUiqyUlzRMzGaSueVtHzVRVDBPL96cI+MmpnGKiL9hVW2SxjgCh3yaJZSRk0O5HOKYiIimGp0j3kZ70beaaILUSM+G6baltDKk0qeBzSoCzqD1D4qy89YpldZfUq+k/21XIrMcAZNEW1nNdOViGSBnHemIGdmZyzHJPUnvSBqee2eF9jKQw6j2pixFiQSBjrmgBoxXQKW3FdApgOXjtTgAa4DT1waAEEqWGB5G2oMnrSQURA5jcMvBosDn07IPUCPmprclWw35q1hkhniAlHqIxmor3TzbxrIGDIx4qeaapgPjjEg+aJt48/pv17UJYy7WCvyD0rW6RpMd7cRRzyCJW53/wCKxyS4dmiVlSoaLrk+9Taexa8C9m4ra69pOmm1CWoX6lAF9J6gdz81lraxaG9jJGMMKzhlU4MTx0xXNttVhjvVVeJjgCvQLzS90W4L1Gay+oac31IQL1oxZYyBxplFFbEIXIp8Fk0jYUZzWjbSzhI1X71Yppken2pnnABxkA0pZi1EzcsEdjb5fAOKzV0Xu5SQOK0F4k2qXB2giEGmS2kdrHjjPvVQko99ktGf+mES/NDTEKfmj7uTOQvA96rJCAfc10RTe2QQvljzwKUKrkkjp0+aTZJp0DGNtx6VT0BHKAeR+KiW2eRwqDcT7UW5UnJxXbS9NncCRACP6hjqKnk/gUds9NmNwN8TFUOWx7UPqk8ktwdwIUcAH2rT2urR3aMLdfKkHRXOc1TatLBNDmRw04J6DpURb5bQzPnJNKp44S2T0HzSrViHiKSGdR0OeorRRNDbRx3CxHzSvq5x9jV/eaTYeUp8tQw7gd6ovEIjhZEjxgrg4981h5FkpBVEFzaPdtvUn9bovTDVnXRkZlbIYHBFbC3byrFZHIIUjIA5U/FM8U6LELCLVrQBVl5kTOTk9/gVUZ06Y6MjzXQcUhXcfNbIkcCKeAuKjANPA+KYE0adMGiY1I6jNDx8e9FRk1DGgiH8UaimVQrEkfehYiO4FHW6qTwcVlJjHx2rKDsCsCO4zirzSLxbCaMxo7AD1bzxn3FDWcZyMHIq9sbKO5IDpg+9ZTkmvYqK2aSxSPUD9REoBPJANEXOiq7rJGBu7iodH0yexkDxPujPVTWgrglLi/VmyVrZEsKmJUYZwMVXSaSj3XmEDA6VbUqhSa6G4oAg0+KJjJIAT/0qp1Sxm1SXL5jtV6D+6tIQCMGqvV5pfLMcKn71UZOxNUZXUfIs0McIHFZS/lMjHOTWkvrVtxM74z2zVTOkSEhAC2K7IaMnszs8TN1FBvb8471b3iSKAzDg/FDKoiYO6mupNpEgMlo6IGMTD9qGZT0r0LRM39nJbCOJht5JXkisfqMKWF8TEyuoP4NRDK5NpjqkVLjaMHiojjHSrrU3t7tFkhUo6rhwOhNU7xMBnBx71tGVknYQuxmyVI5yKDclmJJyaJJ2g8ZyKGbrVWFFjp9yAhSSMOB0zxSqGyhLk7ULHHPFKoaVgehm3lupGddxQHDYqr1ZrIsoSIuBkMT3Nb2+sIrSylVM9M8cftWFu3s5JFQgBl4YA8ftXFjlbG9FXDrVmzmARBYlOQxGQTTfFGsRSWsFvB6iQSWBwMHtip9Q0kmyZLaNQo5yF5NZi6jkWLZMuxo+ApHNdMYxbtCdgnNPKsFyRx70UbYfRrMBQ0jjJVOFOMj5rdMQ1etPGQaamM81PM6yAMFAwMdetUI7GxFExyGg1Jo23VGidpMjA9JA70pIaCopenpqwt5V7rVVE1GQn4rGURl7a3EYPPFaPRr6FXAL1j4FZsACr/SrCRmB/lrKcI8dhG7PSbCeOWIbGBouqnRbZY4wS2WAq2rzJKmdEehUqVKpKOHpQtxC0s0eSdvVsCi6VNOhNWYHxLKp1NoPLMcaNyVHqNQ6n4auIYEvLORriJgCAFIYA9OK2lzZPJqcF0oj2INrgjn9qOwBkgDNb+dpLiSoHmbaBPLp6ysSXX1eW3/SqK5tSWYTjDA4WNa9MtYXe+uY8qWTsOmDWL8VJPp2si42qwH8o9/2rTFkk9CnFFp4I02bzZHl3RoPTgjrVd4w8NwLfSvbegFSzAdM1pPCN6bq2DbCjEnKjoasdc0v6qJvKADPw7H2qPI4zthxVHjGn+SPMFxnZ8dQPejDapeQbIwCF53qev7Vor3TbKC6kt0h8qJl5GOT7c0JcWkOnwLtVlRjgueoPtXV5VLaI40ZKXS54y7SqAuOhpmnacbzUIbcKG8xgPTzWvu7WN4V3ThzIOExkmofCmh3lvrMMr27bFz6j0FX5fVsVGp03whp9jAFb17uSfmlV+sbSBhIwwDxilXC5y+s0orPFMp/0u4w3qK4QZ/mNeWWMUy3IM0TkMcnaM4r1vU7BLiNGypC84PeqSHT4YpwowE7ZHetcORQi0ZtWykjdooSkoZUznOOcVk9Qhnvr5n9AQZOPgd6097dzTX09lbRoXU5DgcfPWhr6wNtGitwzDDy4wCD2Fb45KOyWZF9m4qd0ZK5Xng0JMoVsDr3oq+8ySRlx6RwO9QCBmA4JrqTVEka9aJljURxlSMkc1xbZyOlSrbsRjmjkh0QqvNTpnGM10QleoNPUEHpRzTCiWFTkVYW5VSMmq+MM1H20JJGaiUkNItbSYkgRrz71q9Bs57iRdxOKo9JtACC/ArVW188ERSxgeV1Hq2jOK48uS9I1jH+mst447ZFjBGT/vU9VGjPKI2lvGzK5HB7fFWUchaR1IIA6fNcLWzREtKlSpDFSpUqAFXG6Gu0j0oAzsN6kOpTzRN5scvLhVOVxxiq7xVo6XKPft5vrwFUHkZ+K0VppVvbXEsiRrhm3L8Z61LqsXm2Mi+wzwMmrjLi9CatGV8B3bC4msZVUui5DDg4+1bKfAiZj0ANYbw6F/8AUvmLMwOxsr0zyB0rZy3MYVUl4Z84Ud6rKvayY9GfmsxPcq8pIjB4JGP2+ar/ABHYxOpji8vyzjK989c1e6qi3OIo967ecA4quudPF1IJYVYR8FmB44qoyrYMwEcn0F1vu45GG87G7LXp+gGO409ZFUeocexrznX9Nu7zVxBGcwhsKAe3z816F4Vga0s1t5GJ2cDNbZmnFP6RHssxb7O3FKinJHWlXKmWYJtaCxqM4HYE8/igL/UWaPKAhgOuKr4YCAMvjnoO9WEkCiAhJMOenpBoT2FFfpTmKZ5pEJLLzxVk3laijxSxekj0nuKZaWpZSkj7ueuMU6WFrc7gwBz71bexUUUmjLJIcIq47+9cXRFUHdg/A4q5jdWkK7ct8CnGSEyGNgCy9R3rTyyDiinGmQ7eOR3wK6dJULuUDHcVZuxiuFQsVSQehQBwR1oN7oLHLKThQ+wjnHPf70eVhxKy4so422ngkZFQtYKBnPT4orV5R5jyRNlFQLx0OeD/ALkVIEX6R5Anp29j7j/zR5WHFAC2m1wMdewqwt4lj5OAadCVaMcEcD2qOQjJwfxRzcgoutCZLrUFgZtqKpY5/qx2re2McUEe2FAueTjvXllnmKRZV3BlOQa2GkeJEmuFguRsLcKxPGfas8kW9oqL/pr4yM5wM+9FLg896rUnQKXZ1CjqSeBVhEQVzmsSiSlSpUAKlSpUAKlSpUAKuNyCDXahuxK1u4gI8wjjNAHk2saydB8SXwji9W/gFu33rT6Prw1m2+r27RF/Tv5Q4/6fNYjVdOv9Q8SzLeWUwG/btJ2nb2wavG0iHwpdx3BeTyZYziNzlge4JHBr0JRg4pfTFN2bWyLXURnLx4zjLKQQKOsY0KHZjYR271l9B8RwatE1vaNtlyAPMXgnmtLZosa7cYZRkha5ZxcdMtOwYaVEl8bhBgsOAelWMcI4IOGHTFSjDhZMHkcfFQjOcR5ycjNRdgEsQOtKmRDdGpbrSqRnntqYh+mFVmHXildSMMKqYBPvioFeRJPS24HnGcUc7b0GUzx0NHQEcDYHA60y9eIRtk445HXAqEyFZCD6cdu9VGr3e9nj3qkmONwxu+1OwGXOpJaTxJIdqyH9F2P8x/tJ96rdevA0X1NrIqlkG49PsR7EGs1rGrlontr0PtPqjBPIwex+OoqnOuShf1HD7shx/d/8v8/NOx0bWLxAl1o1teFys0bruA5wc7Wx+arrXWkisZI/MIPmbuvJwSf+1YcalMkckUeFRzkge/vQ5mlOcucZzSsDYLrEckF0A54YJFz85qytdYJ0Io7BXMROSfj/APK87DEdCefapRPMUC722gYAz2ppiPSItTL3IjEhHTI6DoP8VZJceZMI4nXI5YmvNLPU5Ipd7Ek1daNqp3s8j5dznk8D4q0wN/kAc4Y+9DuGXkAg/ahLK+DgbmOD80crrICVIP2rWDJYjqV1FC0fnMVYYIJoyw8T3yCC2kuWFtHIGzjLKM+9U10MZOKAZ9prshijJdEcmmfQVrdQXUKywSrIhAIYGp68K0zVrmGS1iE7rDHMGC54BJGTXuUZyikHII4NedmwvE9msZWPpUqVYlCpUqVACpUqVADGijdw7xqzDoSORVD42tba40G4MyZdADHt67vYVoaq/EGlvq2my2aTeX5h5Y1UHUkxPo8s8DQvHqNw5kSOGNwOTyG5xXq1pgFRvBYjB9680uPBetaRqBk0+M3ERIIcOMD7g1u9AjkkijuZ8+ZjDpn+Vq6s7UvZMyja0XaAkFWzik2QwRBipF6U1mCnk1yGnw7kKOaVBSz5PHFKq4iPObaQLF6iTg9TUkupKg9Od3vVdNIF2hDke2eDVXf3ghGSG+dozSZQXqeqhFJO5Rnkisfr+qyCLLtuTOVkHDof8U3Vtaj8t4y27P8ASRg1jp7mSYlIydvsTSYEl/qD3Y2v6x2J7GgcFeDxTwpB9PJ9xTlgZj0JPU0gIqcMDrXURpDhB0ouPS5nAcjCk9T0pDBQ4+PxU8RU4xgfakttGJdkkn/LzRI07cpMbBsfmmhHWhV4+QDxwR2+9MEMsbboCWHxRNjHIJBEep4GR/N8Uf8ASbhlcgj+noKtCFpmqESBJjtPzW0068SRdqcDHQVjRYxXIHmEJKOMiiLKW4051WX1R9mHOK1ixGwul3L8fAqmuOHOKt7SZLq2Dq4bjtVbOi+Yd3vXofnloykiFJSjKy9Qc1vdA/iCun6ekFzbzXDg5LbxwPYVj7PR7m/dUt1XLHC54zW0g8BTN4bVwqjUDklCMcZ4/fFGeWJ0phHl8Nn4d8S2WvRn6YskyjLRP1A9/tV3XmXhnw9qmgaol3KMoFIYK3uOhrfaZeyXZk3wMiocCQjAb7V5mWEYy9Xo2i21sPpUqVZFCpUyRiqkjtTBLlc/mnQrJTSzQ6SEtnPFNkkYPlKfEVhJGetRrBGr7lQKfjinxPvXJp2RnFLoYulCXTerFS3BYDKnFVtzK3fk1UUS2dlfH5pUBPI2ATnBpVpxEeYalfLEnTDew61lNV1hGBwWjf2cYovVJfM3EsQffPNZHUZmkk8tGLZOMHmsqKIbq4e6lwZF292x0odzCqbIwzHu3QU+eAQ4U43Aeobgcmn2UO5g23JJwo+aTGTadYSXMqxxJukb/atdqfhwaX4ddzzNIQGbHNaDwh4eSCBZZFBlbkmtXqmji+014NvJGR96kZ47pGmLs3eWWI5rUWXhea/UzXu6KAj0QrwW+Se1WehaKEvCLqILFC3/ADt/iifE2uTWtx9Lp5VGTBZyob9sUAR2WiWVjCXgjt49nJwuW/cmivo7LVINs0EZboGC4I/esuur6gN3miJ1c85XA/ANG2Wv3EEe1bSLzFBwd5wf2/8ANNCKDXtI+ku2/UYhDlWHQj/NXx0k6losWp2qgThf1U/vx/3oHV7w3pEkkarJj17BgH5xWu8NXtvY6GkHkSzyFS2xFxx9zxVoR55McLvXhs4NERs/lgzJxirTVdGTVbx5YLeWAnBIJxz+3WpbHw/MEInYooHBJ5xT5UBX2UhtXLRnKt1WreSKF498m4MfahrPRroXm0H9EngnrW/0zwzaXFkDLGwcHO7NdUMqh2Q1ZS+FJGtLqOMw743IZDnLDntXrkL+ZGG9xWc8P6BHaRhgNjcgE9dtaSKNYkCL0FYZ5qcrRUVQ7aCMEZHzXBwe2O1OpVgWKopZNlS1HIm7nvTXYmDmZjnNQmUg5xwaJER701oCegq7RAyFlJHBqdojn08iooothLHrREcgfuMjtSb/AINEJkaM4IqJrht+R2p9w67zk0BJMFbg00hBct1uXGKrp5fVk0551GTVfcSF24q0hBpkjdACBSqC3jJj9VKnQHz3qV3tjwMZxyc1TW2wB558knhOcYpX7bpx2J64pkyYAVCGHt3FS0UQM5llAAAGewrT+FbH6m5EjjKx8J96zlvEQS5HA6VuvCqeQkarySOnzUNDs9K0OIPGiqOnX4rQhVxgDjvWe0Q+T1br1JNWkmqWkWR5ysVGSF5wPc1NDINd06Se1/4KTypF5yorzW+029t7h3uI2csxLMecmtte+L4VBW3eNTnjepJI9wKCfxCNR9FtabyOruMYooDEPKHbyETdIOiAc5p9pp2oSzEOu0ccY6Vpv9LhP6x9M27fuHHOc1cWUTvHkD/7AdaKAzsHhQArLNOWJOdp6H9qvYLGJ8AvJhRjbuOD8Yov6fawLE05pBG3fHtVIRCsEaRMm0AdjUcVnJMRsII7kmnyStICQuft2ozSoJFQmQEA9Pmq6QD7TTljYOV5zWk0sqhMWOvX2FCWUQBG7J+9Gi02yGSHcCewqU7BlnGI1Yrzn3NTBQVxQcBdkLPw2KLiJZQW/ak0CIlMiSEOfR71OGBGR0pMoYYIzXNqkYPIpDHZqKV8MBn9qexCjjtTTh14xmhCbGhyDnHFSK4bpUHqQ+vkVKMCPIptCRDdnb6gcUEGbO5TTribOQTQ3mAKT0q0tCsZcz89eaAkuOeTTLib1kg0BLLkmtVEVh7T7hgHmmRlg2TVesjbqPt29IyabVCLS3dSvq60qDV/Y0qmhnzbGuS0roSeiioooZLifaKNlZguxRhfep7ODaAQBz/UaGh2R3MUcIjTqVPqC89Ku9L1hbGLK27hj0LCobWFC/mSZLL/ACHPSiUjVn3Y/eoaGWL3M9ysc11cPKMf+xkqint061I13eSqtsT5ULd9vOPYmu2sHnSD0ggHjI61ZJbB5QjDkf0ipehlYtp6wGJYn+o8kVaWyeX6Yxk9z2rr2zRybVIX570ShSJdo696EgJbeNiwMpyg7e9X8EoWNVAAHxWZMrB+OmatxMVjTHtQ0AfKSSNrcfNQ3KAoABlqheY+WMZB7ihmuGL8sMe1EUwC7W2aN9z5CnsKubXaBk9qpor5djcklRxQEmsvGzEjCnIwOKpQlJiujXmdlYiM9Rx96Msb+WUhJBtYn34NYvSNSleX1tw3+wrRbz5Iljw3cAVXjrTF2apQqYLdaf5oHY1n7bXLeWRIGch/YjrVjNdL5Zy23A61m4/0dh3nerFdMoAzmsff+IVsWZYpUkbG4g85HxU1t4ps7i2MsrpEVXJV2AJqvE6ugs05kQkkE/am+coORx96yNv4zsJ8iOQBskY71I2rGWeI/UKAx6EgU/FJdoVmwXEiZPQ1HdOqRYzj2plrKDCAzDPxQ1+wCfzVmlsdlbdyZbg0PJKQvFRTTerFPRS6ZxW1USVk7nfTApfmipISXwRUiQBauxAPlkHmplYleOooiSE546UhCAKLAjWU96VPKD2pUgPBoYt5yRRqIRgDg16O/hrT7eABIwdvQkZNUuraPbiISJlH9xRyTYzNRggYouFCCBT7q1FvgKxOfikuQo70cQsuLEgsqKBnHU9qvI4lgj3IBx1JrNaVI3nDnrWsSLzLX1Hr14rKaplIobm586TIOKakuSMcmgJnImdRwAxAqaByFJznFaKIrLFiAASRz7UTDeDARunYmql5GwKUTM+cnpRwsLLyWYGILk89xQyN6yvJ+TVeJnGFBrstyyEADp3zVxxisNnvY7eIhASSe9Ulxdb89uak1OcvDG20A85x3qlkmYDIHNdOLGuyGy7GqNHHhFwF6EGrdPFrW1kr+lnBG1SetYZrqQrg4IznFQvIzjJ9618EX2LkzaT+MohLHcwW5WRH9WDwwq8s/FUWrWsizSGEkchjn7V5WWO3GePajrGQKFG0+rqQcUpfnhQKTNfqlt5c8TCTdhfRtOc896z2vfpXJChlfPqGc1eSXHlWMcgTdIoIVmOcZrHXk8kku5mJJ60YkDO213JbziVD6ge/ep21W5kmEplYEHI56Gq9umabmujimSe+eFNQg1TSbadZCs+31LnkGrm52yRkNkEdzXj38O9Vmiv/AKLGUkU4bOCtbbUtXuLPdGh3YIGWNeVlxOM6RqnotPpA8oO7v3o7YqKFxWX068nm1C23yEhu3tWuXliHwcd8VnO0NbAJ1Tk9DQLOQ+Ksr1QpBAqsmA9WKcdgckuM+nr9q7CxY5wTihLdWeUjdjAz0q88tUjUAc4603oQIQD8UqI8vKg5x+1KpsD/2Q==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7119" name="AutoShape 25" descr="data:image/jpeg;base64,/9j/4AAQSkZJRgABAQAAAQABAAD/2wCEAAkGBhQSEBUUExQVFRQWGBcUGRUWFxUVGBQUFxQWFBUXFBQXHCYeFxwjGhQUHy8gIycpLCwsFR4xNTAqNSYrLCkBCQoKDgwOFw8PFCkcHBgpKSkpKSkpKSkpKSkpKSkpKSkpKSkpKSkpKSkpKSkpKSkpLCwsKSksKSwsKSksLCksKf/AABEIAPwAyAMBIgACEQEDEQH/xAAbAAADAAMBAQAAAAAAAAAAAAADBAUAAQIGB//EAD4QAAEDAgMFBQcBBgUFAAAAAAEAAhEDIQQxQQUSUWFxIoGRobEGEzLB0eHwQhRSYnKC8QcWIzOiFUNTkrL/xAAZAQADAQEBAAAAAAAAAAAAAAABAgMEAAX/xAAgEQEBAQEAAwEBAQADAAAAAAAAAQIRAyExEkFREyJx/9oADAMBAAIRAxEAPwDyQcmKbl22H5i/EWXbcIQLXHEadRovdjKLTcnKKUohO0QmceoFUqBU6iFQoJNHyfoBPUikqCdorN5GnJ1hRWoTQitXnbWFaiArhoXYUKLolcFEQyV2QBelKqcqIL2AZ3PD6nRbMOIvlBqUwM7nhw6p41TB0bysCefFTa9SVrxeo6CrVClKlS/NdViknVCtGYhoPGYjO0qfVxbtAEXEPKWfgXHMhvmfJViZPEYknUeKSdVjSev5dUK2AA/XbohupU7dmTxJK4lKS55gyTwCxNvkA7ogZkiw+6xJXJbHJ7D1iLg3U9oTVIphWqQZUz7L+IyPUI78E5mYtxGX2Uqi+CruB2oQN11xzXUzVEqjQWDAteJpkA/u6HpwWmNLTBkJdU8ihRT1BIUSn6KzeRoycajNQWI7AvP2s7C7BXC2Cs9cJK4Ga7RmUt0TrxTYgdK1Tu/zceHRIVahJga+aNVBJWmADqtWaLh1OBH5KnYqnKdrVeCTrtkZrV40dJtVh5pd1JyYrtIzSpE5H1WrLPovVpP5eKVfhHHN3gnKuHd+/HilzQq6Onv+ycgP/ThqSeX9lv8AZGi4AHP7roYSuT8YH50WV9lw0mpUNrych4rrSo+1MTI3W5Tc8eQ5LEtiKgJhskc9ea0g4sM0xTS4KYpoxxqknqBSFFPUURWcBXgq2AKgg2Oh+q83RKrYPEaFT1FM02ymWkg6J7DobwHNBFyAiYUzqPRZt/GjJ2mjtQG2zICM0rDpV2uljVtZqYfDxM8LoWJxRBRqY7BKQqXcml4HOhlAqJolL1lpw4pUKBVbaQmXGL8EviTeR3rZhLZGpV45Lh+EOYIK7qAHkfJLVqbmXExxE+a0xmpXEAt1I6pR2JcNQfziqLMfo/Ljw6hdvp0iJIBHGyciUNpxcjwUfamOc918uHBUtrVqQEUwZ4zb7noob0YSuWrFtqxC0AAj00uwI7AuMcoBUKLUhQKo4dETdIJ+iEnSCdolLo0U6GIhhGuibwFJsy8wOAzKmNOSeoCVj8ka8K9SoBYAEfl12143B+9wW8LRbugxJhbeCf026eiw6UECxBw7tEYqA0yW/wCmOanjNUqz92mFPac0b9dn44qJaoj1H/RAeFowJesEs9Mv1SritmEtgVQHWNjoUnvlpg+GkJrEUzpdLzvWOa0Rmpavg2uEttyz/spOLpblnRfh8xonsa4syd9Y+ii1ncVbKVLYh8lAlFqIJKJXULFzvLElEFoRWFcrtoRgmKGaqYcqXRcqWHRco0SmqSTpJuiUtNk/RCepAiJskaJVegzfbzAt91l8jVgzSxe6BrxTFLGl72g2bOQU/CPbPayy6LuQLheftaRSEb2Q175yW2tuAg0m7wm/cnsK0ZzJ00U+BXWKHZPJTKap4nDVHCw9FOdh3N+IEJb39DnnA3C6A9M1LXS9W5WjIlqzUrUCdcEnUzWzxpbA/aY5qfjcQCbCPmmKwU/EOutOYzaIYpT6ioYhIVFZIrUCA9FxD3RAPONEs2oP1GJk2E+CS659DjZKxcucsQotgLoFcorWpo4egxUMOEhRKo0Bqi5QpBNUglKF1SwbJcEuj5U9n4KY3tchrzlUcRiBuhrQA3lrFlKZUM5pphsFl3GjLsgi/FdUbojRZYynB1WDyNEqjhDGSoMpDMju49UrRG5HqmQ6BzUyX2aFcgLKkPbB89OaVdWtK2yreeEpoXiViGFs8koqm02yJHfyKluVMxSX0E50JfEBMVAlzqteEtJ2LyUt6pYw2hTqgWrLNojXSNUKhiAp9ZwGfoT6KnUylRqVqACCRGY8z9UxXqWsO13RHEa9yA2lNzmp2/r47gW9KxdvasXexbpZLreQafBMBsfVPAN4dnFUaJmyl4clU6LoCLlCiIVLCCFNw91QpGyTR8m6SdpKfRKepuWfXxfJymUxhhLglG5JzCN7QWHc9r/w/Vu4LuqbIO/2guqhUKDsCwWUxaOJ+q0428FwwwXIz65urSsYNj6hSnNVTdIE+Sn17O5FaMuhZyUqGPzRNOzS1Zt5WnBNJeKqSkaibriJSjitWGbRHE5FTqVXeBgG2diYVHEn8+yl4gP3SA7e1iInrGa69hC+LMC32H1XFNwOc9AM/HJdvuBOv90J1QZTdC/65w83Wlt4WI9AEOhGpkuKU3r5d6JRrEOvlx9F364PFSm8BOYPtX0U+jT3h39JjJUcM8QJkHpA6BNK7itSKfZkFMolUWJdHyZpG6dpFT6RunqKjpaHWCyfw4uOgSTRDU5Sz7gsO1hge0i1NEq1/aRXuWURqh7KGcz0C6qnsobnkQRwTZ+ubfUMcEhiKoJkd/VO7oOZ8b3+aBisBAsb9IWjIJuLYXDs2yPeDNggvrDXMefMeCLWfDT0U7EukC2ndory+09EqlUu7UDiOnXmEtUPBM1WuFnAiRM2y5EGJSboEgmANfqVpxfXUNFa5SFV44jxCfxNtQRxyClVcM0neIk5yclT9dnpMnWq9vsuH36rk6E6eei1Vgu1vr9Fp9K+WWpOnKFL3RbqFYuC+dfusXXfA4WaeARKP4ZHohtiY8kYEAcAjP8A34Y5h3kJ6g8nNTqLk9hnXVZqUqxhyqNMqZhlSpoaPDTE9htEgwXT+GGSjv4tlm3du0sLR36hzMNaM3nOAPnovO0/8SnPd2aUDK4J+i8V7f8AtCa2MqMaexSJpN/p+I9S6fAKHhqu7cmT/NELy/Jq34pNcr6f/nysx9wCDxaGgcheVUw/+IjDO9SP9LgR6Ar43XxDv7knzRcLtItHDmCbHmCs/Nf6f9x9t/z3RLOBB13ri2QjPqmcF7TUq1mmSNNTwgcei+GU8Q4Gd+ZOpBlfSfY+lSGGbVM7xcWl066D+HghdXPs2ea9R75rg0guME5A8UOvjCZ0A/OKLs0+8pEASyDEmZOm7OSFiME42DczvEaQIgcFs8euzpb6vEzE9oETG9wSjhM6ASBpYa+Mp2uxws5pB9Qp9elNtM+vJbMzsS0Q928uMmGTYTMDW3dKDiaYGdwDJsfzz0TeIbIzP21UcuIqMIeQWSBBsWm43h4hdn9Z9VKh7SI3R8O7mIIv1UutioDg3PKbwPkmdpPHvbZyCct0TrbvSmIqfpGiaX1YWzpek7eEAbxv65rrE03NEltspkLv9mMbzt0T+knIaQISdYixGfDONF03eF4xjVi7D4EHM+SxHuQ9lWa/k96M13HPy7ku2oCZE/nNFYCDeSmn84Nhmk2dO5PUnQJz/LpNglM0agjMefeFXskBRwWOaels9FZoPkSNV5fBYcOcAMgZJOo0DRn3r1FJynjV1PZztJO0XQkaRTtApd/FcvgOIqFz3OJuXOJ6lxXVDPmrXtR7PuoYh9uy4ucDoRJ+qmU6IIvbReTfpuNuqnICOkjyS72EG1j5HomC7Iea5xbzugaT90sdYUe8za31X0j2NxA/ZixwkSXZ5kGR9F833SXSfyy9r7LvcBuxZwz4RnKbkrs3lfUNh4pxMyQIym2XkLqy3H968vs2vFEcxHdCqYPESSP3Q0d+6PmtGf8AFL7VH1mVG8QJB4tIz6FQcZT3HbszNweI4pjaM0yKzMjAqD0dy4eCC6qXgtFzeozm0EAt5G8QtHjqekjE1WEElwAGd/UZqc+uI/07iebQfSUXH41t5aSQJghwv4QSk8Q2BvgtkWiYN75G1lS21KkdpYYS4AiBEx8RLW+V0niHQQTBdmRFgdAL36p17hMucZjeiBlrGiQxGKDj2WkXm0EkcTwKTnvgOGPINx3X69rgg2L5Fpubgx0MLukbGDEmSTnZZiSwOEAtEdb8uMowjoNaXaAakk3WIdASbEDmZ+QWI8jilG1uN4TNIb1gJ0shU8KXuiRle8WEnNNVcWS1oiGiBEXEGc87oTycnM+zXP8Ao5wzmGHZi2c87rsVCLAG/A+sJegDOpJ6mU1hzeT6K8v6nslN4DC7rgZB7r+KtUTdTcOiN2mGuhwOelzysE3c4gxdopyiVPw1SQDe/EQe8aJ+kp6+LZcbS2RTxDd2oJgyDqCvL4j/AA4PadTeDqGkZ8gdO9e0YUzTK8/y4lvV818qZ7B4l4JbTMXPaIaTH8JgjVRcVsGqHPDmOAYQ11vhcRYFfd2OUXbmzGjD1DqS15PHdMyf/YrJyymvK+NjBAFmXaIb5gH1X0AYOnRa/caGiCbcr/JeTxtE79GB8NS/T3zW/Jex2mzeDxxa8eAn5K/PSchui4gADu+X/wAgd6fwNealVvEOP09FBwmNmm06j8PyKd2PVl73aFvneQnz9O9JhMQHgsdcOGXIj7qbhH+6qFjr7pseLSLHvGfNAp4jd3XDoj7WMtbVb+nP+Um/gfVacJ0PbdAA+9gkEdYIEkN65rztGqXtc4/qJgEzbRejo4kVN6kdRIMZOGX1XnsVmWkAEEiJjLOIWrOZWfVS9oUzGnCSch1QqlSnuwZkRG7HfJOVvFHqvLbyDxvJ+iQ2hMSRFkNZ57hOhViNPSCfkhVTl2hOUcFp7pAOuSLhNnPqbwa2S25BIBvawOalRgbPNYt18Mabi1xE2NriCJsViMruMxGIBcN3sk5gT5Diik7x7Q3Tz8pBWquFq0ruadQSRMcb6IVKqRcET0UfFJOnt6uDAta0OFRtpLgASRDRAB1BJ7oTLME1zwGHst+JxgW3yJA6RfiFEo4m97zbu/PVNUsaWB1z2hl1KfGdZtvfrrqc49TVDHh4Y0MuAIj9GZngR4nVT2Ydszrxk368e9AwuIhuUHSPv+WTVBaMS8/7ey2+1LDZJ+gUhSTtApdqYOtR2oDEZhWHdaIOwoO16Zdh6gGe4fr8kVhXZ4LJq+zPlmKYBWYXfCXFvC5cHi/WVbxFcBwnmDzmyle0dLsvaJ3mET0BcAfTyTGOJDWmbgCesC/inlIW2fiQLdPKx9FU2Q7dpuPFx+nyXl2YoExMEOI8yvR4L/YHGSf+RVMllVqdQFvf6pnAVp3mHIgkcxkR4KHRxUSP4Z8EzhsZBBm4MhacUKedWNPsE/CM+UkBw8lP29s/fDarYaZAedSR8MHSbyeQTm06jBu1TaexMwALkAg2jMIeJxbTh3BuYbvAcWg6LVmoV5GvX7ZiSOhMeOaWrun9ZPKw8tE1isVe0jr1SL2ePDmhrX8JwTAVGAEOZvTkQXBw6XhLOxpa/sxOlhx15pgVWgHszxm3KxzhKYiCMzIOnAjPxWTyd/imTWMJ3hIEhomDIPP0WJAVpEEyQsU75NDxaxu1qlIhzd0tPKZT+DZRxLZ3Q18XGR7iLFeVp1HAiDlcD7L0GAx2+JFnDgnl7Xc4aHs62ey4jkQDJ6hK1sA6m6HixydEjl0VKhjJs4j84p2nVGX6edwfFV7YHJUPD1bnlbvtkqFCpaeg7vy6Ni9hhwmid2L7kyDPA6dMlIJLHlplhgSH2AjMidFT/m9B+XpsPVkyqNNyi7LxFItIFdhDQJgERfPedFl3iNuUabHEPFQiwa03J0ki0cVPfmypmPRUnSAjsXy6p7R4o1LVXNAya2A0X4RdVcH7ZVGNJql1ScgIbH9XyWO76rK+hMSO1tuNoQI3nkTHAcSV5R/tdRcMsQDwaQY/5XRqWzffDeArg8X7l/8Ako2d+m6RxuLBe58fFMtniQfkpWPxtV5gANb4k9dFdxGwqgyMnhAMJCtgqrc2SOQTzhb1GbTgXg9yvbLxA9yBYQXCBbWUl+y574c0HUBpI88l3htn7gcPeTJkWtlF9R3cFSWFno3RE1WtH6pb4iFVwvs29oHvHDL9NyD1NikMORTY10N3jm74iCDbdJyTWE2iS8uJJF5Ol8h1lXxz+hRsdiDRw9QyAWibiRMgZHjK8/S2jvxIDXXkt7LHA2dbIGDNk1tbFGr2MybkcOE+EqViphv7p7UaSBH51Vf179J2OKt2A52jodfr3pOu7+6YNWP5TmOHPzSlVwv+cUl17JI0H8fzgsq0ewDNzNrWiDeb6oBchvqkHiddfVT1um42yMznwy81iGx62o6naYamYnmmdnVQ2qL2Ns0kAuN0nqml4L1Zc0Oib8OP1TtBxYb3adMyOhXm6OKNQbpBBy8s/VWMG6uREb4ym4PfxVv+TpePQ4Z7bEG/h6pT2qqzhrx8QHz+iVp451OzmPLQJFneErNpuLsMS6ZkEDgJsCNc0uvcNHmKFPMcRPUTK7okA3yWmTItBgtR6mCsOuageNe7BMhbq0uz+d6NSbkuMTnklMX96ad2ki2i9LsPCVolmJpAwBfeeekTC8niDYpcY1zDYwc7W5ri9fQ6TMVMuxNIC+jCY4x8kx/mCmwH3lam4CxhsO8Jv3XXy6tinEyc+Nh6IYqniT3ocd+n06j7T4Sp/wBwDk5jh5RdFGNwlTKrTnhJb5EL5dTadBPRWcL7OYl0EUiJyJjxubI8d2vb0tm0qp7JDgP3CD3WWYjY5PZbIaNINydZOqQwXs9XaBvYhw/ha5wHiCE1WwjGNmpXqNHE1XgeZTyuZR9n2snsuM5y7MIG0NjMc0NhwiSIvc/JTcTiMHriHno95SVbHtZ/sYp7RwcS4dwKpnXC0XE7Hc0S073Wx+i8/igWv7QI6p//AK9W/wDKHxoW2K6pbaL7VG0yOJBXXUpOJJf4hcOE8rJ7FCkfhMO5TCQcp0Wmj1hYsJ0WJOuOCmLQZXZoxeO9JtfH90UV7Qm6Yw50gckfC7Vc2IPkJHfBU339oT+zcHTqNJNTcdMAQDaBxM6oxy/s7bJNi6D/AC/MH5Kljdp0qrRRqvczeydALZBsQ6CB3woDPZsmwqtPUH0lMt9kSRHvGk6SHWPK6b25O2lgalN8kHdFg8DskaGcvNaw2IkHeVStsPFBhYCxwIiN9wkadl1rKXW9nMSxrnGnYAzDm2Az1SU0bZXnLmt1KoLQATb8Cl4av2hrKbxFYb4y1+iA9ZSohxg9eqQx2Hgg8RzTskOgCfkJXG0BJ/pjouKp7Ex2D3Wse0NfAmq9jXCek28FxtXZLWHedVbuuuHMpuDY6tbu90qFRZOQ70zUrPDSA8icwDY92S53VnYdOhv/AO7TPA7r2Gf5nEK3i9v+7ESIy3t8uB4ZG/ivn9VkiUEVI1XO69HtP2nr1BG+0aj3e+wjqd7teCSxm0HVaG48lxF5cSfVSDiVw/GlcAraYXbW3SbcQV23FdEHKAHRa3RCLszC+/B3XQ5ubSNDkQV3V2M8ZuEd9uRCLiu4uHC8Ki6gAIGnjzStah+cQgAIC2sDIW0HOhg3Hgt/szhp8/unHYe9nOEwbHK2lkQUTbtv8Rx6c1TkFIdh3funwKNgg4GCCJ4jJZjajgSN92mvIykXlwPxuvz4ofHLdOoGmZjrdFq+01VmTwf6R5rz7yf3nG2pQXA8T49yH6rl7/NuJ0qkdIHyU/F7QqVDL3OcebiUk2nzPiihnM6LvbmNxLmmUduOuEsW8zbnn1XBZN5I6d6DnosJiQGk/qOUoeJhx/O9Q2vIgBzo6qjRkid48c+C4emXPAAsAla+LJKWqvMTJsuaNHeMklHpQ3vceCynhy4wXAdfsiVKIBiTw8ksQeJzjNc5co+x73iW1KRH88eoRaXsYZh1akOQcHH1UnAfGATIvnH0VClWsSGtBBgEAA33bzqRomnHKA9hJyqg8bekSuK+wcPhyPe7pnLeL++ACEvh9o1Zj3jyDfMWtkIFgh46s57W7xJiYm580bcz5HHsNXwzXSyBp+uD4lDxmMbMMd3AkjzyUUhN4amAyQNUv67/ABxgtLhPdkhvpnXuS9RhI+J3cev1KGGczfnwCDjABWINFtsydL962lF/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7120" name="AutoShape 18" descr="data:image/jpeg;base64,/9j/4AAQSkZJRgABAQAAAQABAAD/2wCEAAkGBhQSEBUUExQVFRUWFxcYGBgXGBwYFxcdFxcXFxoXHBcXGyYeGBwkHBgYHy8gIycpLCwsGB4xNTAqNSYrLCkBCQoKDgwOGg8PGiwkHCQsLCkqKSwsLCksLCksLC0sLCwpLCksKSwsKSwsLCksKSwsLCwsLCwsNSwsLCwpLCwsKf/AABEIALABHgMBIgACEQEDEQH/xAAcAAABBQEBAQAAAAAAAAAAAAAFAAECAwQGBwj/xABBEAABAwIDBQUHAAgFBAMAAAABAAIRAyEEMUEFElFhcSKBkaHwBhMyscHR4QcUI0JSkrLxFTNyc4JDosLSU2Jj/8QAGgEAAgMBAQAAAAAAAAAAAAAAAQIAAwQFBv/EACgRAAICAgICAgICAgMAAAAAAAABAhEDIRIxBEETUSJxBTIzkRQjQv/aAAwDAQACEQMRAD8A6PZWy6fumH3TD2GfuNv2ByWs7KpE3p0gdew35Qo7NO7Spm/wU/DcF1uayeXrxXj8ueam9+zsxiqMI2PRJtTYerW2jlF1TXwbNKdPpuNP/jZFnUxHr6Kp9IRab5wT4wkXkTvtk4oEDC0oksp/yNz8OiiKNOf8lmWe637Ih7lpMn14qyhTgzFxqdQrPml9sHBGKngaLh2qbGxl2Gz/AEyUMxuxGPfutpt3Rm8NbedMrBdFUM5xPAKp4AmPIpo55J3YOKOc9yKPYcxhyILqbY1tYfbNLfa7NlIHlTZ8ot3oziKDXkONy0CI636qGFwVNrid2CeOYgZ5K759XZOKI4FtIi9BhOvZbn03bLYdnUs/dU+9jD5RZSw2DFNoAzB8c/BXirxNuAVEsz9MnFfRh/wulmaVIcf2bQPILNX2SybMp8uwPnCLOJOeXDomDbWgADj33SrLJbthaQEqbIEWYw891sdI3Vnr+z7dGNPRo4X0suj3gbE/b1dTqOiN0gnmIHllohLNkXUmFJfRxmHwRpkk02EGwBa0n5Ilg2032NNk2H+W3wmLIriMPvETmPEa3vkptoho3RGQkG59CUz8mTW3sjjH0DcTgKTZJosiIuxv2WfDbCw73S1oB0EDyAuUcfs8OEEz3cPXyWavWguaSN0DhcTrITRzyfUnYOC+jNR2HTYSPdMOR+AX5njrwTYjZjRkxotfsN+ybZ+OdvbpIc29zmfK63VDvG4kjVGeWcXTZOC+irCbPpn4qLTw7DDz4cVqr7PpR/lUwMz2Gj6fVYsRtKJDS2eUznkttDE5bxBc6LC08M7D1ZUS+T+1v/YaQzNkU8/d0oiL02z1yIWPaGHp0gSKVIxkPdtM8yItCLNdeBcDwHLSEzKoceEaegmjnnHtsXijn6Jabuota3V2423cG80SZsmnAAps/kbr3LfUYDNhHMSrKTRAAiYjkE0vJk+icEDjsqkM6dM8ixk9/ZTVNm0//ip/yN+1giz28lWKYt9fVkFnk/bJxQJdgaY/6VP+QfYqJ2fSEfs6f8jb/wDairmC/r5/RVPBgwZGvE9Bqn+aX2TijFVwNOP8qn/K37Kv/DqRmKbD/wAW/wDqtdSgTxnhPy1UnULfb6J1llXYHFfRi/UKZEGnTtH/AE2fUBV1NmUhnSpn/gB9FtLi0mTB59Pmq3lpz8rJlkl9gcUE9nU/2FIf/nT/AKGq5tPO6hgP8mn/ALdP+hqsbK5mb+8v2yyPRHkfqoObA8vRVklQraKtMYyNdOmfjZTDTeUiwAZ/dVuxEWuQLGFYm30Qt3RBVFZ28L5TKapXEmPMR9LpxiJ4T60TUyCNMASbWzAy+6TWzlbhCvAyPh8+9VGSUOTJQ4abmfyh+M2o2m7db2nkTcmG83HRbcTLaT3ReLczp9u9eLbR2tUZVeHuc10ne5zxB0y8NFt8XB8zZVknxO4xvt77t0ODTOoI6yAJtfUrHU9vyXdkCNJOfgvPa772z4qttcgXXWXhQrozfM7PVMB7e0sntLfMcUb/AMcpPbvsO+MjumY1mM+5eLVq0ERw45TCuwuOc02MdHZ9YIVM/Ai9oZZj3ShimPZN5Heb8xFrfNTZRA7Q87noF5rsz283G7jxfOden5XZ7B9paVWGioC4gETYydAuZm8WePdaNEMiYcAuJ8Pqo4mjLTutGR5DLXinawzmPBWTB9fdY+W9FpzzcSKL7tA3sxqCDnwg2gIhhcfTqkBhG8Z04eXctFfBNcQ5wEjIqrB7MaypLeBJOv4Wh5ISV+xdi/wSmT2uM265QltSjYuaGiA0ga2iTwED5IsGcfysmOwu+YJsdCI8/BVxyu/yIcq3aNVpJaevDqZzRGn7SDMtMxeIAyzv9eKtOCAY5tr2P080NxGCyAuMuHetkZ48r2iOLXQbwW0W1Jh1+Go7kRw9QC0tnPx1K4jCYg0am9wsRpBtC6zB4htRtiL6D4tQY9WVOfFw2ugJ2EajQNeqz4olrZAB6mFNtLsRJnjr48Y+SpJc0bpJcTlEAiMp4hZ4sI9LFh9iACNLHwOv5VgiYOvl3FD6OwS12+T3Zxy4FEr6p50npkKXAXGmf00VdV2hHPWPEXV9SDYzZRewi4FhzufFWRaAZHOa0dqwyuePXJRDA+7CCOtp7yhe0RVqEhxIbMgGDF8srWVDHPbZpERk4Wt01mVoUE13sXZ1+A/yaX+2z+hqdzuabAH9jT/26f8AQ1Kq2MguZlf/AGS/Y8ekRqmTFp+X2UXdlpJIynhldWMCBe22K93hHkZmBH+qQPDPuQxx5zUfsPo5zbv6Q2095rPinrEcspvquK2j7dV3zBiSepkRfTuAAWXE7LrF9wQTx53Q/GbPLHQ4zbTJeo8fx8MVXbMeTJIIUfa/EgR7094nzzRHB+3VcDdc+e+/eYK4974KrNQj1da342N+ilZmj2j2a9q31Ww5k3F2m2UZG/zXYU6kjnAt9bL5/wBi7afRe1zXEQcvnbIr2j2a2uK1Pe32k2sM+4Argef4nx/lFaN2LIpoKbQpl1NzRw52vIvPJeVbW9ni6uS7dBMlxgkEzwItNrX7163vkm8dFw3triTQqscGj3RHbdcmZs0X4fVVeDlalxj7DkgntnFYjYrWGZz4oVicFwvqr9pte6oS6XXm5t5K6iwwSQLHjK7ybik7M7SlqgHiK8dePlkosxBnKIC145jZ0VJow1xi0LXGSaMzg0xUsQP3p7s13fstX7EF9AsET7yzhcka6/TkvOA/Vd37CECoDUpAi8PNogCeWoAJ5qjy4/gxsMvyPXsM/eptMQQBzHcdQq6jSCP7C/RZ6G0qbWgB7AAMt4WA5TCnTxzHCWuDv9LgfkV5FwlbdHTTSNTnWv8ALLLzWigLXyWN2JMXEj0VOpWIiGeJSpegG2m2J9QlWaSOHNUUXg3uORB9WWlpsgAwVcOSb2AjLyssmJ2a0kST5IpUOhBTvzgfQ/NRNphsC4z2fa8djPLl6C2bNwnuxe59X5oi1kJPpjLJWPLLjxfQCivid0g6ZAAE366KJpxUkOIkfDoYy9aq40OZAP39eSHV6W5cE7wIgxzmIUjJBSsIODu/jKmKmmdlno4vfEkgX77dclbRqtdYGSPEeaFMDL7HX7qqszvUjThO2/rNGyA91C/GfxdY8TswTwBuYEme7QhGyL5W8P7qgNIuTHRNHJXQSeBH7Gl/t0/6Gqbyq8Af2NL/AG6f9DVZUbKz5v8AJL9sEekVlDtvVGDD1HPEhonKckSrttKEbTxIp0aj3XAGRyM2v4oYv7of0ee43blJ5gOdI5FBsfsz3gLmla6OHY55MNJjK0DpGSudiRk0Rn9l6WP4P8TO1y7OMOBcXEAXEzOVlVisGWWcI++oXX1azQHAkNkXMZrnNs1N4iAYAgceq6GLM5vZlnjSRiw4letfo0wB92Knu2jncE+P0XnvsjsptfEMpuDy0zO7AORvde47PwbaNJrGizRAylc3+V8hRj8a7Zf40PZscT5oB7UR+r1S8AiMjlMwEfZWt6lZMbDgQRIg2OREZQV57FLjNM1s8Zdj2B3ahxJuOHfx/Cz7T2m3cAYIHgqtq4MtqPBAbd1hPHlyQ+szsch69dF7DHji6ZglkZjfUkHrxVlZ7i2CbBV4cQZ0Wlrt6VrejNHZhDL+grcTj6j43nkgZSbCOSbElUpuyt60h95W4fFOYd5ri08QSD4hUlIlSkC2jqNkfpAxdAiahe0fu1CT55hd1sj9MtJ5Da9LcnN7TvAdREx0leNypArJl8LDk7jsujnkj6coYhlRoqU3BzXAQ4GWnobiy1YcOGa+cvZ/2txGEcPc1CGzJY67D1abd4uva/Z79IuFxNNpdUZSqGxY9wEHk42I4arg+V/Hzw7jtG3HnU9M6Vs6hRcIk5fJSa8EAgzzF/NMDIzXJdmgcwYlSAB4qoNnMjuUri2vkhZCdSlvCCh+NpPtDQ4TcCx7ltp4nxmI1Ug6dPX9k6dbACaeyw1pJ3r5hxgZG1tc1BtLdqbzGuFogXHijFW/3UWOPSFcsz9kIibT5/jvV7TdUVKkZHkomvbOPVlW5BLq1YZTwScPDndZPfg5GYvnK1U8QCOfAKbI0UbPqfsqX+2zv7AVgqD5rBgqv7KmAf8Aps/oCnUqwT90mX/JL9saMdF9Zxt/dUYijLCHAOBEGcvDLkrG1SB+VCpVsq1a6GPJ9t4Y0MTUY1rWgnetwNxaOFuCwOqga3zXde1Gw6ld4dTcwWg7wOkmRAPFctivYiu0Fwcx/EAkHukL0mHNCcVb2ZZJroB1XFyrqYfeC1toFuea1bOwu86TkDw106rXzrorr7LdibJLBOTndZHTmupZtirTj9q48nEOPSLlZsBgnveGwWNEz/E7jcZflFK+AtYQBpkseSUZy/IZJpaNWD9q7gVG7o/iGXhmjZAe0FpkG4IyXE1aQyIgjUWKnsnaz8M8Ne7eY458OcZT848Mebw1XKHZZHJ6YL9usDu1Adw7u7mNTc58VwuIFyBfhwXuWLwzKkteA5vA681yvtXRo4OkDRpMbVeSGuiSNSZPD6rX4fmVWNrZXlxW7PK6uDe3NpE8bdE7LN5ohX53y6+s0PqOvE5X5dV3Ity7Mco8Smo314Ksq4i1/UZBVyrSkiVEqTs0xUFZFJJJEQeFYyqWqDXKUgoDoLbO9rMVQINKs9kaA9k8i02K7vYX6ZTG7iWX/jZl3sJ+R7l5g6nzlQAWbL4uLKqlEtjlnH2fR2xNtMxdMupvY7juEwOEhwlpjQgImywufwvnDYu362FqirSeWuGfAjgRkRyXrns3+k6jiIbWijU4n/Ld0Ju08j4rz/mfxs8b5Y9o34s6lpndGJWasGsMwJ8edr5qVLEA/CQRa4MhJ75XI2nTNBKnWkTBUjY9VBtK0/X6JBp3blEgn0Bvb05eXNNWZpnPl91Nr5Hy/Ci25zujZCgbP6z6z9aodUY4OMg+GaNNcJj1mnptEnhNiipUMpfYAweKimz/AEM0v8DVL35M/wBkB2TjnFga9rwd1kPDRwFp4IocaG2JvzsesLXmxVN69kg7ijcK3ruTtrGVlNYc/Pz4KNXGNbTLzlHT55LP8bfoc01Kk5IVtOsSQ1hvPa9d65XFe1tR5sS2mc92N6OpHBCG7RfBh0Qbb1iZMdy6WHw5LbKZTQc25sg2e3tOJAcBfPIwBbW/RGdj7HFNrZgkNPST8TupmOgXP7O9pw07tW7vh3hmdBJ1H3nr0eF2vvcNQeAV2RZEqKtWEw2Gk2gm2nUlV4isGskCSTA5niBqq8RigSJyuT0H1yCopYn37i74Wsad0aTxWeKbdsZsEVXE9+XH1dVfrM9h4vOekjI8lqpMvKF1n/tXCdVuRQzqtk7QJYQ4wWdm9+kakLjPbXbPvcTujKkN0EZEx2j9P+KKM2t7tpqboJaIg6526g3HVcLicRLjJuZvzMqeP46WRzHlkuNFeNfwHqAh1SpHefyrMVVv0WRxn164rswjSMOSVsm+oYj1xUVodgKgYX7jtywmLTFlmlOtlTsYlKUikiK2MkkkoIOn4KKfRQdMtYZEE9EmmeR4qoqceKAyY72qeHr7tuaTTvDmMufJUlDtB6PVP0ce1eGp0nUnuLKjn72874CMg0H93vzkr0F1SSCDY5RcFfNjXRcFdp+jv2mrtxNOhvF1J5gtN4tmOGS4nnfx3O8sHs24PI/8tHr+IqFw3ZLcoIMGQpjFECDc6m91nNbpPqygao4heepvTOhSLn4lzgd1sHQ8PHPRUfrFVm9IEjXSTlnomFbUfOAVoGKYfhM96uX6AYX46sTOUchEc55ZFSG237xJAAyAMcluFVu7rPIzKqFUOPwkx/F+T6hWcl7iCkchT9pWimwBrz2W5QMmgc1Cr7WH90X5j/1hCWUnbrf9IzED4R9NVL3E3zvwsupLHj5N0UqToJs9pxHaZIP8JImO9Z9o7a94wtAcJtMyAJ/h1CoZhDOvcotw1zM/eyijjTJcgG2wPw58IPVMKki+qK4vZz3MgEwJPK30lc41zg6CDPJaY1PoSTo2u2e6qW7mY9Eozs5j6byHj4mkgni31dWbAYNwkXJ+QAJ+fkugoYQOkm4mBPrvVeTJSpgq2YMDjd7POCOGmfmUU2YwmgTMB0gHkOfUIdi9nNbutabnIE+U96x4naLnUqdEWDTDiOJcY7oWZx5dBuuwxXrta2G9uOGi5jbDyXbzRE5nmtbtmETc8oJQjH1jumZIA5HktGJCSZg2ltQvsLC3eeKB4k3laHuLefA8O5UOlwsD4Lp448Sqf0YnZroBQbRpMBYDU+LKTJyHUfNXbG2O1jPfP7TtBo3nzKniAGS90ueRAH8Ay/m+SWeVN8UTHiaVswVJBmre/wAE274z6BD9q0oqHshs3AGQCJYhuudQ2AGQ/PNC9oU4fBdvGBJGnLuVmPsTL0ZCkkkVeYxJJJIgElCSdQgmhKU5KYhAsJTqrdzeEjPVQAOWquwVXcqNJ0IP1SsZGzAezVeq/dFJ45lpa0cySMl6DsH2ZODcSwMc8iN8mXXOgNgCVgp7R3mgzVINx2pz6FVv2q+4FWpnMEkj56Ll5smTJrpG2EYQ2dlRD5l1VwP8MB1uOUeCnVruZcku4yAIHeclxrNs1gP81184Kp/xepu7u+/dvYkmReRndYv+M7L/AJUds7GuIlpaW84+ypqYneGgHGw8iDK5PC+0dVgDTDmDIZdLhF8L7TtJtMxkQPuEHhcekH5Ewt754yf5Ko46rvHec2NMpPNUM28Cf3h0A+6w4nFtdcz1Ij5FOoX2gNmCntAbjAGuPZbpYdnz8VA7VeXR2QANZO8fOB9lnwFWl7tu/DXWAF+V1p/WKe6HB0NmBZ2fBXySTeipNv2WP2i/dgHhcNgG189PwrKeKcTZvr16uh2Nx7A8TcxmNFpw2LY0EjtF1yCYjx+iWUNXQVLfYdp0j+qVSRBLv+1u6fnJXMbOwY941zogvDIz+MGXdRaF22IwI9y0XADSXCdXN/MLlhs9zMOCfibWIaeQbYzrkCqsMtMeYW2ZTYxjnC+7InjB3CT5HvRMvjdAyl/zkeS5z2exW840nW3g60xeJnvie5GHsIpCDO7EnWQNw+YCXIqdMiei3GvG8x8fx92SHVMI3faW2vfw3T9VvY/foO/ia7ejWCsFDtbzRIMb7f8AyHiJQgBoH4quWuN7cByyIGhQLHVS4x8U/wB9PVkZxIhxOczb1zXNNrPe+MhkeQ1W3FH2V+yylhGE9o2F448SqsdWG6XNgXAB629dFLEuhhOro8OH0Q/G1Ya0Hl9VqgrZJ6R0oinQYBeBfn14flDXP3pLrWJWIbSltytVXYleBuFpDgDIJi+kkJFj47kxuf0C8RjIkNzOZ+krACjr/ZRwsXtL+AuAeBdx8kKxOAcz4gtUJw6TMeSM+2jNCZPkVY1sj1pqriiipKFJ7YTFQFDJ0oUg2yhKIgpyUgEnBAYmX3BTkEx6/uq9y0rVg6c6jio9BXZ1mxMCTRaXE3ki2k9JzlbK2EdBtPCWkEd+q0YLEbtCkXNlxAytyGfKFoDw0GJOtzPdK4uSb5M3JKgP7vLePQXEK/DvaNAIzIzPcTmtjMaTMtA75nuUDV5DvAS82FFIpA3IIGc2v3aaqrE0WB1pJ1mIPePmtTXgnIGc5TCnTvbuH2KPMPZg96R8E99/C0hJ5cQLA9HGfkrquGabiQeQTUcODJkTzy7phPyVCgv9WcQS6bbulzI8xzVmFpEg0wHNDrzYc72uEQ3TuNEQIbwGmsZqlzmjLLyVryXaKejO/ZTWQRDieL5jibXW+jQphwIAtpp8lm9+e7uVm/Lc/IW8rquTk9MZP6O6xWNbVob7LictQREjwQjG3pgA6h3fuEHzBVPsvjQC6mT8VwOJFyPBbdosDIi4kDoJJPT4liS4PiaVK1YDNP3dVlUaETa0GxPmugpVDJggzLuRn4ragiPBYcTQmj48uX2PcobFxB92CYlk+AI+W9CtybVkRrYfdv3rlrhBB/hMjxBBWLEfsyHA3Y7yM38wilSiMjdpNuUx5Gx696GbQobmY7Lhuz048xl/ZJGiMq2rQaW77MjcR5t6g28CuRxVctmCROf5R5mILQReBw5DP1og+2ac9tv711tw6dMrb9owVnEgdAPKfqsOOqSSOEfVa3NmBqCPIALKHBlUF4Dg14Jaf3gDceXmt0KsrydG3AbBc5gqVTuM/dH7zuYGg5+CP4Z9NrAyiC4DMzJ6Sch0hc3tHbb6zsyG6fla8BtEAe7pACTM62HnqVVlhOS3/obHKKdIOnFNaCT8XyQHaVQOaYvN/NSe8ZmXnn6yQ3GY0zp3JMWKnY+WaowOzVu/YHgq98SokroHOLC8RYXnP16uoSkwKMKEY6aEoSUFbHBSamJTgKBJsOnFXUgAePBVNbrGqtYwb4nKenyQY6Oq2DtDeG47Nvw6mNBPJGC6B9IkrkMHS3qoDRBtx0ufXNdZu2k594/C5PkQSlaNuJWtllNxdpGvH6qXuxqbC94CrDTAu3uGvBLcOZEnmb/3WYt4olbSY5n8Qk+QActNJ+UrRTE3sI01+wSeLSb94+QS2HijI/c1tPePkqCBPZjxj5tWxu6dPXTLyTlg1+v0CZSonFFOHwY3Wy4Dsti3IdFOphW6ucfAD5XV9OnLG2jsty5DkkHXyk8T9tFJSfJgUFRVTwLCAYJHMx3WUTSbNmgAcBPmVoYTlIv9VF7GjmUvJjKKKjVLCHNJBEaCfkiuKrirTDiIIzH1/HI8ULqAaKNLFbps2xzEZ/lRqwhCsP2TmO0g+fHyQenVcxruBLhn5+MIjXxZDZPaF4PUkwe+6Gsqb43bB0mxyIPMJ4dFbew7gMXvMgzLW+IP2PkVqLhUaWOF/nz6xHhK5aljH0qgkGW9DYyN3mCjTKwqNa9lr2/+pFw0n66pZwa2ROwTjcI5pIN+fd9kJrsg3uDNuM6rrsQfeNLoAc3422n/AFDkufxWH4X+YV2KZXJHON7JH/L6ofjvjKL4iiW9rSb/AHQrE9p86QPIAQulid7K57iVtG765KjejJamjenosm6r0UT1VGirjXOABWcuSdZKUUqK5SvsaE6ZJERjykUySgbHmyUJiE5yUCPCYFO12miZQg4cZstHAgWOazg6KyidEBkdX7N0gWOfFyQJ6Dlkj4DR+QLd6G+z+GNOg0EEb3a8cteEImCefjkuJnlc2dPGqih4kfX1bySNMfvT3RCYMtMkHlr3pm2HMaR9VQOXNLR5Z3Vbm2i45D+6mXQJiep/F1GnTLrDjZAlkW0yLiPGfLRVuB/h7zxWz9WiDLR653Cj7uby2/OJ+pRshTTBDWzLuy3SALeJU6YvJb4zPgo4fFjcbItut04NHNaPfTk2yaf9mRdITozaf5c/7KmrQPMd8eu9TqYixznnI7lmOIE8O+ZKRJhZZuDgRpcz0zVBa2dZHEAJ3YgReD3qP6yALbrU6TFsvw9cNG6+zTrOWgPcqa+DDTwPEeII9aqH63qXAHoYPmtuznBzZPaDPhEZ8pOgz5d6O0BqzN+qki4k2POx/Hmp4T9mSHSWOHaA4aOHMfdb8TSkgt5EaRyTY4ge7e0WM25zBHrinvVCUVvJBDhc/uu0cOB7lgxdIOBcy0ZjULUXlpgXY64P24EcFHFUS0zx8HfZRKgNARpG92wJ8ihuL2O0nMtzjgeSNY6lLpA9ReVlqA7sZ8sj3LTCbW0VtX2CaOFaxrovI9Qgj2wj9WIMnJAawvPErbid2UZEVEJJEJK8zCU3gQI71FNCgUJJJOiAZJJJQggkkkgQSkwwVFIKdhWj0TZ2NbVpNIBk2dyPD696306ZIsLTw4d/zXn+xtqmi7i11nD69V3FLGbzQWkEEWMj7LjeRhcHa6Opiyc0bDVGoJ9clAtAEka81KnXsBA146KurU4z0mFkouLQW5SL9QB3qRa1rc5jmD4QZWR2JA1Pj9kqWJJMA+JCPEBqFTemGnI+pOWSpbS3v4u5v5WhokQXnoIjyTloaIDx/KD80LIf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" name="Rectângulo 16"/>
          <p:cNvSpPr/>
          <p:nvPr/>
        </p:nvSpPr>
        <p:spPr>
          <a:xfrm rot="21148698">
            <a:off x="211559" y="1659253"/>
            <a:ext cx="8894830" cy="234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4500"/>
              </a:lnSpc>
              <a:defRPr/>
            </a:pPr>
            <a:r>
              <a:rPr lang="pt-PT" sz="3200" baseline="0" dirty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9900"/>
                </a:solidFill>
                <a:effectLst>
                  <a:glow rad="63500">
                    <a:srgbClr val="000000">
                      <a:alpha val="40000"/>
                    </a:srgbClr>
                  </a:glow>
                  <a:innerShdw blurRad="101600" dist="76200" dir="5400000">
                    <a:srgbClr val="FFFF00">
                      <a:alpha val="74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Após a inicial “desorientação” (medo) face à «tumba vazia», os discípulos começam a acreditar… e serão “testemunhas ativas” da PÁSCOA de Cristo: VIDA através da morte</a:t>
            </a:r>
            <a:r>
              <a:rPr lang="pt-PT" sz="3200" baseline="0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9900"/>
                </a:solidFill>
                <a:effectLst>
                  <a:glow rad="63500">
                    <a:srgbClr val="000000">
                      <a:alpha val="40000"/>
                    </a:srgbClr>
                  </a:glow>
                  <a:innerShdw blurRad="101600" dist="76200" dir="5400000">
                    <a:srgbClr val="FFFF00">
                      <a:alpha val="74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!...</a:t>
            </a:r>
            <a:endParaRPr lang="pt-PT" sz="3200" baseline="0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9900"/>
              </a:solidFill>
              <a:effectLst>
                <a:glow rad="63500">
                  <a:srgbClr val="000000">
                    <a:alpha val="40000"/>
                  </a:srgbClr>
                </a:glow>
                <a:innerShdw blurRad="101600" dist="76200" dir="5400000">
                  <a:srgbClr val="FFFF00">
                    <a:alpha val="74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4866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Line 9"/>
          <p:cNvSpPr>
            <a:spLocks noChangeShapeType="1"/>
          </p:cNvSpPr>
          <p:nvPr/>
        </p:nvSpPr>
        <p:spPr bwMode="auto">
          <a:xfrm>
            <a:off x="409575" y="857250"/>
            <a:ext cx="8243888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8678" name="Line 10"/>
          <p:cNvSpPr>
            <a:spLocks noChangeShapeType="1"/>
          </p:cNvSpPr>
          <p:nvPr/>
        </p:nvSpPr>
        <p:spPr bwMode="auto">
          <a:xfrm>
            <a:off x="611188" y="1484784"/>
            <a:ext cx="6264275" cy="0"/>
          </a:xfrm>
          <a:prstGeom prst="line">
            <a:avLst/>
          </a:prstGeom>
          <a:noFill/>
          <a:ln w="28575">
            <a:solidFill>
              <a:srgbClr val="66FF33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baseline="0">
              <a:ln w="19050">
                <a:solidFill>
                  <a:sysClr val="windowText" lastClr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2043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2" name="Rectângulo 1"/>
          <p:cNvSpPr/>
          <p:nvPr/>
        </p:nvSpPr>
        <p:spPr>
          <a:xfrm>
            <a:off x="427484" y="1844675"/>
            <a:ext cx="8483600" cy="3041650"/>
          </a:xfrm>
          <a:prstGeom prst="rect">
            <a:avLst/>
          </a:prstGeom>
        </p:spPr>
        <p:txBody>
          <a:bodyPr>
            <a:spAutoFit/>
          </a:bodyPr>
          <a:lstStyle/>
          <a:p>
            <a:pPr lvl="2"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Hoje, mais do que nunca, ao sairmos desta Eucaristia, devemos estar dispostos – como uma obrigação – a levar a todos a Mensagem da Páscoa: Vida, Amor, Unidade, Alegria… </a:t>
            </a:r>
          </a:p>
          <a:p>
            <a:pPr lvl="2"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  	</a:t>
            </a:r>
            <a:r>
              <a:rPr lang="pt-PT" sz="20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Porque, “Páscoa”, para nós, deve significar:</a:t>
            </a:r>
          </a:p>
          <a:p>
            <a:pPr algn="l">
              <a:lnSpc>
                <a:spcPts val="2300"/>
              </a:lnSpc>
              <a:defRPr/>
            </a:pP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~  paz e amor, num mundo onde reina a guerra e o ódio...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~  unidade e irmandade onde reina o egoísmo e a desunião…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~  concórdia e harmonia onde há injustiças e mentiras…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~  ressurreição e vida eterna para os que não veem futuro…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611560" y="980877"/>
            <a:ext cx="6264696" cy="5039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 (1)</a:t>
            </a:r>
          </a:p>
        </p:txBody>
      </p:sp>
      <p:pic>
        <p:nvPicPr>
          <p:cNvPr id="12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26019">
            <a:off x="6826251" y="174625"/>
            <a:ext cx="6413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4" y="396894"/>
            <a:ext cx="799409" cy="67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ângulo 13"/>
          <p:cNvSpPr/>
          <p:nvPr/>
        </p:nvSpPr>
        <p:spPr>
          <a:xfrm>
            <a:off x="1187624" y="5011241"/>
            <a:ext cx="746583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  <a:cs typeface="Arial" charset="0"/>
              </a:rPr>
              <a:t>POR </a:t>
            </a:r>
            <a:r>
              <a:rPr lang="pt-PT" sz="32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  <a:cs typeface="Arial" charset="0"/>
              </a:rPr>
              <a:t> CRISTO</a:t>
            </a: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  <a:cs typeface="Arial" charset="0"/>
              </a:rPr>
              <a:t>, </a:t>
            </a:r>
            <a:endParaRPr lang="pt-PT" sz="3200" cap="all" baseline="0" dirty="0" smtClean="0">
              <a:solidFill>
                <a:srgbClr val="F8F8F8"/>
              </a:solidFill>
              <a:latin typeface="Arial Rounded MT Bold" pitchFamily="34" charset="0"/>
              <a:ea typeface="Times New Roman"/>
              <a:cs typeface="Arial" charset="0"/>
            </a:endParaRPr>
          </a:p>
          <a:p>
            <a:pPr algn="l">
              <a:spcAft>
                <a:spcPts val="0"/>
              </a:spcAft>
              <a:defRPr/>
            </a:pPr>
            <a:r>
              <a:rPr lang="pt-PT" sz="32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  <a:cs typeface="Arial" charset="0"/>
              </a:rPr>
              <a:t>      O  NOSSO  CORDEIRO  </a:t>
            </a: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  <a:cs typeface="Arial" charset="0"/>
              </a:rPr>
              <a:t>PASCAL 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9" descr="http://4.bp.blogspot.com/_7ZPfeNmztGo/S7nfH3pV4lI/AAAAAAAAAMs/NjweGIXk50E/s1600/resurec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75" y="1719263"/>
            <a:ext cx="3275013" cy="4373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Line 9"/>
          <p:cNvSpPr>
            <a:spLocks noChangeShapeType="1"/>
          </p:cNvSpPr>
          <p:nvPr/>
        </p:nvSpPr>
        <p:spPr bwMode="auto">
          <a:xfrm>
            <a:off x="409575" y="857250"/>
            <a:ext cx="8243888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8678" name="Line 10"/>
          <p:cNvSpPr>
            <a:spLocks noChangeShapeType="1"/>
          </p:cNvSpPr>
          <p:nvPr/>
        </p:nvSpPr>
        <p:spPr bwMode="auto">
          <a:xfrm>
            <a:off x="611188" y="1484784"/>
            <a:ext cx="6264275" cy="0"/>
          </a:xfrm>
          <a:prstGeom prst="line">
            <a:avLst/>
          </a:prstGeom>
          <a:noFill/>
          <a:ln w="28575">
            <a:solidFill>
              <a:srgbClr val="66FF33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baseline="0">
              <a:ln w="19050">
                <a:solidFill>
                  <a:sysClr val="windowText" lastClr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2043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2" name="Rectângulo 1"/>
          <p:cNvSpPr/>
          <p:nvPr/>
        </p:nvSpPr>
        <p:spPr>
          <a:xfrm>
            <a:off x="347663" y="2101850"/>
            <a:ext cx="8569325" cy="3336925"/>
          </a:xfrm>
          <a:prstGeom prst="rect">
            <a:avLst/>
          </a:prstGeom>
        </p:spPr>
        <p:txBody>
          <a:bodyPr>
            <a:spAutoFit/>
          </a:bodyPr>
          <a:lstStyle/>
          <a:p>
            <a:pPr lvl="2" algn="l">
              <a:lnSpc>
                <a:spcPts val="2300"/>
              </a:lnSpc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ALELUIA! ALELUIA!</a:t>
            </a:r>
          </a:p>
          <a:p>
            <a:pPr lvl="2" algn="l">
              <a:lnSpc>
                <a:spcPts val="2300"/>
              </a:lnSpc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LOUVOR A VÓS, Ó CRISTO!</a:t>
            </a:r>
          </a:p>
          <a:p>
            <a:pPr lvl="2" algn="l">
              <a:lnSpc>
                <a:spcPts val="2300"/>
              </a:lnSpc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ALELUIA! ALELUIA!</a:t>
            </a:r>
          </a:p>
          <a:p>
            <a:pPr lvl="1" algn="l">
              <a:lnSpc>
                <a:spcPts val="2300"/>
              </a:lnSpc>
              <a:defRPr/>
            </a:pPr>
            <a:endParaRPr lang="pt-PT" sz="2400" spc="100" baseline="0" dirty="0"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lvl="3" algn="l">
              <a:lnSpc>
                <a:spcPts val="2300"/>
              </a:lnSpc>
              <a:defRPr/>
            </a:pPr>
            <a:r>
              <a:rPr lang="pt-PT" sz="2400" i="1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1. Deus reina, Cristo impera! ALELUIA!</a:t>
            </a:r>
          </a:p>
          <a:p>
            <a:pPr lvl="3" algn="l">
              <a:lnSpc>
                <a:spcPts val="2300"/>
              </a:lnSpc>
              <a:defRPr/>
            </a:pPr>
            <a:r>
              <a:rPr lang="pt-PT" sz="2400" i="1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A morte foi vencida,</a:t>
            </a:r>
          </a:p>
          <a:p>
            <a:pPr lvl="3" algn="l">
              <a:lnSpc>
                <a:spcPts val="2300"/>
              </a:lnSpc>
              <a:defRPr/>
            </a:pPr>
            <a:r>
              <a:rPr lang="pt-PT" sz="2400" i="1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a Cruz venceu o inferno!</a:t>
            </a:r>
          </a:p>
          <a:p>
            <a:pPr lvl="1" algn="l">
              <a:lnSpc>
                <a:spcPts val="2300"/>
              </a:lnSpc>
              <a:defRPr/>
            </a:pPr>
            <a:endParaRPr lang="pt-PT" sz="2400" spc="100" baseline="0" dirty="0"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lvl="1" algn="l">
              <a:lnSpc>
                <a:spcPts val="2300"/>
              </a:lnSpc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2. Chegou o dia do Senhor! ALELUIA!</a:t>
            </a:r>
          </a:p>
          <a:p>
            <a:pPr lvl="1" algn="l">
              <a:lnSpc>
                <a:spcPts val="2300"/>
              </a:lnSpc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A morte foi vencida,</a:t>
            </a:r>
          </a:p>
          <a:p>
            <a:pPr lvl="1" algn="l">
              <a:lnSpc>
                <a:spcPts val="2300"/>
              </a:lnSpc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a Cruz venceu o inferno!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611560" y="980877"/>
            <a:ext cx="6264696" cy="5039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 </a:t>
            </a:r>
            <a:r>
              <a:rPr lang="pt-PT" sz="3600" kern="10" baseline="0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(2)</a:t>
            </a:r>
            <a:endParaRPr lang="pt-PT" sz="3600" kern="10" baseline="0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2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26019">
            <a:off x="6826251" y="174625"/>
            <a:ext cx="6413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4" y="396894"/>
            <a:ext cx="799409" cy="67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6" descr="http://4.bp.blogspot.com/_wHFKton9GTc/S7qEGWL-2YI/AAAAAAAAARs/yGCFoNUPLLc/s1600/2519485442_a6404b41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338" y="1130300"/>
            <a:ext cx="4870450" cy="3738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Line 3"/>
          <p:cNvSpPr>
            <a:spLocks noChangeShapeType="1"/>
          </p:cNvSpPr>
          <p:nvPr/>
        </p:nvSpPr>
        <p:spPr bwMode="auto">
          <a:xfrm>
            <a:off x="576263" y="980728"/>
            <a:ext cx="2843609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467544" y="2420888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pt-PT" sz="3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RESSUSCITOU, RESSUSCITOU, RESSUSCITOU, ALELEUIA !!!</a:t>
            </a:r>
          </a:p>
          <a:p>
            <a:pPr lvl="1" algn="l">
              <a:defRPr/>
            </a:pPr>
            <a:r>
              <a:rPr lang="pt-PT" sz="3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ALELUIA, ALELUIA, </a:t>
            </a:r>
          </a:p>
          <a:p>
            <a:pPr lvl="1" algn="l">
              <a:defRPr/>
            </a:pPr>
            <a:r>
              <a:rPr lang="pt-PT" sz="3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ALELUIA, RESSUSCITOU !!!</a:t>
            </a:r>
          </a:p>
          <a:p>
            <a:pPr lvl="1" algn="l">
              <a:spcAft>
                <a:spcPts val="0"/>
              </a:spcAft>
              <a:defRPr/>
            </a:pPr>
            <a:endParaRPr lang="pt-PT" sz="3200" spc="200" baseline="0" dirty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2" algn="l">
              <a:spcAft>
                <a:spcPts val="0"/>
              </a:spcAft>
              <a:defRPr/>
            </a:pPr>
            <a:r>
              <a:rPr lang="pt-PT" sz="3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1. Ó morte, sempre vencedora,</a:t>
            </a:r>
          </a:p>
          <a:p>
            <a:pPr lvl="2" algn="l">
              <a:spcAft>
                <a:spcPts val="0"/>
              </a:spcAft>
              <a:defRPr/>
            </a:pPr>
            <a:r>
              <a:rPr lang="pt-PT" sz="3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onde está agora a tua vitória?!</a:t>
            </a: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611560" y="477490"/>
            <a:ext cx="2808312" cy="4312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Final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.bp.blogspot.com/--Z4GLMbQQ3E/UXqlD3mvabI/AAAAAAAAAI0/2HIP1FN2tXI/s1600/EvangelizarAlegria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11" y="2065404"/>
            <a:ext cx="6608861" cy="2065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6" name="Picture 11" descr="https://encrypted-tbn1.google.com/images?q=tbn:ANd9GcRGw2s42UGBJLoZVsO7nonBna3qARZH0B6TEurcxDVWWY_40x45Z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412750"/>
            <a:ext cx="3179762" cy="1720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905" y="260648"/>
            <a:ext cx="3189287" cy="196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8" name="Picture 18" descr="http://www.jesusfontedeaguaviva.com.br/wp-content/uploads/2012/04/emaus01-590x53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12750"/>
            <a:ext cx="2735263" cy="2486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25" descr="https://encrypted-tbn1.google.com/images?q=tbn:ANd9GcQcdRGPo8bIEej7o_jxQGoFD92LxbskqQc4m9JtFAVMlgCim9M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789363"/>
            <a:ext cx="2266950" cy="2478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23" descr="https://encrypted-tbn0.google.com/images?q=tbn:ANd9GcSFKLjpnBtJyS7_qnZtF4I4P1hTq9bl8tIq3SbQSOZsmEtu5Azx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263" y="4004716"/>
            <a:ext cx="2959100" cy="2160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1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45024"/>
            <a:ext cx="2466975" cy="1857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12" name="Picture 11" descr="http://www.freifernando.net/image.php?userid=10456&amp;imageid=687283.jpg&amp;maxw=400&amp;maxh=533&amp;bgcolor=F7FCF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645024"/>
            <a:ext cx="2087563" cy="2670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4" name="AutoShape 9" descr="data:image/jpg;base64,/9j/4AAQSkZJRgABAQAAAQABAAD/2wCEAAkGBhMSERUUExQVFRQVGB0aGRgYGBwbFxscHBgYGhwcHRoeHCYfHBwkHBwaHy8gJCcpLCwsHB4xNTAqNSYsLCkBCQoKDgwOGg8PGiwkHCQpKSwqLCkpKSksLCksKSksLCkpKSksLCwsKSkpLCkpLCwpKSksLCksKSwpLCksLCwsLP/AABEIAMEBAAMBIgACEQEDEQH/xAAcAAACAgMBAQAAAAAAAAAAAAAFBgQHAAIDAQj/xABJEAABAwIEAwUECAMECQMFAAABAgMRACEEBRIxBkFREyJhcYEykaHBBxQjQlKx0fBicuEzQ5LSFSRTVIKTsrPxFnPCFzRjg6L/xAAZAQADAQEBAAAAAAAAAAAAAAACAwQBBQD/xAApEQADAAIDAAICAgEEAwAAAAAAAQIDERIhMQRBEyIyURQFcYHwI0Jh/9oADAMBAAIRAxEAPwCq18T4wH/7vEHyfc/z15/6rxn+9Yn/AJ7n+ehQFYRXjCzeA8Y85Li8S+sJFwXnCAfEFdd8y+kR/tNDKlmDElazPkJqscJjltK1NqKVeB38+tNnCmZJW6kqSLG/rzqTJDX7Bu96S6HrA8R4nsVKdLiVpMEBaxPj7VKvF3ELxUHEPvt2ghLzgnoYCt6K53jNUpAIAN/GkDiJyXLGR8KTibrJ14UNKY7Oj3FGJHs4vFHzfc/zVzb4mxZIH1vECTEl5y3j7dDQ3NboamfD9xV5M2W1hcwxDeGbDTry1KE6lOrV63VUPL+M8QHdDrjhvE61Ag++hHCvEgQRh1pm4CTc78j5UWwnAeNxeIWttrs2tVlu91PoI1K9BUfCttM2n40cc+XiDiEJTiMSlK1JkpdcmCYVACuQv4UWzXhjGNiWsW+oD8bzokcu8FFPvinHJeBXmlhxx1tS0gpSEgxBiZJE+6jbmWuJT7AI6BX5SKbMVrTG816Umc0xSFQ47iUK8XnD/wDKDWYrN8QEKIxWJUEiSO0XYeYPzqw824eQs3bcSfK3wMUF4gwBZwT3ZoBWUaQCJUQSAYSOcSfSl8HsZ+TrwrtjiTFArP1jEGQI+2ctJ/n3qBjuJMWlwgYrERb+/d/z1JZywpcbQr2jKlDkLWFQc7YAdHkPzp872KtriGWs1xKQlasW/ESft3eQmPboOrijGf71iP8Anuf5q8L4LSvEwBQ0gk+NFOwbLS+i/iJ9ZfDjzyo0kanFq6i0qNWN9cV+Nf8AiV+tUx9HmL04hwAe0kfAmrZwjpIvWV6ZISbxS59pf+I/rUbN+I0YVvtXnVIRMe0oknokTJNbtnlVS/S5manMWhme6ygG34l3M+kCtns2nozP/pixjiiMOsstiQCCS4RyJJMA+ApbxXHOYL9vGYkg/wD5VD8iKi4PJlOJKtgCAfW0+VHTwKZgLBvB8PTn099e5yjFjqvoDJ4qxfPFYn/nu/56McK5/iV4hHaYnElIuft3IEEXPe25etBs3ydeHIC4KVbEdRyNRGdWyCQeUGJHMUT1S2gGnL0x0xP0jutlwNOuuFxAEqWuUq1G4GqJggW3tRfKs8xDrSS7iHUFKQQO0X+K8gKkzSSxhw0G1QCr2tJi4NrxtB+VFcmwLa30F5BMx7MysqMifD4RSP8AYCteMsVebwrQSsrciP8AWHClM2GxkdYqHmeLAbStL2L1Jc0/2jqWwoK++nV7O9/fQDQ4pTuholguaEn7xKVQTAIsDy5xFapzTs8Oo6T2iVFeoq7hg8gDF9iNxSuXehky0tsL4nOsRh3nu+4oOd1orxKjpJBOrTNkyNt9hzrrl2LdW7h3XHsQXS4hGlDywgkrQdSkzBtI8QaXFY9TgOJLQbEglIJIkG6jItMfCtsmxM4jDFFm0qRJVBK1Lfbg23O/pXuL36Y7b6QrZZkoAC3jpBFhBJjqbUTa4dYcSShWoHmDcUy5pkQebGhRQtOx5eUUHVkP1ZtTmslfwP8AWheXfe+zpLCl1roTc0yssrjccj+tZlWLU2pRF7GpWLzQuJOtI8wb+6hjJjlM9dj4VZO6nVEGRSn0G8XxE84kIUU6beF/GLnyoato3UVTFtjF6mDG7wibDe0Wrt269A7gMzso/qfyryWvBezbFpZU20hqEqiVqJ94/OuWDypKlfZuGZATBEkkgAVrhmFHVZAMc7nlvbpTj9GOVdpiStQRpa71h97ZPLzPpWnltllcD8GIwzSdUKdN3Fxck/dHRI299PCEgC23wqBg06Uj93rMVmqUFKYK1qnQhPtGNz0CRzUbD4UcyawokVio5286Wxj1uk3U5HtBpXZsJ8C8brPWPdUV3EMpMKVggfHW6r1MimLG2C3oaH8MFCg2LwUG9xQxGMZnuLwurloLjCvRUke+pjGYlR0LnUPxQF7bKjukwZCk2UJ2INZeJo2b7Aea8HYZ0lWgIc/Giyv0NV7xJ9FuJB1tKDwH3T3V+nI1cik9K4rMVPoa+z5pxzYQG0kEHvFSdjMx+tcmW5vAg8we8KcfpXyjTiQ+kQh1N/BQPTxBB86T8O5aDPqARXn0jYW3pk3h8LRimgmYUoAnw8aufL9gQZqocC642tLiB3kmRNwfCOlO7HH6UpA7BWrmNQCZ/OgdbC4NPoekLnaqI43xBczHEkX+1KR/wgJH5U5Yr6QHye4htv3qPxtSVlzCnsWpSyNSypZ6Soz863kltmOG2kE8sy9QT3tufiKYkuJi6x50tY3g5/UNSiUnp/5ojhuFZwikTC9cTUla92XxvzRH4gwBcSdJ1DektFjB5Gm7A8EuhUzABmbbDyvS7nGD0LXH4yAZ5eVU4Wl+qeyTPLa5NaD2H0LdbR3inQoJSbwLKsrnPwqI9iloxepuVJBkATA5RI2jrUFjMtKWvxIVz+HuFGMBiH+wKES2pS9Wo21CDA8tz6UTkj/3GfC47WpSdCYRDqzsCecxuq0T413xOJKQFqbTK1akBQskbGByBFQsmPZNqhrtu8A46Vd1xOm4SfDb0ozjsQ29g2uySCpSrJ1aim8kKVPIC9KlT4Dc17sG5Elt5t1bhKEgqkTCIn2vKeR2pewaSjGYdtIAR9ZaI03BPbIgkyeW3KjmdZUtjDoaS4dC1KLmx1A3id48qC8Mob+uMFI7qMQ1YyB/aoG3nejXu9BLXiDSs+AOkBSupSNqGu5gVrDYXKNUqStMKT4bT76DM8RAJLbiZ5E1BfzBIVKCbbSZPlSJxf8Aw6rzL+yVxOluQEJAVzI/ShAVytAEb/KubmKKjJ3rwm3zFWRPFaZz8lKq2iUyQR3jaAL8qklCO7cCByV+tCkrN7VJe5d3lyotCyUpwgrAWQLRf5jerX+iXAkYQrJJLrhIJ6JhPu3qokPJAIi89B+Zr6O4MyrscK0mAClCQLcyJUfj8aw2Q4XgASTAEmkvF5ikdo68SEKOlQBhTkezh0nkhIOpaualHpRviDEqTh1hBAWohIUdk3AKj4JEq9KrfH44POCNQZbGlCRdWkXJvYrUe8SeZ8KsxStOq8Btv+M+hZ3OXsUpKAO7shlA7oHgkC/mRRZ3JkMhP1nEM4cnZKld/wDwikXMeK8R/YYOWUGyltjU4s89T0CB4JAFacMZQt1ag5JNrqmTPUm9Ly/P4r/x+DMXw3T/AHHpeW4V2zGNYcV+EnST5TXDKcW40+GHgQpu6QrcJ5pnmm+odLxvVb5vlC+3MhyAYGkDkYm/KmLLVPp7HUpRShYSdckpSohIKVGe4dimSAdq9j+Y7/XJ9m38Xh+0/RbZdlM0MxmLMxWYvHnRKSUkAja1qDs5mHSFkgd3vTYC9z4bVPfT0agD9J2D1YEr5trSr0PdPyqrsM4mPGn7jfj7CrYdw7Wp1Sxp1JENgz1N1eg9arBPmaziZy0GxjRyNaOZl/FQ5LKVRpUb9bUy5DwUXCCuYpblIZ+RgB3MulE8Di0wgz9pBmNrWHwqy8BwHhgmFNJPmKjZv9G+FDa3G5aUlKj7Xc2JvNecpo2bae2QMDnMtwo1CZxToBR27QQVTEJmZ23+O9K+GzGe4eY/YmoGbvoSA2GtCwZUdRMg3FjsannDt6KqzJTsfM24raSggOCb+J8oqvMzxgcWI9kDn1JkmoVZVWPCo7RHkzO+iThsVocSoAK0nY7U44LGreCXFAaibG+kTbnsI+dIwVG1NfD+eEjsggCUwVSTEcyk2EiRRX13omtcl6OGHwqgj7RtJQ2VW16RB8Bum1qU8XxShpQS2gBKSQEp9mCDPjJMEneo/FWfBSuyZlKABquTJ3t0FAsLlynDCaVMJds2ZddIK4zi5bgSmClKUwEgynVO/Xa1SclfQvGYUgqnt2gB0+2bkx0qGrhZYE/I1vw/g1t43DEiP9YauP8A3UUxOX0g6xNPbR3x3DslRB8q44LhRxQJULHYcz4/KnB7DoPeSRB6HatcfikwEgEhIOogkAADYH7xpEVS6Z0Kxy+yvcbhW0TpclQ5RI9/I1DKq74h0LWSBubTvWqMGomAJPhVa6RBXb6NO3PhW6cR4V67glp3BFctNe1sF7Qb4awyXsUyiPacTM+Bk/lX05gU/Zo8j8a+U8qDvbN9iSHStIRG+omB+/Ovq/L2SlpCSdRQkJJ6kAAn1M1qWme3sQvpKzkNoaZEanVXj8I395IHlNDuFi0WZUkElRmRvBgelEPpOyUOtheykKEK6SY91xPlQtC5aQoDSbBSehHdUPRQIoPlU1iUr+yj40r8nJhd7IUOme4EDomD135VOyRpE9xNrx4wYtS67mJOlqYB3O1uf6V5i82xLZAa0KbG0WUPkRXNR0qYXzLLWlu946FknSQBeLkXEE3muGZBOkNFUyRJ8lBXK3L40Kxrzi2ip1Q1pVrQByI3k+Vq65PLy3FHolI9bn5U3FPLIkKy0ljY1pzJmUtrWkLWJCT4jrtVGcZZqF4hxtlSvq6DpSNUgxuT1vMTyqx8I6hWOxTh9plopbBvJQiZT0iPWaqLC4Uuq8Vfmb1a3tts5tLxESK3SKaEcEulMgX5TWmM4Ne0hSUXA7yZvPUDmKFZZ/s14b/oWtIqwvo14oOr6s5eZLaudhJSetpI8qr9xBG/LlW2GeKFAgkEXsf3HOmvTQvxn0OnFAXNh1MAe81V3H3FxxLv1dKgGEqA7t9Ziyj1AmwpeVm2rdKjII0aipIJIkpSdu7I9fWomIcUpc9l3o1R4G4sPAigSCdG7uG1ICuYF+ojehZUVGd5ok6p5tJ1CEqG5FjqB9Z6Go2VYXW4AdufuoV+qbYTfLSRo3gFqBIEgb+HnXqcH+IwOtWBw/l7SBAcSCeu59+4ojiOGWHJ1ISZ5i1/Sk/5PfZR/i78KufwwSN5rzL8WptYKTB2p2zvhBKdEKASmxBMkjf+lKiMuH1ptsmxcSPQkU6MqvwRkxOCAFEqlW5N/OaaMhJGwpd7MdorTBudPiJMV2b7UG2tJHuihyLfQeF8e9D6hw6TQvDk/W8PaxxDP/eRUPGZe6plBSsyRcTW/DmVPDE4dSgUpD7PtGZ+1RtakR/eyi++tBtYSZIACiDBBi5i5HP1rliniWVj73ZkSNtjy5UmIz50GZ8am4biY/3iRHUb0/gxayyz3h3DNkSpM0yNobCtYSJiLdOhpORmSkEhsd0mduRNFMc/iG40bEdJ/Ol0q2ehzokcQpCgSE8qVpB99MLGbrXKHUd4GCYiI3ki1PXD30J9vpexLimkLAIaQBrPMFRNkSPAmm42/GJypa2hH4Cy59eNZWwyp0suJWqLAJBvKj3U2nc19J4JW4mfzrTJchYwzIZYQENi8AySealHdSj1N6mjDhJkCKoYhdAHiPLw40tCtlJKT62+dVw7iigtFezsoX/C80QlR/4khKvSatrM2wUmedVfxNgtbeI0bkIxTf8AMk9m6PWL1v4/yQ5GTfCkzdxtKjeRysRPW3hUDGZS0Tdb5J6OGPjQLB5642hC1AlpVgreCN0k8iOhijGF42ZVABQVdDAPxFcqsdQzpzc12eKy1pAlCTP8SiZ8xMVI4VzhlZ0haQvUQUkgGZ3APhW5BxLalgaUjaLajufQC1BM44MROq46Ebj9++rPjRx/aiP5GTfSHniDCsuNreA0OtIUUPJse6k2VNlDlfrY1S/D6EiVqUEpEASdzvRvF4TFJQUfWnFNkGUKKrjpua7ZRw72mGSQVJ3nSASbmPHxrfkVKWgMEunsn4POp9khUdDXrudEyBE9JvXvDnAzsHUq5HMQR8aE5vwi8h0QUXP39o8/lUCiXWtl7qlPgD4kaKXBI9oE/lQtsCb3A5U2Z3kbicPqdKZRJTpJIva03E2tQZODQllRI1Km6tRhFpgD73S9WYsi46IsuJutmF9JbJiCCAk+Gm0+6K0xmNJCNpKEmd/Dn5CpmX5Ip1tRQJQSkG6bEkEGOnLVsKH4hjs1BLgOpCdJBMQQT03HOx5im7W9E+nrbJwUpSG9rhQUNINkKB28l1I4ZynWpzTY/d1eU1xbzAJbBSAICzAAG6mk+J5HnRDKczSHO0TICiB7h/4pGbenoqwcdrZvmHCmJJSdcm+qRYXtpjlRljCujCKEnVMbn3+VGk4xKkTuSKDt8QAIUn6u+TuDpHLwmIqRt31otUKQCjIMWlUgIWCLkz7rn40KzTCLbxYIkFOlRI5eXuqzvryQ2FG3dmD8xSDm+IQorXYrUdMbwkX9Kdjt8vBGWEp7FtHcUDTP9cDjRvJi0mL0vPuJKTyn971wZdJ7u/rFPqefZPNcHoa8Nj1whJLEDoolX9TRJOYA4jDJH+8M7f8AvN0qwCgAMNJA3Ook/nXXI8RONwqd4xDP/dRQLGuSG3kakAAGuoRTflXD7Kk/aJvyIN665lwsgIls3HLkR+tO/Kif8NaFLAPhCwVDuyArwHUU6t5mw6shBkEQQQQY/I0sYzLSgE9LHy612w2OdSgAFJSLQd4obSrtB46c9MszgDJkLxQVpSUN95RiZP3B5zf0q3C4lPtGPOkb6MsvUzhAtwQ4+dYHMJgBM+MSfWmHMMeEJK1wEjnuZOwQjYnnKrc4p2KHrQnLe2TcTnTDYKlrCQNydh67Vxc4ja7oSS4V+yEAqmBM2tHjSmnNcQ4T2ZUEnlOo+pNvcAKWOIcoxRWFKUoAyEwT3V6dSFAiCJIKT5j0r/ApemxHPfaQ655xe0jujU4uYUElICfMnpzilHKs9QoKCgYYdWkz95p27jZ8UzqHUJI3BrThjAN4xBcedSyEJCDBCVk6THtW5E+htUjMuEmUo0tjs3UiCQYSsD8f+zXJBn2TO4p7WOHwXotOqW34LhUvAYpxlXeYWoahuCCO4scriKPYTh5lThV2LdoiEDmJmOe4qHmOCU/hAVg9vhD2TgNiWz7Cj5GU0wcA4xLjZbVBcbHS5SLA/L0pOfDtc1/yNxZNfqTUYTu3HSBbbp4Vvi8IlQuOVFcWzaALmorqPyHxFTeDmhSzTKRAnxHoRULL8aMKkoMQOdMOYJlPkY+FIeY5z2mJWypISkdwX70zufA8ql+RCqR+CnNDIxmuJSoqZbQpJEzrOo+kECuuHzq57RGmb6VKC4PO8Uo4nJ9J7j76ARsJUPIXBiuLmHW2rU46XBFpsRUDlNdM6K36EeKMclwoSTCStMxfmNh5xQDidxGrsUHYy4opIgi2m4BJm/uqQzh+3WO+EgXH4jBF/lXTiDhlXZduVrvJ74JUsAJG/UfiNojmKowpLWzM2DJUOkC2s5DKRpBKTBjbcEGD90hSVGP4jXvEim3m0vNg2ABPlFj5TvWuHwi1tQEQiDCjzB7wtuSFc+hNZl+VLQFBWnSrlfy/flTq4p7XpzoVNcWugUpX2YHgB1N1qPkNqkYdWhCd+XLqVX36Ct8Xki9kkRaJ8J/WuaWSggKImAIFzafCjdKkLUOaC2Gz1QT3VAHxmKIIx6iifrWGJN4KVT5UrODSZAkcwa5JcSo2RSuCKlka9D2JzxZEEj0PdPkTQLFOntJE7Ajr+5mpxy8ltR+8dh050PeWo2hQ02PWCZEx570eNJeCMzr7NcQgyq02n31DAo3lzZUQFTseRJkEGPcfhUt7hzmNjcWv60brXpk43S2hcSSbSaO8KYUnGYfweZJP/wC5FZh+HytcAbbnkBTZkeR9liGQgiO2aJkST9ojmIg2ih5/0MnE9dkT/TrDRjSpQ/EBapQz9BRrF0j31CPCLgVEEogi7ndv97TG4omzkI+rLAGygq3QVJTnrTKoVd7AOMzBLoP2ZSFCJJvP7iuXBmH7fEIZUkaUkrcPPSmJT6mB6mibfC4MrATpMHnyv1t6Vy4eJZxbpTEKOn0MKiPSqsVS3olyzS7Lh/0gQDB2AEcuvutQDGY1eKVDYlDdkdCea1eKjJ8oqH/pM9m4ZgwY/wABimD6NlpUysKTErOgkchaK6cUol0vfogpcnp+BrhkkYcI0hLg9qQO941Mx2EDzK0gQvceBFx6VJdwkEFNiNq91X1R/MPn5VPye9jddaKr4acDGLhaBoWotuJUAUiTYxHIx8asvJ8CgNGEi5UCVJuRqNjIkjz3tSpxZko7z6O7JGpNj4ageY5+FN3DmP7bDoWfaiFfzJsffE1T8hq0skiMe5bli3nWVdi4FBJKVJKI/Gg7sn+Ie02T009KSME99UxQWk6kpJBItqQRf3i/gRFXLj8IlxBSoSk2P6joR1qruLcjU04VG/NRj2kzHagdRssDYwrYmmfHtVuaMyS/UPjbQIChcGCD1naouIYi3VNvQmhnAmYdo0W1KOprYfwmY9xkUcxaboPLao8kOKaZRFckK2NTcj+IH30kcX4HtH1BKglaE3JTMgJnSDzVEnTvarDeaHaweg+B/SkTO8cZcWD3e2VogX7QJ7q9UwUjTEcwVXqbI+i348cqF1PFa0hDbMqO2lQJVMgAbXPL3VKTwzi31anoQImCSEi8QSLauceB2iiTIDg0lpKNagtFjpWgpkqW57Q0nUpJ6EjpRxTytTScOUKU5OpW6DqKfuLkJAAJixA9am/Vdo6uPA3/AN6OWScMJVh06FtqWnbSClaVGO8pQlR6jYRepj+WjC6Vq1KQAUrKu8Soge0T7PMm8cr2rzLn3UuqddbLZWojQEFTgSYCACE6UdJUYvPjRJOPLjgWv2J0BBTqlMd4rjZStpjTYfiuX0eqmn/aEPEuJaUpCiIBsRa3Lyty5bUMxWYoG3pUz6QMM52wdbaWW32w5O5nnI3kWm2/hsmsAqVB3IVbxCSQPhXli2c3Nl4VrQUdzIqNhI3MHlQ3DvaXCpYsq3iByPl+dYpxQWQkaknSdMSCNIiR08KlYhtLxMBWobpN1p8v9okfh9pI5kU9QkiOsjb2SXsvUrbmJFcMNliwY0mjfDCgR2Tiu8BLZGxT0kiZG8bxTAvLSdzUlU5ei2EqWwBgMvVsZoXxA+jt0paupAIUreeo8QKPZw4E/ZoKguNSoVsjmZNkjnJ5A70rYl5LUpRc9RZA9T3nCOqoE3A2puGW+2Iz2v4o64bUgpUkJ7pk+6DvtvsSCJo2zxE0od8hNrzcD8pj15Uru4hREuCUnrzMKEjkJkkmhhTJ2/Sn8U/RMZXPg14nihpCVdkVKUT00pAvz3PKivC3E7S32UqGhanmgAAT/eIAv8zSB2Rovww3/rmF6/WGf+6ivKEE89jxg+IS5CEkCedaYh94KIOJaCQIgQm3lNz50lMvo2UVj+Tf9KKYDM2mhAWvrdhoq/xXNSrCyr86DL+d9m2AV65F1WE+61RMLhFaQv75IWPkPdQZLjSlpAJOtUrJ3ub8vyFNjjqbDTE8h8PdRKeB7ksiNPrxLS99+fik1ZHASAcGkRupR8faNVM8uAsTbun3b1aX0ZYvtMHHNDigRzFwQfjV6reM5znjeh0w+KiyjbqakLaBuD61GCAqPG1atrKDvbpQGnLMsKlSFahCT7XTxt4i0+NCeClFsvMKN0L99rH1EH1pkKxsQL+opddwRw2LbcT/AGa0JaVeSFJPcnmZTaf4R1psVuXINLvY0zQzN8ClxEE6Sm6VxOk7SeqeShzBoiDXihNv2aWnp7N1sqpKVYHFBYTCQYUjoCLoB5pjvIPMCNwafXXApIUkymAoHqDQniDJ9f2Z9qD2Kj95Ig9ko8lpN0k8gPEUH4S4j0n6o6IIsgm2x9gzsenuqzIvyzyXqFR+lafgQzxzs1a/4Fe+P6il3LWtaNIbVCbKQpJAHSARtNwrkR405YsQpCxukGPMxe/hXFSlLEKNvU1zrnkdLDl/GvBBYyTEr2ZUkqTp7xICUg2SZEAEgnTYCakLyJ9lwrU32qRfukxGyk6dzYxYz4U3KwR8flUB1hQ5iJqd40uy6f8AUMn8UugFl+HdSsla7W75F1kkmVBY7qkoB9qTYbzUQ5kESpCmyiQQVoJlyBqJULpRAtpIiQALiGDsS7KHFK7PnB3vMXm1QuJM5aQ2lhrQFSClIFwBuQofeIsOdzQO19DZyO0k0Dc+yoYhlLbbiitlEoXcalE/aJX01SIVyi+5NV5jD2DoCgkrQRqMEqneJnTYWm9PeFxTgfSHVOIDiZuBBBUAdSTsmPW4maTONXmXMSS0CFkHtBHdKgowpPTUmJECCKdie2T/ADcanGmiFjsUYSPApMxHdURsAJtG8ivUHUhKvvIKo8JQFiwjmhQqOpsqAkx8TcD3XSbnrU3AqQARM3Sbmdlx90dFnnzp/iOQe4bONSwqQh0X1fdUf4gNumobDed6f2sUhOG+sOOFKAmYsTMeyOt7SPOqyeLcERcTyPLzVWpxZHcVfRqidrpNyOZ5zQVCo1U0TcZmbzzmrSRJ1QAYPn+IxbpGwFdGmSESpN4cGxsIQgDxgqN/CuOZYxQdWAEgA6R3RsAB0rsxjIamE+yL3G7vgR0FF/QIIcXKiI610y7DhSwCbeFcH3tSievn86J5Y2EgHSCpXUwKG3pDMc7Y4YLBslIBQD6V2y/h7DDEMKSlQUHmiIVazqDseVLrWfOJWEFCR0i9MLb7reIwpSBpW+0Dz3dRUn7Kki18XLeivWXaltvgj+l6HJtz+FSUOGLwfMV0TmHVwoPifcaL8PZwguJQ8ohImFjc2skyD76XFu3v+/LnXNy3OspJhRTkcnFyFyrc225Jp4+ijG6HsQyTvCx+R/MVU2GxC+6dSiCROxvNPPBmZdnjmHCe66AlXmSWz/8A0En1rcafFo3Jaqky8ibTXVxAPnXJDJrs7i0tgFW55C5PpWHjxkcjfpQ/P2SWFAbgpI6iFA1JVinXLJSEDqq593KlXM8wK3FhL2tKSE9O8k96AOU22oXajthxjd9Ia8NitSQoVJmaUcFnnZ2UJBvajGFzxohUFRi9kKJA8YFYsk14zaxVIQxWGS6goVzg23BGxB5HxqvuN+Gln7ZP9qi69IjtEj+8AGyxzH6U2ucRtDYLPpH5mhuY8SlY7qAI5kyfdtRz8qcf2Z/j1f0RcgzI4rCocV7Vwehgxq9d/fU5Dx2iKB4POUoXAIBP3Yt6dKNKfChKRvyINIeaabaHrDUrRwxmOCYHM7D98qhPrE6lEW8qkqwCbqUQCfgKH4h1OxNuQ3Uf0qTJkbZVjhI1ebGJ7ocUgDfQIUR/MfZ91RF5ezgu9MqWTClkKUfXy6VxxOLAEFWkD7qfn/Wh+LxKHACFtE3lLhsAAe6kWkkwN48dqXPbHpb6IWBxLeLx7Ad7VKFmBsDIiAVC4Seu41eNJ/GmRnBY1xoEqQe8hRm6FXAJ5kXSfKnDh5XbYpAWCgKkgoNjpTAg8gSLnrUj6RcuZ/0cSCrtGnkwlRuNVlAeBEHpar8HnZL/AKhPGkk/oq1TxKIPWOg5Ef8AyrbCrsofwmPMCflUdG8e+pGGehQi3lHO3zpxzTV4EqVAJuT77/Ou2OZVqKiCJEybbgH51ycc2noNyd9jz8K9edEJIi4HibW3O21YeOuOaJWonVc/h/qa5uKIRE8kjYjmpVcXHZUehrZxXd36f9Jrx49OH+ymB4HYnkRTbluUNPNpBMKgQfdQLJ3UlKkLi0kE+NreP61Py3MNPsnY1Pk5FeLihiGQM4dCld3eZNt/l4VOynPcOt7DJ1yrtWx7Jie0TEEfOhONz9HZgODV4RW2R8StKxDCQyoanmhMC/2iYnypCl09spdSk0gdlf0fLfvrCEdd5HgKnYz6L9PsuE23PWaLZSl1uye6nmDt6dDRr64Yg0L+RW+jF8eCnM1yxzDr0ODxB6ioFWZxnlXbNa5TqRcSbxzFVycMdOoXSPaInu3iDVuLLznbIsuLg+jqnEJ7MJ094H2vCQY8KZcG59iFTBbeI8g4NQ9yk0vYVKAiTp1dTJPuo7lSwsPIH941rT/M33vymrMS2miW+mi/OH+IVO4ZCyRqIgjooWP6+tSm21LOoyFbK9Oh6GkT6P8AMxoQTdDgBIHIwAT+VWKzjUKjQb+XKltDUzshsCE7lW/8vP8ASh+acONvFRR9k6SCVp5jaCNo5WvtU9Zgk8zYeAqFi8eUrKkjYCQed7ihqVS0wppp7Ryw/CLQjUpSjzTskn/qiieV4NtlJQgAXk3mZ8ele4XHodTqQZ6jmKh41kg6k9L/APigUTPiNq6r1nfHZA05JI0qP3k2PqNjQB3I20EhQkjqfjFMeX48LbCuYsb7EfuaWON8xSkJWhd/ZVF/EX26ik5ca1tLsdhyNPTPFrbb20p8hFDcbnbaR7U+VJuOz4nmo0CxudqQJ0TNgeXvqTg6LHaQ44niNU+x6lV/8O9L+P4iEkA+d9I9YuaApx7zh0pUG9Vu6ACQfE8+cVwOAI7jrxAkTKZEbjvAzcUxYl9mOqfgTdzAq+62R4rn4f0rZxClhCloShKgQlWkaYCrgeNrA1FbwTIZgLEhRg3m8XiBI9edFnMhQoJJfIa0p/uySkkSQpJWdJMn3GK9xRXhlz36xk4exjeHaaV2gMKJUgIhcFUQoXM7W8qGfTavQWUAWc75/wCDuj4q/KhGWLbRiGy2XHkpIWvUAmCDJAVMEEn1PnNWNxpw8M1wMsXdaUSgEwSsd1SCTtI8dwk86rw+NEHzu2mfPiBf9/vnXqQfSunZFClJUClSZBBsQUm4j0qZ9WSWifvb/GmN6OclsiuPgmY6/Ek/Ot0Yr+FMDwqKReuyNXK1Zs9omMsIXunT5GuGNy9SYi6evP1rxJWOd6JYPFahpV6RWmAZFSUpHKx8LV3xmHSDPw2tUNdjaY8a9vZuteExjM1pNzH8W8edNmRZziFPsJLrWntmvZTcguo2NI+sc6IcLmMbhgf9u1/3kUFQvobGVpaYXazbGuLVBc7gkg2gW8IJvTHgME+6wVXB+NNIyZoHWRteKJ4MoDapISTeLc65lWq8WjozLn1lRpyDELfCXe6nrIJEeB3JozmvD6msE7qOpRRaBHO1Pups7gSOY2pf40eAw7l+W+2+1GsjppIF49Jsp9CLEcj4UW4YfCXm5sAvSfJQ0n86gp/f61thxCzHMSP5heuv8ev3OXljoZsl4nVhfsSJ0KIHWxiPhVx5PmoWyh9IKQqLKEKB5gjlFVrwvlQcxjr0feBFpiUpUfid6fMZl6lt6dRReRG0xaRzo6kCWMj+ZSNRiw5Dc0HOYpCVFcwVRt47+VxQNniBQX9WcUgKSLdTI6z7hUDMeJmEJhxaUiIgmD423pQ1MNY/EFk6kJIP4goCR5RcVNyrjtKxpchB2CiJ/pVap4saKw2lwugkBAAUYkxEkUUVlr2hTiGz3TBCjf3CazTM2OOYvLJPe1tqvIIsR5W9OlB8ctT7K2pRyI3JkG0QK7ZZw4VJCjdKhJiRv+dMWCyUItHka9o1MQE8KKO4v+E/I1DzHIIbI06kmxBsf6GdvGrXVl46R08D+lDM0ygKBMX51nBfQXIoFzDaHFIkkpMdPKdiCegpjYzJnEt9n2SULVpBsJ0A3CDNlDcEzNxXPjjJSlWsDvJ/LpQTLMzaBl1sm1inwHSkXJZhyp9MPYrJUshUtL0GdKwZ1AzE+kT5VwweOQkrSqUNqA06QZChtMmYNxz3okzxKlSS0pxKoUC0tQCrEAaVAkApAtJMxatMtcwr6+zUz9qV3DCe7ABKVIUfZEgAg2g8qS5Z0VULv7C+RttOpWUEp7JIShIjV3r3Xa2oQCZub0wcJ5otJcKXErQ4SCmQOzWmQk/xSnunySaBYfhJSSUKQ2EGfaWVE3t3R3bVIyXCHDpdT3Lq1AJEJEbDrWRfFivl8b2kVHjXJeWeq1f9RrMNiItyrXMR9s5H41R6qJFcW0kkJAkkgAeMxVr7OGvQojLZgi4N6a8l4fSU6lIO/rUzKcnSyhCXClKgJJVsFbx6VMa4jCV6NLZ/iQZB9NxUF5G/DoxjlegTPcibiQnTHvNI5UUkedqtXPsSkImCZFhFJeaZGThi7CAEwYCgVRtcCjw5H4wM+JeoEYpzuoV6H866ZfhS8QkC8c61W13EA9fkKIYfOyykhsoEm40g/neqLbXSJscp9slPcDqDKlBQ1ATpoRw0mMdhZ/3hr/uopmw/ExUi6SnqRsaF5StK8awpKTBxDJHQfbN0vFkremOy4p1tD21xGkCVbdKGLx+FUsrCHSVGSAhZCj0vb5UsrxBZXdQ09ZFvSaIt5k3E/XSkH7oI/Impfx6K1kT9GZvOkpSEBpTaQOadMfGlbjbPdTYbSZ1EE+AF/ia69u0QQhzXO6lKFeucKqWwnEtthxKlX73eGkqBgcxG0UzDjTrYnPlanoR04rrU1l0SP3vao+ashKhGgAgHuqB3HPofDlXJl0CLjfqK6ErVJkG9oungdsdmV9QP+kD5U4KRYfvpSP8AR85/qqSSLzz8TT+03Kd9xT7fYuV0V9xZgu0xrKTGmxBCQVCJ63g3+FBvpDyIBDCkgEqeCem6SY8NqdcMtt3GuCO+ixlQsE2EJ3AVMz5V7xji8OyhKnGkvKCtSEEwNQEajYiwO5pD8YwThwulplh4AXUJjxVqF+toq3MGwhWvTBBv8Nvyqsf/AFLhzl4bKm21oAhKjpNjyPsqn31Fyv6T2sM4VpT2p7NKAnWEpsZJ53NhtTnS4IX/AOzLYypsIKm/wmR/Kq4+NqIoRB0+o8unmKA5dnCXuxdEJ7RJSpOoEpO4B8aNOubdRf8AWgoNHYpqHiEWIqWpwb2qHi1iNx76w0rPj/C/Zq8SAOsnakdGQ6tKJCdRjUdhTzxtiQp9tuU2lZuJ6Dn50OdDQSlK1BIUQNUju8waiz2+WkW4YWtsFq+j1KkKSk6XkiUye4sdb7T8DRRrEusMpQ1gHkupGklCAUkjc6wbg71NcxqU6W1qAcA+ydtpUJ2V4dRyofjuJcU2TKWyAd0upPzmk8q8Y9JLwxBxSocxKy0DcNg94+cfkKC5zn6mwUhUKNyeY6JHOf1qbiPpGR2ZAgri1wQPM0hZjjC4oqKgSSSb/wBaPHDb7QnNkSXTI6lyZ6mjnA7QVjW5E6dSvUAwfQ0ABHh7xR7g3FobxKSVJBggSeZqrJ/F6I8f81stTG8NtvwqJUPG3kRUfKeCG2jJSE3tck38/hUnA52kHce8VMx2NU4AWy2op2SpUAn06Vy1T1o6zS9OnEHDrbiEj4HY+FJ3/wBOgELupEzzJ35GbQKZG8wxSykPIbATzC+nMdfWumaZ4nRGpPvFFya6QLlP0qTJ2CcSlpY9hSgee1vlTqjhBOrVKQkiDKRMHcA0jMZkkYlxwKT3lqIMjaTTq1xC0pqFOpTIidQt8afldbEYpniyfmuQNfVT2aBuJ6RzpVyDJgnG4e6gPrDZEmRZ1BCdvDfyosxm6ECXXy4lR7gKwZA/hSQINEsBiWMRimw0NK0ONKgxB+0QTzn9ihh1LDtJrZZrm1RutZWVVJISmvZorhP7FHmPzNZWUWP7F5PALiN1fzn8zXI7VlZT2JQay/2B5US5elZWVp5eA9v+1X5D8hXuY7D1/NNeVlCEwY9tUVP799ZWVhiDmC29R86Kc/WsrKJnkZWru1eVlYEBsV/aenzNaP8As+o/OsrKlv8AkULw9xHsp8z8qhK3PpWVlD9nn4annWqqysqhCaPDWzftCvaytrwFek+u6dhWVlRfZWdDtUVzY1lZW/aPMGivXNh51lZT6FQd8P7Q8qkYf+1T6fmKyspX2G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7115" name="AutoShape 19" descr="data:image/jpg;base64,/9j/4AAQSkZJRgABAQAAAQABAAD/2wCEAAkGBhQSERUUExQUFRUUFxgXGRgYFRUXFxUaGBUXFBcXFBcYHCYeFxkkGRQVHy8gJCcpLCwsFx4xNTAqNSYrLCkBCQoKDgwOGg8PGiokHyQsLCwsLywpLCwpLCwpLCwpLCwsLCksKSwsLCwsLCwsLCwpLCwsLCwsLCwsLCwsKSwsLP/AABEIALMA7wMBIgACEQEDEQH/xAAbAAACAwEBAQAAAAAAAAAAAAAEBQIDBgABB//EAD0QAAEDAgQEAwcDAgUDBQAAAAEAAhEDIQQSMUEFUWFxIoGRBhMyobHB0ULh8BUjFFKSwvFDYnIHFjM0U//EABoBAAIDAQEAAAAAAAAAAAAAAAIDAQQFAAb/xAAtEQACAgEDAwIFAwUAAAAAAAAAAQIRAxIhMQQiQRNRBTJhgfAUcaEjQrHB0f/aAAwDAQACEQMRAD8ADYz+24xew8krq0VoMRgnUjkeIDuspXicOQELeqKaNbFNOTpi9tFKn8OFWpGwN1oPckDTb+FV4XDZWtOue89JhHBe4GSm6IYXBCmIY4/UfPRTq1Mvic09xf5K91IDdSoOGhTNSewtwcVaF7uICoMrBA3JsSrWYYW+iFoYENe4CRDjF+qZU6Thpf5FTptAatI89jqDm1Hu0GUDzJlaxrfCe6X8NLBSaWWaRN/Qz52XV+K+GGjzleZ6iTzZW0jLnJzk2M6B/TzRLXw11wABJusr/U6hPh29B3KfcO4CcR46r8/JrbNHpqgx4ZSkkSotci3Ge0d8tFhqusJg5fyUPieAY6tTNV4AaL5AYP8ApC0+LwraZysaGwNkVwjiGR2Vx8J5mw6lHjeOOT05L7/UNNLwfMjhnDSJHeeSW+5GcmII1lbL2wqYenUzUTIvmgyMxOywOLr5nueBrEK5ig1J77e5MFKbpjip7RtBgN85RDfaBjmkwMw25rN04i6ppuDak/pdIT/0uN+Cz+niH1a9Vzpzn1sE54TjnO8D7nY/lIDiIMIvhPEstVpgkb+kIsuCDg1QeXGnDZH0XheV1HKQc4Ou0LzEnJpcnQcykmA9owxziGmHDnom2BeKgzyCdh/lWU8E13ZFxRRjCt5EWU4F7uOqJ/pVYjMKb47K7EV/dtgATCvHHqop3fpAEAT5IsdNu/4J1WNfZzHl1KHNhzTE8459Vmf/AFNqzTpE2mp/sITPC8UmzZky4rMe21UuZTLj/wBT/aVbWetOMPFLvR3sz/8AWqc/eD6St80+5wbQdXCB3cZWG9iMKajXAaCo0ntH4Wz47iWlwAMhugGk/wDcVD7ZznxskjskXrkxK6pY3IBt1MckF7u/i9OX7o/Dt8YOpnyHYbIbGOJe6eZWXKcYx7H9xL7eDJVh4C51yY7pY95GhITXFPABzTBjlrKWOoGed9V6LDP+mkjX6RRcWgHiFR7hBcewgfRX8MbFMMdqND0N4RNXCb2sJj0Xgo6qyqrcY43siT8OSbArzJ7sSfIc1ENOzneqEqHLWa50kEX3I7BCtiZXVE8JRvO5JJ87o33kBECiCMzIP8+SqpYF7zpH279ETlpF9rVsNwmMPumtmwJtzvOndFBk/Faf0/qPfl2UcLhmsHhv1P2Vrh6rHkk5NryZ03GLencvw1JrjDoa1vzT7h+Mb/0nWFjFlkcRVNwh6VZwkAkDoVWzLjSyq5Pk3eIf4XVHGzRJK+f8U9rXVHS0QwaA79SnWK4s+rhX0csnLYjpBM+iwVKLzoIt9k7pOnhLuluWsEYzi5MLx/FxUgaEIVplhI2P2lXsozeBGyrNDJJFgbH8rV9JKFRGxWlgdGtN1ZVeHCIt91LDcOhvi3k9p+6i+kaZPIwnaaQSm2yZonyRXD7NPMlVYe5km3VV08UM5H6efXfyQ15Gt3sO20wYlOuA4rJU6GxCQYWrIkXC0nAuGOd49AP5ZJyuKg3PgTlSUdxxjWgid0lfUIOpjzTqtYEnQa9t1ksVi3VHeGYmIH5WJ0nTzzT7eEUYRc3sOG4wsdmE2+ah7X8SL6FFpa1vinS5tH3S+jTDHDW/We6o9qsS5wpSZyytSXSTg007XkfCDjNMcexjv/kvGh+oWoqtnzWI9jeIMbUeHuADm7kASCCt9SaMpBMRceeqyutg1lZ2XebK8FQMOPJpjvBhIadUtZNQydzubprjMaGuptOmbM6NwNkg4ljAariLNzHKI0CHp+n9VRjf1ZWySpbCPiv6RyBcfsrOB4XwucdyhMY7O4AXzH9von1CgGNaI0WnNOCNGT0YkvchiMFIkdj2SerSIK0wpSJPoq69JvII4Z+2pE4Oo9PkzVGkZUq+Cl46BOwwDQBcGS4ADX5I11EFyNl1kXK6E1PAXt+60TJaAAdh9FH3DQTAUuXoq+fMp0lwVcuXWyDqPK30P4Xj2c0SWqNRqr2VZULK1KUP7qExq00NUZF0t7iuTO43Guc4gaCyGoNBcWne4/CY4jhRDiRoTKDxOAdyIPPktrC46Vp4NeMcbgtLLWWsh8XTtA1O34U20nn9XnCjgcLFaXEmQQrEto7IX5J0th/Oy8xjgGG2tkDXL6dR7RcB1vO6KwTi5oc7U7cuyat0L80LcK0xF0wohrWue6IAgDmTyRVNgBmP3XcU4MHgluacuYAaAjX1UJewxutmR4Pg5AMxb16laJ/HK0ZQ7QRMARFkppVBTYJaQYbeD6K6m619VKwQaWpWBJ65XIPL6hEmo7xC4zHzS+n/AGnFs9uUH7ohla4Q+PpVX0yWU3Fwc0gCJjdMUVHhHUk9gz3oiT/ClXtFi7saReNjb4jP1ReC4ebe8u4Xi8D8o3F8Jp1LEHnIUSi3wcBcE4VnGYjp5R+Ctzw7HMFENe7xBoGl7H8LLcGwDmYhjCTlIJsdbQtlw/gFMuaHF0HqvP8AWrVlUJflipLfkU4+sKlQFgdYR19Ebwv2MqP8ToYDz+IrUYXBU6Z8DQOup9Uc2tvKs4sMYgqKPh3C6OetYWYtOynfrz/CW+zeAyszHV3Plsm1R0BVsstUh2aVy/YqquiwVD3qTiqQDJnyj7oBDZ0HkUVRoZWydXfRU02Seg1ReafJRyyF7lcKdKnrvouhXUWLpIiyvE1W02FzjDRqs872safhYSO6M9tcO40WAaF9/QrN4fBwLq50+BT5LOPFB49UjT4bHNqiW+Y3C8xLw0Enb5pNSdku23VXVsW6q0BsTsfuil8OetNfL59yu8Xd9Co8QdJ1HKyrxeMfUBLru2cBHqArm8Me0y9+Y85siDgfG0sGuojSNfldX/QhGF6aofUYcCSnUIEKdCuPetuJNvlK0PE+FsFJ1SIIHkZgLJwGvad5uVXwZ1nxtxJU4y3R3FqpFZ0XBA+mqowWIJEATCu4mZILhY/qV1AARHIK5BbUDe+xOndwFxJtIWhoNIjW22hSzBV4eAdJsm7XWib3/ZMiqDu+SFWi13xCUl4gfckA/C74T21aeqf1KQ7npoO/MoXiXBBiKWSctwQdYI59EzwRTX7FGBMgHcpzhYA690goUnUzkeILdfyOic4d4IUDHFUE4pktndu/RVUainVcfdvi5IgDql5p1qbC7IHuA+EOE6ctT5XXMBUhzgh/fp84efkI+i1OFdBaeoWA4BjyajalSxNj0m0LbU32XlPiMpevr/NgMipocVn5TI8xzQtbiBtCGxGLn0CAq1N0E+pdvSIlIXE5QgqlVW16kodzbokwmyJMrpU8qnRbedh9UV7CrssayLev2VpFj5KFNit3PZTdIKzxoujKFO481Q1qLBDAXO0aCT5CVKBW7IY/Ch7HBwkRPK4Flj/8KOvysizxl9Z+7W3gBeBi3OlwPGu58luMJR2YFiMGcpykz1QnDa3hANi2xHUahNz9FDC4JuY1IlzvSBy69VeIe2x4+qP505IzBccFBj4ALnMIBImJ1gc4kL0VPMfVLcdgWk5RbPfXQ9EvJDXFx9wZXwyrBcXqVJBIAE2Ikxtr0XlfAsMktBPchUUcMacgkk6RFvVE3iT/AMJWLDDGqSCUK38APE+GFzMo01sf5ISvCcQynK6xFr6pxjMaWNkXMi3MIHj+Ba9jarIF4PSdid0LWmexCjp3L8MQ52oOUSevLyumHD6xkNJLiNz9CN0s4DhcrHGRci45X/ZFNxopva717HVPSpbhLdj+tRHnqrsPMjkPNVPIiRp/NV7SxTW3Nl1ln+0C9rXmmKT2tLnFxaQBJIjNoORHzS9vFCwSadVvdhaP9R0WlpVs0Ejt0G/qj2kEaTOo595UtCE2vBnMLiiYLvIDQee6ZDEEiY/nmhOIYQUqgizHgkdDNwp4d82kKeCaT3J1sKXQ4C5gGNzOpWjzRaUkqYtktaH+NhmwtpuULV45U969sNgGxAmd1j/EOknmcdFUKnGU9l4NSRIVJahsHxUFvisYvyRtNubQhYOfp8mF96EOL4EbmqAF1bPPyUU2LsW2eXV2oj/L81FjVOg2/kR8kbZ1ngVlNt/IqLW+SvDIv/OS7WdZbRF1fiKGdpbNnAj1EIQFEUn89oUxnuSnRk6+EdSPIhef1Smf1AHkSAn3GazXDJlBI1dv2CQ/0mm90OaLXMheowuU4KTVGgsikrYNXxLi0+7Y5/KBaYgX80TgMXLWggtcAAQbEEfVMQwRAEAbckLiqQdY62AI1Ep6Qpysj7weqGrVgKjSZAANyOab4bChgA3i53PXoqsU0Eyb6a91HB3INl3A17Ja6offQTaDI8lbxp76TmimfC4E6SRe40SwOMOFwXWJIgnoOaTK9Ww+DSi7F7MTNnG+l0zwNfO0hkGIudCd0sxbWQQ7Y2P2TPgoGQhoiLx0QJKT0siUW42Etw0u5ARYRc6KdbhAIuJ7K2gYN+/oj21QrArTTEtZz2aSqaWErOe15p1HMBkyLAc4/ZaPDBpcXR8NvPdOKJ3UOKfJyk1wKqFYOEb9v5CLw1ZTxnDg+7Ia/Y7OPJ3mQsTT9q3+892GBr5LTcmCLGB3USdBxkmqNZxyg2q5jc5aWy4xG8Wv2VbeCkt8FRwOxMRPooYFsiXXJ1J3TOlVtoiAt0Z7B0ntcQ+0G8qOGxYc91ov+yK4q+MUWzYtaSORIQn+CLanQmbA6FVpT7tJZilWpjag6xJ0ATn2Xp5nOFzAS88AryG5QGm8yII59lruBcMFIQPETqf5sq3UZIShofkTJprky1Rs9FQ5hzQraLHvzZROW19zyHZXVsOGgCZqfqi4aOS87GDXJnr3KmKTRf1XgCm0a9v2XOQCPGC+ysOhVSsYJlBqJR5KaM4aSM4uImEtyp77OvLgWDVv0Ks9NTlTDju6Mni2EOdI3KBoYgNqeKwcInluPotrxHgoLoNiND0WaxXBWh5Djmj0Xp8WTWkvJdhKLVMqqujdK8ZxBrHMkj4hN9NUydwoOMZnADWDt0RLMHTaIDWx1AJ9SnkWiJcDv+6oqLzE4TLdhjpt+yVYV2IrEhrA3KS0ucbCOXNRJkwLcTVJqkbNAA+s/P5KvGUA9hGh2RH9FqATma473In1QnvLkEGeynxTB2btCc4CW3si8NQLILd47KjitAl0yYgWlV4TEPp/Cbbg3HzVJOnuX6bRrqGEBbpfdB43Blolro8rIjCVJgg2KJZRFR0Ou0XPXoryaaKTVMTcErE5mO1nM0gGDs4TzsE7ZVtCJdw9r7AQOnRUVuD1B8Dx0zCfmhey2CTvkJo4jKJPP7bdZhLX+ytJ5LiwBxJdmFnSTKjwgPfeo6SJtsCDFgn9Jy5PYCUaexmqwOGcG1D4T8Loseh5FGUMSCCW+KBIGxOwKYccw7X0TOzgR3/4QeBpBvYXUcsO+2zLPxbnv967Um/0hP6Tw4N6rL0sU3PUYSLOcPnqnfCaT3NIAJA0023CqtVO0PdaaPrfCxnoU3OAnKPx9grKVdrHZdAbrKcN9rM9IMMNdSsTsQBbsU44XjGVrkgjnsUmW72W5SunTAMPSpsYGtvGp5k6lAcVwrWjOPidFtjzcfJM8PhfDB2SHEY8urVGbZWweQnbuQFn5YqOOU5IrSas8AUg0QVFXMprLqxSKwxWNZC9I0XrNUSgScGplwR3u6wJ0LT+yXxaUywbh4eoVjpoXk/YNbOx3i25wHi0bnfksbxN0PdykrZYwksA2SOpSbfwgwt3DJqdFlbSMtg68ve0zcCLHYlEkphjSHdP5ss7xDEvpAuIlo3bHzlXdW1sfVsLrutft5otrQ0ATAH8/KzNPGVKzS5gAbTIJk6kGY+SYYiv7wjKfCQD0+ndDHLGVqPgBJSlQ0qvGWUr4h42h7DceE+YU2Vx8Iv9+yrq1hZrT1PKdh3UuY306FYol0NcPEd41VlPgri7T5JrhcKXPbGxn7ynbmhZHW9SsU6SvYGfUPH2oWs4dkpkC5EIXBVHS6dRB303T99OAOt0FVo3nQ9N+6T0XX03HK+Xt/wRjzU+4lRroynVBudBv03KTvxWW2Uz0/B0Xmd1QZSMrTqJknzW55otygqsUcL4611SoHeEF7i07EE281oaeJH+Zv8AqCQ4vhUVbDUAkIzBcPAIsgTldWNkoNakW8ex725A1uZpknXUGEixPtU0CD8XKCBPWdE34riA5wa24ZqeZOqScawrIbULZIOUxvMkedkUm0tSK9N9oswVJr6xOsCSdRJO62bcQGkxHhmIi8Oy7LOcNq1KNV9ZtIGmWkkGLNAmR1HLdP6tCmXsLC3NUaHlrZtmFjB0klRBuStqheVVSKqNJ8E/q18Vs3IOI0gIrhnHnAmmRkc28G89WEahGNHgAPafJC18KyplYR4g6xBDT8JvI2S2wKNOMRALXF2kbWHdZwUXirUJENgZYM2H0TkVSbRyPVQc8Tdt+qHP0yzQ03RWcLA2dUSApVaA1g+SswzW5hJMDUQsefw/LDjcHQyOHpZnAHTdG4n2bexuZrg/eNCjafuzJbEnkjG1Dl7JsemUI1LkZGC8iTAUTckWFiCrKuGkgttCLqtt3VtHBkXKXGEou4IPTtTIU3OywTKU4vEQT3K1FPBggEnqhOM+z3vDmYQ1242P7rUxSreQ3GkuTJVSgMfTNRjmATmEeqYcX4bVogF41NoMyeqswlANFzfc8z+Fbi1JD5tJWjMUeCV6NN7QGlrrwCM0ruD8OPu5cSBy0vv2HRaR5KHwl2ka3MqI4oRbaQmt7B24anuwO5WNu97lW0OD058OYDkrajIUqTHZmnYmEGVXBrh+46S22YXRwjW/CO5Ko4jxKnQALtCdTtFyY3RNaqACSYa28n6lfOvaPjRxNWGT7ts5ba9fVeawYpdRO5fdlFdz3Nb/AO6qVS7Q92g0AtzVfFOMNYxuoc68akdwFn8Mw06TnmSYIk82xpHVyacH4MXAvqHM5wuTr26K7PpMWNqT4X15GLEuWW8L4g2vp8UX5OjdvPqm9Mhglw/dVUOHNp7AujUNjyHRXVaXgncaqMnxSV1FBSz+EZn2ixxzyDlI3BgqWE4katOzzMQRoZ59l3FuHtLi7cpVhOHnMYJaG7jU7wtXB3Y1X4yzjrRYzaYVOJxTXODNYud+wUhh2nWT1JKExHDRROdpOVxAI1ifsn1KIWze40oXEbfyfkSvOC02tdUH+WG8tpEHsuwhEK7AUQ6rUIIjM0GTAnIpbsTmikhzSPw30PqdfqpcJ9lW4hzqlcxSkjIHfEZsZ2Cg+iWibOBu0jdNOH8TOQBoDQ3XczvKr5HSEOSoCY+C4Fxa4GCLHeNQiGEOAuTrpc+aa8D4SKrXOfGV5zCIJ6zyumVX2cpEz4g7mCB9oQRyS8htIzdOgefyCm5msx9EyxHA6tP4IqDl8LvwUvFWDldLHcnj7p8ZpgOLBXkdR1BB+0oqjxV9PXxjoVGrh55fLdDmgAYInr/Pyiel8go0HDuJUHnxHKeTrD1TmvVAbJ0WEbhGkEZoPyV+GbVpBwzZmEbExO3Ypcsa8B3RpRffS6MwuJLxpEJJw7iTXjKbOFiCnNFkAxYJTi4umQnfAJjsGKoLX9weRCx9XEwS3r91tq1XKx28AmfI6r5Pi8W5kkmB4j8pTcL5GRaT3H76koajhXOzuaYkiO8Jlw7gIdSZUe9zs7WuyABuoBidUXUw2mVoA5clX6rqJRhcOQ5zUV2imlXg5T8XzPWOSMoOm/JZ72gaH1S1p8TGgSDzvr3KqqF9Sk0ZnDw3iZcQ1dL1cuL2bFyyOSpbFvH+Ie9BpUzYHxO27A7rLuYWmG6iw0v2CfcMwj3ANy7318XVNsN7K0w8PJJc2Taw7FV3PH00VEFaYbMp4XwiWzUFtQOuskd03oUMoA1+6sIXoWTmzyyvfgTPI5bEXG5UAb30i6teOioqE7JKryAuTKcXY5xMbKPCaMscCZcHA+REI/HNk6boGnTIdmaYOg/BC9fGqVG0oXBFzWGVfiWA0yCYmAL9Z+yHrcTixpmTexEW7qjC4g1nGRGU2A2HO+vdcsquiZYW1YVh8Cxu1+56prSwPwtMHN43fKG/NDUBz2t67q5lWo64DReDOttBOwIEgWnmmP6FPLFrdjyjBpFhFgZHPmVW2llktiT8zofkuoPIEPAmeYOyoqYqXAR4r22PmglFNUVSuhxqpStTfAnTULQ0uM1/CQ5rgROn4XuK9j6QMgGO6OwXDWMs0TCqDiVLij3Db0RlGiKjPGA7uAf+FD/CxoisNTgIjhDxHhDqXiosFQb0zGYcyxx+hQtfHtawh7chI0LXAjpMEfNaPKSZuqeIV2gS8gDrv+VKkyGrMhmaRNotdpFu/JXsqRbfYKriDsHUI924sqROZhgA7SOfmF7QZVke8LXRoYue6fB3yLnsisyLDdG4Pi9RouC9ne4hU1MP1vv9bL3DSG3iNR26puWnHcRi5L/aH2i/te7p03H3gguMCNLT2lIxhKFaj/dYcxDpAcR2gyB8kyrsbUGbbf8A4Smo9mdocA5oPod+/ZJUUkWDQYDj2HbQY24LAGZCPGMoy6bi2qVcY9p3AuNEABomHt8R5kX5JUcXUa4hlMGntns0AmfARchDV8O5zCfETcF2UCGn9LZOneUHpx9jmVijUqZg0G5JcQLEkzr0R+HwDsokGb6deSq4Zh3uaC7EEMnKGtyz0FgCAbrQUqbWiJJMg3JNjpc6yinstjlsV4PDZGgGM2589B0RLTtz1USvYXmJapPUxDe5UphRAunTuH020MzviIt3PJRHE53XjcmMbEjysTi+K1g4w92ptyvHJbWoFh8VhqmckMfqf0k7np1R4I+4UKvcGfjarjOZ388l4zE1d3O5/wAsrXUKsR7t8f8Ag7mOnReOo1dSx+/6Hb+S1I9RJKv9ltZ3VAtTEVHOkuNtOy8bWqgy1zgeaNayodab5N7Mfrz/AGVuSqL+7f8A6X8y76kp/rbDPV+pChjap/U7+eStbxmtTJcyo6SIPXlIi5C6myrB/tug/wDY/eJ+gXr8PV//ADdqT8L9wR9HFV11E3Ln+Su53yyP9bqx8ThJkxt1FlKnxqsP1k23uNfql2J99TIa5pl0/pfOhaPkVbwpz6bhIIgH4mkC60ISbe51ex9rGKcQQTbsFPC1D/AF4uQsCIQahRLSvFyAYQxbopvI1DXEehXyjjXE6lQtzvLoDRy1B5LlylcEoUVTlaYstn7FYp3+HDiZdnIk3McgTovFydH5GLlya7FNDqRzAHwT1mNZWSecpaATBF7k/VcuQwOku4jhrOdHRLuKtiq2LZgJ6w6y5cm+CPJfxBghthbK0djchBYkSHg6cly5TH5TmB8ObDjFoBd5iIK0GDql1FriZJmT5lcuVLq2/SZ0/lCKBuFY9cuWVJdoggdR/OaccWM06fYfRerkEPkn9v8AIS+ViOpr5IXEhcuSYcg+QZynRbK5crMiSbWiFDHDwFcuXeAjsO6w7JiGC1tly5VPJMi19Ju4Bg7gH6rN+0tBrS3KIm65ctLpG9f2Ihyf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7116" name="AutoShape 7" descr="data:image/jpg;base64,/9j/4AAQSkZJRgABAQAAAQABAAD/2wCEAAkGBhQSERUUExQWFRUWGB4aFxgYGBgaHBoeIBsbHBwaHyAcHCceGBojHBgcHy8gJCcpLCwsGB4xNTAqNSYsLCkBCQoKDgwOGg8PGi4kHyQsLiwwLC8sLCwsNCwtLC8sLCwsLCwsLCwsLCkvLCwsLCwsLCwsLCwsLCwsLCwsLCwsLP/AABEIAMUBAAMBIgACEQEDEQH/xAAcAAACAwEBAQEAAAAAAAAAAAAFBgMEBwIAAQj/xABHEAACAQIEAwYDBgMECAUFAAABAhEAAwQSITEFQVEGEyJhcYEykaEHFLHB0fAjQlJicoLhFSQzQ1OSwvEWF2OisiVEVNLi/8QAGgEAAwEBAQEAAAAAAAAAAAAAAgMEAQUABv/EADARAAICAQMDAwIFBAMBAAAAAAECABEDEiExBEFREyJhMoFxscHw8UKh0eEUI5EF/9oADAMBAAIRAxEAPwD4Eqe0gG9QtcAGsCP37Un43toxY91AXkWEk+06VwkxF+J3TkC8x/RalC0k8G7ZMXC3goUwCQCInnvt1p1BpOXEUO8djcMNpMiCpSoobjeLW7IBuMFnbmT6Aa1Fg+1OGuMFFyGPJgR+NDoYi6hahdQ3HKuzoBXFqKkilExoE+xtXWWvCu12oLmkSMCvNUPFsV3Vp7mnhUnXbynymkLBDF4tu+Lse7gqF8IA6gDTyM/OqMSawWuhFO+k0BH2JqS0vSl3g/G2F4WrkhX+Fm/qESs85Mx6eeh/iGOt2FzXGyrt79B8qxlINTwaxZkrioLu9Jlz7QrjOQiIFzwJDEx5wd/QUxcJ46mIkCMyxmHT567zRtidBZEFcitxLJE1KimpFtAEk/WkDi3aa/ibsYdu6tgkIdix/qMaxPL8a8iHJxCZtPzHu5aNQZtaC9neLXrTJYxTZmuTlbeTy15g7awQeVMV2zBrGGk1PA3vK8VIi1426+g+VLJuFIMVh+Y96HvRq3QzG2yrx1FNRol17yliuI2rIButA5ACSfQdPOhH/ju2XhbTlOsDNt05184jhVvYsodTosTy5g+5qDG8HtYS8GIJSRAAIIM7g8jVeNcbUG5Mnya1FjiHsPjUvJnTUdYiuxZJqjwPHJdxPd20ChlJM7yP10+tNpwiqDA1pGUem1CMxHWLMCLhjHOvncmjHd8qr3sORSdcbUEPilWC2m/0FWbd4MAw2NfblqHnXUVIwoiRMAib244kyAWlkZ9Seo6dd9fl1oPhuAu1/ugcqqJLGBA6yOtNHf2sSe/ZIFuQoY6k8iR000HnQThvEct1yTlzEgiNxzX5V0EYqpVRuPziRiDHUx2Ml4twAWrZZLgfWCRBBA6QTrBpq7HYxr2GVm3UlZ8ht+P0oJwPglvEOMmcIWY3dyDEZUGgHM6jlT/hsEEGVFCqNgBA+VTZ39uk8xqrvYmTcRv3cVjbijRpywZgBTG0e/qat8W4FiLYYsyXAAJjQ6c4IHP8aOdpOE27WO/mHf2iZTQqwbfkGB5j18qA4oOYS3iGeRDBjJLFmAU7wdAPKnh7rTsK8RSpsb+Y7dg8S1zCIzawSoPULoP09qZFFU+B8KGGsJaGuUanqTqx9JOnlFXC9crMQXJHEsxXpAM7W1XZTWvAbRXaKaXCJgTtlg3bCuU1iGI/qAMkfSfalPh3HDbtgphbjh/6W0BBggkA66c4Gvy029ctoh71lVSCDmIAiDI89OVZSLqo102ATLmAc3hWZDGAZAXefOrcK2mkiTFxqJuXL3eX8TbVrZRbd0DNn+KNTl9h+FW/tJJKYcA7swiOeUQf31rjs1cu3cQDeDErL5yuUGQqARsDqTp1p4xnC0vW2t3FlWH/AGI8xvRMwx5F+J76lMyfhWBs2nUXrpkiQqhpnkdAYE1GuBfC4nOXJVWU5oJlWaIJ5HyPn0org7S4W8LNxBmtliHIBYzBGXTrrJIEGq/F8McU5VSSV1bXcz4Z84J+ZqjX7tzsZ70/btyJoeLQ9w5C5ibZgddDpWV8ODKyhbgVWSJIGrZWIiZ1zeYnUVrPB7j9wgcEuq7qDy23G+2prJrnBr9svnsXUYmMzIxGvKZAgz1NL6dKDCCcnuEOTddsMLpU3FubABTl/WQB+4p/u6gGsn4Gtz73YdmLFXggk6CCANZnefU1q+9KzrRAjUa72kGSuWSrPdV33FScGN5Er20iqvFrOqGiws61Bxe1ovnXi1bzKB2iT2s4Pae6M6stxwMjAaNEzv4eYBBIJgROxs4lw1pbTgAZfMkkKTz1HvEVz26xuW3ajUhycvUZYPtQxcWLKBboL3LilAS+i22AE6HfTnyArpYhqRSe0kdqYrUCfe2sYzPly5GBidcoEe5ymtfezKgjmAfmKR8dwyznt3Hm4SzHfQJbXMwgaSWyjnoPOmYcd7tLYvkMXMAINR5FRuBtI36UrOdYUgTyHQTvJ8scq5NqedX7tsEAj9PKobViDBqOiNzKbB4gvG4fK01WV+o9KL4qxLxy/GqmLwvQUxTcC6mX375UyBAmD0MGvvB+F/ebrw+VwVYDkV5kEahgY+dVL2JJYifDE/8Au/Q194DxUWMWjk5U+FjvAP6ED5V2tJ0muZzddEDtc13A2LdpMqDKBy+pJ6nnNdYjjCWxmdoHKdP+9Z/xft6WYLZmJ3/q8vT0qK3edl/iXSWeSUzmBB2Czpr5eVc5unPLToYnVthLHbfi1vFMj21cm2CrNsCpgiOe5PzpWs4t0uq6rGVgR0OUyAflTx2awv8ArGVkVlZPhYaTp8jE/Ovna7gVq1cUW7YUMJjU84gE8p/Cqcbqo09oD4Sz0IW4F25S+IdDbO0zmX5wCPl70eumRM1m+KuiwFtgeMjM3RR5+vSm3s7xEvZIPxIYjy3H6e1QZsY+pRtLVGkc2Yx4C5sNh+NUe1na5cIuVfFeYaDkPWNdeQ5+VQ4fE5SKzntdxM3cXd5+LKP8IA/EV7pcQyPR4k3VsUFjvIeJcauX7me7czODpOgE7wPhUfoNabuA8ILIb2HdVvLoVO45RG0SOekjfSkBQP5tzp7/AKU29jccVxKTs1sr/wAkEfJT9K7BQGhOOjlSTL/G+G4rB4b7zdu5bhdVVEgKoysWEDQkkD/kPlV/sn9omdhZxIgmAtwbT0Yfynz2oh9ol4PwzNoWW4kxt8WX8G+tZLaaLkagEeHy00rMmBWFEQlzMDNg7eYJGsAoD94BHclfiGozbfyxO/OKVuzmD7hC18i2W1lzEkHXfc+nlR3ht+ULOc8gasBOg69KSeHB8ReN14YbKHZiAOQHkNOdSenpx0TOlicl6Amh4Hj9sqSHBIQbGes+0nejf+kV8SHVVUAjcGQNPrFZVxzg9zDhb4vS0yQo0WYG3XkR0q7f7Uk4e7eXV9CykbFcqiROxPiApqU4FHaT5V0knzOO3PDO4vKyNKNpbAMlQANDqdutVeF9qMTZYAtmUEEqSDI00nUqdaBYdWbM9wvIn4gYJmdzpE6x5V9wYQOO8JCMJ8OviXXXlG46jNNaVFUd45WNCbXh7yuiupBDCQQZ/DSps3LnSJwTtoWv27UKtu4MsDbNGhE+eh8zTPirxneuQ6FDvK193EMx9aXPtA4h3FlSpyuwyrpzPP2A+tGOG3pCyaQPtd4gWvWrQ/3ayx83On0T60XTp6mTSYjKxx7iJWGuvcuMzMXYncnrOnkNq0bsjwa3nRsua5lGZiTE7nTyG3oKSuEYeOWrFCD7n9K07s8wtrD6BPE56QA5/wCke9dZzZoTnjYXAXbLiUX7zkDLbUII5ktMacyqx6UuN2gc3UumAyxBUTEAR8XOSdY36V1fxVzEXDduKxtFyQoXwyZUTyJ11Ovyq/Z4Nh72FuXMOWFxRqgzKfdTuJG42jrSWKg7ypMRAFyfh/b9kbJe1UrBcbjzI59J8h0p2s3cwUggqdmHMVjTcULEMQWObnBIYdCBJmNvxrSew/EJwbtcIC23IJJ2EA+w1ip+qw0oIjMbC4enxjzFVrz6ET+9aEcS7aYe2c6y4GkCBy89Y84iuuG8dsYr/ZuQ0Tlca6aSI0I86QuJgLqGxBMyZvjI/s/iap4tNT++VNGK7LAk3LLlpHwvGY+egED2oV/4fu3HIICKN2bQf/0fIV3Q683OYcbEUBIMGAgBgsWGsDXfZfbf5V3cwIDSACeYBggxyjeKM9l+HZMRLS4W3nTLDFhtAHXfTyo5ieN4S6LjPaZchEzbG50Gq6TpFTvmIb2i5UmEaBq2kP2e48tdAYklTudZU7DqCCD7Ub4uRdxUkaIF/CT7S1C+xHDwLxvAEAtlVfLJJ/GKK3SO9ZolQdfQeH8qgzsNR0zo9Mh2LeP1ikb4d7rtzcAH00HrzMeXQUX7KYiLp1gOvzgmPxNKWGR3uPlDN4mgKCSBME+U7SeRPWiP+l7tu9btpaGfMoHizc9vDp66mqXxEihF+ste6aLctQJrJcQ5Zy4kkuY8xqT+/Wte4pdFvDXHcgAIee5OgA8ydBWUWmYFQoBI28zrr50vo9rMT1I10JWxuGuKQzKVEc6vcDxuW4rk6q4+RlaZuz2M+8t3N1ibhjJcGXwmdipIlZI8NB+0XClsv3qAKpJVlX4RcQqTl6KwlgvIhhyAqxMtnSeZDlwaBqEd+MWw+AxiaZlQOI8srT+BrJrzyZ5itL4fjA9q4G2dGtn0KMbbfLw/4aze0gzQTGnXmNPlpVEjG8a+z3FZtgHbY9I/SqfC1e02WJ/iBWJk5RIEgAwSRqJ+tA8BxcWyTlLLI0BgTJj6TFXbnHDdd8wCAQoUakgcievnSMiEgidLBkAIjPj7NxLN037ouMPDbCqFj1jn8560scP4gA1xZkZJboTIjQ7RJFHcNiQLWc5e7RWzW80xzVtBmDE69DOvOky3GVnBMyFHQzuCN9qTgXY3G9S1UBNA4Lxz+M9hrB7u8NPFrBjcEQd9R60M7TcBfC4hFtvC3ZZRAJUjYEnaSQJ21qbE8bcXpxAtqYXKbcDQCBmBOaBESNo1B5cX+N5rhu3SJVCqgmQWIMRA1HWKSoZWtRtUcdLDcwT/AKMa3inMqDYZGbMYEwp0PTNPqNp0nRFxmcBh/wBo3FTca4PhsZaw1y63d3riCGBEsIkhwYDKAN+Ue1fOF9lslibF04kSSWyMPLwg/Eojlv50rqP+xQe4g4WGNqPBkmHxeQnpEzWc9oeJ/enuXjoSw0P9AYBMo5iJnzmnHijRh7xH/Df8DSBjyVtKrEFSZXqvJh5qY+grejXctPdYeB8QlhLoZ+7XQR9VaYHsTWjYvDFcLeVZJZMoOupiSfmPkKzTs7hit2y7QAzAyTyYN+X4Vo2Jv2r2Gu2lvgu8iVJaD8WkbkDoZHqRVbbHYyHmiRFu9xgWrFq2gBcRmUo2qsurDKRqOXrsQKLcCx1uyc6ZIfXMVhjO8ztqCD5g13xvB4c4Vkku9hgpaEXOVEFFkEkZyF/vDpSPh8TDhWQAz1Mb9PXp5VGMdrtzOkuQN+E4x3CMtq7iipWbmVF0ynNJDEzoAOW9N3COCG/wy2jNGa8zMRzAGk+hH0orheFWcRhHtXShzsCASR4tvDBmTtp5UXxnAlXDGyFIWAY56Qdzrmhax85K8d4ooA9RHxvZW2FJS/ncaAAqY9QDI9KV7eJdWBBysjSABEGdSOs/hT5bxGHQXLlu2lm6ZJzAzBPITlnzXrrSbawLXbd25sBcXM0SRuY8tQDTsT3eribkXb5nFnD3laMx6QNaYrfC7ZVGxQZl6ZoGwiY/lneI3qpwZwzEkadat9oHZtFJ+GYPTY/I6Hpp1FW6Adpz/UN3AeJxosYnNbHdzsB4YHv6V1ie2eZchQFSwMka6ToF2ymefU7zoIcNcBIPjT0266+4+XWo7eIUHMRJ/lGkTGnKfOlDEvfcytsx5GwmhdmcUPADGbIzHbmdIjeAfpXzFf7N45k/KSaS+CcTNm/PxeGNT1AmOlMeI4hmwrMAT8Xzk++lQ5sBRh8mX9L1AyfYflJuy7LawLuo8bZizAamGIA+env5132Vsp3rAgMyKJb+0SS0fMD2NVuD2ScFatzkzZs5ZWzf7QsABMQZBnyFSYjg5wyXGttczsvxNABG+kDQ+cmqctG1BkWPbeVPtC4rFxLawwUSwMkZjHzMR8z1oDiLD94qqAS4BBBOxAM6kwNYqTCYM4q4MwaSZc68hrqSZJ2+dWbd5beLcKugOReYEbemomtFINA5AjApY6idiYU7P9lsSt5LggkHXlHI6wOtEvtAa3ZBR/E99QQm+QowCvPNjNxeni8qvdzbUoyXblu4V7xwLpy5VksAG3mDKg6aHSdcr4zx+9irne3WzNAA8hMge0mswA5W1GJ6phjFCO/BLk2UMx4chnnGw/Ss5xakFgRqCRHof38qasHxvusOsiRMgTGsnQ8949p8qVcR8ZY7kzXTnJA5MkwzyRPVSfOG3+tcnFEMTvmYkn3NfeHjMwGwJH41HdWAOcCfnr+dD3jd9IIn37+7DKWMR6Ve4fZAVWidZy/1EmFH0JoTYTM4A/fnRfvIaV/kXN+g9gBWOOwh4iT7jLws3LmKQAC67mCpiCSdRroBH0FTcXwRVxbhAUUSFMgE6xP8xAO/Qgcql7HJmuXsR/wxlX+88ydeig/81c2D3lxmfYlnbyG5+gipGamrxOl02IZAWPG8I4ayQgUklrgGc81tjZAeWYifRYrV+zGOC2UVVCgCIGp02k7DTkKznhmFLHMTDMJadlkbeiJI9iedHG7cYeyy2bEuF0J2BPMmdTr06TrNQszEkr2jXxhgF8xk7dcCN7D3TZX+JlkgD4xIJ94FYZimNzIpMttHQeZr9A8B7SW8RmVdLtkjMDzBAMjy1+tZT277LHC426VAFu6TctnkATqvsxI9IqvAQAT9/wD2Q6SW0GCLOFnKNCZUKI25DX8aL8IdvvLgHL3bZR7PbYn1M/SOVBsDxIq6sNg6wPMUYwvgx7htCb3zGVWn00B9DHKscGifiOZhqCjiGcChuW1k6ZndvPNcePxJ9q8vCkEAoHJMoNiBOrFhqFrngbzbP9On01P1P0qt2p4ibdkW7el7EeAHmqfzfT96VKlnIRGtSpcA8Z44b7lLXhsqSsqSveEbjMTK2wNSenqBWh9nBYS0me9nYgf7O2oVRyAe6pJbnOb2rKAR4bVtS7sRatIu7eKGP+NtPMDlvTjf7QtawN26htZxFkOqHMW1UwzkkgAEzA+EQOZtZTQCic9mBPuMk7Vdl2S4Gw7B7N2TLaMrACQR/NIMqQNj70S4Pbt4PBst4Dxmcp3cgefIDc+VC+LY8/ccQq+F0+7OpXTV5YtExJW5qRAMkkAzKnZZrhLXHZ2OhJMkgcvIabVjY9XfaOxOSKI38y7gr5tuqvsTz21qfieO8OrElTy3A2YH2PvANUTjgBluIWQ8xuK8ltG0JcToC4AzDkpIYwf6WOnL0r4kfMqYoQc40aDmHJhsfeqeJZTcAX4QB+En9ParnEAbRNtj4lg6jcafiNaHPehGOxOntRVvczUaqT4BiWJ0UTqx1geXU0wcKL3CSxi2DosDkJiYltgdedCODdksXft97asl1nRgVA03+IjY8xRez/CtshMlYOnpDHz1JpWUXtHYDRuNnZwq7FnXMogzJkSRBHI9YitFwnDLeTKYdWHTcH61mHY3EqbiqTAdApPQwCp/fStL4WWVCjCGQ/Q7EdRU67b1Dy3dXAv/AJe21DNYciWJAI2Ouk8xy9hShxj7Lb9kC9bJvS0PaUGYMjOOZjmBrtWsL8XlIP7+tT4doA+VeVVu/Mw5sgFXxPzZ2yY2H+7BHs5VGdTpmLAMDHTb3npSyDG1b39oPYpsZie8RcOSLar/ABCQxgsdgh0hhzpYb7N7g+JMBMdbyx5aECfPaqUZEGm5O+vIdRmcNiZt2wf5ZOnX9YqpcYtodhtWvP8AZSWseD7orQSWm8cvpMjYzMaR5yB1v7FruUH7xYhtdM23kcuv76VvqrzC0dpnvCOHs7QPL26n0H50zv2GL2SwZs+UlBlOQheWbYSNjtMbU48L+ye7ZJ/jWvIgsD1/pjcCi+M7D4hlKLft2wfi+LxCNZygDXrHOpsmZtXtlmPHiCUxmDpaK7aTprUi5oaXGvkNeXyrV2+xK5mzDE2W1khkaPTQ6j5V94r9lItWXuscP/DUscvejYTtPyFU+oCJLpF0DF3sngu7wbN/WSx9Bp+RqrwnDgiWGm7dMo/VoHoDRXhl4fdAqgfC+nnlaubFgBMvJoP+ECF+erf4q5bOSWPkzu4wMeMKJzi8SUwrnncJA12mB+E0ucLAzqAQHnQH4T5TyPSmTjd2yiKlzMQNghgkweZBgazVXg3aJbLzbw1k6eHvQXJ8t9JpmH6DtzFZPrBHafcFxt7XEGNpgGIUA7jMEEAjmCJUj+1Tp2zuDH8JXFKMr2hLAawNnHoPC3otIq9rCcc117Flv4h8IWBp4I6jafWn7sowvWuIYdVIVlJRSZgOlwZZ9h86ZWggH4kj+5TkHI/U8TKuCpnvWrc6O6gk6anw/wDVTZxlgcYXiMt4CRtGW5Hp4cgjyFUuC9iMXbu23v4Z0RUZiTlIzZTl2Y/zRUHaDFZL7toVlWEc8yNPzINHk3bSPEUp/qjLwzLbw1oH+gM3vqB8z9KSuKcRzG9iSf8A0rP/AFMPb8aOcXxp7pEBgt4SeiqACT++YpK4nihcZUTREEL+Z/U/oKX02OySe8Z1OTSAB+/3zLvZiUF7Fn/cpltH/wBW4CiR5oua5/gFMOM4Gf8ARlk3H7q130yRv/DgZQNXO+2m80JwN21ZFu3eBZLY7w2x/PccDKG65VgRHUczWi8OupicFcxGJVSuHbRdwFC5mXXY5iBpG3OnZMhuxJFxgD3RW7SYY2kxKwQQMOgVn7wgBc4hoEgAHQ6iQOVKmHDDlrEDXruad+znZu5xCxdfvVtM11TqCwhU0XTUQHH/AC1Yu/Zdf/41h/Vri/8ARTAaFGGhX5izZIgAKAxMyTOQbZjm0HQVPe4eXORD4up6cyT005/Kg923t48yAyqgzMe8BfM7a1OMbeuBksKWn47mg9hOgHQe9EQe0SCLg/jWFKXDLq881M8gNjtt6UOvPJAGw+pp8wOAZLWXulPONySd5oVjLOGLw9sI3kPrpuKEZSOVMa2AHhhHHsk5HDF1j+G4HkS7Gf31pR4ixVwRvppyIjUelMXFsX93wVpLcZnj5DxfWl8fxGJGi5ZAPLqPMTSF7t8x5WgBCHCGju3XYgD0jTWtg7O43v8ADyfjUFT105VkXZ4fwgj7gn5nxD860fspeIGcbbOPwb8qy9yIDra3GS0+1Wra6A8t/nrQ+/cyMw66j3/z0qM8WBvCwp1RMzn+0YCp665j/hpiUOZM1niDOLyb7jQghTrr/KKq3QRELVni0rfePL5ZRFU1xTSCQNeXOonI1H8ZcgOkV4l7ht1s4zTB2/MV7A4rKzWH0gnJ+noQZrj78cpPl9TpPyoD2u44ti3bc5i+gWIk6TqenStXfiZRuo4W8UWERtp51ZVdNRWU477SL5s95ZtonihiSXI00PIa68jtQg/ajj2EC4g9LaT+Bo1wltzPMh7TbFeNTS32n4yly22HFwAuGVzDHLEaaaA776UjP2pxxw3eG/cBAP8AKg577a1xwfj8uHu3lzmSS1uCGMzDiMs79KWVNEiPx4aa2nNvArbBTMSskEmBvuRB2gH59INVxxu2HZnIgGFUakxy02HrU/a3jaXcqhlIG7aan15xQC1he8EpDHcjSfbr7USrqW3lapqPtO89x7HC8My/Fm0Ug7EGTO3TSu+D4DPavk586WyU2AmQNCNzJ2qrcUec9NoppwuGFvDqGIhjmZhpoNQPmR8qZkcIgURuPpwXJJibiuG3lZVh+8aIHM+e/l7Vo/2a4wp94FzW4LPiaQcxViBHoHA84mlnivGiyPdkoFhbMb5ju3XRQfmKs9hbF4q1y7lt2iCFuNIZ/EpbKoEuAFnNEcpOwIlmx6mAEiypiRygJ3Ec+McXNtfDmLN4VC6nXSR6Cfcisr7SXCQpIg/CwiNVYkfQmn0Y9WuSwORTCmQCesjefIHTzNJ/a8LhriqsPMuGJLeSnUxmA/Kh6f6qElzqVG+0GcaxrfBzO410G+X5mT5+lT8K4ISDpLaZv7MkBU/vMSB5CTyqrwi3ncEQ11j4Qfhtjncf05CrHE+L93/Dsk5FJlubuRBY9TEgdMzRsKq3+hZMW/rMIcNwCXL11lgrbIVWOud4OZ9eUlmHkFp8xvDxZ4BiFURKz/70n6fnSd2Q4cbaIzH4/EojTU7+vh2860rtZh//AKTdQbnDtoOsAipw15fgfxGZBWEeT/MWPsxvm3hmn4n8ccwCzqCdeeQ9NIpxuXs0Ug9gWIW5LTDKp8sqRA6ASAB5U3d61wFQcqz4jzI6ehpGUaspqOxbYxcxW7dDtlWETmV00q6vGwihEEKOm/7PzoWmFIHiYL6yT9BVnDi3bDEEtcHM8vQfnXWIE5wMcOE8VYSHgEAnIBsORJ68o86AcdsB3tMxAB+Ik9Dr7/rU3DEy2yxJzOdfTpUGOw5uW4G4bT30/GKG6nqJhXtDijdyNlK2wIneNht/TIgelcvadbO0gahwSQOevMAxB5azyoniMOpsqv8AKYHn+5qrxbAFm7vN4QsgkSecKGkGPImoTZIAnWQgLRn3AYtLksh1yglekGPQ7nUU2dleL5WjY8xyOuv40m8I4bku2AkEZDnJmJeQB6HLt9ejXZT7peDHxW31Bj8uVAa5WYwrYxz7U4k28K19BJtqSB/8Z8g0Uudgb4mXJNxzud2Mklj76/KnHBsly2R8SOCCD0IiKVOG4M4XFhDsDlB6qdj+H1oy90ZKi7MsO9pUAa239Xh+W378qBOVkySNek/nTHx/Dm5aJBju2J16KDNKve25nNryEH9KTkHuuNxfRUtGACJzTv12PL5c6QO2/FDdvrbnwqdfMnQ/IfnTd2h4qLdvMB4iIXfU/wCWh96zPiB8W8mJJ5kneixC2l2HCSusy9w8juMRZI1Kq6+qHb5MaEYZLY1JB6hWUmNPWKm4hiwbYKnxXPCQNNP558th71VTC+MqN1Qx6hZ/KqUGxJmOPfS7/wC42Yqz96wuXBtBQfxLT/HA5qRo467GgPCsHctN3oMFD4pEwP7QO6/rUWAxrWnV1lWWCGX97Udv8fD/AMVBmDD+LaM+EnfLPI9PlFKIZBpUbGYApNvzHHhVrDcUsG1dVbd1RrliRyDrIGZeRU/oaRMf2ZuYO73V1u7OYm1dM5HHSeXXXqah4VjjbuJcsuMytqj+Eldis7MI05U9cf4iuNwrIpXKviBYqWWNtJzKOpiD6UJJT29oABV9QimvDHzAubZB3Yb+8gTUXErz3iEHwgwF5mOZoRhL2ItDP4ltNMBh4WjQ5ZO2u61pHZHhCFkutkjRjqD4uQ8oMn1ocgOM2d/EvTq8bISdviH+zPZexasKl1Ee4viLOqsFOkhSdojes54v2y+84m8UcpakJZ2gqukzyk+KJG9HftC7eL3dzDYdHJaUuXYIAGmZU5tOxO0ExPLO+B4aWIdWy76A/oYHM6E6GATANGPH7dTThZHLvfmMLAE/xe9BOxXMyn2HjHoAajxPZRroZkIuIu8Fcy9NGIY+kA+dG8HgcKqM+Hv3kxCn+FbCuoPLUuAigmSYbKo3LEEnq/xa4lx2e1hsY7CMwJPdxvlJIO+5WAesUIsHabyIg3+EC3JW4ynpBBjz6e9DmwzwNNOXLf2o3xjiBuCbveZxsGQrHo0liB5k70KxfGHf4onqBl2Gm2lVoWiHVP4mpYewpKJsVgL0p07W4gW8FfJ1jDt+FKFgybNydHVDsQdVHz3+tO/aPAI+FuLdbKHtMhP95SBEalhvFczAdyTLeqHAEy/sTaIwhbm7sfllH4g1omWYJMaDSknh1+3ZtpaFu8QggwE3klj8f9U0bwPaO0JDLfI5ZkWR8nJoclsxIhqulQJjV3CskFtRPMz56864wT/xGzH4h+dWL9/NAPUmomty6qPiGnr4j/kK64O285rKAbWFu+gAE7T+/nRPhQzMo0MyT/hBafp9aH4bhklpMETv+H1oh2RtTjihMzaYD3I26UlnFGo0YzdniHb9yLakctfqatpaBIZoMgfn+tRYPCnI1ph4llfcE/Su8Bdz2oHxKIqYiVAylw7Ei3mtMIZT4DyhCSB6gE+oNOuB4zhvugOJg2wdyrEA77gGDypJx8F1J1DaHyYbHyJFR8L43iELWbN2FJMIwV184DAwfpSUrGzH7ynKnrY1I54jJc+1DCWGCWbV24ORJyr9ZP0qXtF2k7yz34trFtZaCxOXc7bxvp50h49ndmt3UtI+2ZEVdeogaGekUV7LcWI/hXAsA5TI3nkeUEfielMyEfUvHf5ikwUNxv2j9wTtZh8ZhCnfQzWyrFvAwJUiQToY3nWsRxXbXFsY+8N55Qqz7qo09Kdn4CcM/e2NbROqHdJ5aboeRqtwzsNaGLa8+tmc9u3/AFHeD0UH5/iwdRjBJYfh/iJbpWoaD+MGP3+S135uFigI7xix1kzqZAodeBLnz/f5UzduuMKsEmWXptHQfl6etLastxQ6Gfx9PKgxkkayOZ28TIUGIHcdviUfupzidCxgDoJEn9+dW1SMUy+ZX5iPzqbgtk3cSCdgZPkBr+/WqWFvZr5f+q4T9dKcSSSPA/OS0ARXdv7D+YS4VYV0YEwVEg/l5gj8q5DBDMBCfCZAKuOjCPkYqOwe7vEHYz8jpV21YDSp32B/LzH7FJJo2eJZ6QyJQ5EkxfZBblvv8JdViBNy1mGZOvPUenlpQ4FQQ9y5kKgiEeSZWD/IIn+9OtdfdLmGuBrbZGjMIOjDnH79RXHbDiFq7btOFyXXJ7wDYx/N5akfI0xbYgXY895ysi+krFh/ifOyOJF3G2vvVxntnMPHcIgZGO5Ph1A5itftcUw2y4i2FGkfedvbP5Vg+GRss+PLESDAzT5dAKcL1u++HwCYYkPdRi530BAzMSDAGv8AnpR5k1G7kaGhU0luO4QT/rS7/wD5O3p46oP2lsA+HFrHQ31j8Z+tY7x7ij2rj2Vvd5laC67HqByGumnShy8XvD/eN7waAdIWF3PHqEU1zN8t9sLOmfFIR1W4unSobnamyf8A7yQel62D8sv51hScTu/1fhUtzid7Lq0D0Fb/AMQ+Zoz4+aM1vtFewV1J+8K1zTVrymfLYD/tSphuDWLrHvMTatL0V7ZJ+sUkjHv/AFfQV2MbcP8AMfp+lMGBhwZ4dSvFH9/eOyYC0uIa3ZxzJaFsMG74Rn1GsnL5xHOpuGdrHvm3cu3mLWwUddSGWCRcE6TIg+3SkpsY+XVj9Bv6CvHiNyQysQfb9Na8cJYUTPLnVWupqHB+J4d7YY3Ftsx8S95lMgkCRPxRHr51dOOw+wxCkj+031/qrKF4jcePGZ5zmH4VcuY0AZGAnN4nG8c4+f0qY9JvzHjqgZQGGGUnMpM7A689fSi3BuEi5eWY5sx/pUGS2vPX6zyobh8UGQDKcwbcnSIOkR+dMnBUU3O7ZSBA05vl1C+8liOcD3pysVBk+FQ1QphOxr4h3bDeBDE3LhMkH+lYnUDdonfQb3rHZv7virL5GB2LTII2n1nLTJ2MxKd3eKGT3mvOPACPzqzxPF57bDmFLfI6fX8KSBqUG94TuVcrW0D46yUxfKLgBHqNG/I+9A8fabDYkn+Vj+OpFMnaNO8w6XV5ENp0O/5VT4jaN/DAkSw2b0/DzrwG1wQ3YyHF8PW6hA5iVPmNRNK9sj4oIP8AMBqVI3InmCOe9MPB8QV/hvv+4oNxlGw9+dCrksR0M6gx6ikup4EtwuJ84teW6gugjMvxEAiY5gflQ/C95nW5kZUeALhUhfJp589qiTifda22jxZlPSdx++tS4vtbiriOlxsweAZEwBEEba6DXWvY8RVaHEa2TfeNCY5rYCsuhIMR5XA6eai4nyYURu4hroCplCHVjrJA5Aj6nesxfjTM23j1bMdNjmJ31/m086L2ePrh0JtuDlX4S05znI013CkHbkfWhfAwqpgyobNxb7UXHbEMrSApOXzGsN5zt7VTwjNb1XnuDMH1FfOI8Sa/czERpH1J+ese1c2o1kmuqq0gUicgveUuD95dtcaKElQyZlKmDI1EHp+xUuAIlY1E6UKuuusa1d4O4JAnUGaB0ABIlXT52bKAxhbiakXZohnkI3M6H2iue0GFghhsQCK54ZiM4yGD0nr68jUJOpA0+iQ6MhXzvDd3Co9rxCWkJbPNS0ZiPQCfYUg8ZYm84Yz3ZKCByViPmdT70727ha4mulvX36/SkbFNne6/9Tsw92n86PpNibnN/wDqjYV3P5CS2b5CFZOUmY6kAgfiaZeN8XexwnCLbOU30ZWI3ChiYHSZGtLC2fCT+9jRnteIwPDQf+E5+ZWqyAWH4/pOQ5IT7RTtWemtfLoJJmrdi/C7D5dK99+mcwn5U+zJdIrmcWrahQQZPMVfsKHBU86Eh96uYC6YBG4oHG0bhcXU5x/CWtEZvhOxFcC4AKJ8d4kO7W1u3xN5dB6mZoVbw8iZHpXkJK20HIoVyEk9+8CvnUR1Gg1r61jwTI/OurMQN/yohBNk7y5wy6uzRrz6fSp+JKANI9o8qHXd8y86uXXzWZO+1LI3BjF4InzAYfwSGWZBykrI9t9aL8dyhV7tHtnKoIiAYA1md/Pzodb4PegNl+hn12og+MxCeEKIG0qdvf2+Qpbgk2I3EQooxo+yW63+sgmM2QqDzIz8/Sm3hl9dC+gOZW/sy508orKOCYjEo4dADplKnUECOms9PenXB9rSid1cw63C2eCtwocs5tQy7gtvPMUvIpM9t2uNfCbINp7DbqWXflsD6RH0oVw/vMO1y0ysdDEDcAjUecUup2uxgc3O4VnECQ4AYDYkDZogGNJGwov/AOZTvZkYRu+AMTBAPymPWNqFQRtMYX94KxFt2JcgIRJXrE7edBOOcUFy0JEMDrz+vqB8qP2O2a3ZzYVxrDLKwJ3AJIJFKnaBL1xyyWiik6JCkQNtc0kwOlMGM3C9apY4NxbDWVZb1lWZxpdMnLoNtCCJ6gH1ri5ZW4fDftsOXjXTyiJ+lLpV8mVkiDp4TMfnVa3YPMevKt9He7hDPXaaDwfs9ccEA2D6sv8A+utWLXAPGQ+T8f8Ap6Ui2LaDeB6tB/GrllLRUgmDy1kfPkKmfEfP9v8AcsTKSN6h7iPAVQkresjpPdf9QB+VAuNW8MtuFYPdnVlXKsec8/Tz1qHD8JdySELAbQDDHkJ5671zb7PYlyf4F5iN4tt+nlT0WqtuJK77HbmB1WNd/ai/ZzhZe6GAIC66fSmHgfZO3lV8QXAIJyZGUjKJOcuuVQByEmnnBXLNpcqQi7/FEREyd5kgc9TGmsB1HUFQVUT3T4BqDNErF8QVxku+EpoLkaejjl/eHuOdB8nduDP7/OnztTwSzfVnIbOF0a0rNmPLNA8XrvWcnh2IAA7m5r0Vtf8A2xNLwAMu206TdVoIveGr2NPdXG2hdP36wKWQgye1Fm4VjLilRYvEc4tnl6LUeH4KwQi4mIWY1+7lgPfOPwp+JQg5k3V9SMzCgaA/vOvuf+qB5Ot3KdNPhJHvNXe2Fv8A1Hhun+6bT/lq1iMgwrWVTEu5AKg4VgJDKdw5gQCNudHV7K/e8JhJZrbWrWUjIZBJGhHLb61moggnz+klfSwq+0zaxgA2/hjqedd2eDBjAOtPw+yK5c2uj1M/hG/vXeD+x0z47mf0BH400vtdxAC8VEXF9nyIAjbnv9Kp4WwQ8AevrWrr9kNvofc/51MfsuXQd4qQI0Mdegk79aD1tqMYFS7Ey7FcIm6xCk6n8a5t8PYTKE9Br+la7Z+za0B4sSR/dIH1O9ev9hbCwRfbLtJYHXp61nqkCZSkzGWwZH8rRXFmxW0XOx+HIg4ggf4fyr5b7D4FTq5Y86319uIPpi5kWH4ZLTnH1H5VcxfDCiEgyInT5fia0e92CwTE+K6OmUhY+hqvf7AYaDkuXZjQO2YfQDSh9ezN9MDiF7OLZvEEPv8A518u32YgMsx6f51cFzTWoCRM1PqIjgLnSQF0VDG8rofPrQm5hEe67BVA0UROw3Gp/qNXeIXgqR1MR+/lXGDAAAjUDX13oNTEQwgEtWcNrOmnkKtrhwfiCn/Cv6VVXEx5V9u3TIiIPnXld+0xsak7yPiHBLV0ZWG/NYU/QCfeqd3sxaVVyZyc3NiSdI35ATRLP1NeLkuk8lb5kgfgtYWybm57Sm1CRJwLDACbKnTWZYH2YkGubXZbCtr92tx/d1/Gi1orua+m4JGUxSwz+ZpCjgSTCcGsIIWxbEbeDb06e1X2YZDlTUK3Lop09OVVlxbRFT4e+THTanI58xLqJW4Ai28LaVhLKgBkzU1/Eg6ae1CcKGyLmK7fvSu8Ri1RZPykVnf3QiB/TvCiYog7MR5Hb61FxbEq1phJU6NI38JzHz2BoHZ7TJBGUzy00+f6VE2MJdYhgdGB08J3HrFEKB2M9obuJ1xrtGmEQLN25mDeJbgzLykZufMctKzbF9tsYWgYi+iZ5knUD25xyBj05NOPu3Do2VisqdNyDv5zofc1RYqR4rKnXmF0+lNVlHae9M1zPcO7eYpHRmusbWYZi8PCweaATJABPKRpXztd2ru3wBhsqqHNzw3VfcFSMpUEg5pgg7nlVLGYC22gtW0JMFxAgaCdI2qHG8DUSs+HISBmBkjeZBJmRGumtaClzGRpJgO2OKw6IDNsGWAtO0Eeakso32BHpRvB/ajidCO6ur/a8J9yphDy1HKgeCwlu2FYSQeomNZMaypBAOnSrWRWYyiE8myrmiOohgfStsCZosbxlwn2pNcbIyiy/Rl38gZg+4E1eXtBdliG6SOhMyR5Ty5UiPwSyRHjA6B5B84Mx7UUtMBAkxGny0rDvxPAAdozXeN3GgF/yqne4l1fXpoaCLcDqIO+01x93AJZmEeciBS2C94xbHEIYnirEeBvfSokx9z+bUVDau28sgjT6/KpUug6kN8jS+IzmWL2YZfCIPuB71fvYYIqsdm0mefShy8TAEAZhEQdveqSYrdCSQdgTIPtO9HcXRhkYgDmfrXjjqCC4VM7jyqROILOqfM1m8Koxd6Rp1rl7hYxXq9WtMWVMW3weQJ9dco+UH51JZuEQa9XqOhUwEy2L2tdtMxy/SvV6iCjSYBJ1Cc4nSJ10rnBiWM8lHXnNfa9SABRhkmfMVicp0Ee9fBiGJ35V9r1Bj3EY20sjHNptv0q3bxT54LT6afhXyvVjbT1CDi5Ptp9a5a7HKa9Xq8eYQ4lfiTBUDRz5aeX51DeklVnff6/pX2vUINGGeIG4lfKXlUaghf/AJFfwFd8RwYIDcxPv6xvXq9TieII7yibSgwANf8AMflUd18hJGvrtzPvXq9RDmpjT4LkACPC4mOhnrVWwsvH1r1epkVCx031qzgz4tOc/v616vUQG0UxNwHxJhbuQBpOmp0nXSofvTNvGnlv516vV4gQwdpNbxjEaGPlUycYddBtv+/lXq9WACeJl/DYvPMj96H865xVgDWN69Xq92gnmfe+gEbkaT1qqWkzXq9QQjzP/9k=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7117" name="AutoShape 7" descr="data:image/jpg;base64,/9j/4AAQSkZJRgABAQAAAQABAAD/2wCEAAkGBhQSERQUExQUFBUWGBwXGBgWFxcXGRUYGBgWFBgVFxgYHSYeFx0jGhgUHy8gJSgpLC0sFx4xNTAqNSYsLCkBCQoKDgwOGg8PGiwkHyQsLCwsLCwsLCwpKSwsLCwsLCksLCwsKSkpLCwsKSwsLCksLCwsLCksLCwsLCwpLCwpLP/AABEIAMoA+QMBIgACEQEDEQH/xAAcAAABBQEBAQAAAAAAAAAAAAAGAgMEBQcBAAj/xABLEAACAQIDBAYECgcGBQUBAAABAgMAEQQSIQUGMUETIlFhcZEHIzKBFDNCUmJyobGywSRTc5Ki0fAVFhdDgsJjg6Oz4VR00uLxNP/EABkBAAMBAQEAAAAAAAAAAAAAAAECAwAEBf/EACwRAAICAgIBAwMBCQAAAAAAAAABAhEDIRIxUSIyQQQTcWEjQlKBkaHR4fD/2gAMAwEAAhEDEQA/AHlpwCm4zTqiuM6BSLSwKStOKtYxwJXkGppRWnoIdaATiQ0sw6VI6OulaIBtMP3ClrhjfSpcUdPpFWMRRB2CnI4Sf/ypghp5YqYUgmDlShgR2VYnDUpYrUaNZWx4TKD3mo4SrySIWqreOlkNErpFpllqW6WNJZKaITuyk9aPA/dVy0dV2yk9aPA/dV20Wl6oycuyGY6Q0VTBFSGSlAQHWmWSpzRUy0fZQMQ3FN2qU6U00dYIw1MOtSrUy3GsYZy6Vy9OuKaIrGECu3rpFJrGKxBTi03Fwp8VMoeaQCxPM2AAuWJ4KANST2CrzZm6s8tizJADyI6ST32YIp97/lUTYGHzSO/NLRx/RYrmdx35WUeAYczRvgZANK6ceFcbZCU3dIj4XcjDr7eeY/8AEbT9xMqH3g09tPYOEEdzCiAfLiVUaMfPBWxAHE8fA1G2nvakbNHGDNKFLGNLXAVS3WJ0XQHQm55A0NY/eJ2zfCcUkEb4bp4xEVBJ1HRF3BLm4a+ULwp6S0JyH8Rg2ilMb66ZkflIosMwtwYEgMveCNDo4sVDse21CxMkssiwRIskcvSEh52UBY5JAGZ8oTq6g2NsvGi1I65ZqmWjK0MxxeVS4Yq8F7qfhXSlGPJFSxDenEFPZaZAEBdK8Y6WBrS5BpTAI+IXSq2RauJV0qqfjSTHiQZkplhUhqZkWjEYe2UbSrfnce86D7aIVFDWD+Nj+uv2kCiwR1VkpdkYx0y6VLZOVIMVKAr5Y6ZKVYSxVWbSlWO2Yks18qLqz2tew7BcXJsBfUi9KESyimGjpMcEz8FjjH02Zz7wlgPcx8acfZmKUXAhk7lzRMfDMWUnxK+NLyQ3FojhdKbKClwzZiVIZHGpRxlYC/tW4Mv0lJHfSMREOZphRlje5pplp57W15U0KJhBr2au5K9lrGKeAVNiUaVHw66CpUYqRQVsTayRQK7m1wZToT7TI7XtwHXC+B7qtt59uDNFh4ZAHxJyq6n2VtcvmHAeyAe1wRwoPDmNSuZQIiVIdSQyPolypBUFGyltQLMbdW4p4p2Mc5d1zqomhkYkmwMGQKdWX2ZMtuBdh216XLSaOVrYQ43by4OGAwqOlhxDxZSbM40aTpCt9FeTIx55iR7VRt0MFhAR8KkjZsuX18oAyXLZcha2W99DehBsSZsSZjlVpbvZOC30AFwLnjc63N+FXuyt2J5o5Ew8cKsxBaWdFZivyirnMA3YQD7q5Mniy+KFRug927gMFC+EmVIoz03RgRhUDmRSqtlW3SFH6M87Ak1cxDWgfZ2xC0mCZpQVhZ4yMqMc5XPH1ipK3Mdri3AWsWo/hUVAdqmeMdORrau5edKtWAKAHZToNIU17L20yFHRXS3KuJwpS0wCLtKXq5PnrIL9lkJ0qvvdVPMqD5gGpu0j1ovFx/0pP5VXwm8afUX8IpZjRGXWmH40+1NkUYjiYvbj/aR/9xaK1BFC0JAdD2SRn/qIKLCtUZOXY2X1pRrwI17a8x1FKKVO8m1hhYGltma4VF4ZnY2Ve4cSe4GqLY2HZj0khzyPbMx7uCgfJUXNlGgueZJMH0wY9okwZKOYunOYoVvmyEIoDcSQZT7rc6stm7agXCHEq5eJEZ26tnGQEspXSzCxFqlkT0XxUk38l5NPHCuaV0jXtdgo7efcCfAE1SYn0o4BI2Yyt1bXXI2e1wpOXsBNieRBHKsw9K++rYiX4PGVMKe0Movn64zB+OqNYjQcRrxIEZibZrtbQZiTa5LEeBLMfEk00MWrYjk7NX399J+FnhC4cO8itmjlHUeGQZWSRQQSyn1iMDbhaxuDV5uzvEmNw4caOoCyrzV7a6fNOpB7PA1iUOJ46W5+Ro49GOItjnXlJhyfEo62NvAnzqnFJUhX5NIEN+Nc6K1SGFMycKUAzauZBThNJvRMVGE4CpkYqHg+AqcgqJQhbU2KZhdJGhlGgddQRxyuvylvfvFyRzvn+12GEKRyIjujSIyZmKSQyAyKTbKxt0jAHQ5hxuK07F4+OCJ5ZTlRBdjYm1yFGg1JuRQeseH2hjekw86iRWjKo6k5zEL5mRirWvYWB+Rc8avicn6fgnNLsFcLiIzFG6+2hJYhTY52LkX1uACRqeJFGuL26yYZvbZGiyqIzb2iQ8jW7AUseVye0gf21sTE7PnkMkFo5Cz2ju0eRiMwDZRZbm1iBa+vK5FugIspCM2p+UQRluXCKOy7HU68KMo8hoTpUJ3R2kks0ccDTOMyO4yQxpZSJM0YsGUKwUkLqQT23rUojQBK0WAnXESkmK7iyp8VIQcsiqgF1EfSKbk2vcak0e4WQMoZSGVgCpU3BB1BB5i1jUpqn0HslgUrLTSPTmagA6g18eVdK15DpXEFzRAOoKS3bXTwrtqYBA2jq0X12HnDNUDDN6qP6ifhFWW0/wDK/bJ9t1+4mqrZi+oi/Zp9iilkPE5LxpljUnELUVhz5UYjDOKey37Cp8mU/lRnIDc2rOtpbWUIbOY1KllbhJLwAGHW12uxUdJa3W6uYkEXG8W8JiwoDECRUjOJObJkuqs8QIuekfUWHANe4ut3ckI1bCbD42NywV1coQGCkHKew28D5HsNPO2lZfu3tGYth2QspxEyEhbLeNPaUJb4pEDr8lR1vaY5U1BzS2K1RmnpIk+GGLDqwGSUWLHqvNcersdGCrfN3tYaqaul2F0MJvYl1GcW6pOUIRY3JFhbW57b1Q+kzZIhePEJ0kaXMjP7cXTZ0ZRl1MZJDkkWDE243q92Xt9cbhEmAsSLEa8RobX4jmDzBFSyXRfHXwYrvrsIQ4hBGzESAAByWKZcsajNxKWygX4WtrVbtDYJjSW7HPEwBB0DC+QkC1xYkEXOo1sNK1XG7oh5ZcQzXZVzRgiyp0XrFHO4Li57aDtp7CklwsmIMbxplEnWfpZpmY9QsRZVQZgb6ubd9Vjk0hJw2wGivz8a0X0Tx5sc545MOfdmkQfdWeOxXqkG4NiDyI0tWs+hvYrrHNiWHVlskfDrKjNnbuGaw9xqsuiRoDLY1HdRUuRajSkVIJGJ1ruemy1/64U5kPbWMU2D4V3a224sLH0krWHBVGrOfmqOZ4dw52qq21vAMJCHKM5ZsqgEAXsTqTwFgeRoOm2RjMdbFEJIGuAquB0agkZAG0HbxvrrQhByKWiLt/eWXGOC/UjU9SIHRfpMflP38uVqmQxLKAcqBgCUZVyHP8kkqRky/RA4C967FgEjsJ43hPC7qQv74un20nH4JsMelj60ZsWHEAfPH51mnfg6YxhXkPtx99nmlGC2kTJHLZYJJLZ0kAy9G7qB7YOhJJubG4aou9e7MuxnM8SmbBsRcgAPhzf2XAFmU6ANpyBtpcQxUKyqGGVQw1YlQFIu+YE+yeJLXv1ABx12ndXan9r7IeOUgylHw81wbdJlsJLaGzApJ7+6qwaf5OTLDg9GPbZ3hxDoMRr8GaY5EIF0Kq0Ya/ME5udr3HOrzdveCbDqrYYo8LDMcPISFBOpMTgExH6NivcKtMFsFsTs2eGUASxu8b2HBrlbgd0qOw7rUFbs4pipBVVF9AvAWsGU6Wvex/1cq2TpMfBUvQzWti7+4eYhJD8Gm/VzELm/ZyexIPA37QKJWOludYrLjI2foXUEMmazAFTrlI158POiz0b49xLPh5JmaGNYeiErAlGkMiiJWbUghNFueGnOo0Nkx8d2aAlcQkGlOBam9b0CRLzV4mm7nSl3t404pCxzaxftk+5qrNnfExjsXL+6Sv5VY47/ACj/AMdPtJX86q0lEGHVpTkCrdswIsWN7W4k3NrDUmll0NHselN6iYXBfCHykEwofWXGkjC1odfaAOrctAvNgK/Zm3GxTyRpG0IUt6yWwICEK56I6q4JFla2hBPApUzZW3IzB0cZERW41Je92OaTNoXJOZrniTfgQSrfFDr1dFLtSN22hNLMy+q6FUaNbMiSOQTne+RtWJYC+gsVBN67eHFxySqVBEYUsrOG6PpAWZppXa5nst2AudbjrXAF9tGSAByJHLORnJ6MZgBl4Kg4C1r1RWkxzKkStMysCzE+pQgcHIFgoNjl1Y5RoaVNsrSStl/6NdlqCZejytHDHBmbVy9ulmLNzJJi8NRR4TVLhUj2fg/WMXEQzOwUlnZmuzhR2s3DkLDlVEPSXET7Iyn2eu+b3gREA8eDHhxqrdHM9sb9MUMXwFZJHCmOQZEbVZWchShHaFDNfllN9CapN2d8YMSuVbIygdTgAo0BXkRw4cPInu/G08LtOBYnOR0JaNw7HKWFusnRHMCBwuDpoaEMJung1w8/TPLPN0LmIx5lRWCkqcthmBe2pPDlQfGSpjRk4hht/e2NUaGK0krgoAPZUsLXduAAve3E9lX2y8CqwRxEAqIwhHaAoWsd3VGZ4FXXn7gLn+K3nWz4KW9qnkioaReO9gBtL0SQrjoozK3RYkTsqqoToejCMqA3OYZXI1t7Ot603D4cRRrHGoVEUKqjko0Aqt30vE2CxlsyYeRo5Be1kxKiESE8grhL6cGNOLtrMQBDJe/ZbzLZaqm2kczVMexchVGYC5AJAva5A0F+VzpUWeEk8dKkbXS8L+F/z/KkuNTx51jDBIHdXb/S+6lOtI6SiAzr0gW+BofmzKf4ZBWleifY6Js2AZRdlDse1n65J8wPcKzzfxM2z5e4o38YX861H0cS/osY+gn4BVsHtYuQk7x+j3D4tRxikW+SSPRlJ4gjg6nS6m4NY/t7dfEYGTomQda5VU+JxKjUmEH4mYDUxcDy5V9Dq1Q9u7DixkDQzLdW1BGjIw1V0b5LKdQao96YsZOLtHzJstgGKK3UcZo2tw7rdqtbT+VaN6HNrLHi5oWIXp1GUa6yw3BQMWOZsjNe36s9hsBb44CXAY1opV1FpM4FlmFyGmQD2SygFl5OG5Gpq4zoZI8Qgu8TpOCLFikRzSKCfZXJmvbUkniBpzP0SO2TWTHZsg2X0e0cSpHUxUPSr9eIxo47tXDd+c1h0kJgx+Ijtp0rW0Ggb1o77W+6vpY4eOUxzDUqpKMDxWRRfxBAU+4VgO/UQh2m5NgJI+ZA6ySFQdTqcrDhc8arNehnNhdTRSbfkK9HJ8xre5uqfty+VaN6ItmxYxMf00ayxv0EZVhcdVZH9xGcEEajlQBtaLPC455T52uK0z0BxW2fLIf8ydiPqokafeGpMWzp+qdKvISf4dIDePG7QjI9n9JaRVHZklDKw7mvULHyYzAqXnEWLhXjLGUw0q/XjkYRP4q6/VokfeGL5BaX9ijSgctWQFfde/dQzvHvJgic8mGeSSPRWlwsxEdzxVmjKjU8RVKi9HEmyu2V6UIsS5TDYXGTsqF2ypEoCjS92lANzcCx15Xq0k3vjmEKYRo5Z8SpaJWJARQDmlmA1UJlYFeJYZRzIqdnbu4uYzP18JHOQ0s01unKKCFjgi4RKouA0mouTlJN6e9HW7cC4mfFwRBItYIDcs0gVvWzs7Eli8gsD2JpxrfbQeQQxbjZlUYjF4uY6FssvQIWBvdUhylQDawzHgNTxqLtbZOHwADYWFfhkx6GBpGeV8zg3YvIzNkRQztrwS3Oi15gouTWebwbe6Ob4To8pUw4WI8AzdaSRudrKpY8lSw1bWkYi2M7zbKOCKHpGYSKE6R+JnC2vJpa0nXvytJKfkrQ9sXDvjVaRpDGA7IyqAZMy2uCxuEOoFrNw5cpKscQpwZZpW+NnlfrAOxBDEXsHNrqg0VVGlhYzMThlw0TED1Qu8pN2Zmsqh2B9pQACygi+UDhcGM4xUqKY3JJ+DzbpYcL1g8lgfjJJGF7cxex8qPNnoFhjVQFARbACwHVHADSgbY23Nn4g/GJHfoyb4iVTGB0rTBc7hrdRRp89eFMbw7xyG0XSZ4ybtdVUhOCJIV48CzjtZUtoy0Gg3yYR74bXg+B4iMSxNIUICh1ZiSRplUk1kjJa5II48QR8kgakdpooTeSVU6oYAKDlUAasMwQAfKsL9mh7DS5N7ZFvdm4sL2+YMzN4CxF+Z4Ujxp/I6VAmZkv7SgAjiQNArDn3kUlsfHEpdnWwCjQhjcA6ADnxonxe+sii2V3YlVVMou7uudU7tLEnlep2yNxvhcgnxoSWS1ggFooxxyqo9vibs170v2V5A3Rne6UzLKzoIVLMcizTrEQrHNYAqb8vKtMwSY5F6RsL0icxBMsjgdqxsql/AG/ca0DCbCjC5WUMOFmAI8LHSpsez0UWVQotay9Wwtawy2t7qo4RkKsko6QEf3u2fPh5IMRiIkV1KOkrdE4BFiCslmVh4cRVFsDfWJAIJpc7JIsKzIrGOdXuIpi9sqk5SrXPtA2vrbRG3YF7picYn/PMnl04e1UG/G5bS4ZpemxGImw1p4VkZMuaIiQrkijQOWVWUFrkX0tc3yxpAc2x3aNuie/zSPPSvS8T41HxOOWTDmRCCroJFParAMKVIRmOv8AQqYRExpFz/Qp1qTmFYwH7cw4fBYhTziY69qjOD5iiP0T7WEmHhN+KAHxQZCPMGh3H9fCzL2xOPNG/Oqr0WbS6AxoT1Zl6WM/SXqTJ4gqGt2E1f6fpoGQ+ghSXxSrxIFM4eVXTWxBGoPAg8QarsRs7DrxV+23Syhf3Q9vdVaJFVv5svB4+AxTMEkW5iltrE5Fr96nTMvAjsNiMUx2BMTnDyZWeMhbxsGV42AYSRlurY5QCX9mzX1FattvbcCyjDQYJJsSwzCOOJCwX58jtpGt+bHzqJ/hLJjcrY0w4dR/lYZVMljyadlsO8KnvpckE1+pXHkcfwS9xN/8LDsnD/CsTFG8YaGxbM7CJ2jUhFuzdUJqBQfvrEcbL8IjwuLEUea8ssPRRsjgAsOkOY2OUiyk6cOFaxsDcTBYG3wfDxq36wjPIf8AmNdh4AgUO72bNlKMJ5zMxDSdEt4oUSPrFnUE5xoFAa4uwve1xmri0TunaAHdfcfF4lM7BYYzoDKTdtSCVRQSbEHiR3E0e7D3aiwOHWHM2ICliEOVYwWYufV3s2p0LFiLC1qDk31EUIXMQtrqOBIPYDrcsGFu24qFit+QuXMjrm4FrKLgX1LEAVxtTukd180pSZpGN2hiGXKscSKRaznPccLZQVAHdc+6gna+2ZEu3Qz4RrHrwoOja2lpFF4yDbjcaczwqtwW1HxIKQYWSUNoxiAAHeZB1R7z51JnweIhBLQ4mEkgAR5yG11AId4dDY5bLflbhWWN/Irkl0Tt3t5ZIsNmfJNhzpJlcPEytowlha4w9wTZk9XfRhWhbO27A0EbQ2WLLZVC5MoXq5MvySpBW3K1ZNj8LllDu8WGIsHKEQF9b3lhYFSx6oOo773sbbA7R6iRYYPPlFlEShhYcywtGgvzJArsxQa9xzTp9BbtzecBGuwVQLsTyA4k0D4QTYydigKm2XMwuMLF7VrHQzvo2Tl1M1gut1/dTEyAGd0gQsoKxHpZus6qOuQI49SDcByLaa2oh2fs1IIFSNcqqXsP9baknUk82OpPGtlzKKqAIw8kLZ+y0w8eRBZRckk3LE6s7seLHiSfuFScFsz4SyrqFNmHaEv8awPMnRFPMFjqthG221oHPBerm+pnXP7smarvZW0QocoM7sBoSB7IIAvbQak89Se2ueC1bKTdaRRS+jqOTDS54QkjFmRAqFkjsUYKNVDZXNjxusZve9A00WUBVe6C4BUAAqGIUgDSxABrctlo+rylc7W0W5CjktzbMb8TYctNKxXa/EW4a/iaqAgVhJBJDNcnMT1blvnE2uT30xipJOIYsbMurMNCGYi+YaXAJXnwGpFP1HxWYlYowDJKcqg6gc2dh81Rr5U1DMtNwsK+LxBlkLOIgETMWIDuLyMAxNjkyDT51q27ZmACKBahPcHYSYeNUXUDmeLMdWZu8nWjoCl7Js8BXa9VbNttFxUWGsS8iPJp8hY8gu3iXAFEUsq9Xq5WMZhsuHosPPDwWCfEQjuQSMyfwOo9wq1xCc6gJF67aMfP4Wx14WeLDv2dhqbKb342qMuyi6G2Nd6KmnXv+0UrIe3+vOgEF8maNxbirDzUigXdzFA4CUFsr4YiaJuaki4t3FgykfTo9wdjxrJtoRtBLNEpsM7RN3oHDr+FafBLi2GcbPo7cPeRcTh42HylBt2HgV9xBHuq92zu2mLCBpsRFlv8RM0We9tHy+1a2nZc9tfO+4u+RwUgRz6lmvf9Ux4t9U8xy49t/ofZO1ldRqK6vcrRCUeLpkjYW7WGwSFcPGEzG7Ncs8h+c7sSznjxNWDTVDlxyjiw86gYnb8S8TfwoKILHtobdVCUUM8lgQiqSTe4Bv7IGh1J052uKHMRKAziZgzXDzkai460WGXt1OY93G2cAL2hvjoRGoA7T99AAlfHuQmmEUnpHXTp2J60cZHyL3zMOOoHM1RRMCe3scj4nLDbIzMym4OQglmVB80m9j9a2hJa52TiBFiMJK1sqTpmvyV7wsfcHv7qC8gjaO1rqzA25ZWdNe+x8rVfLj1aPKwBB08+0GuGcrZ6OGC+215PoKeQKt24Dj2Dlc9g76aaSzqvAsrHs9koLfxfZQHi97JUyQxoZpcqkWlMoXQMQejN5bXCliSOK8i7ew+8WIkZI55JMM1wqRwxxxA6aXlxBYr2Wtc6W42rnyZoY/czmSbDaR1NiygnMVFwCdGK3vy4E+FSACRxNqHNm7Sljz5yZ4gPjZJIgsZBbMJJhGistsvsq7Ag35VO2Vt84jDnEoMOIusCXxLAjISpLepOW9ri+tiLgcKOLJHL7HYHrskbSBWO/INGT4CVPyqj21vUqO8K5Q6mzM+ii9jYDQufId54VcbRxrHDnNG8ZdRlLWyMSRYZ9MpPY4Q68L6VkXpBQJi5cnVBkfhcfJjPLvJqrXwzJhRLjo3N5JBJ2ZtVHgoGUeNr99dwu1uiFo50AGgDi9hyF8ykjxue+ssbFP8AOb95v50g4+T57/vN/OnjF/DC2a/JvS7Ag4tVB+Z0aeRbMR438qpThoLBRiLBRZRnisByUXXgO+s5bacv6yT99v502u0pbfGyfvt/Om4S8g5JGjybOhCs3wg2UFibxNYDUmwWu7mYMMnwlrF5uB0OSMHqxi2g4XbvPdQLsjB4jGyrhkZiZONySFVeszt3Cw05mwotlz4WS0hGEm4Fyt8LiTyaQD4pzzOh7zwpo6dN7M97Nf3bTQURCs/3c32hjRfhYOGvYCRuvh370xCXQeD5TrR5BiUdQ6MrqeDKQynwI0NBKibBbfjbuUrhhJ0WdTLiJQcphwymzWb5LyN1FPIZ24qK9uVgnkknx0qlTMFjgVgQyYdLkEg6qXYlrHWwS+tU+xdjrj8ZPjpbtCXVIIz7JGHugmYfKu/SMo4DNm4kW0JWtpRALJrwNMvJSozWsxmG9G1zhNpYpQoYTJBNxIscjQHkf1QqD/fQc4vJ/wD61WemLFn+1CFa2XDxA8fnztbQjkwoQjx7DnfxufzqclsrHo0E73J+rbzFK/vin6t/Nf50BDaR7B9tK/tE9g+2kGpBrgzYVlm8U2fFTt/xiPcpEf5VqMDWFzwGp92tZBiJC5zc3fN+8xatAZdncSvVPhRRu9vzPhkyEGZAAF6wVktyvbrC3bqKG8QL2HaR9mv5VPii0p1kcOjo+ysjdhTJ6T5D/kN75R/8KhSek1yCRANO2Qnh4KKHsToCewXqBLCVjF+z+vtNUjmkyOTBGPQX7D2rNtLGYWCUKIJZQrouYBgFLlWa+Y6a2uBw0rb9p7IWDDZUUKAAAAAAAOQA4VivoogH9q4IdX25CdOsMsElgW7Odh7+Vt83p0gaq45OXZy5I8XR8x7WwpWWVgpt0sgvwuelewHkft7ib/dvCoY30Dy8BeToxCbjUqbNflqLWJsDxqk2vJ6yZdPj5jz163Pl/XfUWHEnKra5h7JBsQDbQMNbd3LjwuKhpydnTv7ao02PZWFgAlfFsGX2Ui4DhdXmK3YW0sFXgOy9O4TbUWIJiXCfDkuCypJiyRrYMczFOPeo7xagjZ2KlZiUVZWyhWVlQOBe4uGU5SDqGXLw+VyMoNvYx3DRwRwHLlzEg34A9VQq62B9w7rRcIQ6ivy+/wDIqjJkzevdbEyhWXCyGNQAIjjC4AWxCmMxlR2dVr9/KhkbxiJ0jTCfBWjcSNGXld3K8NZCUIzWObKSLAi1q1Ld2bEZPXvEx5FARp3gk2PHgbU9tjA4TEDLOkb24EgXB7QeIPhXOuP4/Gv9DOAObL3ow0GGSTGO2Lxc2e0RbP1b2y5GIjjUcL2119rWhHfXZckxjliw8KK5YiPDu7uL29tDZQB2qoFyO6jH/DzZ7E5jnDACzuTltc9RicynXka5/hZhvkYvFovzRMhA8CyE/bXQ8qfQqx12ZdHubjW4YaX3gL+IirXBeizEPrLLh4B9KQO37sdx/FWgL6Kof/V40/8AOX8o6Unomw3ypsY/cZ7fhUGt9x+TcUCsPomwwHrMcSfoRoo/idqZ2juLszDoXfEYh7cg0fWPJQFS5J4ACjgeifZ/6uU95nnv+Om9kejKDDYozgs4FuhR2ZhCctme7sczE3sdLDv1pXkl/F/YNLwMejvdBcHHJO0fRyzWshJZooh7MZJ+UT1m5XsPk1cba2dHLGTKBwq0xE6qLseFAG9e9oDBF6zMcqILXZjwHd3k6CotuctdlYpID8VHJg5v0N5I3c5QkeolJ0CmI3R73AsRRrjY8bHhzAsEMbTNH0k+AywMuoEhliYWk6pcZlPGxsKqd1tmlNp4R5WzSFZma18q2VEVVHd0janjflWl7TwdmuOdd6tKmcs2m9Ejd6BURY0AVUAVQOACiwHkKafab/2ksN/VnDyPbtdZIFvfuVz505sd7G1Ve879BjMJiToqyGFz2JiAIwT3CUQHzpbFYUMKXE9ekXSqrau0+ghllPCNGk/cUt+VEBgu/wBtMT7Txcg9npOjXwhVYfxKx99UiNTSXIBbUnU95OpPmTS1rMoh8NXc9Ng169IMG+18SUwk7DlG1vEqVH2msxVdUHf9wNaDvRJbAy9+UeciUAJ7Y7gT9oFCPRSHf9B5Eu/gPtP/AIA86slGlRYFqTI1hSNnfBUQMcbi3aQPMivYk52RBzI8hqfyrkwuR43+w/8Ail4Bbsz+4X7BxPn91OtIjLboP/RRhD/amG7Ejne172GUJcrbqk5+0k8wK2Lew+oNZp6F9lsMfNIykdHhVAzAA+ukBBsNQCIjbNrrfnWi73v6oiujB0jzszuTPnDa6+tm0IJnmPAajMBcNxPZbhp23qNsYAtlIBFyLHsOv51N2hHeWYk8J5RYk63a+gtpbW+utQdm6T+X5j+VQl2zuxe2Iebm7hxYxJi0s0ckM2VTGUFkZFdCLqTfVgddbUUx+jqYcce5H7BQ3vs4+yonoymy4nFL86OJ/erSxn71rRo7XpW7OeVxk0gRh3Gto2KnYdwVfxBqdO4ENvjsUTe9zInDs+Lt+dFbDXnXBQF5PyCU3o7hKnJNiUb5xkD+astvK1ZnJvHicOVAcOMqscwI9q+lwe7sreWWvnfbq6p+zT/cKKSfYVJ+Qm2d6UALCTMp8x5iiXA+kFG4OD76xWRattiQKVNwCc/AgajJ39h/rhRnhglaCsr+UbRFvovzhXp99UtxHnWTiAdn8Dj7jXJMKrCxv/1P51L7P6j814Cvefe0hbKczsbKO80K7v4R2xsTzavlke978AEAGgsBnPDxpqPBKGzXLG1hmztYHjbsqw2KQuMh0AzJKugI1GR7a9ynyq2KCh0TnJyCXZ+JH9oYVgQRlnS44ZlaHMPEZW8q0/GDMoNZNu5hEk6SJmKywYiR1ysBIoLlw4GvVZZMpuCDcitAh2m1teFUm9kiXh2KNepm29nJi8O8baq6lT22Itp2EcQe0VS4Xb8UrMiSRuy+0EdWK34XAOlTIMaV4UiMO7n7ZaWNoZz+kQWST6Y+ROB82RRfuYOOVCXpuxMkWEjyEgSSmJuwrJFKpvVxtLC9JIssbNBOossigG6k3MbqdJEJ1yngdQQdaHfSe00mzS07QkxTRODEHXNdjEcwcm3xnAE8ONMmCjJr10UmuisUHAa7SVpdKYJN7pP0Rh9JPxg/lQPCOv8A6R95oz3v/wD5R3yIPxH8qDoB1j4D/dSLoviWyfCK5O1KQaUzKaQ7vgjzE6AcW0Hd2n3CrPCQgADgNBfhYeNifIE3IqBg48zE9nVH5nz091Ws/UQtY9UXuNLHubttmsKZ+CN6cjXvQdgAuFxM4Hx05VTrqkKhAdST7Rk5nnrV9vVLdTU7c3Y5wmzsNC3tLGC/7R7yP/GzVU7fe6t4134lR5MnbMF2oPXSm/HETaa6WZBe3A301GuljwFQ0FplP9cqlYw3lc6azSnib2znW3AqfndqkchTWI9oeNcT9z/meniX7NGlej6S2OH08O4/dkgb8zWk9JY9v9cKyvcua2Mwx7VlXzjL/egrUQb91IyGZetjyzEmvZtb21/lTay606JAaJI40pFvEVhGJwnSui3VfVp1mOVeL31PHloLmt4U8PH86+f9rY2SMRZHZboAbHQ2vyOl6KMEWD3awgAuyyN25x9gB0+01Mj2LGiuscZIYKRZlK3BJIdX0INl1Go1tagH+8E3NgfrIh/KvLvA/wAyI/6LfhIrTxOapm5IKZN3ZRewvrpc2IF9BfPqbc9Kb/safmnvDMfsANUKb2OPk/uySr9mYipKb6NzEvulP5g0eE/+o1otDsqb5jd9s+ncOrr9lRxsFp5ooZFIBvK9zqETqgA2BGZja9hoGqOu+x7Zx/qib8SUWbjsZmediT0jBVJAB6OK6DhoLt0h07aeEZJ7A3ogHdWBUx85hjyQ+rQZdM0cPSOwPEnO9ifoVK2vuBHFsoSBAZVgWQk3N2VVkbQm2tmHvoh3j2Q0OypY7hnlaVmI5tM7H7M4Huo22js8GEIQCuXKRyItlI8LVWyYHQbjQzBHQGJgLK0DNCwU65bxkXHcaj4/cVV1fpZf2k0z/Yz2o22QmUgAWA0A8KtMThA4pW2GzLNjbrJKsjYcy4d4pDGwjlcXsAysVJKEFWU6qeNCnpDnx8TJhcRIrQOudWEaq0uR1NnI0DKQuq2BB4a6a1szYj4fGO6gGKVbP2h09hrc7qSp+qnfQ56ctlZsLh5gNIZsrHsWZcl/DOsY94rdmMatSgKejw9+YqQuAPaKRsoQgKXUh8ER2UjofClsJc7364Ze6RT/AAuKEsMOsfd+dFe9Z/R1H01+5qGYKRdHThQ+TpUbENYG3Hl4nQfbUhqb6LMR4g+WtBHVLrRL2bhrADsq/wB2tk/CtoYaE2KGVS4IBukQ6ZhfiAcgBH0hfiKrcKlq0f0M7IDzT4kg3jAhTsu9nkPjZYx4MaaG5EM+sZqG0JLKaEdrn1Y7zRFtmbS1Dm3WCxAnlr5a16MOjyfkwIkmVgb6O54m1y5J04Dlw7K5ivaFJwjXYnt189aemW7rXnN7PaiqhRoG5FvhERP0rdxKMPzIrTOk7KyjdZ8s8Bv8oDz0/OtND0jOfOvUSj3nnXQNdD+dMiS4rxltWOclRHh4/nXz/vLGR0fZYj3qx/nW9BtLg8bWrEt/hae3Y8n46eL2AFDSSKWRSCK6EIJNcIrtep0AQxsDW27pYHoUij+YiqfEDU+d6yLYmD6XEQpyLqT4Kc5+xTWz7Laz0Qltvil8Mg5GWEec8Q/OjFkutDW8GHMmGXKCSJYGsBc2XEQsxt3KCfAGiZOFR+RSBGMrVYxyXqBiF1pzDyUEzE0pVZvPsUYvB4jDn/NjZR3Na6N7nCn3VZq1KpgHyVh3uATxIB99S1NS96djjCY2eANmCObG1tGAkAt3BgPdUBGqbLIezV7Me0+dJBr16QYs97W9VGO1/uU/zofhq+3w9mLxb7lqggofB14uh8rTmGj50mnYDQLk8Gy1ufo12T8H2dFcWeW8zeMmqg+CZB7qweT2K+m7WWw0AFWwrdnH9ZKkkVG03u1qFd/8T0eElPZGw97DKPtIomxXt0Eelk/oT/WT8YrsbqJwQVyRj+AGtOzH1i0jA8aXJ8Yted8ns/uhZsOT1sP10/EK0wPWWbGPrYfrp+IVpwpGc+ftD/TWrvwq/KozHjSYedA5yeMQLDlWOb8tec/Wf8ZrVIj1qyffX48+LfjNPDsDB40kilV0V0WIMkVy1PsK9am5GLrcaDNi1PzUY/Zl/wB1ajgB1hQB6PF9dL+z/wB61omDHWFG9GCzZ8ugBq2iOlUWG5VdQ8KmhWNzio6NY1InqMKDAWEElP1BgqatMgGAel/D5NqSm1s6Rv49QIT5p99BymtA9N4/T4//AG6/9yWs+WlZVdDymlXpC0qkGP/Z"/>
          <p:cNvSpPr>
            <a:spLocks noChangeAspect="1" noChangeArrowheads="1"/>
          </p:cNvSpPr>
          <p:nvPr/>
        </p:nvSpPr>
        <p:spPr bwMode="auto">
          <a:xfrm>
            <a:off x="50085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7118" name="AutoShape 11" descr="data:image/jpeg;base64,/9j/4AAQSkZJRgABAQAAAQABAAD/2wBDAAkGBwgHBgkIBwgKCgkLDRYPDQwMDRsUFRAWIB0iIiAdHx8kKDQsJCYxJx8fLT0tMTU3Ojo6Iys/RD84QzQ5Ojf/2wBDAQoKCg0MDRoPDxo3JR8lNzc3Nzc3Nzc3Nzc3Nzc3Nzc3Nzc3Nzc3Nzc3Nzc3Nzc3Nzc3Nzc3Nzc3Nzc3Nzc3Nzf/wAARCADNAPYDASIAAhEBAxEB/8QAHAAAAQUBAQEAAAAAAAAAAAAABAACAwUGAQcI/8QAORAAAgEDAwIFAwIFAgUFAAAAAQIDAAQRBRIhMUEGEyJRYRRxkSOBBzJCUtEVoSSSscHhFjNigvH/xAAZAQADAQEBAAAAAAAAAAAAAAAAAQIDBAX/xAAgEQACAgICAwEBAAAAAAAAAAAAAQIRAyESMRMiQQRR/9oADAMBAAIRAxEAPwD2J51STbEQeMkUxopJX3LWelu5LLSluVZdyckv/uKdZeKGksyyxkYBO4jituD+GNlt4i0lNX0S4s3GJGQmNvZscV8+67plxo+oy2dyf1I8ZxnHIzXqem/xFt/9RaK+YeVzhx0FYDxzrcGt6xJPbL6TjL/3YGBXX+ZThKmtESaZmyzHqTXMn3P5rmK7XciBwJ9z+aeSeOT+ajFOBqkBIpzwSfzXRkHkmuAZqVBu4PWgBLnoSacAV9+aQUg4NSqNwx3qbGF6ZdfS+YyyMkhGFOffrXov8M1hnY+TKS0RJYOOefavMVTPHetZ4W1WTw6d4Rd838pxnjuGrD9EOUXXY4ume2Cu1mNJ8XWl3CjTkI7HBUdq0sbrIgdCCrDII715MouPZ0ppkN5KYoXKgltpwB1qktra9nlV2mUknLEDBH71ojjvQE9xNAzmRY/KAJATlz+1EWJowX8UbrybNbNrjDsQSqpy/wAZ9q8sI+T+a03jm5muddmWSYSrGdqENnj3+9Z3aSea9j8+PjjRzSeyMA46muYJPU1MVxxXVStWCIQhPvUoQqOtEJDgZNRzkKKix0DSNt7moWkJ7n8118k00Ka0SpCOHJ7mmnPuakxTSKAIiT7mmnPufzT24qM81IHCT7mlXCKVFDN+PH0lzKsVzZxNbuArZbB+/tR+qa5ZQ27WtjmSGUYJUcE/evP7BYpHCSsF3EAE9q1dpFZIqQTkEZBVlPWsJ4oR6FZmNVjSK6YQ8IcGg6vfFs1q14sFlAkaxqNxX+o1Qc1tB3FMR2likKcKoDgFdp22liqA6pqdOahAqRKACUG4YPX3p6rtPNMibsfzRaAScHr2NQMYE3eoDp1qyIluABFCSNvXHehIlKvgirjR7r6GQ7ovMR+nPSibraBIC/4mFEWZJEIfP8uOfvW60LxhdW8AguUWREXAOcEfeqfUzBepEUL7wPVuAA/FDW1qpDKhPTJ+DXPk45I7QRlT0ep2WpJc2Mdw2HONx2dqxXjjVYruIJazEyKhLkHpz7iqhLm4t4v0Znj55CnANVd2S7sxGC3XFYY8CjKzRztFHOhLdKYIsckUe0W5+lceLsK7+VGdFeEy1FQW+eSKLt7MyNwOKnuVW3jxUSnbpDSK64IjUiqyUlzRMzGaSueVtHzVRVDBPL96cI+MmpnGKiL9hVW2SxjgCh3yaJZSRk0O5HOKYiIimGp0j3kZ70beaaILUSM+G6baltDKk0qeBzSoCzqD1D4qy89YpldZfUq+k/21XIrMcAZNEW1nNdOViGSBnHemIGdmZyzHJPUnvSBqee2eF9jKQw6j2pixFiQSBjrmgBoxXQKW3FdApgOXjtTgAa4DT1waAEEqWGB5G2oMnrSQURA5jcMvBosDn07IPUCPmprclWw35q1hkhniAlHqIxmor3TzbxrIGDIx4qeaapgPjjEg+aJt48/pv17UJYy7WCvyD0rW6RpMd7cRRzyCJW53/wCKxyS4dmiVlSoaLrk+9Taexa8C9m4ra69pOmm1CWoX6lAF9J6gdz81lraxaG9jJGMMKzhlU4MTx0xXNttVhjvVVeJjgCvQLzS90W4L1Gay+oac31IQL1oxZYyBxplFFbEIXIp8Fk0jYUZzWjbSzhI1X71Yppken2pnnABxkA0pZi1EzcsEdjb5fAOKzV0Xu5SQOK0F4k2qXB2giEGmS2kdrHjjPvVQko99ktGf+mES/NDTEKfmj7uTOQvA96rJCAfc10RTe2QQvljzwKUKrkkjp0+aTZJp0DGNtx6VT0BHKAeR+KiW2eRwqDcT7UW5UnJxXbS9NncCRACP6hjqKnk/gUds9NmNwN8TFUOWx7UPqk8ktwdwIUcAH2rT2urR3aMLdfKkHRXOc1TatLBNDmRw04J6DpURb5bQzPnJNKp44S2T0HzSrViHiKSGdR0OeorRRNDbRx3CxHzSvq5x9jV/eaTYeUp8tQw7gd6ovEIjhZEjxgrg4981h5FkpBVEFzaPdtvUn9bovTDVnXRkZlbIYHBFbC3byrFZHIIUjIA5U/FM8U6LELCLVrQBVl5kTOTk9/gVUZ06Y6MjzXQcUhXcfNbIkcCKeAuKjANPA+KYE0adMGiY1I6jNDx8e9FRk1DGgiH8UaimVQrEkfehYiO4FHW6qTwcVlJjHx2rKDsCsCO4zirzSLxbCaMxo7AD1bzxn3FDWcZyMHIq9sbKO5IDpg+9ZTkmvYqK2aSxSPUD9REoBPJANEXOiq7rJGBu7iodH0yexkDxPujPVTWgrglLi/VmyVrZEsKmJUYZwMVXSaSj3XmEDA6VbUqhSa6G4oAg0+KJjJIAT/0qp1Sxm1SXL5jtV6D+6tIQCMGqvV5pfLMcKn71UZOxNUZXUfIs0McIHFZS/lMjHOTWkvrVtxM74z2zVTOkSEhAC2K7IaMnszs8TN1FBvb8471b3iSKAzDg/FDKoiYO6mupNpEgMlo6IGMTD9qGZT0r0LRM39nJbCOJht5JXkisfqMKWF8TEyuoP4NRDK5NpjqkVLjaMHiojjHSrrU3t7tFkhUo6rhwOhNU7xMBnBx71tGVknYQuxmyVI5yKDclmJJyaJJ2g8ZyKGbrVWFFjp9yAhSSMOB0zxSqGyhLk7ULHHPFKoaVgehm3lupGddxQHDYqr1ZrIsoSIuBkMT3Nb2+sIrSylVM9M8cftWFu3s5JFQgBl4YA8ftXFjlbG9FXDrVmzmARBYlOQxGQTTfFGsRSWsFvB6iQSWBwMHtip9Q0kmyZLaNQo5yF5NZi6jkWLZMuxo+ApHNdMYxbtCdgnNPKsFyRx70UbYfRrMBQ0jjJVOFOMj5rdMQ1etPGQaamM81PM6yAMFAwMdetUI7GxFExyGg1Jo23VGidpMjA9JA70pIaCopenpqwt5V7rVVE1GQn4rGURl7a3EYPPFaPRr6FXAL1j4FZsACr/SrCRmB/lrKcI8dhG7PSbCeOWIbGBouqnRbZY4wS2WAq2rzJKmdEehUqVKpKOHpQtxC0s0eSdvVsCi6VNOhNWYHxLKp1NoPLMcaNyVHqNQ6n4auIYEvLORriJgCAFIYA9OK2lzZPJqcF0oj2INrgjn9qOwBkgDNb+dpLiSoHmbaBPLp6ysSXX1eW3/SqK5tSWYTjDA4WNa9MtYXe+uY8qWTsOmDWL8VJPp2si42qwH8o9/2rTFkk9CnFFp4I02bzZHl3RoPTgjrVd4w8NwLfSvbegFSzAdM1pPCN6bq2DbCjEnKjoasdc0v6qJvKADPw7H2qPI4zthxVHjGn+SPMFxnZ8dQPejDapeQbIwCF53qev7Vor3TbKC6kt0h8qJl5GOT7c0JcWkOnwLtVlRjgueoPtXV5VLaI40ZKXS54y7SqAuOhpmnacbzUIbcKG8xgPTzWvu7WN4V3ThzIOExkmofCmh3lvrMMr27bFz6j0FX5fVsVGp03whp9jAFb17uSfmlV+sbSBhIwwDxilXC5y+s0orPFMp/0u4w3qK4QZ/mNeWWMUy3IM0TkMcnaM4r1vU7BLiNGypC84PeqSHT4YpwowE7ZHetcORQi0ZtWykjdooSkoZUznOOcVk9Qhnvr5n9AQZOPgd6097dzTX09lbRoXU5DgcfPWhr6wNtGitwzDDy4wCD2Fb45KOyWZF9m4qd0ZK5Xng0JMoVsDr3oq+8ySRlx6RwO9QCBmA4JrqTVEka9aJljURxlSMkc1xbZyOlSrbsRjmjkh0QqvNTpnGM10QleoNPUEHpRzTCiWFTkVYW5VSMmq+MM1H20JJGaiUkNItbSYkgRrz71q9Bs57iRdxOKo9JtACC/ArVW188ERSxgeV1Hq2jOK48uS9I1jH+mst447ZFjBGT/vU9VGjPKI2lvGzK5HB7fFWUchaR1IIA6fNcLWzREtKlSpDFSpUqAFXG6Gu0j0oAzsN6kOpTzRN5scvLhVOVxxiq7xVo6XKPft5vrwFUHkZ+K0VppVvbXEsiRrhm3L8Z61LqsXm2Mi+wzwMmrjLi9CatGV8B3bC4msZVUui5DDg4+1bKfAiZj0ANYbw6F/8AUvmLMwOxsr0zyB0rZy3MYVUl4Z84Ud6rKvayY9GfmsxPcq8pIjB4JGP2+ar/ABHYxOpji8vyzjK989c1e6qi3OIo967ecA4quudPF1IJYVYR8FmB44qoyrYMwEcn0F1vu45GG87G7LXp+gGO409ZFUeocexrznX9Nu7zVxBGcwhsKAe3z816F4Vga0s1t5GJ2cDNbZmnFP6RHssxb7O3FKinJHWlXKmWYJtaCxqM4HYE8/igL/UWaPKAhgOuKr4YCAMvjnoO9WEkCiAhJMOenpBoT2FFfpTmKZ5pEJLLzxVk3laijxSxekj0nuKZaWpZSkj7ueuMU6WFrc7gwBz71bexUUUmjLJIcIq47+9cXRFUHdg/A4q5jdWkK7ct8CnGSEyGNgCy9R3rTyyDiinGmQ7eOR3wK6dJULuUDHcVZuxiuFQsVSQehQBwR1oN7oLHLKThQ+wjnHPf70eVhxKy4so422ngkZFQtYKBnPT4orV5R5jyRNlFQLx0OeD/ALkVIEX6R5Anp29j7j/zR5WHFAC2m1wMdewqwt4lj5OAadCVaMcEcD2qOQjJwfxRzcgoutCZLrUFgZtqKpY5/qx2re2McUEe2FAueTjvXllnmKRZV3BlOQa2GkeJEmuFguRsLcKxPGfas8kW9oqL/pr4yM5wM+9FLg896rUnQKXZ1CjqSeBVhEQVzmsSiSlSpUAKlSpUAKlSpUAKuNyCDXahuxK1u4gI8wjjNAHk2saydB8SXwji9W/gFu33rT6Prw1m2+r27RF/Tv5Q4/6fNYjVdOv9Q8SzLeWUwG/btJ2nb2wavG0iHwpdx3BeTyZYziNzlge4JHBr0JRg4pfTFN2bWyLXURnLx4zjLKQQKOsY0KHZjYR271l9B8RwatE1vaNtlyAPMXgnmtLZosa7cYZRkha5ZxcdMtOwYaVEl8bhBgsOAelWMcI4IOGHTFSjDhZMHkcfFQjOcR5ycjNRdgEsQOtKmRDdGpbrSqRnntqYh+mFVmHXildSMMKqYBPvioFeRJPS24HnGcUc7b0GUzx0NHQEcDYHA60y9eIRtk445HXAqEyFZCD6cdu9VGr3e9nj3qkmONwxu+1OwGXOpJaTxJIdqyH9F2P8x/tJ96rdevA0X1NrIqlkG49PsR7EGs1rGrlontr0PtPqjBPIwex+OoqnOuShf1HD7shx/d/8v8/NOx0bWLxAl1o1teFys0bruA5wc7Wx+arrXWkisZI/MIPmbuvJwSf+1YcalMkckUeFRzkge/vQ5mlOcucZzSsDYLrEckF0A54YJFz85qytdYJ0Io7BXMROSfj/APK87DEdCefapRPMUC722gYAz2ppiPSItTL3IjEhHTI6DoP8VZJceZMI4nXI5YmvNLPU5Ipd7Ek1daNqp3s8j5dznk8D4q0wN/kAc4Y+9DuGXkAg/ahLK+DgbmOD80crrICVIP2rWDJYjqV1FC0fnMVYYIJoyw8T3yCC2kuWFtHIGzjLKM+9U10MZOKAZ9prshijJdEcmmfQVrdQXUKywSrIhAIYGp68K0zVrmGS1iE7rDHMGC54BJGTXuUZyikHII4NedmwvE9msZWPpUqVYlCpUqVACpUqVADGijdw7xqzDoSORVD42tba40G4MyZdADHt67vYVoaq/EGlvq2my2aTeX5h5Y1UHUkxPo8s8DQvHqNw5kSOGNwOTyG5xXq1pgFRvBYjB9680uPBetaRqBk0+M3ERIIcOMD7g1u9AjkkijuZ8+ZjDpn+Vq6s7UvZMyja0XaAkFWzik2QwRBipF6U1mCnk1yGnw7kKOaVBSz5PHFKq4iPObaQLF6iTg9TUkupKg9Od3vVdNIF2hDke2eDVXf3ghGSG+dozSZQXqeqhFJO5Rnkisfr+qyCLLtuTOVkHDof8U3Vtaj8t4y27P8ASRg1jp7mSYlIydvsTSYEl/qD3Y2v6x2J7GgcFeDxTwpB9PJ9xTlgZj0JPU0gIqcMDrXURpDhB0ouPS5nAcjCk9T0pDBQ4+PxU8RU4xgfakttGJdkkn/LzRI07cpMbBsfmmhHWhV4+QDxwR2+9MEMsbboCWHxRNjHIJBEep4GR/N8Uf8ASbhlcgj+noKtCFpmqESBJjtPzW0068SRdqcDHQVjRYxXIHmEJKOMiiLKW4051WX1R9mHOK1ixGwul3L8fAqmuOHOKt7SZLq2Dq4bjtVbOi+Yd3vXofnloykiFJSjKy9Qc1vdA/iCun6ekFzbzXDg5LbxwPYVj7PR7m/dUt1XLHC54zW0g8BTN4bVwqjUDklCMcZ4/fFGeWJ0phHl8Nn4d8S2WvRn6YskyjLRP1A9/tV3XmXhnw9qmgaol3KMoFIYK3uOhrfaZeyXZk3wMiocCQjAb7V5mWEYy9Xo2i21sPpUqVZFCpUyRiqkjtTBLlc/mnQrJTSzQ6SEtnPFNkkYPlKfEVhJGetRrBGr7lQKfjinxPvXJp2RnFLoYulCXTerFS3BYDKnFVtzK3fk1UUS2dlfH5pUBPI2ATnBpVpxEeYalfLEnTDew61lNV1hGBwWjf2cYovVJfM3EsQffPNZHUZmkk8tGLZOMHmsqKIbq4e6lwZF292x0odzCqbIwzHu3QU+eAQ4U43Aeobgcmn2UO5g23JJwo+aTGTadYSXMqxxJukb/atdqfhwaX4ddzzNIQGbHNaDwh4eSCBZZFBlbkmtXqmji+014NvJGR96kZ47pGmLs3eWWI5rUWXhea/UzXu6KAj0QrwW+Se1WehaKEvCLqILFC3/ADt/iifE2uTWtx9Lp5VGTBZyob9sUAR2WiWVjCXgjt49nJwuW/cmivo7LVINs0EZboGC4I/esuur6gN3miJ1c85XA/ANG2Wv3EEe1bSLzFBwd5wf2/8ANNCKDXtI+ku2/UYhDlWHQj/NXx0k6losWp2qgThf1U/vx/3oHV7w3pEkkarJj17BgH5xWu8NXtvY6GkHkSzyFS2xFxx9zxVoR55McLvXhs4NERs/lgzJxirTVdGTVbx5YLeWAnBIJxz+3WpbHw/MEInYooHBJ5xT5UBX2UhtXLRnKt1WreSKF498m4MfahrPRroXm0H9EngnrW/0zwzaXFkDLGwcHO7NdUMqh2Q1ZS+FJGtLqOMw743IZDnLDntXrkL+ZGG9xWc8P6BHaRhgNjcgE9dtaSKNYkCL0FYZ5qcrRUVQ7aCMEZHzXBwe2O1OpVgWKopZNlS1HIm7nvTXYmDmZjnNQmUg5xwaJER701oCegq7RAyFlJHBqdojn08iooothLHrREcgfuMjtSb/AINEJkaM4IqJrht+R2p9w67zk0BJMFbg00hBct1uXGKrp5fVk0551GTVfcSF24q0hBpkjdACBSqC3jJj9VKnQHz3qV3tjwMZxyc1TW2wB558knhOcYpX7bpx2J64pkyYAVCGHt3FS0UQM5llAAAGewrT+FbH6m5EjjKx8J96zlvEQS5HA6VuvCqeQkarySOnzUNDs9K0OIPGiqOnX4rQhVxgDjvWe0Q+T1br1JNWkmqWkWR5ysVGSF5wPc1NDINd06Se1/4KTypF5yorzW+029t7h3uI2csxLMecmtte+L4VBW3eNTnjepJI9wKCfxCNR9FtabyOruMYooDEPKHbyETdIOiAc5p9pp2oSzEOu0ccY6Vpv9LhP6x9M27fuHHOc1cWUTvHkD/7AdaKAzsHhQArLNOWJOdp6H9qvYLGJ8AvJhRjbuOD8Yov6fawLE05pBG3fHtVIRCsEaRMm0AdjUcVnJMRsII7kmnyStICQuft2ozSoJFQmQEA9Pmq6QD7TTljYOV5zWk0sqhMWOvX2FCWUQBG7J+9Gi02yGSHcCewqU7BlnGI1Yrzn3NTBQVxQcBdkLPw2KLiJZQW/ak0CIlMiSEOfR71OGBGR0pMoYYIzXNqkYPIpDHZqKV8MBn9qexCjjtTTh14xmhCbGhyDnHFSK4bpUHqQ+vkVKMCPIptCRDdnb6gcUEGbO5TTribOQTQ3mAKT0q0tCsZcz89eaAkuOeTTLib1kg0BLLkmtVEVh7T7hgHmmRlg2TVesjbqPt29IyabVCLS3dSvq60qDV/Y0qmhnzbGuS0roSeiioooZLifaKNlZguxRhfep7ODaAQBz/UaGh2R3MUcIjTqVPqC89Ku9L1hbGLK27hj0LCobWFC/mSZLL/ACHPSiUjVn3Y/eoaGWL3M9ysc11cPKMf+xkqint061I13eSqtsT5ULd9vOPYmu2sHnSD0ggHjI61ZJbB5QjDkf0ipehlYtp6wGJYn+o8kVaWyeX6Yxk9z2rr2zRybVIX570ShSJdo696EgJbeNiwMpyg7e9X8EoWNVAAHxWZMrB+OmatxMVjTHtQ0AfKSSNrcfNQ3KAoABlqheY+WMZB7ihmuGL8sMe1EUwC7W2aN9z5CnsKubXaBk9qpor5djcklRxQEmsvGzEjCnIwOKpQlJiujXmdlYiM9Rx96Msb+WUhJBtYn34NYvSNSleX1tw3+wrRbz5Iljw3cAVXjrTF2apQqYLdaf5oHY1n7bXLeWRIGch/YjrVjNdL5Zy23A61m4/0dh3nerFdMoAzmsff+IVsWZYpUkbG4g85HxU1t4ps7i2MsrpEVXJV2AJqvE6ugs05kQkkE/am+coORx96yNv4zsJ8iOQBskY71I2rGWeI/UKAx6EgU/FJdoVmwXEiZPQ1HdOqRYzj2plrKDCAzDPxQ1+wCfzVmlsdlbdyZbg0PJKQvFRTTerFPRS6ZxW1USVk7nfTApfmipISXwRUiQBauxAPlkHmplYleOooiSE546UhCAKLAjWU96VPKD2pUgPBoYt5yRRqIRgDg16O/hrT7eABIwdvQkZNUuraPbiISJlH9xRyTYzNRggYouFCCBT7q1FvgKxOfikuQo70cQsuLEgsqKBnHU9qvI4lgj3IBx1JrNaVI3nDnrWsSLzLX1Hr14rKaplIobm586TIOKakuSMcmgJnImdRwAxAqaByFJznFaKIrLFiAASRz7UTDeDARunYmql5GwKUTM+cnpRwsLLyWYGILk89xQyN6yvJ+TVeJnGFBrstyyEADp3zVxxisNnvY7eIhASSe9Ulxdb89uak1OcvDG20A85x3qlkmYDIHNdOLGuyGy7GqNHHhFwF6EGrdPFrW1kr+lnBG1SetYZrqQrg4IznFQvIzjJ9618EX2LkzaT+MohLHcwW5WRH9WDwwq8s/FUWrWsizSGEkchjn7V5WWO3GePajrGQKFG0+rqQcUpfnhQKTNfqlt5c8TCTdhfRtOc896z2vfpXJChlfPqGc1eSXHlWMcgTdIoIVmOcZrHXk8kku5mJJ60YkDO213JbziVD6ge/ep21W5kmEplYEHI56Gq9umabmujimSe+eFNQg1TSbadZCs+31LnkGrm52yRkNkEdzXj38O9Vmiv/AKLGUkU4bOCtbbUtXuLPdGh3YIGWNeVlxOM6RqnotPpA8oO7v3o7YqKFxWX068nm1C23yEhu3tWuXliHwcd8VnO0NbAJ1Tk9DQLOQ+Ksr1QpBAqsmA9WKcdgckuM+nr9q7CxY5wTihLdWeUjdjAz0q88tUjUAc4603oQIQD8UqI8vKg5x+1KpsD/2Q==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7119" name="AutoShape 25" descr="data:image/jpeg;base64,/9j/4AAQSkZJRgABAQAAAQABAAD/2wCEAAkGBhQSEBUUExQVFRQWGBcUGRUWFxUVGBQUFxQWFBUXFBQXHCYeFxwjGhQUHy8gIycpLCwsFR4xNTAqNSYrLCkBCQoKDgwOFw8PFCkcHBgpKSkpKSkpKSkpKSkpKSkpKSkpKSkpKSkpKSkpKSkpKSkpLCwsKSksKSwsKSksLCksKf/AABEIAPwAyAMBIgACEQEDEQH/xAAbAAADAAMBAQAAAAAAAAAAAAADBAUAAQIGB//EAD4QAAEDAgMFBQcBBgUFAAAAAAEAAhEDIQQxQQUSUWFxIoGRobEGEzLB0eHwQhRSYnKC8QcWIzOiFUNTkrL/xAAZAQADAQEBAAAAAAAAAAAAAAABAgMEAAX/xAAgEQEBAQEAAwEBAQADAAAAAAAAAQIRAyExEkFREyJx/9oADAMBAAIRAxEAPwDyQcmKbl22H5i/EWXbcIQLXHEadRovdjKLTcnKKUohO0QmceoFUqBU6iFQoJNHyfoBPUikqCdorN5GnJ1hRWoTQitXnbWFaiArhoXYUKLolcFEQyV2QBelKqcqIL2AZ3PD6nRbMOIvlBqUwM7nhw6p41TB0bysCefFTa9SVrxeo6CrVClKlS/NdViknVCtGYhoPGYjO0qfVxbtAEXEPKWfgXHMhvmfJViZPEYknUeKSdVjSev5dUK2AA/XbohupU7dmTxJK4lKS55gyTwCxNvkA7ogZkiw+6xJXJbHJ7D1iLg3U9oTVIphWqQZUz7L+IyPUI78E5mYtxGX2Uqi+CruB2oQN11xzXUzVEqjQWDAteJpkA/u6HpwWmNLTBkJdU8ihRT1BIUSn6KzeRoycajNQWI7AvP2s7C7BXC2Cs9cJK4Ga7RmUt0TrxTYgdK1Tu/zceHRIVahJga+aNVBJWmADqtWaLh1OBH5KnYqnKdrVeCTrtkZrV40dJtVh5pd1JyYrtIzSpE5H1WrLPovVpP5eKVfhHHN3gnKuHd+/HilzQq6Onv+ycgP/ThqSeX9lv8AZGi4AHP7roYSuT8YH50WV9lw0mpUNrych4rrSo+1MTI3W5Tc8eQ5LEtiKgJhskc9ea0g4sM0xTS4KYpoxxqknqBSFFPUURWcBXgq2AKgg2Oh+q83RKrYPEaFT1FM02ymWkg6J7DobwHNBFyAiYUzqPRZt/GjJ2mjtQG2zICM0rDpV2uljVtZqYfDxM8LoWJxRBRqY7BKQqXcml4HOhlAqJolL1lpw4pUKBVbaQmXGL8EviTeR3rZhLZGpV45Lh+EOYIK7qAHkfJLVqbmXExxE+a0xmpXEAt1I6pR2JcNQfziqLMfo/Ljw6hdvp0iJIBHGyciUNpxcjwUfamOc918uHBUtrVqQEUwZ4zb7noob0YSuWrFtqxC0AAj00uwI7AuMcoBUKLUhQKo4dETdIJ+iEnSCdolLo0U6GIhhGuibwFJsy8wOAzKmNOSeoCVj8ka8K9SoBYAEfl12143B+9wW8LRbugxJhbeCf026eiw6UECxBw7tEYqA0yW/wCmOanjNUqz92mFPac0b9dn44qJaoj1H/RAeFowJesEs9Mv1SritmEtgVQHWNjoUnvlpg+GkJrEUzpdLzvWOa0Rmpavg2uEttyz/spOLpblnRfh8xonsa4syd9Y+ii1ncVbKVLYh8lAlFqIJKJXULFzvLElEFoRWFcrtoRgmKGaqYcqXRcqWHRco0SmqSTpJuiUtNk/RCepAiJskaJVegzfbzAt91l8jVgzSxe6BrxTFLGl72g2bOQU/CPbPayy6LuQLheftaRSEb2Q175yW2tuAg0m7wm/cnsK0ZzJ00U+BXWKHZPJTKap4nDVHCw9FOdh3N+IEJb39DnnA3C6A9M1LXS9W5WjIlqzUrUCdcEnUzWzxpbA/aY5qfjcQCbCPmmKwU/EOutOYzaIYpT6ioYhIVFZIrUCA9FxD3RAPONEs2oP1GJk2E+CS659DjZKxcucsQotgLoFcorWpo4egxUMOEhRKo0Bqi5QpBNUglKF1SwbJcEuj5U9n4KY3tchrzlUcRiBuhrQA3lrFlKZUM5pphsFl3GjLsgi/FdUbojRZYynB1WDyNEqjhDGSoMpDMju49UrRG5HqmQ6BzUyX2aFcgLKkPbB89OaVdWtK2yreeEpoXiViGFs8koqm02yJHfyKluVMxSX0E50JfEBMVAlzqteEtJ2LyUt6pYw2hTqgWrLNojXSNUKhiAp9ZwGfoT6KnUylRqVqACCRGY8z9UxXqWsO13RHEa9yA2lNzmp2/r47gW9KxdvasXexbpZLreQafBMBsfVPAN4dnFUaJmyl4clU6LoCLlCiIVLCCFNw91QpGyTR8m6SdpKfRKepuWfXxfJymUxhhLglG5JzCN7QWHc9r/w/Vu4LuqbIO/2guqhUKDsCwWUxaOJ+q0428FwwwXIz65urSsYNj6hSnNVTdIE+Sn17O5FaMuhZyUqGPzRNOzS1Zt5WnBNJeKqSkaibriJSjitWGbRHE5FTqVXeBgG2diYVHEn8+yl4gP3SA7e1iInrGa69hC+LMC32H1XFNwOc9AM/HJdvuBOv90J1QZTdC/65w83Wlt4WI9AEOhGpkuKU3r5d6JRrEOvlx9F364PFSm8BOYPtX0U+jT3h39JjJUcM8QJkHpA6BNK7itSKfZkFMolUWJdHyZpG6dpFT6RunqKjpaHWCyfw4uOgSTRDU5Sz7gsO1hge0i1NEq1/aRXuWURqh7KGcz0C6qnsobnkQRwTZ+ubfUMcEhiKoJkd/VO7oOZ8b3+aBisBAsb9IWjIJuLYXDs2yPeDNggvrDXMefMeCLWfDT0U7EukC2ndory+09EqlUu7UDiOnXmEtUPBM1WuFnAiRM2y5EGJSboEgmANfqVpxfXUNFa5SFV44jxCfxNtQRxyClVcM0neIk5yclT9dnpMnWq9vsuH36rk6E6eei1Vgu1vr9Fp9K+WWpOnKFL3RbqFYuC+dfusXXfA4WaeARKP4ZHohtiY8kYEAcAjP8A34Y5h3kJ6g8nNTqLk9hnXVZqUqxhyqNMqZhlSpoaPDTE9htEgwXT+GGSjv4tlm3du0sLR36hzMNaM3nOAPnovO0/8SnPd2aUDK4J+i8V7f8AtCa2MqMaexSJpN/p+I9S6fAKHhqu7cmT/NELy/Jq34pNcr6f/nysx9wCDxaGgcheVUw/+IjDO9SP9LgR6Ar43XxDv7knzRcLtItHDmCbHmCs/Nf6f9x9t/z3RLOBB13ri2QjPqmcF7TUq1mmSNNTwgcei+GU8Q4Gd+ZOpBlfSfY+lSGGbVM7xcWl066D+HghdXPs2ea9R75rg0guME5A8UOvjCZ0A/OKLs0+8pEASyDEmZOm7OSFiME42DczvEaQIgcFs8euzpb6vEzE9oETG9wSjhM6ASBpYa+Mp2uxws5pB9Qp9elNtM+vJbMzsS0Q928uMmGTYTMDW3dKDiaYGdwDJsfzz0TeIbIzP21UcuIqMIeQWSBBsWm43h4hdn9Z9VKh7SI3R8O7mIIv1UutioDg3PKbwPkmdpPHvbZyCct0TrbvSmIqfpGiaX1YWzpek7eEAbxv65rrE03NEltspkLv9mMbzt0T+knIaQISdYixGfDONF03eF4xjVi7D4EHM+SxHuQ9lWa/k96M13HPy7ku2oCZE/nNFYCDeSmn84Nhmk2dO5PUnQJz/LpNglM0agjMefeFXskBRwWOaels9FZoPkSNV5fBYcOcAMgZJOo0DRn3r1FJynjV1PZztJO0XQkaRTtApd/FcvgOIqFz3OJuXOJ6lxXVDPmrXtR7PuoYh9uy4ucDoRJ+qmU6IIvbReTfpuNuqnICOkjyS72EG1j5HomC7Iea5xbzugaT90sdYUe8za31X0j2NxA/ZixwkSXZ5kGR9F833SXSfyy9r7LvcBuxZwz4RnKbkrs3lfUNh4pxMyQIym2XkLqy3H968vs2vFEcxHdCqYPESSP3Q0d+6PmtGf8AFL7VH1mVG8QJB4tIz6FQcZT3HbszNweI4pjaM0yKzMjAqD0dy4eCC6qXgtFzeozm0EAt5G8QtHjqekjE1WEElwAGd/UZqc+uI/07iebQfSUXH41t5aSQJghwv4QSk8Q2BvgtkWiYN75G1lS21KkdpYYS4AiBEx8RLW+V0niHQQTBdmRFgdAL36p17hMucZjeiBlrGiQxGKDj2WkXm0EkcTwKTnvgOGPINx3X69rgg2L5Fpubgx0MLukbGDEmSTnZZiSwOEAtEdb8uMowjoNaXaAakk3WIdASbEDmZ+QWI8jilG1uN4TNIb1gJ0shU8KXuiRle8WEnNNVcWS1oiGiBEXEGc87oTycnM+zXP8Ao5wzmGHZi2c87rsVCLAG/A+sJegDOpJ6mU1hzeT6K8v6nslN4DC7rgZB7r+KtUTdTcOiN2mGuhwOelzysE3c4gxdopyiVPw1SQDe/EQe8aJ+kp6+LZcbS2RTxDd2oJgyDqCvL4j/AA4PadTeDqGkZ8gdO9e0YUzTK8/y4lvV818qZ7B4l4JbTMXPaIaTH8JgjVRcVsGqHPDmOAYQ11vhcRYFfd2OUXbmzGjD1DqS15PHdMyf/YrJyymvK+NjBAFmXaIb5gH1X0AYOnRa/caGiCbcr/JeTxtE79GB8NS/T3zW/Jex2mzeDxxa8eAn5K/PSchui4gADu+X/wAgd6fwNealVvEOP09FBwmNmm06j8PyKd2PVl73aFvneQnz9O9JhMQHgsdcOGXIj7qbhH+6qFjr7pseLSLHvGfNAp4jd3XDoj7WMtbVb+nP+Um/gfVacJ0PbdAA+9gkEdYIEkN65rztGqXtc4/qJgEzbRejo4kVN6kdRIMZOGX1XnsVmWkAEEiJjLOIWrOZWfVS9oUzGnCSch1QqlSnuwZkRG7HfJOVvFHqvLbyDxvJ+iQ2hMSRFkNZ57hOhViNPSCfkhVTl2hOUcFp7pAOuSLhNnPqbwa2S25BIBvawOalRgbPNYt18Mabi1xE2NriCJsViMruMxGIBcN3sk5gT5Diik7x7Q3Tz8pBWquFq0ruadQSRMcb6IVKqRcET0UfFJOnt6uDAta0OFRtpLgASRDRAB1BJ7oTLME1zwGHst+JxgW3yJA6RfiFEo4m97zbu/PVNUsaWB1z2hl1KfGdZtvfrrqc49TVDHh4Y0MuAIj9GZngR4nVT2Ydszrxk368e9AwuIhuUHSPv+WTVBaMS8/7ey2+1LDZJ+gUhSTtApdqYOtR2oDEZhWHdaIOwoO16Zdh6gGe4fr8kVhXZ4LJq+zPlmKYBWYXfCXFvC5cHi/WVbxFcBwnmDzmyle0dLsvaJ3mET0BcAfTyTGOJDWmbgCesC/inlIW2fiQLdPKx9FU2Q7dpuPFx+nyXl2YoExMEOI8yvR4L/YHGSf+RVMllVqdQFvf6pnAVp3mHIgkcxkR4KHRxUSP4Z8EzhsZBBm4MhacUKedWNPsE/CM+UkBw8lP29s/fDarYaZAedSR8MHSbyeQTm06jBu1TaexMwALkAg2jMIeJxbTh3BuYbvAcWg6LVmoV5GvX7ZiSOhMeOaWrun9ZPKw8tE1isVe0jr1SL2ePDmhrX8JwTAVGAEOZvTkQXBw6XhLOxpa/sxOlhx15pgVWgHszxm3KxzhKYiCMzIOnAjPxWTyd/imTWMJ3hIEhomDIPP0WJAVpEEyQsU75NDxaxu1qlIhzd0tPKZT+DZRxLZ3Q18XGR7iLFeVp1HAiDlcD7L0GAx2+JFnDgnl7Xc4aHs62ey4jkQDJ6hK1sA6m6HixydEjl0VKhjJs4j84p2nVGX6edwfFV7YHJUPD1bnlbvtkqFCpaeg7vy6Ni9hhwmid2L7kyDPA6dMlIJLHlplhgSH2AjMidFT/m9B+XpsPVkyqNNyi7LxFItIFdhDQJgERfPedFl3iNuUabHEPFQiwa03J0ki0cVPfmypmPRUnSAjsXy6p7R4o1LVXNAya2A0X4RdVcH7ZVGNJql1ScgIbH9XyWO76rK+hMSO1tuNoQI3nkTHAcSV5R/tdRcMsQDwaQY/5XRqWzffDeArg8X7l/8Ako2d+m6RxuLBe58fFMtniQfkpWPxtV5gANb4k9dFdxGwqgyMnhAMJCtgqrc2SOQTzhb1GbTgXg9yvbLxA9yBYQXCBbWUl+y574c0HUBpI88l3htn7gcPeTJkWtlF9R3cFSWFno3RE1WtH6pb4iFVwvs29oHvHDL9NyD1NikMORTY10N3jm74iCDbdJyTWE2iS8uJJF5Ol8h1lXxz+hRsdiDRw9QyAWibiRMgZHjK8/S2jvxIDXXkt7LHA2dbIGDNk1tbFGr2MybkcOE+EqViphv7p7UaSBH51Vf179J2OKt2A52jodfr3pOu7+6YNWP5TmOHPzSlVwv+cUl17JI0H8fzgsq0ewDNzNrWiDeb6oBchvqkHiddfVT1um42yMznwy81iGx62o6naYamYnmmdnVQ2qL2Ns0kAuN0nqml4L1Zc0Oib8OP1TtBxYb3adMyOhXm6OKNQbpBBy8s/VWMG6uREb4ym4PfxVv+TpePQ4Z7bEG/h6pT2qqzhrx8QHz+iVp451OzmPLQJFneErNpuLsMS6ZkEDgJsCNc0uvcNHmKFPMcRPUTK7okA3yWmTItBgtR6mCsOuageNe7BMhbq0uz+d6NSbkuMTnklMX96ad2ki2i9LsPCVolmJpAwBfeeekTC8niDYpcY1zDYwc7W5ri9fQ6TMVMuxNIC+jCY4x8kx/mCmwH3lam4CxhsO8Jv3XXy6tinEyc+Nh6IYqniT3ocd+n06j7T4Sp/wBwDk5jh5RdFGNwlTKrTnhJb5EL5dTadBPRWcL7OYl0EUiJyJjxubI8d2vb0tm0qp7JDgP3CD3WWYjY5PZbIaNINydZOqQwXs9XaBvYhw/ha5wHiCE1WwjGNmpXqNHE1XgeZTyuZR9n2snsuM5y7MIG0NjMc0NhwiSIvc/JTcTiMHriHno95SVbHtZ/sYp7RwcS4dwKpnXC0XE7Hc0S073Wx+i8/igWv7QI6p//AK9W/wDKHxoW2K6pbaL7VG0yOJBXXUpOJJf4hcOE8rJ7FCkfhMO5TCQcp0Wmj1hYsJ0WJOuOCmLQZXZoxeO9JtfH90UV7Qm6Yw50gckfC7Vc2IPkJHfBU339oT+zcHTqNJNTcdMAQDaBxM6oxy/s7bJNi6D/AC/MH5Kljdp0qrRRqvczeydALZBsQ6CB3woDPZsmwqtPUH0lMt9kSRHvGk6SHWPK6b25O2lgalN8kHdFg8DskaGcvNaw2IkHeVStsPFBhYCxwIiN9wkadl1rKXW9nMSxrnGnYAzDm2Az1SU0bZXnLmt1KoLQATb8Cl4av2hrKbxFYb4y1+iA9ZSohxg9eqQx2Hgg8RzTskOgCfkJXG0BJ/pjouKp7Ex2D3Wse0NfAmq9jXCek28FxtXZLWHedVbuuuHMpuDY6tbu90qFRZOQ70zUrPDSA8icwDY92S53VnYdOhv/AO7TPA7r2Gf5nEK3i9v+7ESIy3t8uB4ZG/ivn9VkiUEVI1XO69HtP2nr1BG+0aj3e+wjqd7teCSxm0HVaG48lxF5cSfVSDiVw/GlcAraYXbW3SbcQV23FdEHKAHRa3RCLszC+/B3XQ5ubSNDkQV3V2M8ZuEd9uRCLiu4uHC8Ki6gAIGnjzStah+cQgAIC2sDIW0HOhg3Hgt/szhp8/unHYe9nOEwbHK2lkQUTbtv8Rx6c1TkFIdh3funwKNgg4GCCJ4jJZjajgSN92mvIykXlwPxuvz4ofHLdOoGmZjrdFq+01VmTwf6R5rz7yf3nG2pQXA8T49yH6rl7/NuJ0qkdIHyU/F7QqVDL3OcebiUk2nzPiihnM6LvbmNxLmmUduOuEsW8zbnn1XBZN5I6d6DnosJiQGk/qOUoeJhx/O9Q2vIgBzo6qjRkid48c+C4emXPAAsAla+LJKWqvMTJsuaNHeMklHpQ3vceCynhy4wXAdfsiVKIBiTw8ksQeJzjNc5co+x73iW1KRH88eoRaXsYZh1akOQcHH1UnAfGATIvnH0VClWsSGtBBgEAA33bzqRomnHKA9hJyqg8bekSuK+wcPhyPe7pnLeL++ACEvh9o1Zj3jyDfMWtkIFgh46s57W7xJiYm580bcz5HHsNXwzXSyBp+uD4lDxmMbMMd3AkjzyUUhN4amAyQNUv67/ABxgtLhPdkhvpnXuS9RhI+J3cev1KGGczfnwCDjABWINFtsydL962lF/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7120" name="AutoShape 18" descr="data:image/jpeg;base64,/9j/4AAQSkZJRgABAQAAAQABAAD/2wCEAAkGBhQSEBUUExQVFRUWFxcYGBgXGBwYFxcdFxcXFxoXHBcXGyYeGBwkHBgYHy8gIycpLCwsGB4xNTAqNSYrLCkBCQoKDgwOGg8PGiwkHCQsLCkqKSwsLCksLCksLC0sLCwpLCksKSwsKSwsLCksKSwsLCwsLCwsNSwsLCwpLCwsKf/AABEIALABHgMBIgACEQEDEQH/xAAcAAABBQEBAQAAAAAAAAAAAAAFAAECAwQGBwj/xABBEAABAwIDBQUHAAgFBAMAAAABAAIRAyEEMUEFElFhcSKBkaHwBhMyscHR4QcUI0JSkrLxFTNyc4JDosLSU2Jj/8QAGgEAAgMBAQAAAAAAAAAAAAAAAQIAAwQFBv/EACgRAAICAgICAgICAgMAAAAAAAABAhEDIRIxBEETUSJxBTIzkRQjQv/aAAwDAQACEQMRAD8A6PZWy6fumH3TD2GfuNv2ByWs7KpE3p0gdew35Qo7NO7Spm/wU/DcF1uayeXrxXj8ueam9+zsxiqMI2PRJtTYerW2jlF1TXwbNKdPpuNP/jZFnUxHr6Kp9IRab5wT4wkXkTvtk4oEDC0oksp/yNz8OiiKNOf8lmWe637Ih7lpMn14qyhTgzFxqdQrPml9sHBGKngaLh2qbGxl2Gz/AEyUMxuxGPfutpt3Rm8NbedMrBdFUM5xPAKp4AmPIpo55J3YOKOc9yKPYcxhyILqbY1tYfbNLfa7NlIHlTZ8ot3oziKDXkONy0CI636qGFwVNrid2CeOYgZ5K759XZOKI4FtIi9BhOvZbn03bLYdnUs/dU+9jD5RZSw2DFNoAzB8c/BXirxNuAVEsz9MnFfRh/wulmaVIcf2bQPILNX2SybMp8uwPnCLOJOeXDomDbWgADj33SrLJbthaQEqbIEWYw891sdI3Vnr+z7dGNPRo4X0suj3gbE/b1dTqOiN0gnmIHllohLNkXUmFJfRxmHwRpkk02EGwBa0n5Ilg2032NNk2H+W3wmLIriMPvETmPEa3vkptoho3RGQkG59CUz8mTW3sjjH0DcTgKTZJosiIuxv2WfDbCw73S1oB0EDyAuUcfs8OEEz3cPXyWavWguaSN0DhcTrITRzyfUnYOC+jNR2HTYSPdMOR+AX5njrwTYjZjRkxotfsN+ybZ+OdvbpIc29zmfK63VDvG4kjVGeWcXTZOC+irCbPpn4qLTw7DDz4cVqr7PpR/lUwMz2Gj6fVYsRtKJDS2eUznkttDE5bxBc6LC08M7D1ZUS+T+1v/YaQzNkU8/d0oiL02z1yIWPaGHp0gSKVIxkPdtM8yItCLNdeBcDwHLSEzKoceEaegmjnnHtsXijn6Jabuota3V2423cG80SZsmnAAps/kbr3LfUYDNhHMSrKTRAAiYjkE0vJk+icEDjsqkM6dM8ixk9/ZTVNm0//ip/yN+1giz28lWKYt9fVkFnk/bJxQJdgaY/6VP+QfYqJ2fSEfs6f8jb/wDairmC/r5/RVPBgwZGvE9Bqn+aX2TijFVwNOP8qn/K37Kv/DqRmKbD/wAW/wDqtdSgTxnhPy1UnULfb6J1llXYHFfRi/UKZEGnTtH/AE2fUBV1NmUhnSpn/gB9FtLi0mTB59Pmq3lpz8rJlkl9gcUE9nU/2FIf/nT/AKGq5tPO6hgP8mn/ALdP+hqsbK5mb+8v2yyPRHkfqoObA8vRVklQraKtMYyNdOmfjZTDTeUiwAZ/dVuxEWuQLGFYm30Qt3RBVFZ28L5TKapXEmPMR9LpxiJ4T60TUyCNMASbWzAy+6TWzlbhCvAyPh8+9VGSUOTJQ4abmfyh+M2o2m7db2nkTcmG83HRbcTLaT3ReLczp9u9eLbR2tUZVeHuc10ne5zxB0y8NFt8XB8zZVknxO4xvt77t0ODTOoI6yAJtfUrHU9vyXdkCNJOfgvPa772z4qttcgXXWXhQrozfM7PVMB7e0sntLfMcUb/AMcpPbvsO+MjumY1mM+5eLVq0ERw45TCuwuOc02MdHZ9YIVM/Ai9oZZj3ShimPZN5Heb8xFrfNTZRA7Q87noF5rsz283G7jxfOden5XZ7B9paVWGioC4gETYydAuZm8WePdaNEMiYcAuJ8Pqo4mjLTutGR5DLXinawzmPBWTB9fdY+W9FpzzcSKL7tA3sxqCDnwg2gIhhcfTqkBhG8Z04eXctFfBNcQ5wEjIqrB7MaypLeBJOv4Wh5ISV+xdi/wSmT2uM265QltSjYuaGiA0ga2iTwED5IsGcfysmOwu+YJsdCI8/BVxyu/yIcq3aNVpJaevDqZzRGn7SDMtMxeIAyzv9eKtOCAY5tr2P080NxGCyAuMuHetkZ48r2iOLXQbwW0W1Jh1+Go7kRw9QC0tnPx1K4jCYg0am9wsRpBtC6zB4htRtiL6D4tQY9WVOfFw2ugJ2EajQNeqz4olrZAB6mFNtLsRJnjr48Y+SpJc0bpJcTlEAiMp4hZ4sI9LFh9iACNLHwOv5VgiYOvl3FD6OwS12+T3Zxy4FEr6p50npkKXAXGmf00VdV2hHPWPEXV9SDYzZRewi4FhzufFWRaAZHOa0dqwyuePXJRDA+7CCOtp7yhe0RVqEhxIbMgGDF8srWVDHPbZpERk4Wt01mVoUE13sXZ1+A/yaX+2z+hqdzuabAH9jT/26f8AQ1Kq2MguZlf/AGS/Y8ekRqmTFp+X2UXdlpJIynhldWMCBe22K93hHkZmBH+qQPDPuQxx5zUfsPo5zbv6Q2095rPinrEcspvquK2j7dV3zBiSepkRfTuAAWXE7LrF9wQTx53Q/GbPLHQ4zbTJeo8fx8MVXbMeTJIIUfa/EgR7094nzzRHB+3VcDdc+e+/eYK4974KrNQj1da342N+ilZmj2j2a9q31Ww5k3F2m2UZG/zXYU6kjnAt9bL5/wBi7afRe1zXEQcvnbIr2j2a2uK1Pe32k2sM+4Argef4nx/lFaN2LIpoKbQpl1NzRw52vIvPJeVbW9ni6uS7dBMlxgkEzwItNrX7163vkm8dFw3triTQqscGj3RHbdcmZs0X4fVVeDlalxj7DkgntnFYjYrWGZz4oVicFwvqr9pte6oS6XXm5t5K6iwwSQLHjK7ybik7M7SlqgHiK8dePlkosxBnKIC145jZ0VJow1xi0LXGSaMzg0xUsQP3p7s13fstX7EF9AsET7yzhcka6/TkvOA/Vd37CECoDUpAi8PNogCeWoAJ5qjy4/gxsMvyPXsM/eptMQQBzHcdQq6jSCP7C/RZ6G0qbWgB7AAMt4WA5TCnTxzHCWuDv9LgfkV5FwlbdHTTSNTnWv8ALLLzWigLXyWN2JMXEj0VOpWIiGeJSpegG2m2J9QlWaSOHNUUXg3uORB9WWlpsgAwVcOSb2AjLyssmJ2a0kST5IpUOhBTvzgfQ/NRNphsC4z2fa8djPLl6C2bNwnuxe59X5oi1kJPpjLJWPLLjxfQCivid0g6ZAAE366KJpxUkOIkfDoYy9aq40OZAP39eSHV6W5cE7wIgxzmIUjJBSsIODu/jKmKmmdlno4vfEkgX77dclbRqtdYGSPEeaFMDL7HX7qqszvUjThO2/rNGyA91C/GfxdY8TswTwBuYEme7QhGyL5W8P7qgNIuTHRNHJXQSeBH7Gl/t0/6Gqbyq8Af2NL/AG6f9DVZUbKz5v8AJL9sEekVlDtvVGDD1HPEhonKckSrttKEbTxIp0aj3XAGRyM2v4oYv7of0ee43blJ5gOdI5FBsfsz3gLmla6OHY55MNJjK0DpGSudiRk0Rn9l6WP4P8TO1y7OMOBcXEAXEzOVlVisGWWcI++oXX1azQHAkNkXMZrnNs1N4iAYAgceq6GLM5vZlnjSRiw4letfo0wB92Knu2jncE+P0XnvsjsptfEMpuDy0zO7AORvde47PwbaNJrGizRAylc3+V8hRj8a7Zf40PZscT5oB7UR+r1S8AiMjlMwEfZWt6lZMbDgQRIg2OREZQV57FLjNM1s8Zdj2B3ahxJuOHfx/Cz7T2m3cAYIHgqtq4MtqPBAbd1hPHlyQ+szsch69dF7DHji6ZglkZjfUkHrxVlZ7i2CbBV4cQZ0Wlrt6VrejNHZhDL+grcTj6j43nkgZSbCOSbElUpuyt60h95W4fFOYd5ri08QSD4hUlIlSkC2jqNkfpAxdAiahe0fu1CT55hd1sj9MtJ5Da9LcnN7TvAdREx0leNypArJl8LDk7jsujnkj6coYhlRoqU3BzXAQ4GWnobiy1YcOGa+cvZ/2txGEcPc1CGzJY67D1abd4uva/Z79IuFxNNpdUZSqGxY9wEHk42I4arg+V/Hzw7jtG3HnU9M6Vs6hRcIk5fJSa8EAgzzF/NMDIzXJdmgcwYlSAB4qoNnMjuUri2vkhZCdSlvCCh+NpPtDQ4TcCx7ltp4nxmI1Ug6dPX9k6dbACaeyw1pJ3r5hxgZG1tc1BtLdqbzGuFogXHijFW/3UWOPSFcsz9kIibT5/jvV7TdUVKkZHkomvbOPVlW5BLq1YZTwScPDndZPfg5GYvnK1U8QCOfAKbI0UbPqfsqX+2zv7AVgqD5rBgqv7KmAf8Aps/oCnUqwT90mX/JL9saMdF9Zxt/dUYijLCHAOBEGcvDLkrG1SB+VCpVsq1a6GPJ9t4Y0MTUY1rWgnetwNxaOFuCwOqga3zXde1Gw6ld4dTcwWg7wOkmRAPFctivYiu0Fwcx/EAkHukL0mHNCcVb2ZZJroB1XFyrqYfeC1toFuea1bOwu86TkDw106rXzrorr7LdibJLBOTndZHTmupZtirTj9q48nEOPSLlZsBgnveGwWNEz/E7jcZflFK+AtYQBpkseSUZy/IZJpaNWD9q7gVG7o/iGXhmjZAe0FpkG4IyXE1aQyIgjUWKnsnaz8M8Ne7eY458OcZT848Mebw1XKHZZHJ6YL9usDu1Adw7u7mNTc58VwuIFyBfhwXuWLwzKkteA5vA681yvtXRo4OkDRpMbVeSGuiSNSZPD6rX4fmVWNrZXlxW7PK6uDe3NpE8bdE7LN5ohX53y6+s0PqOvE5X5dV3Ity7Mco8Smo314Ksq4i1/UZBVyrSkiVEqTs0xUFZFJJJEQeFYyqWqDXKUgoDoLbO9rMVQINKs9kaA9k8i02K7vYX6ZTG7iWX/jZl3sJ+R7l5g6nzlQAWbL4uLKqlEtjlnH2fR2xNtMxdMupvY7juEwOEhwlpjQgImywufwvnDYu362FqirSeWuGfAjgRkRyXrns3+k6jiIbWijU4n/Ld0Ju08j4rz/mfxs8b5Y9o34s6lpndGJWasGsMwJ8edr5qVLEA/CQRa4MhJ75XI2nTNBKnWkTBUjY9VBtK0/X6JBp3blEgn0Bvb05eXNNWZpnPl91Nr5Hy/Ci25zujZCgbP6z6z9aodUY4OMg+GaNNcJj1mnptEnhNiipUMpfYAweKimz/AEM0v8DVL35M/wBkB2TjnFga9rwd1kPDRwFp4IocaG2JvzsesLXmxVN69kg7ijcK3ruTtrGVlNYc/Pz4KNXGNbTLzlHT55LP8bfoc01Kk5IVtOsSQ1hvPa9d65XFe1tR5sS2mc92N6OpHBCG7RfBh0Qbb1iZMdy6WHw5LbKZTQc25sg2e3tOJAcBfPIwBbW/RGdj7HFNrZgkNPST8TupmOgXP7O9pw07tW7vh3hmdBJ1H3nr0eF2vvcNQeAV2RZEqKtWEw2Gk2gm2nUlV4isGskCSTA5niBqq8RigSJyuT0H1yCopYn37i74Wsad0aTxWeKbdsZsEVXE9+XH1dVfrM9h4vOekjI8lqpMvKF1n/tXCdVuRQzqtk7QJYQ4wWdm9+kakLjPbXbPvcTujKkN0EZEx2j9P+KKM2t7tpqboJaIg6526g3HVcLicRLjJuZvzMqeP46WRzHlkuNFeNfwHqAh1SpHefyrMVVv0WRxn164rswjSMOSVsm+oYj1xUVodgKgYX7jtywmLTFlmlOtlTsYlKUikiK2MkkkoIOn4KKfRQdMtYZEE9EmmeR4qoqceKAyY72qeHr7tuaTTvDmMufJUlDtB6PVP0ce1eGp0nUnuLKjn72874CMg0H93vzkr0F1SSCDY5RcFfNjXRcFdp+jv2mrtxNOhvF1J5gtN4tmOGS4nnfx3O8sHs24PI/8tHr+IqFw3ZLcoIMGQpjFECDc6m91nNbpPqygao4heepvTOhSLn4lzgd1sHQ8PHPRUfrFVm9IEjXSTlnomFbUfOAVoGKYfhM96uX6AYX46sTOUchEc55ZFSG237xJAAyAMcluFVu7rPIzKqFUOPwkx/F+T6hWcl7iCkchT9pWimwBrz2W5QMmgc1Cr7WH90X5j/1hCWUnbrf9IzED4R9NVL3E3zvwsupLHj5N0UqToJs9pxHaZIP8JImO9Z9o7a94wtAcJtMyAJ/h1CoZhDOvcotw1zM/eyijjTJcgG2wPw58IPVMKki+qK4vZz3MgEwJPK30lc41zg6CDPJaY1PoSTo2u2e6qW7mY9Eozs5j6byHj4mkgni31dWbAYNwkXJ+QAJ+fkugoYQOkm4mBPrvVeTJSpgq2YMDjd7POCOGmfmUU2YwmgTMB0gHkOfUIdi9nNbutabnIE+U96x4naLnUqdEWDTDiOJcY7oWZx5dBuuwxXrta2G9uOGi5jbDyXbzRE5nmtbtmETc8oJQjH1jumZIA5HktGJCSZg2ltQvsLC3eeKB4k3laHuLefA8O5UOlwsD4Lp448Sqf0YnZroBQbRpMBYDU+LKTJyHUfNXbG2O1jPfP7TtBo3nzKniAGS90ueRAH8Ay/m+SWeVN8UTHiaVswVJBmre/wAE274z6BD9q0oqHshs3AGQCJYhuudQ2AGQ/PNC9oU4fBdvGBJGnLuVmPsTL0ZCkkkVeYxJJJIgElCSdQgmhKU5KYhAsJTqrdzeEjPVQAOWquwVXcqNJ0IP1SsZGzAezVeq/dFJ45lpa0cySMl6DsH2ZODcSwMc8iN8mXXOgNgCVgp7R3mgzVINx2pz6FVv2q+4FWpnMEkj56Ll5smTJrpG2EYQ2dlRD5l1VwP8MB1uOUeCnVruZcku4yAIHeclxrNs1gP81184Kp/xepu7u+/dvYkmReRndYv+M7L/AJUds7GuIlpaW84+ypqYneGgHGw8iDK5PC+0dVgDTDmDIZdLhF8L7TtJtMxkQPuEHhcekH5Ewt754yf5Ko46rvHec2NMpPNUM28Cf3h0A+6w4nFtdcz1Ij5FOoX2gNmCntAbjAGuPZbpYdnz8VA7VeXR2QANZO8fOB9lnwFWl7tu/DXWAF+V1p/WKe6HB0NmBZ2fBXySTeipNv2WP2i/dgHhcNgG189PwrKeKcTZvr16uh2Nx7A8TcxmNFpw2LY0EjtF1yCYjx+iWUNXQVLfYdp0j+qVSRBLv+1u6fnJXMbOwY941zogvDIz+MGXdRaF22IwI9y0XADSXCdXN/MLlhs9zMOCfibWIaeQbYzrkCqsMtMeYW2ZTYxjnC+7InjB3CT5HvRMvjdAyl/zkeS5z2exW840nW3g60xeJnvie5GHsIpCDO7EnWQNw+YCXIqdMiei3GvG8x8fx92SHVMI3faW2vfw3T9VvY/foO/ia7ejWCsFDtbzRIMb7f8AyHiJQgBoH4quWuN7cByyIGhQLHVS4x8U/wB9PVkZxIhxOczb1zXNNrPe+MhkeQ1W3FH2V+yylhGE9o2F448SqsdWG6XNgXAB629dFLEuhhOro8OH0Q/G1Ya0Hl9VqgrZJ6R0oinQYBeBfn14flDXP3pLrWJWIbSltytVXYleBuFpDgDIJi+kkJFj47kxuf0C8RjIkNzOZ+krACjr/ZRwsXtL+AuAeBdx8kKxOAcz4gtUJw6TMeSM+2jNCZPkVY1sj1pqriiipKFJ7YTFQFDJ0oUg2yhKIgpyUgEnBAYmX3BTkEx6/uq9y0rVg6c6jio9BXZ1mxMCTRaXE3ki2k9JzlbK2EdBtPCWkEd+q0YLEbtCkXNlxAytyGfKFoDw0GJOtzPdK4uSb5M3JKgP7vLePQXEK/DvaNAIzIzPcTmtjMaTMtA75nuUDV5DvAS82FFIpA3IIGc2v3aaqrE0WB1pJ1mIPePmtTXgnIGc5TCnTvbuH2KPMPZg96R8E99/C0hJ5cQLA9HGfkrquGabiQeQTUcODJkTzy7phPyVCgv9WcQS6bbulzI8xzVmFpEg0wHNDrzYc72uEQ3TuNEQIbwGmsZqlzmjLLyVryXaKejO/ZTWQRDieL5jibXW+jQphwIAtpp8lm9+e7uVm/Lc/IW8rquTk9MZP6O6xWNbVob7LictQREjwQjG3pgA6h3fuEHzBVPsvjQC6mT8VwOJFyPBbdosDIi4kDoJJPT4liS4PiaVK1YDNP3dVlUaETa0GxPmugpVDJggzLuRn4ragiPBYcTQmj48uX2PcobFxB92CYlk+AI+W9CtybVkRrYfdv3rlrhBB/hMjxBBWLEfsyHA3Y7yM38wilSiMjdpNuUx5Gx696GbQobmY7Lhuz048xl/ZJGiMq2rQaW77MjcR5t6g28CuRxVctmCROf5R5mILQReBw5DP1og+2ac9tv711tw6dMrb9owVnEgdAPKfqsOOqSSOEfVa3NmBqCPIALKHBlUF4Dg14Jaf3gDceXmt0KsrydG3AbBc5gqVTuM/dH7zuYGg5+CP4Z9NrAyiC4DMzJ6Sch0hc3tHbb6zsyG6fla8BtEAe7pACTM62HnqVVlhOS3/obHKKdIOnFNaCT8XyQHaVQOaYvN/NSe8ZmXnn6yQ3GY0zp3JMWKnY+WaowOzVu/YHgq98SokroHOLC8RYXnP16uoSkwKMKEY6aEoSUFbHBSamJTgKBJsOnFXUgAePBVNbrGqtYwb4nKenyQY6Oq2DtDeG47Nvw6mNBPJGC6B9IkrkMHS3qoDRBtx0ufXNdZu2k594/C5PkQSlaNuJWtllNxdpGvH6qXuxqbC94CrDTAu3uGvBLcOZEnmb/3WYt4olbSY5n8Qk+QActNJ+UrRTE3sI01+wSeLSb94+QS2HijI/c1tPePkqCBPZjxj5tWxu6dPXTLyTlg1+v0CZSonFFOHwY3Wy4Dsti3IdFOphW6ucfAD5XV9OnLG2jsty5DkkHXyk8T9tFJSfJgUFRVTwLCAYJHMx3WUTSbNmgAcBPmVoYTlIv9VF7GjmUvJjKKKjVLCHNJBEaCfkiuKrirTDiIIzH1/HI8ULqAaKNLFbps2xzEZ/lRqwhCsP2TmO0g+fHyQenVcxruBLhn5+MIjXxZDZPaF4PUkwe+6Gsqb43bB0mxyIPMJ4dFbew7gMXvMgzLW+IP2PkVqLhUaWOF/nz6xHhK5aljH0qgkGW9DYyN3mCjTKwqNa9lr2/+pFw0n66pZwa2ROwTjcI5pIN+fd9kJrsg3uDNuM6rrsQfeNLoAc3422n/AFDkufxWH4X+YV2KZXJHON7JH/L6ofjvjKL4iiW9rSb/AHQrE9p86QPIAQulid7K57iVtG765KjejJamjenosm6r0UT1VGirjXOABWcuSdZKUUqK5SvsaE6ZJERjykUySgbHmyUJiE5yUCPCYFO12miZQg4cZstHAgWOazg6KyidEBkdX7N0gWOfFyQJ6Dlkj4DR+QLd6G+z+GNOg0EEb3a8cteEImCefjkuJnlc2dPGqih4kfX1bySNMfvT3RCYMtMkHlr3pm2HMaR9VQOXNLR5Z3Vbm2i45D+6mXQJiep/F1GnTLrDjZAlkW0yLiPGfLRVuB/h7zxWz9WiDLR653Cj7uby2/OJ+pRshTTBDWzLuy3SALeJU6YvJb4zPgo4fFjcbItut04NHNaPfTk2yaf9mRdITozaf5c/7KmrQPMd8eu9TqYixznnI7lmOIE8O+ZKRJhZZuDgRpcz0zVBa2dZHEAJ3YgReD3qP6yALbrU6TFsvw9cNG6+zTrOWgPcqa+DDTwPEeII9aqH63qXAHoYPmtuznBzZPaDPhEZ8pOgz5d6O0BqzN+qki4k2POx/Hmp4T9mSHSWOHaA4aOHMfdb8TSkgt5EaRyTY4ge7e0WM25zBHrinvVCUVvJBDhc/uu0cOB7lgxdIOBcy0ZjULUXlpgXY64P24EcFHFUS0zx8HfZRKgNARpG92wJ8ihuL2O0nMtzjgeSNY6lLpA9ReVlqA7sZ8sj3LTCbW0VtX2CaOFaxrovI9Qgj2wj9WIMnJAawvPErbid2UZEVEJJEJK8zCU3gQI71FNCgUJJJOiAZJJJQggkkkgQSkwwVFIKdhWj0TZ2NbVpNIBk2dyPD696306ZIsLTw4d/zXn+xtqmi7i11nD69V3FLGbzQWkEEWMj7LjeRhcHa6Opiyc0bDVGoJ9clAtAEka81KnXsBA146KurU4z0mFkouLQW5SL9QB3qRa1rc5jmD4QZWR2JA1Pj9kqWJJMA+JCPEBqFTemGnI+pOWSpbS3v4u5v5WhokQXnoIjyTloaIDx/KD80LIf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" name="Rectângulo 16"/>
          <p:cNvSpPr/>
          <p:nvPr/>
        </p:nvSpPr>
        <p:spPr>
          <a:xfrm rot="21148698">
            <a:off x="211559" y="1659253"/>
            <a:ext cx="8894830" cy="234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4500"/>
              </a:lnSpc>
              <a:defRPr/>
            </a:pPr>
            <a:r>
              <a:rPr lang="pt-PT" sz="3200" baseline="0" dirty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9900"/>
                </a:solidFill>
                <a:effectLst>
                  <a:glow rad="63500">
                    <a:srgbClr val="000000">
                      <a:alpha val="40000"/>
                    </a:srgbClr>
                  </a:glow>
                  <a:innerShdw blurRad="101600" dist="76200" dir="5400000">
                    <a:srgbClr val="FFFF00">
                      <a:alpha val="74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Após a inicial “desorientação” (medo) face à «tumba vazia», os discípulos começam a acreditar… e serão “testemunhas ativas” da PÁSCOA de Cristo: VIDA através da morte</a:t>
            </a:r>
            <a:r>
              <a:rPr lang="pt-PT" sz="3200" baseline="0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9900"/>
                </a:solidFill>
                <a:effectLst>
                  <a:glow rad="63500">
                    <a:srgbClr val="000000">
                      <a:alpha val="40000"/>
                    </a:srgbClr>
                  </a:glow>
                  <a:innerShdw blurRad="101600" dist="76200" dir="5400000">
                    <a:srgbClr val="FFFF00">
                      <a:alpha val="74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!...</a:t>
            </a:r>
            <a:endParaRPr lang="pt-PT" sz="3200" baseline="0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9900"/>
              </a:solidFill>
              <a:effectLst>
                <a:glow rad="63500">
                  <a:srgbClr val="000000">
                    <a:alpha val="40000"/>
                  </a:srgbClr>
                </a:glow>
                <a:innerShdw blurRad="101600" dist="76200" dir="5400000">
                  <a:srgbClr val="FFFF00">
                    <a:alpha val="74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WordArt 4"/>
          <p:cNvSpPr>
            <a:spLocks noChangeArrowheads="1" noChangeShapeType="1"/>
          </p:cNvSpPr>
          <p:nvPr/>
        </p:nvSpPr>
        <p:spPr bwMode="auto">
          <a:xfrm>
            <a:off x="5792266" y="5343078"/>
            <a:ext cx="2812182" cy="7502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glow rad="139700">
                    <a:schemeClr val="tx2">
                      <a:alpha val="7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Fim</a:t>
            </a:r>
          </a:p>
        </p:txBody>
      </p:sp>
      <p:sp>
        <p:nvSpPr>
          <p:cNvPr id="2" name="Multiplicar 1"/>
          <p:cNvSpPr/>
          <p:nvPr/>
        </p:nvSpPr>
        <p:spPr bwMode="auto">
          <a:xfrm>
            <a:off x="5508104" y="4718818"/>
            <a:ext cx="3456384" cy="2022550"/>
          </a:xfrm>
          <a:prstGeom prst="mathMultiply">
            <a:avLst>
              <a:gd name="adj1" fmla="val 5257"/>
            </a:avLst>
          </a:prstGeom>
          <a:solidFill>
            <a:srgbClr val="99FF33"/>
          </a:solidFill>
          <a:ln w="1905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pt-PT" sz="2800" b="1" i="1" u="none" strike="noStrike" cap="none" normalizeH="0" baseline="3000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421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2" descr="http://1.bp.blogspot.com/_NUIU61TFvK0/SeCunOFGABI/AAAAAAAACis/qhOkHSoI984/s400/Alelu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203" y="1800225"/>
            <a:ext cx="5161270" cy="4100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827088" y="1196752"/>
            <a:ext cx="2305050" cy="1038225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395288" y="2924175"/>
            <a:ext cx="8497192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  <a:spcAft>
                <a:spcPts val="0"/>
              </a:spcAft>
              <a:defRPr/>
            </a:pPr>
            <a:r>
              <a:rPr lang="pt-PT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EIS O DIA QUE O SENHOR FEZ,</a:t>
            </a:r>
          </a:p>
          <a:p>
            <a:pPr algn="l">
              <a:lnSpc>
                <a:spcPts val="2500"/>
              </a:lnSpc>
              <a:spcAft>
                <a:spcPts val="0"/>
              </a:spcAft>
              <a:defRPr/>
            </a:pPr>
            <a:r>
              <a:rPr lang="pt-PT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EXULTEMOS E CANTEMOS DE ALEGRIA!</a:t>
            </a:r>
          </a:p>
          <a:p>
            <a:pPr algn="l">
              <a:lnSpc>
                <a:spcPts val="2500"/>
              </a:lnSpc>
              <a:spcAft>
                <a:spcPts val="0"/>
              </a:spcAft>
              <a:defRPr/>
            </a:pPr>
            <a:endParaRPr lang="pt-PT" spc="200" baseline="0" dirty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algn="l">
              <a:lnSpc>
                <a:spcPts val="2500"/>
              </a:lnSpc>
              <a:spcAft>
                <a:spcPts val="0"/>
              </a:spcAft>
              <a:defRPr/>
            </a:pPr>
            <a:r>
              <a:rPr lang="pt-PT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1. Dai graças ao Senhor porque Ele é bom,</a:t>
            </a:r>
          </a:p>
          <a:p>
            <a:pPr algn="l">
              <a:lnSpc>
                <a:spcPts val="2500"/>
              </a:lnSpc>
              <a:spcAft>
                <a:spcPts val="0"/>
              </a:spcAft>
              <a:defRPr/>
            </a:pPr>
            <a:r>
              <a:rPr lang="pt-PT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porque é eterna a Sua misericórdia!</a:t>
            </a:r>
          </a:p>
          <a:p>
            <a:pPr algn="l">
              <a:lnSpc>
                <a:spcPts val="2500"/>
              </a:lnSpc>
              <a:spcAft>
                <a:spcPts val="0"/>
              </a:spcAft>
              <a:defRPr/>
            </a:pPr>
            <a:endParaRPr lang="pt-PT" i="1" spc="200" baseline="0" dirty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algn="l">
              <a:lnSpc>
                <a:spcPts val="2500"/>
              </a:lnSpc>
              <a:spcAft>
                <a:spcPts val="0"/>
              </a:spcAft>
              <a:defRPr/>
            </a:pPr>
            <a:r>
              <a:rPr lang="pt-PT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2. Diga a casa de Israel:</a:t>
            </a:r>
          </a:p>
          <a:p>
            <a:pPr algn="l">
              <a:lnSpc>
                <a:spcPts val="2500"/>
              </a:lnSpc>
              <a:spcAft>
                <a:spcPts val="0"/>
              </a:spcAft>
              <a:defRPr/>
            </a:pPr>
            <a:r>
              <a:rPr lang="pt-PT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é eterna a sua misericórdia!</a:t>
            </a:r>
          </a:p>
        </p:txBody>
      </p:sp>
      <p:sp>
        <p:nvSpPr>
          <p:cNvPr id="48134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135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136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137" name="AutoShape 9" descr="data:image/jpeg;base64,/9j/4AAQSkZJRgABAQAAAQABAAD/2wCEAAkGBhQSEBQUEhQWFRUWFxgYFRUWGBYUFxYXFxQVFBgXFRgXHCYeGRkkGRUVHy8gJCcpLCwsFh4xNTAqNSYrLCkBCQoKDgwOGg8PGiwkHyQpLCwsKikvLSwqKSksLCwsLCwsKi8sLCwqKSwsLCwpLCwpLCwsLCwsLCkpLCwsLCwsKf/AABEIAMIBBAMBIgACEQEDEQH/xAAcAAACAgMBAQAAAAAAAAAAAAAEBQMGAAECBwj/xABAEAACAQIEBAQDBwEHAwQDAAABAhEAAwQSITEFIkFRBhNhcTKBkRRCUqGxwdEjByQzYnLh8EOC8RVzsuKDksP/xAAaAQACAwEBAAAAAAAAAAAAAAACAwEEBQAG/8QALxEAAgIBBAECBQQCAgMAAAAAAQIAEQMEEiExQSJREzJhcYEFkaHBFPAj4TNCsf/aAAwDAQACEQMRAD8A3xDCPhrxyMVzaSPSp8BgbiXpKZlcBpBnuObt0rgcRTEXovIZDAAQQo6RI0p6yeWSoGXTUTM+o9qLJk3AX37y/ixlGJHR8Tiy8XVUkAQZG0HcTS3iOPN/KipBVgc24PSZrvEYZAwFy5BOrRq2X5dad2MM9u0AlrViCrNEsANgN9qWh5jcg47lXxHCrozKih2IZpHxaVq07vbttcMHKIPsYPzou21xHe6ziyM8a6Rm6a77GprmKteSgbmOsMuqsuY6g/XSpTl9s57GPcRxFvGQznKkFYgDqQd/as8X+GrP2dbocAqFlJJO1GmzaJdbZPmIofUEDKcpieph1oXGcPL2QxOh1AmdvSnOFyLuU9cSqgfHk2sKvn8RCnDJ8tgYEbDsNKPOGGYEFmKaldSAD+lTpZZwn3UXNrH4VLNp7A1uxxZrFxWQhrNxTmkRHOUmD2KmlBA3APMfkcr6yPTG/BeEltRsSCfarBjL1oboCbZkkmNh6Uus8SEKLUNrDEbfKp+IcSRVY3soUwrHUsCQYEAdYP0pTCu41fVQEiwHEcP5bMgkSWUncFjJj51Nd4obOQvrImCNwaisYRVCJbQMpAOboQRmEA7aUo4xjzcuHXlXRfan6fGHaj1K2qynEljuG2+IKSzKmoMjLvvtB/am+Fwoys7sczxlU/FHaKX8Jx+GsC0XzF7hKiBIzSo17fEPrRmAK/aCxJ0PKN9Z39qXlChyF8RuIucYZvPmQXuEuqsxQAzI01/2oPH2lJtoNJWfnuSPSmeLtXrl0G6827ZJC7BhvFV84m898uElQSLQ2OXtpQK+w2JLJvFMIywWJIQJlGUcxjcj1rVq7axOdCpBEsI7joKEusOfLqVEaTy+hpjwXBW0tKRdBcAkwCYnpVgkkbjKwAVtoPHtAcdhgLSnYjSIgml6004khYGJKqZ95pYtaWma07mRq125Op2a5a6BXF67FB3LlOlWpPcxdRfaIOuoqCultUtuYxeJL9rNafEmNpraWKn8mgbkVCA5uQC/FE2cZ3oa9aFDsYrg05ljpL6muigpGl+j8Pju9MuLqTmwOwrddrcB61lTc7mQ3cE9zMqplytzdC0mdPatcQ4Oq3Mqs2YZZBJ1mOWamueIh5hYrpO89O9WDhfC1voL75UYaoCZMfif1rHyYXTkz0y6nFk4Er1zhJS8qoYkbg5iO81YLtps9tWdiVg5idIj+KX4PGqxvpaClwYY9td59a1ZxaNcNhmJYzDKdukUNsooQqRjuMg40y3MVbstNy3ZU3boUGWmMq+8FB/+Q0FwbAszXMMSA9l8wLSJtkjMfpkb/uNGcJ8IG6L1/GB7bFiVVXAhY6lCdNgP9NQHgRtYqy+FDMjAreDOuZQTlJ5yCRlII31SqG47t00S+Pacd+Pxff8A1JcJhQ3Eb9sajy0Ajrph6iw7i7duCy1iyltsqtd5mcgnWCQANO2kjeu8PZuWMXevkZkyKi3AVhnHkjQA5h8DdOlQYThT2Xuf3RMSlw5rbf0mdJk5StzUHWO2gNc2RlUgHzBJxubNEhRXX57jDh3FTew2IDIgNtLofLtm8t4ZfQww+Q9qV2MMP/ThdKhoDjWSv+ORrEfipsMM62WzWVw+cXEFsG3Ls1oqjOUAAMkiCaXDPb4euGcBWuZxqQ0MbpZMxUkQSBPaaJGPYPNGA746IYcbl479/wCIVhsb5eDZ7aKCER9iQCwSNztqdK5x/EGt4VcQAhe4lssrLmWZ3ynSgPIxTYfyfJW2RbCF2uJ/UCHMqooMZyQBmmPajuK4O6+AtYVLYN1EtllBUMCCQwktlMAg71DPu8+ISDEpA4+b+IU63nzMhUHMCWfPCqVHwqvxc2kGlN6VvLac23zqxV7YKkEBjDCY+7+c134gQs9pBFzKVZ7OYLnGVFgEmGgq43+9pOtaXhb+fYveQli0MwbKbStEHmdUMfegRJ0MxUpnZXG1opseJsZ31yD7cHxz3InPNhf/AHz/APx/irThOPI9xES2FE7nWkhslTa8tLd5fMlnYrNocoDpJEGM2uvwjSggYOh1HWtjFjXLlyH7TEz53xYcSDxd/vLhxnE3Z/pW/MBOvodtPShftGQfAPOI0A1X1NL+D8YZDlLaGRJ6T1p89gXQryJA0jTMBvI6VWy4vhtRlvDnGVQRF3hu0lxHDQGJ5u561BjsDdBJsgAKQGXbMBJ3+lGXcH5U3LRWTMg9PYUQvEFCZiCCOXeSzHWgS+obkXcTXMSzWSXGRtAVjf2oT7IcmYHXt1im3FQ9whdF2iRrrqTNCY5HS35g0y6D+YNPx5yg2gSvl0wyHc3tEN16hmajLes61NZXqa0d1iY5WjUkt26mW3W1uiK6Wlkw1WbitO1YzgCg7+NFATGASS49C3TrWeeD1qK5qK7dOKzgtrUqPQTPUy3KMNFEQ5b1aobNWUdwKnRQtE6Dt396f+HuGvfZh5jIqiCRrMzCxI6An5UDYwYyeYx0/D1PrVx8NYdUw4YiA8ufRT/9FH/7Vl/q2uOnwkYvnJAH3J/0y5g0zNTNwPaUTxT4dvYJhcw17OmK5GJGXIVGZTIJ0IzfSjv7OeH+YhNxzmDHmGrMCdD6DQ61d+KcKXEYe7ZOg+JDvlkZ1I9pK/KlfAuGW7GIyI0xbtSBqBqdq82Ndn/xcjufWm4H7jo1NdAFTiHPdCs1hMxAAa42hMNqB9KCXgy37tznICwAYJOwbWSIgEUyfDA3brIx8yElAYzQnL+9QeH2c52uKVcu0ht4CoB+VP1WqyYtB8dD6tqn8mpJ6kuCwOHt28huBlmdYHyqa3gUDcjZYcgiA3QkHU6CAaNOKJRlFy3mJ5Tm11OgP+1JOAYp3d84IYON/wDS9IOpZdNkyplDkC+hwZAJIizxJiLrXchIZUII0jdQdfXWisJ4Zz2+d4Y8whZAEkDr6VNxzFMC+VVlckNAkyo+u9G8BLeUC5kkSZ/9y5VvW6l00iZ1IBtB+/cUCV9PcquA4SbwBDCJ2nXeJFWC1wEpFwXDdMAHOMoy+sH0pDgM1tkdPxqveQWANWTjqv8AZgE1OZdO4ltBFN12sb/Iw40PpYsDx3Qv/wCyMWPbzVXE3FfCCG2bpczak5QIEfEVDTtBiaFwvDhiVIRoAgRMiJ3jtv8ASraWiw8ieUyp3/w10NLuFcKRbzupOgClR8KyJb8gfrVHTa1sePNnavSzD8DqOIDLRg2J8KhbTG3cJZBJUqBOmaNDoYqt16MGC3B3ZeYepll/LMPkKovFsF5V506Ayv8ApOo/L9K1v0LXZ8jPg1J9YphxXBH9GZGsxAU4lmwXD7Fm352QllWTJJnQTodOta4djExF5nykDRQoMCIYyY/0xXeKb+5uf8g/Nbf80t8JHmb3X9HFUvj5m0GpysxLKzAH2AIjR6ciKvREM4ndsh4YkFTsP8yg6n50nxtrLzhiUBzaage9c+Ij/eX/AO3/AOC11iONZrHlBAARBjT9K3cOEnCjjsgX+0gankq/UnwPF1uw/TULPcftQvGEIVs9wCfujb0ApWzQNNKGPMddaeNOQO+YJ1VnriDBNAF+Z2qcipLknQChcjUxVK+biXcMeoZbWi7ohZoTByRr0rMTip07UDGEqwbFYill25RmIOlLbiFjAoLhVJLc9DRCXSN6GtYJpgb0TaJU5XqZHEjxI6iubb0W9rp0od8NFEDBIkyPpW6Fz1lHFVH+EDXXt2+5C/InU/ST8q9CuX1tqohAIiHJA1jQAKZgZRXi3BfE2Kwt8XMRYdranK8IViQVMMNJIO9WPjvi/DYs2/Ku+WF2W6SGzHuTMn51g/qel/zM+M3SLZNcHd4mnpgyja5npWHvaqYQAjKMjEjSWAIKj/NQGD4datYi5k+MlJ9Eg5QKrPBOJNaQ54yiARrJI1kEGZntU17xLlu+aVLWymXRmzDKSwJMzMz1rNyfpTYjlVG9ORa5JJDe8sIS3Cx1xTgV17/m2iFICwZAkqI2pjg8TcfS8AHXMsj72iGaV8G40l+3bYK83M0RcuaR35qmxHFQY5WHOVIJZSDlA0IIMGBvUNo9Vl0h07legARfiu4ymPiPPJJXQKpDbaSV9+lA2LAW4dAJf5nR964xGLsW7PmNmzHQILlyZ7fF+da4Vird7MzFoMEAyhESNGU6j+ac+n1GXA+F9osUKv8AmCOL4k2LwMhyqSzARJUCYAnU6UF4exBK5bgKuCyMD+JXYmO4IYEd4NYOKWc13RyEaBFy5JEbjm1qvcR8Vlr82svkGMwcakjrPT3oDoNTnwfByFeKoi+x73BZ6HMacM8NXrUrIy+YCDIPKDOg7mB9abY3iAsoGy54YDTvqT9JFArxq02GNy2XdteTzHI/Xb50k45x+5cw/KgSAF023kz2rl0uofMmXOR6LoLfZ48w1tu5a8Wc9m7HLmDEekoCKC4DhGtYeXjOxLPJIEnXUwdkVaqj+MA1l7eqtkylxmI+GNBMToBMUVZ8Tebh7aXVZXvoJKkkEHQxJhCYFIb9NyNjbETw2Tcft7feTtNS4m8XlgtpiIJKuc3LzCOT8qReMMNPl3RsRlP/AMl/In6VX8LiWsHIpPKwJ7mNpphxDjYuW8gECQTJYjSdgSYGvStfS/pL4NTj1OJuKIbcSTXiZmpzIQcZjvF2WGCYyPgWV7QEkzGphRp6ml3hO2S7wcui82+vMQAOsjNQr+IQ1prYnNAVjJjYdJgEgbxQWB46LDEEE5hOhIMqDEFSD1P1p50mRdLmxkLbMSO659/rFBg2RSL4EI4+D9puTvI21EZRB+mtATXWJ4kbzG5ETE9hoAB9BQ125FbGD041U+AOupWceozjEXa3hBOtA3btOOG2uUURMkTvDrlU6UOEJMAU1ZNKEuv5QzGgYmMUCDYpMi5RQUzXOO4j16UPYxqttSDHid3kqGyIM0WTNQlKC4dSS1eYGRXGKQuZNdJUqmp3QdokSzGtTlJFaiu1qQYJEX3LGtZRrCspsXUJw+Me2ZVisfT5g6Uu4rw+1igc6Kr7+cihW9iBAYfnRBGb4tf+da4xOMW3GaQDtAJH5bVIyYs3DCobYcmHkc/75g/DuOnCFUxiFln+niE1H/cvp2/Wr3hMJaurYuWXUozMC0gyxBPTb2qp4bF2r1oqf6ltpVgNOnc9Qf0oMeC9FOAu3Fubm2xBBI0mRt3kiqGZQGIHM0sLtsBMsPAMLct3nVNWt3WHKeUyZ+Qg1Y+IYW4EFy5v5inNHwjrNed8O8Z38DcvJibM3GZc7o3wkADYcp013q9cK8fYPEpkW+y3LmhF0ZQPcnln50sfWN30OJpMN5t08waTIjpsPaCT+VdYiybewiPkZ2IPcbUy4fwtQzZCCcsEDX10qR7OccwhgYPuNj8xXGvEkn3lTwK8zs2iAkH+KzG8JTEKMhAzAKUIIIj7xjp60TwlZ84es/KW1rBiWt5ykAkZcw3Cx09abibaTFZU3gD6yW1hbFm15aMAYAIUNyxvmIqu493Jyj4CZMnQ+tOMPdNsKwggnnHpOze9ZxK1mM5YiPh2ynaKTQEeGMqlrBXFuSFDCNANferBiuN27FjyEUEhdQR8ObXQ+5qEoyntS7i2JyZrpQMAApWNMp6/vU83xJLCuZlvGmQGESN/3NFq1LLmP8/KZGWIBHp0orU6Scvb/erePO2MUeZQzadMpscTnA2sr3HLSpMgep/8VmPAXJcbpp9RW/sfLCmNQZ1O1SX8MGALiYMgdJ/el7rBY+3X5g/DIIX38/iDXbzswCqRb303P8Cu712p8Ti1UakT2oU1cTjzcpZDfS0JCySRVmwaQoqtI/MPerFbuaCiJgKISz0t4yoZImiLt6ATSLEYgsTQE3DHE4v2lAA9NaV/ZoeVo02m60LeMGlmMjEXNK2poCxiu9HW2mlmMBkqrUqrUIepFuVEmSZYrKjL1ivRiAZpzrWUNdva1lMio1xmEyNGvzrm3fdDKGD+o6j6UVxjFKSBJMbE75exncigRc5ZqhdGbLcjmYOsd+grsWiZjQxvMbajUf8ANak8JL52Y7mYHad59gKbth7YvXBPItrcQZYxEfMj6GoDXzJFSfgf9kGGuW1u3HuMXhmysyyTrRHHf7FsNeAys1sjdlCnN2zA6E+u9WvwdiP7nbmNMw+QY02fFgfdJ9QJozRlQswNTyngPhHG8KxBM/abDiM4Yqy5dVBUyAd4I03GkirfgeMpfJUjJdj4ejgfh9R2qytdRgQdJ0IYRP1rzvxfYFi55iuywSQw1EgSPmNpqtlZ0NjkRuP1cRNcx+Vbiru539ATI+pFMXtRaQf5R9ev51VeF8TD4hfMjLGvSOaTJ7fzVjx/FFc5UI9xt7CiRrNxxUjiH2FzWSeq8s+wkVPww6QRKjb0B3H1P5UvwGKNuREqdSNiPUU5woQ/DzAdux6UcnxB8XgAT6H8qpnG+H5rxtglUCZjrAIBiDXpD2ZFUnGYM3cZl6Z8pHQhYJE9Nj+dcGqAaPcE4X4dWypManUDoo7CsdYqycRtnMABvOumkRuPXaq7jNGijEEm5impEvMNBH0B/aoUNSKKIDdxFMaFwLF2xAJAJ7xrQztrReMNAnetEKBMsuW7kdxoNPrF7lHtSErLU1ttsKgzhN42/Jy9KBZ9YUa0cuFLGpEwq2tdzQwwYvv4d6Av2WHxCm93E0M7ZqEiGDFDp2onBX4MVJ/6froajexlNARJhrvFcJeqK6+lRWjrQ1CuMM1aL1GGqJ7tEBAJkdxtayoyaym1FXLJxy0qmAIncLBykkk76f8AmkG0woAPZsp19v4p7xS4gLG2sDUKDr66z70kbhrXDLaeg3PuT+1ZTKTN0QzwWtx/NtW2yA/F6jrqOnemNvD3c8IAbW/maAMBIAjcGSY70n8LXXsi+moJJUkaaH9o/Wn3CULPAbLPymKBUN3cntuI94HxZktC2CoIZjzkrp1A6E0eeOXTpbM+qqAPq29KuGcWKXDauIt3MxPQH5MN/arDxHEpaVCLJzPIRMyqNBmMmO1O4kNyeotxXE71pPMe657KTJY9gO1Vji+OxOLEMFCjWP3Y1anvi5bW5etqsTlWc356TSfEXS/KiwOwEClMCx+k4EIbrmU3C4ZTdNqMhAmYzbaafT86u/hzDoi5FAMdYAJ9T3pBZwOXF5z+EwO+bRp/51p5YIEHUdo0rlQL1Cd7lpucKF23pAcbH9j6Ujs2zaeSPR1/X5094NdlfiNMn4ejmWGvcdfejAivibeDFaQGiZkBh6qdJqn+H8T/AHm5M8t05joAARqT6QTtVy4nwk20zI/wSRImAdx6ivMb2La2z3UgoXMg7XGzDpvlUAD1mlZRCRN4sS54y8Bq2UFwzQWgi2oMGOu407se1U+8ZYn86Fx/H89w3LuhmAWifXIB0/LpUVniHmMMqwBuSekbaaU1WuAV29xilELtQqXKnW5V7DsU2TzKGo3sKUcQLFb0K7RRWIaTQREmrfco9TeHWTR9k0NYWiUOtCZIjLB9aix1k1mHvgA1xexk1FQrim9oa0i1NdWuUuChMkSVBpUF8jrU3mCKBxTyaAiGDNPUa1itpWVFSbk3maUPcau50qEmjUQWM7UVlbQaVlHUVLbi8EGa61sf0wzMonNuBMHrsPpQIFWc8UsWreS2vmGI7LtHz+VVTG3wgAlQzGBmkKs/eYjZR3rNHAnoakl5QupESB03/mmeA4YHw+eYZm5NdCo017ag0JisSbl1VvOGaFBZBAy6AED2p9xy6uAQpbKuSo1OuQ7adNR0oWI2k+04GiB7ybC4jCrZUvacXU31+LuQe1Q8TJdUvZjB5EUmSAx1A94GvpQnB+NAu74k5gyqo0EAA/pGtMcC1q7iA8qqBgti33Ex5hHQk/lFV1Y5VBQd/wBTncY2q+Yfd4U10hRoogfIUxs8ACLoNab2LcbD3qRjpH6ftVmpWZzcpXFeEogRrmg8xQW6gMGBoXiHDGstB1B1VujD+aceNGC4dFJlmfN8lB/kUo4P4pCAWL6h7WVm1+JQI2nfr6034P8Ax74v45OTZN4LFlev0qx4DGEiToB3pFdTDEk2MVZ31R3VXUxMHXetYfFpfHk2bwZmJBKc6gLqQWGg6UgyzwwgfiTxa91jas6JsW6t39hSQ8G8u0Ll0PlY8oER1IzTr3NX3hfgu3bOZjmP5Uw43woXrDWxoSOX0YfD/FJ+GzWWjk1SYhsUfeePYfh9pgbkC45+8ykmfXMYHyFb8oLsI/Kt8PfLdvW/ws0Tvo0EUbcYU1Orish3NA0aurmIgVq4RQV96ZcCpIl3WuXYTE60KmtdqssI707HlI4Er5sCt6jDbNS1DbcTE69qmNaHcyuRMD1zceuWNRlqip1zV9jlMfKhcLsalu38sTr6UNZfWKquayAS9jX/AIiZM9yovMmt3Kip9SpukoFcmuA9az0NQ7nZNcKK0TXaLRAQCZKorVdCso6gXPQuEeF3u2gZUOYOUtMexjcetVjjPgi9hr7vexBKMh1dBleJPlgroOnbemuB4kbDQwJjZgYdfboR6GrBZ8Y2mBW+jXFI3YKdD0K6jpWVN1wx+3tKdw9HKqSqqZC2mG+SNmB7HrUfH8W1zDt5hh25VZuWSp13323q28K8O2Ll5jhb7LyE+WyF1QHlhWaDl126VTPGFwl/sSWgb05GZgHjMRqhOxIg5hsD3oL2jnzGAqSKHXNSLhOJa9bRCPhHPGoaNgI6HSabJcKENzLGoMERHrQ/DvCdhAtu6b9u4BAv23KzzT8B5d9PlROK8EYi0ZGJS+jSAmIJtwR0OWQW96LS5Nlhe/apV1GIMdzg/e5ZLX9ojoFS4isREkTmK+i7THWm+N8YWVSUJdiNFgrE/iPQ+grz7y79oTewzonW5by3UUdzkkgfKpr9+0GAt3kuAgGVI69COhrQVMWQ/wBSgWyoLr8wriHEnvvnuGTsBsAOwHQUvwdz+pdMA7ICRMCJMfM1mLvZUJ6nRfUnQVJYs5VA+vqepq2UUjb4lVXZTv8AMpnF/Dhu4y6Lf+VzMCAVXRe5mdPerj4Ew1nD4pcrf4isQrHmnQGOi9aSfabi4q41szJAAIn4QFgfOaScQxDG8WYBXBgMpKkFe3+1eeygo5rqesVAcSkjkifR9jFCKy7fFeUeFPFly8jIxi4g11+JfxD96aP4mdTBpgexxM84aMC8UcFNrHNctgBLvM89TpovYlpn5URw7whdvp5gKonRnaAfYRqKIxviVbii2VDFtJMcpOkj1p14t4gcPZsqnKMu/YKAP3FWUa02gcytl3I265R+NcCuYZst0rqJUg5gw7qah4HwI4u75edbfKWLNqNCB+cirB4VxS4/FMt9VdbdshVI2JM5jH3qd8Nw2F+220s21UolwPBaTrbALHqfi70hmHHvHh2ANzzbG4E2rj2zBKsVJGxgxI9KK4Vwu5dJFpC7RMLEwNOvqauvAuAWW+1XDaF51vXFVDzQqvGiyJPue1F+Fjhxi7q2bWR4Eg5lK8uqgNsM3T1okyBD9YOb1jbPJ8W5FwmCDOo7EaGj8HeL6RJq7YXgOExeMuOLYFqys3EUsFe6WeZJ1iN9txUj8NwmJw127hLaW7lkFla3IByiSrqdwR+vyqVz0bB7kMqEbSJS7iEbiomFWLwhctX8UFvW1ZSpgNO8gk6HtNN+G+HLVt8a19AyWSwUNOgAzzod8pWri6gFST4lLJpyrUJUPEPhdrNi1fNxGFyBkWcyErn176CkKA16m3DbJw3D/MQOrQGDFiGmzOuveh8H4Nsjil8NbBsLbFxEM5ecadehV6pFixsy8hCrU85zfWiuG8NN66iTlzMBO8T1ivQ+D+FbC2fO+zi8brsVUqzi3bLHIAs/hiSaH4nwC3h8Zh2tKUW4QxSTCMGggTrGo0pnxzVCK+ElniUzxX4d+x3/ACs+cZVYNGXeRBEnt+dJoq8/2nWJxObtbQfqf3qk5atY23CVMi7TNLUwrlUrtRTRFGdgVldAVlFBhFzxLh2c5LhaBPKj7fSmeDQuJyuBEjMuXSAZMnQajU9689ucXUNbKABTzuFiVfVTlnboYNeleF8aMUtogkomhTWMwg80jnIJEseh+VYpYjvqehVhJcAb9i4t20TmEmD8Lr1Uz9096tXEMJhsWPPtoBiwgldrhVYkRsYGx9h1o+3gRBYgagDX0M/TWgXwZRhcXQrmJjtAEfQn6USm+5zUeRwYrxeIS/YDO2UoSJIj2GnU0JiSyWYuDMHZSlydFPUGe9F2rdmyz+YCysQ1oe0/F6zp8jS/G8Re9AO06KNqsYNNeT4o4lbU6kLj+EeY74Daby2RYVgT/UVwYJGgIG9KPG3DbQFh79u2bquublUeYG5T5hWDoSDXZ4VcweVwMo+I9VncD0+dV7xhx1r8iAXdZJEjRe3+btRMU32xgBXKAKIe3hzDOEcLcsENyvaY3EBHe25I+ld4fhuJ89EhLqMdLluRm9GVtUMe9F+HjnGRQ3lKpZQDJEKDzFuszXXD7zm6FUmGMDmIIJ0nTtRgttLDj+YkoFyBTzAOJB7fmeWtu3dHKHCy8yZ1Og+QqneIMPfW5ba8fMJ51OUHl0000gZdv969M8UWstwIQunNI3JPc0qs3SNJ07bjXfSlPpGyj4in8Ry/qGwhH5rzKrhrdtUbE2bhRky5QwABLHKy3B0BkVP9qxVy4A9gDXmeYWO4qXxVwpHtO1tArMeYiQDqCsrtM6E9ZpP4e4vdS0SQbqIcrqP8S12I/EkfQg0jBhCNsyXG5tWWBZKMdYizcTmXJIIgMYBPYetXprmH4lhLa3Xa06a8sNB6qw6j19AZ3Fef4ziVq/aBRw2VgY1mQDuDtvS+xxCU0O+keu1Hn9DD4Zi8W7KNz8GemeHsBhcJj/6LkzZ/qMxklg8AwNBpGnoJpH4I4uo4ndDsBHmQfxDzFIjvp+lVS5icmuaNImaq+N4gWuyhI6T3qvbfSWfhfWeyeErSvdxF1MQVnFXsyZc6lQ/KyldVYjrtEdjTS3xq1/6sWn/oqjNpLMGnp1gj6RXiuB4oyCJYT1U6Hv8AOmeDxqkyG1n51y7rNVAbHzPUeDrYwmLvWvMLrfXOSQFILM4Kj5R66H2ofyLHDMFfVLpuNdkAlcm65QAPTcmqdeXNaZpMqCZnWkV3FM/xEn3qfX9JGy+bly8GZPL85jHluR7aD+as/jrjKDBuEIzXioaOvKMx9dFifavJLGPa02/K3xL0MbfPWi0xJYCST2mpP0/Mjbb8z0DjfFFXA4LKQWUoY9rX86VYsZxRXwjNbPO1oKD3mY19j+teSXbugWdvypjhuIFbAtoTJ0LE7AzMeutR6oXwwZfOB4xb2DS2HyPbgTl8wacpBA11gGaB4vZ/vNgC6WAILNAQqc4Oi9Jgb60k4PgkychM/e11qXGYAwcrNPuaEK12f7g7QDOf7QmQ3wEYsMqkzuIkAa/X51U2Sj7pLGWJJ9ahZK0MDCqlLPjINwWNK2gru9XKVbEqGSAVlbFZRwIV4S4fhsbeeMJ5CJJkwxIJOQS2/r3q+cH4Pkv5RbVAgA5Fyq+/MAO/7VNwmxaxtoOq5AWzShgN7n2ArLuNuWUmzlgEqS/MdCYIHpNZCJu4m67DGtyxOJ6QBqf/AD1qDC4u3da9bUGUAljlhpkELBJ0IEz+dI/EXi+LYTDr5jn4mJygAa8p70r/ALOce5xLJcABdXEDpEMJ+ho/hkcGK3gixOeM2f62SdtPbr+9LWEGP+e4p94nwxS85jciPYwR+c0Fc4l5uSyEBaJ0EEdPp1qzhylFF9XFZsK5Sa7q5ZMFj0u4UK6zIykkTrt/w0JjPC+HS3CvDICQsZjqJ6axNKcDjXw7OhXUiIOmU96b8K8ZWiqLlliQrudomJnrSc2D18eYzDm9F82O4DwXgbvZzZGGadzA7bCu7OHGEvDzHVpVvh+6Y5fWm/ifxRbwqMqk5mWVyQYMwZjbQVRBxQXWJBY9diN6nTjc21jB1DELvAmsdjH843LjFluQCT91hoPkdqmrnEWA6FTsRBqDh9/MkH4kOVvcdfmIrUHp4mOTu5k9y2GUg7EEH2NUnDF8LjJCllclHCiTpBJjvqG9iavBoJsV5F0uuRi+jqRqIgQT7dQdaqar00w7l3RqXJU9TML4FvX7JvYW2qpcJIDuLZJkg6HYSJj16VVsT4YxOExCpiLZRjzLBDKQNyrDQxOtet4bDXbvCba4d7aXSRla6co35uh1jsKj8UYUXmweELTczczxELl5ioPQ5dP9NZrGzZE0UYr6fE8qxuAFw8x0HSkuIwai7lHYGvd38F4Vy1gWGQxC3puTmjQknlb2pH4d8D4b7McResG/dzMrCXIRQxXlVCCdpJ1NRx3D+MO55muGUiDM1uwmXQd9+tel+GPCmFu3cVcVDcRGizazNtlVmnZmgtAB7fSLhnAcFe4p5a2SE8kl7RNxctzPHUhhykaba1wIuScg5iPhFl7iHIREag9joRVWvtkYg9CR9DXqPgfhVrPjFK/4bsq6tooJjrrt17USvhDCLYN65h/OLGXg3IQQDotsyBGpOu9GzWIkMFJnkeIIZD36Uz8F8HuYy6bSsqFVLS5MASBGgmZIqzeGPBeDc4vFXpfDWnYWbZZlGUa5nI5jGw9jvTTw1gMC3ErZwghHsOXtq7kKwdApEmRIJMelJvke8Mt7Sj3uH4gveVLbMLDMt10UsqFSQSSBtoTUuGvn516V4StWFsYsZSee8L+Z25hnYQTrH9ONR69daXcI8O4NvPxLLOHRotWyzBRCjMWPxEZpgVIP1nDJ7ysWb+QhgdRVjs3TcUNESNqI4t4asXbCX8KuWHVXRWLKykgSs6gj+feiuIYVLOMw1q2sW7iyyyxE67EmRRiQzBuojs+FzevBUYKGmSQTHXpvNbu8GNtnt3cjZTAKgj596e272Ti3kqAEG25PwBtzSDxLx0piry5QYcgGaYqkniJbJxTSv8XwSowynQ9N4+dBKKnxXEGub6DsKhStFAQOZn5CCeJIBWVsVumRUrHh7x3jMBNpHOSSCja5TOuU7qa9AtY/zNZJJ1PbXX51QOIeFLrYQYsks7M5uLBhQDA1/FGsdjTDwR4kmLF06/8ATJ6j8P8AFUtNkAapf1CMV5l0rjgeBZccbuZsoXPymCMnb9/SpKKtcOYoz5ssLHvJ/iruorbzKulDHJxGvjfxPbuJYFgZrjnnj/pr/m+c0ufiCreF0yCojMohojtQI4eLRgMGgzvO4rZZk1B06qRJFZjjIqbgt89f3NRDi37N1ft+0ZoWvJcxFxS6nlBPLrEAwKXXcJbChU7a9NT0ox+JObS2yYHUDYncGha0MWHcAX7mfm1BRiuPqLMfhHCTaIDDXUTRuFzZRnCz6VNWzRpgRG3LE5NS+RNrTVLsdFq4t3oYS57H4WPsdPnTKKjxGD81GQfeBE9vWjyEBb9orGCzBR5m6Y43wWty0ly0wVioLKfhJI6fh7RtQfD8IYRV/qukBl+GYjVmOgB61ccK7FQtzKX3bICF015QdY2FZuozLlUbZqafC+BmuV7H4u5Y4MgtyLqOvLBkw+q+ugOnpR+L4nacYHGAiV5DP4bimNesNv2k0k/tA8R5LT27cFkE5tyGGwWOteSWuPXUkZiy5pgmdesHpVHm7/36S0V4sz6IxYZnLpiFS2RMFHLLp3nLE6ztSXwYjC0twYgQxdnUq0glm+Er3OpDe9eW8N8Q3L1rViI0KyYHatXsU4SA7BZ5gpiR1A7UO1u/7MjZxPVcG6XcZiruHvqkXFDLlJUkW1zNKGVaS2uxg0RieM2V4tZ1BfyWR22JOdSs+sBvqK8mwfFMQw/u4FtdpB/c7n2FdLwhi+e5cZm30MfnvThjyE+n95XORR809nwnDrVh8RcRyfPkkkZQuhiJE9TrtUfBSVW0/nAQvOMrSSNeUjQjffaeleZDFXIy+ZcyHRlnNI6jWpMNjWXMjO3lXFyz2P3WP71z4soFkD+ZKOj+ZdMFisPilx+FVgi3HeGUTBYKcwA3GcH8u4pZ4Q8N2eH8Rtqt83WbD3DdJGUBvMt5cqbgRO87TVAxdu5ZdlBIPRhMN6g9RXOCFxALjMc7dSdcs6Uv134ljbXF9z0fwWEz8StM+XzrlyG1aA+ZQQB0H8d6K4Lh7Rw2J4eb0lTAuBe+VwxUGYkkH26V5xaxLKZUkHvXNu+yvnUkN361Hr+kI478z07HXFwWBSxbfO+dSWjLMPmaAdY6U9utauG3dzaqsBY37EMdAP8Am9eQjirMecz60wGLaAMxjprVpcRYDbVylkZkPql/xNlHx/mSRA+JZmCsR36++lefeKR/e78Nm5zzd5rRxrgyHYH3NA3SSZOpNWcWJlNmV8mQMKEgAqRRWBakVatyvOgKyuwtZUyI/wCLmOEXgNAcQkgab5Zrxvioy4l8ukPpGka9IrKysXH8wm3qO565hjKL7D9KMzmAJ0006VlZW6/iYuP/ANpzxRAGMAD4dtOgrd0be1ZWVw8SG7nFbrKyjHUW3zGZWCsrK6RN0Rw7/E+TfpWVlKy/IY3B/wCQfeMfDg/pH/V+wpXxDEMOMYYBmAOYEAkAjITBHUTWVlYhno8fZ+0qnjltcT7tXnA+CsrKgxb+JNgrhF5YJEjWDE1aT8PyrdZRCCkP4KP7vb/0/uaMrVZWnj+UTIf5zNVJHKaysqW6M5exA7Tk4a5JJhTE6xzDbtWuJ/d/01lZVAfK00z86wJTpXVZWUiWplWBlACR+EfpWVlWNP8ANKmr+SQXKgNZWVoCZJmqlSsrKKDJBWVlZUyJ/9k="/>
          <p:cNvSpPr>
            <a:spLocks noChangeAspect="1" noChangeArrowheads="1"/>
          </p:cNvSpPr>
          <p:nvPr/>
        </p:nvSpPr>
        <p:spPr bwMode="auto">
          <a:xfrm>
            <a:off x="50085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 rot="20175177">
            <a:off x="555398" y="1193380"/>
            <a:ext cx="2596909" cy="44583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Entrada</a:t>
            </a: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2700338" y="4762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49155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9156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49157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671513"/>
            <a:ext cx="8064500" cy="5570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                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Saudação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graça  …  estejam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que nos reuniu no amor de Cristo!</a:t>
            </a:r>
            <a:r>
              <a:rPr kumimoji="0" lang="pt-PT" sz="1000" kern="0" spc="100" baseline="0" dirty="0">
                <a:solidFill>
                  <a:srgbClr val="FFFFFF"/>
                </a:solidFill>
                <a:latin typeface="Arial" charset="0"/>
              </a:rPr>
              <a:t> 	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</a:t>
            </a:r>
          </a:p>
          <a:p>
            <a:pPr algn="r">
              <a:defRPr/>
            </a:pPr>
            <a:r>
              <a:rPr kumimoji="0" lang="pt-PT" sz="2000" b="0" i="1" kern="0" cap="small" spc="100" baseline="0" dirty="0">
                <a:solidFill>
                  <a:srgbClr val="FF9933"/>
                </a:solidFill>
                <a:latin typeface="Arial" charset="0"/>
              </a:rPr>
              <a:t>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Ato Penitencial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400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i="1" kern="0" spc="100" baseline="0" dirty="0">
                <a:solidFill>
                  <a:srgbClr val="FFFF66"/>
                </a:solidFill>
                <a:latin typeface="Arial" charset="0"/>
              </a:rPr>
              <a:t>…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) Confessemos os nossos pecados: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e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P)-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Confesso a Deus todo-poderoso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pequei muitas vezes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pensamentos e palavras,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atos e omissões,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minha culpa, minha tão grande culpa.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peço à Virgem Maria, aos Anjos e Santos,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rogueis por mim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 Deus, nosso Senhor.</a:t>
            </a:r>
          </a:p>
          <a:p>
            <a:pPr algn="l"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		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endParaRPr kumimoji="0" lang="pt-PT" sz="2400" kern="0" spc="100" baseline="0" dirty="0">
              <a:solidFill>
                <a:srgbClr val="FFFF66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08725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1268413"/>
            <a:ext cx="8281988" cy="4895850"/>
          </a:xfrm>
        </p:spPr>
        <p:txBody>
          <a:bodyPr/>
          <a:lstStyle/>
          <a:p>
            <a:pPr>
              <a:lnSpc>
                <a:spcPct val="7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Glória a Deus nas alturas,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e paz na terra aos homens por Ele amados</a:t>
            </a:r>
            <a:r>
              <a:rPr lang="pt-PT" sz="2200" dirty="0" smtClean="0">
                <a:latin typeface="Arial" charset="0"/>
              </a:rPr>
              <a:t>. 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Senhor Deus, Rei dos Céus, 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Deus Pai todo-poderoso.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Nós Vos louvamos, nós Vos bendizemos, 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nós Vos adoramos, nós Vos glorificamos, 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nós Vos damos graças por vossa imensa glória.</a:t>
            </a:r>
            <a:r>
              <a:rPr lang="pt-PT" sz="2200" dirty="0" smtClean="0">
                <a:latin typeface="Arial" charset="0"/>
              </a:rPr>
              <a:t>      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Senhor Jesus Cristo, Filho Unigénito,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Senhor Deus, Cordeiro de Deus, Filho de Deus Pai: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Vós que tirais o pecado do mundo, tende piedade de nós.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Vós que tirais o pecado do mundo, acolhei a nossa súplica.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Vós que estais à direita do Pai, tende piedade de nós. </a:t>
            </a:r>
            <a:endParaRPr lang="pt-PT" sz="2200" dirty="0" smtClean="0"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Só Vós sois o Santo, só Vós, o Senhor,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só Vós, o Altíssimo, Jesus Cristo,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sz="2200" b="1" dirty="0" smtClean="0">
                <a:latin typeface="Arial" charset="0"/>
              </a:rPr>
              <a:t>com o Espírito Santo, na glória de Deus Pai.</a:t>
            </a:r>
            <a:r>
              <a:rPr lang="pt-PT" sz="2200" b="1" i="1" dirty="0" smtClean="0">
                <a:latin typeface="Arial" charset="0"/>
              </a:rPr>
              <a:t>   Ámen.</a:t>
            </a:r>
            <a:r>
              <a:rPr lang="pt-PT" sz="1800" dirty="0" smtClean="0">
                <a:latin typeface="Arial" charset="0"/>
                <a:sym typeface="Wingdings" pitchFamily="2" charset="2"/>
              </a:rPr>
              <a:t> 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1331913" y="1052513"/>
            <a:ext cx="3743325" cy="0"/>
          </a:xfrm>
          <a:prstGeom prst="line">
            <a:avLst/>
          </a:prstGeom>
          <a:noFill/>
          <a:ln w="317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FF"/>
                </a:solidFill>
              </a:ln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1331913" y="620713"/>
            <a:ext cx="37433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dirty="0">
                <a:ln w="11430"/>
                <a:solidFill>
                  <a:srgbClr val="FF5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Glória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21"/>
          <p:cNvSpPr>
            <a:spLocks noChangeArrowheads="1" noChangeShapeType="1" noTextEdit="1"/>
          </p:cNvSpPr>
          <p:nvPr/>
        </p:nvSpPr>
        <p:spPr bwMode="auto">
          <a:xfrm>
            <a:off x="539552" y="476672"/>
            <a:ext cx="8429684" cy="5688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spc="200" baseline="0" dirty="0">
                <a:ln w="11430"/>
                <a:solidFill>
                  <a:srgbClr val="CCECFF"/>
                </a:solidFill>
                <a:effectLst>
                  <a:glow rad="101600">
                    <a:srgbClr val="D4D4D4">
                      <a:satMod val="175000"/>
                      <a:alpha val="40000"/>
                    </a:srgbClr>
                  </a:glow>
                  <a:outerShdw blurRad="50800" dist="38100" dir="2700000" algn="tl" rotWithShape="0">
                    <a:srgbClr val="FFFFFF">
                      <a:alpha val="80000"/>
                    </a:srgbClr>
                  </a:outerShdw>
                </a:effectLst>
                <a:latin typeface="Arial Black"/>
                <a:cs typeface="Arial" charset="0"/>
              </a:rPr>
              <a:t>Liturgia</a:t>
            </a:r>
            <a:r>
              <a:rPr lang="pt-PT" sz="3600" kern="10" baseline="0" dirty="0">
                <a:ln w="11430"/>
                <a:solidFill>
                  <a:srgbClr val="CCECFF"/>
                </a:solidFill>
                <a:effectLst>
                  <a:glow rad="101600">
                    <a:srgbClr val="D4D4D4">
                      <a:satMod val="175000"/>
                      <a:alpha val="40000"/>
                    </a:srgbClr>
                  </a:glow>
                  <a:outerShdw blurRad="50800" dist="38100" dir="2700000" algn="tl" rotWithShape="0">
                    <a:srgbClr val="FFFFFF">
                      <a:alpha val="80000"/>
                    </a:srgbClr>
                  </a:outerShdw>
                </a:effectLst>
                <a:latin typeface="Arial Black"/>
                <a:cs typeface="Arial" charset="0"/>
              </a:rPr>
              <a:t> da </a:t>
            </a:r>
          </a:p>
          <a:p>
            <a:pPr>
              <a:defRPr/>
            </a:pPr>
            <a:r>
              <a:rPr lang="pt-PT" sz="3600" kern="10" spc="300" baseline="0" dirty="0">
                <a:ln w="11430"/>
                <a:solidFill>
                  <a:srgbClr val="CCECFF"/>
                </a:solidFill>
                <a:effectLst>
                  <a:glow rad="101600">
                    <a:srgbClr val="D4D4D4">
                      <a:satMod val="175000"/>
                      <a:alpha val="40000"/>
                    </a:srgbClr>
                  </a:glow>
                  <a:outerShdw blurRad="50800" dist="38100" dir="2700000" algn="tl" rotWithShape="0">
                    <a:srgbClr val="FFFFFF">
                      <a:alpha val="80000"/>
                    </a:srgbClr>
                  </a:outerShdw>
                </a:effectLst>
                <a:latin typeface="Arial Black"/>
                <a:cs typeface="Arial" charset="0"/>
              </a:rPr>
              <a:t>PALAVRA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5" y="980728"/>
            <a:ext cx="4749800" cy="4060825"/>
          </a:xfrm>
          <a:prstGeom prst="rect">
            <a:avLst/>
          </a:prstGeom>
          <a:noFill/>
          <a:ln>
            <a:noFill/>
          </a:ln>
          <a:effectLst>
            <a:glow rad="431800">
              <a:schemeClr val="tx2">
                <a:alpha val="5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26415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428625" y="738188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8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3" name="Rectângulo 2"/>
          <p:cNvSpPr/>
          <p:nvPr/>
        </p:nvSpPr>
        <p:spPr>
          <a:xfrm>
            <a:off x="347663" y="1065213"/>
            <a:ext cx="8545512" cy="48117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“Naqueles dias, Pedro tomou a palavra e disse: «Vós sabeis o que aconteceu em toda a Judeia, a começar pela Galileia, depois do baptismo que João pregou: Deus ungiu com a força do Espírito Santo a Jesus de Nazaré, que passou fazendo o bem e curando a todos os que eram oprimidos pelo Demónio, porque Deus estava com Ele. Nós somos testemunhas de tudo o que Ele fez no país dos judeus e em Jerusalém; e eles mataram-n’O, suspendendo-O na cruz. Deus ressuscitou-O ao terceiro dia e permitiu-Lhe manifestar-Se, não a todo o povo, mas às testemunhas de antemão designadas por Deus, a nós que comemos e bebemos com Ele, depois de ter ressuscitado dos mortos. Jesus mandou-nos pregar ao povo e testemunhar que Ele foi constituído por Deus juiz dos vivos e dos mortos. É d’Ele que todos os profetas dão o seguinte testemunho: quem acredita n’Ele recebe pelo seu nome a remissão dos pecados»”.                                                                     (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At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10)</a:t>
            </a:r>
          </a:p>
        </p:txBody>
      </p:sp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1619870" y="836712"/>
            <a:ext cx="3960242" cy="2285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1ª LEITURA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 rot="20439840">
            <a:off x="433168" y="5957208"/>
            <a:ext cx="1397986" cy="2655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Salmo R:</a:t>
            </a:r>
          </a:p>
        </p:txBody>
      </p:sp>
      <p:pic>
        <p:nvPicPr>
          <p:cNvPr id="12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098550" cy="938212"/>
          </a:xfrm>
          <a:noFill/>
        </p:spPr>
      </p:pic>
      <p:sp>
        <p:nvSpPr>
          <p:cNvPr id="13" name="Rectângulo 12"/>
          <p:cNvSpPr/>
          <p:nvPr/>
        </p:nvSpPr>
        <p:spPr>
          <a:xfrm>
            <a:off x="1763688" y="5663570"/>
            <a:ext cx="72008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3000"/>
              </a:lnSpc>
              <a:spcAft>
                <a:spcPts val="0"/>
              </a:spcAft>
              <a:defRPr/>
            </a:pPr>
            <a:r>
              <a:rPr lang="pt-PT" sz="2500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EIS O DIA QUE FEZ O SENHOR:</a:t>
            </a:r>
          </a:p>
          <a:p>
            <a:pPr algn="l">
              <a:lnSpc>
                <a:spcPts val="3000"/>
              </a:lnSpc>
              <a:spcAft>
                <a:spcPts val="0"/>
              </a:spcAft>
              <a:defRPr/>
            </a:pPr>
            <a:r>
              <a:rPr lang="pt-PT" sz="2500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NELE EXULTEMOS E NOS ALEGREMOS!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525463" y="765175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53253" name="Seta para baixo 10"/>
          <p:cNvSpPr>
            <a:spLocks noChangeArrowheads="1"/>
          </p:cNvSpPr>
          <p:nvPr/>
        </p:nvSpPr>
        <p:spPr bwMode="auto">
          <a:xfrm rot="-1879668">
            <a:off x="6937874" y="6119814"/>
            <a:ext cx="219075" cy="298450"/>
          </a:xfrm>
          <a:prstGeom prst="downArrow">
            <a:avLst>
              <a:gd name="adj1" fmla="val 50000"/>
              <a:gd name="adj2" fmla="val 49838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s-ES" baseline="0"/>
              <a:t> </a:t>
            </a:r>
          </a:p>
        </p:txBody>
      </p:sp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8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2" name="Rectângulo 1"/>
          <p:cNvSpPr/>
          <p:nvPr/>
        </p:nvSpPr>
        <p:spPr>
          <a:xfrm>
            <a:off x="1462088" y="1590675"/>
            <a:ext cx="6350000" cy="3925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“Irmãos: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ressuscitastes com Cristo,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aspirai às coisas do alto,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onde está Cristo, sentado à direita de Deus.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Afeiçoai-vos às coisas do alto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não às da terra.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Porque vós morrestes,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a vossa vida está escondida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 Cristo em Deus.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Quando Cristo, que é a vossa vida,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manifestar, também vós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vos haveis de manifestar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 Ele na glória”.            (Cl 3)</a:t>
            </a: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5580112" y="998785"/>
            <a:ext cx="720080" cy="2291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spc="50" baseline="0" dirty="0">
                <a:ln w="3175"/>
                <a:solidFill>
                  <a:srgbClr val="FF5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(1)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31228" y="999455"/>
            <a:ext cx="3960242" cy="2285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2ª </a:t>
            </a: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LEITURA</a:t>
            </a:r>
          </a:p>
        </p:txBody>
      </p:sp>
      <p:sp>
        <p:nvSpPr>
          <p:cNvPr id="13" name="WordArt 8"/>
          <p:cNvSpPr>
            <a:spLocks noChangeArrowheads="1" noChangeShapeType="1" noTextEdit="1"/>
          </p:cNvSpPr>
          <p:nvPr/>
        </p:nvSpPr>
        <p:spPr bwMode="auto">
          <a:xfrm>
            <a:off x="3635896" y="6021288"/>
            <a:ext cx="3096345" cy="3306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ALELUIA!</a:t>
            </a:r>
          </a:p>
        </p:txBody>
      </p:sp>
      <p:pic>
        <p:nvPicPr>
          <p:cNvPr id="14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098550" cy="938212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9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1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0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Selling a Product or Service</Template>
  <TotalTime>21109</TotalTime>
  <Words>2374</Words>
  <Application>Microsoft Office PowerPoint</Application>
  <PresentationFormat>Apresentação no Ecrã (4:3)</PresentationFormat>
  <Paragraphs>382</Paragraphs>
  <Slides>33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8</vt:i4>
      </vt:variant>
      <vt:variant>
        <vt:lpstr>Títulos dos diapositivos</vt:lpstr>
      </vt:variant>
      <vt:variant>
        <vt:i4>33</vt:i4>
      </vt:variant>
    </vt:vector>
  </HeadingPairs>
  <TitlesOfParts>
    <vt:vector size="41" baseType="lpstr">
      <vt:lpstr>1_Modelo de apresentação predefinido</vt:lpstr>
      <vt:lpstr>9_Modelo de apresentação predefinido</vt:lpstr>
      <vt:lpstr>2_Modelo de apresentação predefinido</vt:lpstr>
      <vt:lpstr>3_Modelo de apresentação predefinido</vt:lpstr>
      <vt:lpstr>4_Modelo de apresentação predefinido</vt:lpstr>
      <vt:lpstr>5_Modelo de apresentação predefinido</vt:lpstr>
      <vt:lpstr>11_Modelo de apresentação predefinido</vt:lpstr>
      <vt:lpstr>10_Modelo de apresentação predefinido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                                                            [ Após a Consagração / À escolha ]  (1ª) P- Mistério da fé!        A- Anunciamos, Senhor, a Vossa morte,             proclamamos a Vossa Ressurreição.            Vinde, Senhor Jesus!       (2ª)  P- Mistério admirável da nossa fé!          A- Quando comemos deste pão              e bebemos deste cálice,               anunciamos, Senhor, a Vossa morte,              esperando a Vossa vinda gloriosa.                   (3ª) P- Mistério da fé para a salvação do mundo!     A- Glória a Vós que morrestes na cruz           e agora viveis para sempre.          Salvador do mundo, salvai-nos!          Vinde, Senhor Jesus!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La Salle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La Salle</dc:creator>
  <cp:lastModifiedBy>Win7</cp:lastModifiedBy>
  <cp:revision>1469</cp:revision>
  <dcterms:created xsi:type="dcterms:W3CDTF">2006-05-02T09:35:59Z</dcterms:created>
  <dcterms:modified xsi:type="dcterms:W3CDTF">2013-11-13T12:12:47Z</dcterms:modified>
</cp:coreProperties>
</file>