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275" r:id="rId2"/>
    <p:sldMasterId id="2147484806" r:id="rId3"/>
    <p:sldMasterId id="2147484819" r:id="rId4"/>
    <p:sldMasterId id="2147486576" r:id="rId5"/>
    <p:sldMasterId id="2147486589" r:id="rId6"/>
  </p:sldMasterIdLst>
  <p:notesMasterIdLst>
    <p:notesMasterId r:id="rId38"/>
  </p:notesMasterIdLst>
  <p:sldIdLst>
    <p:sldId id="312" r:id="rId7"/>
    <p:sldId id="341" r:id="rId8"/>
    <p:sldId id="351" r:id="rId9"/>
    <p:sldId id="346" r:id="rId10"/>
    <p:sldId id="324" r:id="rId11"/>
    <p:sldId id="258" r:id="rId12"/>
    <p:sldId id="339" r:id="rId13"/>
    <p:sldId id="352" r:id="rId14"/>
    <p:sldId id="340" r:id="rId15"/>
    <p:sldId id="302" r:id="rId16"/>
    <p:sldId id="261" r:id="rId17"/>
    <p:sldId id="347" r:id="rId18"/>
    <p:sldId id="348" r:id="rId19"/>
    <p:sldId id="349" r:id="rId20"/>
    <p:sldId id="353" r:id="rId21"/>
    <p:sldId id="299" r:id="rId22"/>
    <p:sldId id="321" r:id="rId23"/>
    <p:sldId id="333" r:id="rId24"/>
    <p:sldId id="283" r:id="rId25"/>
    <p:sldId id="325" r:id="rId26"/>
    <p:sldId id="326" r:id="rId27"/>
    <p:sldId id="314" r:id="rId28"/>
    <p:sldId id="300" r:id="rId29"/>
    <p:sldId id="332" r:id="rId30"/>
    <p:sldId id="327" r:id="rId31"/>
    <p:sldId id="323" r:id="rId32"/>
    <p:sldId id="266" r:id="rId33"/>
    <p:sldId id="322" r:id="rId34"/>
    <p:sldId id="310" r:id="rId35"/>
    <p:sldId id="267" r:id="rId36"/>
    <p:sldId id="354" r:id="rId37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  <a:srgbClr val="00FF00"/>
    <a:srgbClr val="FFCC00"/>
    <a:srgbClr val="003300"/>
    <a:srgbClr val="99FF33"/>
    <a:srgbClr val="FF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7" autoAdjust="0"/>
    <p:restoredTop sz="94710" autoAdjust="0"/>
  </p:normalViewPr>
  <p:slideViewPr>
    <p:cSldViewPr>
      <p:cViewPr>
        <p:scale>
          <a:sx n="77" d="100"/>
          <a:sy n="77" d="100"/>
        </p:scale>
        <p:origin x="-9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9CAA2E7-B441-4B61-BCF6-5AF0DA95C0FF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8ACC097-F755-4D20-B120-F51A5C89A65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8184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60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22CF126-F220-4256-BE37-B4C33B601D5C}" type="slidenum">
              <a:rPr lang="pt-PT" sz="1200" smtClean="0"/>
              <a:pPr eaLnBrk="1" hangingPunct="1"/>
              <a:t>17</a:t>
            </a:fld>
            <a:endParaRPr lang="pt-PT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10BC-16C4-4DC4-8A40-A7F1895F64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3715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C85EE-ACA2-4180-9506-8697B06C80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34970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9D75-AA9B-417B-B708-3FAE54BB1BF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361417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3E02D-7EC6-4A7D-A5C6-7580E6EFE1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12037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84A16-CAF8-494B-BAE3-C6DF4D8A8B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0608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F19F-2594-48C9-A714-3C9CB238B7E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597301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08D7E-5A3A-46C4-8F25-85818F33987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585077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42B8-9FB9-47AD-A4DA-F92B15C92F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332558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9B09-51D4-43B6-BF97-A4DFAA2356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586527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F6750-9658-497E-BDED-09975CCD08E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886529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63412-915D-4436-86B1-B26889DBDC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86318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2332-4EA3-4DD6-8361-BBC467218E5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906802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899F-BC86-4A4F-B14E-B937151E95A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655671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B9DC-A9BB-499E-9687-428F0DFC0DF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089522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2DC11-114E-4348-A8B8-0AB49AE36C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659828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ECCB-BE32-432B-A84E-13B2E61F5B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523263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9645C-5E8C-436D-8312-EE5E34F45D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6122021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C0B2B-B26D-4CE3-AAB6-B8C5156501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64413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761FE-A1D9-4659-ADE1-FE0D4920834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915507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E15D2-A60E-49F6-BAC4-8CD9E67F58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529035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EF9F5-F944-479A-B9EC-2DAAF8C61BA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06573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9E82A-FDA6-4BB5-A823-0B0C5675FB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066711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A181D-09BC-4A31-9934-1752D8BAB6C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6064284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D47F9-C98E-46CE-B41D-E431773612B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783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E33D-231F-4E64-99D6-1DD39D37914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107256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2F36D-EE9A-4092-9B54-1A7073FED92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598935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381F9-9646-402F-89A1-F5E54E58B76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184442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E679F-41FA-4CE1-B12A-A7D2E60FDDB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802157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276E9-F880-45F4-AC4D-36FB81B3B6C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375456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189E1-D2DA-4DFD-9166-D23A267087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2507421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BA0C-E1C5-486A-B293-309E13A256B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37681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5C061-E2D1-48D0-9EF1-B87E4C972E7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9213550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EB41D-6638-4009-A6D1-047CAEC1D35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55846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D4AC-BC39-4308-B863-441A5009598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7957635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5544-25BB-4304-9183-80C2E0CEB4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8587615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0D689-33BE-4415-B042-17541D03D2E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484032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413C-A2EE-440F-9BAF-F90C0B477D1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682891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C989F-B2EA-4E3E-9561-8D5BD12FEA8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563744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DCCB9-F029-47CC-814E-F7C7EADC60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3215846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EC093-F49E-445E-AFD6-63689C56E66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0487537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D8916-CCF1-4C03-B235-690485C292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512267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A341-A15E-407F-B31F-C5C5C7E7B4F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931110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B4843-6927-49F2-9BB1-D6E135F430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313281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E689-7048-44DC-87FA-2813E81D62E3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440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8DC14-4B12-4D4D-9E7B-810053ED70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9706897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0C117-7614-4A2C-A262-E39024901F0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63966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9067D-3FB6-4CB5-A7D3-0E769C5EAC8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14160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1A2CC-07AB-4175-91E8-7830E89B39B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42246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659CA-6EC3-431D-B092-B12CE804237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55270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AA2E-7278-474E-9DF8-73AE52EA44C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32439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34C76-F18D-49FB-974D-738E25F69CDE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95160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83B1-5697-4525-90E4-6B2EE89D74EA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248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D332-9433-4959-B14D-8C076B7316E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798153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A363-EF7F-4697-900B-C5CA932C00D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55716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C2D0B-EE1F-4A42-A207-93795B281EA5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859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F0563-54C8-4CC7-8954-7D3D386C7F1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970439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2316B-C53B-47D6-8D45-E86C6BA72C8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54502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E57AA-78EE-403D-8C7B-57602167152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5785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5DC2A-D262-48C4-B090-27400DB78624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18164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9E2B4-A39B-450F-B3F6-CEC37C4EEB2D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33699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752F5-DB49-4FB9-8E29-08BFD3AA59D2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824982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735E0-EAF1-4157-8571-76253E5C5DD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94855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BF3C-300F-43C6-9C6C-133CF892B72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996908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06EB2-FA3D-465E-9D46-85732085174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5099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81DD5-2034-4127-9250-5B9CD664C04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60413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1588-F5C0-49F9-80D3-A3A54A274E0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88391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5776-91B8-496D-8502-617DBED366A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2465430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C1F49-A965-4D66-B55A-BCDB9024F9A3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718693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4BFCF-C410-443E-9217-0605D982FEF4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55554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4264F-244D-4733-9FD1-F5441CC1F725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26372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8E0B-78F2-48B8-9222-078CD1366B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782221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766F-B6C2-45B6-ACA0-D141C97054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041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471A0D95-B7B5-4F89-ACF2-E25CC4C24CC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26" r:id="rId1"/>
    <p:sldLayoutId id="2147486527" r:id="rId2"/>
    <p:sldLayoutId id="2147486528" r:id="rId3"/>
    <p:sldLayoutId id="2147486529" r:id="rId4"/>
    <p:sldLayoutId id="2147486530" r:id="rId5"/>
    <p:sldLayoutId id="2147486531" r:id="rId6"/>
    <p:sldLayoutId id="2147486532" r:id="rId7"/>
    <p:sldLayoutId id="2147486533" r:id="rId8"/>
    <p:sldLayoutId id="2147486534" r:id="rId9"/>
    <p:sldLayoutId id="2147486535" r:id="rId10"/>
    <p:sldLayoutId id="2147486536" r:id="rId11"/>
    <p:sldLayoutId id="214748653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A3D120D8-E511-447A-BFB2-03F1A05FBD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8" r:id="rId1"/>
    <p:sldLayoutId id="2147486504" r:id="rId2"/>
    <p:sldLayoutId id="2147486505" r:id="rId3"/>
    <p:sldLayoutId id="2147486506" r:id="rId4"/>
    <p:sldLayoutId id="2147486507" r:id="rId5"/>
    <p:sldLayoutId id="2147486508" r:id="rId6"/>
    <p:sldLayoutId id="2147486509" r:id="rId7"/>
    <p:sldLayoutId id="2147486510" r:id="rId8"/>
    <p:sldLayoutId id="2147486511" r:id="rId9"/>
    <p:sldLayoutId id="2147486512" r:id="rId10"/>
    <p:sldLayoutId id="2147486513" r:id="rId11"/>
    <p:sldLayoutId id="2147486514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7A2BE252-835A-47FB-A5D0-BE23C0770B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9" r:id="rId1"/>
    <p:sldLayoutId id="2147486515" r:id="rId2"/>
    <p:sldLayoutId id="2147486516" r:id="rId3"/>
    <p:sldLayoutId id="2147486517" r:id="rId4"/>
    <p:sldLayoutId id="2147486518" r:id="rId5"/>
    <p:sldLayoutId id="2147486519" r:id="rId6"/>
    <p:sldLayoutId id="2147486520" r:id="rId7"/>
    <p:sldLayoutId id="2147486521" r:id="rId8"/>
    <p:sldLayoutId id="2147486522" r:id="rId9"/>
    <p:sldLayoutId id="2147486523" r:id="rId10"/>
    <p:sldLayoutId id="2147486524" r:id="rId11"/>
    <p:sldLayoutId id="214748652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6D1D98BD-E143-4FF2-B381-61F5C91E7E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40" r:id="rId1"/>
    <p:sldLayoutId id="2147486541" r:id="rId2"/>
    <p:sldLayoutId id="2147486542" r:id="rId3"/>
    <p:sldLayoutId id="2147486543" r:id="rId4"/>
    <p:sldLayoutId id="2147486544" r:id="rId5"/>
    <p:sldLayoutId id="2147486545" r:id="rId6"/>
    <p:sldLayoutId id="2147486546" r:id="rId7"/>
    <p:sldLayoutId id="2147486547" r:id="rId8"/>
    <p:sldLayoutId id="2147486548" r:id="rId9"/>
    <p:sldLayoutId id="2147486549" r:id="rId10"/>
    <p:sldLayoutId id="2147486550" r:id="rId11"/>
    <p:sldLayoutId id="214748655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6E601AE8-078E-4040-8842-D36268595B9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9120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6577" r:id="rId1"/>
    <p:sldLayoutId id="2147486578" r:id="rId2"/>
    <p:sldLayoutId id="2147486579" r:id="rId3"/>
    <p:sldLayoutId id="2147486580" r:id="rId4"/>
    <p:sldLayoutId id="2147486581" r:id="rId5"/>
    <p:sldLayoutId id="2147486582" r:id="rId6"/>
    <p:sldLayoutId id="2147486583" r:id="rId7"/>
    <p:sldLayoutId id="2147486584" r:id="rId8"/>
    <p:sldLayoutId id="2147486585" r:id="rId9"/>
    <p:sldLayoutId id="2147486586" r:id="rId10"/>
    <p:sldLayoutId id="2147486587" r:id="rId11"/>
    <p:sldLayoutId id="2147486588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D8EEA9CF-56EC-484F-9097-3A14B2915CED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mtClean="0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23611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6590" r:id="rId1"/>
    <p:sldLayoutId id="2147486591" r:id="rId2"/>
    <p:sldLayoutId id="2147486592" r:id="rId3"/>
    <p:sldLayoutId id="2147486593" r:id="rId4"/>
    <p:sldLayoutId id="2147486594" r:id="rId5"/>
    <p:sldLayoutId id="2147486595" r:id="rId6"/>
    <p:sldLayoutId id="2147486596" r:id="rId7"/>
    <p:sldLayoutId id="2147486597" r:id="rId8"/>
    <p:sldLayoutId id="2147486598" r:id="rId9"/>
    <p:sldLayoutId id="2147486599" r:id="rId10"/>
    <p:sldLayoutId id="2147486600" r:id="rId11"/>
    <p:sldLayoutId id="214748660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16.wmf"/><Relationship Id="rId4" Type="http://schemas.openxmlformats.org/officeDocument/2006/relationships/image" Target="../media/image21.jpeg"/><Relationship Id="rId9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,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58372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http://www.decoloresnoticias.com.br/wp-content/uploads/evangelho2-web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987" y="2492896"/>
            <a:ext cx="4688429" cy="3449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857250"/>
            <a:ext cx="8243887" cy="0"/>
          </a:xfrm>
          <a:prstGeom prst="line">
            <a:avLst/>
          </a:prstGeom>
          <a:ln w="28575"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66566" name="Line 5"/>
          <p:cNvSpPr>
            <a:spLocks noChangeShapeType="1"/>
          </p:cNvSpPr>
          <p:nvPr/>
        </p:nvSpPr>
        <p:spPr bwMode="auto">
          <a:xfrm>
            <a:off x="928688" y="1773238"/>
            <a:ext cx="5648325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6567" name="Picture 9" descr="BIBLE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5888"/>
            <a:ext cx="1214438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928686" y="1268760"/>
            <a:ext cx="56491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043608" y="1988840"/>
            <a:ext cx="686213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GLÓRIA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 VÓS, CRISTO, </a:t>
            </a: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	PALAVRA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DE </a:t>
            </a: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DEUS!</a:t>
            </a:r>
          </a:p>
          <a:p>
            <a:pPr algn="l">
              <a:defRPr/>
            </a:pPr>
            <a:endParaRPr lang="pt-PT" sz="32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Eu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sou a Luz do mundo, </a:t>
            </a:r>
            <a:endParaRPr lang="pt-PT" sz="3200" baseline="0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– diz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 </a:t>
            </a: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Senhor –</a:t>
            </a:r>
            <a:endParaRPr lang="pt-PT" sz="32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quem 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Me segue </a:t>
            </a:r>
          </a:p>
          <a:p>
            <a:pPr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terá a Luz da Vida 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878514"/>
            <a:ext cx="3571305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91282" y="1196752"/>
            <a:ext cx="8501198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tempo, Jesus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encontrou no seu caminho um cego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nascença.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discípulos perguntaram-Lhe: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«Mestre, quem é que pecou para ele nascer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cego? Ele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 os seus pais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Jesus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respondeu-lhes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Isso não tem nada que ver com os pecados dele ou dos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pais;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aconteceu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assim para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manifestarem nele as obras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Deus. É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preciso trabalhar, enquanto é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dia, nas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obras d’Aquele que Me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enviou. Vai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chegar a noite, em que ninguém pode trabalhar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Enquanto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estou no mundo, sou a luz do mundo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isto, cuspiu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terra, fez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a saliva um pouco de lodo e ungiu os olhos 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cego. Depois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Vai lavar-te à piscina de Siloé»; Siloé quer dizer «Enviado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Ele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foi, lavou-se e ficou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ver. Entretanto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perguntavam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vizinhos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que antes o viam a mendigar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é este o que costumava estar sentado a pedir esmola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Uns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diziam: «É ele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Outros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afirmavam: «Não é. É parecido com ele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próprio dizia: «Sou eu».</a:t>
            </a:r>
            <a:endParaRPr lang="pt-PT" dirty="0"/>
          </a:p>
        </p:txBody>
      </p:sp>
      <p:sp>
        <p:nvSpPr>
          <p:cNvPr id="11" name="Seta para baixo 9"/>
          <p:cNvSpPr>
            <a:spLocks noChangeArrowheads="1"/>
          </p:cNvSpPr>
          <p:nvPr/>
        </p:nvSpPr>
        <p:spPr bwMode="auto">
          <a:xfrm>
            <a:off x="7165999" y="609329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857250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391282" y="1354698"/>
            <a:ext cx="864521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Perguntaram-lhe então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foi que se abriram os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teus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olhos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Ele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Esse homem, que se chama Jesus, fez um pouco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lodo, ungiu-me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olhos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disse-me: ‘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Vai lavar-te à piscina de Siloé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’.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fui,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lavei-me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comecei a ver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Perguntaram-lhe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ainda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: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Onde está Ele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homem respondeu: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sei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Levaram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aos fariseus o que tinha sido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cego. Era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sábado esse dia em que Jesus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fizera lodo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lhe tinha aberto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olhos.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isso, os fariseus perguntaram ao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homem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como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tinha recuperado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vista. 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Ele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declarou-lhes: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pôs-me lodo nos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olhos; depois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fui lavar-me e agora vejo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Diziam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alguns dos fariseus: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«Esse homem não vem de Deus,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guarda o sábado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Outros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observavam: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«Como pode um pecador fazer tais milagres?».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havia desacordo entre eles.</a:t>
            </a:r>
            <a:endParaRPr lang="pt-PT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980728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8172400" y="609329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1" name="Seta para baixo 9"/>
          <p:cNvSpPr>
            <a:spLocks noChangeArrowheads="1"/>
          </p:cNvSpPr>
          <p:nvPr/>
        </p:nvSpPr>
        <p:spPr bwMode="auto">
          <a:xfrm>
            <a:off x="6012160" y="1055018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26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4248" y="44624"/>
            <a:ext cx="1214438" cy="1036637"/>
          </a:xfrm>
          <a:noFill/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836712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23528" y="1124744"/>
            <a:ext cx="8717222" cy="545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Perguntaram então novamente ao cego: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«Tu que dizes d’Aquele que te deu a vista?».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homem respondeu: «É um profeta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judeus não quiseram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acreditar 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tinha sido cego e começara a ver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Chamaram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os pais dele e perguntaram-lhes: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«É este o vosso filho? É verdade que nasceu cego?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é que ele agora vê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pais responderam: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«Sabemos que este é o nosso filho e que nasceu cego;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não sabemos como é que ele agora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vê, nem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sabemos quem lhe abriu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olhos. Ele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já tem idade para responder; perguntai-lho vós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 Foi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medo,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eles deram esta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resposta, 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judeus tinham decidido expulsar da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sinagoga quem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reconhecesse que Jesus era o Messias.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isso é que disseram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já tem idade para responder; perguntai-lho vós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judeus chamaram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outra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vez o que tinha sido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cego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disseram-lhe: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Dá glória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Deus. Nós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sabemos que esse homem é pecador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Ele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respondeu: «Se é pecador, não sei.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que sei é que eu era cego e agora vejo».</a:t>
            </a:r>
            <a:endParaRPr lang="pt-PT" dirty="0">
              <a:solidFill>
                <a:srgbClr val="F8F8F8"/>
              </a:solidFill>
            </a:endParaRPr>
          </a:p>
        </p:txBody>
      </p:sp>
      <p:sp>
        <p:nvSpPr>
          <p:cNvPr id="7" name="Seta para baixo 9"/>
          <p:cNvSpPr>
            <a:spLocks noChangeArrowheads="1"/>
          </p:cNvSpPr>
          <p:nvPr/>
        </p:nvSpPr>
        <p:spPr bwMode="auto">
          <a:xfrm>
            <a:off x="8028384" y="609329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6228184" y="881514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26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463290" y="1282690"/>
            <a:ext cx="850119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Perguntaram-lhe então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te fez Ele? Como te abriu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olhos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homem replicou: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«Já vos disse e não destes ouvidos.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desejais ouvi-lo novamente?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Também quereis fazer-vos seus discípulos?».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insultaram-no e disseram-lhe: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«Tu é que és seu discípulo; nós somos discípulos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Moisés. Nós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sabemos que Deus falou a Moisés;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este, nem sabemos de onde é».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homem respondeu-lhes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Isto é realmente estranho: não sabeis de onde Ele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é,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verdade é que Ele me deu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vista. Ora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nós sabemos que Deus não escuta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pecadores,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escuta aqueles que O adoram e fazem a sua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vontade. Nunca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ouviu dizer que alguém tenha aberto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olhos 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 cego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nascença. Se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não viesse de Deus, nada podia fazer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Replicaram-lhe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eles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Tu nasceste inteiramente em pecado e pretendes ensinar-nos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expulsaram-no.              </a:t>
            </a: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908720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5796136" y="911002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9" name="Seta para baixo 9"/>
          <p:cNvSpPr>
            <a:spLocks noChangeArrowheads="1"/>
          </p:cNvSpPr>
          <p:nvPr/>
        </p:nvSpPr>
        <p:spPr bwMode="auto">
          <a:xfrm>
            <a:off x="6804248" y="609329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29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504316" y="1558915"/>
            <a:ext cx="8316156" cy="46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soube que o tinham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expulsado e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encontrando-o, disse-lhe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Tu acreditas no Filho do homem?».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respondeu-Lhe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Quem é, Senhor, para que eu acredite n'Ele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«Já O viste: é quem está a falar contigo».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homem prostrou-se diante de Jesus e exclamou: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«Eu creio, Senhor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Então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disse: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«Eu vim a este mundo para exercer um juízo: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que não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ficarão a ver;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que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ficarão cegos».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Alguns fariseus que estavam com Ele,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ouvindo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isto,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perguntaram-Lhe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«Nós também somos cegos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Respondeu-lhes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«Se fôsseis cegos, não teríeis pecado.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como agora dizeis: ‘Nós vemos’,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vosso pecado permanece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»”.              (Jo 9)</a:t>
            </a: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1052736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5796136" y="112702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31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569325" cy="5616575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68611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1403350" y="765175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Line 6"/>
          <p:cNvSpPr>
            <a:spLocks noChangeShapeType="1"/>
          </p:cNvSpPr>
          <p:nvPr/>
        </p:nvSpPr>
        <p:spPr bwMode="auto">
          <a:xfrm flipV="1">
            <a:off x="3132138" y="1700808"/>
            <a:ext cx="48958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4445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500063" y="357188"/>
            <a:ext cx="820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pt-PT" sz="3600" kern="10" spc="50" baseline="0" dirty="0">
              <a:ln w="11430"/>
              <a:gradFill>
                <a:gsLst>
                  <a:gs pos="25000">
                    <a:srgbClr val="9933FF">
                      <a:satMod val="155000"/>
                    </a:srgbClr>
                  </a:gs>
                  <a:gs pos="100000">
                    <a:srgbClr val="9933FF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64121" y="407862"/>
            <a:ext cx="821233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467544" y="1914601"/>
            <a:ext cx="849694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Oramos... a Deus Pai, que nos enviou os Seu Filho primogénito, para ser a Luz do mundo.  </a:t>
            </a:r>
          </a:p>
          <a:p>
            <a:pPr algn="l"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Pedimos, então, ao “Pai das luzes” que</a:t>
            </a:r>
            <a:r>
              <a:rPr lang="pt-PT" sz="2100" i="1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:</a:t>
            </a:r>
            <a:endParaRPr lang="pt-PT" sz="2100" i="1" spc="100" baseline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spcAft>
                <a:spcPts val="6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a Igreja saiba iluminar  todos os homens…</a:t>
            </a:r>
          </a:p>
          <a:p>
            <a:pPr algn="l">
              <a:spcAft>
                <a:spcPts val="6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a luz da justiça e da paz ilumine os governantes... </a:t>
            </a:r>
          </a:p>
          <a:p>
            <a:pPr algn="l">
              <a:spcAft>
                <a:spcPts val="6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a luz do olhar de Deus brilhe sobre os desviados…</a:t>
            </a:r>
          </a:p>
          <a:p>
            <a:pPr marL="804863" indent="-804863" algn="l">
              <a:spcAft>
                <a:spcPts val="6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todos vejam as boas obras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das nossas famílias,</a:t>
            </a:r>
          </a:p>
          <a:p>
            <a:pPr marL="804863" indent="-804863" algn="l">
              <a:spcAft>
                <a:spcPts val="6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    grupos e comunidades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, e glorifiquem o Pai do Céu…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2050976" y="5304110"/>
            <a:ext cx="5977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ABRE, </a:t>
            </a: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 SENHOR</a:t>
            </a: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,</a:t>
            </a:r>
          </a:p>
          <a:p>
            <a:pPr algn="l">
              <a:spcAft>
                <a:spcPts val="0"/>
              </a:spcAft>
              <a:defRPr/>
            </a:pP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  OS  NOSSOS  OLHOS !</a:t>
            </a:r>
            <a:endParaRPr lang="pt-PT" sz="3200" cap="all" baseline="0" dirty="0">
              <a:solidFill>
                <a:srgbClr val="F8F8F8"/>
              </a:solidFill>
              <a:latin typeface="Arial Rounded MT Bold" pitchFamily="34" charset="0"/>
              <a:ea typeface="Times New Roman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3131840" y="1124744"/>
            <a:ext cx="4896594" cy="606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Oração dos Fiéis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651" name="WordArt 9"/>
          <p:cNvSpPr>
            <a:spLocks noChangeArrowheads="1" noChangeShapeType="1"/>
          </p:cNvSpPr>
          <p:nvPr/>
        </p:nvSpPr>
        <p:spPr bwMode="auto">
          <a:xfrm>
            <a:off x="500034" y="571480"/>
            <a:ext cx="8175653" cy="5592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80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Liturgia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EUCARÍSTICA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57705" y="1561864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 descr="http://t0.gstatic.com/images?q=tbn:ANd9GcTGq_DN_raNSMMZrqu_m06Xe3XMAvMtJ34wlIVAfZsBeURcV1L0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897" y="1780928"/>
            <a:ext cx="5478371" cy="3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1685" name="Line 4"/>
          <p:cNvSpPr>
            <a:spLocks noChangeShapeType="1"/>
          </p:cNvSpPr>
          <p:nvPr/>
        </p:nvSpPr>
        <p:spPr bwMode="auto">
          <a:xfrm flipV="1">
            <a:off x="428625" y="857250"/>
            <a:ext cx="824388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1357313" y="1484313"/>
            <a:ext cx="352742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1687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57313" y="980728"/>
            <a:ext cx="357472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428625" y="2420888"/>
            <a:ext cx="8568952" cy="294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b="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Senhor, meu Bom Jesus Crucificado 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na Cruz que meu pecado preparou.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Mas quem não </a:t>
            </a: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há de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amar, Jesus amado,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quem tão sem medida nos amou?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Ó BOM JESUS AMANTÍSSIMO,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NÓS NÃO QUEREMOS MAIS PECAR, SENHOR!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DOCE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JESUS,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MISERICORDIOSÍSSIMO,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NÓS VOS JURAMOS TODO O NOSSO AMOR!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82689" y="4333842"/>
            <a:ext cx="2376487" cy="1536700"/>
          </a:xfrm>
          <a:noFill/>
        </p:spPr>
      </p:pic>
      <p:sp>
        <p:nvSpPr>
          <p:cNvPr id="59395" name="WordArt 9"/>
          <p:cNvSpPr>
            <a:spLocks noChangeArrowheads="1" noChangeShapeType="1" noTextEdit="1"/>
          </p:cNvSpPr>
          <p:nvPr/>
        </p:nvSpPr>
        <p:spPr bwMode="auto">
          <a:xfrm>
            <a:off x="7092528" y="5157192"/>
            <a:ext cx="431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9396" name="WordArt 10"/>
          <p:cNvSpPr>
            <a:spLocks noChangeArrowheads="1" noChangeShapeType="1" noTextEdit="1"/>
          </p:cNvSpPr>
          <p:nvPr/>
        </p:nvSpPr>
        <p:spPr bwMode="auto">
          <a:xfrm>
            <a:off x="8101210" y="5445224"/>
            <a:ext cx="50323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555776" y="5824969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A )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894546" y="4149080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06114" y="476672"/>
            <a:ext cx="8242350" cy="18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Domingo </a:t>
            </a:r>
            <a:r>
              <a:rPr lang="pt-PT" sz="3600" kern="10" baseline="0" dirty="0" smtClean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4 </a:t>
            </a:r>
            <a:endParaRPr lang="pt-PT" sz="3600" kern="10" baseline="0" dirty="0">
              <a:ln w="11430"/>
              <a:gradFill>
                <a:gsLst>
                  <a:gs pos="0">
                    <a:srgbClr val="9933FF">
                      <a:tint val="70000"/>
                      <a:satMod val="245000"/>
                    </a:srgbClr>
                  </a:gs>
                  <a:gs pos="75000">
                    <a:srgbClr val="9933FF">
                      <a:tint val="90000"/>
                      <a:shade val="60000"/>
                      <a:satMod val="240000"/>
                    </a:srgbClr>
                  </a:gs>
                  <a:gs pos="100000">
                    <a:srgbClr val="9933F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76200">
                  <a:srgbClr val="F8F8F8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da Quaresma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323528" y="3140968"/>
            <a:ext cx="6480720" cy="245586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Jesus é Luz: para os </a:t>
            </a:r>
            <a:r>
              <a:rPr lang="pt-PT" sz="2400" i="1" baseline="0" dirty="0" smtClean="0">
                <a:latin typeface="Arial" charset="0"/>
              </a:rPr>
              <a:t>Olhos </a:t>
            </a:r>
            <a:r>
              <a:rPr lang="pt-PT" sz="2400" i="1" baseline="0" dirty="0">
                <a:latin typeface="Arial" charset="0"/>
              </a:rPr>
              <a:t>da </a:t>
            </a:r>
            <a:r>
              <a:rPr lang="pt-PT" sz="2400" i="1" baseline="0" dirty="0" smtClean="0">
                <a:latin typeface="Arial" charset="0"/>
              </a:rPr>
              <a:t>alma…</a:t>
            </a:r>
            <a:r>
              <a:rPr lang="pt-PT" sz="2400" baseline="0" dirty="0" smtClean="0">
                <a:latin typeface="Arial" charset="0"/>
              </a:rPr>
              <a:t> </a:t>
            </a:r>
            <a:r>
              <a:rPr lang="pt-PT" sz="2400" baseline="0" dirty="0">
                <a:latin typeface="Arial" charset="0"/>
              </a:rPr>
              <a:t>e para os do </a:t>
            </a:r>
            <a:r>
              <a:rPr lang="pt-PT" sz="2400" baseline="0" dirty="0" smtClean="0">
                <a:latin typeface="Arial" charset="0"/>
              </a:rPr>
              <a:t>corpo </a:t>
            </a:r>
            <a:r>
              <a:rPr lang="pt-PT" sz="2400" b="0" baseline="0" dirty="0" smtClean="0">
                <a:latin typeface="Arial" charset="0"/>
              </a:rPr>
              <a:t>(?)</a:t>
            </a:r>
            <a:r>
              <a:rPr lang="pt-PT" sz="2400" baseline="0" dirty="0" smtClean="0">
                <a:latin typeface="Arial" charset="0"/>
              </a:rPr>
              <a:t>… 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3ª L. / </a:t>
            </a:r>
            <a:r>
              <a:rPr lang="pt-PT" sz="2000" b="0" i="1" baseline="0" dirty="0" smtClean="0">
                <a:latin typeface="Arial" charset="0"/>
              </a:rPr>
              <a:t>Evang.</a:t>
            </a:r>
            <a:r>
              <a:rPr lang="pt-PT" sz="2000" b="0" baseline="0" dirty="0" smtClean="0">
                <a:latin typeface="Arial" charset="0"/>
              </a:rPr>
              <a:t> </a:t>
            </a:r>
            <a:r>
              <a:rPr lang="pt-PT" sz="2000" b="0" baseline="0" dirty="0">
                <a:latin typeface="Arial" charset="0"/>
              </a:rPr>
              <a:t>- </a:t>
            </a:r>
            <a:r>
              <a:rPr lang="pt-PT" sz="2000" baseline="0" dirty="0">
                <a:latin typeface="Arial" charset="0"/>
              </a:rPr>
              <a:t>Jo 9 </a:t>
            </a:r>
            <a:r>
              <a:rPr lang="pt-PT" sz="2000" b="0" i="1" baseline="0" dirty="0">
                <a:latin typeface="Arial" charset="0"/>
              </a:rPr>
              <a:t>]</a:t>
            </a:r>
            <a:r>
              <a:rPr lang="pt-PT" sz="2400" baseline="0" dirty="0">
                <a:latin typeface="Arial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“Deus não vê como o </a:t>
            </a:r>
            <a:r>
              <a:rPr lang="pt-PT" sz="2400" baseline="0" dirty="0" smtClean="0">
                <a:latin typeface="Arial" charset="0"/>
              </a:rPr>
              <a:t>homem… O </a:t>
            </a:r>
            <a:r>
              <a:rPr lang="pt-PT" sz="2400" baseline="0" dirty="0">
                <a:latin typeface="Arial" charset="0"/>
              </a:rPr>
              <a:t>Senhor vê o coração”… </a:t>
            </a:r>
            <a:r>
              <a:rPr lang="pt-PT" sz="2400" baseline="0" dirty="0" smtClean="0">
                <a:latin typeface="Arial" charset="0"/>
              </a:rPr>
              <a:t>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1ª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1 Sm 16 </a:t>
            </a:r>
            <a:r>
              <a:rPr lang="pt-PT" sz="2000" b="0" i="1" baseline="0" dirty="0">
                <a:latin typeface="Arial" charset="0"/>
              </a:rPr>
              <a:t>]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Vivamos como </a:t>
            </a:r>
            <a:r>
              <a:rPr lang="pt-PT" sz="2400" i="1" baseline="0" dirty="0">
                <a:latin typeface="Arial" charset="0"/>
              </a:rPr>
              <a:t>filhos da luz</a:t>
            </a:r>
            <a:r>
              <a:rPr lang="pt-PT" sz="2400" baseline="0" dirty="0">
                <a:latin typeface="Arial" charset="0"/>
              </a:rPr>
              <a:t>… porque </a:t>
            </a:r>
            <a:r>
              <a:rPr lang="pt-PT" sz="2400" i="1" baseline="0" dirty="0">
                <a:latin typeface="Arial" charset="0"/>
              </a:rPr>
              <a:t>Cristo brilha</a:t>
            </a:r>
            <a:r>
              <a:rPr lang="pt-PT" sz="2400" baseline="0" dirty="0">
                <a:latin typeface="Arial" charset="0"/>
              </a:rPr>
              <a:t> sobre nós... </a:t>
            </a:r>
            <a:r>
              <a:rPr lang="pt-PT" sz="2400" baseline="0" dirty="0" smtClean="0">
                <a:latin typeface="Arial" charset="0"/>
              </a:rPr>
              <a:t> </a:t>
            </a:r>
            <a:r>
              <a:rPr lang="pt-PT" sz="2000" b="0" i="1" baseline="0" dirty="0" smtClean="0">
                <a:latin typeface="Arial" charset="0"/>
              </a:rPr>
              <a:t>[ </a:t>
            </a:r>
            <a:r>
              <a:rPr lang="pt-PT" sz="2000" b="0" i="1" baseline="0" dirty="0">
                <a:latin typeface="Arial" charset="0"/>
              </a:rPr>
              <a:t>2ª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Ef 5 </a:t>
            </a:r>
            <a:r>
              <a:rPr lang="pt-PT" sz="2000" b="0" i="1" baseline="0" dirty="0">
                <a:latin typeface="Arial" charset="0"/>
              </a:rPr>
              <a:t>]</a:t>
            </a:r>
          </a:p>
        </p:txBody>
      </p:sp>
      <p:sp>
        <p:nvSpPr>
          <p:cNvPr id="14" name="WordArt 18"/>
          <p:cNvSpPr>
            <a:spLocks noChangeArrowheads="1" noChangeShapeType="1" noTextEdit="1"/>
          </p:cNvSpPr>
          <p:nvPr/>
        </p:nvSpPr>
        <p:spPr bwMode="auto">
          <a:xfrm>
            <a:off x="971600" y="2492896"/>
            <a:ext cx="7248475" cy="3996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pt-PT" sz="3600" i="1" kern="10" spc="150" baseline="0" dirty="0">
                <a:ln w="11430"/>
                <a:solidFill>
                  <a:srgbClr val="FFCC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[ da </a:t>
            </a:r>
            <a:r>
              <a:rPr lang="pt-PT" sz="3600" i="1" kern="10" spc="150" baseline="0" dirty="0" smtClean="0">
                <a:ln w="11430"/>
                <a:solidFill>
                  <a:srgbClr val="FFCC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ALEGRIA </a:t>
            </a:r>
            <a:r>
              <a:rPr lang="pt-PT" sz="3600" i="1" kern="10" spc="150" baseline="0" dirty="0">
                <a:ln w="11430"/>
                <a:solidFill>
                  <a:srgbClr val="FFCC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(“Laetare</a:t>
            </a:r>
            <a:r>
              <a:rPr lang="pt-PT" sz="3600" i="1" kern="10" spc="150" baseline="0" dirty="0" smtClean="0">
                <a:ln w="11430"/>
                <a:solidFill>
                  <a:srgbClr val="FFCC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Arial"/>
              </a:rPr>
              <a:t>”) ]</a:t>
            </a:r>
            <a:endParaRPr lang="pt-PT" sz="3600" i="1" kern="10" spc="150" baseline="0" dirty="0">
              <a:ln w="11430"/>
              <a:solidFill>
                <a:srgbClr val="FFCCFF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270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271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3731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2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3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3737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8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4755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8875" y="1643063"/>
            <a:ext cx="5429250" cy="478631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Santo, Santo, Santo,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Deus do Universo.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céu e a terra proclamam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Vossa glória.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Bendito O que vem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nome do Senhor.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  <a:endParaRPr lang="pt-PT" sz="3000" b="1" i="1" spc="1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74758" name="Line 7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4759" name="Line 9"/>
          <p:cNvSpPr>
            <a:spLocks noChangeShapeType="1"/>
          </p:cNvSpPr>
          <p:nvPr/>
        </p:nvSpPr>
        <p:spPr bwMode="auto">
          <a:xfrm>
            <a:off x="1331913" y="1484313"/>
            <a:ext cx="292735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4760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0732" y="264319"/>
            <a:ext cx="7937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15200" y="509588"/>
            <a:ext cx="750888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28416" y="1022530"/>
            <a:ext cx="295555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Santo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8208962" cy="539908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spcAft>
                <a:spcPct val="50000"/>
              </a:spcAft>
            </a:pPr>
            <a:r>
              <a:rPr lang="pt-PT" sz="1600" i="1" smtClean="0">
                <a:latin typeface="Arial" charset="0"/>
              </a:rPr>
              <a:t>                                                                       </a:t>
            </a:r>
            <a:r>
              <a:rPr lang="pt-PT" sz="2000" i="1" smtClean="0">
                <a:latin typeface="Arial" charset="0"/>
              </a:rPr>
              <a:t>[ </a:t>
            </a:r>
            <a:r>
              <a:rPr lang="pt-PT" sz="1900" i="1" u="sng" smtClean="0">
                <a:latin typeface="Arial" charset="0"/>
              </a:rPr>
              <a:t>Após a </a:t>
            </a:r>
            <a:r>
              <a:rPr lang="pt-PT" sz="1900" b="1" i="1" u="sng" smtClean="0">
                <a:solidFill>
                  <a:srgbClr val="FF6600"/>
                </a:solidFill>
                <a:latin typeface="Arial" charset="0"/>
              </a:rPr>
              <a:t>Consagração</a:t>
            </a:r>
            <a:r>
              <a:rPr lang="pt-PT" sz="1900" i="1" smtClean="0">
                <a:latin typeface="Arial" charset="0"/>
              </a:rPr>
              <a:t> / À escolha</a:t>
            </a:r>
            <a:r>
              <a:rPr lang="pt-PT" sz="2000" i="1" smtClean="0">
                <a:latin typeface="Arial" charset="0"/>
              </a:rPr>
              <a:t> ]</a:t>
            </a:r>
            <a:r>
              <a:rPr lang="pt-PT" sz="1600" i="1" smtClean="0">
                <a:latin typeface="Arial" charset="0"/>
              </a:rPr>
              <a:t> </a:t>
            </a:r>
            <a:br>
              <a:rPr lang="pt-PT" sz="1600" i="1" smtClean="0">
                <a:latin typeface="Arial" charset="0"/>
              </a:rPr>
            </a:br>
            <a:r>
              <a:rPr lang="pt-PT" sz="1800" smtClean="0">
                <a:latin typeface="Arial" charset="0"/>
              </a:rPr>
              <a:t>(1ª)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      A- </a:t>
            </a:r>
            <a:r>
              <a:rPr lang="pt-PT" sz="1800" b="1" smtClean="0">
                <a:latin typeface="Arial" charset="0"/>
              </a:rPr>
              <a:t>Anunciamos, Senhor, a Vossa morte,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proclamamos a Vossa Ressurreição.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Vinde, Senhor Jesus!</a:t>
            </a:r>
            <a:br>
              <a:rPr lang="pt-PT" sz="1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000" b="1" smtClean="0">
                <a:latin typeface="Arial" charset="0"/>
              </a:rPr>
              <a:t/>
            </a:r>
            <a:br>
              <a:rPr lang="pt-PT" sz="20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/>
            </a:r>
            <a:br>
              <a:rPr lang="pt-PT" sz="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	 </a:t>
            </a:r>
            <a:r>
              <a:rPr lang="pt-PT" sz="1800" smtClean="0">
                <a:latin typeface="Arial" charset="0"/>
              </a:rPr>
              <a:t>(2ª)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2600" i="1" smtClean="0">
                <a:latin typeface="Arial" charset="0"/>
              </a:rPr>
              <a:t>P- </a:t>
            </a:r>
            <a:r>
              <a:rPr lang="pt-PT" sz="2600" i="1" u="sng" smtClean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2600" i="1" smtClean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2600" i="1" smtClean="0">
                <a:solidFill>
                  <a:srgbClr val="FFFF66"/>
                </a:solidFill>
                <a:latin typeface="Arial" charset="0"/>
              </a:rPr>
            </a:br>
            <a:r>
              <a:rPr lang="pt-PT" sz="2600" i="1" smtClean="0">
                <a:latin typeface="Arial" charset="0"/>
              </a:rPr>
              <a:t>	     A- </a:t>
            </a:r>
            <a:r>
              <a:rPr lang="pt-PT" sz="2600" b="1" smtClean="0">
                <a:latin typeface="Arial" charset="0"/>
              </a:rPr>
              <a:t>Quando comemos deste pão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 bebemos deste cálice, 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anunciamos, Senhor, a Vossa morte,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esperando a Vossa vinda gloriosa.</a:t>
            </a:r>
            <a:r>
              <a:rPr lang="pt-PT" sz="2400" b="1" smtClean="0">
                <a:latin typeface="Arial" charset="0"/>
              </a:rPr>
              <a:t/>
            </a:r>
            <a:br>
              <a:rPr lang="pt-PT" sz="24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100" i="1" smtClean="0">
                <a:latin typeface="Arial" charset="0"/>
              </a:rPr>
              <a:t/>
            </a:r>
            <a:br>
              <a:rPr lang="pt-PT" sz="21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/>
            </a:r>
            <a:br>
              <a:rPr lang="pt-PT" sz="8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>		 </a:t>
            </a:r>
            <a:r>
              <a:rPr lang="pt-PT" sz="1800" smtClean="0">
                <a:latin typeface="Arial" charset="0"/>
              </a:rPr>
              <a:t>(3ª)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		      A- </a:t>
            </a:r>
            <a:r>
              <a:rPr lang="pt-PT" sz="1800" b="1" smtClean="0">
                <a:latin typeface="Arial" charset="0"/>
              </a:rPr>
              <a:t>Glória a Vós que morrestes na cruz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e agora viveis para sempre.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Salvador do mundo, salvai-nos!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Vinde, Senhor Jesus!</a:t>
            </a:r>
          </a:p>
        </p:txBody>
      </p:sp>
      <p:sp>
        <p:nvSpPr>
          <p:cNvPr id="75780" name="Line 4"/>
          <p:cNvSpPr>
            <a:spLocks noChangeShapeType="1"/>
          </p:cNvSpPr>
          <p:nvPr/>
        </p:nvSpPr>
        <p:spPr bwMode="auto">
          <a:xfrm>
            <a:off x="428625" y="857250"/>
            <a:ext cx="8388350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1" name="Line 6"/>
          <p:cNvSpPr>
            <a:spLocks noChangeShapeType="1"/>
          </p:cNvSpPr>
          <p:nvPr/>
        </p:nvSpPr>
        <p:spPr bwMode="auto">
          <a:xfrm>
            <a:off x="2643188" y="2643188"/>
            <a:ext cx="2665412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3714750" y="4929188"/>
            <a:ext cx="2665413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578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51688" y="158750"/>
            <a:ext cx="66516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35838" y="301625"/>
            <a:ext cx="7413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Raio 1"/>
          <p:cNvSpPr>
            <a:spLocks noChangeArrowheads="1"/>
          </p:cNvSpPr>
          <p:nvPr/>
        </p:nvSpPr>
        <p:spPr bwMode="auto">
          <a:xfrm rot="-5400000">
            <a:off x="1457326" y="3667125"/>
            <a:ext cx="252412" cy="935037"/>
          </a:xfrm>
          <a:prstGeom prst="lightningBol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500188" y="1022530"/>
            <a:ext cx="328771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- Aclamações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6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9875"/>
            <a:ext cx="8547100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811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2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3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4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5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6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7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8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6819" name="Picture 17" descr="COLOSSU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20" name="Picture 16" descr="GRAP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089465" y="6106504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 Nosso…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782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783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319963" y="144462"/>
            <a:ext cx="6985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88238" y="333375"/>
            <a:ext cx="6683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82" y="1124744"/>
            <a:ext cx="3476750" cy="34410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78852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853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mas dizei uma palavra e serei salvo. 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8856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297738" y="144462"/>
            <a:ext cx="6667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7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32675" y="304800"/>
            <a:ext cx="7207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16200000">
            <a:off x="-801410" y="2592045"/>
            <a:ext cx="3240311" cy="44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Cordeiro de Deus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 descr="http://t2.gstatic.com/images?q=tbn:ANd9GcQwhwvpHJJ3mSF2YpVdEUfQuWCwnHZ2z0ITYEvZKdcnkvsRGy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2924944"/>
            <a:ext cx="3470276" cy="2500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http://t2.gstatic.com/images?q=tbn:ANd9GcTU0J7HiWKmZTvasYm2FYD2YvPlcYn6Y3HY5k56K4z_QnGPm02Yt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707" y="1513193"/>
            <a:ext cx="3537283" cy="3367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9877" name="Line 4"/>
          <p:cNvSpPr>
            <a:spLocks noChangeShapeType="1"/>
          </p:cNvSpPr>
          <p:nvPr/>
        </p:nvSpPr>
        <p:spPr bwMode="auto">
          <a:xfrm>
            <a:off x="1331913" y="1341438"/>
            <a:ext cx="32400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878" name="Line 7"/>
          <p:cNvSpPr>
            <a:spLocks noChangeShapeType="1"/>
          </p:cNvSpPr>
          <p:nvPr/>
        </p:nvSpPr>
        <p:spPr bwMode="auto">
          <a:xfrm>
            <a:off x="395288" y="836613"/>
            <a:ext cx="8280400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9879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7969"/>
            <a:ext cx="6905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6313" y="407988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912" y="908720"/>
            <a:ext cx="3200399" cy="3748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884482" y="1680360"/>
            <a:ext cx="8007998" cy="462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VINDE COMER DO MEU PÃO,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VINDE BEBER DO MEU VINHO.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VINDE, VINDE, TUDO ESTÁ PREPARADO.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endParaRPr kumimoji="0" lang="pt-PT" sz="2200" kern="0" spc="100" baseline="0" dirty="0" smtClean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  <a:p>
            <a:pPr lvl="2" algn="l"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 O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é meu pastor, nada me </a:t>
            </a: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falta;      leva-me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descansar em verdes prados.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Conduz-me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às águas refrescantes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reconforta a minha alma.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endParaRPr kumimoji="0" lang="pt-PT" sz="2200" kern="0" spc="100" baseline="0" dirty="0" smtClean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  <a:p>
            <a:pPr algn="l"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2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Ele me guia por sendas direitas,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por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amor do seu nome.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Ainda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 tenha que andar por vales tenebrosos,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não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temerei nenhum mal, porque Vós estais comigo.</a:t>
            </a:r>
            <a:endParaRPr kumimoji="0" lang="pt-PT" sz="2200" i="1" kern="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0899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900" name="Line 10"/>
          <p:cNvSpPr>
            <a:spLocks noChangeShapeType="1"/>
          </p:cNvSpPr>
          <p:nvPr/>
        </p:nvSpPr>
        <p:spPr bwMode="auto">
          <a:xfrm>
            <a:off x="1979613" y="1556792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090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6381"/>
            <a:ext cx="68580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2500" y="419100"/>
            <a:ext cx="7270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445765" y="1781522"/>
            <a:ext cx="85188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Nós… estávamos cegos à beira do caminho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…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andávamos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transviados… vivíamos nas trevas… </a:t>
            </a:r>
          </a:p>
          <a:p>
            <a:pPr lvl="1" algn="l">
              <a:spcAft>
                <a:spcPts val="6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e, às vezes,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 os olhos vermelhos pela tristeza…</a:t>
            </a:r>
          </a:p>
          <a:p>
            <a:pPr lvl="1" algn="l"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 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Jesus passou junto de 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nós, na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Eucaristia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</a:t>
            </a:r>
            <a:endParaRPr lang="pt-PT" sz="2100" i="1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e agora os nossos olhos estão transfigurados... 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e acendeu a luz do Evangelho, para o caminho…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e a aurora do Amor de Deus brilhou sobre nós…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e banhou os nossos olhos no orvalho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dessa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manhã </a:t>
            </a:r>
          </a:p>
          <a:p>
            <a:pPr lvl="1" algn="l">
              <a:spcAft>
                <a:spcPts val="0"/>
              </a:spcAft>
              <a:defRPr/>
            </a:pP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     de Alegria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pela certeza da Ressurreição…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979712" y="1052737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(1)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1741264" y="5119057"/>
            <a:ext cx="650314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OBRIGADO, JESUS, </a:t>
            </a:r>
          </a:p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	    LUZ </a:t>
            </a: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DO MUNDO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9" descr="http://t3.gstatic.com/images?q=tbn:ANd9GcTcfpUT4vEPy583ZdgZU-LSTPakLqUwyEPzCuetss49mWa96SV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183" y="3284984"/>
            <a:ext cx="4503293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t2.gstatic.com/images?q=tbn:ANd9GcQOjn6-jf60o7_smIcygqXpgouHccOGPfSvF9jM2mD0OKzqmtx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364" y="2277051"/>
            <a:ext cx="1588947" cy="18000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1924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925" name="Line 10"/>
          <p:cNvSpPr>
            <a:spLocks noChangeShapeType="1"/>
          </p:cNvSpPr>
          <p:nvPr/>
        </p:nvSpPr>
        <p:spPr bwMode="auto">
          <a:xfrm>
            <a:off x="1619672" y="1484784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1926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7876" y="258762"/>
            <a:ext cx="717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4725" y="501650"/>
            <a:ext cx="6810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0" name="Rectangle 1"/>
          <p:cNvSpPr>
            <a:spLocks noChangeArrowheads="1"/>
          </p:cNvSpPr>
          <p:nvPr/>
        </p:nvSpPr>
        <p:spPr bwMode="auto">
          <a:xfrm>
            <a:off x="552129" y="1628800"/>
            <a:ext cx="7772351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IRMÃOS, 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CONVERTEI O VOSSO CORAÇÃO À BOA </a:t>
            </a:r>
            <a:r>
              <a:rPr lang="pt-PT" sz="24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NOVA!</a:t>
            </a:r>
            <a:endParaRPr lang="pt-PT" sz="24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MUDAI DE </a:t>
            </a:r>
            <a:r>
              <a:rPr lang="pt-PT" sz="24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VIDA! </a:t>
            </a:r>
            <a:endParaRPr lang="pt-PT" sz="2400" baseline="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SABEI QUE DEUS VOS AMA.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 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1. Eu não venho condenar o mundo,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Eu venho para o mundo ser salvo.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 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2. Eu não venho para os sãos 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nem para os justos,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mas para os pecadores e doentes.</a:t>
            </a:r>
            <a:r>
              <a:rPr lang="pt-PT" sz="2400" i="1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endParaRPr lang="pt-PT" sz="2400" i="1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619672" y="980728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9" descr="http://t3.gstatic.com/images?q=tbn:ANd9GcTcfpUT4vEPy583ZdgZU-LSTPakLqUwyEPzCuetss49mWa96SV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3143250"/>
            <a:ext cx="4843463" cy="3252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3" descr="http://t1.gstatic.com/images?q=tbn:ANd9GcQnUclJhsIWzNNWy3V3b3aeza8yoSDnIG4M7i42AmL9Br82V-BcJ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786188"/>
            <a:ext cx="4097338" cy="257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1" descr="http://t2.gstatic.com/images?q=tbn:ANd9GcRm6uHSPAEH4_h_yZl_gLjmeElCs0IaZxvfpb9qI6bPGO2GSypxW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57188"/>
            <a:ext cx="3143250" cy="3128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7" descr="http://t2.gstatic.com/images?q=tbn:ANd9GcTjqeABPL2twQDh4tFaJ_0YWWqRflZ-oFRr--Xb5Ic8MFPXmVpJ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3643312" cy="2670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1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2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3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4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5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7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8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9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0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1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2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3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20" name="WordArt 21"/>
          <p:cNvSpPr>
            <a:spLocks noChangeArrowheads="1" noChangeShapeType="1" noTextEdit="1"/>
          </p:cNvSpPr>
          <p:nvPr/>
        </p:nvSpPr>
        <p:spPr bwMode="auto">
          <a:xfrm rot="21226421">
            <a:off x="521751" y="1803263"/>
            <a:ext cx="8680973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Deus vê o coração do homem … </a:t>
            </a:r>
            <a:endParaRPr lang="pt-PT" sz="3600" kern="10" baseline="0" dirty="0" smtClean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Por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isso, vivamos na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Luz –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que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é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Cristo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a brilhar em cada um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de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nós –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como filhos da Luz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…</a:t>
            </a:r>
            <a:endParaRPr lang="pt-PT" sz="3600" kern="10" baseline="0" dirty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9236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http://t2.gstatic.com/images?q=tbn:ANd9GcS29t0SjeIahJtQDtplfaqX5efqf5bMBM0XWvDZdLZNrj0epll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13140"/>
            <a:ext cx="4703688" cy="3522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Line 4"/>
          <p:cNvSpPr>
            <a:spLocks noChangeShapeType="1"/>
          </p:cNvSpPr>
          <p:nvPr/>
        </p:nvSpPr>
        <p:spPr bwMode="auto">
          <a:xfrm flipV="1">
            <a:off x="611188" y="923925"/>
            <a:ext cx="2447925" cy="612775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744777">
            <a:off x="465763" y="706040"/>
            <a:ext cx="2504773" cy="4536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29074" y="2060843"/>
            <a:ext cx="797537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l"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É PRECISO RENASCER,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É PRECISO RENASCER: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DEIXAI ÓDIOS, VIOLÊNCIAS,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É PRECISO RENASCER!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 Convertei-vos e acreditai!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Eis a nova que venho dar-vos: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Amai todos sem distinção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porque todos somos irmãos.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	Aceitai, aceitai, aceitai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	o Reino de Deus! </a:t>
            </a:r>
            <a:endParaRPr kumimoji="0" lang="pt-PT" sz="2200" i="1" kern="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9" descr="http://t3.gstatic.com/images?q=tbn:ANd9GcTcfpUT4vEPy583ZdgZU-LSTPakLqUwyEPzCuetss49mWa96SV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3143250"/>
            <a:ext cx="4843463" cy="3252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3" descr="http://t1.gstatic.com/images?q=tbn:ANd9GcQnUclJhsIWzNNWy3V3b3aeza8yoSDnIG4M7i42AmL9Br82V-BcJ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786188"/>
            <a:ext cx="4097338" cy="257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1" descr="http://t2.gstatic.com/images?q=tbn:ANd9GcRm6uHSPAEH4_h_yZl_gLjmeElCs0IaZxvfpb9qI6bPGO2GSypxW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57188"/>
            <a:ext cx="3143250" cy="3128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7" descr="http://t2.gstatic.com/images?q=tbn:ANd9GcTjqeABPL2twQDh4tFaJ_0YWWqRflZ-oFRr--Xb5Ic8MFPXmVpJ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3643312" cy="2670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1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2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3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4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5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7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8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>
              <a:solidFill>
                <a:srgbClr val="F8F8F8"/>
              </a:solidFill>
            </a:endParaRPr>
          </a:p>
        </p:txBody>
      </p:sp>
      <p:sp>
        <p:nvSpPr>
          <p:cNvPr id="16399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0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1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2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16403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21" name="WordArt 4"/>
          <p:cNvSpPr>
            <a:spLocks noChangeArrowheads="1" noChangeShapeType="1"/>
          </p:cNvSpPr>
          <p:nvPr/>
        </p:nvSpPr>
        <p:spPr bwMode="auto">
          <a:xfrm>
            <a:off x="6228184" y="5445224"/>
            <a:ext cx="2336551" cy="730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 rot="21226421">
            <a:off x="521751" y="1803263"/>
            <a:ext cx="8680973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Deus vê o coração do homem … </a:t>
            </a:r>
            <a:endParaRPr lang="pt-PT" sz="3600" kern="10" baseline="0" dirty="0" smtClean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Por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isso, vivamos na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Luz –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que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é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Cristo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a brilhar em cada um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de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nós –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como filhos da Luz </a:t>
            </a: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…</a:t>
            </a:r>
            <a:endParaRPr lang="pt-PT" sz="3600" kern="10" baseline="0" dirty="0">
              <a:ln w="11430">
                <a:noFill/>
              </a:ln>
              <a:solidFill>
                <a:srgbClr val="FFCC00"/>
              </a:solidFill>
              <a:effectLst>
                <a:glow rad="63500">
                  <a:srgbClr val="0000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6755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blog.cancaonova.com/bemdahora/files/2010/04/jesu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045" y="1484784"/>
            <a:ext cx="4161556" cy="2821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7" descr="http://t0.gstatic.com/images?q=tbn:ANd9GcThITjAPeGF0vVSkppx54iV0DMUBdiM7iHD_6yCFC3vgaGOIhxgx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22" y="3542466"/>
            <a:ext cx="3142817" cy="2478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Line 4"/>
          <p:cNvSpPr>
            <a:spLocks noChangeShapeType="1"/>
          </p:cNvSpPr>
          <p:nvPr/>
        </p:nvSpPr>
        <p:spPr bwMode="auto">
          <a:xfrm flipV="1">
            <a:off x="539552" y="764704"/>
            <a:ext cx="2510819" cy="936104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365994">
            <a:off x="390648" y="719641"/>
            <a:ext cx="2634794" cy="4502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sp>
        <p:nvSpPr>
          <p:cNvPr id="3" name="Rectângulo 2"/>
          <p:cNvSpPr/>
          <p:nvPr/>
        </p:nvSpPr>
        <p:spPr>
          <a:xfrm>
            <a:off x="551115" y="1743774"/>
            <a:ext cx="828092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 SENHOR É MINHA LUZ E SALVAÇÃO: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 QUEM TEMEREI?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 SENHOR É O </a:t>
            </a: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PROTETOR 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DA MINHA VIDA: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DE QUEM </a:t>
            </a: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HEI DE 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TER </a:t>
            </a: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MEDO?,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DE QUEM </a:t>
            </a: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HEI DE 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TER </a:t>
            </a: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MEDO?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 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. Uma coisa peço ao Senhor, por ela anseio:</a:t>
            </a:r>
            <a:b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habitar 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na casa do Senhor </a:t>
            </a:r>
            <a:b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todos 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os dias da minha vida,</a:t>
            </a:r>
            <a:b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para 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gozar da suavidade do Senhor</a:t>
            </a:r>
            <a:b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i="1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e </a:t>
            </a:r>
            <a:r>
              <a:rPr lang="pt-PT" sz="2600" i="1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visitar o seu santuário.</a:t>
            </a:r>
            <a:endParaRPr lang="pt-PT" sz="2600" i="1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6258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246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5"/>
          <p:cNvSpPr>
            <a:spLocks noChangeArrowheads="1" noChangeShapeType="1"/>
          </p:cNvSpPr>
          <p:nvPr/>
        </p:nvSpPr>
        <p:spPr bwMode="auto">
          <a:xfrm>
            <a:off x="500034" y="642918"/>
            <a:ext cx="8215370" cy="554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Liturgia da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PALAVRA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0808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4515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451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827584" y="1425738"/>
            <a:ext cx="7776864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“Naqueles dias,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Senhor disse a Samuel: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«Enche a âmbula de óleo e parte.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Vou enviar-te a Jessé de Belém,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pois escolhi um rei entre os seus filhos».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Quando chegou, Samuel viu Eliab e pensou consigo: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«Certamente é este o ungido do Senhor».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o Senhor disse a Samuel: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«Não te impressiones com o seu belo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aspeto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nem com a sua elevada estatura,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pois não foi esse que Eu escolhi.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Deus não vê como o homem: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homem olha às aparências, o Senhor vê o coração».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Jessé fez passar os sete filhos diante de Samuel,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Samuel declarou-lhe: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«O Senhor não escolheu nenhum destes».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763688" y="1022530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4" name="Seta para baixo 9"/>
          <p:cNvSpPr>
            <a:spLocks noChangeArrowheads="1"/>
          </p:cNvSpPr>
          <p:nvPr/>
        </p:nvSpPr>
        <p:spPr bwMode="auto">
          <a:xfrm>
            <a:off x="7236296" y="6023570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4515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451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578991" y="1288643"/>
            <a:ext cx="8313489" cy="4516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perguntou a Jessé: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«Estão aqui todos os teus filhos?».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Jessé respondeu-lhe: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«Falta ainda o mais novo, que anda a guardar o rebanho».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Samuel ordenou: «Manda-o chamar,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não nos sentaremos à mesa, </a:t>
            </a:r>
            <a:endParaRPr lang="pt-PT" sz="21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enquanto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não chegar».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Então Jessé mandou-o chamar: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era ruivo, de belos olhos e agradável presença.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Senhor disse a Samuel: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«Levanta-te e unge-o, porque é este mesmo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Samuel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pegou na âmbula do óleo </a:t>
            </a:r>
            <a:endParaRPr lang="pt-PT" sz="21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ungiu-o no meio dos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irmãos.  Daquele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dia em diante,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Espírito do Senhor apoderou-Se de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David”.   ( 1 Sm 16 )</a:t>
            </a:r>
            <a:endParaRPr lang="pt-PT" sz="21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endParaRPr lang="pt-PT" sz="21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763688" y="950522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 rot="20298466">
            <a:off x="600102" y="5773331"/>
            <a:ext cx="1445320" cy="3109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Salmo R.: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2123728" y="5463321"/>
            <a:ext cx="583264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O SENHOR É MEU PASTOR:</a:t>
            </a:r>
          </a:p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NADA ME FALTARÁ !</a:t>
            </a:r>
          </a:p>
        </p:txBody>
      </p:sp>
      <p:sp>
        <p:nvSpPr>
          <p:cNvPr id="14" name="Seta para baixo 9"/>
          <p:cNvSpPr>
            <a:spLocks noChangeArrowheads="1"/>
          </p:cNvSpPr>
          <p:nvPr/>
        </p:nvSpPr>
        <p:spPr bwMode="auto">
          <a:xfrm>
            <a:off x="5508104" y="112702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495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5539" name="Line 11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540" name="Seta para baixo 8"/>
          <p:cNvSpPr>
            <a:spLocks noChangeArrowheads="1"/>
          </p:cNvSpPr>
          <p:nvPr/>
        </p:nvSpPr>
        <p:spPr bwMode="auto">
          <a:xfrm rot="-1879668">
            <a:off x="7870825" y="6094413"/>
            <a:ext cx="246063" cy="282575"/>
          </a:xfrm>
          <a:prstGeom prst="downArrow">
            <a:avLst>
              <a:gd name="adj1" fmla="val 50000"/>
              <a:gd name="adj2" fmla="val 49944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5541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602294" y="1556792"/>
            <a:ext cx="8290186" cy="4221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“Irmãos: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Outrora vós éreis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trevas,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agora sois luz no Senhor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Vivei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filhos da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luz, 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fruto da luz é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bondade, a justiça e a verdade.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Procurai sempre o que mais agrada ao Senhor.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tomeis parte nas obras das trevas,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nada trazem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bom; tratai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antes de as denunciar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abertamente, 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que eles fazem em segredo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até é vergonhoso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dizê-lo.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todas as coisas que são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condenadas, são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postas a descoberto pela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luz,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tudo o que assim se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manifesta,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torna-se luz.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 por isso que se diz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Desperta, tu que dormes; levanta-te do meio dos mortos,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Cristo brilhará sobre ti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»”.                (Ef 5)   </a:t>
            </a:r>
            <a:endParaRPr lang="pt-PT" sz="22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763688" y="1052736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3203848" y="5877272"/>
            <a:ext cx="4611442" cy="45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5038</TotalTime>
  <Words>2108</Words>
  <Application>Microsoft Office PowerPoint</Application>
  <PresentationFormat>Apresentação no Ecrã (4:3)</PresentationFormat>
  <Paragraphs>317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Títulos dos diapositivos</vt:lpstr>
      </vt:variant>
      <vt:variant>
        <vt:i4>31</vt:i4>
      </vt:variant>
    </vt:vector>
  </HeadingPairs>
  <TitlesOfParts>
    <vt:vector size="37" baseType="lpstr">
      <vt:lpstr>1_Modelo de apresentação predefinido</vt:lpstr>
      <vt:lpstr>3_Modelo de apresentação predefinido</vt:lpstr>
      <vt:lpstr>4_Modelo de apresentação predefinido</vt:lpstr>
      <vt:lpstr>5_Modelo de apresentação predefinido</vt:lpstr>
      <vt:lpstr>2_Modelo de apresentação predefinido</vt:lpstr>
      <vt:lpstr>6_Modelo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[ Após a Consagração / À escolha ]  (1ª) P- Mistério da fé!       A- Anunciamos, Senhor, a Vossa morte,           proclamamos a Vossa Ressurreição.          Vinde, Senhor Jesus!       (2ª) P- Mistério admirável da nossa fé!       A- Quando comemos deste pão            e bebemos deste cálice,             anunciamos, Senhor, a Vossa morte,            esperando a Vossa vinda gloriosa.        (3ª) P- Mistério da fé para a salvação do mundo!         A- Glória a Vós que morrestes na cruz              e agora viveis para sempre.             Salvador do mundo, salvai-nos!             Vinde, Senhor Jesus!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409</cp:revision>
  <dcterms:created xsi:type="dcterms:W3CDTF">2006-05-02T09:35:59Z</dcterms:created>
  <dcterms:modified xsi:type="dcterms:W3CDTF">2013-11-13T11:39:57Z</dcterms:modified>
</cp:coreProperties>
</file>