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7971" r:id="rId2"/>
    <p:sldMasterId id="2147488450" r:id="rId3"/>
    <p:sldMasterId id="2147488463" r:id="rId4"/>
    <p:sldMasterId id="2147488476" r:id="rId5"/>
    <p:sldMasterId id="2147489021" r:id="rId6"/>
    <p:sldMasterId id="2147489034" r:id="rId7"/>
    <p:sldMasterId id="2147489518" r:id="rId8"/>
    <p:sldMasterId id="2147489701" r:id="rId9"/>
    <p:sldMasterId id="2147489714" r:id="rId10"/>
  </p:sldMasterIdLst>
  <p:notesMasterIdLst>
    <p:notesMasterId r:id="rId39"/>
  </p:notesMasterIdLst>
  <p:sldIdLst>
    <p:sldId id="403" r:id="rId11"/>
    <p:sldId id="402" r:id="rId12"/>
    <p:sldId id="380" r:id="rId13"/>
    <p:sldId id="353" r:id="rId14"/>
    <p:sldId id="387" r:id="rId15"/>
    <p:sldId id="385" r:id="rId16"/>
    <p:sldId id="400" r:id="rId17"/>
    <p:sldId id="372" r:id="rId18"/>
    <p:sldId id="363" r:id="rId19"/>
    <p:sldId id="354" r:id="rId20"/>
    <p:sldId id="362" r:id="rId21"/>
    <p:sldId id="374" r:id="rId22"/>
    <p:sldId id="307" r:id="rId23"/>
    <p:sldId id="383" r:id="rId24"/>
    <p:sldId id="401" r:id="rId25"/>
    <p:sldId id="342" r:id="rId26"/>
    <p:sldId id="388" r:id="rId27"/>
    <p:sldId id="389" r:id="rId28"/>
    <p:sldId id="399" r:id="rId29"/>
    <p:sldId id="384" r:id="rId30"/>
    <p:sldId id="394" r:id="rId31"/>
    <p:sldId id="390" r:id="rId32"/>
    <p:sldId id="395" r:id="rId33"/>
    <p:sldId id="345" r:id="rId34"/>
    <p:sldId id="364" r:id="rId35"/>
    <p:sldId id="396" r:id="rId36"/>
    <p:sldId id="296" r:id="rId37"/>
    <p:sldId id="398" r:id="rId38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99CCFF"/>
    <a:srgbClr val="CCECFF"/>
    <a:srgbClr val="66FFFF"/>
    <a:srgbClr val="00CCFF"/>
    <a:srgbClr val="FF33CC"/>
    <a:srgbClr val="99FF33"/>
    <a:srgbClr val="FF99CC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664" autoAdjust="0"/>
    <p:restoredTop sz="94628" autoAdjust="0"/>
  </p:normalViewPr>
  <p:slideViewPr>
    <p:cSldViewPr>
      <p:cViewPr varScale="1">
        <p:scale>
          <a:sx n="74" d="100"/>
          <a:sy n="74" d="100"/>
        </p:scale>
        <p:origin x="-134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9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34" Type="http://schemas.openxmlformats.org/officeDocument/2006/relationships/slide" Target="slides/slide24.xml"/><Relationship Id="rId42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slide" Target="slides/slide28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slide" Target="slides/slide27.xml"/><Relationship Id="rId40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slide" Target="slides/slide26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slide" Target="slides/slide2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slide" Target="slides/slide25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28F7801B-1E0E-4916-95F0-4AB3B2778297}" type="datetimeFigureOut">
              <a:rPr lang="pt-PT"/>
              <a:pPr>
                <a:defRPr/>
              </a:pPr>
              <a:t>02-02-2014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E64EEC2E-A1CE-4024-8878-B4525CAEBC8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029508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571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CEAE0A2-3502-4D38-80F4-54465BE0F4CC}" type="slidenum">
              <a:rPr lang="pt-PT">
                <a:solidFill>
                  <a:prstClr val="black"/>
                </a:solidFill>
              </a:rPr>
              <a:pPr>
                <a:defRPr/>
              </a:pPr>
              <a:t>7</a:t>
            </a:fld>
            <a:endParaRPr lang="pt-P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673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072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EA1CC572-7AAD-410F-9D0E-C8EEDD5BE78B}" type="slidenum">
              <a:rPr lang="pt-PT" sz="1200" smtClean="0"/>
              <a:pPr algn="r" eaLnBrk="1" hangingPunct="1">
                <a:defRPr/>
              </a:pPr>
              <a:t>24</a:t>
            </a:fld>
            <a:endParaRPr lang="pt-PT" sz="120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776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3379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11FD33C1-044B-4C4D-BA67-B90FE17FEB5F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25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878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3379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46B57969-43BF-4419-82ED-83B999049E6C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26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981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dirty="0" smtClean="0"/>
          </a:p>
        </p:txBody>
      </p:sp>
      <p:sp>
        <p:nvSpPr>
          <p:cNvPr id="3584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9CC29AEC-0F43-495A-8F81-3E4EC486D23C}" type="slidenum">
              <a:rPr lang="pt-PT" sz="1200" smtClean="0"/>
              <a:pPr algn="r" eaLnBrk="1" hangingPunct="1">
                <a:defRPr/>
              </a:pPr>
              <a:t>27</a:t>
            </a:fld>
            <a:endParaRPr lang="pt-PT" sz="12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B1AFD-348F-41B6-8559-696F1414AD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864496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A3FAFA-AA49-4B02-B011-ACC25A56032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21127874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DDA6DA-7322-4A8D-A4E5-850D0E07592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5703559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92E6F2-4BAF-44EF-9836-48AB8979EFE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4933219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BB9E8D-BA08-4F6E-BCE5-E541AE04F40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2698514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A4F8DE-0E8C-48BC-BC42-B044C552AF2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4804503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A80E8-9640-4870-849B-889E2FF6C3CD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0640294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dirty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231AC5-5925-4963-9229-ACECB050D5F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911782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468623-A8A7-4340-B8D3-0FD77B45E8F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1998098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623D1A-D1E5-413C-886C-B3341A2E6DF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293655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5E443E-42F9-45F4-83DA-647CA14BEC7A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4387315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AB53C-4031-457F-9DB0-EC7A5995A584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576372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7E65C4-128B-4043-B76E-3D5DA813B80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29516707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0B0EC7-3A1F-4F1D-AC05-A568A29DC8E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6961245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E18DA4-406E-4C6F-9054-4AB2C7781736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2316960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DDA6DA-7322-4A8D-A4E5-850D0E07592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2545454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92E6F2-4BAF-44EF-9836-48AB8979EFE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4143660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BB9E8D-BA08-4F6E-BCE5-E541AE04F40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5622503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A4F8DE-0E8C-48BC-BC42-B044C552AF2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648177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A80E8-9640-4870-849B-889E2FF6C3CD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4508291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dirty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231AC5-5925-4963-9229-ACECB050D5F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8833610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468623-A8A7-4340-B8D3-0FD77B45E8F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8929809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623D1A-D1E5-413C-886C-B3341A2E6DF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6818742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8EFB56-E15F-4FC9-A078-1AA7F6AB459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34117218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5E443E-42F9-45F4-83DA-647CA14BEC7A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6011744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E23FFBE-8FB3-4F4E-ACBE-9595D4BDD0B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964757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1BFF0EF-31F9-45D3-BE68-369ADF7D9A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31463341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E49CEF4-DC66-475B-B7E6-B059F608278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03611372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D7B6D67-4A20-40C4-9530-6A12D8F4052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00458283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59660AC-2CF3-4F39-920B-5530A75E2EA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84048956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31B5660-25A5-438B-B97E-694328F68D2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14919920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94BD1A2-603D-4F7D-9BAB-E1A2126CD94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04737919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B7D707-95D1-41F7-8D3C-3498D30E4B9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2990699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052DC62-9808-4091-AAF7-E204807865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7901040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BF8778E-BE11-4CE2-AE3C-05A2A74C1B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62458178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7D48BC6-47A5-45A2-BC1D-F7D46ECFE9F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67818152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BFEAAC7-3CFE-459B-860F-38880EDAEB5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96467748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6ECED97-AA6A-4D1A-AE75-1A56E1E559F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1307362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B819138-E077-4284-9B1A-8F9F70716D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02994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649EC2F-B950-4C03-832C-8C27C6C899E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91382924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4FD0F11-BB39-45D5-88FE-2CF811939C8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74283149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B298952-2896-48BB-9CFB-A65BB0E19D3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61765264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F1F90F0-1C8A-46DC-BB20-C7605E3CFDF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50929068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9BEDBB-B313-4B07-AF1A-418FFD9E12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40768910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E490FAD-52EF-4F9E-A8AA-DF6F35BAF4F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61462380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D6A74F5-BE29-4C65-A43E-4A110A54E94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2030617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8767418-EC83-45DD-AEDC-41E1ECE8781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07383801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CBF9BD6-B24F-4A31-8356-E5F2DBE7265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89060957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230EE5D-091F-4F6D-92F3-EF4F7EC311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0643898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CE116F1-1E29-4DAB-8087-C81E7F35334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35402816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600289D-21FF-427C-AD26-ABD54964BC7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97147521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AAD2D8F-DB0F-4740-ACA0-C89467E1BA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1399686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1A11C90-755B-4B92-876C-6FCEBC1A136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20445690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A0A0064-F5EC-467B-B0F0-7EBED5E82AE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38995691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A8FF7C-4666-43ED-96ED-836A3866A3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91064818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29FD78C-62D4-4066-BEFA-59B69A9F7E8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49382869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09BA1CD-023B-4926-9209-AA6BA5F0C7E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3801339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F8F31F8-1B55-4989-8471-8B681B229F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68545283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F3BA349-BCD5-4472-89BC-E0140BE4B9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19174206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1728E1B-EFA1-4692-914E-6021B400413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34847394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8615418-4CBC-4B74-A25D-BC8B8F1B8B6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94182950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1A3950B-5521-4A95-9D73-E28879D3C3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9945943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903A1C9-AA48-4160-BAEF-C72B80A2D9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84096164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9E6CF46-1989-4954-B249-2118B742823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68243939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42BA0EA-C9EE-436F-95D0-E266E9FBCE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4598104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F5B701-5B29-415B-8AD6-5ECF269670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91667142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B79C16E-BF7C-4AC3-B389-22FAFCB1A81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44245207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9B59980-89F2-4F15-A32D-34B76E6775F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76020933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2380707-50B4-4826-88FA-BFD3D9AAC41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0900875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1C945E8-C122-4392-9DF3-73B3E5589DA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06560747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B7E3A73-881C-41E4-8E85-625A1A614D0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59164119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F9CBA9D-402D-4A2D-8246-022D993A04A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7963629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18F29F3-E307-46D1-A25E-6443F18587C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8823962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846BDDD-AB07-4125-9DDD-D4360FB07DD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17636235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BF1435B-234E-44DA-8A05-4446E9CB7C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04881092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01F3CF-3120-470F-B2FF-CD8AC1DDAF3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17278985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073B15-FA13-4175-9A67-5C5B15A9BFC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43060685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39E9CDE-87A2-4209-B146-66566C6FC11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82120109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C40AB35-CA73-4A70-A5C6-75C0585B7D7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923229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BB07D0C-95AB-4AC8-A995-F1B2211C8D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0522169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D17783D-1C74-4FB9-A1F3-76CECDEFC96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73999842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2EBD1CE-CA78-450D-89FA-906BF6863E0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04753103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B7A1C10-79F0-48B4-B2AC-E47C4E4AD0D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8697562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E74A3B3-75D4-4EE4-AB95-2954080D632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36434030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F17798E-99E6-433C-9ABA-07E8E0E7CDD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8890819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6D6BF62-7B14-47CA-90CE-C642944F7B5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11586879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8B82007-B855-4119-9519-9F78582AE4F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72891789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D0E1A0-1F79-495A-A467-C5F397C1E6D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19710179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728E0DD-EE85-4DB8-8563-F89537BD709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23369205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C24B3A9-8D76-4385-A256-09A1C733292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0571727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2C2A13D-8AAF-420F-8084-9EEBBCDE018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46525770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7E2B159-4CA6-4CF6-9432-351207D3D11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1961370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6EEF30D-5AF8-47C0-A96F-7090C21692D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31113136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24556FD-0548-481E-A3A4-0416EFB43B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7273800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34C8B85-A74D-48F2-BE95-020219FB379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47563189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3B23593-101D-49D1-8799-416C1A25998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06194277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931ED9B-491B-44EC-A166-544840DD2F7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96942680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FB74D11-AB31-4345-87CA-2780CD6BD8B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566552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FF1BD3-E546-4173-AB1E-0194151360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49667866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725D715-4334-4B31-B2C2-755BF5DB04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68760728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9382B28-D729-47E6-8F91-0708C991E4B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36567658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379DE78-E3CA-4B55-BB3F-6D35E606A4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05805255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FF0AF11-4E8E-462C-B53F-5F84D2267A9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55630228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42D1B7F-32A2-4E10-A95F-2CA34456D4F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03144047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E0C61-40C9-46EA-89E0-F02A2D2F3BE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7876807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43E034-68EF-4D5C-A4EC-4E887DD1DA6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22635718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36E7B4-6520-469A-AB93-EB9BCAAC1C4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62039745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9E1DCB-13D4-4438-B611-A6BBF1FC0E4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28578986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2AD045-9116-4EC8-B3BD-6EDC5664F98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26460497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533CB4-68C8-4A23-A36C-FE5C371E79E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2156258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E95948-6D6B-4D85-B55A-9E248B6CCA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44519764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A4FAE-8CFB-45D2-8C9D-1C43471A0CA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19127908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DE44B3-6FF2-4080-B3A1-21E9BCDF4E7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26398279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5ED866-8C1C-4569-9DB0-07E07810FEB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90841305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C2C43C-0585-47DA-91CF-FCE4472FDD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68695162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C6FCD5-80B4-4B8A-BE96-7463F727F3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00962190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C2ACE-E4D1-4839-93B5-C4FDADE2171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91915574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AB53C-4031-457F-9DB0-EC7A5995A584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133030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0B0EC7-3A1F-4F1D-AC05-A568A29DC8E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2718416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E18DA4-406E-4C6F-9054-4AB2C7781736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512161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B6E6877-2294-45CC-890E-5A61D791143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627" r:id="rId1"/>
    <p:sldLayoutId id="2147489605" r:id="rId2"/>
    <p:sldLayoutId id="2147489606" r:id="rId3"/>
    <p:sldLayoutId id="2147489607" r:id="rId4"/>
    <p:sldLayoutId id="2147489608" r:id="rId5"/>
    <p:sldLayoutId id="2147489609" r:id="rId6"/>
    <p:sldLayoutId id="2147489610" r:id="rId7"/>
    <p:sldLayoutId id="2147489611" r:id="rId8"/>
    <p:sldLayoutId id="2147489612" r:id="rId9"/>
    <p:sldLayoutId id="2147489613" r:id="rId10"/>
    <p:sldLayoutId id="2147489614" r:id="rId11"/>
    <p:sldLayoutId id="214748961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  <a:cs typeface="+mn-cs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>
              <a:defRPr/>
            </a:pPr>
            <a:endParaRPr lang="pt-PT">
              <a:solidFill>
                <a:srgbClr val="808080"/>
              </a:solidFill>
              <a:cs typeface="+mn-cs"/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9EFBDB81-6CA2-4EC0-865A-A7367BEB2377}" type="slidenum">
              <a:rPr lang="pt-PT">
                <a:solidFill>
                  <a:srgbClr val="808080"/>
                </a:solidFill>
                <a:cs typeface="+mn-cs"/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  <a:cs typeface="+mn-cs"/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982937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9715" r:id="rId1"/>
    <p:sldLayoutId id="2147489716" r:id="rId2"/>
    <p:sldLayoutId id="2147489717" r:id="rId3"/>
    <p:sldLayoutId id="2147489718" r:id="rId4"/>
    <p:sldLayoutId id="2147489719" r:id="rId5"/>
    <p:sldLayoutId id="2147489720" r:id="rId6"/>
    <p:sldLayoutId id="2147489721" r:id="rId7"/>
    <p:sldLayoutId id="2147489722" r:id="rId8"/>
    <p:sldLayoutId id="2147489723" r:id="rId9"/>
    <p:sldLayoutId id="2147489724" r:id="rId10"/>
    <p:sldLayoutId id="2147489725" r:id="rId11"/>
    <p:sldLayoutId id="214748972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FBD660D-F853-4F20-AA16-F49C6DDBD0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628" r:id="rId1"/>
    <p:sldLayoutId id="2147489629" r:id="rId2"/>
    <p:sldLayoutId id="2147489630" r:id="rId3"/>
    <p:sldLayoutId id="2147489631" r:id="rId4"/>
    <p:sldLayoutId id="2147489632" r:id="rId5"/>
    <p:sldLayoutId id="2147489633" r:id="rId6"/>
    <p:sldLayoutId id="2147489634" r:id="rId7"/>
    <p:sldLayoutId id="2147489635" r:id="rId8"/>
    <p:sldLayoutId id="2147489636" r:id="rId9"/>
    <p:sldLayoutId id="2147489637" r:id="rId10"/>
    <p:sldLayoutId id="2147489638" r:id="rId11"/>
    <p:sldLayoutId id="214748963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9BC5656-D46A-4806-A8EC-F060DBF9E3D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640" r:id="rId1"/>
    <p:sldLayoutId id="2147489641" r:id="rId2"/>
    <p:sldLayoutId id="2147489642" r:id="rId3"/>
    <p:sldLayoutId id="2147489643" r:id="rId4"/>
    <p:sldLayoutId id="2147489644" r:id="rId5"/>
    <p:sldLayoutId id="2147489645" r:id="rId6"/>
    <p:sldLayoutId id="2147489646" r:id="rId7"/>
    <p:sldLayoutId id="2147489647" r:id="rId8"/>
    <p:sldLayoutId id="2147489648" r:id="rId9"/>
    <p:sldLayoutId id="2147489649" r:id="rId10"/>
    <p:sldLayoutId id="2147489650" r:id="rId11"/>
    <p:sldLayoutId id="214748965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D436923-C9A4-43BF-AEE4-F976196E2B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652" r:id="rId1"/>
    <p:sldLayoutId id="2147489653" r:id="rId2"/>
    <p:sldLayoutId id="2147489654" r:id="rId3"/>
    <p:sldLayoutId id="2147489655" r:id="rId4"/>
    <p:sldLayoutId id="2147489656" r:id="rId5"/>
    <p:sldLayoutId id="2147489657" r:id="rId6"/>
    <p:sldLayoutId id="2147489658" r:id="rId7"/>
    <p:sldLayoutId id="2147489659" r:id="rId8"/>
    <p:sldLayoutId id="2147489660" r:id="rId9"/>
    <p:sldLayoutId id="2147489661" r:id="rId10"/>
    <p:sldLayoutId id="2147489662" r:id="rId11"/>
    <p:sldLayoutId id="214748966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91B4ED8-EA7F-4A7D-BE07-2404B79DA6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664" r:id="rId1"/>
    <p:sldLayoutId id="2147489665" r:id="rId2"/>
    <p:sldLayoutId id="2147489666" r:id="rId3"/>
    <p:sldLayoutId id="2147489667" r:id="rId4"/>
    <p:sldLayoutId id="2147489668" r:id="rId5"/>
    <p:sldLayoutId id="2147489669" r:id="rId6"/>
    <p:sldLayoutId id="2147489670" r:id="rId7"/>
    <p:sldLayoutId id="2147489671" r:id="rId8"/>
    <p:sldLayoutId id="2147489672" r:id="rId9"/>
    <p:sldLayoutId id="2147489673" r:id="rId10"/>
    <p:sldLayoutId id="2147489674" r:id="rId11"/>
    <p:sldLayoutId id="214748967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A813577-2DB2-4E47-A167-5A96EECABF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676" r:id="rId1"/>
    <p:sldLayoutId id="2147489677" r:id="rId2"/>
    <p:sldLayoutId id="2147489678" r:id="rId3"/>
    <p:sldLayoutId id="2147489679" r:id="rId4"/>
    <p:sldLayoutId id="2147489680" r:id="rId5"/>
    <p:sldLayoutId id="2147489681" r:id="rId6"/>
    <p:sldLayoutId id="2147489682" r:id="rId7"/>
    <p:sldLayoutId id="2147489683" r:id="rId8"/>
    <p:sldLayoutId id="2147489684" r:id="rId9"/>
    <p:sldLayoutId id="2147489685" r:id="rId10"/>
    <p:sldLayoutId id="2147489686" r:id="rId11"/>
    <p:sldLayoutId id="214748968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A0B4F0E-9205-4F46-A92A-128EA5C2AB3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688" r:id="rId1"/>
    <p:sldLayoutId id="2147489689" r:id="rId2"/>
    <p:sldLayoutId id="2147489690" r:id="rId3"/>
    <p:sldLayoutId id="2147489691" r:id="rId4"/>
    <p:sldLayoutId id="2147489692" r:id="rId5"/>
    <p:sldLayoutId id="2147489693" r:id="rId6"/>
    <p:sldLayoutId id="2147489694" r:id="rId7"/>
    <p:sldLayoutId id="2147489695" r:id="rId8"/>
    <p:sldLayoutId id="2147489696" r:id="rId9"/>
    <p:sldLayoutId id="2147489697" r:id="rId10"/>
    <p:sldLayoutId id="2147489698" r:id="rId11"/>
    <p:sldLayoutId id="214748969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79C1AF6-805D-4807-8BB5-88AEF7294F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700" r:id="rId1"/>
    <p:sldLayoutId id="2147489616" r:id="rId2"/>
    <p:sldLayoutId id="2147489617" r:id="rId3"/>
    <p:sldLayoutId id="2147489618" r:id="rId4"/>
    <p:sldLayoutId id="2147489619" r:id="rId5"/>
    <p:sldLayoutId id="2147489620" r:id="rId6"/>
    <p:sldLayoutId id="2147489621" r:id="rId7"/>
    <p:sldLayoutId id="2147489622" r:id="rId8"/>
    <p:sldLayoutId id="2147489623" r:id="rId9"/>
    <p:sldLayoutId id="2147489624" r:id="rId10"/>
    <p:sldLayoutId id="2147489625" r:id="rId11"/>
    <p:sldLayoutId id="214748962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  <a:cs typeface="+mn-cs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>
              <a:defRPr/>
            </a:pPr>
            <a:endParaRPr lang="pt-PT">
              <a:solidFill>
                <a:srgbClr val="808080"/>
              </a:solidFill>
              <a:cs typeface="+mn-cs"/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9EFBDB81-6CA2-4EC0-865A-A7367BEB2377}" type="slidenum">
              <a:rPr lang="pt-PT">
                <a:solidFill>
                  <a:srgbClr val="808080"/>
                </a:solidFill>
                <a:cs typeface="+mn-cs"/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  <a:cs typeface="+mn-cs"/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07377530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9702" r:id="rId1"/>
    <p:sldLayoutId id="2147489703" r:id="rId2"/>
    <p:sldLayoutId id="2147489704" r:id="rId3"/>
    <p:sldLayoutId id="2147489705" r:id="rId4"/>
    <p:sldLayoutId id="2147489706" r:id="rId5"/>
    <p:sldLayoutId id="2147489707" r:id="rId6"/>
    <p:sldLayoutId id="2147489708" r:id="rId7"/>
    <p:sldLayoutId id="2147489709" r:id="rId8"/>
    <p:sldLayoutId id="2147489710" r:id="rId9"/>
    <p:sldLayoutId id="2147489711" r:id="rId10"/>
    <p:sldLayoutId id="2147489712" r:id="rId11"/>
    <p:sldLayoutId id="214748971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0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wmf"/><Relationship Id="rId5" Type="http://schemas.openxmlformats.org/officeDocument/2006/relationships/image" Target="../media/image18.wmf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8.xml"/><Relationship Id="rId4" Type="http://schemas.openxmlformats.org/officeDocument/2006/relationships/image" Target="../media/image19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3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4.xml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0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3.jpe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10" Type="http://schemas.openxmlformats.org/officeDocument/2006/relationships/image" Target="../media/image19.wmf"/><Relationship Id="rId4" Type="http://schemas.openxmlformats.org/officeDocument/2006/relationships/image" Target="../media/image24.jpeg"/><Relationship Id="rId9" Type="http://schemas.openxmlformats.org/officeDocument/2006/relationships/image" Target="../media/image18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0.xml"/><Relationship Id="rId4" Type="http://schemas.openxmlformats.org/officeDocument/2006/relationships/image" Target="../media/image19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9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wmf"/><Relationship Id="rId5" Type="http://schemas.openxmlformats.org/officeDocument/2006/relationships/image" Target="../media/image18.wmf"/><Relationship Id="rId4" Type="http://schemas.openxmlformats.org/officeDocument/2006/relationships/image" Target="../media/image6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4.jpeg"/><Relationship Id="rId7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jpeg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microsoft.com/office/2007/relationships/hdphoto" Target="../media/hdphoto1.wdp"/><Relationship Id="rId7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2"/>
          <p:cNvSpPr>
            <a:spLocks noChangeArrowheads="1" noChangeShapeType="1" noTextEdit="1"/>
          </p:cNvSpPr>
          <p:nvPr/>
        </p:nvSpPr>
        <p:spPr bwMode="auto">
          <a:xfrm>
            <a:off x="537268" y="2492896"/>
            <a:ext cx="5472113" cy="79208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No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Ciclo A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4339" name="WordArt 3"/>
          <p:cNvSpPr>
            <a:spLocks noChangeArrowheads="1" noChangeShapeType="1" noTextEdit="1"/>
          </p:cNvSpPr>
          <p:nvPr/>
        </p:nvSpPr>
        <p:spPr bwMode="auto">
          <a:xfrm>
            <a:off x="2915817" y="3501009"/>
            <a:ext cx="5832648" cy="26642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</a:t>
            </a:r>
            <a:r>
              <a:rPr lang="pt-PT" sz="3600" kern="1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PAI,</a:t>
            </a:r>
            <a:endParaRPr lang="pt-PT" sz="3600" kern="10" baseline="0" dirty="0">
              <a:ln w="11430"/>
              <a:solidFill>
                <a:srgbClr val="B8CAFF">
                  <a:lumMod val="90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  <a:cs typeface="+mn-cs"/>
            </a:endParaRP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 e o Espírito</a:t>
            </a:r>
          </a:p>
        </p:txBody>
      </p:sp>
      <p:pic>
        <p:nvPicPr>
          <p:cNvPr id="31748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9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  <a:cs typeface="+mn-cs"/>
              </a:rPr>
              <a:t>Os 3 Ciclos</a:t>
            </a:r>
          </a:p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  <a:cs typeface="+mn-cs"/>
              </a:rPr>
              <a:t>Litúrgicos</a:t>
            </a:r>
          </a:p>
        </p:txBody>
      </p:sp>
      <p:sp>
        <p:nvSpPr>
          <p:cNvPr id="17414" name="WordArt 6"/>
          <p:cNvSpPr>
            <a:spLocks noChangeArrowheads="1" noChangeShapeType="1" noTextEdit="1"/>
          </p:cNvSpPr>
          <p:nvPr/>
        </p:nvSpPr>
        <p:spPr bwMode="auto">
          <a:xfrm>
            <a:off x="1692275" y="3789363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P</a:t>
            </a:r>
          </a:p>
        </p:txBody>
      </p:sp>
      <p:sp>
        <p:nvSpPr>
          <p:cNvPr id="31751" name="WordArt 7"/>
          <p:cNvSpPr>
            <a:spLocks noChangeArrowheads="1" noChangeShapeType="1" noTextEdit="1"/>
          </p:cNvSpPr>
          <p:nvPr/>
        </p:nvSpPr>
        <p:spPr bwMode="auto">
          <a:xfrm>
            <a:off x="468313" y="5084763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  <a:cs typeface="+mn-cs"/>
              </a:rPr>
              <a:t>F</a:t>
            </a:r>
          </a:p>
        </p:txBody>
      </p:sp>
      <p:sp>
        <p:nvSpPr>
          <p:cNvPr id="31752" name="WordArt 8"/>
          <p:cNvSpPr>
            <a:spLocks noChangeArrowheads="1" noChangeShapeType="1" noTextEdit="1"/>
          </p:cNvSpPr>
          <p:nvPr/>
        </p:nvSpPr>
        <p:spPr bwMode="auto">
          <a:xfrm>
            <a:off x="1908175" y="54451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  <a:cs typeface="+mn-cs"/>
              </a:rPr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354491598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10" name="Picture 9" descr="http://www.aveluz.com/rosari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1688" y="1844675"/>
            <a:ext cx="3495675" cy="43211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94213" name="Line 5"/>
          <p:cNvSpPr>
            <a:spLocks noChangeShapeType="1"/>
          </p:cNvSpPr>
          <p:nvPr/>
        </p:nvSpPr>
        <p:spPr bwMode="auto">
          <a:xfrm>
            <a:off x="1258888" y="1628775"/>
            <a:ext cx="3744912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258888" y="1124744"/>
            <a:ext cx="3744912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sp>
        <p:nvSpPr>
          <p:cNvPr id="10" name="Rectângulo 9"/>
          <p:cNvSpPr/>
          <p:nvPr/>
        </p:nvSpPr>
        <p:spPr>
          <a:xfrm>
            <a:off x="1225221" y="2348880"/>
            <a:ext cx="5723267" cy="320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4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Luz para se revelar </a:t>
            </a: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4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 às nações;</a:t>
            </a: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4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 Glória de Israel, </a:t>
            </a: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4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 Vosso Povo.</a:t>
            </a:r>
          </a:p>
        </p:txBody>
      </p:sp>
      <p:pic>
        <p:nvPicPr>
          <p:cNvPr id="11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chemeClr val="tx1"/>
                </a:solidFill>
              </a:ln>
              <a:cs typeface="+mn-cs"/>
            </a:endParaRPr>
          </a:p>
        </p:txBody>
      </p:sp>
      <p:pic>
        <p:nvPicPr>
          <p:cNvPr id="9523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6413" y="6053138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95288" y="1123950"/>
            <a:ext cx="8497887" cy="54006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“Ao chegarem os dias da purificação, segundo a Lei de Moisés, Maria e José levaram Jesus a Jerusalém, para O apresentarem ao Senhor, como está escrito na Lei do Senhor: «Todo o filho primogénito varão será consagrado ao Senhor», e para oferecerem em sacrifício um par de rolas ou duas pombinhas, como se diz na Lei do Senhor.   Vivia em Jerusalém um homem chamado Simeão, homem justo e piedoso, que esperava a consolação de Israel; e o Espírito Santo estava nele. O Espírito Santo revelara-lhe que não morreria antes de ver o Messias do Senhor; e veio ao templo, movido pelo Espírito. Quando os pais de Jesus trouxeram o Menino para cumprirem as prescrições da Lei no que lhes dizia respeito, Simeão recebeu-O em seus braços e bendisse a Deus, exclamando: «Agora, Senhor, segundo a vossa palavra, deixareis ir em paz o vosso servo, porque os meus olhos viram a vossa salvação, que pusestes ao alcance de todos os povos: luz para se revelar às nações e glória de Israel, vosso povo». 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20391" y="836712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  <a:endParaRPr lang="pt-PT" sz="3600" i="1" kern="10" baseline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1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9625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849313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85763" y="1274763"/>
            <a:ext cx="8453437" cy="51069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 pai e a mãe do Menino Jesus estavam admirados</a:t>
            </a:r>
          </a:p>
          <a:p>
            <a:pPr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com o que d’Ele se dizia. Simeão abençoou-os</a:t>
            </a:r>
          </a:p>
          <a:p>
            <a:pPr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disse a Maria, sua Mãe: «Este Menino foi estabelecido para que muitos caiam ou se levantem em Israel e para ser sinal de contradição; – e uma espada trespassará a tua alma –</a:t>
            </a:r>
          </a:p>
          <a:p>
            <a:pPr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assim se revelarão os pensamentos de todos os corações». Havia também uma profetisa, Ana, filha de Fanuel, da tribo de Aser. Era de idade muito avançada e tinha vivido casada sete anos após o tempo de donzela e viúva até aos oitenta e quatro. Não se afastava do templo, servindo a Deus noite e dia, com jejuns e orações. Estando presente na mesma ocasião, começou também a louvar a Deus e a falar acerca do Menino a todos os que esperavam a libertação de Jerusalém.  Cumpridas todas as prescrições da Lei do Senhor, voltaram para a Galileia, para a sua cidade de Nazaré.  Entretanto, </a:t>
            </a:r>
          </a:p>
          <a:p>
            <a:pPr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 Menino crescia e tornava-Se robusto, enchendo-Se de sabedoria. E a graça de Deus estava com Ele”.        (Lc 2)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20391" y="908720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  <a:endParaRPr lang="pt-PT" sz="3600" i="1" kern="10" baseline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1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569325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97284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8307" name="Line 12"/>
          <p:cNvSpPr>
            <a:spLocks noChangeShapeType="1"/>
          </p:cNvSpPr>
          <p:nvPr/>
        </p:nvSpPr>
        <p:spPr bwMode="auto">
          <a:xfrm>
            <a:off x="2916238" y="1622425"/>
            <a:ext cx="4940300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51839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2915816" y="1052736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323850" y="1916113"/>
            <a:ext cx="8569325" cy="2986087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7663" lvl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Oramos... ao Senhor, que é o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Pai das Luzes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, e nos enviou Seu Filho Jesus para ser a Luz do mundo e desfazer as trevas desta vida em todas as suas formas.</a:t>
            </a:r>
          </a:p>
          <a:p>
            <a:pPr marL="347663" lvl="1">
              <a:defRPr/>
            </a:pPr>
            <a:r>
              <a:rPr lang="pt-PT" sz="1400" spc="100" baseline="0" dirty="0">
                <a:solidFill>
                  <a:srgbClr val="F8F8F8"/>
                </a:solidFill>
                <a:latin typeface="Arial" charset="0"/>
              </a:rPr>
              <a:t>  </a:t>
            </a:r>
          </a:p>
          <a:p>
            <a:pPr marL="347663" lvl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 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Pedimos que nos envolva a claridade do Espírito Santo:</a:t>
            </a:r>
          </a:p>
          <a:p>
            <a:pPr marL="804863" lvl="2">
              <a:defRPr/>
            </a:pPr>
            <a:r>
              <a:rPr lang="pt-PT" sz="1400" i="1" spc="100" baseline="0" dirty="0">
                <a:solidFill>
                  <a:srgbClr val="F8F8F8"/>
                </a:solidFill>
                <a:latin typeface="Arial" charset="0"/>
              </a:rPr>
              <a:t> </a:t>
            </a:r>
          </a:p>
          <a:p>
            <a:pPr indent="-109537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a nós e a todas as crianças que nascem para a vida plena...</a:t>
            </a:r>
          </a:p>
          <a:p>
            <a:pPr indent="-109537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a nós e a todas as pessoas idosas que são exemplares…  </a:t>
            </a:r>
          </a:p>
          <a:p>
            <a:pPr indent="-109537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a nós e a todas as mães que aceitam a vocação dos filhos...</a:t>
            </a:r>
          </a:p>
          <a:p>
            <a:pPr indent="-109537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a nós e a todas as famílias e comunidades que sofrem…</a:t>
            </a:r>
          </a:p>
        </p:txBody>
      </p:sp>
      <p:sp>
        <p:nvSpPr>
          <p:cNvPr id="12" name="Rectângulo 11"/>
          <p:cNvSpPr/>
          <p:nvPr/>
        </p:nvSpPr>
        <p:spPr>
          <a:xfrm>
            <a:off x="1476375" y="5108575"/>
            <a:ext cx="6723063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36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Ilumina-nos, Senhor, </a:t>
            </a:r>
          </a:p>
          <a:p>
            <a:pPr>
              <a:spcAft>
                <a:spcPts val="0"/>
              </a:spcAft>
              <a:defRPr/>
            </a:pPr>
            <a:r>
              <a:rPr lang="pt-PT" sz="36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com a luz de Cristo!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539750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2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EUCARÍSTICA</a:t>
            </a:r>
          </a:p>
        </p:txBody>
      </p:sp>
      <p:sp>
        <p:nvSpPr>
          <p:cNvPr id="99331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96558">
            <a:off x="1667181" y="1561863"/>
            <a:ext cx="4263948" cy="4464328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8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561549"/>
            <a:ext cx="4269837" cy="4061955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2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148064" y="1350738"/>
            <a:ext cx="3259562" cy="37524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0354" name="Picture 11" descr="http://t0.gstatic.com/images?q=tbn:ANd9GcQWtt-lTca8A6odgsVvlAOjiVPaayl_qfko3uGHSPfP_klt24VTk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929" y="3429000"/>
            <a:ext cx="2825750" cy="18732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6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0357" name="Line 6"/>
          <p:cNvSpPr>
            <a:spLocks noChangeShapeType="1"/>
          </p:cNvSpPr>
          <p:nvPr/>
        </p:nvSpPr>
        <p:spPr bwMode="auto">
          <a:xfrm flipH="1">
            <a:off x="817563" y="1541638"/>
            <a:ext cx="2817812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00360" name="AutoShape 11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00361" name="AutoShape 13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96712" y="6079633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WordArt 8"/>
          <p:cNvSpPr>
            <a:spLocks noChangeArrowheads="1" noChangeShapeType="1" noTextEdit="1"/>
          </p:cNvSpPr>
          <p:nvPr/>
        </p:nvSpPr>
        <p:spPr bwMode="auto">
          <a:xfrm>
            <a:off x="781684" y="980728"/>
            <a:ext cx="2854212" cy="44805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sp>
        <p:nvSpPr>
          <p:cNvPr id="14" name="Rectângulo 13"/>
          <p:cNvSpPr/>
          <p:nvPr/>
        </p:nvSpPr>
        <p:spPr>
          <a:xfrm>
            <a:off x="1392046" y="1887538"/>
            <a:ext cx="6392038" cy="40072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TOMAI, SENHOR, E RECEBEI:</a:t>
            </a: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 VÓS CONFIO A MINHA VIDA.</a:t>
            </a: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TOMAI, SENHOR, E </a:t>
            </a:r>
            <a:r>
              <a:rPr kumimoji="0" lang="pt-PT" sz="2400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RECEBEI!</a:t>
            </a:r>
            <a:endParaRPr kumimoji="0" lang="pt-PT" sz="2400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 smtClean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1. </a:t>
            </a: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Tomai, Senhor, a minha </a:t>
            </a:r>
            <a:r>
              <a:rPr kumimoji="0" lang="pt-PT" sz="24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liberdade:</a:t>
            </a:r>
            <a:endParaRPr kumimoji="0" lang="pt-PT" sz="2400" i="1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e recebei o mundo e a </a:t>
            </a:r>
            <a:r>
              <a:rPr kumimoji="0" lang="pt-PT" sz="24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verdade</a:t>
            </a:r>
            <a:endParaRPr kumimoji="0" lang="pt-PT" sz="2400" i="1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de quem se entrega à Vossa majestade.</a:t>
            </a:r>
          </a:p>
        </p:txBody>
      </p:sp>
      <p:pic>
        <p:nvPicPr>
          <p:cNvPr id="15" name="Picture 17" descr="COLOSSU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6" descr="GRAP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6144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6144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6144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6246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6246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6246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4" descr="http://t0.gstatic.com/images?q=tbn:ANd9GcSjXCt4Dlc9LnN4k2eW0nChrlnkZnpnHI0bhLvWyqjVMpD_sj7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1428750"/>
            <a:ext cx="5500688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2" descr="http://t3.gstatic.com/images?q=tbn:ANd9GcSBhafM8LHM4Otx_XiIhw7obsYcJ3kFIPBub98bmib8TIWe1kO9D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737" y="3714750"/>
            <a:ext cx="3051175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26" name="Line 3"/>
          <p:cNvSpPr>
            <a:spLocks noChangeShapeType="1"/>
          </p:cNvSpPr>
          <p:nvPr/>
        </p:nvSpPr>
        <p:spPr bwMode="auto">
          <a:xfrm>
            <a:off x="392113" y="827088"/>
            <a:ext cx="8280400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8244" name="Line 4"/>
          <p:cNvSpPr>
            <a:spLocks noChangeShapeType="1"/>
          </p:cNvSpPr>
          <p:nvPr/>
        </p:nvSpPr>
        <p:spPr bwMode="auto">
          <a:xfrm flipH="1">
            <a:off x="876300" y="1225550"/>
            <a:ext cx="1979613" cy="1979613"/>
          </a:xfrm>
          <a:prstGeom prst="line">
            <a:avLst/>
          </a:prstGeom>
          <a:noFill/>
          <a:ln w="4445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8898539">
            <a:off x="147810" y="1735848"/>
            <a:ext cx="2952378" cy="49880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Santo</a:t>
            </a:r>
          </a:p>
        </p:txBody>
      </p:sp>
      <p:sp>
        <p:nvSpPr>
          <p:cNvPr id="12" name="Rectângulo 11"/>
          <p:cNvSpPr/>
          <p:nvPr/>
        </p:nvSpPr>
        <p:spPr>
          <a:xfrm>
            <a:off x="2775442" y="1461704"/>
            <a:ext cx="6117038" cy="4415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>
              <a:lnSpc>
                <a:spcPts val="3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400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Santo</a:t>
            </a:r>
            <a:r>
              <a:rPr kumimoji="0" lang="pt-PT" sz="3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, Santo, Santo,</a:t>
            </a:r>
          </a:p>
          <a:p>
            <a:pPr lvl="0" eaLnBrk="0" hangingPunct="0">
              <a:lnSpc>
                <a:spcPts val="3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Senhor Deus do Universo.</a:t>
            </a:r>
          </a:p>
          <a:p>
            <a:pPr lvl="0" eaLnBrk="0" hangingPunct="0">
              <a:lnSpc>
                <a:spcPts val="3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 céu e a terra proclamam</a:t>
            </a:r>
          </a:p>
          <a:p>
            <a:pPr lvl="0" eaLnBrk="0" hangingPunct="0">
              <a:lnSpc>
                <a:spcPts val="3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 Vossa glória. </a:t>
            </a:r>
          </a:p>
          <a:p>
            <a:pPr lvl="0" eaLnBrk="0" hangingPunct="0">
              <a:lnSpc>
                <a:spcPts val="3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400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Hossana </a:t>
            </a:r>
            <a:r>
              <a:rPr kumimoji="0" lang="pt-PT" sz="3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nas alturas!</a:t>
            </a:r>
          </a:p>
          <a:p>
            <a:pPr lvl="0" eaLnBrk="0" hangingPunct="0">
              <a:lnSpc>
                <a:spcPts val="3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Bendito O que vem </a:t>
            </a:r>
          </a:p>
          <a:p>
            <a:pPr lvl="0" eaLnBrk="0" hangingPunct="0">
              <a:lnSpc>
                <a:spcPts val="3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em nome do Senhor.</a:t>
            </a:r>
          </a:p>
          <a:p>
            <a:pPr lvl="0" eaLnBrk="0" hangingPunct="0">
              <a:lnSpc>
                <a:spcPts val="3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400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Hossana </a:t>
            </a:r>
            <a:r>
              <a:rPr kumimoji="0" lang="pt-PT" sz="3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nas alturas!   </a:t>
            </a:r>
          </a:p>
        </p:txBody>
      </p:sp>
      <p:pic>
        <p:nvPicPr>
          <p:cNvPr id="15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4" descr="DOLPHIN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516688" y="4437063"/>
            <a:ext cx="2376487" cy="1617662"/>
          </a:xfrm>
          <a:noFill/>
        </p:spPr>
      </p:pic>
      <p:sp>
        <p:nvSpPr>
          <p:cNvPr id="32771" name="WordArt 6"/>
          <p:cNvSpPr>
            <a:spLocks noChangeArrowheads="1" noChangeShapeType="1" noTextEdit="1"/>
          </p:cNvSpPr>
          <p:nvPr/>
        </p:nvSpPr>
        <p:spPr bwMode="auto">
          <a:xfrm>
            <a:off x="6443663" y="5373688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  <a:cs typeface="+mn-cs"/>
              </a:rPr>
              <a:t>F</a:t>
            </a:r>
          </a:p>
        </p:txBody>
      </p:sp>
      <p:sp>
        <p:nvSpPr>
          <p:cNvPr id="32772" name="WordArt 7"/>
          <p:cNvSpPr>
            <a:spLocks noChangeArrowheads="1" noChangeShapeType="1" noTextEdit="1"/>
          </p:cNvSpPr>
          <p:nvPr/>
        </p:nvSpPr>
        <p:spPr bwMode="auto">
          <a:xfrm>
            <a:off x="7667625" y="5661025"/>
            <a:ext cx="503238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  <a:cs typeface="+mn-cs"/>
              </a:rPr>
              <a:t>E</a:t>
            </a:r>
          </a:p>
        </p:txBody>
      </p:sp>
      <p:sp>
        <p:nvSpPr>
          <p:cNvPr id="9" name="WordArt 6"/>
          <p:cNvSpPr>
            <a:spLocks noChangeArrowheads="1" noChangeShapeType="1" noTextEdit="1"/>
          </p:cNvSpPr>
          <p:nvPr/>
        </p:nvSpPr>
        <p:spPr bwMode="auto">
          <a:xfrm>
            <a:off x="7425366" y="4149080"/>
            <a:ext cx="603018" cy="540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P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555776" y="5733256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A )</a:t>
            </a:r>
          </a:p>
        </p:txBody>
      </p:sp>
      <p:sp>
        <p:nvSpPr>
          <p:cNvPr id="11" name="Text Box 16"/>
          <p:cNvSpPr txBox="1">
            <a:spLocks noChangeArrowheads="1"/>
          </p:cNvSpPr>
          <p:nvPr/>
        </p:nvSpPr>
        <p:spPr bwMode="auto">
          <a:xfrm>
            <a:off x="428625" y="3133725"/>
            <a:ext cx="6015038" cy="2455863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  <a:defRPr/>
            </a:pPr>
            <a:r>
              <a:rPr lang="pt-PT" sz="2400" baseline="0" dirty="0">
                <a:solidFill>
                  <a:srgbClr val="F8F8F8"/>
                </a:solidFill>
                <a:latin typeface="Arial" charset="0"/>
                <a:cs typeface="+mn-cs"/>
              </a:rPr>
              <a:t>- </a:t>
            </a:r>
            <a:r>
              <a:rPr lang="pt-PT" sz="2400" i="1" baseline="0" dirty="0">
                <a:solidFill>
                  <a:srgbClr val="F8F8F8"/>
                </a:solidFill>
                <a:latin typeface="Arial" charset="0"/>
                <a:cs typeface="+mn-cs"/>
              </a:rPr>
              <a:t>Apresentado</a:t>
            </a:r>
            <a:r>
              <a:rPr lang="pt-PT" sz="2400" baseline="0" dirty="0">
                <a:solidFill>
                  <a:srgbClr val="F8F8F8"/>
                </a:solidFill>
                <a:latin typeface="Arial" charset="0"/>
                <a:cs typeface="+mn-cs"/>
              </a:rPr>
              <a:t>, como LUZ, pela </a:t>
            </a:r>
            <a:r>
              <a:rPr lang="pt-PT" sz="2400" i="1" baseline="0" dirty="0">
                <a:solidFill>
                  <a:srgbClr val="F8F8F8"/>
                </a:solidFill>
                <a:latin typeface="Arial" charset="0"/>
                <a:cs typeface="+mn-cs"/>
              </a:rPr>
              <a:t>Senhora “das Candeias”</a:t>
            </a:r>
            <a:r>
              <a:rPr lang="pt-PT" sz="2400" baseline="0" dirty="0">
                <a:solidFill>
                  <a:srgbClr val="F8F8F8"/>
                </a:solidFill>
                <a:latin typeface="Arial" charset="0"/>
                <a:cs typeface="+mn-cs"/>
              </a:rPr>
              <a:t>… </a:t>
            </a:r>
            <a:r>
              <a:rPr lang="pt-PT" sz="2000" b="0" i="1" baseline="0" dirty="0">
                <a:solidFill>
                  <a:srgbClr val="F8F8F8"/>
                </a:solidFill>
                <a:latin typeface="Arial" charset="0"/>
                <a:cs typeface="+mn-cs"/>
              </a:rPr>
              <a:t>[3ª L. / Evang.</a:t>
            </a:r>
            <a:r>
              <a:rPr lang="pt-PT" sz="2000" b="0" baseline="0" dirty="0">
                <a:solidFill>
                  <a:srgbClr val="F8F8F8"/>
                </a:solidFill>
                <a:latin typeface="Arial" charset="0"/>
                <a:cs typeface="+mn-cs"/>
              </a:rPr>
              <a:t> - </a:t>
            </a:r>
            <a:r>
              <a:rPr lang="pt-PT" sz="2000" baseline="0" dirty="0">
                <a:solidFill>
                  <a:srgbClr val="F8F8F8"/>
                </a:solidFill>
                <a:latin typeface="Arial" charset="0"/>
                <a:cs typeface="+mn-cs"/>
              </a:rPr>
              <a:t>Lc 2</a:t>
            </a:r>
            <a:r>
              <a:rPr lang="pt-PT" sz="2000" b="0" i="1" baseline="0" dirty="0">
                <a:solidFill>
                  <a:srgbClr val="F8F8F8"/>
                </a:solidFill>
                <a:latin typeface="Arial" charset="0"/>
                <a:cs typeface="+mn-cs"/>
              </a:rPr>
              <a:t>]</a:t>
            </a:r>
            <a:r>
              <a:rPr lang="pt-PT" sz="2400" baseline="0" dirty="0">
                <a:solidFill>
                  <a:srgbClr val="F8F8F8"/>
                </a:solidFill>
                <a:latin typeface="Arial" charset="0"/>
                <a:cs typeface="+mn-cs"/>
              </a:rPr>
              <a:t> </a:t>
            </a:r>
          </a:p>
          <a:p>
            <a:pPr>
              <a:lnSpc>
                <a:spcPct val="90000"/>
              </a:lnSpc>
              <a:spcBef>
                <a:spcPct val="50000"/>
              </a:spcBef>
              <a:defRPr/>
            </a:pPr>
            <a:r>
              <a:rPr lang="pt-PT" sz="2400" baseline="0" dirty="0">
                <a:solidFill>
                  <a:srgbClr val="F8F8F8"/>
                </a:solidFill>
                <a:latin typeface="Arial" charset="0"/>
                <a:cs typeface="+mn-cs"/>
              </a:rPr>
              <a:t>- Entra, no Templo, o Senhor da Aliança, </a:t>
            </a:r>
            <a:r>
              <a:rPr lang="pt-PT" sz="2400" i="1" baseline="0" dirty="0">
                <a:solidFill>
                  <a:srgbClr val="F8F8F8"/>
                </a:solidFill>
                <a:latin typeface="Arial" charset="0"/>
                <a:cs typeface="+mn-cs"/>
              </a:rPr>
              <a:t>o Consagrado</a:t>
            </a:r>
            <a:r>
              <a:rPr lang="pt-PT" sz="2400" baseline="0" dirty="0">
                <a:solidFill>
                  <a:srgbClr val="F8F8F8"/>
                </a:solidFill>
                <a:latin typeface="Arial" charset="0"/>
                <a:cs typeface="+mn-cs"/>
              </a:rPr>
              <a:t> pelo </a:t>
            </a:r>
            <a:r>
              <a:rPr lang="pt-PT" sz="2400" i="1" baseline="0" dirty="0">
                <a:solidFill>
                  <a:srgbClr val="F8F8F8"/>
                </a:solidFill>
                <a:latin typeface="Arial" charset="0"/>
                <a:cs typeface="+mn-cs"/>
              </a:rPr>
              <a:t>fogo</a:t>
            </a:r>
            <a:r>
              <a:rPr lang="pt-PT" sz="2400" baseline="0" dirty="0">
                <a:solidFill>
                  <a:srgbClr val="F8F8F8"/>
                </a:solidFill>
                <a:latin typeface="Arial" charset="0"/>
                <a:cs typeface="+mn-cs"/>
              </a:rPr>
              <a:t>… </a:t>
            </a:r>
            <a:r>
              <a:rPr lang="pt-PT" sz="2000" b="0" i="1" baseline="0" dirty="0">
                <a:solidFill>
                  <a:srgbClr val="F8F8F8"/>
                </a:solidFill>
                <a:latin typeface="Arial" charset="0"/>
                <a:cs typeface="+mn-cs"/>
              </a:rPr>
              <a:t>[1ª Leit. </a:t>
            </a:r>
            <a:r>
              <a:rPr lang="pt-PT" sz="2000" b="0" baseline="0" dirty="0">
                <a:solidFill>
                  <a:srgbClr val="F8F8F8"/>
                </a:solidFill>
                <a:latin typeface="Arial" charset="0"/>
                <a:cs typeface="+mn-cs"/>
              </a:rPr>
              <a:t>/ </a:t>
            </a:r>
            <a:r>
              <a:rPr lang="pt-PT" sz="2000" baseline="0" dirty="0">
                <a:solidFill>
                  <a:srgbClr val="F8F8F8"/>
                </a:solidFill>
                <a:latin typeface="Arial" charset="0"/>
                <a:cs typeface="+mn-cs"/>
              </a:rPr>
              <a:t>Ml 3</a:t>
            </a:r>
            <a:r>
              <a:rPr lang="pt-PT" sz="2000" b="0" i="1" baseline="0" dirty="0">
                <a:solidFill>
                  <a:srgbClr val="F8F8F8"/>
                </a:solidFill>
                <a:latin typeface="Arial" charset="0"/>
                <a:cs typeface="+mn-cs"/>
              </a:rPr>
              <a:t>]</a:t>
            </a:r>
          </a:p>
          <a:p>
            <a:pPr>
              <a:lnSpc>
                <a:spcPct val="90000"/>
              </a:lnSpc>
              <a:spcBef>
                <a:spcPct val="50000"/>
              </a:spcBef>
              <a:defRPr/>
            </a:pPr>
            <a:r>
              <a:rPr lang="pt-PT" sz="2400" baseline="0" dirty="0">
                <a:solidFill>
                  <a:srgbClr val="F8F8F8"/>
                </a:solidFill>
                <a:latin typeface="Arial" charset="0"/>
                <a:cs typeface="+mn-cs"/>
              </a:rPr>
              <a:t>- Cristo, “incarnado”… é, por isso, o verdadeiro </a:t>
            </a:r>
            <a:r>
              <a:rPr lang="pt-PT" sz="2400" i="1" baseline="0" dirty="0">
                <a:solidFill>
                  <a:srgbClr val="F8F8F8"/>
                </a:solidFill>
                <a:latin typeface="Arial" charset="0"/>
                <a:cs typeface="+mn-cs"/>
              </a:rPr>
              <a:t>Sacerdote</a:t>
            </a:r>
            <a:r>
              <a:rPr lang="pt-PT" sz="2400" baseline="0" dirty="0">
                <a:solidFill>
                  <a:srgbClr val="F8F8F8"/>
                </a:solidFill>
                <a:latin typeface="Arial" charset="0"/>
                <a:cs typeface="+mn-cs"/>
              </a:rPr>
              <a:t>… </a:t>
            </a:r>
            <a:r>
              <a:rPr lang="pt-PT" sz="2000" b="0" i="1" baseline="0" dirty="0">
                <a:solidFill>
                  <a:srgbClr val="F8F8F8"/>
                </a:solidFill>
                <a:latin typeface="Arial" charset="0"/>
                <a:cs typeface="+mn-cs"/>
              </a:rPr>
              <a:t>[ 2ª Leit. </a:t>
            </a:r>
            <a:r>
              <a:rPr lang="pt-PT" sz="2000" b="0" baseline="0" dirty="0">
                <a:solidFill>
                  <a:srgbClr val="F8F8F8"/>
                </a:solidFill>
                <a:latin typeface="Arial" charset="0"/>
                <a:cs typeface="+mn-cs"/>
              </a:rPr>
              <a:t>/ </a:t>
            </a:r>
            <a:r>
              <a:rPr lang="pt-PT" sz="2000" baseline="0" dirty="0" smtClean="0">
                <a:solidFill>
                  <a:srgbClr val="F8F8F8"/>
                </a:solidFill>
                <a:latin typeface="Arial" charset="0"/>
                <a:cs typeface="+mn-cs"/>
              </a:rPr>
              <a:t>Hb </a:t>
            </a:r>
            <a:r>
              <a:rPr lang="pt-PT" sz="2000" baseline="0" dirty="0">
                <a:solidFill>
                  <a:srgbClr val="F8F8F8"/>
                </a:solidFill>
                <a:latin typeface="Arial" charset="0"/>
                <a:cs typeface="+mn-cs"/>
              </a:rPr>
              <a:t>2 </a:t>
            </a:r>
            <a:r>
              <a:rPr lang="pt-PT" sz="2000" b="0" i="1" baseline="0" dirty="0">
                <a:solidFill>
                  <a:srgbClr val="F8F8F8"/>
                </a:solidFill>
                <a:latin typeface="Arial" charset="0"/>
                <a:cs typeface="+mn-cs"/>
              </a:rPr>
              <a:t>]</a:t>
            </a:r>
          </a:p>
        </p:txBody>
      </p:sp>
      <p:sp>
        <p:nvSpPr>
          <p:cNvPr id="13" name="WordArt 15"/>
          <p:cNvSpPr>
            <a:spLocks noChangeArrowheads="1" noChangeShapeType="1" noTextEdit="1"/>
          </p:cNvSpPr>
          <p:nvPr/>
        </p:nvSpPr>
        <p:spPr bwMode="auto">
          <a:xfrm>
            <a:off x="395288" y="332656"/>
            <a:ext cx="8353425" cy="15421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CCECFF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APRESENTAÇÃO do SENHOR</a:t>
            </a:r>
          </a:p>
        </p:txBody>
      </p:sp>
      <p:sp>
        <p:nvSpPr>
          <p:cNvPr id="14" name="WordArt 18"/>
          <p:cNvSpPr>
            <a:spLocks noChangeArrowheads="1" noChangeShapeType="1" noTextEdit="1"/>
          </p:cNvSpPr>
          <p:nvPr/>
        </p:nvSpPr>
        <p:spPr bwMode="auto">
          <a:xfrm>
            <a:off x="539552" y="1844824"/>
            <a:ext cx="8136904" cy="5879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r>
              <a:rPr lang="pt-PT" sz="3600" i="1" kern="10" spc="150" baseline="0" dirty="0">
                <a:ln w="11430"/>
                <a:solidFill>
                  <a:srgbClr val="66FFFF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- Nossa Senhora da Candelária -</a:t>
            </a:r>
          </a:p>
        </p:txBody>
      </p:sp>
      <p:sp>
        <p:nvSpPr>
          <p:cNvPr id="15" name="WordArt 12"/>
          <p:cNvSpPr>
            <a:spLocks noChangeArrowheads="1" noChangeShapeType="1" noTextEdit="1"/>
          </p:cNvSpPr>
          <p:nvPr/>
        </p:nvSpPr>
        <p:spPr bwMode="auto">
          <a:xfrm>
            <a:off x="4716463" y="2630488"/>
            <a:ext cx="3959225" cy="2936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i="1" kern="10" dirty="0">
                <a:ln w="12700">
                  <a:solidFill>
                    <a:srgbClr val="66FFFF"/>
                  </a:solidFill>
                  <a:round/>
                  <a:headEnd/>
                  <a:tailEnd/>
                </a:ln>
                <a:solidFill>
                  <a:srgbClr val="FF33CC"/>
                </a:solidFill>
                <a:latin typeface="Times New Roman"/>
                <a:cs typeface="Times New Roman"/>
              </a:rPr>
              <a:t>- Dia 2 </a:t>
            </a:r>
            <a:r>
              <a:rPr lang="pt-PT" sz="3600" i="1" kern="10">
                <a:ln w="12700">
                  <a:solidFill>
                    <a:srgbClr val="66FFFF"/>
                  </a:solidFill>
                  <a:round/>
                  <a:headEnd/>
                  <a:tailEnd/>
                </a:ln>
                <a:solidFill>
                  <a:srgbClr val="FF33CC"/>
                </a:solidFill>
                <a:latin typeface="Times New Roman"/>
                <a:cs typeface="Times New Roman"/>
              </a:rPr>
              <a:t>de </a:t>
            </a:r>
            <a:r>
              <a:rPr lang="pt-PT" sz="3600" i="1" kern="10" smtClean="0">
                <a:ln w="12700">
                  <a:solidFill>
                    <a:srgbClr val="66FFFF"/>
                  </a:solidFill>
                  <a:round/>
                  <a:headEnd/>
                  <a:tailEnd/>
                </a:ln>
                <a:solidFill>
                  <a:srgbClr val="FF33CC"/>
                </a:solidFill>
                <a:latin typeface="Times New Roman"/>
                <a:cs typeface="Times New Roman"/>
              </a:rPr>
              <a:t>fevereiro </a:t>
            </a:r>
            <a:r>
              <a:rPr lang="pt-PT" sz="3600" i="1" kern="10" dirty="0">
                <a:ln w="12700">
                  <a:solidFill>
                    <a:srgbClr val="66FFFF"/>
                  </a:solidFill>
                  <a:round/>
                  <a:headEnd/>
                  <a:tailEnd/>
                </a:ln>
                <a:solidFill>
                  <a:srgbClr val="FF33CC"/>
                </a:solidFill>
                <a:latin typeface="Times New Roman"/>
                <a:cs typeface="Times New Roman"/>
              </a:rPr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304622428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    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[ </a:t>
            </a:r>
            <a:r>
              <a:rPr lang="pt-PT" sz="19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900" b="1" i="1" u="sng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9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]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b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(1ª)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Anunciamos, Senhor, a Vossa morte,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proclamamos a Vossa Ressurreição.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Vinde, Senhor Jesus!</a:t>
            </a:r>
            <a: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(2ª) 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admirável da nossa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b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Quando comemos deste pão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 bebemos deste cálice,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anunciamos, Senhor, a Vossa morte,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esperando a Vossa vinda gloriosa.</a:t>
            </a:r>
            <a: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(3ª)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 para a salvação do mundo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Glória a Vós que morrestes na cruz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e agora viveis para sempre.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Salvador do mundo, salvai-nos!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Vinde, Senhor Jesus!</a:t>
            </a: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1866900" y="1335088"/>
            <a:ext cx="2849563" cy="6350"/>
          </a:xfrm>
          <a:prstGeom prst="line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104452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4453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4454" name="Line 7"/>
          <p:cNvSpPr>
            <a:spLocks noChangeShapeType="1"/>
          </p:cNvSpPr>
          <p:nvPr/>
        </p:nvSpPr>
        <p:spPr bwMode="auto">
          <a:xfrm>
            <a:off x="3851275" y="4724400"/>
            <a:ext cx="2665413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04456" name="Raio 10"/>
          <p:cNvSpPr>
            <a:spLocks noChangeArrowheads="1"/>
          </p:cNvSpPr>
          <p:nvPr/>
        </p:nvSpPr>
        <p:spPr bwMode="auto">
          <a:xfrm rot="-5758268">
            <a:off x="839788" y="2232025"/>
            <a:ext cx="179387" cy="620713"/>
          </a:xfrm>
          <a:prstGeom prst="lightningBolt">
            <a:avLst/>
          </a:prstGeom>
          <a:solidFill>
            <a:srgbClr val="99FF66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endParaRPr lang="pt-PT"/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1908194" y="908720"/>
            <a:ext cx="2807822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- Aclamações -</a:t>
            </a:r>
          </a:p>
        </p:txBody>
      </p:sp>
      <p:pic>
        <p:nvPicPr>
          <p:cNvPr id="12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05475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05476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000" y="1341438"/>
            <a:ext cx="1944688" cy="22764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477" name="Picture 21" descr="https://encrypted-tbn3.gstatic.com/images?q=tbn:ANd9GcTwp8wHdyvRBHQDFo2dfyl76HUFXNXOrV3pyMK0VOK14YVNpmkCT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4489450"/>
            <a:ext cx="3716338" cy="19637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5478" name="Picture 15" descr="https://encrypted-tbn0.gstatic.com/images?q=tbn:ANd9GcRyWQ-THQo7oLmlCODVuG4GAcEGsWq-0U-UAltXHXYw5VNjlc8z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4773613"/>
            <a:ext cx="2471738" cy="1584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5479" name="Imagem 8" descr="http://2.bp.blogspot.com/_6hB1Wp04kdY/TJ_LfMFIZ8I/AAAAAAAAA-4/_T9A1tDX3H4/s1600/razas_humana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1989138"/>
            <a:ext cx="4895850" cy="3743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5480" name="Imagem 9" descr="http://2.bp.blogspot.com/_8PXmcxcnnNg/TD_lt_QdHFI/AAAAAAAAAXU/11FQSboCWjY/s1600/NI%C3%91A-REZAND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0050"/>
            <a:ext cx="1944688" cy="1982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6745" name="Line 6"/>
          <p:cNvSpPr>
            <a:spLocks noChangeShapeType="1"/>
          </p:cNvSpPr>
          <p:nvPr/>
        </p:nvSpPr>
        <p:spPr bwMode="auto">
          <a:xfrm flipV="1">
            <a:off x="1042988" y="1557338"/>
            <a:ext cx="4057650" cy="0"/>
          </a:xfrm>
          <a:prstGeom prst="line">
            <a:avLst/>
          </a:prstGeom>
          <a:noFill/>
          <a:ln w="3810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Pai Nosso…</a:t>
            </a: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1761" y="3506114"/>
            <a:ext cx="6142179" cy="925968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0000"/>
              </a:solidFill>
              <a:effectLst>
                <a:glow rad="139700">
                  <a:srgbClr val="CC9900"/>
                </a:glow>
                <a:outerShdw blurRad="50800" dist="38100" dir="2700000" algn="tl" rotWithShape="0">
                  <a:srgbClr val="00FFFF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05484" name="AutoShape 10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5485" name="AutoShape 12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16" name="Imagem 15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3942938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7" name="Imagem 16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7256165" y="3798922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8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588585" y="605624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17" descr="COLOSSUS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16" descr="GRAPE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6656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6656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6656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080688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682" y="1124744"/>
            <a:ext cx="3476750" cy="344103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5" name="WordArt 8"/>
          <p:cNvSpPr>
            <a:spLocks noChangeArrowheads="1" noChangeShapeType="1" noTextEdit="1"/>
          </p:cNvSpPr>
          <p:nvPr/>
        </p:nvSpPr>
        <p:spPr bwMode="auto">
          <a:xfrm rot="16200000">
            <a:off x="-772365" y="2508670"/>
            <a:ext cx="3271907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Cordeiro de Deus</a:t>
            </a:r>
          </a:p>
        </p:txBody>
      </p:sp>
      <p:sp>
        <p:nvSpPr>
          <p:cNvPr id="118793" name="Line 5"/>
          <p:cNvSpPr>
            <a:spLocks noChangeShapeType="1"/>
          </p:cNvSpPr>
          <p:nvPr/>
        </p:nvSpPr>
        <p:spPr bwMode="auto">
          <a:xfrm flipV="1">
            <a:off x="1187450" y="1125538"/>
            <a:ext cx="0" cy="331152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1614877" y="936871"/>
            <a:ext cx="6767984" cy="39272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Cordeiro de Deus </a:t>
            </a:r>
          </a:p>
          <a:p>
            <a:pPr lvl="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que tirais o pecado do mundo,</a:t>
            </a:r>
          </a:p>
          <a:p>
            <a:pPr lvl="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tende piedade de nós.</a:t>
            </a:r>
          </a:p>
          <a:p>
            <a:pPr lvl="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Cordeiro de Deus </a:t>
            </a:r>
          </a:p>
          <a:p>
            <a:pPr lvl="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que tirais o pecado do mundo,</a:t>
            </a:r>
          </a:p>
          <a:p>
            <a:pPr lvl="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tende piedade de nós.</a:t>
            </a:r>
          </a:p>
          <a:p>
            <a:pPr lvl="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	Cordeiro de Deus </a:t>
            </a:r>
          </a:p>
          <a:p>
            <a:pPr lvl="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	que tirais o pecado do mundo,</a:t>
            </a:r>
          </a:p>
          <a:p>
            <a:pPr lvl="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1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	dai-nos a paz.</a:t>
            </a:r>
          </a:p>
        </p:txBody>
      </p:sp>
      <p:pic>
        <p:nvPicPr>
          <p:cNvPr id="11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546" name="Picture 12" descr="http://peotacilio.blog.terra.com.br/files/2011/02/menino-jesus-zzz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621" y="2105957"/>
            <a:ext cx="3358223" cy="28352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8547" name="Line 4"/>
          <p:cNvSpPr>
            <a:spLocks noChangeShapeType="1"/>
          </p:cNvSpPr>
          <p:nvPr/>
        </p:nvSpPr>
        <p:spPr bwMode="auto">
          <a:xfrm flipH="1" flipV="1">
            <a:off x="792163" y="1412875"/>
            <a:ext cx="3419475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8548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8550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08551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15925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5" name="WordArt 8"/>
          <p:cNvSpPr>
            <a:spLocks noChangeArrowheads="1" noChangeShapeType="1" noTextEdit="1"/>
          </p:cNvSpPr>
          <p:nvPr/>
        </p:nvSpPr>
        <p:spPr bwMode="auto">
          <a:xfrm>
            <a:off x="755576" y="908720"/>
            <a:ext cx="3456434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sp>
        <p:nvSpPr>
          <p:cNvPr id="12" name="Rectângulo 11"/>
          <p:cNvSpPr/>
          <p:nvPr/>
        </p:nvSpPr>
        <p:spPr>
          <a:xfrm>
            <a:off x="2533623" y="1547378"/>
            <a:ext cx="6420582" cy="49059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TODOS OS CONFINS DA TERRA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VIRAM </a:t>
            </a:r>
            <a:r>
              <a:rPr kumimoji="0" lang="pt-PT" sz="22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 SALVAÇÃO DO NOSSO DEUS.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 </a:t>
            </a:r>
            <a:r>
              <a:rPr kumimoji="0" lang="pt-PT" sz="22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VIRAM </a:t>
            </a: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 SALVAÇÃO DO NOSSO DEUS.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200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1. O Senhor deu a conhecer a salvação;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aos olhos das nações revelou a Sua justiça.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Não se esqueceu do Seu amor,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da Sua fidelidade à Casa de Israel.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200" i="1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2. Os confins da terra foram testemunha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da obra de salvação do nosso Deus.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Aclame o Senhor terra inteira,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exultem gritos de alegria</a:t>
            </a:r>
            <a:r>
              <a:rPr kumimoji="0" lang="pt-PT" sz="22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!</a:t>
            </a:r>
            <a:endParaRPr kumimoji="0" lang="pt-PT" sz="2200" i="1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042988" y="1628775"/>
            <a:ext cx="6303962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1043608" y="1196901"/>
            <a:ext cx="6264696" cy="4318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(1)</a:t>
            </a:r>
          </a:p>
        </p:txBody>
      </p:sp>
      <p:sp>
        <p:nvSpPr>
          <p:cNvPr id="8" name="Rectângulo 7"/>
          <p:cNvSpPr/>
          <p:nvPr/>
        </p:nvSpPr>
        <p:spPr>
          <a:xfrm>
            <a:off x="323850" y="1916832"/>
            <a:ext cx="8569325" cy="2708434"/>
          </a:xfrm>
          <a:prstGeom prst="rect">
            <a:avLst/>
          </a:prstGeom>
        </p:spPr>
        <p:txBody>
          <a:bodyPr>
            <a:spAutoFit/>
          </a:bodyPr>
          <a:lstStyle/>
          <a:p>
            <a:pPr marL="804863" lvl="2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Se vivemos esta Eucaristia como verdadeiros cristãos, devemos sentir-nos agora «consagrados por Deus». </a:t>
            </a:r>
          </a:p>
          <a:p>
            <a:pPr marL="2633663" lvl="6">
              <a:defRPr/>
            </a:pP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E então, estaremos prontos a </a:t>
            </a:r>
          </a:p>
          <a:p>
            <a:pPr marL="2633663" lvl="6">
              <a:defRPr/>
            </a:pP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oferecermo-nos ao Pai, junto com:</a:t>
            </a:r>
          </a:p>
          <a:p>
            <a:pPr marL="804863" lvl="2">
              <a:defRPr/>
            </a:pPr>
            <a:r>
              <a:rPr lang="pt-PT" sz="1000" i="1" spc="100" baseline="0" dirty="0">
                <a:solidFill>
                  <a:srgbClr val="F8F8F8"/>
                </a:solidFill>
                <a:latin typeface="Arial" charset="0"/>
              </a:rPr>
              <a:t> </a:t>
            </a:r>
          </a:p>
          <a:p>
            <a:pPr indent="-109537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as nossas alegrias e tristezas, esforços e sucessos...</a:t>
            </a:r>
          </a:p>
          <a:p>
            <a:pPr indent="-109537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as horas do dia, sobretudo as vividas em favor dos outros…  </a:t>
            </a:r>
          </a:p>
          <a:p>
            <a:pPr indent="-109537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toda a terra, a natureza, e todos os seus seres vivos...</a:t>
            </a:r>
          </a:p>
          <a:p>
            <a:pPr indent="-109537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o que somos, o nosso tempo e a nossa entrega solidária…</a:t>
            </a:r>
          </a:p>
        </p:txBody>
      </p:sp>
      <p:sp>
        <p:nvSpPr>
          <p:cNvPr id="9" name="Rectângulo 8"/>
          <p:cNvSpPr/>
          <p:nvPr/>
        </p:nvSpPr>
        <p:spPr>
          <a:xfrm>
            <a:off x="1476375" y="5037138"/>
            <a:ext cx="7056438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36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Recebe-nos, ó pai, </a:t>
            </a:r>
          </a:p>
          <a:p>
            <a:pPr>
              <a:spcAft>
                <a:spcPts val="0"/>
              </a:spcAft>
              <a:defRPr/>
            </a:pPr>
            <a:r>
              <a:rPr lang="pt-PT" sz="36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Como aceitaste jesus!</a:t>
            </a:r>
          </a:p>
        </p:txBody>
      </p:sp>
      <p:pic>
        <p:nvPicPr>
          <p:cNvPr id="10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594" name="Picture 11" descr="http://2.bp.blogspot.com/-niSkHwCCHZc/TeOYAHoFwLI/AAAAAAAAEKI/G_1Jq20-GxI/s1600/%253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469458"/>
            <a:ext cx="2174875" cy="2663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0595" name="Picture 26" descr="http://t3.gstatic.com/images?q=tbn:ANd9GcSAI6LIr0_ArSu6rPSirbWZyPaA6S137uIlOHl7VTrhwj5jBRfY9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3861048"/>
            <a:ext cx="1752600" cy="22383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0596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860425" y="1412875"/>
            <a:ext cx="6303963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859970" y="980728"/>
            <a:ext cx="6264696" cy="4318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(2)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899592" y="1937002"/>
            <a:ext cx="6695220" cy="38348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 TEMPLO DE DEUS É SANTO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 TEMPLO DE DEUS É SANTO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 VÓS SOIS ESSE TEMPLO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 VÓS SOIS ESSE TEMPLO.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1. Não sabeis que sois templos de Deus,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e que o Espírito de Deus habita em vós?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2. Se alguém destrói o templo de Deus,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Deus o destruirá.</a:t>
            </a:r>
          </a:p>
        </p:txBody>
      </p:sp>
      <p:pic>
        <p:nvPicPr>
          <p:cNvPr id="12" name="Picture 17" descr="COLOSSU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6" descr="GRAP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618" name="Picture 7" descr="http://bp0.blogger.com/_liOO0KMb4WE/SCAZFWLl00I/AAAAAAAACAg/o_LxPE11YCc/s400/A-116C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1125538"/>
            <a:ext cx="3821112" cy="28908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1619" name="Picture 8" descr="http://t3.gstatic.com/images?q=tbn:ANd9GcTp9m95jkBPY8e12ZPm-T4jb00y0wckULHSfnlKrhFIPVSkHamGH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9525" y="3500438"/>
            <a:ext cx="3363913" cy="22320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 flipV="1">
            <a:off x="650875" y="985838"/>
            <a:ext cx="2774950" cy="1008062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20428569">
            <a:off x="416828" y="920576"/>
            <a:ext cx="2981794" cy="51273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  <p:sp>
        <p:nvSpPr>
          <p:cNvPr id="9" name="Rectângulo 8"/>
          <p:cNvSpPr/>
          <p:nvPr/>
        </p:nvSpPr>
        <p:spPr>
          <a:xfrm>
            <a:off x="1043608" y="1916831"/>
            <a:ext cx="7632848" cy="2763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SENHOR, TU ÉS A LUZ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QUE ILUMINA A TERRA INTEIRA;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TU ÉS A LUZ QUE ILUMINA A MINHA VIDA!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1. Cantai ao Senhor um cântico novo!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Cantai ao Senhor, terra inteira!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Cantai ao Senhor, bendizei o seu nome!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42" name="Picture 13" descr="http://meridiani.uol.com.br/imagem/med/140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4005263"/>
            <a:ext cx="3276600" cy="2451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43" name="Picture 28" descr="http://2.bp.blogspot.com/_5xUw_hUwbhc/TUWb5uAkSkI/AAAAAAAAACo/pFWBcJC2wU0/s1600/apresentacao_crist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4221163"/>
            <a:ext cx="3168650" cy="21955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44" name="Picture 11" descr="http://t0.gstatic.com/images?q=tbn:ANd9GcTXxTbKwtq_C-4ZqptTCc4SibFVvDCivTi_U0xuBOslZBdlkEmf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5163" y="3706813"/>
            <a:ext cx="3024187" cy="24288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45" name="Picture 8" descr="http://4.bp.blogspot.com/-wGhlYmFt3eY/UCwvyiyA88I/AAAAAAAAFHE/zgVOnDw_Uc8/s1600/prega%C3%A7%C3%A3o+nova+jerusal%C3%A9m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9300" y="392113"/>
            <a:ext cx="2940050" cy="21002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46" name="Picture 26" descr="http://t3.gstatic.com/images?q=tbn:ANd9GcSAI6LIr0_ArSu6rPSirbWZyPaA6S137uIlOHl7VTrhwj5jBRfY9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47663"/>
            <a:ext cx="2306638" cy="35131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47" name="Picture 17" descr="http://2.bp.blogspot.com/-_xAXv72tTNU/Tsqlq6FIQpI/AAAAAAAAFq0/CrDLUorKNEo/s1600/jesusesimeao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7363" y="398463"/>
            <a:ext cx="2697162" cy="28384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48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12649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12650" name="AutoShape 19" descr="data:image/jpeg;base64,/9j/4AAQSkZJRgABAQAAAQABAAD/2wCEAAkGBhQSERUUEhQVFBUVFhgYFxQYFhcUFRQUGBgbFxoVFRQXHCYeFxsjHBgXHy8gIycpLC0sFx4xNTAqNSYrLCkBCQoKDgwOGg8PGiokHCQsKSwpLCkqKSwsLCwsKSksKSwsLCwsLCwpKSwpKSwsLCkpKSkpLCksLCwpLCksKSkpLP/AABEIAL0BCgMBIgACEQEDEQH/xAAcAAABBQEBAQAAAAAAAAAAAAAEAQIDBQYHAAj/xABKEAACAAMEBAoECwYGAgMAAAABAgADEQQSITEFQVFxBhMiMmGBkaGxwSMzUtEHFBVCU2JykpOy8CRDc6LC0jR0goPh8RZjo8Pi/8QAGgEAAgMBAQAAAAAAAAAAAAAAAgMAAQQFBv/EADERAAIBAgQDBgYBBQAAAAAAAAABAgMRBBIhMTNBUQUjMnGB8BMUImGRseEVUmKh0f/aAAwDAQACEQMRAD8A0k1pIB5S9jjp9nGBxapGV8djnuu4RVabsMyVQtMVwWpQSyh5LcrG+2oHUIh0jo8S1QpWplgmrEgNShw+0Vw3xzqleNNqMuZqhTcldGnQySa3l3Ufxu+UKEk0566vmvq6LuMU+j9HzHWvGovMwMosRfNFFRNFcTsg4aBnVpx6VvXPUNzgL1PXbBDhYVck+2uH1Xx/lw74W7JrW8uOqj+N3ygUaBnYenTEMR6BslND++6YaNCTaV49KXA/qG5pyPruiJqVoF3JNOev3X8LvnC3JOHLH3X/ALcO+BG0FOBI49KhlU+gbNqED13SIYdDzagccmLMo9Aecta/vugxCaB12Tjylx6H8bsIZcmnPXfdfdld84BXRE0gET0oVLeobmrQE+u6REnyFNx9OmAUn0DZMaD99EIFlZNa3l+6/jdwjwSTjy1x6Hw/lx7oFOgZ1acenOCeobnEBgPXbDHl0BONKT0xLD1DZqSG/fbQYmpAkpJI56/dfwu+cLSTWt5d11/G75QCdDzbt7j0pcv+obmbfXQj6ImgkGcnJu19C2F6lP33SIhYfck48tcfqvh/Lj3QhST7a/dfwuwINBziacenOueobnUvU9dshU0FOIHp0xvfuG+aaH99tiECysmtby7qP43fKECSceWMfqvh/Lj3QGdCzaV49KXA/qG5hyProe+gJwrWemBVfUNm1KfvukRCBJSSfnr91/C7h3w6kmtby7rr7s7vlAXyJOqBx6YsVHoG5ygkj13QYjXRc0ionpS6X9S3NXM+u6REKDwkn21+6/hdxj1yThylw+q+P8uHfAh0JNFaz0wCk+gbJzRf322HHQE4GnHpzrvqG51K09dsiECrsmvOXsfxu+UIJcmlL65+y/ZS75wKugpppSemJYD0DZoaN++2gwh0JNArx6cy/wCobm7fXRNSBd2Thy1w+q+P8uHfClZPtLj9V/G7AM3Q01a1nJgVB9A2bUu/vtdRCpoWaTQTkxYp6hucBeI9dsEQsMCSac9d91/C75wt2TUcpcOh/G7Aa6DnGnp0xDEegbJTQ/vtphX0JNAJM9KBQx9A3NaoB9d0GJqUFXJOPLXH6r4fy490euSac9d91/C75wP/AOPzqkcemDBT6BsyAQPXdIhq6BnEgcemJZR6A5rWv77oMTUsKYSQa3l3Ufxu+UCzLRJFeUPuvh/Lj3QPN0XNu145MVL+pbmjX62KKz6OmTnmKZtLqlgRL5woCML+FTe7BATqRprNLYKMXJ2RqJU2S3z1+6/hdgm9J2r2P/ZGP0VZJrTQgmKARmZddZoKcYMxdPWdkXEyxMpINoSoND6Bsx/uwUZKavHYqUcrsyr4RXhdJLc4DF2bM0yO+LPTK+hrrCv14/8AUG8L7GpUKFQEkAHBRXpOqK/Sqs9nIC4qrAnl0OsmpSnzdsczFXlOBpo6RY3RSsEHP+++O/dq2Qby/wD2fiTO3PPpgDRzi4OvygpDh2eUdjIjNlJ+WfpPxZmHfr17YiNpoec2By41+ylcuiGlstx8aRy3TQBtM3+M353HlAyVh9HD/EdrnUvjX1n/ABn7Tjn06oRrV9ZvxW7c8+mOPMM969yhvKFsKC/lrc/zAQI1YS7tc7CLX9ZvxWy2Z5dEKLV9ZvxX7M8hq2RyCWBdX7Ne5T5GPXOTSnzQO4jzirhfJf5HY5bM2TOf9589uefTDyr7X/Ff369e2Kn4JLKDInMVU1mmlQDlXbvjeiyJ7C9iwuUpJ2RknBRdrmXo21vxXpTZSuXRlDDe2t+IxrvxxjWmzLlcT7q9sN+Kr7CZ7BA559P2BZGWAba/4r9uefTDrrbX/Ff369e2NQLMo+Yn3VhDZE+jTsH6/wComefT9ksZi421/wAV8tmeXRlCXX2v+K/bnn4RqfiyewmP1VjwsiewnYImefT9ksjKkNtf8V+3PPphAG2t+I3Znl0RrTZU9hPurCfFE9hOxaRM8/dyWRlQG2v+K/v1aoW6+1/xZnbnn0xqDZE1InYsO+KJ7CfdWJnn0JZGTcsM2cbPTON9MdevbDTO+s34r9meXRlFZ8L1muyZLqAvKZTdwzAYHD7JHXHNlc7TnTM7W90MTk1c00sN8RXTOtGd9dvxWPbjjTVsjwnfXb8Vh1559MciWaSBicV2n2R5tEdsntgbx5oOZ1EHzi9Q3g2le52LjT7TfjP2DHIwvG/Wb8Z8thxxHRHHVmn2jzl1nIgDbtrDkmmuZ1azsJ8ompFg2+Z2EOfaffxznHbWufTCGYfacf7r9oxzOs64z/Ax/wBlFTX0jDbF8aUO+GKN0Zp03FtEdom4HlHdxjZbM8uiAeC+MyZWpoaYmuBBOZgybS6dx8oC4Ogq7uQCrMQOUK1AOaipUdJoIyY6Hcv0Coq0hBLItAC15gyYprpmN0XIltsrvck9ZiLREgfGDeVTgtMmNMR1Y1wjVfEl+jXugKEpKnFIqprJmY4YzjeUA0NRiKVxw1jPGkF6R0SgkuQWB4sUxWmIpiLvT3dZruGTUmJvHiIs9N2qksU1yx4DCMWLbVReQ6irxM1oaZWUD0e6LJcv17Iip4P+qG7zEW65dY/KI762QjmNXMbm8Y5ZpFqz5h/9jn+dj5x1JByl3Hy98cnntVmO0ue0V84CZuwq3ImH5j3KVhLGcCdiE9tT5Qrnxc/ziEs45DfYA7v/ANQHI1Lxe+hI4wPQtO5h5CHtn1+a++EmZneB2kf3RsODvwezLQodyUUkEAZ6s6/ZECSpVjT8RuPgwsd3R8s0HKvNrxqxOPVGuEqo1d8B6Gly5csSZZHo1pdGYum73HCLGtFgL3OK3qQlD0d4j13d3xMKQ1iIp6FDFkmlcKbj74S5u7/fExIoI9XCLIDlD0dOBh4knA4dhh5FY9OmAXRrOA30J8AYliERQ9HZ/wAwvFbuw4xM9IYZqhgCQK5DWd0UQjMg66Z9MIFI2ROxzhWWLsQxfwp2Mto2caA3CjDDKjip7CY4yDn9o+L++PpHSlgWfJeS4qsxCp3ERyDTPwXWiRLaYrrNAxugEPSuzWc4JbG7CVYwbzGLlDIdXYR/bEVpHIX7BHcPdEuvrP8AX74bNXkr9ph3vBHQesff2GKcz9g/zsYec+r+kjziFDyf9HgAfOJ3GPb+akWwYG84GH9nPROf8o98aEZdY8YzPAk+hf8AjHvQU8I0ya94/MYbHZHNrrvJA1oNEO4x7glZuNWZeZqKDQC7hUkk4qeg9UJbPVncYl4BzeTNB9ntyjB2k7Ul5gUt2GFBLtyqGZg0qovU1EeyB7Ua8HpEYKZPvW2SfqNX+TZG2UYfN7IDDPu0DVVpGS4Xyb0xASFxpU4AYayYH0lJYyiL3NWleTSowG+tNWzpgjh8vIrjnE3Cxa2SX/l5WHUYz4pd5H3zG0W0ik0DLpLG4eUWi5dY/JAmi0og6vGDBzT+vmx3RCB58ygrslOewL7o5Qgy6u+6sdQ0o9JUw7JEzwpHMB7u5q+UJqbnRwvhfvkQTDyf9J78fKJpY5J+0o70iGYOT/pQeI84IXmjpfwr/bAM0R3L/gRopbRbFDEUU3rvtUu+Y8I7jYpYUUAwFRHIPgrkE21mHzUbHexHlHWLRaClzXfmqlTqBJJ7lI64XN2OdidahDaZjB511xLJmSxfoGCgoTUg0EPW0OWY8YpClEuBQCCSnKvVyYM2GwrjAFqdSZ19GmoJ0oMiyzNrRDWqAGoBpDptrvMzrImqVRTMrLYXgsxHQKKctgl/AYilNgjOm7Owl2uWXHsZgQOF5RJBWt5Bc5IOrnZ46s4dabOsxwrgMqipUiqltVQcDQVwOuh1RWLa75X0M4MZt6Wxlst0ckEu1KIChrQ55c4UFiZ4WcQ2F5AR1G6eyg+8NoiOTW/Ulug1yZZRVaiDkhSKlq3iKGteSF6cK7IYs+YwcpNVbqjklLxDBVctW8MwSBsqDjEVsnVfjEDNcAUlUZqqzPLa6QOUQyqSBUgVORiOQ95mIlzFIkEOTLZQ3JHF3ajltQtgMRkcaCJrclkSzJ05RXjFYSwGf0dL4Y1ujE3bqY11nZBNqJ4+XRwoArQgEvVrpVSTgSNYgG1TWBZBLcmfLQKwU3VN24wmN+7ujlY0zwqcIn0hMUWmXWUzm7RGEsuEYtQkvSkvCtTXKCV+ZTsS2q0TA15WAly2RWWmLXqVN7VdvLhv6IilrLe0urqDMRpZQnMAAMLp1VNa0zodkQ2h24x5PFueNdGVwp4sILt8s+SkXDgcTVaZxJpNFLy5qnlpOVDtIZqFDtFSCNmO0xG3uRWGWXSTjiS8wOsxwGAUKZYZQApofaYZ0zh6aUanKZQS0kUwrdal8ga88+iK+wSBNlrKSU8s3HqzSmlAzSqsHJIFeUqmpz6odJsJdAzymD3rMAxlm8oYLfo1KgDG9TAY1ifUTQKe3zQMXFJqqU5IrKrMRSMTRuS4OOusF6Pnl5SM5DHGrUFGoSKgdIFeuKZr02UqvKmjilWW4KHlM0yUpCYcsXVZiwwFRjFrosuJKq6sGllpZJFLwSoDrtBFDXfEje+pTscc4f6GFntj3SLs1r4A+beIqKdZPXGcfm7n8SP7o2nws2e7bFfGjylPRVGxp1ARjGGD9DKe5fdGk62Hd6aB5Iw6mHh7omGrq8VMRyM/9R/qMOTIbh+RfdBMKGxs+Aj8iaPryj2ho1oyO/8AqaMbwGOM0dMg95HnGyTm9niT5w2GxgxPEYNbF5B6/CBODksqhcMoBJWh3k1zyw7oPtA5B6/ARD8H60nWn+C/lGPtBd1f7iqbsx1hszC2Bia8nWBWpOIOJ2LG4H6wjK6Klftcw7vCNdj9bv8AfCaHDiDVd5MynD31XZDuFI/ZZf8AAleEQ8OT6PbU+YifhWP2aX/AlxnxT+uHvmHS299CssHqxuHjBB5vZ4CBrD6sboKIwH2h4R3RaKfhFMpInfwafemBY5w5wPX/AFnyje8LptJD9Ilj/wCQv/TGCmDA9f5SPOEz3Ojhl3bI5w1dKjsofOJkGCfaY9ze+IpuY+1/SPdBmj7MZkySgzY+N33mANCajd+9zoPwQSKCdMOugHZX+qOi2qxLOlFGJFTUMvOVgaqy11ggRXcHNApZZQRQB27NcWQmUqApP3aeMKerONOWaTke0TosSZd0FmJJZnalXY4EmgoMgKbAIJmdERi1GlLrU3r74jM4+ye1ffFWBCAMOmIbdopJygOG5JqpV2RhUUNHQg0OsdA2CE4w+ye1ffDjazldbXrX3xChwkhVVUAVVAAA1AYAQ+gO+B+NJ+ae1ffCmd9U9q++IQLuwxjjEPxwn5rdq/3QzjT7Ddqf3RCBN3GBBoOSJxn3OXnW8128RS9crdDUwrSsSLaCDW63an90K9pOdxu1f7ohBzDGHK9O/pgb4x9Vv5ffCi0481v5ct96KLCs4S0rSn61GBvjP1W/l/uhXtN6gukY9GrCmBrFlHPfhks5MqQ9MnmLX7UskatqxzOZlM3A9ze6O96f0IlrkNKc4HEMM1YZERwy32Iyps2U2aVU9RIB6wQeuDi9DpYOatlAE5x+14rTzh4y6vJh5QxMz/pPaR7oeoz/AF85/fBs0x/6afgS9J0wbQndMQecbiVl93wEYHgg9LQelPCYh8o38sZ7lhsNjFiuIRTuZ2+AiPgEPTWn+C3lD5vM7fyiG8AR6W1fwW8oydocH1RmhuWWhz+0zOrwjUg9MZjQo/aH6vCNPdH6AhNDhR8ganiZkeHPqxvHiIm4Wf4dP4EvziHhy1U6x+u6JuFn+HT/AC6eBjLi+JD3zG0dvfQqrD6td3vgz2ftDwgKxerH2T5wYcxv8jHfFIynDN/R02sn5ZhjFMMP19UecavhrM5SL017JdP6jGUbV1eMuET8R1MOu6LLg5oQ2q0LLGQqzbhyfOOn6N4ASpM5HXNMR0e7LujHfBtaRJmzJhUsKXMCAQSxbXuEdGXhYv0bdq+6AlfkYMTN52rl4H/QjxIr/wARTLwnX6Nu0RIun1PzG7RCrMzlqr9O2PFhn15Viu+Wh7B7RDvlgeye0RCw4P0w4sD+tcV/yuPZPaI8dMA/NPaIhA4N09EKHGv/AIgD5XHsntEe+WB7J7REIGtv1ecOv/rpzgH5XHsntEN+Vx7LdoiiB5NdkO8s/wBUiv8Algey3aI8dMD2Wy2iLKDiY8T090A/LA9lu0Qg00K8057RSKIWEIaUz98AjTQ9g9ohG02PZbtEQhYXoy2lPg9s9otHHsWBJq6g0D0ph0ZaotjwgHsN2iI5nCdR+7btEErhRk4u6OM8KuD5sdpaXWqEKyH6l44HpFKRVqM/1rHvjY/ChbVmzJMwKQbkxDUjEDlDLeYx45x3n/64byOrhpOUE2WvBlqWhelT4MfKOkoMTuHiY5doWZSdLPV2hh5x1Fc+r+swyGxnxfjXkQTuad39MJ8H/rLV/CbwELN5p3eUJ8H3PtX8JvARk7Q4PqjNDcstDNS0TNWXhGpVhGU0Q37Q+NMF6e6NXfPRCsO+6j5A1PEzI8OuaN48Yl4Xf4dP8ungYh4b80bxvibhf6hP8svgYy4viQ98xlHb8/oqbF6sfZ98Ftn978pgOxerG7+6DH5zbm8I7wpGE4Zt6cDZXwA8ozh1bh5e6L3hdMraT0e8xS8QxK0BxApgTWhIJG2hEIl4jr0tKSubng9YlSQhXNwHJ2kivZFsgiKzWUIqoMlAXfQUrTv64JlrvimcWcs0myeUkGS0iCSkHSUhbIhyS4k4qJESJbkBcIH4uAZluAmhSyKvKGNASyjFgxbIGiUpib2PJpFpPYIjNqVWb7oLeUZXRVnMxLyhFcYtVA5mFxeYlm5igVAXEZ1xyTUqOOwUY33LmbpCUpAMxamuAq5oMyQlaDLEwpt0vUxO5W1YZkUiKzaLBQu5JyGARFqBU0pideZAzwOcRWOWC9AhUKRTH52fWMiOuuFCyXXk9kEoxDZs8KASGpuy74YLfL9o7aXXrnTKmOOGEGWqQChrWlMekRUWazo7gMrAgkAjZjTlUzpTdQZEMBJVakHZ6kUYtB0q0y2FQ606WApvBxEQaOtnGEg6xeWgoKBrrLWpvFGoCcOeppQgmDSeimRxcCMcwHlIaAbCqm8BQn5pwBzMDyLsu0ylot+8VLoSquJisVJl1JvArQk1wArkKEq7k0TIrXRecXC8VBNyPXI03FgvFQ1pUF3IYyRLkK+bLgSakWcxIBnpBpgsyPDTR1+QX1ygzbxdoYxIHKO8/wBPujpumbJxkmYgzZGHaI5ghqf1s/4hvI6GClvHyCdGmkyXvTxjqozH6+cY5RZDR0+0n5ljqstsE6R5184ZT2Lxi+peRHN5p3eUJ8HvOtP8JvAQs7I/rVHvg8ztP8JvKMfaHB9UZIblhoT/ABD7h4RqrnR+u2Mnob/EPnkvnGrCwvD8KINXxsyHDgC6N48Yn4YeoX/LL4GIOG2S/aEEcM/Ur/l18IyYziQ98xtHb8/oqLD6sbv7oMI5Tbj40gKxerHV5wYTi27+qO+KRzbTcwG0sTWl4VpnTkk06aGNrYrKiS0CYqq8ljnQita01gxjVsnHWy4TQM5ruVVJ7QtOuN6iClABSlANgGAEI5s0YqVowiuggSJkWGgRJLimYAqQkHSVgOSINkmFSDQUixKFiNIkBhYRFbCBLctkEeu66a90ZTRFnQ3pUxuLm15CNfBdBJl4rfC8YwN+tMqZDAxZ8J7ddVpZF5ZiFSuIDAhgwDHDIjLHERl5csB1ZS4KurKXmXwGBJVruvELlWoJA+deTJxejHRi7G0sei7qUcCtSSAcyK3VUYBaVpXDHdBdmsgXGlDkB7K7AYzsjTpFKzloPqscOTnyNoPb04lrp4a5v8jagCfm7K9+2FRcIu5Mki+KwBM0etcebne1KaZsdlNfbXCABp9fpdnzTrp9XXjv8U/8hH0o28w5VUE83fFznCa1IoSQRpOwuXU8rKhN6oVqXQFu4kEDL2mxxyprEVNtQX791kNQyty+Lmm49DgRdBqK450htstQmAo06ikUYAMppQBskwN0zAd56Iqpa3QApZbhqlxkl3Wo4W7dXCoK0p5UioZEWoSOj3Y9SK3QWkDNQltRABxxAFCb2RxxwrSuOMWVY0p3VxLVtBCIYwiQmI2gigeaIAniLCZAM8QaKZXTlEZrSPBeUVdkF1iKg1NAa1rSNRNECT5IZSNoI6iKQ6IKk47HL5TYg9I7mWOrWU1WXu8ljltqsplMyHNMOy7Q9lI6fo81lyuvyhkOZ0sS8yi/sPn5H9ajCfB5naf4TeUetBwPX5wvwd5Wr+E0Y+0eD6oyQ3DNCn9pfcvnGsCL0frrjJaGP7Q25Y1lf1SFYfhRBq+NmR4ajm/aEE8NB6If5ceBij4R6Qd3QMl3lZ0Ow7TF5w29WP8ALjzjHjOLH0HUdvyUthPIXcPEwVPOEzcYEsPMXcPzRPbWokymdPKPQiUU3BvRqhTOOLTGcg05q3it0b6E9myLu5vhtisYlS1litEWm86z1mpia7CRU5OUrjAm+JJax5REiiBYJNKEGSjAkqCUaFsJBaGHPNoCcTQVoMzuinGk5tK/Fpldl5dsSppWZrs84bgpHUb23ohe4y1iinaclTjem2qSgVmZEDK4VGAFSwcZ02ZiB5j2elBbJWF1aUUGq8yp40447Ma5RV6e4CpMmzJiTJskPePFGyzWpWrFQwe6VvVIAwGA1VgG08EJQRpvxiYqMQQBZpsw4NySGDgOQBSuHVlCHQpt3zv8fwMVSSWkSxk2kVIabIoagUnSzXWRQkHMV2iLD5RlGp4+z/PfnJjeW6T6zKgXdejJDQ1nrX4zOwNf8FOzNa/vczXuho0FZ6U+MTuaR/gZ3NIGHrMtdOmDeGpvmyfGn0Nf8clCnp7PhcOafN5K/vPnU66w02qVQrx0g4FOcg+cZlOfngOoxlDoWz67TN+bUGxTsRXkg+l1ZDdDPkmz5/Gpuda/Ep3Ou0vetz11ifK0+rL+LNcjRTLUGevHWejFqsZssHE0YhVJ1ZiuG+LOTaLMpB+OSqAo+SZICENeMyproaxi00RZrwHxtxmMbHNAF41NTxuAwNeiDzwKlUxtLMHCqpFndQMMDi5vClTdFK6oGeHp/wBzXp/BFVn0NnorTSS3lyUnypsupW6CFdXY1FBeN4nZnSNRejnXBng8lmtN/jJs9wpIAs7JQsLl4l5hqQoYD7RjZtpE0wkza9KADtvHwg4wUFZNsVJuT1LItDGaK2Tb5hcKZLKpzcsKDk1ypXPCDGMGkU9BJhgOaYneB5gg0gWCzRArQTMSIWSGoAyHC/Q9Kz1ywDjsAbuAjTaDmXrPJPQO8RHpiw8ZJmIM2U035iGcF3rZJJ6B4QyBohNuOV8g60HA9fnD/g6HJtP8NvGIrScG6/ExP8HI5Fp+w3iYxdpcH1RcNyfQ61tDbl841wX6xEYWyW1pdpN1b3JXb07I0Hy5N+j7j74DDK9KPkVV8bKPhbZ1VkoqqbwyAG3ZFjw2Hox/AHhAPCwekT7Qiw4b+rH8EeEYcY+9j6fsbR2/JQaPPIXcPzQVOoQQRWrqKbyB5wHYOYu4fmi30fZ7z1OqYvbn5GPRPYRyHGymFFmi+Nj6N8eWxjWAOvvjLnFWKH4sdkPWzmL4WMbB+uuE+K9FYmYlimSQYlSVFsLIIcbLugbhWK8M209sIJjbT2xYCz9EMEgV6/OBIUulZXJL6x5kRmdLGqIfRihfBnaWMFXAXVauZ2UjZcJJd2zufs/nEZazzKyyASOUcmA1LnHOxEsk8xto+ApVsx18VmKVmTcRUY0EvGseWyg6pA6Kzzs+r+u2L1UJIxICnIzB0dmX6pCSkoueOXraEk0FadcZvm5B5UUlps5uVuy+SBUBpt1RUtWYWQ3chTbsFCYrxN6ZA/3m2fw4s24eyFvIBPCkmrAya4Uqpq17FkzrkaZRaTUavPelRhxinYNmAqaxtqVHRjHMtxcbSbMubYR9CN1pH1vqYUz3VjQaJtFZQLBGo7Uo4mAUpSjBRjienHOJRLZgReeoJpV1w3CmOvthLQxCrUsxoTVipONPZAEZ54hVFYbGNjR2WwBTepiQIKXHVSDrLIqinDFV/KI8ln2Uy90dSOyOe9wO5DWSLT4tuj3xXoi7kKdpRiJ5R2RdNZt3RDTZOiLUirFA1miP4udkaM2OmyGtYsct+UFmKsZ02X/qK3RcgIhQZJNYd9e6tOqNmth1UA8ozVqsPFTJg1NMDj/UAT3mG05XZcdGC2rJtx8YJ+DkejtP2G8TAlrODbj4wb8HA9FaPst4mMfafB9UPhuN0bJDWlqqrclcwDrOVY0xsCfRL2Ad1Iz2iD+0t9lfONdQdEKw3Cj5A1fGzG8KfWyxgeUNW29r6oseHHq/9keEA8JRWfL+0PBoP4c+q/2vKMeN40fT9jaG35KDQ0guEUa6Y7BXONRYrIEZQKms0kncjbIouCa4V2KKdbY+AjSyVrMUbDMPYAPOPQy2MknrYsqdEebdDM+vDKFpvjGWIV3/AK1w4L+v0IRadOvCFEulc90Qs91HDvjwXfHrorkaVFfCsc+mcPpt64TLvalumpwr4DbCpzUdwowctjoJGvZEOvL53nSMFO+ECcpAJlAnIFTjU0FMdsBv8INpBwEkDOrAjp9qKhUUrWT1LlTcdWbLhTOrL4nK+AQTkLrjPCmwZ1xiisdiuKRfXE1yqcqZRS2rhdMmG/NEsXRS8AwopOVA1DidkXej5iT0DI99a0qBheGYxoY5uKk7Obvl22/0aqUdMvMCsjgzCoK0W/QYnC8BrWkSLOPHBA4vBsqbJdfZpHtELY5zkSZl5wrEgAhqFhUksoryqa9cEWWTY3n3FmVnXnqt2jVRbrcopSgA27oU0lJpprToxlgwaakiz0+MysJbgy+Ml87iQu2ta4UiqnvdnKl9c1pgdrCvNoaHbDJ3BPRyzOJaZNDkqgW++Jel1QQtNY1xbaQ0VZpIVpjXalQrFQxquIxCkjadsNqThK1r/gVFZbsqZkz01wsgqVwoTSq0yApXr11iW2aPDU5ajClLp/QygyVoyzuvHoxZecJlBXkAqSKrXUYi+MSzeEuZeKi9S6cATTGtNdYz5op6X030Grz3NNoDSfGyqXaFFVTmQarWoNBXLae6DZW7V7o5z/5ebKzC9KUvyjeViTmM6nDPDpMePwg2kGirKrlzT/d0R16dT6Vcxzg02+R02pjzMTqjmS/CDaqmvFf6VBHfWD7Hw0ns6KWTFkDAKuAY02Ya+yCdaKdmAo3s01qb8DohaQj50ofP9YQ3t8uyHAi11U8YWnRWPXe7/iG+fR17IsoVh0RRaZsxdjQYjizvGI17ovB1wBbF9IelU/Ow84ZT8RTdjH24EXwcDQ+MH/Bv6m0bn/MYThOlCTtU9x/5h/wcD9nnn7f5jGbtPgrzH0nf39yPRrH42QKYgbfrbI05LjDkd8ZjRv8AjDuHg0avDogMNwYgVvGzLcIGraJQAwr5NB/DjGX/ALYEbeZwes7GpkoSMiRWFtGgZEzB5StvFcIOvgJVKindaFU66itjAcF9GlZYZsyCKbKE41i6sqcsHaJn5ljUytDyVFFlqB0CFTRUoZIoz7zUx05QbVhGbW5RrSoxMepXEH/nqi/NhT2RCiwoPmiEfAfULOZ6g2/rZnClK6/0P+4v/iCeyOyF+Ip7IifAZM5QKKEY4VB3Yjpjjz8HXM3jOLa9qOGVLu/Lpj6ANhT2REI0LJ+jXshc8LKWzsHCtl5HA7Twbmu6uZT1WlKUGRrj3xBauDU5jjJdhTMUFNxx6I+hPkiT9GvZHvkiV9GsSGFnBpqW2xc6ymrSWhwP/wAcmzAVeWwU68MMQde7ZGq0DolbNKEtSSAxblUrjjTAAd0dS+SJX0a9ke+R5P0axnq9nyqQyOel72+4ccSovNbXY5Pwd4JSrJMaYjsSylSGu0oWDVwANeTE2jeCkmTajaRNN4tMJWgA9JXCuZpeMdS+R5P0a9ke+R5P0a9kSXZ9SUnKVR3as9ti1irbROaWrgzJmWoWkzKOHluBQfu7ou3q5G4NWswVwg0PKtaKjvQK17KtagrTHfnHQfkeT9GvZCfI8n6NeyB/psrp59tgXiE01l3OeWPRqSrMJAeqhXWpwNHLHLovd0Vdl4PJJvmWal1oQBdFQa1AqY6x8jyfo17IT5Hk/Rr2RX9Lev177l/MrT6dtjhWmuCBnuHKvULQUu7SdYO2AJ2gLRerxDNjlqMfQnyNJ+jXsj3yLJ+jXsjRDByiks22wMsRmVmj5+kaCn6pDqNQwPfhB2jNBzEmIVkstXQtswbPs8I7l8iyfo17IUaFk/Rr2RJYNybbe4EasYpJLbYpXOcKRXCsX/xFPZEJ8QT2RD/gPqDnKIJTX3dENWlczl20i/8AiCeyI8bAnsiJ8BkzlDcrr/5gG3Lywdiiv3x741nxBPZEMbRco5op1dVa+MHGi4u5Tlc5zwns5uXhkFPViM4T4PlpZ53+v8xjos3Q8lhRpakUpQjVEdl4PyJYIlykQGtQooDXGE4vDSr08ifMOnVy8jm2jz+2HZQY9TRqTP6Ivk4N2YNeElAx10x/WMT/ACPJ9gd8VSwsoQUW9ip1FKVz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12651" name="AutoShape 21" descr="data:image/jpeg;base64,/9j/4AAQSkZJRgABAQAAAQABAAD/2wCEAAkGBhQSERUUEhQVFBUVFhgYFxQYFhcUFRQUGBgbFxoVFRQXHCYeFxsjHBgXHy8gIycpLC0sFx4xNTAqNSYrLCkBCQoKDgwOGg8PGiokHCQsKSwpLCkqKSwsLCwsKSksKSwsLCwsLCwpKSwpKSwsLCkpKSkpLCksLCwpLCksKSkpLP/AABEIAL0BCgMBIgACEQEDEQH/xAAcAAABBQEBAQAAAAAAAAAAAAAEAQIDBQYHAAj/xABKEAACAAMEBAoECwYGAgMAAAABAgADEQQSITEFQVFxBhMiMmGBkaGxwSMzUtEHFBVCU2JykpOy8CRDc6LC0jR0goPh8RZjo8Pi/8QAGgEAAgMBAQAAAAAAAAAAAAAAAgMAAQQFBv/EADERAAIBAgQDBgYBBQAAAAAAAAABAgMRBBIhMTNBUQUjMnGB8BMUImGRseEVUmKh0f/aAAwDAQACEQMRAD8A0k1pIB5S9jjp9nGBxapGV8djnuu4RVabsMyVQtMVwWpQSyh5LcrG+2oHUIh0jo8S1QpWplgmrEgNShw+0Vw3xzqleNNqMuZqhTcldGnQySa3l3Ufxu+UKEk0566vmvq6LuMU+j9HzHWvGovMwMosRfNFFRNFcTsg4aBnVpx6VvXPUNzgL1PXbBDhYVck+2uH1Xx/lw74W7JrW8uOqj+N3ygUaBnYenTEMR6BslND++6YaNCTaV49KXA/qG5pyPruiJqVoF3JNOev3X8LvnC3JOHLH3X/ALcO+BG0FOBI49KhlU+gbNqED13SIYdDzagccmLMo9Aecta/vugxCaB12Tjylx6H8bsIZcmnPXfdfdld84BXRE0gET0oVLeobmrQE+u6REnyFNx9OmAUn0DZMaD99EIFlZNa3l+6/jdwjwSTjy1x6Hw/lx7oFOgZ1acenOCeobnEBgPXbDHl0BONKT0xLD1DZqSG/fbQYmpAkpJI56/dfwu+cLSTWt5d11/G75QCdDzbt7j0pcv+obmbfXQj6ImgkGcnJu19C2F6lP33SIhYfck48tcfqvh/Lj3QhST7a/dfwuwINBziacenOueobnUvU9dshU0FOIHp0xvfuG+aaH99tiECysmtby7qP43fKECSceWMfqvh/Lj3QGdCzaV49KXA/qG5hyProe+gJwrWemBVfUNm1KfvukRCBJSSfnr91/C7h3w6kmtby7rr7s7vlAXyJOqBx6YsVHoG5ygkj13QYjXRc0ionpS6X9S3NXM+u6REKDwkn21+6/hdxj1yThylw+q+P8uHfAh0JNFaz0wCk+gbJzRf322HHQE4GnHpzrvqG51K09dsiECrsmvOXsfxu+UIJcmlL65+y/ZS75wKugpppSemJYD0DZoaN++2gwh0JNArx6cy/wCobm7fXRNSBd2Thy1w+q+P8uHfClZPtLj9V/G7AM3Q01a1nJgVB9A2bUu/vtdRCpoWaTQTkxYp6hucBeI9dsEQsMCSac9d91/C75wt2TUcpcOh/G7Aa6DnGnp0xDEegbJTQ/vtphX0JNAJM9KBQx9A3NaoB9d0GJqUFXJOPLXH6r4fy490euSac9d91/C75wP/AOPzqkcemDBT6BsyAQPXdIhq6BnEgcemJZR6A5rWv77oMTUsKYSQa3l3Ufxu+UCzLRJFeUPuvh/Lj3QPN0XNu145MVL+pbmjX62KKz6OmTnmKZtLqlgRL5woCML+FTe7BATqRprNLYKMXJ2RqJU2S3z1+6/hdgm9J2r2P/ZGP0VZJrTQgmKARmZddZoKcYMxdPWdkXEyxMpINoSoND6Bsx/uwUZKavHYqUcrsyr4RXhdJLc4DF2bM0yO+LPTK+hrrCv14/8AUG8L7GpUKFQEkAHBRXpOqK/Sqs9nIC4qrAnl0OsmpSnzdsczFXlOBpo6RY3RSsEHP+++O/dq2Qby/wD2fiTO3PPpgDRzi4OvygpDh2eUdjIjNlJ+WfpPxZmHfr17YiNpoec2By41+ylcuiGlstx8aRy3TQBtM3+M353HlAyVh9HD/EdrnUvjX1n/ABn7Tjn06oRrV9ZvxW7c8+mOPMM969yhvKFsKC/lrc/zAQI1YS7tc7CLX9ZvxWy2Z5dEKLV9ZvxX7M8hq2RyCWBdX7Ne5T5GPXOTSnzQO4jzirhfJf5HY5bM2TOf9589uefTDyr7X/Ff369e2Kn4JLKDInMVU1mmlQDlXbvjeiyJ7C9iwuUpJ2RknBRdrmXo21vxXpTZSuXRlDDe2t+IxrvxxjWmzLlcT7q9sN+Kr7CZ7BA559P2BZGWAba/4r9uefTDrrbX/Ff369e2NQLMo+Yn3VhDZE+jTsH6/wComefT9ksZi421/wAV8tmeXRlCXX2v+K/bnn4RqfiyewmP1VjwsiewnYImefT9ksjKkNtf8V+3PPphAG2t+I3Znl0RrTZU9hPurCfFE9hOxaRM8/dyWRlQG2v+K/v1aoW6+1/xZnbnn0xqDZE1InYsO+KJ7CfdWJnn0JZGTcsM2cbPTON9MdevbDTO+s34r9meXRlFZ8L1muyZLqAvKZTdwzAYHD7JHXHNlc7TnTM7W90MTk1c00sN8RXTOtGd9dvxWPbjjTVsjwnfXb8Vh1559MciWaSBicV2n2R5tEdsntgbx5oOZ1EHzi9Q3g2le52LjT7TfjP2DHIwvG/Wb8Z8thxxHRHHVmn2jzl1nIgDbtrDkmmuZ1azsJ8ompFg2+Z2EOfaffxznHbWufTCGYfacf7r9oxzOs64z/Ax/wBlFTX0jDbF8aUO+GKN0Zp03FtEdom4HlHdxjZbM8uiAeC+MyZWpoaYmuBBOZgybS6dx8oC4Ogq7uQCrMQOUK1AOaipUdJoIyY6Hcv0Coq0hBLItAC15gyYprpmN0XIltsrvck9ZiLREgfGDeVTgtMmNMR1Y1wjVfEl+jXugKEpKnFIqprJmY4YzjeUA0NRiKVxw1jPGkF6R0SgkuQWB4sUxWmIpiLvT3dZruGTUmJvHiIs9N2qksU1yx4DCMWLbVReQ6irxM1oaZWUD0e6LJcv17Iip4P+qG7zEW65dY/KI762QjmNXMbm8Y5ZpFqz5h/9jn+dj5x1JByl3Hy98cnntVmO0ue0V84CZuwq3ImH5j3KVhLGcCdiE9tT5Qrnxc/ziEs45DfYA7v/ANQHI1Lxe+hI4wPQtO5h5CHtn1+a++EmZneB2kf3RsODvwezLQodyUUkEAZ6s6/ZECSpVjT8RuPgwsd3R8s0HKvNrxqxOPVGuEqo1d8B6Gly5csSZZHo1pdGYum73HCLGtFgL3OK3qQlD0d4j13d3xMKQ1iIp6FDFkmlcKbj74S5u7/fExIoI9XCLIDlD0dOBh4knA4dhh5FY9OmAXRrOA30J8AYliERQ9HZ/wAwvFbuw4xM9IYZqhgCQK5DWd0UQjMg66Z9MIFI2ROxzhWWLsQxfwp2Mto2caA3CjDDKjip7CY4yDn9o+L++PpHSlgWfJeS4qsxCp3ERyDTPwXWiRLaYrrNAxugEPSuzWc4JbG7CVYwbzGLlDIdXYR/bEVpHIX7BHcPdEuvrP8AX74bNXkr9ph3vBHQesff2GKcz9g/zsYec+r+kjziFDyf9HgAfOJ3GPb+akWwYG84GH9nPROf8o98aEZdY8YzPAk+hf8AjHvQU8I0ya94/MYbHZHNrrvJA1oNEO4x7glZuNWZeZqKDQC7hUkk4qeg9UJbPVncYl4BzeTNB9ntyjB2k7Ul5gUt2GFBLtyqGZg0qovU1EeyB7Ua8HpEYKZPvW2SfqNX+TZG2UYfN7IDDPu0DVVpGS4Xyb0xASFxpU4AYayYH0lJYyiL3NWleTSowG+tNWzpgjh8vIrjnE3Cxa2SX/l5WHUYz4pd5H3zG0W0ik0DLpLG4eUWi5dY/JAmi0og6vGDBzT+vmx3RCB58ygrslOewL7o5Qgy6u+6sdQ0o9JUw7JEzwpHMB7u5q+UJqbnRwvhfvkQTDyf9J78fKJpY5J+0o70iGYOT/pQeI84IXmjpfwr/bAM0R3L/gRopbRbFDEUU3rvtUu+Y8I7jYpYUUAwFRHIPgrkE21mHzUbHexHlHWLRaClzXfmqlTqBJJ7lI64XN2OdidahDaZjB511xLJmSxfoGCgoTUg0EPW0OWY8YpClEuBQCCSnKvVyYM2GwrjAFqdSZ19GmoJ0oMiyzNrRDWqAGoBpDptrvMzrImqVRTMrLYXgsxHQKKctgl/AYilNgjOm7Owl2uWXHsZgQOF5RJBWt5Bc5IOrnZ46s4dabOsxwrgMqipUiqltVQcDQVwOuh1RWLa75X0M4MZt6Wxlst0ckEu1KIChrQ55c4UFiZ4WcQ2F5AR1G6eyg+8NoiOTW/Ulug1yZZRVaiDkhSKlq3iKGteSF6cK7IYs+YwcpNVbqjklLxDBVctW8MwSBsqDjEVsnVfjEDNcAUlUZqqzPLa6QOUQyqSBUgVORiOQ95mIlzFIkEOTLZQ3JHF3ajltQtgMRkcaCJrclkSzJ05RXjFYSwGf0dL4Y1ujE3bqY11nZBNqJ4+XRwoArQgEvVrpVSTgSNYgG1TWBZBLcmfLQKwU3VN24wmN+7ujlY0zwqcIn0hMUWmXWUzm7RGEsuEYtQkvSkvCtTXKCV+ZTsS2q0TA15WAly2RWWmLXqVN7VdvLhv6IilrLe0urqDMRpZQnMAAMLp1VNa0zodkQ2h24x5PFueNdGVwp4sILt8s+SkXDgcTVaZxJpNFLy5qnlpOVDtIZqFDtFSCNmO0xG3uRWGWXSTjiS8wOsxwGAUKZYZQApofaYZ0zh6aUanKZQS0kUwrdal8ga88+iK+wSBNlrKSU8s3HqzSmlAzSqsHJIFeUqmpz6odJsJdAzymD3rMAxlm8oYLfo1KgDG9TAY1ifUTQKe3zQMXFJqqU5IrKrMRSMTRuS4OOusF6Pnl5SM5DHGrUFGoSKgdIFeuKZr02UqvKmjilWW4KHlM0yUpCYcsXVZiwwFRjFrosuJKq6sGllpZJFLwSoDrtBFDXfEje+pTscc4f6GFntj3SLs1r4A+beIqKdZPXGcfm7n8SP7o2nws2e7bFfGjylPRVGxp1ARjGGD9DKe5fdGk62Hd6aB5Iw6mHh7omGrq8VMRyM/9R/qMOTIbh+RfdBMKGxs+Aj8iaPryj2ho1oyO/8AqaMbwGOM0dMg95HnGyTm9niT5w2GxgxPEYNbF5B6/CBODksqhcMoBJWh3k1zyw7oPtA5B6/ARD8H60nWn+C/lGPtBd1f7iqbsx1hszC2Bia8nWBWpOIOJ2LG4H6wjK6Klftcw7vCNdj9bv8AfCaHDiDVd5MynD31XZDuFI/ZZf8AAleEQ8OT6PbU+YifhWP2aX/AlxnxT+uHvmHS299CssHqxuHjBB5vZ4CBrD6sboKIwH2h4R3RaKfhFMpInfwafemBY5w5wPX/AFnyje8LptJD9Ilj/wCQv/TGCmDA9f5SPOEz3Ojhl3bI5w1dKjsofOJkGCfaY9ze+IpuY+1/SPdBmj7MZkySgzY+N33mANCajd+9zoPwQSKCdMOugHZX+qOi2qxLOlFGJFTUMvOVgaqy11ggRXcHNApZZQRQB27NcWQmUqApP3aeMKerONOWaTke0TosSZd0FmJJZnalXY4EmgoMgKbAIJmdERi1GlLrU3r74jM4+ye1ffFWBCAMOmIbdopJygOG5JqpV2RhUUNHQg0OsdA2CE4w+ye1ffDjazldbXrX3xChwkhVVUAVVAAA1AYAQ+gO+B+NJ+ae1ffCmd9U9q++IQLuwxjjEPxwn5rdq/3QzjT7Ddqf3RCBN3GBBoOSJxn3OXnW8128RS9crdDUwrSsSLaCDW63an90K9pOdxu1f7ohBzDGHK9O/pgb4x9Vv5ffCi0481v5ct96KLCs4S0rSn61GBvjP1W/l/uhXtN6gukY9GrCmBrFlHPfhks5MqQ9MnmLX7UskatqxzOZlM3A9ze6O96f0IlrkNKc4HEMM1YZERwy32Iyps2U2aVU9RIB6wQeuDi9DpYOatlAE5x+14rTzh4y6vJh5QxMz/pPaR7oeoz/AF85/fBs0x/6afgS9J0wbQndMQecbiVl93wEYHgg9LQelPCYh8o38sZ7lhsNjFiuIRTuZ2+AiPgEPTWn+C3lD5vM7fyiG8AR6W1fwW8oydocH1RmhuWWhz+0zOrwjUg9MZjQo/aH6vCNPdH6AhNDhR8ganiZkeHPqxvHiIm4Wf4dP4EvziHhy1U6x+u6JuFn+HT/AC6eBjLi+JD3zG0dvfQqrD6td3vgz2ftDwgKxerH2T5wYcxv8jHfFIynDN/R02sn5ZhjFMMP19UecavhrM5SL017JdP6jGUbV1eMuET8R1MOu6LLg5oQ2q0LLGQqzbhyfOOn6N4ASpM5HXNMR0e7LujHfBtaRJmzJhUsKXMCAQSxbXuEdGXhYv0bdq+6AlfkYMTN52rl4H/QjxIr/wARTLwnX6Nu0RIun1PzG7RCrMzlqr9O2PFhn15Viu+Wh7B7RDvlgeye0RCw4P0w4sD+tcV/yuPZPaI8dMA/NPaIhA4N09EKHGv/AIgD5XHsntEe+WB7J7REIGtv1ecOv/rpzgH5XHsntEN+Vx7LdoiiB5NdkO8s/wBUiv8Algey3aI8dMD2Wy2iLKDiY8T090A/LA9lu0Qg00K8057RSKIWEIaUz98AjTQ9g9ohG02PZbtEQhYXoy2lPg9s9otHHsWBJq6g0D0ph0ZaotjwgHsN2iI5nCdR+7btEErhRk4u6OM8KuD5sdpaXWqEKyH6l44HpFKRVqM/1rHvjY/ChbVmzJMwKQbkxDUjEDlDLeYx45x3n/64byOrhpOUE2WvBlqWhelT4MfKOkoMTuHiY5doWZSdLPV2hh5x1Fc+r+swyGxnxfjXkQTuad39MJ8H/rLV/CbwELN5p3eUJ8H3PtX8JvARk7Q4PqjNDcstDNS0TNWXhGpVhGU0Q37Q+NMF6e6NXfPRCsO+6j5A1PEzI8OuaN48Yl4Xf4dP8ungYh4b80bxvibhf6hP8svgYy4viQ98xlHb8/oqbF6sfZ98Ftn978pgOxerG7+6DH5zbm8I7wpGE4Zt6cDZXwA8ozh1bh5e6L3hdMraT0e8xS8QxK0BxApgTWhIJG2hEIl4jr0tKSubng9YlSQhXNwHJ2kivZFsgiKzWUIqoMlAXfQUrTv64JlrvimcWcs0myeUkGS0iCSkHSUhbIhyS4k4qJESJbkBcIH4uAZluAmhSyKvKGNASyjFgxbIGiUpib2PJpFpPYIjNqVWb7oLeUZXRVnMxLyhFcYtVA5mFxeYlm5igVAXEZ1xyTUqOOwUY33LmbpCUpAMxamuAq5oMyQlaDLEwpt0vUxO5W1YZkUiKzaLBQu5JyGARFqBU0pideZAzwOcRWOWC9AhUKRTH52fWMiOuuFCyXXk9kEoxDZs8KASGpuy74YLfL9o7aXXrnTKmOOGEGWqQChrWlMekRUWazo7gMrAgkAjZjTlUzpTdQZEMBJVakHZ6kUYtB0q0y2FQ606WApvBxEQaOtnGEg6xeWgoKBrrLWpvFGoCcOeppQgmDSeimRxcCMcwHlIaAbCqm8BQn5pwBzMDyLsu0ylot+8VLoSquJisVJl1JvArQk1wArkKEq7k0TIrXRecXC8VBNyPXI03FgvFQ1pUF3IYyRLkK+bLgSakWcxIBnpBpgsyPDTR1+QX1ygzbxdoYxIHKO8/wBPujpumbJxkmYgzZGHaI5ghqf1s/4hvI6GClvHyCdGmkyXvTxjqozH6+cY5RZDR0+0n5ljqstsE6R5184ZT2Lxi+peRHN5p3eUJ8HvOtP8JvAQs7I/rVHvg8ztP8JvKMfaHB9UZIblhoT/ABD7h4RqrnR+u2Mnob/EPnkvnGrCwvD8KINXxsyHDgC6N48Yn4YeoX/LL4GIOG2S/aEEcM/Ur/l18IyYziQ98xtHb8/oqLD6sbv7oMI5Tbj40gKxerHV5wYTi27+qO+KRzbTcwG0sTWl4VpnTkk06aGNrYrKiS0CYqq8ljnQita01gxjVsnHWy4TQM5ruVVJ7QtOuN6iClABSlANgGAEI5s0YqVowiuggSJkWGgRJLimYAqQkHSVgOSINkmFSDQUixKFiNIkBhYRFbCBLctkEeu66a90ZTRFnQ3pUxuLm15CNfBdBJl4rfC8YwN+tMqZDAxZ8J7ddVpZF5ZiFSuIDAhgwDHDIjLHERl5csB1ZS4KurKXmXwGBJVruvELlWoJA+deTJxejHRi7G0sei7qUcCtSSAcyK3VUYBaVpXDHdBdmsgXGlDkB7K7AYzsjTpFKzloPqscOTnyNoPb04lrp4a5v8jagCfm7K9+2FRcIu5Mki+KwBM0etcebne1KaZsdlNfbXCABp9fpdnzTrp9XXjv8U/8hH0o28w5VUE83fFznCa1IoSQRpOwuXU8rKhN6oVqXQFu4kEDL2mxxyprEVNtQX791kNQyty+Lmm49DgRdBqK450htstQmAo06ikUYAMppQBskwN0zAd56Iqpa3QApZbhqlxkl3Wo4W7dXCoK0p5UioZEWoSOj3Y9SK3QWkDNQltRABxxAFCb2RxxwrSuOMWVY0p3VxLVtBCIYwiQmI2gigeaIAniLCZAM8QaKZXTlEZrSPBeUVdkF1iKg1NAa1rSNRNECT5IZSNoI6iKQ6IKk47HL5TYg9I7mWOrWU1WXu8ljltqsplMyHNMOy7Q9lI6fo81lyuvyhkOZ0sS8yi/sPn5H9ajCfB5naf4TeUetBwPX5wvwd5Wr+E0Y+0eD6oyQ3DNCn9pfcvnGsCL0frrjJaGP7Q25Y1lf1SFYfhRBq+NmR4ajm/aEE8NB6If5ceBij4R6Qd3QMl3lZ0Ow7TF5w29WP8ALjzjHjOLH0HUdvyUthPIXcPEwVPOEzcYEsPMXcPzRPbWokymdPKPQiUU3BvRqhTOOLTGcg05q3it0b6E9myLu5vhtisYlS1litEWm86z1mpia7CRU5OUrjAm+JJax5REiiBYJNKEGSjAkqCUaFsJBaGHPNoCcTQVoMzuinGk5tK/Fpldl5dsSppWZrs84bgpHUb23ohe4y1iinaclTjem2qSgVmZEDK4VGAFSwcZ02ZiB5j2elBbJWF1aUUGq8yp40447Ma5RV6e4CpMmzJiTJskPePFGyzWpWrFQwe6VvVIAwGA1VgG08EJQRpvxiYqMQQBZpsw4NySGDgOQBSuHVlCHQpt3zv8fwMVSSWkSxk2kVIabIoagUnSzXWRQkHMV2iLD5RlGp4+z/PfnJjeW6T6zKgXdejJDQ1nrX4zOwNf8FOzNa/vczXuho0FZ6U+MTuaR/gZ3NIGHrMtdOmDeGpvmyfGn0Nf8clCnp7PhcOafN5K/vPnU66w02qVQrx0g4FOcg+cZlOfngOoxlDoWz67TN+bUGxTsRXkg+l1ZDdDPkmz5/Gpuda/Ep3Ou0vetz11ifK0+rL+LNcjRTLUGevHWejFqsZssHE0YhVJ1ZiuG+LOTaLMpB+OSqAo+SZICENeMyproaxi00RZrwHxtxmMbHNAF41NTxuAwNeiDzwKlUxtLMHCqpFndQMMDi5vClTdFK6oGeHp/wBzXp/BFVn0NnorTSS3lyUnypsupW6CFdXY1FBeN4nZnSNRejnXBng8lmtN/jJs9wpIAs7JQsLl4l5hqQoYD7RjZtpE0wkza9KADtvHwg4wUFZNsVJuT1LItDGaK2Tb5hcKZLKpzcsKDk1ypXPCDGMGkU9BJhgOaYneB5gg0gWCzRArQTMSIWSGoAyHC/Q9Kz1ywDjsAbuAjTaDmXrPJPQO8RHpiw8ZJmIM2U035iGcF3rZJJ6B4QyBohNuOV8g60HA9fnD/g6HJtP8NvGIrScG6/ExP8HI5Fp+w3iYxdpcH1RcNyfQ61tDbl841wX6xEYWyW1pdpN1b3JXb07I0Hy5N+j7j74DDK9KPkVV8bKPhbZ1VkoqqbwyAG3ZFjw2Hox/AHhAPCwekT7Qiw4b+rH8EeEYcY+9j6fsbR2/JQaPPIXcPzQVOoQQRWrqKbyB5wHYOYu4fmi30fZ7z1OqYvbn5GPRPYRyHGymFFmi+Nj6N8eWxjWAOvvjLnFWKH4sdkPWzmL4WMbB+uuE+K9FYmYlimSQYlSVFsLIIcbLugbhWK8M209sIJjbT2xYCz9EMEgV6/OBIUulZXJL6x5kRmdLGqIfRihfBnaWMFXAXVauZ2UjZcJJd2zufs/nEZazzKyyASOUcmA1LnHOxEsk8xto+ApVsx18VmKVmTcRUY0EvGseWyg6pA6Kzzs+r+u2L1UJIxICnIzB0dmX6pCSkoueOXraEk0FadcZvm5B5UUlps5uVuy+SBUBpt1RUtWYWQ3chTbsFCYrxN6ZA/3m2fw4s24eyFvIBPCkmrAya4Uqpq17FkzrkaZRaTUavPelRhxinYNmAqaxtqVHRjHMtxcbSbMubYR9CN1pH1vqYUz3VjQaJtFZQLBGo7Uo4mAUpSjBRjienHOJRLZgReeoJpV1w3CmOvthLQxCrUsxoTVipONPZAEZ54hVFYbGNjR2WwBTepiQIKXHVSDrLIqinDFV/KI8ln2Uy90dSOyOe9wO5DWSLT4tuj3xXoi7kKdpRiJ5R2RdNZt3RDTZOiLUirFA1miP4udkaM2OmyGtYsct+UFmKsZ02X/qK3RcgIhQZJNYd9e6tOqNmth1UA8ozVqsPFTJg1NMDj/UAT3mG05XZcdGC2rJtx8YJ+DkejtP2G8TAlrODbj4wb8HA9FaPst4mMfafB9UPhuN0bJDWlqqrclcwDrOVY0xsCfRL2Ad1Iz2iD+0t9lfONdQdEKw3Cj5A1fGzG8KfWyxgeUNW29r6oseHHq/9keEA8JRWfL+0PBoP4c+q/2vKMeN40fT9jaG35KDQ0guEUa6Y7BXONRYrIEZQKms0kncjbIouCa4V2KKdbY+AjSyVrMUbDMPYAPOPQy2MknrYsqdEebdDM+vDKFpvjGWIV3/AK1w4L+v0IRadOvCFEulc90Qs91HDvjwXfHrorkaVFfCsc+mcPpt64TLvalumpwr4DbCpzUdwowctjoJGvZEOvL53nSMFO+ECcpAJlAnIFTjU0FMdsBv8INpBwEkDOrAjp9qKhUUrWT1LlTcdWbLhTOrL4nK+AQTkLrjPCmwZ1xiisdiuKRfXE1yqcqZRS2rhdMmG/NEsXRS8AwopOVA1DidkXej5iT0DI99a0qBheGYxoY5uKk7Obvl22/0aqUdMvMCsjgzCoK0W/QYnC8BrWkSLOPHBA4vBsqbJdfZpHtELY5zkSZl5wrEgAhqFhUksoryqa9cEWWTY3n3FmVnXnqt2jVRbrcopSgA27oU0lJpprToxlgwaakiz0+MysJbgy+Ml87iQu2ta4UiqnvdnKl9c1pgdrCvNoaHbDJ3BPRyzOJaZNDkqgW++Jel1QQtNY1xbaQ0VZpIVpjXalQrFQxquIxCkjadsNqThK1r/gVFZbsqZkz01wsgqVwoTSq0yApXr11iW2aPDU5ajClLp/QygyVoyzuvHoxZecJlBXkAqSKrXUYi+MSzeEuZeKi9S6cATTGtNdYz5op6X030Grz3NNoDSfGyqXaFFVTmQarWoNBXLae6DZW7V7o5z/5ebKzC9KUvyjeViTmM6nDPDpMePwg2kGirKrlzT/d0R16dT6Vcxzg02+R02pjzMTqjmS/CDaqmvFf6VBHfWD7Hw0ns6KWTFkDAKuAY02Ya+yCdaKdmAo3s01qb8DohaQj50ofP9YQ3t8uyHAi11U8YWnRWPXe7/iG+fR17IsoVh0RRaZsxdjQYjizvGI17ovB1wBbF9IelU/Ow84ZT8RTdjH24EXwcDQ+MH/Bv6m0bn/MYThOlCTtU9x/5h/wcD9nnn7f5jGbtPgrzH0nf39yPRrH42QKYgbfrbI05LjDkd8ZjRv8AjDuHg0avDogMNwYgVvGzLcIGraJQAwr5NB/DjGX/ALYEbeZwes7GpkoSMiRWFtGgZEzB5StvFcIOvgJVKindaFU66itjAcF9GlZYZsyCKbKE41i6sqcsHaJn5ljUytDyVFFlqB0CFTRUoZIoz7zUx05QbVhGbW5RrSoxMepXEH/nqi/NhT2RCiwoPmiEfAfULOZ6g2/rZnClK6/0P+4v/iCeyOyF+Ip7IifAZM5QKKEY4VB3Yjpjjz8HXM3jOLa9qOGVLu/Lpj6ANhT2REI0LJ+jXshc8LKWzsHCtl5HA7Twbmu6uZT1WlKUGRrj3xBauDU5jjJdhTMUFNxx6I+hPkiT9GvZHvkiV9GsSGFnBpqW2xc6ymrSWhwP/wAcmzAVeWwU68MMQde7ZGq0DolbNKEtSSAxblUrjjTAAd0dS+SJX0a9ke+R5P0axnq9nyqQyOel72+4ccSovNbXY5Pwd4JSrJMaYjsSylSGu0oWDVwANeTE2jeCkmTajaRNN4tMJWgA9JXCuZpeMdS+R5P0a9ke+R5P0a9kSXZ9SUnKVR3as9ti1irbROaWrgzJmWoWkzKOHluBQfu7ou3q5G4NWswVwg0PKtaKjvQK17KtagrTHfnHQfkeT9GvZCfI8n6NeyB/psrp59tgXiE01l3OeWPRqSrMJAeqhXWpwNHLHLovd0Vdl4PJJvmWal1oQBdFQa1AqY6x8jyfo17IT5Hk/Rr2RX9Lev177l/MrT6dtjhWmuCBnuHKvULQUu7SdYO2AJ2gLRerxDNjlqMfQnyNJ+jXsj3yLJ+jXsjRDByiks22wMsRmVmj5+kaCn6pDqNQwPfhB2jNBzEmIVkstXQtswbPs8I7l8iyfo17IUaFk/Rr2RJYNybbe4EasYpJLbYpXOcKRXCsX/xFPZEJ8QT2RD/gPqDnKIJTX3dENWlczl20i/8AiCeyI8bAnsiJ8BkzlDcrr/5gG3Lywdiiv3x741nxBPZEMbRco5op1dVa+MHGi4u5Tlc5zwns5uXhkFPViM4T4PlpZ53+v8xjos3Q8lhRpakUpQjVEdl4PyJYIlykQGtQooDXGE4vDSr08ifMOnVy8jm2jz+2HZQY9TRqTP6Ivk4N2YNeElAx10x/WMT/ACPJ9gd8VSwsoQUW9ip1FKVz/9k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5" name="WordArt 4"/>
          <p:cNvSpPr>
            <a:spLocks noChangeArrowheads="1" noChangeShapeType="1"/>
          </p:cNvSpPr>
          <p:nvPr/>
        </p:nvSpPr>
        <p:spPr bwMode="auto">
          <a:xfrm>
            <a:off x="5724525" y="5506805"/>
            <a:ext cx="2879923" cy="7305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139700">
                    <a:schemeClr val="tx2">
                      <a:alpha val="7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  <p:sp>
        <p:nvSpPr>
          <p:cNvPr id="16" name="Rectângulo 15"/>
          <p:cNvSpPr/>
          <p:nvPr/>
        </p:nvSpPr>
        <p:spPr>
          <a:xfrm rot="21201125">
            <a:off x="366492" y="1978267"/>
            <a:ext cx="8687159" cy="27853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500"/>
              </a:lnSpc>
              <a:defRPr/>
            </a:pPr>
            <a:r>
              <a:rPr lang="pt-BR" sz="38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Muito tempo </a:t>
            </a:r>
            <a:r>
              <a:rPr lang="pt-BR" sz="38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atrás… </a:t>
            </a:r>
            <a:r>
              <a:rPr lang="pt-BR" sz="38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já tinha sido anunciado pelo profeta: «O Senhor Deus entrará no seu Templo»…  </a:t>
            </a:r>
            <a:endParaRPr lang="pt-BR" sz="3800" baseline="0" dirty="0" smtClean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101600">
                  <a:schemeClr val="bg1">
                    <a:alpha val="40000"/>
                  </a:scheme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>
              <a:lnSpc>
                <a:spcPts val="3500"/>
              </a:lnSpc>
              <a:defRPr/>
            </a:pPr>
            <a:r>
              <a:rPr lang="pt-BR" sz="38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 </a:t>
            </a:r>
            <a:r>
              <a:rPr lang="pt-BR" sz="38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</a:t>
            </a:r>
            <a:r>
              <a:rPr lang="pt-BR" sz="38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LUZ</a:t>
            </a:r>
            <a:r>
              <a:rPr lang="pt-BR" sz="38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chegou, nesse </a:t>
            </a:r>
            <a:r>
              <a:rPr lang="pt-BR" sz="38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Menino</a:t>
            </a:r>
            <a:r>
              <a:rPr lang="pt-BR" sz="38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, o Filho, o Verbo Incarnado… que é “oferecido” nos braços da Sua </a:t>
            </a:r>
            <a:r>
              <a:rPr lang="pt-BR" sz="38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Mãe.</a:t>
            </a:r>
            <a:endParaRPr lang="pt-BR" sz="3800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101600">
                  <a:schemeClr val="bg1">
                    <a:alpha val="40000"/>
                  </a:scheme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2" name="Picture 11" descr="http://t0.gstatic.com/images?q=tbn:ANd9GcTXxTbKwtq_C-4ZqptTCc4SibFVvDCivTi_U0xuBOslZBdlkEmf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5163" y="3706813"/>
            <a:ext cx="3024187" cy="24288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043" name="Picture 13" descr="http://meridiani.uol.com.br/imagem/med/140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" y="3965575"/>
            <a:ext cx="3276600" cy="2451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044" name="Picture 28" descr="http://2.bp.blogspot.com/_5xUw_hUwbhc/TUWb5uAkSkI/AAAAAAAAACo/pFWBcJC2wU0/s1600/apresentacao_cristo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4221163"/>
            <a:ext cx="3168650" cy="21955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045" name="Picture 8" descr="http://4.bp.blogspot.com/-wGhlYmFt3eY/UCwvyiyA88I/AAAAAAAAFHE/zgVOnDw_Uc8/s1600/prega%C3%A7%C3%A3o+nova+jerusal%C3%A9m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9300" y="392113"/>
            <a:ext cx="2940050" cy="21002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046" name="Picture 26" descr="http://t3.gstatic.com/images?q=tbn:ANd9GcSAI6LIr0_ArSu6rPSirbWZyPaA6S137uIlOHl7VTrhwj5jBRfY9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47663"/>
            <a:ext cx="2306638" cy="35131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047" name="Picture 17" descr="http://2.bp.blogspot.com/-_xAXv72tTNU/Tsqlq6FIQpI/AAAAAAAAFq0/CrDLUorKNEo/s1600/jesusesimeao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398463"/>
            <a:ext cx="2697162" cy="28384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7048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87049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87050" name="AutoShape 19" descr="data:image/jpeg;base64,/9j/4AAQSkZJRgABAQAAAQABAAD/2wCEAAkGBhQSERUUEhQVFBUVFhgYFxQYFhcUFRQUGBgbFxoVFRQXHCYeFxsjHBgXHy8gIycpLC0sFx4xNTAqNSYrLCkBCQoKDgwOGg8PGiokHCQsKSwpLCkqKSwsLCwsKSksKSwsLCwsLCwpKSwpKSwsLCkpKSkpLCksLCwpLCksKSkpLP/AABEIAL0BCgMBIgACEQEDEQH/xAAcAAABBQEBAQAAAAAAAAAAAAAEAQIDBQYHAAj/xABKEAACAAMEBAoECwYGAgMAAAABAgADEQQSITEFQVFxBhMiMmGBkaGxwSMzUtEHFBVCU2JykpOy8CRDc6LC0jR0goPh8RZjo8Pi/8QAGgEAAgMBAQAAAAAAAAAAAAAAAgMAAQQFBv/EADERAAIBAgQDBgYBBQAAAAAAAAABAgMRBBIhMTNBUQUjMnGB8BMUImGRseEVUmKh0f/aAAwDAQACEQMRAD8A0k1pIB5S9jjp9nGBxapGV8djnuu4RVabsMyVQtMVwWpQSyh5LcrG+2oHUIh0jo8S1QpWplgmrEgNShw+0Vw3xzqleNNqMuZqhTcldGnQySa3l3Ufxu+UKEk0566vmvq6LuMU+j9HzHWvGovMwMosRfNFFRNFcTsg4aBnVpx6VvXPUNzgL1PXbBDhYVck+2uH1Xx/lw74W7JrW8uOqj+N3ygUaBnYenTEMR6BslND++6YaNCTaV49KXA/qG5pyPruiJqVoF3JNOev3X8LvnC3JOHLH3X/ALcO+BG0FOBI49KhlU+gbNqED13SIYdDzagccmLMo9Aecta/vugxCaB12Tjylx6H8bsIZcmnPXfdfdld84BXRE0gET0oVLeobmrQE+u6REnyFNx9OmAUn0DZMaD99EIFlZNa3l+6/jdwjwSTjy1x6Hw/lx7oFOgZ1acenOCeobnEBgPXbDHl0BONKT0xLD1DZqSG/fbQYmpAkpJI56/dfwu+cLSTWt5d11/G75QCdDzbt7j0pcv+obmbfXQj6ImgkGcnJu19C2F6lP33SIhYfck48tcfqvh/Lj3QhST7a/dfwuwINBziacenOueobnUvU9dshU0FOIHp0xvfuG+aaH99tiECysmtby7qP43fKECSceWMfqvh/Lj3QGdCzaV49KXA/qG5hyProe+gJwrWemBVfUNm1KfvukRCBJSSfnr91/C7h3w6kmtby7rr7s7vlAXyJOqBx6YsVHoG5ygkj13QYjXRc0ionpS6X9S3NXM+u6REKDwkn21+6/hdxj1yThylw+q+P8uHfAh0JNFaz0wCk+gbJzRf322HHQE4GnHpzrvqG51K09dsiECrsmvOXsfxu+UIJcmlL65+y/ZS75wKugpppSemJYD0DZoaN++2gwh0JNArx6cy/wCobm7fXRNSBd2Thy1w+q+P8uHfClZPtLj9V/G7AM3Q01a1nJgVB9A2bUu/vtdRCpoWaTQTkxYp6hucBeI9dsEQsMCSac9d91/C75wt2TUcpcOh/G7Aa6DnGnp0xDEegbJTQ/vtphX0JNAJM9KBQx9A3NaoB9d0GJqUFXJOPLXH6r4fy490euSac9d91/C75wP/AOPzqkcemDBT6BsyAQPXdIhq6BnEgcemJZR6A5rWv77oMTUsKYSQa3l3Ufxu+UCzLRJFeUPuvh/Lj3QPN0XNu145MVL+pbmjX62KKz6OmTnmKZtLqlgRL5woCML+FTe7BATqRprNLYKMXJ2RqJU2S3z1+6/hdgm9J2r2P/ZGP0VZJrTQgmKARmZddZoKcYMxdPWdkXEyxMpINoSoND6Bsx/uwUZKavHYqUcrsyr4RXhdJLc4DF2bM0yO+LPTK+hrrCv14/8AUG8L7GpUKFQEkAHBRXpOqK/Sqs9nIC4qrAnl0OsmpSnzdsczFXlOBpo6RY3RSsEHP+++O/dq2Qby/wD2fiTO3PPpgDRzi4OvygpDh2eUdjIjNlJ+WfpPxZmHfr17YiNpoec2By41+ylcuiGlstx8aRy3TQBtM3+M353HlAyVh9HD/EdrnUvjX1n/ABn7Tjn06oRrV9ZvxW7c8+mOPMM969yhvKFsKC/lrc/zAQI1YS7tc7CLX9ZvxWy2Z5dEKLV9ZvxX7M8hq2RyCWBdX7Ne5T5GPXOTSnzQO4jzirhfJf5HY5bM2TOf9589uefTDyr7X/Ff369e2Kn4JLKDInMVU1mmlQDlXbvjeiyJ7C9iwuUpJ2RknBRdrmXo21vxXpTZSuXRlDDe2t+IxrvxxjWmzLlcT7q9sN+Kr7CZ7BA559P2BZGWAba/4r9uefTDrrbX/Ff369e2NQLMo+Yn3VhDZE+jTsH6/wComefT9ksZi421/wAV8tmeXRlCXX2v+K/bnn4RqfiyewmP1VjwsiewnYImefT9ksjKkNtf8V+3PPphAG2t+I3Znl0RrTZU9hPurCfFE9hOxaRM8/dyWRlQG2v+K/v1aoW6+1/xZnbnn0xqDZE1InYsO+KJ7CfdWJnn0JZGTcsM2cbPTON9MdevbDTO+s34r9meXRlFZ8L1muyZLqAvKZTdwzAYHD7JHXHNlc7TnTM7W90MTk1c00sN8RXTOtGd9dvxWPbjjTVsjwnfXb8Vh1559MciWaSBicV2n2R5tEdsntgbx5oOZ1EHzi9Q3g2le52LjT7TfjP2DHIwvG/Wb8Z8thxxHRHHVmn2jzl1nIgDbtrDkmmuZ1azsJ8ompFg2+Z2EOfaffxznHbWufTCGYfacf7r9oxzOs64z/Ax/wBlFTX0jDbF8aUO+GKN0Zp03FtEdom4HlHdxjZbM8uiAeC+MyZWpoaYmuBBOZgybS6dx8oC4Ogq7uQCrMQOUK1AOaipUdJoIyY6Hcv0Coq0hBLItAC15gyYprpmN0XIltsrvck9ZiLREgfGDeVTgtMmNMR1Y1wjVfEl+jXugKEpKnFIqprJmY4YzjeUA0NRiKVxw1jPGkF6R0SgkuQWB4sUxWmIpiLvT3dZruGTUmJvHiIs9N2qksU1yx4DCMWLbVReQ6irxM1oaZWUD0e6LJcv17Iip4P+qG7zEW65dY/KI762QjmNXMbm8Y5ZpFqz5h/9jn+dj5x1JByl3Hy98cnntVmO0ue0V84CZuwq3ImH5j3KVhLGcCdiE9tT5Qrnxc/ziEs45DfYA7v/ANQHI1Lxe+hI4wPQtO5h5CHtn1+a++EmZneB2kf3RsODvwezLQodyUUkEAZ6s6/ZECSpVjT8RuPgwsd3R8s0HKvNrxqxOPVGuEqo1d8B6Gly5csSZZHo1pdGYum73HCLGtFgL3OK3qQlD0d4j13d3xMKQ1iIp6FDFkmlcKbj74S5u7/fExIoI9XCLIDlD0dOBh4knA4dhh5FY9OmAXRrOA30J8AYliERQ9HZ/wAwvFbuw4xM9IYZqhgCQK5DWd0UQjMg66Z9MIFI2ROxzhWWLsQxfwp2Mto2caA3CjDDKjip7CY4yDn9o+L++PpHSlgWfJeS4qsxCp3ERyDTPwXWiRLaYrrNAxugEPSuzWc4JbG7CVYwbzGLlDIdXYR/bEVpHIX7BHcPdEuvrP8AX74bNXkr9ph3vBHQesff2GKcz9g/zsYec+r+kjziFDyf9HgAfOJ3GPb+akWwYG84GH9nPROf8o98aEZdY8YzPAk+hf8AjHvQU8I0ya94/MYbHZHNrrvJA1oNEO4x7glZuNWZeZqKDQC7hUkk4qeg9UJbPVncYl4BzeTNB9ntyjB2k7Ul5gUt2GFBLtyqGZg0qovU1EeyB7Ua8HpEYKZPvW2SfqNX+TZG2UYfN7IDDPu0DVVpGS4Xyb0xASFxpU4AYayYH0lJYyiL3NWleTSowG+tNWzpgjh8vIrjnE3Cxa2SX/l5WHUYz4pd5H3zG0W0ik0DLpLG4eUWi5dY/JAmi0og6vGDBzT+vmx3RCB58ygrslOewL7o5Qgy6u+6sdQ0o9JUw7JEzwpHMB7u5q+UJqbnRwvhfvkQTDyf9J78fKJpY5J+0o70iGYOT/pQeI84IXmjpfwr/bAM0R3L/gRopbRbFDEUU3rvtUu+Y8I7jYpYUUAwFRHIPgrkE21mHzUbHexHlHWLRaClzXfmqlTqBJJ7lI64XN2OdidahDaZjB511xLJmSxfoGCgoTUg0EPW0OWY8YpClEuBQCCSnKvVyYM2GwrjAFqdSZ19GmoJ0oMiyzNrRDWqAGoBpDptrvMzrImqVRTMrLYXgsxHQKKctgl/AYilNgjOm7Owl2uWXHsZgQOF5RJBWt5Bc5IOrnZ46s4dabOsxwrgMqipUiqltVQcDQVwOuh1RWLa75X0M4MZt6Wxlst0ckEu1KIChrQ55c4UFiZ4WcQ2F5AR1G6eyg+8NoiOTW/Ulug1yZZRVaiDkhSKlq3iKGteSF6cK7IYs+YwcpNVbqjklLxDBVctW8MwSBsqDjEVsnVfjEDNcAUlUZqqzPLa6QOUQyqSBUgVORiOQ95mIlzFIkEOTLZQ3JHF3ajltQtgMRkcaCJrclkSzJ05RXjFYSwGf0dL4Y1ujE3bqY11nZBNqJ4+XRwoArQgEvVrpVSTgSNYgG1TWBZBLcmfLQKwU3VN24wmN+7ujlY0zwqcIn0hMUWmXWUzm7RGEsuEYtQkvSkvCtTXKCV+ZTsS2q0TA15WAly2RWWmLXqVN7VdvLhv6IilrLe0urqDMRpZQnMAAMLp1VNa0zodkQ2h24x5PFueNdGVwp4sILt8s+SkXDgcTVaZxJpNFLy5qnlpOVDtIZqFDtFSCNmO0xG3uRWGWXSTjiS8wOsxwGAUKZYZQApofaYZ0zh6aUanKZQS0kUwrdal8ga88+iK+wSBNlrKSU8s3HqzSmlAzSqsHJIFeUqmpz6odJsJdAzymD3rMAxlm8oYLfo1KgDG9TAY1ifUTQKe3zQMXFJqqU5IrKrMRSMTRuS4OOusF6Pnl5SM5DHGrUFGoSKgdIFeuKZr02UqvKmjilWW4KHlM0yUpCYcsXVZiwwFRjFrosuJKq6sGllpZJFLwSoDrtBFDXfEje+pTscc4f6GFntj3SLs1r4A+beIqKdZPXGcfm7n8SP7o2nws2e7bFfGjylPRVGxp1ARjGGD9DKe5fdGk62Hd6aB5Iw6mHh7omGrq8VMRyM/9R/qMOTIbh+RfdBMKGxs+Aj8iaPryj2ho1oyO/8AqaMbwGOM0dMg95HnGyTm9niT5w2GxgxPEYNbF5B6/CBODksqhcMoBJWh3k1zyw7oPtA5B6/ARD8H60nWn+C/lGPtBd1f7iqbsx1hszC2Bia8nWBWpOIOJ2LG4H6wjK6Klftcw7vCNdj9bv8AfCaHDiDVd5MynD31XZDuFI/ZZf8AAleEQ8OT6PbU+YifhWP2aX/AlxnxT+uHvmHS299CssHqxuHjBB5vZ4CBrD6sboKIwH2h4R3RaKfhFMpInfwafemBY5w5wPX/AFnyje8LptJD9Ilj/wCQv/TGCmDA9f5SPOEz3Ojhl3bI5w1dKjsofOJkGCfaY9ze+IpuY+1/SPdBmj7MZkySgzY+N33mANCajd+9zoPwQSKCdMOugHZX+qOi2qxLOlFGJFTUMvOVgaqy11ggRXcHNApZZQRQB27NcWQmUqApP3aeMKerONOWaTke0TosSZd0FmJJZnalXY4EmgoMgKbAIJmdERi1GlLrU3r74jM4+ye1ffFWBCAMOmIbdopJygOG5JqpV2RhUUNHQg0OsdA2CE4w+ye1ffDjazldbXrX3xChwkhVVUAVVAAA1AYAQ+gO+B+NJ+ae1ffCmd9U9q++IQLuwxjjEPxwn5rdq/3QzjT7Ddqf3RCBN3GBBoOSJxn3OXnW8128RS9crdDUwrSsSLaCDW63an90K9pOdxu1f7ohBzDGHK9O/pgb4x9Vv5ffCi0481v5ct96KLCs4S0rSn61GBvjP1W/l/uhXtN6gukY9GrCmBrFlHPfhks5MqQ9MnmLX7UskatqxzOZlM3A9ze6O96f0IlrkNKc4HEMM1YZERwy32Iyps2U2aVU9RIB6wQeuDi9DpYOatlAE5x+14rTzh4y6vJh5QxMz/pPaR7oeoz/AF85/fBs0x/6afgS9J0wbQndMQecbiVl93wEYHgg9LQelPCYh8o38sZ7lhsNjFiuIRTuZ2+AiPgEPTWn+C3lD5vM7fyiG8AR6W1fwW8oydocH1RmhuWWhz+0zOrwjUg9MZjQo/aH6vCNPdH6AhNDhR8ganiZkeHPqxvHiIm4Wf4dP4EvziHhy1U6x+u6JuFn+HT/AC6eBjLi+JD3zG0dvfQqrD6td3vgz2ftDwgKxerH2T5wYcxv8jHfFIynDN/R02sn5ZhjFMMP19UecavhrM5SL017JdP6jGUbV1eMuET8R1MOu6LLg5oQ2q0LLGQqzbhyfOOn6N4ASpM5HXNMR0e7LujHfBtaRJmzJhUsKXMCAQSxbXuEdGXhYv0bdq+6AlfkYMTN52rl4H/QjxIr/wARTLwnX6Nu0RIun1PzG7RCrMzlqr9O2PFhn15Viu+Wh7B7RDvlgeye0RCw4P0w4sD+tcV/yuPZPaI8dMA/NPaIhA4N09EKHGv/AIgD5XHsntEe+WB7J7REIGtv1ecOv/rpzgH5XHsntEN+Vx7LdoiiB5NdkO8s/wBUiv8Algey3aI8dMD2Wy2iLKDiY8T090A/LA9lu0Qg00K8057RSKIWEIaUz98AjTQ9g9ohG02PZbtEQhYXoy2lPg9s9otHHsWBJq6g0D0ph0ZaotjwgHsN2iI5nCdR+7btEErhRk4u6OM8KuD5sdpaXWqEKyH6l44HpFKRVqM/1rHvjY/ChbVmzJMwKQbkxDUjEDlDLeYx45x3n/64byOrhpOUE2WvBlqWhelT4MfKOkoMTuHiY5doWZSdLPV2hh5x1Fc+r+swyGxnxfjXkQTuad39MJ8H/rLV/CbwELN5p3eUJ8H3PtX8JvARk7Q4PqjNDcstDNS0TNWXhGpVhGU0Q37Q+NMF6e6NXfPRCsO+6j5A1PEzI8OuaN48Yl4Xf4dP8ungYh4b80bxvibhf6hP8svgYy4viQ98xlHb8/oqbF6sfZ98Ftn978pgOxerG7+6DH5zbm8I7wpGE4Zt6cDZXwA8ozh1bh5e6L3hdMraT0e8xS8QxK0BxApgTWhIJG2hEIl4jr0tKSubng9YlSQhXNwHJ2kivZFsgiKzWUIqoMlAXfQUrTv64JlrvimcWcs0myeUkGS0iCSkHSUhbIhyS4k4qJESJbkBcIH4uAZluAmhSyKvKGNASyjFgxbIGiUpib2PJpFpPYIjNqVWb7oLeUZXRVnMxLyhFcYtVA5mFxeYlm5igVAXEZ1xyTUqOOwUY33LmbpCUpAMxamuAq5oMyQlaDLEwpt0vUxO5W1YZkUiKzaLBQu5JyGARFqBU0pideZAzwOcRWOWC9AhUKRTH52fWMiOuuFCyXXk9kEoxDZs8KASGpuy74YLfL9o7aXXrnTKmOOGEGWqQChrWlMekRUWazo7gMrAgkAjZjTlUzpTdQZEMBJVakHZ6kUYtB0q0y2FQ606WApvBxEQaOtnGEg6xeWgoKBrrLWpvFGoCcOeppQgmDSeimRxcCMcwHlIaAbCqm8BQn5pwBzMDyLsu0ylot+8VLoSquJisVJl1JvArQk1wArkKEq7k0TIrXRecXC8VBNyPXI03FgvFQ1pUF3IYyRLkK+bLgSakWcxIBnpBpgsyPDTR1+QX1ygzbxdoYxIHKO8/wBPujpumbJxkmYgzZGHaI5ghqf1s/4hvI6GClvHyCdGmkyXvTxjqozH6+cY5RZDR0+0n5ljqstsE6R5184ZT2Lxi+peRHN5p3eUJ8HvOtP8JvAQs7I/rVHvg8ztP8JvKMfaHB9UZIblhoT/ABD7h4RqrnR+u2Mnob/EPnkvnGrCwvD8KINXxsyHDgC6N48Yn4YeoX/LL4GIOG2S/aEEcM/Ur/l18IyYziQ98xtHb8/oqLD6sbv7oMI5Tbj40gKxerHV5wYTi27+qO+KRzbTcwG0sTWl4VpnTkk06aGNrYrKiS0CYqq8ljnQita01gxjVsnHWy4TQM5ruVVJ7QtOuN6iClABSlANgGAEI5s0YqVowiuggSJkWGgRJLimYAqQkHSVgOSINkmFSDQUixKFiNIkBhYRFbCBLctkEeu66a90ZTRFnQ3pUxuLm15CNfBdBJl4rfC8YwN+tMqZDAxZ8J7ddVpZF5ZiFSuIDAhgwDHDIjLHERl5csB1ZS4KurKXmXwGBJVruvELlWoJA+deTJxejHRi7G0sei7qUcCtSSAcyK3VUYBaVpXDHdBdmsgXGlDkB7K7AYzsjTpFKzloPqscOTnyNoPb04lrp4a5v8jagCfm7K9+2FRcIu5Mki+KwBM0etcebne1KaZsdlNfbXCABp9fpdnzTrp9XXjv8U/8hH0o28w5VUE83fFznCa1IoSQRpOwuXU8rKhN6oVqXQFu4kEDL2mxxyprEVNtQX791kNQyty+Lmm49DgRdBqK450htstQmAo06ikUYAMppQBskwN0zAd56Iqpa3QApZbhqlxkl3Wo4W7dXCoK0p5UioZEWoSOj3Y9SK3QWkDNQltRABxxAFCb2RxxwrSuOMWVY0p3VxLVtBCIYwiQmI2gigeaIAniLCZAM8QaKZXTlEZrSPBeUVdkF1iKg1NAa1rSNRNECT5IZSNoI6iKQ6IKk47HL5TYg9I7mWOrWU1WXu8ljltqsplMyHNMOy7Q9lI6fo81lyuvyhkOZ0sS8yi/sPn5H9ajCfB5naf4TeUetBwPX5wvwd5Wr+E0Y+0eD6oyQ3DNCn9pfcvnGsCL0frrjJaGP7Q25Y1lf1SFYfhRBq+NmR4ajm/aEE8NB6If5ceBij4R6Qd3QMl3lZ0Ow7TF5w29WP8ALjzjHjOLH0HUdvyUthPIXcPEwVPOEzcYEsPMXcPzRPbWokymdPKPQiUU3BvRqhTOOLTGcg05q3it0b6E9myLu5vhtisYlS1litEWm86z1mpia7CRU5OUrjAm+JJax5REiiBYJNKEGSjAkqCUaFsJBaGHPNoCcTQVoMzuinGk5tK/Fpldl5dsSppWZrs84bgpHUb23ohe4y1iinaclTjem2qSgVmZEDK4VGAFSwcZ02ZiB5j2elBbJWF1aUUGq8yp40447Ma5RV6e4CpMmzJiTJskPePFGyzWpWrFQwe6VvVIAwGA1VgG08EJQRpvxiYqMQQBZpsw4NySGDgOQBSuHVlCHQpt3zv8fwMVSSWkSxk2kVIabIoagUnSzXWRQkHMV2iLD5RlGp4+z/PfnJjeW6T6zKgXdejJDQ1nrX4zOwNf8FOzNa/vczXuho0FZ6U+MTuaR/gZ3NIGHrMtdOmDeGpvmyfGn0Nf8clCnp7PhcOafN5K/vPnU66w02qVQrx0g4FOcg+cZlOfngOoxlDoWz67TN+bUGxTsRXkg+l1ZDdDPkmz5/Gpuda/Ep3Ou0vetz11ifK0+rL+LNcjRTLUGevHWejFqsZssHE0YhVJ1ZiuG+LOTaLMpB+OSqAo+SZICENeMyproaxi00RZrwHxtxmMbHNAF41NTxuAwNeiDzwKlUxtLMHCqpFndQMMDi5vClTdFK6oGeHp/wBzXp/BFVn0NnorTSS3lyUnypsupW6CFdXY1FBeN4nZnSNRejnXBng8lmtN/jJs9wpIAs7JQsLl4l5hqQoYD7RjZtpE0wkza9KADtvHwg4wUFZNsVJuT1LItDGaK2Tb5hcKZLKpzcsKDk1ypXPCDGMGkU9BJhgOaYneB5gg0gWCzRArQTMSIWSGoAyHC/Q9Kz1ywDjsAbuAjTaDmXrPJPQO8RHpiw8ZJmIM2U035iGcF3rZJJ6B4QyBohNuOV8g60HA9fnD/g6HJtP8NvGIrScG6/ExP8HI5Fp+w3iYxdpcH1RcNyfQ61tDbl841wX6xEYWyW1pdpN1b3JXb07I0Hy5N+j7j74DDK9KPkVV8bKPhbZ1VkoqqbwyAG3ZFjw2Hox/AHhAPCwekT7Qiw4b+rH8EeEYcY+9j6fsbR2/JQaPPIXcPzQVOoQQRWrqKbyB5wHYOYu4fmi30fZ7z1OqYvbn5GPRPYRyHGymFFmi+Nj6N8eWxjWAOvvjLnFWKH4sdkPWzmL4WMbB+uuE+K9FYmYlimSQYlSVFsLIIcbLugbhWK8M209sIJjbT2xYCz9EMEgV6/OBIUulZXJL6x5kRmdLGqIfRihfBnaWMFXAXVauZ2UjZcJJd2zufs/nEZazzKyyASOUcmA1LnHOxEsk8xto+ApVsx18VmKVmTcRUY0EvGseWyg6pA6Kzzs+r+u2L1UJIxICnIzB0dmX6pCSkoueOXraEk0FadcZvm5B5UUlps5uVuy+SBUBpt1RUtWYWQ3chTbsFCYrxN6ZA/3m2fw4s24eyFvIBPCkmrAya4Uqpq17FkzrkaZRaTUavPelRhxinYNmAqaxtqVHRjHMtxcbSbMubYR9CN1pH1vqYUz3VjQaJtFZQLBGo7Uo4mAUpSjBRjienHOJRLZgReeoJpV1w3CmOvthLQxCrUsxoTVipONPZAEZ54hVFYbGNjR2WwBTepiQIKXHVSDrLIqinDFV/KI8ln2Uy90dSOyOe9wO5DWSLT4tuj3xXoi7kKdpRiJ5R2RdNZt3RDTZOiLUirFA1miP4udkaM2OmyGtYsct+UFmKsZ02X/qK3RcgIhQZJNYd9e6tOqNmth1UA8ozVqsPFTJg1NMDj/UAT3mG05XZcdGC2rJtx8YJ+DkejtP2G8TAlrODbj4wb8HA9FaPst4mMfafB9UPhuN0bJDWlqqrclcwDrOVY0xsCfRL2Ad1Iz2iD+0t9lfONdQdEKw3Cj5A1fGzG8KfWyxgeUNW29r6oseHHq/9keEA8JRWfL+0PBoP4c+q/2vKMeN40fT9jaG35KDQ0guEUa6Y7BXONRYrIEZQKms0kncjbIouCa4V2KKdbY+AjSyVrMUbDMPYAPOPQy2MknrYsqdEebdDM+vDKFpvjGWIV3/AK1w4L+v0IRadOvCFEulc90Qs91HDvjwXfHrorkaVFfCsc+mcPpt64TLvalumpwr4DbCpzUdwowctjoJGvZEOvL53nSMFO+ECcpAJlAnIFTjU0FMdsBv8INpBwEkDOrAjp9qKhUUrWT1LlTcdWbLhTOrL4nK+AQTkLrjPCmwZ1xiisdiuKRfXE1yqcqZRS2rhdMmG/NEsXRS8AwopOVA1DidkXej5iT0DI99a0qBheGYxoY5uKk7Obvl22/0aqUdMvMCsjgzCoK0W/QYnC8BrWkSLOPHBA4vBsqbJdfZpHtELY5zkSZl5wrEgAhqFhUksoryqa9cEWWTY3n3FmVnXnqt2jVRbrcopSgA27oU0lJpprToxlgwaakiz0+MysJbgy+Ml87iQu2ta4UiqnvdnKl9c1pgdrCvNoaHbDJ3BPRyzOJaZNDkqgW++Jel1QQtNY1xbaQ0VZpIVpjXalQrFQxquIxCkjadsNqThK1r/gVFZbsqZkz01wsgqVwoTSq0yApXr11iW2aPDU5ajClLp/QygyVoyzuvHoxZecJlBXkAqSKrXUYi+MSzeEuZeKi9S6cATTGtNdYz5op6X030Grz3NNoDSfGyqXaFFVTmQarWoNBXLae6DZW7V7o5z/5ebKzC9KUvyjeViTmM6nDPDpMePwg2kGirKrlzT/d0R16dT6Vcxzg02+R02pjzMTqjmS/CDaqmvFf6VBHfWD7Hw0ns6KWTFkDAKuAY02Ya+yCdaKdmAo3s01qb8DohaQj50ofP9YQ3t8uyHAi11U8YWnRWPXe7/iG+fR17IsoVh0RRaZsxdjQYjizvGI17ovB1wBbF9IelU/Ow84ZT8RTdjH24EXwcDQ+MH/Bv6m0bn/MYThOlCTtU9x/5h/wcD9nnn7f5jGbtPgrzH0nf39yPRrH42QKYgbfrbI05LjDkd8ZjRv8AjDuHg0avDogMNwYgVvGzLcIGraJQAwr5NB/DjGX/ALYEbeZwes7GpkoSMiRWFtGgZEzB5StvFcIOvgJVKindaFU66itjAcF9GlZYZsyCKbKE41i6sqcsHaJn5ljUytDyVFFlqB0CFTRUoZIoz7zUx05QbVhGbW5RrSoxMepXEH/nqi/NhT2RCiwoPmiEfAfULOZ6g2/rZnClK6/0P+4v/iCeyOyF+Ip7IifAZM5QKKEY4VB3Yjpjjz8HXM3jOLa9qOGVLu/Lpj6ANhT2REI0LJ+jXshc8LKWzsHCtl5HA7Twbmu6uZT1WlKUGRrj3xBauDU5jjJdhTMUFNxx6I+hPkiT9GvZHvkiV9GsSGFnBpqW2xc6ymrSWhwP/wAcmzAVeWwU68MMQde7ZGq0DolbNKEtSSAxblUrjjTAAd0dS+SJX0a9ke+R5P0axnq9nyqQyOel72+4ccSovNbXY5Pwd4JSrJMaYjsSylSGu0oWDVwANeTE2jeCkmTajaRNN4tMJWgA9JXCuZpeMdS+R5P0a9ke+R5P0a9kSXZ9SUnKVR3as9ti1irbROaWrgzJmWoWkzKOHluBQfu7ou3q5G4NWswVwg0PKtaKjvQK17KtagrTHfnHQfkeT9GvZCfI8n6NeyB/psrp59tgXiE01l3OeWPRqSrMJAeqhXWpwNHLHLovd0Vdl4PJJvmWal1oQBdFQa1AqY6x8jyfo17IT5Hk/Rr2RX9Lev177l/MrT6dtjhWmuCBnuHKvULQUu7SdYO2AJ2gLRerxDNjlqMfQnyNJ+jXsj3yLJ+jXsjRDByiks22wMsRmVmj5+kaCn6pDqNQwPfhB2jNBzEmIVkstXQtswbPs8I7l8iyfo17IUaFk/Rr2RJYNybbe4EasYpJLbYpXOcKRXCsX/xFPZEJ8QT2RD/gPqDnKIJTX3dENWlczl20i/8AiCeyI8bAnsiJ8BkzlDcrr/5gG3Lywdiiv3x741nxBPZEMbRco5op1dVa+MHGi4u5Tlc5zwns5uXhkFPViM4T4PlpZ53+v8xjos3Q8lhRpakUpQjVEdl4PyJYIlykQGtQooDXGE4vDSr08ifMOnVy8jm2jz+2HZQY9TRqTP6Ivk4N2YNeElAx10x/WMT/ACPJ9gd8VSwsoQUW9ip1FKVz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87051" name="AutoShape 21" descr="data:image/jpeg;base64,/9j/4AAQSkZJRgABAQAAAQABAAD/2wCEAAkGBhQSERUUEhQVFBUVFhgYFxQYFhcUFRQUGBgbFxoVFRQXHCYeFxsjHBgXHy8gIycpLC0sFx4xNTAqNSYrLCkBCQoKDgwOGg8PGiokHCQsKSwpLCkqKSwsLCwsKSksKSwsLCwsLCwpKSwpKSwsLCkpKSkpLCksLCwpLCksKSkpLP/AABEIAL0BCgMBIgACEQEDEQH/xAAcAAABBQEBAQAAAAAAAAAAAAAEAQIDBQYHAAj/xABKEAACAAMEBAoECwYGAgMAAAABAgADEQQSITEFQVFxBhMiMmGBkaGxwSMzUtEHFBVCU2JykpOy8CRDc6LC0jR0goPh8RZjo8Pi/8QAGgEAAgMBAQAAAAAAAAAAAAAAAgMAAQQFBv/EADERAAIBAgQDBgYBBQAAAAAAAAABAgMRBBIhMTNBUQUjMnGB8BMUImGRseEVUmKh0f/aAAwDAQACEQMRAD8A0k1pIB5S9jjp9nGBxapGV8djnuu4RVabsMyVQtMVwWpQSyh5LcrG+2oHUIh0jo8S1QpWplgmrEgNShw+0Vw3xzqleNNqMuZqhTcldGnQySa3l3Ufxu+UKEk0566vmvq6LuMU+j9HzHWvGovMwMosRfNFFRNFcTsg4aBnVpx6VvXPUNzgL1PXbBDhYVck+2uH1Xx/lw74W7JrW8uOqj+N3ygUaBnYenTEMR6BslND++6YaNCTaV49KXA/qG5pyPruiJqVoF3JNOev3X8LvnC3JOHLH3X/ALcO+BG0FOBI49KhlU+gbNqED13SIYdDzagccmLMo9Aecta/vugxCaB12Tjylx6H8bsIZcmnPXfdfdld84BXRE0gET0oVLeobmrQE+u6REnyFNx9OmAUn0DZMaD99EIFlZNa3l+6/jdwjwSTjy1x6Hw/lx7oFOgZ1acenOCeobnEBgPXbDHl0BONKT0xLD1DZqSG/fbQYmpAkpJI56/dfwu+cLSTWt5d11/G75QCdDzbt7j0pcv+obmbfXQj6ImgkGcnJu19C2F6lP33SIhYfck48tcfqvh/Lj3QhST7a/dfwuwINBziacenOueobnUvU9dshU0FOIHp0xvfuG+aaH99tiECysmtby7qP43fKECSceWMfqvh/Lj3QGdCzaV49KXA/qG5hyProe+gJwrWemBVfUNm1KfvukRCBJSSfnr91/C7h3w6kmtby7rr7s7vlAXyJOqBx6YsVHoG5ygkj13QYjXRc0ionpS6X9S3NXM+u6REKDwkn21+6/hdxj1yThylw+q+P8uHfAh0JNFaz0wCk+gbJzRf322HHQE4GnHpzrvqG51K09dsiECrsmvOXsfxu+UIJcmlL65+y/ZS75wKugpppSemJYD0DZoaN++2gwh0JNArx6cy/wCobm7fXRNSBd2Thy1w+q+P8uHfClZPtLj9V/G7AM3Q01a1nJgVB9A2bUu/vtdRCpoWaTQTkxYp6hucBeI9dsEQsMCSac9d91/C75wt2TUcpcOh/G7Aa6DnGnp0xDEegbJTQ/vtphX0JNAJM9KBQx9A3NaoB9d0GJqUFXJOPLXH6r4fy490euSac9d91/C75wP/AOPzqkcemDBT6BsyAQPXdIhq6BnEgcemJZR6A5rWv77oMTUsKYSQa3l3Ufxu+UCzLRJFeUPuvh/Lj3QPN0XNu145MVL+pbmjX62KKz6OmTnmKZtLqlgRL5woCML+FTe7BATqRprNLYKMXJ2RqJU2S3z1+6/hdgm9J2r2P/ZGP0VZJrTQgmKARmZddZoKcYMxdPWdkXEyxMpINoSoND6Bsx/uwUZKavHYqUcrsyr4RXhdJLc4DF2bM0yO+LPTK+hrrCv14/8AUG8L7GpUKFQEkAHBRXpOqK/Sqs9nIC4qrAnl0OsmpSnzdsczFXlOBpo6RY3RSsEHP+++O/dq2Qby/wD2fiTO3PPpgDRzi4OvygpDh2eUdjIjNlJ+WfpPxZmHfr17YiNpoec2By41+ylcuiGlstx8aRy3TQBtM3+M353HlAyVh9HD/EdrnUvjX1n/ABn7Tjn06oRrV9ZvxW7c8+mOPMM969yhvKFsKC/lrc/zAQI1YS7tc7CLX9ZvxWy2Z5dEKLV9ZvxX7M8hq2RyCWBdX7Ne5T5GPXOTSnzQO4jzirhfJf5HY5bM2TOf9589uefTDyr7X/Ff369e2Kn4JLKDInMVU1mmlQDlXbvjeiyJ7C9iwuUpJ2RknBRdrmXo21vxXpTZSuXRlDDe2t+IxrvxxjWmzLlcT7q9sN+Kr7CZ7BA559P2BZGWAba/4r9uefTDrrbX/Ff369e2NQLMo+Yn3VhDZE+jTsH6/wComefT9ksZi421/wAV8tmeXRlCXX2v+K/bnn4RqfiyewmP1VjwsiewnYImefT9ksjKkNtf8V+3PPphAG2t+I3Znl0RrTZU9hPurCfFE9hOxaRM8/dyWRlQG2v+K/v1aoW6+1/xZnbnn0xqDZE1InYsO+KJ7CfdWJnn0JZGTcsM2cbPTON9MdevbDTO+s34r9meXRlFZ8L1muyZLqAvKZTdwzAYHD7JHXHNlc7TnTM7W90MTk1c00sN8RXTOtGd9dvxWPbjjTVsjwnfXb8Vh1559MciWaSBicV2n2R5tEdsntgbx5oOZ1EHzi9Q3g2le52LjT7TfjP2DHIwvG/Wb8Z8thxxHRHHVmn2jzl1nIgDbtrDkmmuZ1azsJ8ompFg2+Z2EOfaffxznHbWufTCGYfacf7r9oxzOs64z/Ax/wBlFTX0jDbF8aUO+GKN0Zp03FtEdom4HlHdxjZbM8uiAeC+MyZWpoaYmuBBOZgybS6dx8oC4Ogq7uQCrMQOUK1AOaipUdJoIyY6Hcv0Coq0hBLItAC15gyYprpmN0XIltsrvck9ZiLREgfGDeVTgtMmNMR1Y1wjVfEl+jXugKEpKnFIqprJmY4YzjeUA0NRiKVxw1jPGkF6R0SgkuQWB4sUxWmIpiLvT3dZruGTUmJvHiIs9N2qksU1yx4DCMWLbVReQ6irxM1oaZWUD0e6LJcv17Iip4P+qG7zEW65dY/KI762QjmNXMbm8Y5ZpFqz5h/9jn+dj5x1JByl3Hy98cnntVmO0ue0V84CZuwq3ImH5j3KVhLGcCdiE9tT5Qrnxc/ziEs45DfYA7v/ANQHI1Lxe+hI4wPQtO5h5CHtn1+a++EmZneB2kf3RsODvwezLQodyUUkEAZ6s6/ZECSpVjT8RuPgwsd3R8s0HKvNrxqxOPVGuEqo1d8B6Gly5csSZZHo1pdGYum73HCLGtFgL3OK3qQlD0d4j13d3xMKQ1iIp6FDFkmlcKbj74S5u7/fExIoI9XCLIDlD0dOBh4knA4dhh5FY9OmAXRrOA30J8AYliERQ9HZ/wAwvFbuw4xM9IYZqhgCQK5DWd0UQjMg66Z9MIFI2ROxzhWWLsQxfwp2Mto2caA3CjDDKjip7CY4yDn9o+L++PpHSlgWfJeS4qsxCp3ERyDTPwXWiRLaYrrNAxugEPSuzWc4JbG7CVYwbzGLlDIdXYR/bEVpHIX7BHcPdEuvrP8AX74bNXkr9ph3vBHQesff2GKcz9g/zsYec+r+kjziFDyf9HgAfOJ3GPb+akWwYG84GH9nPROf8o98aEZdY8YzPAk+hf8AjHvQU8I0ya94/MYbHZHNrrvJA1oNEO4x7glZuNWZeZqKDQC7hUkk4qeg9UJbPVncYl4BzeTNB9ntyjB2k7Ul5gUt2GFBLtyqGZg0qovU1EeyB7Ua8HpEYKZPvW2SfqNX+TZG2UYfN7IDDPu0DVVpGS4Xyb0xASFxpU4AYayYH0lJYyiL3NWleTSowG+tNWzpgjh8vIrjnE3Cxa2SX/l5WHUYz4pd5H3zG0W0ik0DLpLG4eUWi5dY/JAmi0og6vGDBzT+vmx3RCB58ygrslOewL7o5Qgy6u+6sdQ0o9JUw7JEzwpHMB7u5q+UJqbnRwvhfvkQTDyf9J78fKJpY5J+0o70iGYOT/pQeI84IXmjpfwr/bAM0R3L/gRopbRbFDEUU3rvtUu+Y8I7jYpYUUAwFRHIPgrkE21mHzUbHexHlHWLRaClzXfmqlTqBJJ7lI64XN2OdidahDaZjB511xLJmSxfoGCgoTUg0EPW0OWY8YpClEuBQCCSnKvVyYM2GwrjAFqdSZ19GmoJ0oMiyzNrRDWqAGoBpDptrvMzrImqVRTMrLYXgsxHQKKctgl/AYilNgjOm7Owl2uWXHsZgQOF5RJBWt5Bc5IOrnZ46s4dabOsxwrgMqipUiqltVQcDQVwOuh1RWLa75X0M4MZt6Wxlst0ckEu1KIChrQ55c4UFiZ4WcQ2F5AR1G6eyg+8NoiOTW/Ulug1yZZRVaiDkhSKlq3iKGteSF6cK7IYs+YwcpNVbqjklLxDBVctW8MwSBsqDjEVsnVfjEDNcAUlUZqqzPLa6QOUQyqSBUgVORiOQ95mIlzFIkEOTLZQ3JHF3ajltQtgMRkcaCJrclkSzJ05RXjFYSwGf0dL4Y1ujE3bqY11nZBNqJ4+XRwoArQgEvVrpVSTgSNYgG1TWBZBLcmfLQKwU3VN24wmN+7ujlY0zwqcIn0hMUWmXWUzm7RGEsuEYtQkvSkvCtTXKCV+ZTsS2q0TA15WAly2RWWmLXqVN7VdvLhv6IilrLe0urqDMRpZQnMAAMLp1VNa0zodkQ2h24x5PFueNdGVwp4sILt8s+SkXDgcTVaZxJpNFLy5qnlpOVDtIZqFDtFSCNmO0xG3uRWGWXSTjiS8wOsxwGAUKZYZQApofaYZ0zh6aUanKZQS0kUwrdal8ga88+iK+wSBNlrKSU8s3HqzSmlAzSqsHJIFeUqmpz6odJsJdAzymD3rMAxlm8oYLfo1KgDG9TAY1ifUTQKe3zQMXFJqqU5IrKrMRSMTRuS4OOusF6Pnl5SM5DHGrUFGoSKgdIFeuKZr02UqvKmjilWW4KHlM0yUpCYcsXVZiwwFRjFrosuJKq6sGllpZJFLwSoDrtBFDXfEje+pTscc4f6GFntj3SLs1r4A+beIqKdZPXGcfm7n8SP7o2nws2e7bFfGjylPRVGxp1ARjGGD9DKe5fdGk62Hd6aB5Iw6mHh7omGrq8VMRyM/9R/qMOTIbh+RfdBMKGxs+Aj8iaPryj2ho1oyO/8AqaMbwGOM0dMg95HnGyTm9niT5w2GxgxPEYNbF5B6/CBODksqhcMoBJWh3k1zyw7oPtA5B6/ARD8H60nWn+C/lGPtBd1f7iqbsx1hszC2Bia8nWBWpOIOJ2LG4H6wjK6Klftcw7vCNdj9bv8AfCaHDiDVd5MynD31XZDuFI/ZZf8AAleEQ8OT6PbU+YifhWP2aX/AlxnxT+uHvmHS299CssHqxuHjBB5vZ4CBrD6sboKIwH2h4R3RaKfhFMpInfwafemBY5w5wPX/AFnyje8LptJD9Ilj/wCQv/TGCmDA9f5SPOEz3Ojhl3bI5w1dKjsofOJkGCfaY9ze+IpuY+1/SPdBmj7MZkySgzY+N33mANCajd+9zoPwQSKCdMOugHZX+qOi2qxLOlFGJFTUMvOVgaqy11ggRXcHNApZZQRQB27NcWQmUqApP3aeMKerONOWaTke0TosSZd0FmJJZnalXY4EmgoMgKbAIJmdERi1GlLrU3r74jM4+ye1ffFWBCAMOmIbdopJygOG5JqpV2RhUUNHQg0OsdA2CE4w+ye1ffDjazldbXrX3xChwkhVVUAVVAAA1AYAQ+gO+B+NJ+ae1ffCmd9U9q++IQLuwxjjEPxwn5rdq/3QzjT7Ddqf3RCBN3GBBoOSJxn3OXnW8128RS9crdDUwrSsSLaCDW63an90K9pOdxu1f7ohBzDGHK9O/pgb4x9Vv5ffCi0481v5ct96KLCs4S0rSn61GBvjP1W/l/uhXtN6gukY9GrCmBrFlHPfhks5MqQ9MnmLX7UskatqxzOZlM3A9ze6O96f0IlrkNKc4HEMM1YZERwy32Iyps2U2aVU9RIB6wQeuDi9DpYOatlAE5x+14rTzh4y6vJh5QxMz/pPaR7oeoz/AF85/fBs0x/6afgS9J0wbQndMQecbiVl93wEYHgg9LQelPCYh8o38sZ7lhsNjFiuIRTuZ2+AiPgEPTWn+C3lD5vM7fyiG8AR6W1fwW8oydocH1RmhuWWhz+0zOrwjUg9MZjQo/aH6vCNPdH6AhNDhR8ganiZkeHPqxvHiIm4Wf4dP4EvziHhy1U6x+u6JuFn+HT/AC6eBjLi+JD3zG0dvfQqrD6td3vgz2ftDwgKxerH2T5wYcxv8jHfFIynDN/R02sn5ZhjFMMP19UecavhrM5SL017JdP6jGUbV1eMuET8R1MOu6LLg5oQ2q0LLGQqzbhyfOOn6N4ASpM5HXNMR0e7LujHfBtaRJmzJhUsKXMCAQSxbXuEdGXhYv0bdq+6AlfkYMTN52rl4H/QjxIr/wARTLwnX6Nu0RIun1PzG7RCrMzlqr9O2PFhn15Viu+Wh7B7RDvlgeye0RCw4P0w4sD+tcV/yuPZPaI8dMA/NPaIhA4N09EKHGv/AIgD5XHsntEe+WB7J7REIGtv1ecOv/rpzgH5XHsntEN+Vx7LdoiiB5NdkO8s/wBUiv8Algey3aI8dMD2Wy2iLKDiY8T090A/LA9lu0Qg00K8057RSKIWEIaUz98AjTQ9g9ohG02PZbtEQhYXoy2lPg9s9otHHsWBJq6g0D0ph0ZaotjwgHsN2iI5nCdR+7btEErhRk4u6OM8KuD5sdpaXWqEKyH6l44HpFKRVqM/1rHvjY/ChbVmzJMwKQbkxDUjEDlDLeYx45x3n/64byOrhpOUE2WvBlqWhelT4MfKOkoMTuHiY5doWZSdLPV2hh5x1Fc+r+swyGxnxfjXkQTuad39MJ8H/rLV/CbwELN5p3eUJ8H3PtX8JvARk7Q4PqjNDcstDNS0TNWXhGpVhGU0Q37Q+NMF6e6NXfPRCsO+6j5A1PEzI8OuaN48Yl4Xf4dP8ungYh4b80bxvibhf6hP8svgYy4viQ98xlHb8/oqbF6sfZ98Ftn978pgOxerG7+6DH5zbm8I7wpGE4Zt6cDZXwA8ozh1bh5e6L3hdMraT0e8xS8QxK0BxApgTWhIJG2hEIl4jr0tKSubng9YlSQhXNwHJ2kivZFsgiKzWUIqoMlAXfQUrTv64JlrvimcWcs0myeUkGS0iCSkHSUhbIhyS4k4qJESJbkBcIH4uAZluAmhSyKvKGNASyjFgxbIGiUpib2PJpFpPYIjNqVWb7oLeUZXRVnMxLyhFcYtVA5mFxeYlm5igVAXEZ1xyTUqOOwUY33LmbpCUpAMxamuAq5oMyQlaDLEwpt0vUxO5W1YZkUiKzaLBQu5JyGARFqBU0pideZAzwOcRWOWC9AhUKRTH52fWMiOuuFCyXXk9kEoxDZs8KASGpuy74YLfL9o7aXXrnTKmOOGEGWqQChrWlMekRUWazo7gMrAgkAjZjTlUzpTdQZEMBJVakHZ6kUYtB0q0y2FQ606WApvBxEQaOtnGEg6xeWgoKBrrLWpvFGoCcOeppQgmDSeimRxcCMcwHlIaAbCqm8BQn5pwBzMDyLsu0ylot+8VLoSquJisVJl1JvArQk1wArkKEq7k0TIrXRecXC8VBNyPXI03FgvFQ1pUF3IYyRLkK+bLgSakWcxIBnpBpgsyPDTR1+QX1ygzbxdoYxIHKO8/wBPujpumbJxkmYgzZGHaI5ghqf1s/4hvI6GClvHyCdGmkyXvTxjqozH6+cY5RZDR0+0n5ljqstsE6R5184ZT2Lxi+peRHN5p3eUJ8HvOtP8JvAQs7I/rVHvg8ztP8JvKMfaHB9UZIblhoT/ABD7h4RqrnR+u2Mnob/EPnkvnGrCwvD8KINXxsyHDgC6N48Yn4YeoX/LL4GIOG2S/aEEcM/Ur/l18IyYziQ98xtHb8/oqLD6sbv7oMI5Tbj40gKxerHV5wYTi27+qO+KRzbTcwG0sTWl4VpnTkk06aGNrYrKiS0CYqq8ljnQita01gxjVsnHWy4TQM5ruVVJ7QtOuN6iClABSlANgGAEI5s0YqVowiuggSJkWGgRJLimYAqQkHSVgOSINkmFSDQUixKFiNIkBhYRFbCBLctkEeu66a90ZTRFnQ3pUxuLm15CNfBdBJl4rfC8YwN+tMqZDAxZ8J7ddVpZF5ZiFSuIDAhgwDHDIjLHERl5csB1ZS4KurKXmXwGBJVruvELlWoJA+deTJxejHRi7G0sei7qUcCtSSAcyK3VUYBaVpXDHdBdmsgXGlDkB7K7AYzsjTpFKzloPqscOTnyNoPb04lrp4a5v8jagCfm7K9+2FRcIu5Mki+KwBM0etcebne1KaZsdlNfbXCABp9fpdnzTrp9XXjv8U/8hH0o28w5VUE83fFznCa1IoSQRpOwuXU8rKhN6oVqXQFu4kEDL2mxxyprEVNtQX791kNQyty+Lmm49DgRdBqK450htstQmAo06ikUYAMppQBskwN0zAd56Iqpa3QApZbhqlxkl3Wo4W7dXCoK0p5UioZEWoSOj3Y9SK3QWkDNQltRABxxAFCb2RxxwrSuOMWVY0p3VxLVtBCIYwiQmI2gigeaIAniLCZAM8QaKZXTlEZrSPBeUVdkF1iKg1NAa1rSNRNECT5IZSNoI6iKQ6IKk47HL5TYg9I7mWOrWU1WXu8ljltqsplMyHNMOy7Q9lI6fo81lyuvyhkOZ0sS8yi/sPn5H9ajCfB5naf4TeUetBwPX5wvwd5Wr+E0Y+0eD6oyQ3DNCn9pfcvnGsCL0frrjJaGP7Q25Y1lf1SFYfhRBq+NmR4ajm/aEE8NB6If5ceBij4R6Qd3QMl3lZ0Ow7TF5w29WP8ALjzjHjOLH0HUdvyUthPIXcPEwVPOEzcYEsPMXcPzRPbWokymdPKPQiUU3BvRqhTOOLTGcg05q3it0b6E9myLu5vhtisYlS1litEWm86z1mpia7CRU5OUrjAm+JJax5REiiBYJNKEGSjAkqCUaFsJBaGHPNoCcTQVoMzuinGk5tK/Fpldl5dsSppWZrs84bgpHUb23ohe4y1iinaclTjem2qSgVmZEDK4VGAFSwcZ02ZiB5j2elBbJWF1aUUGq8yp40447Ma5RV6e4CpMmzJiTJskPePFGyzWpWrFQwe6VvVIAwGA1VgG08EJQRpvxiYqMQQBZpsw4NySGDgOQBSuHVlCHQpt3zv8fwMVSSWkSxk2kVIabIoagUnSzXWRQkHMV2iLD5RlGp4+z/PfnJjeW6T6zKgXdejJDQ1nrX4zOwNf8FOzNa/vczXuho0FZ6U+MTuaR/gZ3NIGHrMtdOmDeGpvmyfGn0Nf8clCnp7PhcOafN5K/vPnU66w02qVQrx0g4FOcg+cZlOfngOoxlDoWz67TN+bUGxTsRXkg+l1ZDdDPkmz5/Gpuda/Ep3Ou0vetz11ifK0+rL+LNcjRTLUGevHWejFqsZssHE0YhVJ1ZiuG+LOTaLMpB+OSqAo+SZICENeMyproaxi00RZrwHxtxmMbHNAF41NTxuAwNeiDzwKlUxtLMHCqpFndQMMDi5vClTdFK6oGeHp/wBzXp/BFVn0NnorTSS3lyUnypsupW6CFdXY1FBeN4nZnSNRejnXBng8lmtN/jJs9wpIAs7JQsLl4l5hqQoYD7RjZtpE0wkza9KADtvHwg4wUFZNsVJuT1LItDGaK2Tb5hcKZLKpzcsKDk1ypXPCDGMGkU9BJhgOaYneB5gg0gWCzRArQTMSIWSGoAyHC/Q9Kz1ywDjsAbuAjTaDmXrPJPQO8RHpiw8ZJmIM2U035iGcF3rZJJ6B4QyBohNuOV8g60HA9fnD/g6HJtP8NvGIrScG6/ExP8HI5Fp+w3iYxdpcH1RcNyfQ61tDbl841wX6xEYWyW1pdpN1b3JXb07I0Hy5N+j7j74DDK9KPkVV8bKPhbZ1VkoqqbwyAG3ZFjw2Hox/AHhAPCwekT7Qiw4b+rH8EeEYcY+9j6fsbR2/JQaPPIXcPzQVOoQQRWrqKbyB5wHYOYu4fmi30fZ7z1OqYvbn5GPRPYRyHGymFFmi+Nj6N8eWxjWAOvvjLnFWKH4sdkPWzmL4WMbB+uuE+K9FYmYlimSQYlSVFsLIIcbLugbhWK8M209sIJjbT2xYCz9EMEgV6/OBIUulZXJL6x5kRmdLGqIfRihfBnaWMFXAXVauZ2UjZcJJd2zufs/nEZazzKyyASOUcmA1LnHOxEsk8xto+ApVsx18VmKVmTcRUY0EvGseWyg6pA6Kzzs+r+u2L1UJIxICnIzB0dmX6pCSkoueOXraEk0FadcZvm5B5UUlps5uVuy+SBUBpt1RUtWYWQ3chTbsFCYrxN6ZA/3m2fw4s24eyFvIBPCkmrAya4Uqpq17FkzrkaZRaTUavPelRhxinYNmAqaxtqVHRjHMtxcbSbMubYR9CN1pH1vqYUz3VjQaJtFZQLBGo7Uo4mAUpSjBRjienHOJRLZgReeoJpV1w3CmOvthLQxCrUsxoTVipONPZAEZ54hVFYbGNjR2WwBTepiQIKXHVSDrLIqinDFV/KI8ln2Uy90dSOyOe9wO5DWSLT4tuj3xXoi7kKdpRiJ5R2RdNZt3RDTZOiLUirFA1miP4udkaM2OmyGtYsct+UFmKsZ02X/qK3RcgIhQZJNYd9e6tOqNmth1UA8ozVqsPFTJg1NMDj/UAT3mG05XZcdGC2rJtx8YJ+DkejtP2G8TAlrODbj4wb8HA9FaPst4mMfafB9UPhuN0bJDWlqqrclcwDrOVY0xsCfRL2Ad1Iz2iD+0t9lfONdQdEKw3Cj5A1fGzG8KfWyxgeUNW29r6oseHHq/9keEA8JRWfL+0PBoP4c+q/2vKMeN40fT9jaG35KDQ0guEUa6Y7BXONRYrIEZQKms0kncjbIouCa4V2KKdbY+AjSyVrMUbDMPYAPOPQy2MknrYsqdEebdDM+vDKFpvjGWIV3/AK1w4L+v0IRadOvCFEulc90Qs91HDvjwXfHrorkaVFfCsc+mcPpt64TLvalumpwr4DbCpzUdwowctjoJGvZEOvL53nSMFO+ECcpAJlAnIFTjU0FMdsBv8INpBwEkDOrAjp9qKhUUrWT1LlTcdWbLhTOrL4nK+AQTkLrjPCmwZ1xiisdiuKRfXE1yqcqZRS2rhdMmG/NEsXRS8AwopOVA1DidkXej5iT0DI99a0qBheGYxoY5uKk7Obvl22/0aqUdMvMCsjgzCoK0W/QYnC8BrWkSLOPHBA4vBsqbJdfZpHtELY5zkSZl5wrEgAhqFhUksoryqa9cEWWTY3n3FmVnXnqt2jVRbrcopSgA27oU0lJpprToxlgwaakiz0+MysJbgy+Ml87iQu2ta4UiqnvdnKl9c1pgdrCvNoaHbDJ3BPRyzOJaZNDkqgW++Jel1QQtNY1xbaQ0VZpIVpjXalQrFQxquIxCkjadsNqThK1r/gVFZbsqZkz01wsgqVwoTSq0yApXr11iW2aPDU5ajClLp/QygyVoyzuvHoxZecJlBXkAqSKrXUYi+MSzeEuZeKi9S6cATTGtNdYz5op6X030Grz3NNoDSfGyqXaFFVTmQarWoNBXLae6DZW7V7o5z/5ebKzC9KUvyjeViTmM6nDPDpMePwg2kGirKrlzT/d0R16dT6Vcxzg02+R02pjzMTqjmS/CDaqmvFf6VBHfWD7Hw0ns6KWTFkDAKuAY02Ya+yCdaKdmAo3s01qb8DohaQj50ofP9YQ3t8uyHAi11U8YWnRWPXe7/iG+fR17IsoVh0RRaZsxdjQYjizvGI17ovB1wBbF9IelU/Ow84ZT8RTdjH24EXwcDQ+MH/Bv6m0bn/MYThOlCTtU9x/5h/wcD9nnn7f5jGbtPgrzH0nf39yPRrH42QKYgbfrbI05LjDkd8ZjRv8AjDuHg0avDogMNwYgVvGzLcIGraJQAwr5NB/DjGX/ALYEbeZwes7GpkoSMiRWFtGgZEzB5StvFcIOvgJVKindaFU66itjAcF9GlZYZsyCKbKE41i6sqcsHaJn5ljUytDyVFFlqB0CFTRUoZIoz7zUx05QbVhGbW5RrSoxMepXEH/nqi/NhT2RCiwoPmiEfAfULOZ6g2/rZnClK6/0P+4v/iCeyOyF+Ip7IifAZM5QKKEY4VB3Yjpjjz8HXM3jOLa9qOGVLu/Lpj6ANhT2REI0LJ+jXshc8LKWzsHCtl5HA7Twbmu6uZT1WlKUGRrj3xBauDU5jjJdhTMUFNxx6I+hPkiT9GvZHvkiV9GsSGFnBpqW2xc6ymrSWhwP/wAcmzAVeWwU68MMQde7ZGq0DolbNKEtSSAxblUrjjTAAd0dS+SJX0a9ke+R5P0axnq9nyqQyOel72+4ccSovNbXY5Pwd4JSrJMaYjsSylSGu0oWDVwANeTE2jeCkmTajaRNN4tMJWgA9JXCuZpeMdS+R5P0a9ke+R5P0a9kSXZ9SUnKVR3as9ti1irbROaWrgzJmWoWkzKOHluBQfu7ou3q5G4NWswVwg0PKtaKjvQK17KtagrTHfnHQfkeT9GvZCfI8n6NeyB/psrp59tgXiE01l3OeWPRqSrMJAeqhXWpwNHLHLovd0Vdl4PJJvmWal1oQBdFQa1AqY6x8jyfo17IT5Hk/Rr2RX9Lev177l/MrT6dtjhWmuCBnuHKvULQUu7SdYO2AJ2gLRerxDNjlqMfQnyNJ+jXsj3yLJ+jXsjRDByiks22wMsRmVmj5+kaCn6pDqNQwPfhB2jNBzEmIVkstXQtswbPs8I7l8iyfo17IUaFk/Rr2RJYNybbe4EasYpJLbYpXOcKRXCsX/xFPZEJ8QT2RD/gPqDnKIJTX3dENWlczl20i/8AiCeyI8bAnsiJ8BkzlDcrr/5gG3Lywdiiv3x741nxBPZEMbRco5op1dVa+MHGi4u5Tlc5zwns5uXhkFPViM4T4PlpZ53+v8xjos3Q8lhRpakUpQjVEdl4PyJYIlykQGtQooDXGE4vDSr08ifMOnVy8jm2jz+2HZQY9TRqTP6Ivk4N2YNeElAx10x/WMT/ACPJ9gd8VSwsoQUW9ip1FKVz/9k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" name="Rectângulo 12"/>
          <p:cNvSpPr/>
          <p:nvPr/>
        </p:nvSpPr>
        <p:spPr>
          <a:xfrm rot="21201125">
            <a:off x="366492" y="1978267"/>
            <a:ext cx="8687159" cy="27853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500"/>
              </a:lnSpc>
              <a:defRPr/>
            </a:pPr>
            <a:r>
              <a:rPr lang="pt-BR" sz="38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Muito tempo </a:t>
            </a:r>
            <a:r>
              <a:rPr lang="pt-BR" sz="38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atrás… </a:t>
            </a:r>
            <a:r>
              <a:rPr lang="pt-BR" sz="38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já tinha sido anunciado pelo profeta: «O Senhor Deus entrará no seu Templo»…  </a:t>
            </a:r>
            <a:endParaRPr lang="pt-BR" sz="3800" baseline="0" dirty="0" smtClean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101600">
                  <a:schemeClr val="bg1">
                    <a:alpha val="40000"/>
                  </a:scheme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>
              <a:lnSpc>
                <a:spcPts val="3500"/>
              </a:lnSpc>
              <a:defRPr/>
            </a:pPr>
            <a:r>
              <a:rPr lang="pt-BR" sz="38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 </a:t>
            </a:r>
            <a:r>
              <a:rPr lang="pt-BR" sz="38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</a:t>
            </a:r>
            <a:r>
              <a:rPr lang="pt-BR" sz="38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LUZ</a:t>
            </a:r>
            <a:r>
              <a:rPr lang="pt-BR" sz="38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chegou, nesse </a:t>
            </a:r>
            <a:r>
              <a:rPr lang="pt-BR" sz="38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Menino</a:t>
            </a:r>
            <a:r>
              <a:rPr lang="pt-BR" sz="38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, o Filho, o Verbo Incarnado… que é “oferecido” nos braços da Sua </a:t>
            </a:r>
            <a:r>
              <a:rPr lang="pt-BR" sz="38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Mãe.</a:t>
            </a:r>
            <a:endParaRPr lang="pt-BR" sz="3800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101600">
                  <a:schemeClr val="bg1">
                    <a:alpha val="40000"/>
                  </a:scheme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6" name="Picture 8" descr="http://4.bp.blogspot.com/-wGhlYmFt3eY/UCwvyiyA88I/AAAAAAAAFHE/zgVOnDw_Uc8/s1600/prega%C3%A7%C3%A3o+nova+jerusal%C3%A9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0298" y="1052736"/>
            <a:ext cx="5264150" cy="3759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8067" name="Picture 10" descr="http://3.bp.blogspot.com/_bhSodwWkfpU/TIjmj3chUvI/AAAAAAAAARo/By_lQop1mMw/s1600/IMAG000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3654425"/>
            <a:ext cx="2511425" cy="1943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611188" y="876300"/>
            <a:ext cx="2259012" cy="1039813"/>
          </a:xfrm>
          <a:prstGeom prst="line">
            <a:avLst/>
          </a:prstGeom>
          <a:noFill/>
          <a:ln w="38100">
            <a:solidFill>
              <a:schemeClr val="accent5">
                <a:lumMod val="9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cs typeface="+mn-cs"/>
            </a:endParaRPr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 rot="20067808">
            <a:off x="378535" y="875908"/>
            <a:ext cx="2453537" cy="4427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sp>
        <p:nvSpPr>
          <p:cNvPr id="8" name="Rectângulo 7"/>
          <p:cNvSpPr/>
          <p:nvPr/>
        </p:nvSpPr>
        <p:spPr>
          <a:xfrm>
            <a:off x="1403648" y="1475005"/>
            <a:ext cx="748883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EU VI A CIDADE SANTA,</a:t>
            </a: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 NOVA JERUSALÉM,</a:t>
            </a: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QUE DESCIA DO CÉU, DE JUNTO DE DEUS,</a:t>
            </a: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QUAL ESPOSA ADORNADA,</a:t>
            </a: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QUAL ESPOSA ADORNADA PARA SEU ESPOSO.</a:t>
            </a: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1. Recordamos, ó Deus, a vossa misericórdia</a:t>
            </a: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no interior do vosso templo.</a:t>
            </a: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Como o vosso nome, ó Deus,</a:t>
            </a: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assim o vosso louvor </a:t>
            </a: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chega até aos confins da terra.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915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915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915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+mn-cs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kern="10" baseline="0" dirty="0">
                <a:ln w="11430"/>
                <a:solidFill>
                  <a:srgbClr val="FFFFFF">
                    <a:lumMod val="85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FF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39552" y="620688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2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 da </a:t>
            </a:r>
          </a:p>
          <a:p>
            <a:pPr algn="ctr">
              <a:defRPr/>
            </a:pPr>
            <a:r>
              <a:rPr lang="pt-PT" sz="3600" kern="10" spc="3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475" y="1208088"/>
            <a:ext cx="4749800" cy="4060825"/>
          </a:xfrm>
          <a:prstGeom prst="rect">
            <a:avLst/>
          </a:prstGeom>
          <a:noFill/>
          <a:ln>
            <a:noFill/>
          </a:ln>
          <a:effectLst>
            <a:glow rad="431800">
              <a:schemeClr val="tx2">
                <a:alpha val="55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436563" y="1230313"/>
            <a:ext cx="8456612" cy="44005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“Assim fala o Senhor Deus: «Vou enviar o meu mensageiro, para preparar o caminho diante de Mim.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Imediatamente entrará no seu templo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 Senhor a quem buscais, o Anjo da Aliança por quem suspirais. Ele aí vem –diz o Senhor do Universo–.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Mas quem poderá suportar o dia da sua vinda,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quem resistirá quando Ele aparecer?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Ele é como o fogo do fundidor e como a lixívia dos lavandeiros. Sentar-Se-á para fundir e purificar: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purificará os filhos de Levi, como se purifica o ouro e a prata, e eles serão para o Senhor os que apresentam a oblação segundo a justiça. Então a oblação de Judá e de Jerusalém será agradável ao Senhor, como nos dias antigos,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como nos anos de outrora”.      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                                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(Ml 3)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393180" y="908720"/>
            <a:ext cx="389890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20274827">
            <a:off x="822980" y="5826077"/>
            <a:ext cx="1435681" cy="32850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R:</a:t>
            </a:r>
          </a:p>
        </p:txBody>
      </p:sp>
      <p:sp>
        <p:nvSpPr>
          <p:cNvPr id="12" name="Rectângulo 11"/>
          <p:cNvSpPr/>
          <p:nvPr/>
        </p:nvSpPr>
        <p:spPr>
          <a:xfrm>
            <a:off x="2339975" y="5568950"/>
            <a:ext cx="5400675" cy="8921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26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O SENHOR DO UNIVERSO, </a:t>
            </a:r>
          </a:p>
          <a:p>
            <a:pPr>
              <a:spcAft>
                <a:spcPts val="0"/>
              </a:spcAft>
              <a:defRPr/>
            </a:pPr>
            <a:r>
              <a:rPr lang="pt-PT" sz="26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É ELE O REI DA GLÓRIA!</a:t>
            </a:r>
          </a:p>
        </p:txBody>
      </p:sp>
      <p:pic>
        <p:nvPicPr>
          <p:cNvPr id="14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93187" name="Seta para baixo 10"/>
          <p:cNvSpPr>
            <a:spLocks noChangeArrowheads="1"/>
          </p:cNvSpPr>
          <p:nvPr/>
        </p:nvSpPr>
        <p:spPr bwMode="auto">
          <a:xfrm rot="-1879668">
            <a:off x="7081838" y="6127750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ES" baseline="0">
              <a:solidFill>
                <a:srgbClr val="F8F8F8"/>
              </a:solidFill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425450" y="1408113"/>
            <a:ext cx="8470900" cy="440213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“Uma vez que os filhos dos homens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têm o mesmo sangue e a mesma carne,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também Jesus participou igualmente da mesma natureza, para destruir, pela sua morte,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aquele que tinha poder sobre a morte, isto é,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 diabo, e libertar aqueles que estavam a vida inteira sujeitos à servidão, pelo temor da morte.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Porque Ele não veio em auxílio dos Anjos,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mas dos descendentes de Abraão.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Por isso devia tornar-Se semelhante em tudo aos seus irmãos, para ser um sumo sacerdote misericordioso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fiel no serviço de Deus, e assim expiar os pecados do povo.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De facto, porque Ele próprio foi provado pelo sofrimento, pode socorrer aqueles que sofrem provação”.             (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Hb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2)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393180" y="1029147"/>
            <a:ext cx="3898900" cy="2396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3707904" y="6021288"/>
            <a:ext cx="3241286" cy="3592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pic>
        <p:nvPicPr>
          <p:cNvPr id="1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17726</TotalTime>
  <Words>2069</Words>
  <Application>Microsoft Office PowerPoint</Application>
  <PresentationFormat>Apresentação no Ecrã (4:3)</PresentationFormat>
  <Paragraphs>280</Paragraphs>
  <Slides>28</Slides>
  <Notes>5</Notes>
  <HiddenSlides>0</HiddenSlides>
  <MMClips>0</MMClips>
  <ScaleCrop>false</ScaleCrop>
  <HeadingPairs>
    <vt:vector size="4" baseType="variant">
      <vt:variant>
        <vt:lpstr>Tema</vt:lpstr>
      </vt:variant>
      <vt:variant>
        <vt:i4>10</vt:i4>
      </vt:variant>
      <vt:variant>
        <vt:lpstr>Títulos dos diapositivos</vt:lpstr>
      </vt:variant>
      <vt:variant>
        <vt:i4>28</vt:i4>
      </vt:variant>
    </vt:vector>
  </HeadingPairs>
  <TitlesOfParts>
    <vt:vector size="38" baseType="lpstr">
      <vt:lpstr>1_Modelo de apresentação predefinido</vt:lpstr>
      <vt:lpstr>9_Modelo de apresentação predefinido</vt:lpstr>
      <vt:lpstr>2_Modelo de apresentação predefinido</vt:lpstr>
      <vt:lpstr>3_Modelo de apresentação predefinido</vt:lpstr>
      <vt:lpstr>4_Modelo de apresentação predefinido</vt:lpstr>
      <vt:lpstr>5_Modelo de apresentação predefinido</vt:lpstr>
      <vt:lpstr>6_Modelo de apresentação predefinido</vt:lpstr>
      <vt:lpstr>13_Modelo de apresentação predefinido</vt:lpstr>
      <vt:lpstr>7_Modelo de apresentação predefinido</vt:lpstr>
      <vt:lpstr>8_Modelo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 S -  Mistério da fé!       P -  Anunciamos, Senhor, a Vossa morte,           proclamamos a Vossa Ressurreição.          Vinde, Senhor Jesus!    (2ª)  S -  Mistério admirável da nossa fé!        P -  Quando comemos deste pão            e bebemos deste cálice,             anunciamos, Senhor, a Vossa morte,            esperando a Vossa vinda gloriosa.     (3ª)  S -  Mistério da fé para a salvação do mundo!         P - 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Win7</cp:lastModifiedBy>
  <cp:revision>1322</cp:revision>
  <dcterms:created xsi:type="dcterms:W3CDTF">2006-05-02T09:35:59Z</dcterms:created>
  <dcterms:modified xsi:type="dcterms:W3CDTF">2014-02-02T11:42:50Z</dcterms:modified>
</cp:coreProperties>
</file>