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90342" r:id="rId5"/>
    <p:sldMasterId id="2147499620" r:id="rId6"/>
    <p:sldMasterId id="2147499633" r:id="rId7"/>
    <p:sldMasterId id="2147499646" r:id="rId8"/>
    <p:sldMasterId id="2147499659" r:id="rId9"/>
    <p:sldMasterId id="2147499672" r:id="rId10"/>
    <p:sldMasterId id="2147499685" r:id="rId11"/>
  </p:sldMasterIdLst>
  <p:notesMasterIdLst>
    <p:notesMasterId r:id="rId43"/>
  </p:notesMasterIdLst>
  <p:sldIdLst>
    <p:sldId id="414" r:id="rId12"/>
    <p:sldId id="281" r:id="rId13"/>
    <p:sldId id="448" r:id="rId14"/>
    <p:sldId id="416" r:id="rId15"/>
    <p:sldId id="384" r:id="rId16"/>
    <p:sldId id="450" r:id="rId17"/>
    <p:sldId id="451" r:id="rId18"/>
    <p:sldId id="449" r:id="rId19"/>
    <p:sldId id="258" r:id="rId20"/>
    <p:sldId id="398" r:id="rId21"/>
    <p:sldId id="391" r:id="rId22"/>
    <p:sldId id="404" r:id="rId23"/>
    <p:sldId id="452" r:id="rId24"/>
    <p:sldId id="443" r:id="rId25"/>
    <p:sldId id="307" r:id="rId26"/>
    <p:sldId id="335" r:id="rId27"/>
    <p:sldId id="262" r:id="rId28"/>
    <p:sldId id="342" r:id="rId29"/>
    <p:sldId id="380" r:id="rId30"/>
    <p:sldId id="381" r:id="rId31"/>
    <p:sldId id="394" r:id="rId32"/>
    <p:sldId id="445" r:id="rId33"/>
    <p:sldId id="417" r:id="rId34"/>
    <p:sldId id="382" r:id="rId35"/>
    <p:sldId id="383" r:id="rId36"/>
    <p:sldId id="345" r:id="rId37"/>
    <p:sldId id="453" r:id="rId38"/>
    <p:sldId id="364" r:id="rId39"/>
    <p:sldId id="454" r:id="rId40"/>
    <p:sldId id="408" r:id="rId41"/>
    <p:sldId id="447" r:id="rId4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71DA"/>
    <a:srgbClr val="FF0000"/>
    <a:srgbClr val="FFCCCC"/>
    <a:srgbClr val="00FF00"/>
    <a:srgbClr val="FF9933"/>
    <a:srgbClr val="99FF33"/>
    <a:srgbClr val="003300"/>
    <a:srgbClr val="33CC33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1" autoAdjust="0"/>
    <p:restoredTop sz="93954" autoAdjust="0"/>
  </p:normalViewPr>
  <p:slideViewPr>
    <p:cSldViewPr>
      <p:cViewPr varScale="1">
        <p:scale>
          <a:sx n="102" d="100"/>
          <a:sy n="102" d="100"/>
        </p:scale>
        <p:origin x="1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12/09/2014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634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97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31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5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71042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33B67E-F7EF-4A33-A98A-DB8CEF7D9A1C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05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327291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028175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1556064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2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63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594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4158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5930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64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2433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0644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76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9245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36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61532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024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91899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623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4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49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835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713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305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8461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077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4302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35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153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6336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5671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5413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149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93493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9767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1021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038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432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5429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6024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860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8068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3868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993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3233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5961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305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1952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819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469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81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72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1619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8" r:id="rId1"/>
    <p:sldLayoutId id="2147499549" r:id="rId2"/>
    <p:sldLayoutId id="2147499550" r:id="rId3"/>
    <p:sldLayoutId id="2147499551" r:id="rId4"/>
    <p:sldLayoutId id="2147499552" r:id="rId5"/>
    <p:sldLayoutId id="2147499553" r:id="rId6"/>
    <p:sldLayoutId id="2147499554" r:id="rId7"/>
    <p:sldLayoutId id="2147499555" r:id="rId8"/>
    <p:sldLayoutId id="2147499556" r:id="rId9"/>
    <p:sldLayoutId id="2147499557" r:id="rId10"/>
    <p:sldLayoutId id="2147499558" r:id="rId11"/>
    <p:sldLayoutId id="2147499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0736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21" r:id="rId1"/>
    <p:sldLayoutId id="2147499622" r:id="rId2"/>
    <p:sldLayoutId id="2147499623" r:id="rId3"/>
    <p:sldLayoutId id="2147499624" r:id="rId4"/>
    <p:sldLayoutId id="2147499625" r:id="rId5"/>
    <p:sldLayoutId id="2147499626" r:id="rId6"/>
    <p:sldLayoutId id="2147499627" r:id="rId7"/>
    <p:sldLayoutId id="2147499628" r:id="rId8"/>
    <p:sldLayoutId id="2147499629" r:id="rId9"/>
    <p:sldLayoutId id="2147499630" r:id="rId10"/>
    <p:sldLayoutId id="2147499631" r:id="rId11"/>
    <p:sldLayoutId id="21474996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00188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34" r:id="rId1"/>
    <p:sldLayoutId id="2147499635" r:id="rId2"/>
    <p:sldLayoutId id="2147499636" r:id="rId3"/>
    <p:sldLayoutId id="2147499637" r:id="rId4"/>
    <p:sldLayoutId id="2147499638" r:id="rId5"/>
    <p:sldLayoutId id="2147499639" r:id="rId6"/>
    <p:sldLayoutId id="2147499640" r:id="rId7"/>
    <p:sldLayoutId id="2147499641" r:id="rId8"/>
    <p:sldLayoutId id="2147499642" r:id="rId9"/>
    <p:sldLayoutId id="2147499643" r:id="rId10"/>
    <p:sldLayoutId id="2147499644" r:id="rId11"/>
    <p:sldLayoutId id="2147499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20551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60" r:id="rId1"/>
    <p:sldLayoutId id="2147499661" r:id="rId2"/>
    <p:sldLayoutId id="2147499662" r:id="rId3"/>
    <p:sldLayoutId id="2147499663" r:id="rId4"/>
    <p:sldLayoutId id="2147499664" r:id="rId5"/>
    <p:sldLayoutId id="2147499665" r:id="rId6"/>
    <p:sldLayoutId id="2147499666" r:id="rId7"/>
    <p:sldLayoutId id="2147499667" r:id="rId8"/>
    <p:sldLayoutId id="2147499668" r:id="rId9"/>
    <p:sldLayoutId id="2147499669" r:id="rId10"/>
    <p:sldLayoutId id="2147499670" r:id="rId11"/>
    <p:sldLayoutId id="2147499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0.jpeg"/><Relationship Id="rId11" Type="http://schemas.openxmlformats.org/officeDocument/2006/relationships/image" Target="../media/image10.png"/><Relationship Id="rId5" Type="http://schemas.openxmlformats.org/officeDocument/2006/relationships/image" Target="../media/image29.png"/><Relationship Id="rId10" Type="http://schemas.openxmlformats.org/officeDocument/2006/relationships/image" Target="../media/image32.png"/><Relationship Id="rId4" Type="http://schemas.openxmlformats.org/officeDocument/2006/relationships/image" Target="../media/image28.jpeg"/><Relationship Id="rId9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8933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54199" y="1268760"/>
            <a:ext cx="8510289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de Israel impacientou-se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falou contra Deus e contra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fizeste sair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Egipto,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morrermos neste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deserto? Aqui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pão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nos causa fastio este alimento miserável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mandou contra o povo serpentes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venenosas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mordiam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pessoas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morreu muita gente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Israel.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 dirigiu-se a Moisés,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Pecámos,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contra o Senhor e 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ti. Intercede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Senhor,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afaste de nós as serpentes».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Moisés intercedeu pelo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Então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disse a Moisés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 uma serpente de bronze e coloca-a sobre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Todo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for mordido e olhar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ela ficará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curado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 Moisés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uma serpente de bronze e fixou-a num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poste.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alguém, era mordido por uma serpente,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olhava para a serpente de bronze e ficava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curado”.     (Nm 21)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339975" y="5373216"/>
            <a:ext cx="597693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NÃO ESQUEÇAIS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OBRAS DO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641143" y="5735925"/>
            <a:ext cx="1562497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40518" y="1204778"/>
            <a:ext cx="7103890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“Cristo Jesus, que era de condição divina,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 valeu da sua igualdade com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aniquilou-Se a Si próprio.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Assumindo a condição de servo,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tornou-Se semelhante aos homens.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Aparecendo como homem,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humilhou-Se ainda mais,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obedecendo até à morte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morte de cruz.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isso Deus O exaltou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Lhe deu um nome que está acima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nomes,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ao nome de Jesus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ajoelhem no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céu,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abismos,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toda a língua proclame que Jesus Cristo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Senhor, para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de Deus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Pai”.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Fl 2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684004" y="6093296"/>
            <a:ext cx="2760204" cy="298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6524202" y="6127847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885131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sag-batismo.webnode.com.br/200000307-b1056b1fe3/Cruz-bran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1368018"/>
            <a:ext cx="4149214" cy="41492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2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581128"/>
            <a:ext cx="2703976" cy="1806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403244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(1)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3318" y="1628800"/>
            <a:ext cx="738912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Vos adoramos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bendizemos,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Jesus Cristo,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pela vossa santa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Cruz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remistes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4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ifnsv.com/2009/images/stories/jesus%20ressuscitado%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72795"/>
            <a:ext cx="4740511" cy="39564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403244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1403648" y="1484313"/>
            <a:ext cx="403249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39552" y="2204864"/>
            <a:ext cx="691276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3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#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RESSUSCITOU,  ALELUIA!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ALELUIA,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ALELUIA,  RESSUSCITOU!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30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Ó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sempre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vencedora, </a:t>
            </a:r>
            <a:endParaRPr lang="pt-PT" sz="30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onde está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agora 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tua </a:t>
            </a:r>
            <a:r>
              <a:rPr lang="pt-PT" sz="3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vitória?  </a:t>
            </a:r>
            <a:r>
              <a:rPr lang="pt-PT" sz="30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#</a:t>
            </a:r>
            <a:r>
              <a:rPr lang="pt-PT" sz="30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14852945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1" y="1119422"/>
            <a:ext cx="3528391" cy="2933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6" name="Rectângulo 15"/>
          <p:cNvSpPr/>
          <p:nvPr/>
        </p:nvSpPr>
        <p:spPr>
          <a:xfrm>
            <a:off x="721678" y="1727611"/>
            <a:ext cx="8170802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Naquele tempo, disse Jesus a Nicodemos: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«Ninguém subiu ao Céu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senão Aquele que desceu do Céu: o Filho do homem.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Assim como Moisés elevou a serpente no deserto,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o Filho do homem será elevado,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aquele que acredita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tenha n’Ele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amou tanto 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entregou o seu Filho Unigénito,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 todo o homem que acredita n’Ele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pereça, mas tenha a vida eterna.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Deus não enviou o seu Filho ao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condenar o mundo,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para que o mundo seja salvo por Ele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(Jo 3)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24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51708" y="2060847"/>
            <a:ext cx="861278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lvl="2" indent="-7938" algn="l" defTabSz="719138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abraçou a Cruz com Amor para nos salvar, e transformou esse instrumento terrível num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Sinal Vitorioso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Assim, ao recordarmos a Sua Cruz, é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próprio JESUS que louvamos e suplicamos. Para que: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“crucificada” como Jesus, seja também Salvação… </a:t>
            </a: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Papa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todos 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abracem a sua cruz com amor...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os cristãos de todo o mundo saibam amar a Santa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1" indent="-104775" algn="l" defTabSz="719138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Mãe das Dores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ajude a seguir Jesus com a cruz…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92075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547366" y="5013176"/>
            <a:ext cx="66970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 TUA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MORTE de cruz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Remiste o mundo!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tils.diocesistoluca.org.mx/seminario/fotos/albums/userpics/10002/normal_capillamenor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 r="10981"/>
          <a:stretch/>
        </p:blipFill>
        <p:spPr bwMode="auto">
          <a:xfrm>
            <a:off x="5334083" y="968694"/>
            <a:ext cx="3414631" cy="3324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40594" y="598778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-324544" y="2352394"/>
            <a:ext cx="7884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4125" lvl="2" algn="l"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CRUX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FIDELIS, INTER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OMNES,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ARBOR UNA NOBILIS: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NULA SILVA TALEM PROFET,</a:t>
            </a:r>
          </a:p>
          <a:p>
            <a:pPr marL="1254125" lvl="2" algn="l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FRONDE, FLORE,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GERMINE: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LIGNUM, DULCES CLAVOS,</a:t>
            </a:r>
          </a:p>
          <a:p>
            <a:pPr marL="1254125" lvl="2" algn="l"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DULCE PONDUS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SUSTINET».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>
            <a:off x="539552" y="4710430"/>
            <a:ext cx="79570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[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CRUZ FIEL! ENTRE TODAS,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ÚNICA ÁRVORE NOBRE: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NENHUM BOSQUE TAL COISA PRODUZIU,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FOLHAS, EM FLORES, EM SEMENTES!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DOCE LENHO, DOCES CRAVOS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168525" lvl="4" algn="l"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762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TÃO DOCE PESO SUSTENTARAM! ].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762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97653" y="692696"/>
            <a:ext cx="8178035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EXALTAÇÃO da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Santa CRUZ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40643" y="3284984"/>
            <a:ext cx="6391597" cy="23144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Deus Pai entregou O </a:t>
            </a:r>
            <a:r>
              <a:rPr lang="pt-PT" sz="2200" baseline="0" dirty="0" smtClean="0">
                <a:latin typeface="Arial" charset="0"/>
              </a:rPr>
              <a:t>Filho, por Amor, </a:t>
            </a:r>
            <a:r>
              <a:rPr lang="pt-PT" sz="2200" baseline="0" dirty="0">
                <a:latin typeface="Arial" charset="0"/>
              </a:rPr>
              <a:t>para </a:t>
            </a:r>
            <a:r>
              <a:rPr lang="pt-PT" sz="2200" baseline="0" dirty="0" smtClean="0">
                <a:latin typeface="Arial" charset="0"/>
              </a:rPr>
              <a:t>Salvar a todos e </a:t>
            </a:r>
            <a:r>
              <a:rPr lang="pt-PT" sz="2200" i="1" baseline="0" dirty="0" smtClean="0">
                <a:latin typeface="Arial" charset="0"/>
              </a:rPr>
              <a:t>Reinar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L. / Evang.</a:t>
            </a:r>
            <a:r>
              <a:rPr lang="pt-PT" sz="2000" b="0" baseline="0" dirty="0" smtClean="0">
                <a:latin typeface="Arial" charset="0"/>
              </a:rPr>
              <a:t> – </a:t>
            </a:r>
            <a:r>
              <a:rPr lang="pt-PT" sz="2000" baseline="0" dirty="0" smtClean="0">
                <a:latin typeface="Arial" charset="0"/>
              </a:rPr>
              <a:t>Jo 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A “</a:t>
            </a:r>
            <a:r>
              <a:rPr lang="pt-PT" sz="2200" baseline="0" dirty="0" smtClean="0">
                <a:latin typeface="Arial" charset="0"/>
              </a:rPr>
              <a:t>serpente de bronze”, </a:t>
            </a:r>
            <a:r>
              <a:rPr lang="pt-PT" sz="2200" baseline="0" dirty="0">
                <a:latin typeface="Arial" charset="0"/>
              </a:rPr>
              <a:t>fixa </a:t>
            </a:r>
            <a:r>
              <a:rPr lang="pt-PT" sz="2200" baseline="0" dirty="0" smtClean="0">
                <a:latin typeface="Arial" charset="0"/>
              </a:rPr>
              <a:t>naquele </a:t>
            </a:r>
            <a:r>
              <a:rPr lang="pt-PT" sz="2200" baseline="0" dirty="0">
                <a:latin typeface="Arial" charset="0"/>
              </a:rPr>
              <a:t>poste, </a:t>
            </a:r>
            <a:r>
              <a:rPr lang="pt-PT" sz="2200" baseline="0" dirty="0" smtClean="0">
                <a:latin typeface="Arial" charset="0"/>
              </a:rPr>
              <a:t>era só “figura” da </a:t>
            </a:r>
            <a:r>
              <a:rPr lang="pt-PT" sz="2200" i="1" baseline="0" dirty="0" smtClean="0">
                <a:latin typeface="Arial" charset="0"/>
              </a:rPr>
              <a:t>Salvação</a:t>
            </a:r>
            <a:r>
              <a:rPr lang="pt-PT" sz="2200" baseline="0" dirty="0" smtClean="0">
                <a:latin typeface="Arial" charset="0"/>
              </a:rPr>
              <a:t> ...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Nm 21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Pela </a:t>
            </a:r>
            <a:r>
              <a:rPr lang="pt-PT" sz="2200" baseline="0" dirty="0" smtClean="0">
                <a:latin typeface="Arial" charset="0"/>
              </a:rPr>
              <a:t>paixão e morte </a:t>
            </a:r>
            <a:r>
              <a:rPr lang="pt-PT" sz="2200" baseline="0" dirty="0">
                <a:latin typeface="Arial" charset="0"/>
              </a:rPr>
              <a:t>na </a:t>
            </a:r>
            <a:r>
              <a:rPr lang="pt-PT" sz="2200" baseline="0" dirty="0" smtClean="0">
                <a:latin typeface="Arial" charset="0"/>
              </a:rPr>
              <a:t>Cruz… </a:t>
            </a:r>
            <a:r>
              <a:rPr lang="pt-PT" sz="2200" baseline="0" dirty="0">
                <a:latin typeface="Arial" charset="0"/>
              </a:rPr>
              <a:t>Deus </a:t>
            </a:r>
            <a:r>
              <a:rPr lang="pt-PT" sz="2200" i="1" baseline="0" dirty="0">
                <a:latin typeface="Arial" charset="0"/>
              </a:rPr>
              <a:t>exaltou</a:t>
            </a:r>
            <a:r>
              <a:rPr lang="pt-PT" sz="2200" baseline="0" dirty="0">
                <a:latin typeface="Arial" charset="0"/>
              </a:rPr>
              <a:t> Jesus </a:t>
            </a:r>
            <a:r>
              <a:rPr lang="pt-PT" sz="2200" baseline="0" dirty="0" smtClean="0">
                <a:latin typeface="Arial" charset="0"/>
              </a:rPr>
              <a:t>Cristo </a:t>
            </a:r>
            <a:r>
              <a:rPr lang="pt-PT" sz="2200" i="1" baseline="0" dirty="0">
                <a:latin typeface="Arial" charset="0"/>
              </a:rPr>
              <a:t>a</a:t>
            </a:r>
            <a:r>
              <a:rPr lang="pt-PT" sz="2200" i="1" baseline="0" dirty="0" smtClean="0">
                <a:latin typeface="Arial" charset="0"/>
              </a:rPr>
              <a:t>cima de tudo 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Fl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894546" y="4293096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5004048" y="404664"/>
            <a:ext cx="3672408" cy="2222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14 de setembro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555776" y="116090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1786299" y="5457454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483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674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://t3.gstatic.com/images?q=tbn:ANd9GcTOp3f-qxC7FAGqbsoHF9ExxI2XJFXaj7zPPLJhVOQODyVhwGrn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744666" cy="35556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1628800"/>
            <a:ext cx="864197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820" y="59599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http://3.bp.blogspot.com/_RXGIdzBbn9E/TOPvemgxRPI/AAAAAAAAAJM/MoKXVd8A7ts/s1600/isto+e+o+meu+corp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872342" cy="373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797513"/>
            <a:ext cx="855599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VIVO.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 lvl="0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0" algn="l"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radiantes;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37" y="110337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97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916832"/>
            <a:ext cx="864096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concluirmos a nossa Celebração, louvando e exaltando a Cruz de Cristo,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fixamos estas Palavras de Jesus e dos seus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que nos ajudarão a ver as cruzes da vida como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 de Salvação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sempre em atitude de gratidão: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“Quando Eu for levantado em alto, atrairei tudo a Mim”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“O Filho do Homem será elevado para  salvar a todos”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“Jesus… aceitou ser humilhado até… à morte de cruz”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88900" lvl="4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“E assim, Ele foi EXALTADO por DEUS… acima de tudo”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364836" y="4941168"/>
            <a:ext cx="6879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Hossana, tu reinarás, 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cruz, tu nos salvarás!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245" y="2293940"/>
            <a:ext cx="2559443" cy="3694042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844824"/>
            <a:ext cx="8568952" cy="441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IRMÃOS,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CONVERTEI O VOSSO CORAÇÃO À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BOA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NOVA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MUDAI 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VIDA! </a:t>
            </a:r>
            <a:r>
              <a:rPr lang="pt-PT" sz="2200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SABEI QUE DEUS VOS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AMA!</a:t>
            </a: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0" lvl="2" indent="-98425" algn="l">
              <a:spcAft>
                <a:spcPts val="1800"/>
              </a:spcAft>
              <a:defRPr/>
            </a:pPr>
            <a:endParaRPr lang="pt-PT" sz="2200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condenar o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mundo,</a:t>
            </a: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Eu venho para o mundo ser salvo.</a:t>
            </a:r>
          </a:p>
          <a:p>
            <a:pPr marL="914400" lvl="4" indent="-98425" algn="l">
              <a:spcAft>
                <a:spcPts val="1800"/>
              </a:spcAft>
              <a:defRPr/>
            </a:pPr>
            <a:endParaRPr lang="pt-PT" sz="2200" i="1" spc="100" baseline="0" dirty="0">
              <a:solidFill>
                <a:srgbClr val="F8F8F8"/>
              </a:solidFill>
              <a:effectLst>
                <a:glow rad="76200">
                  <a:schemeClr val="bg1">
                    <a:alpha val="55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Eu não venho para os sãos nem para os justos,</a:t>
            </a:r>
          </a:p>
          <a:p>
            <a:pPr marL="914400" lvl="4" indent="-98425" algn="l">
              <a:spcAft>
                <a:spcPts val="18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   </a:t>
            </a:r>
            <a:r>
              <a:rPr lang="pt-PT" sz="2200" i="1" spc="100" baseline="0" dirty="0" smtClean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mas </a:t>
            </a:r>
            <a:r>
              <a:rPr lang="pt-PT" sz="2200" i="1" spc="100" baseline="0" dirty="0">
                <a:solidFill>
                  <a:srgbClr val="F8F8F8"/>
                </a:solidFill>
                <a:effectLst>
                  <a:glow rad="76200">
                    <a:schemeClr val="bg1">
                      <a:alpha val="55000"/>
                    </a:schemeClr>
                  </a:glow>
                </a:effectLst>
                <a:latin typeface="Arial" charset="0"/>
                <a:cs typeface="Arial" charset="0"/>
              </a:rPr>
              <a:t>para os pecadores e doentes.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035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34286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3384376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773" y="361353"/>
            <a:ext cx="2598667" cy="3283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51024"/>
            <a:ext cx="2088232" cy="23463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208806">
            <a:off x="277956" y="1381445"/>
            <a:ext cx="8800328" cy="35035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3800"/>
              </a:lnSpc>
              <a:defRPr/>
            </a:pP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prefigurada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naquela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“serpente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bronze”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«Humilhou-Se, obediente até à morte e morte de Cruz… Por isso,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foi Exaltado</a:t>
            </a:r>
            <a:r>
              <a:rPr lang="pt-PT" sz="37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ao mais alto do Céu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!»...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Sim, um Amor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desconcertante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7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854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perodducci.files.wordpress.com/2011/02/cristo_abrazado_a_la_cruz_el_gre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6888"/>
            <a:ext cx="3658667" cy="5090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19125" y="2254622"/>
            <a:ext cx="8260718" cy="405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NÓS </a:t>
            </a: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 LOUVAMOS, SENHOR, JESUS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PELA VOSSA SANTA CRUZ REMISTES O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MUNDO!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divisa do amor de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misteriosa claridade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céu!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ruína do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pecado!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None/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Salve,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ó Cruz, estandarte da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reconciliação!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3.bp.blogspot.com/_5QuvxQD-jD4/S8mc2dNmBzI/AAAAAAAACb8/d3jso_qKyXc/s1600/Jesus_maior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3634431"/>
            <a:ext cx="2651739" cy="274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2.gstatic.com/images?q=tbn:ANd9GcS1nNVlYZIscpShEznFjDc0U30Cutvunaq4JAVYXFfV6ngtMeFJ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34286"/>
            <a:ext cx="2880320" cy="2880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35" descr="http://t1.gstatic.com/images?q=tbn:ANd9GcSVf-xRNYMaVoqxE3L9-Pr804tvHDllHahiM0xqypVY6rnnK8I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3384376" cy="2426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2.bp.blogspot.com/_0Cmw4jBmcd0/TSiwIi-pfkI/AAAAAAAAAtw/xp3vQcixfAA/s1600/Cruz_Glorios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773" y="361353"/>
            <a:ext cx="2598667" cy="3283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sinfoniabeijaflor.com/JesusRessuscitad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88840"/>
            <a:ext cx="2957693" cy="4266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_mCwRshy1qcY/S9nIjWbiCpI/AAAAAAAABLo/K7yEpjdDMs4/s400/cruz_de_may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51024"/>
            <a:ext cx="2088232" cy="23463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33" descr="http://t1.gstatic.com/images?q=tbn:ANd9GcQe2e8hPyeXBi3Q4hLgdvkiHq5sULJJC7nYYXcLmAbscEOLY5r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5159"/>
            <a:ext cx="2448272" cy="26407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1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1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2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7423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4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5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6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7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8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29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0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1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2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3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434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208806">
            <a:off x="277956" y="1381445"/>
            <a:ext cx="8800328" cy="35035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3800"/>
              </a:lnSpc>
              <a:defRPr/>
            </a:pP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Cristo Jesus – por Amor ao Pai e à Humanidade – aceitou a CRUZ ( já no AT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prefigurada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naquela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“serpente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bronze”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)…  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«Humilhou-Se, obediente até à morte e morte de Cruz… Por isso,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foi Exaltado</a:t>
            </a:r>
            <a:r>
              <a:rPr lang="pt-PT" sz="37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7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até ao mais alto do Céu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!»...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Sim, um Amor </a:t>
            </a:r>
            <a:r>
              <a:rPr lang="pt-PT" sz="34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desconcertante</a:t>
            </a:r>
            <a:r>
              <a:rPr lang="pt-PT" sz="37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7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7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WordArt 4"/>
          <p:cNvSpPr>
            <a:spLocks noChangeArrowheads="1" noChangeShapeType="1"/>
          </p:cNvSpPr>
          <p:nvPr/>
        </p:nvSpPr>
        <p:spPr bwMode="auto">
          <a:xfrm>
            <a:off x="5370140" y="5362789"/>
            <a:ext cx="3162300" cy="8025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579029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N76GuJaVzYM/S7teul6gHfI/AAAAAAAAAAM/dKcdqf4CUDY/S660/JesusC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3456384" cy="47327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584476" y="2771045"/>
            <a:ext cx="79479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TODA A NOSSA GLÓRIA ESTÁ NA CRUZ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NOSSO SENHOR, JESUS CRISTO.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se compadeça de nós e nos dê a Sua bênção,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resplandeça sobre nós a luz do Seu rosto.</a:t>
            </a:r>
          </a:p>
          <a:p>
            <a:pPr lvl="1" algn="l"/>
            <a:endParaRPr lang="pt-PT" sz="2200" i="1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i="1" baseline="0" dirty="0" smtClean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terra se conhecerão os vossos caminhos,</a:t>
            </a:r>
          </a:p>
          <a:p>
            <a:pPr lvl="1" algn="l"/>
            <a:r>
              <a:rPr lang="pt-PT" sz="2200" i="1" baseline="0" dirty="0">
                <a:solidFill>
                  <a:srgbClr val="FFFFFF"/>
                </a:solidFill>
                <a:effectLst>
                  <a:glow rad="88900">
                    <a:srgbClr val="000000">
                      <a:alpha val="53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e entre os povos a vossa salvação.</a:t>
            </a:r>
            <a:endParaRPr lang="pt-PT" sz="2200" i="1" baseline="0" dirty="0">
              <a:solidFill>
                <a:srgbClr val="FFFFFF"/>
              </a:solidFill>
              <a:effectLst>
                <a:glow rad="88900">
                  <a:srgbClr val="000000">
                    <a:alpha val="53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25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nesdejesuss.com/wp-content/uploads/2012/01/Cristo_Copoya_Cruz-500x3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411" y="2132856"/>
            <a:ext cx="5523845" cy="3678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251520" y="1189196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[Sac.]  –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Deus nas alturas,</a:t>
            </a:r>
          </a:p>
          <a:p>
            <a:pPr lvl="1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[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Povo]  –  </a:t>
            </a:r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paz na terra aos homens por Ele </a:t>
            </a:r>
            <a:r>
              <a:rPr lang="pt-PT" sz="24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amados!</a:t>
            </a:r>
            <a:endParaRPr lang="pt-PT" sz="24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</a:p>
          <a:p>
            <a:pPr lvl="1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(1.)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Rei dos céus,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Deus Pai todo poderoso.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louvamos, nós Vos bendizemos,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adoramos, nós Vos glorificamos.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Nós Vos damos graças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por vossa imensa glória. </a:t>
            </a:r>
            <a:r>
              <a:rPr lang="pt-PT" sz="2200" b="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# </a:t>
            </a:r>
            <a:endParaRPr lang="pt-PT" sz="220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8117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bcdn-sphotos-g-a.akamaihd.net/hphotos-ak-prn2/p480x480/1383633_666005973419797_78559275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64704"/>
            <a:ext cx="3600400" cy="4598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18965" y="620688"/>
            <a:ext cx="3756273" cy="379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Glória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51520" y="1282690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/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- GLÓRIA A DEUS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TERRA E NOS CÉUS! 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GLÓRIA, GLÓRIA,</a:t>
            </a:r>
          </a:p>
          <a:p>
            <a:pPr lvl="3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PAZ NA TERRA! </a:t>
            </a:r>
            <a:endParaRPr lang="pt-PT" sz="2200" baseline="0" dirty="0" smtClean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/>
            <a:endParaRPr lang="pt-PT" sz="22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Jesus Cristo, Filho Unigénito,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Deus, Cordeiro de Deus, Filho de Deus Pai.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tende piedade de nós.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tirais o pecado do mundo,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acolhei a nossa súplica.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 que estais à direita do Pai, tende piedade de nós. </a:t>
            </a:r>
            <a:r>
              <a:rPr lang="pt-PT" sz="220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r>
              <a:rPr lang="pt-PT" sz="2200" b="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(3.)  </a:t>
            </a:r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Vós sois o Santo, só Vós sois o Senhor,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só Vós o Altíssimo, Jesus Cristo. </a:t>
            </a:r>
          </a:p>
          <a:p>
            <a:pPr lvl="1" algn="l"/>
            <a:r>
              <a:rPr lang="pt-PT" sz="22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o Espírito Santo, na glória de Deus Pai.  Ámen.</a:t>
            </a:r>
            <a:r>
              <a:rPr lang="pt-PT" sz="22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2200" b="0" i="1" baseline="0" dirty="0" smtClean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#</a:t>
            </a:r>
            <a:endParaRPr lang="pt-PT" sz="2200" b="0" i="1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44" y="4176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43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23330</TotalTime>
  <Words>1973</Words>
  <Application>Microsoft Office PowerPoint</Application>
  <PresentationFormat>Apresentação no Ecrã (4:3)</PresentationFormat>
  <Paragraphs>342</Paragraphs>
  <Slides>31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11</vt:i4>
      </vt:variant>
      <vt:variant>
        <vt:lpstr>Títulos dos diapositivos</vt:lpstr>
      </vt:variant>
      <vt:variant>
        <vt:i4>31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13_Modelo de apresentação predefinido</vt:lpstr>
      <vt:lpstr>2_Modelo de apresentação predefinido</vt:lpstr>
      <vt:lpstr>7_Modelo de apresentação predefinido</vt:lpstr>
      <vt:lpstr>8_Modelo de apresentação predefinido</vt:lpstr>
      <vt:lpstr>5_Modelo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1606</cp:revision>
  <dcterms:created xsi:type="dcterms:W3CDTF">2006-05-02T09:35:59Z</dcterms:created>
  <dcterms:modified xsi:type="dcterms:W3CDTF">2014-09-12T12:14:25Z</dcterms:modified>
</cp:coreProperties>
</file>