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96" r:id="rId2"/>
    <p:sldMasterId id="2147489545" r:id="rId3"/>
    <p:sldMasterId id="2147489680" r:id="rId4"/>
    <p:sldMasterId id="2147489915" r:id="rId5"/>
    <p:sldMasterId id="2147490418" r:id="rId6"/>
    <p:sldMasterId id="2147490431" r:id="rId7"/>
    <p:sldMasterId id="2147490444" r:id="rId8"/>
    <p:sldMasterId id="2147490509" r:id="rId9"/>
  </p:sldMasterIdLst>
  <p:notesMasterIdLst>
    <p:notesMasterId r:id="rId39"/>
  </p:notesMasterIdLst>
  <p:sldIdLst>
    <p:sldId id="394" r:id="rId10"/>
    <p:sldId id="281" r:id="rId11"/>
    <p:sldId id="413" r:id="rId12"/>
    <p:sldId id="353" r:id="rId13"/>
    <p:sldId id="388" r:id="rId14"/>
    <p:sldId id="385" r:id="rId15"/>
    <p:sldId id="395" r:id="rId16"/>
    <p:sldId id="403" r:id="rId17"/>
    <p:sldId id="414" r:id="rId18"/>
    <p:sldId id="363" r:id="rId19"/>
    <p:sldId id="354" r:id="rId20"/>
    <p:sldId id="384" r:id="rId21"/>
    <p:sldId id="415" r:id="rId22"/>
    <p:sldId id="386" r:id="rId23"/>
    <p:sldId id="335" r:id="rId24"/>
    <p:sldId id="396" r:id="rId25"/>
    <p:sldId id="342" r:id="rId26"/>
    <p:sldId id="389" r:id="rId27"/>
    <p:sldId id="390" r:id="rId28"/>
    <p:sldId id="400" r:id="rId29"/>
    <p:sldId id="417" r:id="rId30"/>
    <p:sldId id="397" r:id="rId31"/>
    <p:sldId id="391" r:id="rId32"/>
    <p:sldId id="401" r:id="rId33"/>
    <p:sldId id="375" r:id="rId34"/>
    <p:sldId id="411" r:id="rId35"/>
    <p:sldId id="364" r:id="rId36"/>
    <p:sldId id="377" r:id="rId37"/>
    <p:sldId id="418" r:id="rId38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8F8F8"/>
    <a:srgbClr val="CCFFCC"/>
    <a:srgbClr val="00FF00"/>
    <a:srgbClr val="66FF33"/>
    <a:srgbClr val="99FF33"/>
    <a:srgbClr val="000000"/>
    <a:srgbClr val="CCFFFF"/>
    <a:srgbClr val="FF505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07" autoAdjust="0"/>
    <p:restoredTop sz="94628" autoAdjust="0"/>
  </p:normalViewPr>
  <p:slideViewPr>
    <p:cSldViewPr>
      <p:cViewPr varScale="1">
        <p:scale>
          <a:sx n="97" d="100"/>
          <a:sy n="97" d="100"/>
        </p:scale>
        <p:origin x="78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F2F022A-60AF-4ADD-A0DA-26AF9D094108}" type="datetimeFigureOut">
              <a:rPr lang="pt-PT"/>
              <a:pPr>
                <a:defRPr/>
              </a:pPr>
              <a:t>11/11/2014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6B76F2-9DF9-444A-95BB-799A162F91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94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788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E7181CE-DA83-40AB-9982-6BDC2648F411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822824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87EF165-CBD7-4031-9385-2FE152267328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713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28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5386F22-776C-4D9D-ABBE-7EDB20699F87}" type="slidenum">
              <a:rPr lang="pt-PT" sz="1200" smtClean="0">
                <a:solidFill>
                  <a:prstClr val="black"/>
                </a:solidFill>
              </a:rPr>
              <a:pPr eaLnBrk="1" hangingPunct="1"/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994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961C7-23BB-4F7D-A8D8-D4E7B77EB34E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500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961C7-23BB-4F7D-A8D8-D4E7B77EB34E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4498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60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75FD736-43B9-4EC0-BCEB-C7AD98CD2EA8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7713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80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4C4D37E-796B-40D3-BE15-776FB6E2E6AF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2501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87EF165-CBD7-4031-9385-2FE152267328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321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21467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718665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8FF7C-4666-43ED-96ED-836A3866A3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6148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5B701-5B29-415B-8AD6-5ECF269670E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999046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73B15-FA13-4175-9A67-5C5B15A9BFC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253219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0E1A0-1F79-495A-A467-C5F397C1E6D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770290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F1BD3-E546-4173-AB1E-01941513607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435865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33CB4-68C8-4A23-A36C-FE5C371E79E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519295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3FAFA-AA49-4B02-B011-ACC25A56032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78347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65C4-128B-4043-B76E-3D5DA813B80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67879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EFB56-E15F-4FC9-A078-1AA7F6AB459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91994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482804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322586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EB1393-B3C0-4FFA-A9E6-E12B536A70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775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B8080E-2E7F-4027-9AFF-C9FA963C39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6840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AEC8B6-0C57-46BC-B010-818D181F3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94522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91B5C9-1C16-4F29-9A6A-073DBD6324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19056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DB65F9-7D12-498B-BECD-C673C0A8C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276554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38D2A3-C8C3-4D29-A576-8E79B9D8D2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54576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A1DBF0-3FBF-4458-8A29-1D357ED992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47336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157108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794640-1914-47E6-937D-33CB448052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21627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ABCDEA-861B-48CA-98D3-246C1443E7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620535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E95D27-1BAF-4A84-8A12-7A22D615A7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292335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03E85-8F42-45B5-AC76-E0729AD98B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177718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59E19F-58DD-43AE-9B6C-20AA0C3862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77009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389C7-EF18-42E9-8C7A-1C94C00C7D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17120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5ACE3-97E2-4234-9DDC-09CF0A02D0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78452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6172D-6805-4285-B49B-A18EF81053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32164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E365C-A35F-4E4C-BF58-F7D7F9C9F3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722031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B44F8-E0BC-419E-9758-DBBF3EC8C1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27755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7742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FDA32-9FE5-4E46-9225-B271D1390B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410987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2F777-9BC0-4FA7-AD88-ADDE1964B3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18869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F36BA-5640-485B-9F27-7C7B85210A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63142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E1258-0DD8-4BC4-B905-48F9FF6E6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55265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C708-E783-4297-8C16-E780E9C29E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54377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6EFE-97F6-4870-8AD9-DCF9CD4CCC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50556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CA3CD-C2D0-4042-85FE-8083FC4D70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199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ACCEE-2545-4D55-8FE0-0F073CD916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2347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FCC37-4D04-4192-A904-5F120AEA29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21347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B3005-7D9B-4A5B-9CD9-3BCCBB9A1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64282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300449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C164B-A186-41E2-94CC-89D6CFBE69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361547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B4D8E-2A1C-4E1E-9824-A6D052716B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81296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66425-996A-41FB-A943-9BAD84FD0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5095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12913-3A86-4F82-A7F3-36908974E0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676927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83FF8-53EA-4D3C-97F9-2412DF191E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486691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D80AF-9D02-451B-804F-3EFBD658F1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00143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2E5C5-F9A3-443D-BA50-8D447D999C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24776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055DB-632C-403C-BDA2-2B8F8ED5AB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813903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F418D-DB93-42DE-8AD4-E5AA0E0CA5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801606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381E9-F5FA-4219-8151-F5D5EA6E06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44922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479579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B6B42-9857-4E84-9A96-56E024E49B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69098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4B44F-9308-4159-B56E-42BD9B021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796438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92AE8-592C-49D9-B69B-2D19DB38A4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203201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B9E5C-B1F8-41D3-9C78-88942DFEB7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25213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BF855-5A90-4A32-AE0C-B266E1F3B9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095769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76728-D8CF-4E30-9363-A5CC8098B6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30700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C3D90-346C-403A-9034-DF59EAC22B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620334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B60C2-4ADE-4F07-8989-3AF73CE714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44256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DD942-C385-42BC-8A8B-DB17176E11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962019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96CA4-C34D-4E76-9732-88F5C4AB7B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952496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656044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5D824-2D91-484D-A16D-963399C092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44766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158AC-C88D-472A-B190-E77A668D1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33719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A4511-1EE2-497C-A09D-A3E2706405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716070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D8DED-8E53-4A34-A4D8-EC57840FAF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450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A53E2-9602-46DB-95CE-C7E38441C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857361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40F46-12D0-43E8-8C91-BAFEA01730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198662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DE368-CD3A-4568-8FB3-D452F201B8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53630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CD7E3-0DCA-49D2-89AB-B838ECA2C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149430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1B585-308E-4921-9059-04AFB708E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06695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49749-8149-4058-A81B-F096F3EC0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510513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725375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F45ED-7EAD-4531-A6C6-5440E59782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921309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A4996-E20E-4AF7-B75C-458C84F63D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75431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8112B-6D0B-4F5B-B338-A7FE8B73B6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613951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C1765-FF7D-4BDF-809E-CF89076F5A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496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5ADA9B-D782-4702-9448-5B37849700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9789759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2BCCA3-5F8D-492C-A691-B7F678F707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281365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B0DA4-579F-4307-A0D2-F8F627897F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74213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47E4EC-30BD-4004-AC75-2E6A1BE549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831278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846383-1CD0-473D-820F-D32D360BB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055566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A25281-74A7-4595-8FF0-EE84640B96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248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72475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4611B8-915A-4673-8AA5-78BA01E37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52557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0937B5-0FAF-4269-8342-828C59AAAA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35127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AD24DE-612F-4803-B9B8-0EC1F78D6E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209030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4E2FDE-5ACF-4EA0-B1F7-5C027C80F2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831939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62393F-01F7-4D3A-81FB-2504D90981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931011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C9E718-EB0B-4421-903D-8C897A847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92325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08B2C4-7F60-40CB-808A-205C38DB02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7633915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901091-BE89-478A-81E3-F64F70A2DB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796227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91FCA-6A2B-4354-9732-FC4EF4E2AA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6225217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A75ACE-CB9A-4F38-857A-5DFFFDD1D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035179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187856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0CE3A7-5308-42B1-A5DE-DD50962F4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434297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D8186D-BDA2-4A09-87B0-713B2C875E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1417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F4F6F9-9039-40CA-8120-07A1CAF14C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8167591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43454C-2E1B-4323-9FCB-5D21FE14D5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316130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4E8992-EC3C-4C8B-AAD4-310D67345A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0223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5D8FA6-43C0-4900-94B0-C03BBA711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449782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8123E7-106D-4B29-ABFB-583A97227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78315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B1AFD-348F-41B6-8559-696F1414ADD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9601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7D707-95D1-41F7-8D3C-3498D30E4B9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060967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BEDBB-B313-4B07-AF1A-418FFD9E12B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17447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80" r:id="rId1"/>
    <p:sldLayoutId id="2147490381" r:id="rId2"/>
    <p:sldLayoutId id="2147490382" r:id="rId3"/>
    <p:sldLayoutId id="2147490383" r:id="rId4"/>
    <p:sldLayoutId id="2147490384" r:id="rId5"/>
    <p:sldLayoutId id="2147490385" r:id="rId6"/>
    <p:sldLayoutId id="2147490386" r:id="rId7"/>
    <p:sldLayoutId id="2147490387" r:id="rId8"/>
    <p:sldLayoutId id="2147490388" r:id="rId9"/>
    <p:sldLayoutId id="2147490389" r:id="rId10"/>
    <p:sldLayoutId id="2147490390" r:id="rId11"/>
    <p:sldLayoutId id="21474903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7A91A5-1CE3-40EB-A862-DA3CA2BB4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92" r:id="rId1"/>
    <p:sldLayoutId id="2147490393" r:id="rId2"/>
    <p:sldLayoutId id="2147490394" r:id="rId3"/>
    <p:sldLayoutId id="2147490395" r:id="rId4"/>
    <p:sldLayoutId id="2147490396" r:id="rId5"/>
    <p:sldLayoutId id="2147490397" r:id="rId6"/>
    <p:sldLayoutId id="2147490398" r:id="rId7"/>
    <p:sldLayoutId id="2147490399" r:id="rId8"/>
    <p:sldLayoutId id="2147490400" r:id="rId9"/>
    <p:sldLayoutId id="2147490401" r:id="rId10"/>
    <p:sldLayoutId id="2147490402" r:id="rId11"/>
    <p:sldLayoutId id="21474904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BA436696-7985-443A-9D75-088F4B0782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4" r:id="rId1"/>
    <p:sldLayoutId id="2147490358" r:id="rId2"/>
    <p:sldLayoutId id="2147490359" r:id="rId3"/>
    <p:sldLayoutId id="2147490360" r:id="rId4"/>
    <p:sldLayoutId id="2147490361" r:id="rId5"/>
    <p:sldLayoutId id="2147490362" r:id="rId6"/>
    <p:sldLayoutId id="2147490363" r:id="rId7"/>
    <p:sldLayoutId id="2147490364" r:id="rId8"/>
    <p:sldLayoutId id="2147490365" r:id="rId9"/>
    <p:sldLayoutId id="2147490366" r:id="rId10"/>
    <p:sldLayoutId id="2147490367" r:id="rId11"/>
    <p:sldLayoutId id="21474903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3E30711-EDD6-4D32-A9BD-51ACC69665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5" r:id="rId1"/>
    <p:sldLayoutId id="2147490369" r:id="rId2"/>
    <p:sldLayoutId id="2147490370" r:id="rId3"/>
    <p:sldLayoutId id="2147490371" r:id="rId4"/>
    <p:sldLayoutId id="2147490372" r:id="rId5"/>
    <p:sldLayoutId id="2147490373" r:id="rId6"/>
    <p:sldLayoutId id="2147490374" r:id="rId7"/>
    <p:sldLayoutId id="2147490375" r:id="rId8"/>
    <p:sldLayoutId id="2147490376" r:id="rId9"/>
    <p:sldLayoutId id="2147490377" r:id="rId10"/>
    <p:sldLayoutId id="2147490378" r:id="rId11"/>
    <p:sldLayoutId id="21474903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D52E36FD-1CF5-4F59-BC08-FA1FD47EDF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6" r:id="rId1"/>
    <p:sldLayoutId id="2147490407" r:id="rId2"/>
    <p:sldLayoutId id="2147490408" r:id="rId3"/>
    <p:sldLayoutId id="2147490409" r:id="rId4"/>
    <p:sldLayoutId id="2147490410" r:id="rId5"/>
    <p:sldLayoutId id="2147490411" r:id="rId6"/>
    <p:sldLayoutId id="2147490412" r:id="rId7"/>
    <p:sldLayoutId id="2147490413" r:id="rId8"/>
    <p:sldLayoutId id="2147490414" r:id="rId9"/>
    <p:sldLayoutId id="2147490415" r:id="rId10"/>
    <p:sldLayoutId id="2147490416" r:id="rId11"/>
    <p:sldLayoutId id="21474904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578417-6FA2-4529-883D-1272E33D1B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58755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19" r:id="rId1"/>
    <p:sldLayoutId id="2147490420" r:id="rId2"/>
    <p:sldLayoutId id="2147490421" r:id="rId3"/>
    <p:sldLayoutId id="2147490422" r:id="rId4"/>
    <p:sldLayoutId id="2147490423" r:id="rId5"/>
    <p:sldLayoutId id="2147490424" r:id="rId6"/>
    <p:sldLayoutId id="2147490425" r:id="rId7"/>
    <p:sldLayoutId id="2147490426" r:id="rId8"/>
    <p:sldLayoutId id="2147490427" r:id="rId9"/>
    <p:sldLayoutId id="2147490428" r:id="rId10"/>
    <p:sldLayoutId id="2147490429" r:id="rId11"/>
    <p:sldLayoutId id="21474904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E09C1B-0FC0-4C66-8473-D4F37A6688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151024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32" r:id="rId1"/>
    <p:sldLayoutId id="2147490433" r:id="rId2"/>
    <p:sldLayoutId id="2147490434" r:id="rId3"/>
    <p:sldLayoutId id="2147490435" r:id="rId4"/>
    <p:sldLayoutId id="2147490436" r:id="rId5"/>
    <p:sldLayoutId id="2147490437" r:id="rId6"/>
    <p:sldLayoutId id="2147490438" r:id="rId7"/>
    <p:sldLayoutId id="2147490439" r:id="rId8"/>
    <p:sldLayoutId id="2147490440" r:id="rId9"/>
    <p:sldLayoutId id="2147490441" r:id="rId10"/>
    <p:sldLayoutId id="2147490442" r:id="rId11"/>
    <p:sldLayoutId id="21474904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CFDA61-33BC-40ED-8630-8B8844419C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649071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45" r:id="rId1"/>
    <p:sldLayoutId id="2147490446" r:id="rId2"/>
    <p:sldLayoutId id="2147490447" r:id="rId3"/>
    <p:sldLayoutId id="2147490448" r:id="rId4"/>
    <p:sldLayoutId id="2147490449" r:id="rId5"/>
    <p:sldLayoutId id="2147490450" r:id="rId6"/>
    <p:sldLayoutId id="2147490451" r:id="rId7"/>
    <p:sldLayoutId id="2147490452" r:id="rId8"/>
    <p:sldLayoutId id="2147490453" r:id="rId9"/>
    <p:sldLayoutId id="2147490454" r:id="rId10"/>
    <p:sldLayoutId id="2147490455" r:id="rId11"/>
    <p:sldLayoutId id="21474904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6E6877-2294-45CC-890E-5A61D791143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946148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510" r:id="rId1"/>
    <p:sldLayoutId id="2147490511" r:id="rId2"/>
    <p:sldLayoutId id="2147490512" r:id="rId3"/>
    <p:sldLayoutId id="2147490513" r:id="rId4"/>
    <p:sldLayoutId id="2147490514" r:id="rId5"/>
    <p:sldLayoutId id="2147490515" r:id="rId6"/>
    <p:sldLayoutId id="2147490516" r:id="rId7"/>
    <p:sldLayoutId id="2147490517" r:id="rId8"/>
    <p:sldLayoutId id="2147490518" r:id="rId9"/>
    <p:sldLayoutId id="2147490519" r:id="rId10"/>
    <p:sldLayoutId id="2147490520" r:id="rId11"/>
    <p:sldLayoutId id="214749052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9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5.jpeg"/><Relationship Id="rId11" Type="http://schemas.openxmlformats.org/officeDocument/2006/relationships/image" Target="../media/image9.png"/><Relationship Id="rId5" Type="http://schemas.openxmlformats.org/officeDocument/2006/relationships/image" Target="../media/image24.png"/><Relationship Id="rId10" Type="http://schemas.openxmlformats.org/officeDocument/2006/relationships/image" Target="../media/image27.png"/><Relationship Id="rId4" Type="http://schemas.openxmlformats.org/officeDocument/2006/relationships/image" Target="../media/image23.jpeg"/><Relationship Id="rId9" Type="http://schemas.openxmlformats.org/officeDocument/2006/relationships/image" Target="../media/image18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9523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523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524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7267011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3253" name="Seta para baixo 10"/>
          <p:cNvSpPr>
            <a:spLocks noChangeArrowheads="1"/>
          </p:cNvSpPr>
          <p:nvPr/>
        </p:nvSpPr>
        <p:spPr bwMode="auto">
          <a:xfrm rot="-1879668">
            <a:off x="7441929" y="6127987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22399" y="1296531"/>
            <a:ext cx="8614097" cy="458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 Paulo falou deste modo: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«Deus concedeu aos filhos de Israel David como rei,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quem deu este testemunho: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‘Encontrei David, filho de Jessé, homem segundo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meu coração, que fará sempre a minha vontade’.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sua descendência, como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prometera, Deus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fez nascer Jesus, o Salvador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Israel. João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tinha proclamado,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antes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sua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vinda, um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batismo de penitência a todo o povo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Israel. Prestes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terminar a sua carreira, João dizia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‘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não sou quem julgais; mas depois de mim,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vai chegar Alguém, a quem eu não sou digno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desatar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sandálias dos seus pés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’. Irmãos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descendentes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Abraão,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vós que temeis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Deus: 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 é que foi dirigida esta palavra de salvação»”.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(At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13)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691878" y="968251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</a:t>
            </a: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4427984" y="6042030"/>
            <a:ext cx="2880321" cy="2672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 descr="http://universovozes.com.br/editoravozes/web/view/BlogDaCatequese/wp-content/uploads/2012/06/Sao-Joa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035" y="1772816"/>
            <a:ext cx="3046413" cy="43926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567632"/>
            <a:ext cx="7287746" cy="4813696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Tu, menino, serás chamado profeta </a:t>
            </a:r>
          </a:p>
          <a:p>
            <a:pPr marL="609600" indent="-609600">
              <a:buFontTx/>
              <a:buNone/>
              <a:defRPr/>
            </a:pP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do 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Altíssimo;</a:t>
            </a:r>
            <a:endParaRPr lang="pt-PT" sz="48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irás à frente do Senhor 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a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preparar os seus caminhos.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1258888" y="1556792"/>
            <a:ext cx="37449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980728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09855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35358" y="1584563"/>
            <a:ext cx="8257122" cy="458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tempo, chegou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altura de Isabel ser mãe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 à luz um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filho. 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seus vizinhos e parentes souberam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lhe tinha feito tão grande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benefício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congratularam-se com ela.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Oito dias depois, vieram circuncidar o menino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queriam dar-lhe o nome do pai, Zacarias.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 mãe interveio e disse: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«Não, Ele vai chamar-se João».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Disseram-lhe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há ninguém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tua família que tenha esse nome».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Perguntaram então ao pai, por meio de sinais,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queria que o menino se chamasse.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pai pediu uma tábua e escreveu: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«O seu nome é João».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5697" y="1080859"/>
            <a:ext cx="3528392" cy="2599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570854" y="5947071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79374" y="1594435"/>
            <a:ext cx="7969090" cy="4426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6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Todos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ficaram admirados.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Imediatamente se lhe abriu a boca e se lhe soltou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língua e começou a falar, bendizendo a Deus.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os vizinhos se encheram de temor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por toda a região montanhosa da Judeia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divulgaram estes factos.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Quantos os ouviam contar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guardavam-nos em seu coração e diziam: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«Quem virá a ser este menino?».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verdade, a mão do Senhor estava com ele.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menino ia crescendo e o seu espírito fortalecia-se.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foi habitar no deserto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até ao dia em que se manifestou a Israel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”.     (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Lc 1)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5696" y="1124744"/>
            <a:ext cx="3528392" cy="2599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  <p:extLst>
      <p:ext uri="{BB962C8B-B14F-4D97-AF65-F5344CB8AC3E}">
        <p14:creationId xmlns:p14="http://schemas.microsoft.com/office/powerpoint/2010/main" val="9139347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Line 6"/>
          <p:cNvSpPr>
            <a:spLocks noChangeShapeType="1"/>
          </p:cNvSpPr>
          <p:nvPr/>
        </p:nvSpPr>
        <p:spPr bwMode="auto">
          <a:xfrm>
            <a:off x="395288" y="893763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8" name="Line 12"/>
          <p:cNvSpPr>
            <a:spLocks noChangeShapeType="1"/>
          </p:cNvSpPr>
          <p:nvPr/>
        </p:nvSpPr>
        <p:spPr bwMode="auto">
          <a:xfrm>
            <a:off x="3059832" y="1484784"/>
            <a:ext cx="4427537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059832" y="980728"/>
            <a:ext cx="442753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775237" y="5301208"/>
            <a:ext cx="78292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RENOVA, SENHOR,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OS  </a:t>
            </a: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PRODÍGIOS </a:t>
            </a: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DO  </a:t>
            </a: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TEU </a:t>
            </a: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ESPÍRITO !</a:t>
            </a:r>
            <a:endParaRPr lang="pt-PT" sz="32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454024" y="1822996"/>
            <a:ext cx="8582471" cy="3478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 Cristo, de quem João Batista foi o Precursor, para que, desde o nosso nascimento à vida cristã pelo Batismo, sintamos a fortaleza do Espírito para anunciar e preparar a vinda do Salvador. </a:t>
            </a:r>
          </a:p>
          <a:p>
            <a:pPr lvl="1" algn="l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O exemplo e intercessão de João Batista faça que: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Igreja peregrina neste mundo dê testemunho da Luz, ...</a:t>
            </a: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haja precursores e profetas, enviados aos povos infiéis...</a:t>
            </a: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lares cristãos agradeçam mais o dom da Vida e da Graça...</a:t>
            </a: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comunidades cristãs saibam acolher no seu seio aqueles 	filhos que, pelo Batismo, se tornam filhos de Deus…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13690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9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Liturgia </a:t>
            </a:r>
            <a:r>
              <a:rPr lang="pt-PT" sz="3600" kern="1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endParaRPr lang="pt-PT" sz="3600" kern="1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  <a:p>
            <a:pPr>
              <a:defRPr/>
            </a:pPr>
            <a:r>
              <a:rPr lang="pt-PT" sz="3600" kern="10" spc="3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  <a:endParaRPr lang="pt-PT" sz="3600" kern="10" spc="30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08546" name="Line 2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1516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 descr="http://fotos.sapo.pt/pNfrjhotJerzsCOieYPC/500x5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740" y="1955244"/>
            <a:ext cx="4203700" cy="296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2" descr="https://encrypted-tbn0.google.com/images?q=tbn:ANd9GcS2kH0b7kSVIXO6A32EDXhjtwEIE-Xn_rSi6beSznvtRMYeXJK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252" y="4076055"/>
            <a:ext cx="2606675" cy="1943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4517" name="Line 6"/>
          <p:cNvSpPr>
            <a:spLocks noChangeShapeType="1"/>
          </p:cNvSpPr>
          <p:nvPr/>
        </p:nvSpPr>
        <p:spPr bwMode="auto">
          <a:xfrm flipH="1">
            <a:off x="827583" y="1628800"/>
            <a:ext cx="3311525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539552" y="2275125"/>
            <a:ext cx="827717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IDE AO ENCONTRO DO SENHOR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CÂNTICOS DE ALEGRIA! ALELUIA!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Aclamai o Senhor terra inteira,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servi o Senhor com alegria.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Terra inteira, cantai de alegria,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aclamai o Senhor, aleluia!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827584" y="1025858"/>
            <a:ext cx="3311525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553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46083" name="WordArt 10"/>
          <p:cNvSpPr>
            <a:spLocks noChangeArrowheads="1" noChangeShapeType="1" noTextEdit="1"/>
          </p:cNvSpPr>
          <p:nvPr/>
        </p:nvSpPr>
        <p:spPr bwMode="auto">
          <a:xfrm>
            <a:off x="7956550" y="5588471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877372"/>
            <a:ext cx="3312368" cy="431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 </a:t>
            </a: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20" name="WordArt 6"/>
          <p:cNvSpPr>
            <a:spLocks noChangeArrowheads="1" noChangeShapeType="1" noTextEdit="1"/>
          </p:cNvSpPr>
          <p:nvPr/>
        </p:nvSpPr>
        <p:spPr bwMode="auto">
          <a:xfrm>
            <a:off x="7812360" y="4256202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21" name="WordArt 9"/>
          <p:cNvSpPr>
            <a:spLocks noChangeArrowheads="1" noChangeShapeType="1" noTextEdit="1"/>
          </p:cNvSpPr>
          <p:nvPr/>
        </p:nvSpPr>
        <p:spPr bwMode="auto">
          <a:xfrm>
            <a:off x="7020496" y="5229200"/>
            <a:ext cx="503832" cy="539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611560" y="2204864"/>
            <a:ext cx="8032378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pt-PT" sz="4400" kern="10" spc="2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- </a:t>
            </a:r>
            <a:r>
              <a:rPr lang="pt-PT" sz="4400" kern="10" spc="15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Solenidade</a:t>
            </a:r>
            <a:r>
              <a:rPr lang="pt-PT" sz="4400" kern="10" spc="2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 -</a:t>
            </a:r>
            <a:r>
              <a:rPr lang="pt-PT" sz="3200" kern="10" spc="2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 </a:t>
            </a:r>
            <a:endParaRPr lang="pt-PT" sz="3200" kern="10" spc="200" baseline="0" dirty="0">
              <a:ln w="11430"/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Arial"/>
              <a:cs typeface="Arial"/>
            </a:endParaRPr>
          </a:p>
        </p:txBody>
      </p:sp>
      <p:sp>
        <p:nvSpPr>
          <p:cNvPr id="15" name="WordArt 21"/>
          <p:cNvSpPr>
            <a:spLocks noChangeArrowheads="1" noChangeShapeType="1" noTextEdit="1"/>
          </p:cNvSpPr>
          <p:nvPr/>
        </p:nvSpPr>
        <p:spPr bwMode="auto">
          <a:xfrm>
            <a:off x="323528" y="476672"/>
            <a:ext cx="8496944" cy="17281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7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Nascimento de</a:t>
            </a:r>
          </a:p>
          <a:p>
            <a:pPr>
              <a:defRPr/>
            </a:pPr>
            <a:r>
              <a:rPr lang="pt-PT" sz="3600" kern="10" spc="7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SÃO JOÃO BATISTA</a:t>
            </a:r>
          </a:p>
        </p:txBody>
      </p:sp>
      <p:sp>
        <p:nvSpPr>
          <p:cNvPr id="14" name="WordArt 12"/>
          <p:cNvSpPr>
            <a:spLocks noChangeArrowheads="1" noChangeShapeType="1" noTextEdit="1"/>
          </p:cNvSpPr>
          <p:nvPr/>
        </p:nvSpPr>
        <p:spPr bwMode="auto">
          <a:xfrm>
            <a:off x="3567207" y="3062734"/>
            <a:ext cx="5160962" cy="222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- Dia 24 </a:t>
            </a:r>
            <a:r>
              <a:rPr lang="pt-PT" sz="3600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junho </a:t>
            </a:r>
            <a:r>
              <a:rPr lang="pt-PT" sz="3600" i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/ Missa do Dia -</a:t>
            </a: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395288" y="3599145"/>
            <a:ext cx="6303962" cy="206210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Quem leva no nome </a:t>
            </a:r>
            <a:r>
              <a:rPr lang="pt-PT" sz="2000" i="1" baseline="0" dirty="0" smtClean="0">
                <a:latin typeface="Arial" charset="0"/>
              </a:rPr>
              <a:t>“</a:t>
            </a:r>
            <a:r>
              <a:rPr lang="pt-PT" sz="2000" i="1" baseline="0" dirty="0">
                <a:latin typeface="Arial" charset="0"/>
              </a:rPr>
              <a:t>Deus </a:t>
            </a:r>
            <a:r>
              <a:rPr lang="pt-PT" sz="2000" i="1" baseline="0" dirty="0" smtClean="0">
                <a:latin typeface="Arial" charset="0"/>
              </a:rPr>
              <a:t>dá a </a:t>
            </a:r>
            <a:r>
              <a:rPr lang="pt-PT" sz="2000" i="1" baseline="0" dirty="0">
                <a:latin typeface="Arial" charset="0"/>
              </a:rPr>
              <a:t>graça</a:t>
            </a:r>
            <a:r>
              <a:rPr lang="pt-PT" sz="2000" i="1" baseline="0" dirty="0" smtClean="0">
                <a:latin typeface="Arial" charset="0"/>
              </a:rPr>
              <a:t>”</a:t>
            </a:r>
            <a:r>
              <a:rPr lang="pt-PT" sz="2000" baseline="0" dirty="0">
                <a:latin typeface="Arial" charset="0"/>
              </a:rPr>
              <a:t> </a:t>
            </a:r>
            <a:r>
              <a:rPr lang="pt-PT" sz="2000" baseline="0" dirty="0" smtClean="0">
                <a:latin typeface="Arial" charset="0"/>
              </a:rPr>
              <a:t>(</a:t>
            </a:r>
            <a:r>
              <a:rPr lang="pt-PT" sz="1800" b="0" baseline="0" dirty="0" smtClean="0">
                <a:latin typeface="Arial" charset="0"/>
              </a:rPr>
              <a:t>=</a:t>
            </a:r>
            <a:r>
              <a:rPr lang="pt-PT" sz="2000" i="1" baseline="0" dirty="0" smtClean="0">
                <a:latin typeface="Arial" charset="0"/>
              </a:rPr>
              <a:t>João</a:t>
            </a:r>
            <a:r>
              <a:rPr lang="pt-PT" sz="2000" baseline="0" dirty="0" smtClean="0">
                <a:latin typeface="Arial" charset="0"/>
              </a:rPr>
              <a:t>)… </a:t>
            </a:r>
            <a:r>
              <a:rPr lang="pt-PT" sz="2000" baseline="0" dirty="0">
                <a:latin typeface="Arial" charset="0"/>
              </a:rPr>
              <a:t>terá uma </a:t>
            </a:r>
            <a:r>
              <a:rPr lang="pt-PT" sz="2000" i="1" baseline="0" dirty="0">
                <a:latin typeface="Arial" charset="0"/>
              </a:rPr>
              <a:t>“</a:t>
            </a:r>
            <a:r>
              <a:rPr lang="pt-PT" sz="2000" i="1" baseline="0" dirty="0" smtClean="0">
                <a:latin typeface="Arial" charset="0"/>
              </a:rPr>
              <a:t>importante missão”</a:t>
            </a:r>
            <a:r>
              <a:rPr lang="pt-PT" sz="2000" baseline="0" dirty="0" smtClean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[ 3ª </a:t>
            </a:r>
            <a:r>
              <a:rPr lang="pt-PT" sz="2000" b="0" i="1" baseline="0" dirty="0">
                <a:latin typeface="Arial" charset="0"/>
              </a:rPr>
              <a:t>L</a:t>
            </a:r>
            <a:r>
              <a:rPr lang="pt-PT" sz="2000" b="0" i="1" baseline="0" dirty="0" smtClean="0">
                <a:latin typeface="Arial" charset="0"/>
              </a:rPr>
              <a:t>. / Ev.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Lc </a:t>
            </a:r>
            <a:r>
              <a:rPr lang="pt-PT" sz="2000" baseline="0" dirty="0" smtClean="0">
                <a:latin typeface="Arial" charset="0"/>
              </a:rPr>
              <a:t>1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000" baseline="0" dirty="0" smtClean="0">
                <a:latin typeface="Arial" charset="0"/>
              </a:rPr>
              <a:t> </a:t>
            </a:r>
            <a:endParaRPr lang="pt-PT" sz="2000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Desde aquele </a:t>
            </a:r>
            <a:r>
              <a:rPr lang="pt-PT" sz="2000" i="1" baseline="0" dirty="0">
                <a:latin typeface="Arial" charset="0"/>
              </a:rPr>
              <a:t>anúncio</a:t>
            </a:r>
            <a:r>
              <a:rPr lang="pt-PT" sz="2000" baseline="0" dirty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(AT) </a:t>
            </a:r>
            <a:r>
              <a:rPr lang="pt-PT" sz="2000" baseline="0" dirty="0">
                <a:latin typeface="Arial" charset="0"/>
              </a:rPr>
              <a:t>são “inseparáveis”: 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i="1" baseline="0" dirty="0" smtClean="0">
                <a:latin typeface="Arial" charset="0"/>
              </a:rPr>
              <a:t>O </a:t>
            </a:r>
            <a:r>
              <a:rPr lang="pt-PT" sz="2000" i="1" baseline="0" dirty="0">
                <a:latin typeface="Arial" charset="0"/>
              </a:rPr>
              <a:t>MESSIAS</a:t>
            </a:r>
            <a:r>
              <a:rPr lang="pt-PT" sz="2000" baseline="0" dirty="0">
                <a:latin typeface="Arial" charset="0"/>
              </a:rPr>
              <a:t> e </a:t>
            </a:r>
            <a:r>
              <a:rPr lang="pt-PT" sz="2000" i="1" baseline="0" dirty="0">
                <a:latin typeface="Arial" charset="0"/>
              </a:rPr>
              <a:t>Seu Arauto (João</a:t>
            </a:r>
            <a:r>
              <a:rPr lang="pt-PT" sz="2000" i="1" baseline="0" dirty="0" smtClean="0">
                <a:latin typeface="Arial" charset="0"/>
              </a:rPr>
              <a:t>)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[ 1ª Leit. </a:t>
            </a:r>
            <a:r>
              <a:rPr lang="pt-PT" sz="2000" b="0" i="1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 </a:t>
            </a:r>
            <a:r>
              <a:rPr lang="pt-PT" sz="2000" baseline="0" dirty="0" smtClean="0">
                <a:latin typeface="Arial" charset="0"/>
              </a:rPr>
              <a:t>49 </a:t>
            </a:r>
            <a:r>
              <a:rPr lang="pt-PT" sz="2000" b="0" i="1" baseline="0" dirty="0" smtClean="0">
                <a:latin typeface="Arial" charset="0"/>
              </a:rPr>
              <a:t>] </a:t>
            </a:r>
            <a:endParaRPr lang="pt-PT" sz="2000" b="0" i="1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E Paulo proclama claramente que João era só - e humildemente - o </a:t>
            </a:r>
            <a:r>
              <a:rPr lang="pt-PT" sz="2000" i="1" baseline="0" dirty="0">
                <a:latin typeface="Arial" charset="0"/>
              </a:rPr>
              <a:t>Precursor</a:t>
            </a:r>
            <a:r>
              <a:rPr lang="pt-PT" sz="2000" baseline="0" dirty="0">
                <a:latin typeface="Arial" charset="0"/>
              </a:rPr>
              <a:t>…  </a:t>
            </a:r>
            <a:r>
              <a:rPr lang="pt-PT" sz="2000" b="0" i="1" baseline="0" dirty="0" smtClean="0">
                <a:latin typeface="Arial" charset="0"/>
              </a:rPr>
              <a:t>[ 2ª Leit. </a:t>
            </a:r>
            <a:r>
              <a:rPr lang="pt-PT" sz="2000" b="0" i="1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At 13 </a:t>
            </a:r>
            <a:r>
              <a:rPr lang="pt-PT" sz="2000" b="0" i="1" baseline="0" dirty="0" smtClean="0">
                <a:latin typeface="Arial" charset="0"/>
              </a:rPr>
              <a:t>]  </a:t>
            </a:r>
            <a:endParaRPr lang="pt-PT" sz="2000" b="0" i="1" baseline="0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10597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0598" name="Line 9"/>
          <p:cNvSpPr>
            <a:spLocks noChangeShapeType="1"/>
          </p:cNvSpPr>
          <p:nvPr/>
        </p:nvSpPr>
        <p:spPr bwMode="auto">
          <a:xfrm flipV="1">
            <a:off x="827088" y="1268413"/>
            <a:ext cx="1752600" cy="173037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060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8350" y="265113"/>
            <a:ext cx="8159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8850" y="515938"/>
            <a:ext cx="80645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  <p:extLst>
      <p:ext uri="{BB962C8B-B14F-4D97-AF65-F5344CB8AC3E}">
        <p14:creationId xmlns:p14="http://schemas.microsoft.com/office/powerpoint/2010/main" val="5117559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849563" cy="635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445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4456" name="Raio 10"/>
          <p:cNvSpPr>
            <a:spLocks noChangeArrowheads="1"/>
          </p:cNvSpPr>
          <p:nvPr/>
        </p:nvSpPr>
        <p:spPr bwMode="auto">
          <a:xfrm rot="-5758268">
            <a:off x="862475" y="2023592"/>
            <a:ext cx="161201" cy="794589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83569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32740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2643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4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5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6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7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8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1265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12659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0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6457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  <p:extLst>
      <p:ext uri="{BB962C8B-B14F-4D97-AF65-F5344CB8AC3E}">
        <p14:creationId xmlns:p14="http://schemas.microsoft.com/office/powerpoint/2010/main" val="980399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06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1366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3670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1367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7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  <p:extLst>
      <p:ext uri="{BB962C8B-B14F-4D97-AF65-F5344CB8AC3E}">
        <p14:creationId xmlns:p14="http://schemas.microsoft.com/office/powerpoint/2010/main" val="8738597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2" descr="http://obrademariabrasilia.com/wp-content/uploads/2011/06/eucarist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139" y="2420888"/>
            <a:ext cx="4491309" cy="2616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H="1" flipV="1">
            <a:off x="1295846" y="1412776"/>
            <a:ext cx="3132138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270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611560" y="1508586"/>
            <a:ext cx="837648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QUE SOIS CRISTO,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 QUE SOIS CRISRO, FILHO DE DEUS VIVO.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CREIO, SENHOR, </a:t>
            </a:r>
            <a:endParaRPr lang="pt-PT" sz="21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SALVADOR DO MUNDO,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O SALVADOR DO MUNDO.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 toda a hora bendirei o Senhor,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seu louvor estará sempre na minha boca.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minha alma gloria-se no Senhor,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ouçam e alegrem-se os humildes.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Enaltecei comigo ao Senhor</a:t>
            </a: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exaltemos juntos o seu nome.</a:t>
            </a: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Procurei o Senhor e Ele atendeu-me,</a:t>
            </a: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libertou-me de toda a ansiedade.</a:t>
            </a:r>
          </a:p>
        </p:txBody>
      </p:sp>
      <p:sp>
        <p:nvSpPr>
          <p:cNvPr id="7271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295847" y="908720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eta para baixo 11"/>
          <p:cNvSpPr>
            <a:spLocks noChangeArrowheads="1"/>
          </p:cNvSpPr>
          <p:nvPr/>
        </p:nvSpPr>
        <p:spPr bwMode="auto">
          <a:xfrm>
            <a:off x="7452320" y="6139102"/>
            <a:ext cx="277018" cy="314234"/>
          </a:xfrm>
          <a:prstGeom prst="downArrow">
            <a:avLst>
              <a:gd name="adj1" fmla="val 50000"/>
              <a:gd name="adj2" fmla="val 50111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0" descr="http://t1.gstatic.com/images?q=tbn:ANd9GcSOr5YHYCeDcZrKNiD9SRaIMzzhRJjnlYzerUjgShRGdFvfwAlk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736" y="3068960"/>
            <a:ext cx="4568264" cy="31352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H="1" flipV="1">
            <a:off x="1295846" y="1412776"/>
            <a:ext cx="3132138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0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71982" y="1743387"/>
            <a:ext cx="8520497" cy="3683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Voltai-vos para Ele e ficareis radiantes,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vosso rosto não se cobrirá de vergonha.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Este pobre clamou e o Senhor o ouviu: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salvou-o de todas as angústias.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QUE SOIS CRISTO,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 QUE SOIS CRISRO, FILHO DE DEUS VIVO.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CREIO, SENHOR, </a:t>
            </a:r>
            <a:endParaRPr lang="pt-PT" sz="21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O SALVADOR DO MUNDO,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O SALVADOR DO MUNDO.</a:t>
            </a:r>
          </a:p>
        </p:txBody>
      </p:sp>
      <p:sp>
        <p:nvSpPr>
          <p:cNvPr id="7271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295847" y="908720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eta para baixo 11"/>
          <p:cNvSpPr>
            <a:spLocks noChangeArrowheads="1"/>
          </p:cNvSpPr>
          <p:nvPr/>
        </p:nvSpPr>
        <p:spPr bwMode="auto">
          <a:xfrm>
            <a:off x="5749418" y="1069976"/>
            <a:ext cx="277018" cy="314234"/>
          </a:xfrm>
          <a:prstGeom prst="downArrow">
            <a:avLst>
              <a:gd name="adj1" fmla="val 50000"/>
              <a:gd name="adj2" fmla="val 50111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33319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755997" y="1556792"/>
            <a:ext cx="6264275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755576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259632" y="5301208"/>
            <a:ext cx="70567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FAZ DE NÓS,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	“</a:t>
            </a: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LUZ DAS NAÇÕES”!</a:t>
            </a:r>
          </a:p>
        </p:txBody>
      </p:sp>
      <p:sp>
        <p:nvSpPr>
          <p:cNvPr id="14" name="Rectângulo 13"/>
          <p:cNvSpPr/>
          <p:nvPr/>
        </p:nvSpPr>
        <p:spPr>
          <a:xfrm>
            <a:off x="415925" y="1750988"/>
            <a:ext cx="8477250" cy="3478212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Palavra de Deus, nesta Celebração da Vida e da Missão de João Batista, descobre-nos 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vocação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de cada um de nós: tal como João foi 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arauto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de Jesus, nós devemos ser 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mensageiros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do Seu Evangelho.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 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nosso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compromisso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e a nossa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oração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para:</a:t>
            </a:r>
          </a:p>
          <a:p>
            <a:pPr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os governos dos povos se abrirem à Verdade de Cristo...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que tenham coragem os perseguidos por serem fiéis…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os casais e famílias serem orientados pela Luz de Cristo 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os chamados a uma vocação de maior exigência, sintam 			força e coragem pelo nosso apoio e ajuda...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2" descr="http://www.emaus.org.br/joinville/images/sjoaobatist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988294"/>
            <a:ext cx="2527558" cy="41770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980728"/>
            <a:ext cx="2843609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39552" y="1700808"/>
            <a:ext cx="832026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O CAMINHO,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JESUS, MEU SENHOR: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GUIAI NOSSOS PASSOS NA PAZ E NO AMOR.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GUIAI NOSSOS PASSOS NA PAZ E NO AMOR!</a:t>
            </a: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Vivamos em paz,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 e o Deus do Amor e da paz 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  estará connosco.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611560" y="477490"/>
            <a:ext cx="2808312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6" descr="http://ecclesia.com.br/news/2011/wp-content/uploads/2011/06/natividade-s-joao-batista1-436x3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900" y="4221163"/>
            <a:ext cx="2833688" cy="2144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24" descr="https://encrypted-tbn1.google.com/images?q=tbn:ANd9GcQRRwHnk2wkmnCJLUurg-oA1p8NaZIBQhQFPDKJUcp0i-_CYl0k5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38" y="388938"/>
            <a:ext cx="3302000" cy="203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22" descr="http://1.bp.blogspot.com/-fk2aQOLseyk/T8-MWnhiByI/AAAAAAAABUY/TNNt-dm7Kog/s320/zacarias+e+isabe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825" y="420688"/>
            <a:ext cx="2890838" cy="2274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20" descr="http://2.bp.blogspot.com/-ggkyesLXSl4/T-MusynnKlI/AAAAAAAAIT8/ElvKO7Dowdw/s400/murillo_grand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49" y="4016375"/>
            <a:ext cx="3095625" cy="2370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18" descr="http://3.bp.blogspot.com/-Z3EZXjfLuSU/Ty-uq3ve51I/AAAAAAAACTU/FYLEfnAjcdo/s1600/1290111350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963" y="2506663"/>
            <a:ext cx="2822575" cy="3875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16" descr="http://4.bp.blogspot.com/_sFf7P2S5GPo/TCOBuLti84I/AAAAAAAACpo/KA48KvzWwOU/s1600/zacarias+anjo+gabriel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77825"/>
            <a:ext cx="2447925" cy="2914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0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1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2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3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4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5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6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7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8" name="AutoShape 25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09" name="AutoShape 27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11" name="AutoShape 24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12" name="AutoShape 26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1" name="Rectângulo 20"/>
          <p:cNvSpPr/>
          <p:nvPr/>
        </p:nvSpPr>
        <p:spPr>
          <a:xfrm rot="21272363">
            <a:off x="579776" y="1875366"/>
            <a:ext cx="834238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pais de «João Batista», e sobretudo ele próprio, foram fiéis à </a:t>
            </a:r>
            <a:r>
              <a:rPr lang="pt-PT" sz="4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Vocação</a:t>
            </a:r>
            <a:r>
              <a:rPr lang="pt-PT" sz="4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de Deus: </a:t>
            </a:r>
            <a:r>
              <a:rPr lang="pt-PT" sz="4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de preparar a Vinda do Salvador</a:t>
            </a:r>
          </a:p>
        </p:txBody>
      </p:sp>
      <p:sp>
        <p:nvSpPr>
          <p:cNvPr id="22" name="WordArt 4"/>
          <p:cNvSpPr>
            <a:spLocks noChangeArrowheads="1" noChangeShapeType="1"/>
          </p:cNvSpPr>
          <p:nvPr/>
        </p:nvSpPr>
        <p:spPr bwMode="auto">
          <a:xfrm>
            <a:off x="5508104" y="5373216"/>
            <a:ext cx="3011622" cy="8222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5402657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6" descr="http://ecclesia.com.br/news/2011/wp-content/uploads/2011/06/natividade-s-joao-batista1-436x3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900" y="4221163"/>
            <a:ext cx="2833688" cy="2144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24" descr="https://encrypted-tbn1.google.com/images?q=tbn:ANd9GcQRRwHnk2wkmnCJLUurg-oA1p8NaZIBQhQFPDKJUcp0i-_CYl0k5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38" y="388938"/>
            <a:ext cx="3302000" cy="203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22" descr="http://1.bp.blogspot.com/-fk2aQOLseyk/T8-MWnhiByI/AAAAAAAABUY/TNNt-dm7Kog/s320/zacarias+e+isabe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825" y="420688"/>
            <a:ext cx="2890838" cy="2274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20" descr="http://2.bp.blogspot.com/-ggkyesLXSl4/T-MusynnKlI/AAAAAAAAIT8/ElvKO7Dowdw/s400/murillo_grand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49" y="4016375"/>
            <a:ext cx="3095625" cy="2370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18" descr="http://3.bp.blogspot.com/-Z3EZXjfLuSU/Ty-uq3ve51I/AAAAAAAACTU/FYLEfnAjcdo/s1600/1290111350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963" y="2506663"/>
            <a:ext cx="2822575" cy="3875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16" descr="http://4.bp.blogspot.com/_sFf7P2S5GPo/TCOBuLti84I/AAAAAAAACpo/KA48KvzWwOU/s1600/zacarias+anjo+gabriel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77825"/>
            <a:ext cx="2447925" cy="2914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0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1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2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3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4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5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6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7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8" name="AutoShape 25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09" name="AutoShape 27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11" name="AutoShape 24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12" name="AutoShape 26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1" name="Rectângulo 20"/>
          <p:cNvSpPr/>
          <p:nvPr/>
        </p:nvSpPr>
        <p:spPr>
          <a:xfrm rot="21272363">
            <a:off x="579776" y="1875366"/>
            <a:ext cx="834238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pais de «João Batista», e sobretudo ele próprio, foram fiéis à </a:t>
            </a:r>
            <a:r>
              <a:rPr lang="pt-PT" sz="4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Vocação</a:t>
            </a:r>
            <a:r>
              <a:rPr lang="pt-PT" sz="4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de Deus: </a:t>
            </a:r>
            <a:r>
              <a:rPr lang="pt-PT" sz="4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de preparar a Vinda do Salvador</a:t>
            </a:r>
          </a:p>
        </p:txBody>
      </p:sp>
    </p:spTree>
    <p:extLst>
      <p:ext uri="{BB962C8B-B14F-4D97-AF65-F5344CB8AC3E}">
        <p14:creationId xmlns:p14="http://schemas.microsoft.com/office/powerpoint/2010/main" val="20368068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1" descr="http://4.bp.blogspot.com/-ZT-O1GC1JXw/T-WvpV5BAPI/AAAAAAAADhk/Gn7FYgzvl7w/s400/JoaoBatis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75" y="933450"/>
            <a:ext cx="4148138" cy="48720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560" y="814684"/>
            <a:ext cx="2473098" cy="670099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417253" y="1642160"/>
            <a:ext cx="7920879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O Povo de Deus no deserto andava,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mas, à sua frente, Alguém caminhava.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Povo de Deus era rico de nada,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só tinha a esperança e o pó da estrada.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TAMBÉM SOU TEU POVO, SENHOR,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ESTOU NESTA ESTRADA,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ÉS ALIMENTO 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LONGA JORNADA!   (2)</a:t>
            </a:r>
          </a:p>
        </p:txBody>
      </p:sp>
      <p:sp>
        <p:nvSpPr>
          <p:cNvPr id="48134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5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6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7" name="AutoShape 9" descr="data:image/jpeg;base64,/9j/4AAQSkZJRgABAQAAAQABAAD/2wCEAAkGBhQSEBQUEhQWFRUWFxgYFRUWGBYUFxYXFxQVFBgXFRgXHCYeGRkkGRUVHy8gJCcpLCwsFh4xNTAqNSYrLCkBCQoKDgwOGg8PGiwkHyQpLCwsKikvLSwqKSksLCwsLCwsKi8sLCwqKSwsLCwpLCwpLCwsLCwsLCkpLCwsLCwsKf/AABEIAMIBBAMBIgACEQEDEQH/xAAcAAACAgMBAQAAAAAAAAAAAAAEBQMGAAECBwj/xABAEAACAQIEBAQDBwEHAwQDAAABAhEAAwQSITEFIkFRBhNhcTKBkRRCUqGxwdEjByQzYnLh8EOC8RVzsuKDksP/xAAaAQACAwEBAAAAAAAAAAAAAAACAwEEBQAG/8QALxEAAgIBBAECBQQCAgMAAAAAAQIAEQMEEiExQSJREzJhcYEFkaHBFPAj4TNCsf/aAAwDAQACEQMRAD8A3xDCPhrxyMVzaSPSp8BgbiXpKZlcBpBnuObt0rgcRTEXovIZDAAQQo6RI0p6yeWSoGXTUTM+o9qLJk3AX37y/ixlGJHR8Tiy8XVUkAQZG0HcTS3iOPN/KipBVgc24PSZrvEYZAwFy5BOrRq2X5dad2MM9u0AlrViCrNEsANgN9qWh5jcg47lXxHCrozKih2IZpHxaVq07vbttcMHKIPsYPzou21xHe6ziyM8a6Rm6a77GprmKteSgbmOsMuqsuY6g/XSpTl9s57GPcRxFvGQznKkFYgDqQd/as8X+GrP2dbocAqFlJJO1GmzaJdbZPmIofUEDKcpieph1oXGcPL2QxOh1AmdvSnOFyLuU9cSqgfHk2sKvn8RCnDJ8tgYEbDsNKPOGGYEFmKaldSAD+lTpZZwn3UXNrH4VLNp7A1uxxZrFxWQhrNxTmkRHOUmD2KmlBA3APMfkcr6yPTG/BeEltRsSCfarBjL1oboCbZkkmNh6Uus8SEKLUNrDEbfKp+IcSRVY3soUwrHUsCQYEAdYP0pTCu41fVQEiwHEcP5bMgkSWUncFjJj51Nd4obOQvrImCNwaisYRVCJbQMpAOboQRmEA7aUo4xjzcuHXlXRfan6fGHaj1K2qynEljuG2+IKSzKmoMjLvvtB/am+Fwoys7sczxlU/FHaKX8Jx+GsC0XzF7hKiBIzSo17fEPrRmAK/aCxJ0PKN9Z39qXlChyF8RuIucYZvPmQXuEuqsxQAzI01/2oPH2lJtoNJWfnuSPSmeLtXrl0G6827ZJC7BhvFV84m898uElQSLQ2OXtpQK+w2JLJvFMIywWJIQJlGUcxjcj1rVq7axOdCpBEsI7joKEusOfLqVEaTy+hpjwXBW0tKRdBcAkwCYnpVgkkbjKwAVtoPHtAcdhgLSnYjSIgml6004khYGJKqZ95pYtaWma07mRq125Op2a5a6BXF67FB3LlOlWpPcxdRfaIOuoqCultUtuYxeJL9rNafEmNpraWKn8mgbkVCA5uQC/FE2cZ3oa9aFDsYrg05ljpL6muigpGl+j8Pju9MuLqTmwOwrddrcB61lTc7mQ3cE9zMqplytzdC0mdPatcQ4Oq3Mqs2YZZBJ1mOWamueIh5hYrpO89O9WDhfC1voL75UYaoCZMfif1rHyYXTkz0y6nFk4Er1zhJS8qoYkbg5iO81YLtps9tWdiVg5idIj+KX4PGqxvpaClwYY9td59a1ZxaNcNhmJYzDKdukUNsooQqRjuMg40y3MVbstNy3ZU3boUGWmMq+8FB/+Q0FwbAszXMMSA9l8wLSJtkjMfpkb/uNGcJ8IG6L1/GB7bFiVVXAhY6lCdNgP9NQHgRtYqy+FDMjAreDOuZQTlJ5yCRlII31SqG47t00S+Pacd+Pxff8A1JcJhQ3Eb9sajy0Ajrph6iw7i7duCy1iyltsqtd5mcgnWCQANO2kjeu8PZuWMXevkZkyKi3AVhnHkjQA5h8DdOlQYThT2Xuf3RMSlw5rbf0mdJk5StzUHWO2gNc2RlUgHzBJxubNEhRXX57jDh3FTew2IDIgNtLofLtm8t4ZfQww+Q9qV2MMP/ThdKhoDjWSv+ORrEfipsMM62WzWVw+cXEFsG3Ls1oqjOUAAMkiCaXDPb4euGcBWuZxqQ0MbpZMxUkQSBPaaJGPYPNGA746IYcbl479/wCIVhsb5eDZ7aKCER9iQCwSNztqdK5x/EGt4VcQAhe4lssrLmWZ3ynSgPIxTYfyfJW2RbCF2uJ/UCHMqooMZyQBmmPajuK4O6+AtYVLYN1EtllBUMCCQwktlMAg71DPu8+ISDEpA4+b+IU63nzMhUHMCWfPCqVHwqvxc2kGlN6VvLac23zqxV7YKkEBjDCY+7+c134gQs9pBFzKVZ7OYLnGVFgEmGgq43+9pOtaXhb+fYveQli0MwbKbStEHmdUMfegRJ0MxUpnZXG1opseJsZ31yD7cHxz3InPNhf/AHz/APx/irThOPI9xES2FE7nWkhslTa8tLd5fMlnYrNocoDpJEGM2uvwjSggYOh1HWtjFjXLlyH7TEz53xYcSDxd/vLhxnE3Z/pW/MBOvodtPShftGQfAPOI0A1X1NL+D8YZDlLaGRJ6T1p89gXQryJA0jTMBvI6VWy4vhtRlvDnGVQRF3hu0lxHDQGJ5u561BjsDdBJsgAKQGXbMBJ3+lGXcH5U3LRWTMg9PYUQvEFCZiCCOXeSzHWgS+obkXcTXMSzWSXGRtAVjf2oT7IcmYHXt1im3FQ9whdF2iRrrqTNCY5HS35g0y6D+YNPx5yg2gSvl0wyHc3tEN16hmajLes61NZXqa0d1iY5WjUkt26mW3W1uiK6Wlkw1WbitO1YzgCg7+NFATGASS49C3TrWeeD1qK5qK7dOKzgtrUqPQTPUy3KMNFEQ5b1aobNWUdwKnRQtE6Dt396f+HuGvfZh5jIqiCRrMzCxI6An5UDYwYyeYx0/D1PrVx8NYdUw4YiA8ufRT/9FH/7Vl/q2uOnwkYvnJAH3J/0y5g0zNTNwPaUTxT4dvYJhcw17OmK5GJGXIVGZTIJ0IzfSjv7OeH+YhNxzmDHmGrMCdD6DQ61d+KcKXEYe7ZOg+JDvlkZ1I9pK/KlfAuGW7GIyI0xbtSBqBqdq82Ndn/xcjufWm4H7jo1NdAFTiHPdCs1hMxAAa42hMNqB9KCXgy37tznICwAYJOwbWSIgEUyfDA3brIx8yElAYzQnL+9QeH2c52uKVcu0ht4CoB+VP1WqyYtB8dD6tqn8mpJ6kuCwOHt28huBlmdYHyqa3gUDcjZYcgiA3QkHU6CAaNOKJRlFy3mJ5Tm11OgP+1JOAYp3d84IYON/wDS9IOpZdNkyplDkC+hwZAJIizxJiLrXchIZUII0jdQdfXWisJ4Zz2+d4Y8whZAEkDr6VNxzFMC+VVlckNAkyo+u9G8BLeUC5kkSZ/9y5VvW6l00iZ1IBtB+/cUCV9PcquA4SbwBDCJ2nXeJFWC1wEpFwXDdMAHOMoy+sH0pDgM1tkdPxqveQWANWTjqv8AZgE1OZdO4ltBFN12sb/Iw40PpYsDx3Qv/wCyMWPbzVXE3FfCCG2bpczak5QIEfEVDTtBiaFwvDhiVIRoAgRMiJ3jtv8ASraWiw8ieUyp3/w10NLuFcKRbzupOgClR8KyJb8gfrVHTa1sePNnavSzD8DqOIDLRg2J8KhbTG3cJZBJUqBOmaNDoYqt16MGC3B3ZeYepll/LMPkKovFsF5V506Ayv8ApOo/L9K1v0LXZ8jPg1J9YphxXBH9GZGsxAU4lmwXD7Fm352QllWTJJnQTodOta4djExF5nykDRQoMCIYyY/0xXeKb+5uf8g/Nbf80t8JHmb3X9HFUvj5m0GpysxLKzAH2AIjR6ciKvREM4ndsh4YkFTsP8yg6n50nxtrLzhiUBzaage9c+Ij/eX/AO3/AOC11iONZrHlBAARBjT9K3cOEnCjjsgX+0gankq/UnwPF1uw/TULPcftQvGEIVs9wCfujb0ApWzQNNKGPMddaeNOQO+YJ1VnriDBNAF+Z2qcipLknQChcjUxVK+biXcMeoZbWi7ohZoTByRr0rMTip07UDGEqwbFYill25RmIOlLbiFjAoLhVJLc9DRCXSN6GtYJpgb0TaJU5XqZHEjxI6iubb0W9rp0od8NFEDBIkyPpW6Fz1lHFVH+EDXXt2+5C/InU/ST8q9CuX1tqohAIiHJA1jQAKZgZRXi3BfE2Kwt8XMRYdranK8IViQVMMNJIO9WPjvi/DYs2/Ku+WF2W6SGzHuTMn51g/qel/zM+M3SLZNcHd4mnpgyja5npWHvaqYQAjKMjEjSWAIKj/NQGD4datYi5k+MlJ9Eg5QKrPBOJNaQ54yiARrJI1kEGZntU17xLlu+aVLWymXRmzDKSwJMzMz1rNyfpTYjlVG9ORa5JJDe8sIS3Cx1xTgV17/m2iFICwZAkqI2pjg8TcfS8AHXMsj72iGaV8G40l+3bYK83M0RcuaR35qmxHFQY5WHOVIJZSDlA0IIMGBvUNo9Vl0h07legARfiu4ymPiPPJJXQKpDbaSV9+lA2LAW4dAJf5nR964xGLsW7PmNmzHQILlyZ7fF+da4Vird7MzFoMEAyhESNGU6j+ac+n1GXA+F9osUKv8AmCOL4k2LwMhyqSzARJUCYAnU6UF4exBK5bgKuCyMD+JXYmO4IYEd4NYOKWc13RyEaBFy5JEbjm1qvcR8Vlr82svkGMwcakjrPT3oDoNTnwfByFeKoi+x73BZ6HMacM8NXrUrIy+YCDIPKDOg7mB9abY3iAsoGy54YDTvqT9JFArxq02GNy2XdteTzHI/Xb50k45x+5cw/KgSAF023kz2rl0uofMmXOR6LoLfZ48w1tu5a8Wc9m7HLmDEekoCKC4DhGtYeXjOxLPJIEnXUwdkVaqj+MA1l7eqtkylxmI+GNBMToBMUVZ8Tebh7aXVZXvoJKkkEHQxJhCYFIb9NyNjbETw2Tcft7feTtNS4m8XlgtpiIJKuc3LzCOT8qReMMNPl3RsRlP/AMl/In6VX8LiWsHIpPKwJ7mNpphxDjYuW8gECQTJYjSdgSYGvStfS/pL4NTj1OJuKIbcSTXiZmpzIQcZjvF2WGCYyPgWV7QEkzGphRp6ml3hO2S7wcui82+vMQAOsjNQr+IQ1prYnNAVjJjYdJgEgbxQWB46LDEEE5hOhIMqDEFSD1P1p50mRdLmxkLbMSO659/rFBg2RSL4EI4+D9puTvI21EZRB+mtATXWJ4kbzG5ETE9hoAB9BQ125FbGD041U+AOupWceozjEXa3hBOtA3btOOG2uUURMkTvDrlU6UOEJMAU1ZNKEuv5QzGgYmMUCDYpMi5RQUzXOO4j16UPYxqttSDHid3kqGyIM0WTNQlKC4dSS1eYGRXGKQuZNdJUqmp3QdokSzGtTlJFaiu1qQYJEX3LGtZRrCspsXUJw+Me2ZVisfT5g6Uu4rw+1igc6Kr7+cihW9iBAYfnRBGb4tf+da4xOMW3GaQDtAJH5bVIyYs3DCobYcmHkc/75g/DuOnCFUxiFln+niE1H/cvp2/Wr3hMJaurYuWXUozMC0gyxBPTb2qp4bF2r1oqf6ltpVgNOnc9Qf0oMeC9FOAu3Fubm2xBBI0mRt3kiqGZQGIHM0sLtsBMsPAMLct3nVNWt3WHKeUyZ+Qg1Y+IYW4EFy5v5inNHwjrNed8O8Z38DcvJibM3GZc7o3wkADYcp013q9cK8fYPEpkW+y3LmhF0ZQPcnln50sfWN30OJpMN5t08waTIjpsPaCT+VdYiybewiPkZ2IPcbUy4fwtQzZCCcsEDX10qR7OccwhgYPuNj8xXGvEkn3lTwK8zs2iAkH+KzG8JTEKMhAzAKUIIIj7xjp60TwlZ84es/KW1rBiWt5ykAkZcw3Cx09abibaTFZU3gD6yW1hbFm15aMAYAIUNyxvmIqu493Jyj4CZMnQ+tOMPdNsKwggnnHpOze9ZxK1mM5YiPh2ynaKTQEeGMqlrBXFuSFDCNANferBiuN27FjyEUEhdQR8ObXQ+5qEoyntS7i2JyZrpQMAApWNMp6/vU83xJLCuZlvGmQGESN/3NFq1LLmP8/KZGWIBHp0orU6Scvb/erePO2MUeZQzadMpscTnA2sr3HLSpMgep/8VmPAXJcbpp9RW/sfLCmNQZ1O1SX8MGALiYMgdJ/el7rBY+3X5g/DIIX38/iDXbzswCqRb303P8Cu712p8Ti1UakT2oU1cTjzcpZDfS0JCySRVmwaQoqtI/MPerFbuaCiJgKISz0t4yoZImiLt6ATSLEYgsTQE3DHE4v2lAA9NaV/ZoeVo02m60LeMGlmMjEXNK2poCxiu9HW2mlmMBkqrUqrUIepFuVEmSZYrKjL1ivRiAZpzrWUNdva1lMio1xmEyNGvzrm3fdDKGD+o6j6UVxjFKSBJMbE75exncigRc5ZqhdGbLcjmYOsd+grsWiZjQxvMbajUf8ANak8JL52Y7mYHad59gKbth7YvXBPItrcQZYxEfMj6GoDXzJFSfgf9kGGuW1u3HuMXhmysyyTrRHHf7FsNeAys1sjdlCnN2zA6E+u9WvwdiP7nbmNMw+QY02fFgfdJ9QJozRlQswNTyngPhHG8KxBM/abDiM4Yqy5dVBUyAd4I03GkirfgeMpfJUjJdj4ejgfh9R2qytdRgQdJ0IYRP1rzvxfYFi55iuywSQw1EgSPmNpqtlZ0NjkRuP1cRNcx+Vbiru539ATI+pFMXtRaQf5R9ev51VeF8TD4hfMjLGvSOaTJ7fzVjx/FFc5UI9xt7CiRrNxxUjiH2FzWSeq8s+wkVPww6QRKjb0B3H1P5UvwGKNuREqdSNiPUU5woQ/DzAdux6UcnxB8XgAT6H8qpnG+H5rxtglUCZjrAIBiDXpD2ZFUnGYM3cZl6Z8pHQhYJE9Nj+dcGqAaPcE4X4dWypManUDoo7CsdYqycRtnMABvOumkRuPXaq7jNGijEEm5impEvMNBH0B/aoUNSKKIDdxFMaFwLF2xAJAJ7xrQztrReMNAnetEKBMsuW7kdxoNPrF7lHtSErLU1ttsKgzhN42/Jy9KBZ9YUa0cuFLGpEwq2tdzQwwYvv4d6Av2WHxCm93E0M7ZqEiGDFDp2onBX4MVJ/6froajexlNARJhrvFcJeqK6+lRWjrQ1CuMM1aL1GGqJ7tEBAJkdxtayoyaym1FXLJxy0qmAIncLBykkk76f8AmkG0woAPZsp19v4p7xS4gLG2sDUKDr66z70kbhrXDLaeg3PuT+1ZTKTN0QzwWtx/NtW2yA/F6jrqOnemNvD3c8IAbW/maAMBIAjcGSY70n8LXXsi+moJJUkaaH9o/Wn3CULPAbLPymKBUN3cntuI94HxZktC2CoIZjzkrp1A6E0eeOXTpbM+qqAPq29KuGcWKXDauIt3MxPQH5MN/arDxHEpaVCLJzPIRMyqNBmMmO1O4kNyeotxXE71pPMe657KTJY9gO1Vji+OxOLEMFCjWP3Y1anvi5bW5etqsTlWc356TSfEXS/KiwOwEClMCx+k4EIbrmU3C4ZTdNqMhAmYzbaafT86u/hzDoi5FAMdYAJ9T3pBZwOXF5z+EwO+bRp/51p5YIEHUdo0rlQL1Cd7lpucKF23pAcbH9j6Ujs2zaeSPR1/X5094NdlfiNMn4ejmWGvcdfejAivibeDFaQGiZkBh6qdJqn+H8T/AHm5M8t05joAARqT6QTtVy4nwk20zI/wSRImAdx6ivMb2La2z3UgoXMg7XGzDpvlUAD1mlZRCRN4sS54y8Bq2UFwzQWgi2oMGOu407se1U+8ZYn86Fx/H89w3LuhmAWifXIB0/LpUVniHmMMqwBuSekbaaU1WuAV29xilELtQqXKnW5V7DsU2TzKGo3sKUcQLFb0K7RRWIaTQREmrfco9TeHWTR9k0NYWiUOtCZIjLB9aix1k1mHvgA1xexk1FQrim9oa0i1NdWuUuChMkSVBpUF8jrU3mCKBxTyaAiGDNPUa1itpWVFSbk3maUPcau50qEmjUQWM7UVlbQaVlHUVLbi8EGa61sf0wzMonNuBMHrsPpQIFWc8UsWreS2vmGI7LtHz+VVTG3wgAlQzGBmkKs/eYjZR3rNHAnoakl5QupESB03/mmeA4YHw+eYZm5NdCo017ag0JisSbl1VvOGaFBZBAy6AED2p9xy6uAQpbKuSo1OuQ7adNR0oWI2k+04GiB7ybC4jCrZUvacXU31+LuQe1Q8TJdUvZjB5EUmSAx1A94GvpQnB+NAu74k5gyqo0EAA/pGtMcC1q7iA8qqBgti33Ex5hHQk/lFV1Y5VBQd/wBTncY2q+Yfd4U10hRoogfIUxs8ACLoNab2LcbD3qRjpH6ftVmpWZzcpXFeEogRrmg8xQW6gMGBoXiHDGstB1B1VujD+aceNGC4dFJlmfN8lB/kUo4P4pCAWL6h7WVm1+JQI2nfr6034P8Ax74v45OTZN4LFlev0qx4DGEiToB3pFdTDEk2MVZ31R3VXUxMHXetYfFpfHk2bwZmJBKc6gLqQWGg6UgyzwwgfiTxa91jas6JsW6t39hSQ8G8u0Ll0PlY8oER1IzTr3NX3hfgu3bOZjmP5Uw43woXrDWxoSOX0YfD/FJ+GzWWjk1SYhsUfeePYfh9pgbkC45+8ykmfXMYHyFb8oLsI/Kt8PfLdvW/ws0Tvo0EUbcYU1Orish3NA0aurmIgVq4RQV96ZcCpIl3WuXYTE60KmtdqssI707HlI4Er5sCt6jDbNS1DbcTE69qmNaHcyuRMD1zceuWNRlqip1zV9jlMfKhcLsalu38sTr6UNZfWKquayAS9jX/AIiZM9yovMmt3Kip9SpukoFcmuA9az0NQ7nZNcKK0TXaLRAQCZKorVdCso6gXPQuEeF3u2gZUOYOUtMexjcetVjjPgi9hr7vexBKMh1dBleJPlgroOnbemuB4kbDQwJjZgYdfboR6GrBZ8Y2mBW+jXFI3YKdD0K6jpWVN1wx+3tKdw9HKqSqqZC2mG+SNmB7HrUfH8W1zDt5hh25VZuWSp13323q28K8O2Ll5jhb7LyE+WyF1QHlhWaDl126VTPGFwl/sSWgb05GZgHjMRqhOxIg5hsD3oL2jnzGAqSKHXNSLhOJa9bRCPhHPGoaNgI6HSabJcKENzLGoMERHrQ/DvCdhAtu6b9u4BAv23KzzT8B5d9PlROK8EYi0ZGJS+jSAmIJtwR0OWQW96LS5Nlhe/apV1GIMdzg/e5ZLX9ojoFS4isREkTmK+i7THWm+N8YWVSUJdiNFgrE/iPQ+grz7y79oTewzonW5by3UUdzkkgfKpr9+0GAt3kuAgGVI69COhrQVMWQ/wBSgWyoLr8wriHEnvvnuGTsBsAOwHQUvwdz+pdMA7ICRMCJMfM1mLvZUJ6nRfUnQVJYs5VA+vqepq2UUjb4lVXZTv8AMpnF/Dhu4y6Lf+VzMCAVXRe5mdPerj4Ew1nD4pcrf4isQrHmnQGOi9aSfabi4q41szJAAIn4QFgfOaScQxDG8WYBXBgMpKkFe3+1eeygo5rqesVAcSkjkifR9jFCKy7fFeUeFPFly8jIxi4g11+JfxD96aP4mdTBpgexxM84aMC8UcFNrHNctgBLvM89TpovYlpn5URw7whdvp5gKonRnaAfYRqKIxviVbii2VDFtJMcpOkj1p14t4gcPZsqnKMu/YKAP3FWUa02gcytl3I265R+NcCuYZst0rqJUg5gw7qah4HwI4u75edbfKWLNqNCB+cirB4VxS4/FMt9VdbdshVI2JM5jH3qd8Nw2F+220s21UolwPBaTrbALHqfi70hmHHvHh2ANzzbG4E2rj2zBKsVJGxgxI9KK4Vwu5dJFpC7RMLEwNOvqauvAuAWW+1XDaF51vXFVDzQqvGiyJPue1F+Fjhxi7q2bWR4Eg5lK8uqgNsM3T1okyBD9YOb1jbPJ8W5FwmCDOo7EaGj8HeL6RJq7YXgOExeMuOLYFqys3EUsFe6WeZJ1iN9txUj8NwmJw127hLaW7lkFla3IByiSrqdwR+vyqVz0bB7kMqEbSJS7iEbiomFWLwhctX8UFvW1ZSpgNO8gk6HtNN+G+HLVt8a19AyWSwUNOgAzzod8pWri6gFST4lLJpyrUJUPEPhdrNi1fNxGFyBkWcyErn176CkKA16m3DbJw3D/MQOrQGDFiGmzOuveh8H4Nsjil8NbBsLbFxEM5ecadehV6pFixsy8hCrU85zfWiuG8NN66iTlzMBO8T1ivQ+D+FbC2fO+zi8brsVUqzi3bLHIAs/hiSaH4nwC3h8Zh2tKUW4QxSTCMGggTrGo0pnxzVCK+ElniUzxX4d+x3/ACs+cZVYNGXeRBEnt+dJoq8/2nWJxObtbQfqf3qk5atY23CVMi7TNLUwrlUrtRTRFGdgVldAVlFBhFzxLh2c5LhaBPKj7fSmeDQuJyuBEjMuXSAZMnQajU9689ucXUNbKABTzuFiVfVTlnboYNeleF8aMUtogkomhTWMwg80jnIJEseh+VYpYjvqehVhJcAb9i4t20TmEmD8Lr1Uz9096tXEMJhsWPPtoBiwgldrhVYkRsYGx9h1o+3gRBYgagDX0M/TWgXwZRhcXQrmJjtAEfQn6USm+5zUeRwYrxeIS/YDO2UoSJIj2GnU0JiSyWYuDMHZSlydFPUGe9F2rdmyz+YCysQ1oe0/F6zp8jS/G8Re9AO06KNqsYNNeT4o4lbU6kLj+EeY74Daby2RYVgT/UVwYJGgIG9KPG3DbQFh79u2bquublUeYG5T5hWDoSDXZ4VcweVwMo+I9VncD0+dV7xhx1r8iAXdZJEjRe3+btRMU32xgBXKAKIe3hzDOEcLcsENyvaY3EBHe25I+ld4fhuJ89EhLqMdLluRm9GVtUMe9F+HjnGRQ3lKpZQDJEKDzFuszXXD7zm6FUmGMDmIIJ0nTtRgttLDj+YkoFyBTzAOJB7fmeWtu3dHKHCy8yZ1Og+QqneIMPfW5ba8fMJ51OUHl0000gZdv969M8UWstwIQunNI3JPc0qs3SNJ07bjXfSlPpGyj4in8Ry/qGwhH5rzKrhrdtUbE2bhRky5QwABLHKy3B0BkVP9qxVy4A9gDXmeYWO4qXxVwpHtO1tArMeYiQDqCsrtM6E9ZpP4e4vdS0SQbqIcrqP8S12I/EkfQg0jBhCNsyXG5tWWBZKMdYizcTmXJIIgMYBPYetXprmH4lhLa3Xa06a8sNB6qw6j19AZ3Fef4ziVq/aBRw2VgY1mQDuDtvS+xxCU0O+keu1Hn9DD4Zi8W7KNz8GemeHsBhcJj/6LkzZ/qMxklg8AwNBpGnoJpH4I4uo4ndDsBHmQfxDzFIjvp+lVS5icmuaNImaq+N4gWuyhI6T3qvbfSWfhfWeyeErSvdxF1MQVnFXsyZc6lQ/KyldVYjrtEdjTS3xq1/6sWn/oqjNpLMGnp1gj6RXiuB4oyCJYT1U6Hv8AOmeDxqkyG1n51y7rNVAbHzPUeDrYwmLvWvMLrfXOSQFILM4Kj5R66H2ofyLHDMFfVLpuNdkAlcm65QAPTcmqdeXNaZpMqCZnWkV3FM/xEn3qfX9JGy+bly8GZPL85jHluR7aD+as/jrjKDBuEIzXioaOvKMx9dFifavJLGPa02/K3xL0MbfPWi0xJYCST2mpP0/Mjbb8z0DjfFFXA4LKQWUoY9rX86VYsZxRXwjNbPO1oKD3mY19j+teSXbugWdvypjhuIFbAtoTJ0LE7AzMeutR6oXwwZfOB4xb2DS2HyPbgTl8wacpBA11gGaB4vZ/vNgC6WAILNAQqc4Oi9Jgb60k4PgkychM/e11qXGYAwcrNPuaEK12f7g7QDOf7QmQ3wEYsMqkzuIkAa/X51U2Sj7pLGWJJ9ahZK0MDCqlLPjINwWNK2gru9XKVbEqGSAVlbFZRwIV4S4fhsbeeMJ5CJJkwxIJOQS2/r3q+cH4Pkv5RbVAgA5Fyq+/MAO/7VNwmxaxtoOq5AWzShgN7n2ArLuNuWUmzlgEqS/MdCYIHpNZCJu4m67DGtyxOJ6QBqf/AD1qDC4u3da9bUGUAljlhpkELBJ0IEz+dI/EXi+LYTDr5jn4mJygAa8p70r/ALOce5xLJcABdXEDpEMJ+ho/hkcGK3gixOeM2f62SdtPbr+9LWEGP+e4p94nwxS85jciPYwR+c0Fc4l5uSyEBaJ0EEdPp1qzhylFF9XFZsK5Sa7q5ZMFj0u4UK6zIykkTrt/w0JjPC+HS3CvDICQsZjqJ6axNKcDjXw7OhXUiIOmU96b8K8ZWiqLlliQrudomJnrSc2D18eYzDm9F82O4DwXgbvZzZGGadzA7bCu7OHGEvDzHVpVvh+6Y5fWm/ifxRbwqMqk5mWVyQYMwZjbQVRBxQXWJBY9diN6nTjc21jB1DELvAmsdjH843LjFluQCT91hoPkdqmrnEWA6FTsRBqDh9/MkH4kOVvcdfmIrUHp4mOTu5k9y2GUg7EEH2NUnDF8LjJCllclHCiTpBJjvqG9iavBoJsV5F0uuRi+jqRqIgQT7dQdaqar00w7l3RqXJU9TML4FvX7JvYW2qpcJIDuLZJkg6HYSJj16VVsT4YxOExCpiLZRjzLBDKQNyrDQxOtet4bDXbvCba4d7aXSRla6co35uh1jsKj8UYUXmweELTczczxELl5ioPQ5dP9NZrGzZE0UYr6fE8qxuAFw8x0HSkuIwai7lHYGvd38F4Vy1gWGQxC3puTmjQknlb2pH4d8D4b7McResG/dzMrCXIRQxXlVCCdpJ1NRx3D+MO55muGUiDM1uwmXQd9+tel+GPCmFu3cVcVDcRGizazNtlVmnZmgtAB7fSLhnAcFe4p5a2SE8kl7RNxctzPHUhhykaba1wIuScg5iPhFl7iHIREag9joRVWvtkYg9CR9DXqPgfhVrPjFK/4bsq6tooJjrrt17USvhDCLYN65h/OLGXg3IQQDotsyBGpOu9GzWIkMFJnkeIIZD36Uz8F8HuYy6bSsqFVLS5MASBGgmZIqzeGPBeDc4vFXpfDWnYWbZZlGUa5nI5jGw9jvTTw1gMC3ErZwghHsOXtq7kKwdApEmRIJMelJvke8Mt7Sj3uH4gveVLbMLDMt10UsqFSQSSBtoTUuGvn516V4StWFsYsZSee8L+Z25hnYQTrH9ONR69daXcI8O4NvPxLLOHRotWyzBRCjMWPxEZpgVIP1nDJ7ysWb+QhgdRVjs3TcUNESNqI4t4asXbCX8KuWHVXRWLKykgSs6gj+feiuIYVLOMw1q2sW7iyyyxE67EmRRiQzBuojs+FzevBUYKGmSQTHXpvNbu8GNtnt3cjZTAKgj596e272Ti3kqAEG25PwBtzSDxLx0piry5QYcgGaYqkniJbJxTSv8XwSowynQ9N4+dBKKnxXEGub6DsKhStFAQOZn5CCeJIBWVsVumRUrHh7x3jMBNpHOSSCja5TOuU7qa9AtY/zNZJJ1PbXX51QOIeFLrYQYsks7M5uLBhQDA1/FGsdjTDwR4kmLF06/8ATJ6j8P8AFUtNkAapf1CMV5l0rjgeBZccbuZsoXPymCMnb9/SpKKtcOYoz5ssLHvJ/iruorbzKulDHJxGvjfxPbuJYFgZrjnnj/pr/m+c0ufiCreF0yCojMohojtQI4eLRgMGgzvO4rZZk1B06qRJFZjjIqbgt89f3NRDi37N1ft+0ZoWvJcxFxS6nlBPLrEAwKXXcJbChU7a9NT0ox+JObS2yYHUDYncGha0MWHcAX7mfm1BRiuPqLMfhHCTaIDDXUTRuFzZRnCz6VNWzRpgRG3LE5NS+RNrTVLsdFq4t3oYS57H4WPsdPnTKKjxGD81GQfeBE9vWjyEBb9orGCzBR5m6Y43wWty0ly0wVioLKfhJI6fh7RtQfD8IYRV/qukBl+GYjVmOgB61ccK7FQtzKX3bICF015QdY2FZuozLlUbZqafC+BmuV7H4u5Y4MgtyLqOvLBkw+q+ugOnpR+L4nacYHGAiV5DP4bimNesNv2k0k/tA8R5LT27cFkE5tyGGwWOteSWuPXUkZiy5pgmdesHpVHm7/36S0V4sz6IxYZnLpiFS2RMFHLLp3nLE6ztSXwYjC0twYgQxdnUq0glm+Er3OpDe9eW8N8Q3L1rViI0KyYHatXsU4SA7BZ5gpiR1A7UO1u/7MjZxPVcG6XcZiruHvqkXFDLlJUkW1zNKGVaS2uxg0RieM2V4tZ1BfyWR22JOdSs+sBvqK8mwfFMQw/u4FtdpB/c7n2FdLwhi+e5cZm30MfnvThjyE+n95XORR809nwnDrVh8RcRyfPkkkZQuhiJE9TrtUfBSVW0/nAQvOMrSSNeUjQjffaeleZDFXIy+ZcyHRlnNI6jWpMNjWXMjO3lXFyz2P3WP71z4soFkD+ZKOj+ZdMFisPilx+FVgi3HeGUTBYKcwA3GcH8u4pZ4Q8N2eH8Rtqt83WbD3DdJGUBvMt5cqbgRO87TVAxdu5ZdlBIPRhMN6g9RXOCFxALjMc7dSdcs6Uv134ljbXF9z0fwWEz8StM+XzrlyG1aA+ZQQB0H8d6K4Lh7Rw2J4eb0lTAuBe+VwxUGYkkH26V5xaxLKZUkHvXNu+yvnUkN361Hr+kI478z07HXFwWBSxbfO+dSWjLMPmaAdY6U9utauG3dzaqsBY37EMdAP8Am9eQjirMecz60wGLaAMxjprVpcRYDbVylkZkPql/xNlHx/mSRA+JZmCsR36++lefeKR/e78Nm5zzd5rRxrgyHYH3NA3SSZOpNWcWJlNmV8mQMKEgAqRRWBakVatyvOgKyuwtZUyI/wCLmOEXgNAcQkgab5Zrxvioy4l8ukPpGka9IrKysXH8wm3qO565hjKL7D9KMzmAJ0006VlZW6/iYuP/ANpzxRAGMAD4dtOgrd0be1ZWVw8SG7nFbrKyjHUW3zGZWCsrK6RN0Rw7/E+TfpWVlKy/IY3B/wCQfeMfDg/pH/V+wpXxDEMOMYYBmAOYEAkAjITBHUTWVlYhno8fZ+0qnjltcT7tXnA+CsrKgxb+JNgrhF5YJEjWDE1aT8PyrdZRCCkP4KP7vb/0/uaMrVZWnj+UTIf5zNVJHKaysqW6M5exA7Tk4a5JJhTE6xzDbtWuJ/d/01lZVAfK00z86wJTpXVZWUiWplWBlACR+EfpWVlWNP8ANKmr+SQXKgNZWVoCZJmqlSsrKKDJBWVlZUyJ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20669689">
            <a:off x="482601" y="631746"/>
            <a:ext cx="2548351" cy="459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e paz na terra aos homens por Ele amados</a:t>
            </a:r>
            <a:r>
              <a:rPr lang="pt-PT" sz="2200" dirty="0" smtClean="0">
                <a:latin typeface="Arial" charset="0"/>
              </a:rPr>
              <a:t>.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damos graças por vossa imensa glória.</a:t>
            </a:r>
            <a:r>
              <a:rPr lang="pt-PT" sz="2200" dirty="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estais à direita do Pai, tende piedade de nós. </a:t>
            </a:r>
            <a:endParaRPr lang="pt-PT" sz="220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com o Espírito Santo, na glória de Deus Pai.</a:t>
            </a:r>
            <a:r>
              <a:rPr lang="pt-PT" sz="2200" b="1" i="1" dirty="0" smtClean="0">
                <a:latin typeface="Arial" charset="0"/>
              </a:rPr>
              <a:t>   Ámen.</a:t>
            </a:r>
            <a:r>
              <a:rPr lang="pt-PT" sz="1800" dirty="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26415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949162" y="1405026"/>
            <a:ext cx="7295246" cy="4760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6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Terras de Além-Mar, escutai-me;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povos de longe, prestai atenção.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chamou-me desde o ventre materno,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o meu nome desde o seio de minha mãe.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Fez da minha boca uma espada afiada,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abrigou-me à sombra da sua mão.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Tornou-me semelhante a uma seta aguda,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guardou-me na sua aljava.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disse-me: «Tu és o meu servo, Israel,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quem manifestarei a minha glória».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eu dizia: «Cansei-me inutilmente,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vão e por nada gastei as minhas forças».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meu direito está no Senhor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minha recompensa está no meu Deus.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1040259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482909" y="5984379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8268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045147" y="1124744"/>
            <a:ext cx="7055245" cy="4426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agora o Senhor falou-me,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que me formou desde o seio materno,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fazer de mim o seu servo,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fim de Lhe restaurar as tribos de Jacob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reconduzir os sobreviventes de Israel.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tenho merecimento aos olhos do Senhor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Deus é a minha força. Ele disse-me então: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basta que sejas meu servo,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restaurares as tribos de Jacob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reconduzires os sobreviventes de Israel.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Farei de ti a luz das nações,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a minha salvação chegue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até aos confins da terra»”.         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(Is 49)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896243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556047">
            <a:off x="337802" y="5815154"/>
            <a:ext cx="1347623" cy="3016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13" name="Rectângulo 12"/>
          <p:cNvSpPr/>
          <p:nvPr/>
        </p:nvSpPr>
        <p:spPr>
          <a:xfrm>
            <a:off x="1691680" y="5514617"/>
            <a:ext cx="7182401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23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Eu Vos dou graças, Senhor, porque</a:t>
            </a:r>
          </a:p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23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Maravilhosamente</a:t>
            </a:r>
            <a:r>
              <a:rPr lang="pt-PT" sz="9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</a:t>
            </a:r>
            <a:r>
              <a:rPr lang="pt-PT" sz="23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me</a:t>
            </a:r>
            <a:r>
              <a:rPr lang="pt-PT" sz="9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</a:t>
            </a:r>
            <a:r>
              <a:rPr lang="pt-PT" sz="23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criastes</a:t>
            </a:r>
            <a:r>
              <a:rPr lang="pt-PT" sz="8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</a:t>
            </a:r>
            <a:r>
              <a:rPr lang="pt-PT" sz="23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  </a:t>
            </a:r>
            <a:endParaRPr lang="pt-PT" sz="23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218926" y="966788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262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22726</TotalTime>
  <Words>1825</Words>
  <Application>Microsoft Office PowerPoint</Application>
  <PresentationFormat>Apresentação no Ecrã (4:3)</PresentationFormat>
  <Paragraphs>319</Paragraphs>
  <Slides>29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9</vt:i4>
      </vt:variant>
      <vt:variant>
        <vt:lpstr>Títulos dos diapositivos</vt:lpstr>
      </vt:variant>
      <vt:variant>
        <vt:i4>29</vt:i4>
      </vt:variant>
    </vt:vector>
  </HeadingPairs>
  <TitlesOfParts>
    <vt:vector size="45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9_Modelo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11_Modelo de apresentação predefinido</vt:lpstr>
      <vt:lpstr>10_Modelo de apresentação predefinido</vt:lpstr>
      <vt:lpstr>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1592</cp:revision>
  <dcterms:created xsi:type="dcterms:W3CDTF">2006-05-02T09:35:59Z</dcterms:created>
  <dcterms:modified xsi:type="dcterms:W3CDTF">2014-11-11T12:40:06Z</dcterms:modified>
</cp:coreProperties>
</file>