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5499" r:id="rId2"/>
    <p:sldMasterId id="2147485512" r:id="rId3"/>
    <p:sldMasterId id="2147485525" r:id="rId4"/>
    <p:sldMasterId id="2147485538" r:id="rId5"/>
    <p:sldMasterId id="2147485551" r:id="rId6"/>
    <p:sldMasterId id="2147485564" r:id="rId7"/>
    <p:sldMasterId id="2147485577" r:id="rId8"/>
    <p:sldMasterId id="2147485590" r:id="rId9"/>
    <p:sldMasterId id="2147485603" r:id="rId10"/>
    <p:sldMasterId id="2147485616" r:id="rId11"/>
    <p:sldMasterId id="2147485629" r:id="rId12"/>
    <p:sldMasterId id="2147485642" r:id="rId13"/>
    <p:sldMasterId id="2147485655" r:id="rId14"/>
    <p:sldMasterId id="2147485668" r:id="rId15"/>
    <p:sldMasterId id="2147485681" r:id="rId16"/>
    <p:sldMasterId id="2147485694" r:id="rId17"/>
  </p:sldMasterIdLst>
  <p:notesMasterIdLst>
    <p:notesMasterId r:id="rId48"/>
  </p:notesMasterIdLst>
  <p:sldIdLst>
    <p:sldId id="349" r:id="rId18"/>
    <p:sldId id="354" r:id="rId19"/>
    <p:sldId id="314" r:id="rId20"/>
    <p:sldId id="319" r:id="rId21"/>
    <p:sldId id="383" r:id="rId22"/>
    <p:sldId id="308" r:id="rId23"/>
    <p:sldId id="355" r:id="rId24"/>
    <p:sldId id="358" r:id="rId25"/>
    <p:sldId id="359" r:id="rId26"/>
    <p:sldId id="360" r:id="rId27"/>
    <p:sldId id="361" r:id="rId28"/>
    <p:sldId id="362" r:id="rId29"/>
    <p:sldId id="363" r:id="rId30"/>
    <p:sldId id="356" r:id="rId31"/>
    <p:sldId id="365" r:id="rId32"/>
    <p:sldId id="366" r:id="rId33"/>
    <p:sldId id="357" r:id="rId34"/>
    <p:sldId id="367" r:id="rId35"/>
    <p:sldId id="368" r:id="rId36"/>
    <p:sldId id="369" r:id="rId37"/>
    <p:sldId id="381" r:id="rId38"/>
    <p:sldId id="382" r:id="rId39"/>
    <p:sldId id="371" r:id="rId40"/>
    <p:sldId id="372" r:id="rId41"/>
    <p:sldId id="373" r:id="rId42"/>
    <p:sldId id="374" r:id="rId43"/>
    <p:sldId id="375" r:id="rId44"/>
    <p:sldId id="376" r:id="rId45"/>
    <p:sldId id="379" r:id="rId46"/>
    <p:sldId id="384" r:id="rId4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FFFF"/>
    <a:srgbClr val="CCFFFF"/>
    <a:srgbClr val="66FFFF"/>
    <a:srgbClr val="FFCCFF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76" autoAdjust="0"/>
    <p:restoredTop sz="94628" autoAdjust="0"/>
  </p:normalViewPr>
  <p:slideViewPr>
    <p:cSldViewPr>
      <p:cViewPr varScale="1">
        <p:scale>
          <a:sx n="96" d="100"/>
          <a:sy n="96" d="100"/>
        </p:scale>
        <p:origin x="90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84E4B90-2875-4945-A24B-10CC899FB6C5}" type="datetimeFigureOut">
              <a:rPr lang="pt-PT"/>
              <a:pPr>
                <a:defRPr/>
              </a:pPr>
              <a:t>13/08/2014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CF1DA56-8616-4048-BD28-A70FFFF0C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0333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874530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682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30</a:t>
            </a:fld>
            <a:endParaRPr lang="pt-PT" sz="12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909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99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4C9001-4F3A-4C41-A13B-D72551F2EF73}" type="slidenum">
              <a:rPr lang="pt-PT" sz="1200" smtClean="0">
                <a:latin typeface="Times New Roman" pitchFamily="18" charset="0"/>
              </a:rPr>
              <a:pPr eaLnBrk="1" hangingPunct="1"/>
              <a:t>3</a:t>
            </a:fld>
            <a:endParaRPr lang="pt-PT" sz="12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207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3945600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685066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F1DA56-8616-4048-BD28-A70FFFF0C850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592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78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79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85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431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0694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50528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6843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18557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62857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567120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7603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49650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60457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925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34304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494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41110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9265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421703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246318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5032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68167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86036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9242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645685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278778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2789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050785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59310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968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334999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115859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44355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591886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966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925533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67596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08916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6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75703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596185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94208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3145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02923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74170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31803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76670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652192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61016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487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49608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04174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906819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041529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7552851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531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059697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9028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937886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1249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28108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56021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9608910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619827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929541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16101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5477160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036203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18056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2424490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0568098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55488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9883492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3563673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3036225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2501022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79195691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8861517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5745942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233905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80455386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39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3469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26066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1027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62052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425392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00170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7904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76336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7352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26221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129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855402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9149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8508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4920262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2164632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8554653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716189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6432017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971744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156777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55094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87859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60149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781794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7020519"/>
      </p:ext>
    </p:extLst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21C97-9044-4816-A776-F885420C53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5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94113"/>
      </p:ext>
    </p:extLst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6704"/>
      </p:ext>
    </p:extLst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3491"/>
      </p:ext>
    </p:extLst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82859"/>
      </p:ext>
    </p:extLst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14034"/>
      </p:ext>
    </p:extLst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5918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AE2E-DF59-4769-A96F-6B2E37D34B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857717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6954"/>
      </p:ext>
    </p:extLst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11526"/>
      </p:ext>
    </p:extLst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670911"/>
      </p:ext>
    </p:extLst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8C36-AEC7-4D73-B46E-CEEB5E2D9E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52335"/>
      </p:ext>
    </p:extLst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B5EB1-21FB-4A4C-9766-DF4B81110FB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30602"/>
      </p:ext>
    </p:extLst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BA31-FC1D-4F88-8982-2DC97EE5EC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89872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1134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896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8828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1164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89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7650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670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6840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119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338CF-326F-4392-8D5C-F0C2FAEDBE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69825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02455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0714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9394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2473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9346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5367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095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350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370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259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5E0D-9751-4770-AE2D-0D7F6D163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470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9602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2908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987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5145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9320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895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466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75406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7750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080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135D-73DF-413B-97EC-5DF25FF775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812961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0808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63660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65969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2358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047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90475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75525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27675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21720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850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3C8C-A4DF-43CF-9A45-975BFEEFA0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416508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1442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03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2629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0861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8650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5978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78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5862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5490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350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997E1-4894-44A8-9EAD-1AC0D7F67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290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5870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265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648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911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8791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3180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8864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0854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1790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27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F039-9745-4C54-A962-B6A95A12D5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96469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61114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424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99920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8813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2364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09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0979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5352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6938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8898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0F1A5-C061-4719-8BF0-0FEE842A5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45380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2202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4981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6176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7726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80645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5081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481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276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9403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0024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latin typeface="Times New Roman" pitchFamily="18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latin typeface="Times New Roman" pitchFamily="18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87" r:id="rId1"/>
    <p:sldLayoutId id="2147485488" r:id="rId2"/>
    <p:sldLayoutId id="2147485489" r:id="rId3"/>
    <p:sldLayoutId id="2147485490" r:id="rId4"/>
    <p:sldLayoutId id="2147485491" r:id="rId5"/>
    <p:sldLayoutId id="2147485492" r:id="rId6"/>
    <p:sldLayoutId id="2147485493" r:id="rId7"/>
    <p:sldLayoutId id="2147485494" r:id="rId8"/>
    <p:sldLayoutId id="2147485495" r:id="rId9"/>
    <p:sldLayoutId id="2147485496" r:id="rId10"/>
    <p:sldLayoutId id="2147485497" r:id="rId11"/>
    <p:sldLayoutId id="21474854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5323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04" r:id="rId1"/>
    <p:sldLayoutId id="2147485605" r:id="rId2"/>
    <p:sldLayoutId id="2147485606" r:id="rId3"/>
    <p:sldLayoutId id="2147485607" r:id="rId4"/>
    <p:sldLayoutId id="2147485608" r:id="rId5"/>
    <p:sldLayoutId id="2147485609" r:id="rId6"/>
    <p:sldLayoutId id="2147485610" r:id="rId7"/>
    <p:sldLayoutId id="2147485611" r:id="rId8"/>
    <p:sldLayoutId id="2147485612" r:id="rId9"/>
    <p:sldLayoutId id="2147485613" r:id="rId10"/>
    <p:sldLayoutId id="2147485614" r:id="rId11"/>
    <p:sldLayoutId id="2147485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928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17" r:id="rId1"/>
    <p:sldLayoutId id="2147485618" r:id="rId2"/>
    <p:sldLayoutId id="2147485619" r:id="rId3"/>
    <p:sldLayoutId id="2147485620" r:id="rId4"/>
    <p:sldLayoutId id="2147485621" r:id="rId5"/>
    <p:sldLayoutId id="2147485622" r:id="rId6"/>
    <p:sldLayoutId id="2147485623" r:id="rId7"/>
    <p:sldLayoutId id="2147485624" r:id="rId8"/>
    <p:sldLayoutId id="2147485625" r:id="rId9"/>
    <p:sldLayoutId id="2147485626" r:id="rId10"/>
    <p:sldLayoutId id="2147485627" r:id="rId11"/>
    <p:sldLayoutId id="21474856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9508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30" r:id="rId1"/>
    <p:sldLayoutId id="2147485631" r:id="rId2"/>
    <p:sldLayoutId id="2147485632" r:id="rId3"/>
    <p:sldLayoutId id="2147485633" r:id="rId4"/>
    <p:sldLayoutId id="2147485634" r:id="rId5"/>
    <p:sldLayoutId id="2147485635" r:id="rId6"/>
    <p:sldLayoutId id="2147485636" r:id="rId7"/>
    <p:sldLayoutId id="2147485637" r:id="rId8"/>
    <p:sldLayoutId id="2147485638" r:id="rId9"/>
    <p:sldLayoutId id="2147485639" r:id="rId10"/>
    <p:sldLayoutId id="2147485640" r:id="rId11"/>
    <p:sldLayoutId id="21474856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1030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43" r:id="rId1"/>
    <p:sldLayoutId id="2147485644" r:id="rId2"/>
    <p:sldLayoutId id="2147485645" r:id="rId3"/>
    <p:sldLayoutId id="2147485646" r:id="rId4"/>
    <p:sldLayoutId id="2147485647" r:id="rId5"/>
    <p:sldLayoutId id="2147485648" r:id="rId6"/>
    <p:sldLayoutId id="2147485649" r:id="rId7"/>
    <p:sldLayoutId id="2147485650" r:id="rId8"/>
    <p:sldLayoutId id="2147485651" r:id="rId9"/>
    <p:sldLayoutId id="2147485652" r:id="rId10"/>
    <p:sldLayoutId id="2147485653" r:id="rId11"/>
    <p:sldLayoutId id="21474856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9512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56" r:id="rId1"/>
    <p:sldLayoutId id="2147485657" r:id="rId2"/>
    <p:sldLayoutId id="2147485658" r:id="rId3"/>
    <p:sldLayoutId id="2147485659" r:id="rId4"/>
    <p:sldLayoutId id="2147485660" r:id="rId5"/>
    <p:sldLayoutId id="2147485661" r:id="rId6"/>
    <p:sldLayoutId id="2147485662" r:id="rId7"/>
    <p:sldLayoutId id="2147485663" r:id="rId8"/>
    <p:sldLayoutId id="2147485664" r:id="rId9"/>
    <p:sldLayoutId id="2147485665" r:id="rId10"/>
    <p:sldLayoutId id="2147485666" r:id="rId11"/>
    <p:sldLayoutId id="21474856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79599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9" r:id="rId1"/>
    <p:sldLayoutId id="2147485670" r:id="rId2"/>
    <p:sldLayoutId id="2147485671" r:id="rId3"/>
    <p:sldLayoutId id="2147485672" r:id="rId4"/>
    <p:sldLayoutId id="2147485673" r:id="rId5"/>
    <p:sldLayoutId id="2147485674" r:id="rId6"/>
    <p:sldLayoutId id="2147485675" r:id="rId7"/>
    <p:sldLayoutId id="2147485676" r:id="rId8"/>
    <p:sldLayoutId id="2147485677" r:id="rId9"/>
    <p:sldLayoutId id="2147485678" r:id="rId10"/>
    <p:sldLayoutId id="2147485679" r:id="rId11"/>
    <p:sldLayoutId id="21474856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1009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2" r:id="rId1"/>
    <p:sldLayoutId id="2147485683" r:id="rId2"/>
    <p:sldLayoutId id="2147485684" r:id="rId3"/>
    <p:sldLayoutId id="2147485685" r:id="rId4"/>
    <p:sldLayoutId id="2147485686" r:id="rId5"/>
    <p:sldLayoutId id="2147485687" r:id="rId6"/>
    <p:sldLayoutId id="2147485688" r:id="rId7"/>
    <p:sldLayoutId id="2147485689" r:id="rId8"/>
    <p:sldLayoutId id="2147485690" r:id="rId9"/>
    <p:sldLayoutId id="2147485691" r:id="rId10"/>
    <p:sldLayoutId id="2147485692" r:id="rId11"/>
    <p:sldLayoutId id="21474856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102EC69-8740-4938-9149-380BF14A51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5878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5" r:id="rId1"/>
    <p:sldLayoutId id="2147485696" r:id="rId2"/>
    <p:sldLayoutId id="2147485697" r:id="rId3"/>
    <p:sldLayoutId id="2147485698" r:id="rId4"/>
    <p:sldLayoutId id="2147485699" r:id="rId5"/>
    <p:sldLayoutId id="2147485700" r:id="rId6"/>
    <p:sldLayoutId id="2147485701" r:id="rId7"/>
    <p:sldLayoutId id="2147485702" r:id="rId8"/>
    <p:sldLayoutId id="2147485703" r:id="rId9"/>
    <p:sldLayoutId id="2147485704" r:id="rId10"/>
    <p:sldLayoutId id="2147485705" r:id="rId11"/>
    <p:sldLayoutId id="21474857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4408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00" r:id="rId1"/>
    <p:sldLayoutId id="2147485501" r:id="rId2"/>
    <p:sldLayoutId id="2147485502" r:id="rId3"/>
    <p:sldLayoutId id="2147485503" r:id="rId4"/>
    <p:sldLayoutId id="2147485504" r:id="rId5"/>
    <p:sldLayoutId id="2147485505" r:id="rId6"/>
    <p:sldLayoutId id="2147485506" r:id="rId7"/>
    <p:sldLayoutId id="2147485507" r:id="rId8"/>
    <p:sldLayoutId id="2147485508" r:id="rId9"/>
    <p:sldLayoutId id="2147485509" r:id="rId10"/>
    <p:sldLayoutId id="2147485510" r:id="rId11"/>
    <p:sldLayoutId id="21474855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99131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13" r:id="rId1"/>
    <p:sldLayoutId id="2147485514" r:id="rId2"/>
    <p:sldLayoutId id="2147485515" r:id="rId3"/>
    <p:sldLayoutId id="2147485516" r:id="rId4"/>
    <p:sldLayoutId id="2147485517" r:id="rId5"/>
    <p:sldLayoutId id="2147485518" r:id="rId6"/>
    <p:sldLayoutId id="2147485519" r:id="rId7"/>
    <p:sldLayoutId id="2147485520" r:id="rId8"/>
    <p:sldLayoutId id="2147485521" r:id="rId9"/>
    <p:sldLayoutId id="2147485522" r:id="rId10"/>
    <p:sldLayoutId id="2147485523" r:id="rId11"/>
    <p:sldLayoutId id="21474855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679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26" r:id="rId1"/>
    <p:sldLayoutId id="2147485527" r:id="rId2"/>
    <p:sldLayoutId id="2147485528" r:id="rId3"/>
    <p:sldLayoutId id="2147485529" r:id="rId4"/>
    <p:sldLayoutId id="2147485530" r:id="rId5"/>
    <p:sldLayoutId id="2147485531" r:id="rId6"/>
    <p:sldLayoutId id="2147485532" r:id="rId7"/>
    <p:sldLayoutId id="2147485533" r:id="rId8"/>
    <p:sldLayoutId id="2147485534" r:id="rId9"/>
    <p:sldLayoutId id="2147485535" r:id="rId10"/>
    <p:sldLayoutId id="2147485536" r:id="rId11"/>
    <p:sldLayoutId id="21474855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48534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39" r:id="rId1"/>
    <p:sldLayoutId id="2147485540" r:id="rId2"/>
    <p:sldLayoutId id="2147485541" r:id="rId3"/>
    <p:sldLayoutId id="2147485542" r:id="rId4"/>
    <p:sldLayoutId id="2147485543" r:id="rId5"/>
    <p:sldLayoutId id="2147485544" r:id="rId6"/>
    <p:sldLayoutId id="2147485545" r:id="rId7"/>
    <p:sldLayoutId id="2147485546" r:id="rId8"/>
    <p:sldLayoutId id="2147485547" r:id="rId9"/>
    <p:sldLayoutId id="2147485548" r:id="rId10"/>
    <p:sldLayoutId id="2147485549" r:id="rId11"/>
    <p:sldLayoutId id="21474855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1894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52" r:id="rId1"/>
    <p:sldLayoutId id="2147485553" r:id="rId2"/>
    <p:sldLayoutId id="2147485554" r:id="rId3"/>
    <p:sldLayoutId id="2147485555" r:id="rId4"/>
    <p:sldLayoutId id="2147485556" r:id="rId5"/>
    <p:sldLayoutId id="2147485557" r:id="rId6"/>
    <p:sldLayoutId id="2147485558" r:id="rId7"/>
    <p:sldLayoutId id="2147485559" r:id="rId8"/>
    <p:sldLayoutId id="2147485560" r:id="rId9"/>
    <p:sldLayoutId id="2147485561" r:id="rId10"/>
    <p:sldLayoutId id="2147485562" r:id="rId11"/>
    <p:sldLayoutId id="2147485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1902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65" r:id="rId1"/>
    <p:sldLayoutId id="2147485566" r:id="rId2"/>
    <p:sldLayoutId id="2147485567" r:id="rId3"/>
    <p:sldLayoutId id="2147485568" r:id="rId4"/>
    <p:sldLayoutId id="2147485569" r:id="rId5"/>
    <p:sldLayoutId id="2147485570" r:id="rId6"/>
    <p:sldLayoutId id="2147485571" r:id="rId7"/>
    <p:sldLayoutId id="2147485572" r:id="rId8"/>
    <p:sldLayoutId id="2147485573" r:id="rId9"/>
    <p:sldLayoutId id="2147485574" r:id="rId10"/>
    <p:sldLayoutId id="2147485575" r:id="rId11"/>
    <p:sldLayoutId id="21474855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3522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78" r:id="rId1"/>
    <p:sldLayoutId id="2147485579" r:id="rId2"/>
    <p:sldLayoutId id="2147485580" r:id="rId3"/>
    <p:sldLayoutId id="2147485581" r:id="rId4"/>
    <p:sldLayoutId id="2147485582" r:id="rId5"/>
    <p:sldLayoutId id="2147485583" r:id="rId6"/>
    <p:sldLayoutId id="2147485584" r:id="rId7"/>
    <p:sldLayoutId id="2147485585" r:id="rId8"/>
    <p:sldLayoutId id="2147485586" r:id="rId9"/>
    <p:sldLayoutId id="2147485587" r:id="rId10"/>
    <p:sldLayoutId id="2147485588" r:id="rId11"/>
    <p:sldLayoutId id="2147485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latin typeface="Times New Roman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3790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591" r:id="rId1"/>
    <p:sldLayoutId id="2147485592" r:id="rId2"/>
    <p:sldLayoutId id="2147485593" r:id="rId3"/>
    <p:sldLayoutId id="2147485594" r:id="rId4"/>
    <p:sldLayoutId id="2147485595" r:id="rId5"/>
    <p:sldLayoutId id="2147485596" r:id="rId6"/>
    <p:sldLayoutId id="2147485597" r:id="rId7"/>
    <p:sldLayoutId id="2147485598" r:id="rId8"/>
    <p:sldLayoutId id="2147485599" r:id="rId9"/>
    <p:sldLayoutId id="2147485600" r:id="rId10"/>
    <p:sldLayoutId id="2147485601" r:id="rId11"/>
    <p:sldLayoutId id="21474856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1.png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8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7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24.jpeg"/><Relationship Id="rId11" Type="http://schemas.openxmlformats.org/officeDocument/2006/relationships/image" Target="../media/image11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9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5">
                    <a:lumMod val="90000"/>
                  </a:schemeClr>
                </a:solidFill>
                <a:effectLst>
                  <a:outerShdw blurRad="50800" dist="38100" dir="2700000" algn="tl" rotWithShape="0">
                    <a:schemeClr val="tx2">
                      <a:alpha val="40000"/>
                    </a:scheme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4340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379539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96752"/>
            <a:ext cx="864096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Irmãos: Cristo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ressuscitou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mortos, como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primícias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morreram. Uma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vez que a morte veio por um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homem, também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 um homem veio a ressurreição 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mortos; porque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, do mesmo modo que em Adão todos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morreram, assim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também em Cristo serão todos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restituídos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vida. Cada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qual, porém, na sua ordem: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primeiro, Cristo, como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primícias; 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seguir, os que </a:t>
            </a:r>
            <a:endParaRPr lang="pt-PT" sz="21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pertencem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 Cristo,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por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ocasião da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Depois será 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fim, quando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Cristo entregar o reino a Deus seu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Pai depois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de ter aniquilado toda a soberania, autoridade 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poder.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necessário que Ele reine,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até que tenha posto todos os inimigos debaixo dos seus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pés. 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o último inimigo a ser aniquilado é a morte,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porque Deus tudo colocou debaixo dos seus pés.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Mas quando se diz que tudo Lhe está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submetido é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claro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excetua 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Aquele que Lhe submeteu todas as </a:t>
            </a:r>
            <a:r>
              <a:rPr lang="pt-PT" sz="2100" spc="100" baseline="0" dirty="0" smtClean="0">
                <a:solidFill>
                  <a:srgbClr val="F8F8F8"/>
                </a:solidFill>
                <a:cs typeface="Arial" charset="0"/>
              </a:rPr>
              <a:t>coisas”.           							     (</a:t>
            </a:r>
            <a:r>
              <a:rPr lang="pt-PT" sz="2100" spc="100" baseline="0" dirty="0">
                <a:solidFill>
                  <a:srgbClr val="F8F8F8"/>
                </a:solidFill>
                <a:cs typeface="Arial" charset="0"/>
              </a:rPr>
              <a:t>1 Cor 15)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837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168129" y="6122716"/>
            <a:ext cx="3060055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30347404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754188"/>
            <a:ext cx="3300996" cy="4608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8793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35261" y="2060848"/>
            <a:ext cx="7981155" cy="30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Maria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foi elevada ao Céu: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multidão dos anjos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exulta de alegria!</a:t>
            </a:r>
            <a:endParaRPr lang="pt-PT" sz="4400" b="1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809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74751" y="1407978"/>
            <a:ext cx="8017729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“Naqueles dias,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pôs-se a caminho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dirigiu-se apressadamente para a montanha,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direção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uma cidade de Judá.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Entrou em casa de Zacarias e saudou Isabel.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Quando Isabel ouviu a saudação de Maria,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menino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exultou-lhe no seio. Isabel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cheia do Espírito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Santo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exclamou em alta voz: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«Bendita és tu entre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mulheres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bendito é o fruto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ventre. Donde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 é dado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venha ter comigo a Mãe do meu Senhor?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 verdade, logo que chegou aos meus ouvidos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voz da tua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saudação,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menino exultou de alegria no meu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seio. Bem-aventurada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aquela que acreditou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no cumprimento de tudo quanto lhe foi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dito da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parte do Senhor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disse então: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98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74797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243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48260" y="1340768"/>
            <a:ext cx="85162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 minha alma glorifica o Senhor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 meu espírito se alegra em Deus, meu Salvador,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porque pôs os olhos na humildade da sua serva: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 hoje em diante me chamarão bem-aventurada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todas as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gerações. 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Todo-Poderoso fez em mim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maravilhas: Santo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é 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nome.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misericórdia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estende de geração em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geração sobre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aqueles que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O temem. Manifestou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poder do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seu braço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dispersou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soberbos. Derrubou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os poderosos de seus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exaltou 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humildes. Aos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famintos encheu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bens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aos ricos despediu de mãos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vazias. Acolheu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Israel,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servo, lembrado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misericórdia, como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tinha prometido a nossos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pais, 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Abraão e à sua descendência para sempre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».  Maria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ficou junto de Isabel cerca de três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meses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depois regressou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à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sua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casa”.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083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82596" y="1110803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396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26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628800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772816"/>
            <a:ext cx="851535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5713" lvl="2" algn="l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Oramos... ao Pai, por Cristo, com Cristo e em Cristo, mas hoje tendo por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Intercessora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Medianeira principal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Nossa Senhora da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Assunção. </a:t>
            </a:r>
            <a:endParaRPr lang="pt-PT" sz="2000" i="1" spc="100" baseline="0" dirty="0" smtClean="0">
              <a:solidFill>
                <a:srgbClr val="F8F8F8"/>
              </a:solidFill>
              <a:cs typeface="Arial" charset="0"/>
            </a:endParaRP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				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que: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descubramos também em nós as maravilhas de Deus…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os pobres sejam cumulados dos bens eternos…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todos os famintos deste mundo sejam saciados…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 ~ a misericórdia do Pai se estenda e alcance a todos,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a nossa compaixão ampare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os irmãos mais débeis…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(1):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899592" y="5304110"/>
            <a:ext cx="74445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SANTA MARIA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mãe de deus,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ROGA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 NÓS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1097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http://t1.gstatic.com/images?q=tbn:ANd9GcQCMAsMgE_95_5Du3ydqE52_c4N32Kljtum5GgH2fs-Qsx9477Qt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083" y="2059905"/>
            <a:ext cx="2727325" cy="388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(2):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49597" y="2276872"/>
            <a:ext cx="6934771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8900" indent="0"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buFontTx/>
              <a:buNone/>
              <a:defRPr/>
            </a:pPr>
            <a:r>
              <a:rPr lang="pt-PT" sz="4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«MATER NOSTRUM SOLATIUM,                       ORA PRO NOBIS»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(Mãe da nossa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consolação, </a:t>
            </a:r>
          </a:p>
          <a:p>
            <a:pPr marL="3227388" indent="0">
              <a:lnSpc>
                <a:spcPts val="2800"/>
              </a:lnSpc>
              <a:buClr>
                <a:srgbClr val="6699FF"/>
              </a:buClr>
              <a:buFontTx/>
              <a:buNone/>
              <a:defRPr/>
            </a:pP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roga por nós!)</a:t>
            </a:r>
            <a:endParaRPr lang="pt-PT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63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5436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5" r="14296"/>
          <a:stretch/>
        </p:blipFill>
        <p:spPr bwMode="auto">
          <a:xfrm>
            <a:off x="5364088" y="2084644"/>
            <a:ext cx="3312368" cy="3340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11559" y="1268760"/>
            <a:ext cx="2744877" cy="91009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52152" y="2043104"/>
            <a:ext cx="7348239" cy="391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minha alma canta jubilosa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alegra-se em Deus meu Salvador.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Ele ama a sua humilde serva,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grandes maravilhas faz em mim.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MARIA, CHEIA DE GRAÇA,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ESTÁ CONTIGO!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MARIA!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574550">
            <a:off x="435262" y="1158350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Ofertório</a:t>
            </a:r>
          </a:p>
        </p:txBody>
      </p:sp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978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69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276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17" y="2374746"/>
            <a:ext cx="2103302" cy="2566638"/>
          </a:xfrm>
          <a:prstGeom prst="rect">
            <a:avLst/>
          </a:prstGeom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658107" y="4530725"/>
            <a:ext cx="2376488" cy="1517650"/>
          </a:xfrm>
        </p:spPr>
      </p:pic>
      <p:sp>
        <p:nvSpPr>
          <p:cNvPr id="110599" name="WordArt 9"/>
          <p:cNvSpPr>
            <a:spLocks noChangeArrowheads="1" noChangeShapeType="1" noTextEdit="1"/>
          </p:cNvSpPr>
          <p:nvPr/>
        </p:nvSpPr>
        <p:spPr bwMode="auto">
          <a:xfrm>
            <a:off x="6805066" y="5373688"/>
            <a:ext cx="5032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713398" y="4256202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957194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62480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3851920" y="404664"/>
            <a:ext cx="4895999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15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agosto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536" y="692696"/>
            <a:ext cx="8416832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ASSUNÇÃO 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DE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NOSSA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SENHORA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CCEC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863054" y="2659118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 smtClean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-Solenidade-</a:t>
            </a:r>
            <a:endParaRPr lang="pt-PT" sz="3600" i="1" kern="10" spc="150" dirty="0">
              <a:ln w="11430"/>
              <a:solidFill>
                <a:srgbClr val="66FF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67543" y="3238500"/>
            <a:ext cx="6120581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Isabel louva a Maria… e Maria glorifica o Senhor…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3ª L. / </a:t>
            </a:r>
            <a:r>
              <a:rPr lang="pt-PT" sz="2000" b="0" i="1" baseline="0" dirty="0" smtClean="0"/>
              <a:t>Evang.</a:t>
            </a:r>
            <a:r>
              <a:rPr lang="pt-PT" sz="2000" b="0" baseline="0" dirty="0" smtClean="0"/>
              <a:t> </a:t>
            </a:r>
            <a:r>
              <a:rPr lang="pt-PT" sz="2000" b="0" baseline="0" dirty="0"/>
              <a:t>- </a:t>
            </a:r>
            <a:r>
              <a:rPr lang="pt-PT" sz="2000" baseline="0" dirty="0"/>
              <a:t>Lc 1 </a:t>
            </a:r>
            <a:r>
              <a:rPr lang="pt-PT" sz="2000" b="0" i="1" baseline="0" dirty="0"/>
              <a:t>]</a:t>
            </a:r>
            <a:r>
              <a:rPr lang="pt-PT" sz="2400" baseline="0" dirty="0"/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Uma </a:t>
            </a:r>
            <a:r>
              <a:rPr lang="pt-PT" sz="2400" i="1" baseline="0" dirty="0"/>
              <a:t>Mulher</a:t>
            </a:r>
            <a:r>
              <a:rPr lang="pt-PT" sz="2400" baseline="0" dirty="0"/>
              <a:t> revestida do sol, e com a lua debaixo dos pés… </a:t>
            </a:r>
            <a:r>
              <a:rPr lang="pt-PT" sz="2400" baseline="0" dirty="0" smtClean="0"/>
              <a:t>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1ª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Ap 11.12 </a:t>
            </a:r>
            <a:r>
              <a:rPr lang="pt-PT" sz="2000" b="0" i="1" baseline="0" dirty="0"/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/>
              <a:t>- Adão e Eva: causa de </a:t>
            </a:r>
            <a:r>
              <a:rPr lang="pt-PT" sz="2400" i="1" baseline="0" dirty="0"/>
              <a:t>morte</a:t>
            </a:r>
            <a:r>
              <a:rPr lang="pt-PT" sz="2400" baseline="0" dirty="0"/>
              <a:t>… Cristo e Maria: causa de </a:t>
            </a:r>
            <a:r>
              <a:rPr lang="pt-PT" sz="2400" i="1" baseline="0" dirty="0"/>
              <a:t>Vida</a:t>
            </a:r>
            <a:r>
              <a:rPr lang="pt-PT" sz="2400" baseline="0" dirty="0" smtClean="0"/>
              <a:t>!...  </a:t>
            </a:r>
            <a:r>
              <a:rPr lang="pt-PT" sz="2000" b="0" i="1" baseline="0" dirty="0" smtClean="0"/>
              <a:t>[ </a:t>
            </a:r>
            <a:r>
              <a:rPr lang="pt-PT" sz="2000" b="0" i="1" baseline="0" dirty="0"/>
              <a:t>2ª </a:t>
            </a:r>
            <a:r>
              <a:rPr lang="pt-PT" sz="2000" b="0" i="1" baseline="0" dirty="0" smtClean="0"/>
              <a:t>Leit. </a:t>
            </a:r>
            <a:r>
              <a:rPr lang="pt-PT" sz="2000" b="0" baseline="0" dirty="0"/>
              <a:t>/ </a:t>
            </a:r>
            <a:r>
              <a:rPr lang="pt-PT" sz="2000" baseline="0" dirty="0"/>
              <a:t>1 Cor 15 </a:t>
            </a:r>
            <a:r>
              <a:rPr lang="pt-PT" sz="2000" b="0" i="1" baseline="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5298745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430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1071678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60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31091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2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1489374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10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058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cs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513296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118" y="1844675"/>
            <a:ext cx="2578257" cy="3312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5122" y="2071531"/>
            <a:ext cx="85364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SEIO DE MARIA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QUE NOS DÁ VIDA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 um cântico novo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maravilhas que Ele operou.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mão e o Seu santo braço</a:t>
            </a:r>
          </a:p>
          <a:p>
            <a:pPr marL="539750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Lhe deram a vitória.</a:t>
            </a:r>
          </a:p>
          <a:p>
            <a:pPr marL="539750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  <p:pic>
        <p:nvPicPr>
          <p:cNvPr id="13415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5631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4" y="1628800"/>
            <a:ext cx="3623764" cy="413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7883" y="1682219"/>
            <a:ext cx="86560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PÃO DO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deu a conhecer 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salvação,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olhos das nações a Sua justiça.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Recordou-se da Sua bondade e fidelidade</a:t>
            </a:r>
          </a:p>
          <a:p>
            <a:pPr marL="452438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favor da casa de Israel.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35178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Comunhão</a:t>
            </a:r>
          </a:p>
        </p:txBody>
      </p:sp>
    </p:spTree>
    <p:extLst>
      <p:ext uri="{BB962C8B-B14F-4D97-AF65-F5344CB8AC3E}">
        <p14:creationId xmlns:p14="http://schemas.microsoft.com/office/powerpoint/2010/main" val="1695130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800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924958"/>
            <a:ext cx="8410575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cs typeface="Arial" charset="0"/>
              </a:rPr>
              <a:t>“Todas as gerações me chamarão ditosa… porque o Senhor exalta os humildes”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– disse Nossa Senhora no seu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«Magnificat»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.  A nossa geração prossegue essa corrente de louvor.</a:t>
            </a:r>
          </a:p>
          <a:p>
            <a:pPr lvl="2"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 </a:t>
            </a:r>
            <a:r>
              <a:rPr lang="pt-PT" sz="2000" i="1" spc="100" baseline="0" dirty="0" smtClean="0">
                <a:solidFill>
                  <a:srgbClr val="F8F8F8"/>
                </a:solidFill>
                <a:cs typeface="Arial" charset="0"/>
              </a:rPr>
              <a:t>E assim, nós hoje queremos continuar: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    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tal como todas as gerações que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lhe cantaram </a:t>
            </a: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louvores...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seguindo o modelo da sua simplicidade e fidelidade...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porque foi um exemplo de serviço humilde e pobre...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cs typeface="Arial" charset="0"/>
              </a:rPr>
              <a:t> ~  pela sua firmeza no Calvário e a sua alegria na </a:t>
            </a:r>
            <a:r>
              <a:rPr lang="pt-PT" sz="2000" spc="100" baseline="0" dirty="0" smtClean="0">
                <a:solidFill>
                  <a:srgbClr val="F8F8F8"/>
                </a:solidFill>
                <a:cs typeface="Arial" charset="0"/>
              </a:rPr>
              <a:t>Páscoa...</a:t>
            </a:r>
            <a:endParaRPr lang="pt-PT" sz="20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619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007818" y="5157192"/>
            <a:ext cx="74526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NOSSO ESPÍRITO SE ALEGRA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EM MARIA, NOSSA MÃE 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5057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2240"/>
            <a:ext cx="2803525" cy="4103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71600" y="1536675"/>
            <a:ext cx="756084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CHEIA DE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GRAÇA,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CONVOSCO;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BENDITA SOIS VÓS </a:t>
            </a: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</a:t>
            </a: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MULHERES.</a:t>
            </a: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Estende os teus braços a Maria,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àquela que é a porta do Céu.</a:t>
            </a: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Final</a:t>
            </a:r>
          </a:p>
        </p:txBody>
      </p:sp>
    </p:spTree>
    <p:extLst>
      <p:ext uri="{BB962C8B-B14F-4D97-AF65-F5344CB8AC3E}">
        <p14:creationId xmlns:p14="http://schemas.microsoft.com/office/powerpoint/2010/main" val="3538123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06799"/>
            <a:ext cx="4044950" cy="404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1433513" cy="2097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131840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067" y="4159415"/>
            <a:ext cx="1735261" cy="2230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ângulo 24"/>
          <p:cNvSpPr/>
          <p:nvPr/>
        </p:nvSpPr>
        <p:spPr>
          <a:xfrm rot="21070274">
            <a:off x="445698" y="1453950"/>
            <a:ext cx="82878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mulher… revestida do sol…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 a lua debaixo dos pés…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Isabel louva a Maria… e Maria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glorifica o Senhor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exaltou a sua humilde serva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25" descr="http://4.bp.blogspot.com/_hiya8PcJUE0/S-IHKzD8nZI/AAAAAAAAC1U/YTHwoldp54U/s1600/127301278754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06799"/>
            <a:ext cx="4044950" cy="404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1" descr="http://t1.gstatic.com/images?q=tbn:ANd9GcQKrQDFsFk1LzC9O4MWR29NaHykKeIuYaWaoUT-wGHB9f7inN-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105944" cy="2326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9" descr="http://t3.gstatic.com/images?q=tbn:ANd9GcToCvUDBy4D4xh6a6tcYhM8lMPg4Hp3xSTwaqgm6H9gBDqxoQ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1433513" cy="2097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1" descr="http://3.bp.blogspot.com/-r48YBhVWIPs/Tb8naX6s4cI/AAAAAAAAAm0/CftrUEFPkBk/s400/asuncio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250"/>
            <a:ext cx="2519363" cy="340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63" y="3131840"/>
            <a:ext cx="2423517" cy="336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3" descr="http://presentepravoce.files.wordpress.com/2009/08/ns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50850"/>
            <a:ext cx="3040063" cy="22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1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2" name="AutoShape 13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3" name="AutoShape 15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QYEBwACAwEI/8QAPBAAAgEDAwIDBAcHBAMBAQAAAQIDAAQRBRIhBjETQVEiYXGhBxQjMoGRsRVCUmLB0fAkJXLhQ1PxgpL/xAAZAQADAQEBAAAAAAAAAAAAAAABAgMABAX/xAAhEQADAAIDAAIDAQAAAAAAAAAAAQIDERIhMRNBBCIyUf/aAAwDAQACEQMRAD8ARtS1CGWIbXgbw4Y4olRAPawMscDn/ugdxtSMISuM8cef5VtdR7ZIlZ0cNAJMmMcf4KgyqQsfYbsnA4xVKrYNHa+uFu7+SRAArMNo2jgcY/SpehKkmuW6y7TGJCxBXg4GR+lCEYg8d896nWcqpKr7ipB4YGgn2E73peaSSZkCl2J4jAA+XFSNBEQv7Z7gL4KzIZCUHbPPlRuZ/rOjJJqb7QBmHZ7Jf8PyoOCqKoRQvmRTXOl0CX2W31X01Bd231qxtYRcKpA8NFG5e+MYqu75oGgUiJRtyZGZQPLHl259fyNOnTPVVrqN8NPlEscYQKpZ8eK+OQPQcH45Nd+o+gbbU7v61bXrwFzuMe0Mu7zOc5Gf1rz/AJFFcaPRcOp3IidC28F5dTwTRxFXJ+8QNwz2JIJA+H41t1FY3Ok63FPYw2rrKNhijIKkjy92Rz5VM0XR4bLXIzBqNreRAlZImDRvERwdwbt585pl6gtYNR0aM6TJA8iNvieIYVypwVX186q8i3sksdNaKwvtWW4h2G2AJXBUuzKD39n/ALzRTpmxtIbyHU9RLC2gdWVVQN4j8ELgjtjk8UCitpJnMMMZMxPtHsE8uT+FOFjp9zF00YnRnO5rhChGSxVVX8lzmnvqSUPlX7Bdtfh1y0ewXTreK8lY+EoiQbx3xkgc4889xVfTxPbvNDcQtHJA4RldAGHJ4xipk7zWpd3R/s2J2su0BiOBj5/hQyFi9tM7ks7MuWbucUMUcQ5bVjn06sd9qPgbIsy3tsi5ReM8H9TV56idFsIZJpbWzKoCceCnfvjt37VQ/wBHfiNrD3gjZ47MG5bHAJUYUE+WWI/I1cVjo8cbme6YzzuSW3dlJxnA/CnbUke66E3qfWlW68CCwtgZCVjIt0GBt4/dyTnNTNJ6VttQtWuNQRHeSLO0RqMZ7jtRbW9Et3v4r5jjwpUkKn0B5olpOPCCKRjwzz68mi72ujcdMr/6UtPiWfT44IoIjsYZWFVHYegrt0z0feQ2VteRzaYHuYvEAlslkK8AjGfj/nFSfpQx4+mt/K36U56FEo0LSUZTn6sB8l/tT4wWIutdN3um2xvBe2LOrbSRYqCAw5Px5P50jLo019+0G8aDNnD4hKRAbuR7uDz8qubrgR/su7GMbgpT8B3qsekd0sevqyklrLHx9qqX4JIm6lbmOa5to8FUZSpwB3DDP45qC0ZSOMnHtA8j3GjmplVYSqFzLZpINx7lSMj8gaE3TI8NsY4jGAhBBbcSc8nOPWpDHt6Szx47i3VflUa49qXA/dQV3ZvEuIsdgoBzXHaTJOT5cUzCc7qPw5JUxzgH868iiaRRKcDbgAHsTUvVUH1o4/ejB+VcbbYbQq5A3HigkYa20aefTxqNxNcPcOB7CwjH4egoDcNIjMpXGDtY7hmney0e2m0eD6vcyRyiMZaGQZz7xmlDV454rwwXsomODskYYbHvqtz0JLIsV/PaX0d1CwEkEivHkccedWbB1tZX2npNdSFQV+0hTO5W4BA9D2YH8Kqm4BRhu5yO488V3s5hG6JjjO5ue/HFcmXDOR7Z1YvyKx+Bbqq8tdTu4r1N31iSLFy23Cs4OAw+I7iimg3Tw6bbQpcbHhv0fsPZj2ndnPccdqVLjcyW75A3bhj05ove6I9tpS3yyl1YLuU+8+VaonjpmnM1XJHayeO5uppLddkc1wzcn90sSB86d441bplAVBzbAfH2cf0pG6ejbf4QQ7xIfYA7Y7/gMVYiWN1bdOxrPC23wiQ8ftqy5OMMMg8GnyT0ic1+zZVuoXEstnslkdwgATcc4HpQ+BsWsg9H/pUu55hulPB4xnj/ADtUaEA2p/mYiiL9jP8ARs7/ALbdFyVNlcsR5ZEZwSPcT+tXKeotLt4V8fUIA3YkyjvVRfRdGH15k27vFsLhMY8iAP717f6PplhdPNcybLdJwoRj94BuR6+tao5LZpfeixtQ6l0u7YQ2tytxLKwjRIAZCx9OK79I3pnsFXJJjDxHcMHIbz/DFJ3V939Si0K80JY4o7Zvuxj2QVIKg+eCPxINFug9RXULm+lVGh8SUyeCX3bSVGTn0JFRl9FbnTM+kobnsj6f1FPmjL/sGmsx7QL5e4Ui/SAN6QN6Ln9KsbT4wuj2i4wBEoH5V0R4Rr0VOuR/tlwzuUBUDcfP4egpG6DjHh6yADj6qucn+Y/2p1+kIeNpDOT7CuoA9aUOhh7GuYPIgRR+bGnt9CpCRq0bDToZ05MFy8Lg9uckZ93cUIYmQZWJI0UcKmcAZ95J86Z9oubXWbNhkvB40Y/nU5pZTasBI/eH9RUxjnb+1cJ7lr2cYaXH8QrayH+qT4Vl2MOT76ZGOmoDLxE/wCjDaKBp2nRqAJZD9q2wsME8EgflQq7w31dm4zgGrDt1ZYbd8hXuWZo8jsiDAP4k5/KivdG+jtc28Vlpqi0s45pFXB8MDPHn2qvNTM0lyzXLzEk5Hi9wPT3U83Og3MJa4i1C5bIJO3aCfl+tJ2p3E011vc5RTtJJBJ+OKrl8En0g3dtI2nRXePZOc/nQ7ccnB8qNXkrS6dDbphVRiTjz5oIRgmoDE13DW1qfRiDT3L9r0wpAG4CPHHvqu0Y+Eo9Gq3vo4hiv7mFJl3pBEZdncFh93P40lpjy/QXq3TVzp9taWsUhi1DXZpZJFzgx2wx9mf8AkWGfhjyNFoejepun7b/YeoTbptJNsMlGb3g5U/lTDq1udU+kjKyqg03TUX2+QJZCzLke4DJ/CvbyK+sbC6+sa8Bd3EoEBlAKxjI4Vc9+ahlyNVpF8WJOdsrbrXSvHsBrumwKts4VL1IlCiK4U7ZPZHGCeePUUnx8W6k8Dec/pTx1obqHpm1tbhSs37Qu5JQhBDNkZPHvb8sUk2UqQGOSS3SdElBMUoO1x6HGODXR9bINd6Hf6H5MdY2Kg/etp8+nC5oX1hFPca5qc8JlmtredkeRV+ziyeBntk0Y6XvbLRrtr3TrFxeS20xiLyBxCGUEAA4CjvkknigmpeI9/ZaWt2k8Rmjd1j3YLuwBJJ+8eeD6UOXQ3DXozdTaZcaJa28tmgNnPBH4kMgyEl2jcR6Zo70PFFJBBdqgRzH4LkLtztPH6036vaQyQeHPGroOACPKhenWEWmwqtqX2u5OGOcZ74qLf0N69gnrdQbZT6RmrAtCf2JaHP8A41/SkHq8Frd1H7sTYp7sWzodr7lX9K6Y/kjXol9b3Ct002Cd3jjNK3QjYi1c99yqPkf71N63vWMTWI4AkLn8uKF9Bt9lqmfVfkKawICWL+FrakjuxQg0p3eVnmjHZJGUfAEimm9Pg6yGHYTZ5+NLOopt1C6A/wDc360gTW2OLlNvuHyFZd/f+LVpbHEyEV0uuX/GmRjteKfq0LfEVZelY1LVdND+1D9VyVHGcqDgenaq7ulzp8Rp56LdWghnkP2aW+GJOMALjikybU7RXD/WmMOtadaDTp3t2kjK5wwlY4Hp/wBUhR2NrJpsdzOXlnOdxMhAJB9KcdOvBJpV7Lc/cJLKcggA9gfeMUoWkqrCU24RpMqp+FQwVbbVM6PyYhSnKBlzCYrKSVgAz5RF+PnQO5gMBVWzkimS+f65qEaL9yMc+6gmqP4lwcdq6jhI1razztHHDGZHdwqqgJZie2AK+gfoz6UvdBtJrrVmWGWaIBYj96NQc5Y9s+eB2pa+hTRILS9OoXcYe5a3LwEnPhg47eWSD+lWl1IHOhXktrlnEDFF8nBHb4EZ+FBjVLXRWfTWrm86l6g1SVALS5lDCU+QDYXP/wCdtHOoUnvltobaWG4tJmGYVKlm88jzJ7c+VK/T+rwWMsmn2ejPI8rEeHPc4CDaN2eBxx5mmzRL7T7BEjsrS3kv52AFtaREIG/mkPLjPvxXPWDd8i851MJAXUehLq+6aWK7vBbXDytcSSbd6lSS2wZIwBwSxIBKqOQopItun4dNmf63NHd7WPhgKVVuOCQe3rirb6/1GSy0xI5ZQXuSqEjjCqNzH8Tx+FUrqGpyG3mcg+0ODj+PP9B+ZNdCXQI1p0zS+1wXE0V3AiLKIlLDaCoYKBwvbyrlp9xLca9az3EjO5uYTuY84Drx8qFxxlYNxAG4jGPSplodt8pzjayt8MHvSuSVVtn0NqEnJDHsM5qOrq0cePJqU77raznJEZkZQSOIjzXG26xtUj2uJ8jtiPipqGNyQX6kO8Px/wCNv0NO2mD/AGe3Pqq1WV71LZXKSZExbYwCiH3euas/TBjRrcEEARA8/CrR4Trsqjr1kXUZlUc9zUboGMG01Rj5tj5Ct+vxjWLls4BHHyrToaRfqN+ScfbHgfAU9f4BALqJAL7eowBIM/HilfVQP2jdlexkJH5imnXXWVmTgnxd3Hf/ADilu5g3yXchbAQjJ9SSKnoJCgGJUrpecuCOK8j++n+eleXvLCnMEJudOT8Kbujt0mnvDEgYbHVmY4CD1/Ck9jv0we7FFdCuAqhGdlDOclTg4xS3PKWhsdcaTD+r3iwaIlhbTJPNcFVVkAyIxmgV3MsChN4JQYFTZri2tonFogTdyeckml2/nEq53cnvikx41CHy5ebJWmyYjuZ3wc8UFvG+1yThQeaJ6da3d6gt7RTsLe1KThV+Ndrq0sLZ0idLmSRWIMoU8t6e8fCqgWKmtsfultSfREsXGfsoVWTnywM/57vfVhdNapBrFpe6aeTETH3z7DZwR+ePyqpmmZyuSAW479uOP0+dDrbqK66d1yPU7Q5UjbLC3IZfMfLvWaLZp6TLcvLS3Flb3F5pEN28aYlkPDZHHLDk9vPiodnrmj6PaXOpWumC1gBMe4yl5bmTuUGeyjzPbtS830pGWFm0vTi0jglhcTKqAnnJAyT8qTtSvtT1e7E+oTRsRwkYwqqvoB5DvWORBPrPVbvUrFdRnZm+1YMoONiMpCge4HFJ0t+720i+FsSQjBDd1HAHzNMN/cK2h3sEjxh/BJVS4ycEHtSjK+UJzQ8Dt+EuSNVjCp2U44GK2QYnfPIC16p+wLfzAVsV/wBU/wAAaUxan0WaJp+q6JJcX1pHMUupEUuO3sLTRL0dokk8yJZog9lFZCRj4c4zQ76HYnj6XBPaS8kb5KKeIY9sjs3YtmmXQAPp/TeixRhP2ZbsynG5lyR8aOTKkduyp93bj4V5INtw383tVrqB22bsRkBSaKQClfpAY/tN8dttJVrfX1lHKbWQoGOW9gH9ab+uZRLdb180IpPnbbpx+FGvTEN9QurqXM07cnuOMflU6+hFrpJRwfEZgzZ8+1DtKTdeo38I3H51P1mTfaIv85/pU2EEA4ZM+79Ky9P3Kxu6n3L+grLzlUpzbJy86Zj4VkT3K+GbSJpG5JAB47Dn0/GsQgacc+lGul1SW0m8bayBhu3DIPFYpjhXWjjBpuoSFjO0cYJAZQC5JPYDyJ/SiCdMW8UgaaSSXH7gwAfnU551SZXZNqorCP3Zx8+MfA1pLfbYidx3Hvkcg++s9HfOKJ9Jto9tDFss4ljTOCAuNvu+NQdZgllUT2jNuUe2I+Cw/v8A56ULub1/F8azYCdBgqckSe7H9ak2+sOYAZbGfnO5gAFH4nGKyYXctaOcUhaA7w4cKG5GCO/l5UK1aQPfqyDl0O4HsSc5I/zvRG1me4eZZWRG/gjcMQv+d6FapHvkKE+0vKH0/wDtKn2SyPcAadQsropJ3dsHvT7oXSV9qL2Ti5iRbjTmvF3DPG4DHxyaQGyJGB7g4+FXt0kAF0gdtnTSfNoz/WnXZwNlN67bvbXzxs2WAAJqDCNxxI2F8zRvqoka7Kcc+hGR3NCJFZzk4Ufy8UjCS0KiB9rArvGDUncBcuScAKOTQneY0KknBYGpyKbmVzEeWAAGO49KBi/for2r0hYMpB3PKxx/zP8AamiS4xLsB4B5qs/os11Y9GFhJshntdyhPEGWUtnIB+NNOnan9ZLuMtgkHB4qiQjGmds+E/r3ry/YGwfnuhqE1yJbJtrcx4INbz3SvpzEdwvtVkuwlD9UzM95KpHYn9aXbw409s8Ud6lBOqTfH+tAtSIW0wSK1emRC0x/Dn5zyuK66hMHhh2A9m/UV54DR6YzAY3kMGPqPSoplaVMMcleAfM/GprsZ9GN2T4D9BXt8MRJWYyE+APyFe33MaCqAO6HNg3ngcCp2iXMcY8KR/D8Vsq/luHrQ+E/6NvcKk6YGe2aN4VkQkbl3BWz6jNL4Pieq2Hb6O5kAXIHPdu34VFFhqVywEk0Sx+ZBJ4/KuMF1e2pZLX/AFMY9lRIdrIfeDUd9Q1NZAJIjh/3WwA3/VA6Xc/YZtpDaxeBaRpNMSfbI4x/b38fjXkUZvZ2CIZplwHmmYqin0Cj/wC++hUurbAYYcyXMh+0cd/+I8seg7VN08zrEsSHGG3SyBux/h58/fRDNy2cb63ms5Fc3EMRjOQ0UBwPccnsajDVnjzu08St+6wBI9xFb9QvtfajjJXn2u4oZZ27NNFjckhcrtyVLHyzSr0S6/bUkWeN1mcSv7fJ9oYP/wBq4ugOobPU/CtraOdZrLRVgcyKAG2lBxz7qre50i42xyTKZVHGMkZz3OefP41pYNcaDqpnktRJHtZdsUrLgHzVhyCPU5FNySetkKx0u9HXrBv94kb1Jx+dB9xI7Gump3r38/juzn/moB+Xf41xRvIZz6YpWxUZy3B7VsN0bIyEg7vKsAc59k5rfw5VcDwzkHuBQ6G4s9nmmkO4qcjgHB7V203Ur+wuUayu5oJC4OUbgnzyPOo0hk2gSF+T2PlXkIzNlSMqMgetMmK0XH0V9IEV+hsNcmihviCI5sbVmyPPyDfr7u1OEd9ELIB2+8D5V84v4Up2k+G3mGpv6MMhtZUF9dJtyAsU5Cjtzis8qlbY043b0iH1RME1S5ywwD/Wla4uXmOVzgHsan9QeM+q3CXM0kzI2N7nkjuKGbcGs6T7QvFz0yRL4fgqplkBJIZScjtwRjyqIG4/qK6q+yMqFU98EjtWkjb5GfaF3HOFHFAx2z7I92B8hWXZzGhrwj2R8R+grLgZjXNUAdrU/wCnamXoS2tblLpbq2in9pMB0z/EM/p+VLVsPsGHrTR9HZxeXS7c4RTjOPP/ALqWT+WNj/o96jtLR9StLHT1EchcpNsjIK8j54ycUZHTmmQAxNakkjBYOdzHPqOP8xTAksIkYyIF3dyFH61D1FbgSeJbhXj+9lWGeT2wTz5VyfK/EdCnvbAU/SNmWRvrM0aL6Bfw8uKijpWRkwbrMec7JhuB/wD5xTTHOWO2TMbY4VgO1dnmAclsD345z6fCt8lL7G4oT4OjUS5El3c71XgRxJsBHoCeakXnTVvuOwlEBHhhCDg9s+vvphuLqNFTOOTjGTgH+lDLi7iVQ5kfwwMnA5z8B/nNb5KZlOuyfYS21pBHDFaIjOCCznJLjyPoD5N2qP1DDFfWmPCjMZG0rsCyIc/eyOe4Ksp7HHkRXKO5iLKVHfJPsHB/HFSo2t1RWaFckfA/nUu1Wzo+Xc8WhIk6b23AIZyhJChhjHn2/OiNtoduiAtGAT23d/ypk1C8hVDyozgBRxUK3uY5ZCyArjsGHB91UeWmjn+NENNNhUgSoGHqEyQO3+cVvLa2EOI41RsZwFO4fKiMquMNncvfGPPt+NeTNHHahnh2tnsFH4ZxSc2NxA7WVtKDEkQ3OM8rS5remRWRGHcgnco2eVPMVxbh3V9pQ5O8flitb5ba8ROC/HYgEcfEimnLSZnjTRWapzkMM+e7nNNnQkT/AFi4Ix4XsgkcY7j/AD4V2u9IspYiY9gbBwVHGa5aA8OhXk7XrERFPvAFlyP/ALVrvlDSFxQ4tNmnWmlSW2o/WmBEUwAz/MP+qVCR61ad/rGja9pZtTFcXDEHw/Dh548xznP4VXWoaRe28fiiJ2iZ2QEgbgR5Edwa2C/11QPyMb5cpIGRXnFdksLpwD4TAe+t20+ZEZmHYf1q/JHNpo1wh4MgUep+Ar2QK21TKmC2OM5x61lZTiHWERrC4WZWI7dh+tGOjrxbe+l9pF3JgksB5j31lZSZO5Y0+jn9fhkTmeEHP/tX8+9cxqVvER9rGAO/tr/esrK41KOl0zm+qW2dyzRd85Eij0/tXBtXh27TNFz2PiD+9ZWU6lA5Miy6jEH3GaNh5jeOa4z6lbCM7JY1yPJhWVlHig8mD49W8HaN6yJz2fzryTqAnt3Hb2hWVlNwQnOiHNr8pI5Xg+ZFaxa3MpBBHHYM3FZWU/CdA51slt1M7IVYoW7Z7/1qI+tzSKytIxBxgEgYrKylUSZ3RodUJbGQCe53d/nUhNVGwLGwVh2Oc1lZRcoytnZdV9JQD/zFaXl3BcRYMmH7l89+c1lZQ4pDbZvN1NcwSNI7o0rKqK6hcIoHZecD34HnQ+LXpJLnxbsPKSeCJD8/WsrKPFC1db1sKRahBOpYMvvG8ZFaXM8JhcBl7fxA+Y99ZWUutB22j/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4" name="AutoShape 19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5" name="AutoShape 21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6" name="AutoShape 23" descr="data:image/jpg;base64,/9j/4AAQSkZJRgABAQAAAQABAAD/2wCEAAkGBhQSERUUExQWFRUWGBoYGBcYGBcYGBoXGBgcGBscFxgcHCYeGBojHBcXHy8gJCcpLCwtFyAxNTAqNSYrLCkBCQoKDgwOGg8PGiwkHyQsLSosLC0sLCwsLCwsLCwsLCksLCwsLCwsLCwsLCwpLCwpLCwsKSwpLCksLCwsKSwpLP/AABEIAOEA4QMBIgACEQEDEQH/xAAcAAACAgMBAQAAAAAAAAAAAAAFBgQHAAIDAQj/xABLEAABAgQDBQUEBwQIBAYDAAABAhEAAwQhBRIxBiJBUWETMnGBkQdCobEUI1JywdHwM4LS4RVDU2JzkqKyFpOz8Rc0VGPD4yQlg//EABoBAAMBAQEBAAAAAAAAAAAAAAIDBAEFAAb/xAAsEQACAgIBAwQCAgEFAQAAAAAAAQIRAyESBDFBEyIyUWFxofDBUmKBkeEz/9oADAMBAAIRAxEAPwBh/wDFOf8A2cr0X/FHo9qU9/2Ur/X/ABQlKjVJibmyv04/Q9o9p88/1cr/AF/xRIl+0madZcv0V/FCLJS+giZLzDgnzIEe5yBcIjqj2hLPuI9FfxR3Rt0s+6j0UPxhRkBR91B8xE+XTK4yz5QakwHFDfR7UKXqlPk/5wQn4wE9m7fWTAj1B/KFLDEsrj4GI+2mPoQqRKSfrELEwt7tmD9ekbKdRs9HHylQ3bV7KS8QlJlTFzEBKwt5ZSC4BS1wbbxgXReyyilhgJqvvTVfg0NVJUCYhKxooA+oeOsM0xVtaFmZs9TSFDLKQ7O6nUf9RMTpdW/dECdtcTTKWgE7yk2HmbxNwRJXKQs2cAmGRa7E2SMvkEEBR1tHSbMEtLnyHEnlHRJAiBKm51doe6O4On2vPh08YIX2ItcCClS1EzFnLLlucge5KgO8QOrcOLxF+lpCsudU6ZysEj91LADxhW272v7FQEt11E5JCAP6uS9z0Kzx5NyMBMD21EkiXUSpktJO9MkqCr8SoZc5bmCdLR7kke9OTVlkzgkj61CF+KUnyDiEbbzYuSqSqdKR2CxplslRfQpFvPpDvSzZORMynCZoUHEwrKviXY9IH4tUdqkomJ19IPuL2ig1TCmWkEl94m+m9luP3Y4aqtBXbCm7KpMsFwAG87wNpkO0TZXSKenWztJlRNk0hMSKOheDVLQRBPKkdGOOwQjD46CghgFHHv0GEeuN9NC4qhiytgsDFPI7RQ+smsS/BHujz7x8RygNhOBCbNCSN0XV4Dh56Q+FNmgZZXLSAcUgTj+0HZIJLCKmxvH1TlG9oa/aEVZgj3TfxaECbLYw3BBP3S7mZJUqifU0ZGRkdCiQ+f8A6Uj7afURgrJY1W/g5+UAwrpHZERuR1PTCn9Jp91BV94sPQOY2l16+GVP3Uh/UuYHpVHRK4W5sJY4oO09cs/1i/8AMr84O4dWrBBC1/5ifnCfInQwYVV3Yxik/s1wVdh3n4ioU65iUBa0hxZj4ltW1tFO1VcTMK1l1EuTzJi3sInwGrNhaY1ilqDpWkKTLLhIUXzXBvwI5ekOdySF45Rx3oO+zTaDtpHZqd0d0niDw8j84dYQqZCKfKlICSgAJNgoNbUavDJR41mN7jnx8TDseVVxZFlVvkgPtHgyJ9dLMxQSlEoFnuXWqw/P9A39OQkZUkWDADgIR/ahVtNlkHWVbX7aoS6faObLDdosDgbkfi0M9VRdUA8EsiTTLiqp2dpYPe7x5I4+unnALbXadFNLCACpamAlp1I5P7oOj8n5QlYVt7NSTmKZnjuqt1H5QYpK6ROQ6QTNUVKmKXrmAYAHRt6wGgEN9WLWhS6aSkuXY44Ps8pSlT6ghU6axX9lIGiEDglItBlWDIzgkC2ng0QpNWpQbg5DvoR0jDUqT3yDwcF4VZ0JY0lSONTULplFchm9+UbJWPwU3EfGJmG7V01WlkLGfjKUwmJbW3vAcw8Bq2ZrADZvYldTUmo35UhCioLfKSsHRB5O7lunNnwk+xzuoxx7gr2oyOzq0k3Cpab+ClD8oHYJT5kpPOG32myELQgABSwWCmv1YA6aQK2eosstIPKE9W6jZvSK3QWoqLSDFPRRlFIEFpKA0cCc22dVKiIKSPRSQQyx0kygXKrJFz+UAm26Ns64PKEtD8Tc+HD9dYnmoaFhWKqX2iwClIsB9pLcOmsRK6cRMAKjlyki93f+cURTQDjbIW1U3tZp5Jt+P5QpVVNrDVOklufPxN4EVcjWKcUhc0fQDxkex5F1kZ8zITHURzePQqImjsHR42SY45o3C4yjSQlcEKGpYiBHaR2kTmMbR4sbA6p2vDVNpytIUFEFNwDdJ8jYeMV1gNexEOqsZSiSpROgeHw7EuRboC49hcutylMwylA3BdO8ksGKXbqCGgrhFIvdQCVkDhfTqYr2l2nV2ilFTIJBAt7xUT46fGLO2Tq0rAWhT3A/D8YCMU5ASi1ET/aZMMuZKCtey0JH9orrChQusgJUkPo9vj/KD3t5f6ZJb+w/+RcVrRT1JII4Q949i4ZaSRZNPsOVHMuYPJLgebj5QXw/DlUm8gCcgZnGUhYzBiUjNlV1Grc9IgbPbVJmywCWIFx1giMXTfKoHo94VycWOaUkcJ1ahSAENkU7BOt/i7+cDZNAtCHzKKyPfsfC2kcsabKpSNDqBwVwUPx9YJ9s9MgqurK5MeUq2Fd6JGCUKVSiqflP/wDTIkDjmNiFPwHLWMxLaUrHZ06MyUjKMu7KSBbvcugv4QsVdWCnO28k3axIB+cccTxnt9xBWJYsSVAqV0DAZU/E9IsjlSjZzsmGU50R6uoTMmEqnOtGhCSUE8UgB7Dn11LGCWEbyQWyvw5QEO7YacoM4PO3REXU5XKFFWLAoO0M9LKtE+UiIFHNsIJ06nt844UpOys27OOBHbbv9UnU/bPL7o4+nOOlfKUSwJloHemWduSeZ+AjSixNE0K7NLIScqeoHH1eN3Fcj1AraGt7EKf30nJawypYj5GFfE8WWpYzMMqmYctfN7EdIbsfoe3lFILKBzJPUc+hBI8+kKdNgipglqmJyqlqyKSp2WhHdLcwNzkcoizBOPG5C5X4DkxLAQLrA8FKhcCalWsexO2en2L2jI8jI6uyA+ZQY8zRpmjHhB1zcqjM0aExqVR6jx2zxumZEbPGwVHjwZpK/JHLGNo1KllL2aBc2daIagVbo4wSQLCMsFWQcAXJ5ABoasExJciZLmpXlQFc+9o6SOPP4wrJBCSwdKWKj5gfMgAQbwKSFqClglKRupBvcsADxUTx/ARiQPZUTvbNiKJ1RTTEF0Lp3B8Jq/xtFeKUNP0Oo/KHL2r0ypUyjlqAB+jOQLAPOmKb0LQliUU3+cVnP0boChcHwIf0PKOEnE1oLhREbqqsoZrGB01Ual9guTXYcsG2lE3cWWUdH4/zhkm1gTLCXsBFRJmMYKIxyaWBVp+rwqWL6Gxy/YzTqjvHhESWVC4BIIf84ioxDOmJKcSCMv3SPxHxEDTWhiezumapXBoJ4dNa3KA+GVJmrJ6/AfzPwiSmoaaof3oTkjaoZyHOiqbRIr65SEOC0C8BQZim4C5PT84k7V1AEo9BHK4e+ihPVi/WbZTDYkkeMMuy1QsyStYy51OlOjJYAHwLfp4HYLgEqWhJWgLmG5KrgHkAbW5wbM6C6iUWuEF/yBHk9yJK5r21MeT6cOxLZQ8xXL+6Bz0HiY6Um6FLLbtr6ZtfRI3j+6njeNiCVOJKA6u/McgMWfeJsMouoniTyEZDDq2Y5bpAirqASWDDgNbePGBFTOg9U0oISlKAVLBKVdoe6k7y1AgBIcKuSAwNuMLWIyihTFj1Dtz4gF7izRVjxNMVKaPoeMj2Mjp0RHy5mjYGLI/oOne0iX/lEYrAZH9jLH7ohNHS5lbExoTFnpwCnJbsUW13REadh9IgsZUv/KI927nuaK3zRsFxYRpKM/1SB+5G8nCKVQLSpSv3RHtHuZXbOWjyUoJKhdzo0WNKwSnf9kh/uiO0jAacrH1MvQ+6I1fRjnWyvaaQTmICilIzK1ISBbMeDkqYfeAEO/suw+bMqkkOmWgOrqDqDwL6N4+MdccwCmErKypWZQJElgpWV2CrEZXL34tAik7eQkiRU1MtBu3ag36gIEOjivZNPqE00id7d5YNZJ6SB/1FxWi5rJceYh2m4UKmYFVdRUTVAZUqK0qZLktdDs5ifJ9mdKsOmbOI8UfwQ1qiZS0Vaqpex/7RCmG8XAPZBSn+sn/5pf8ABHKn9klItYHaT2+8h/Lcj0dmNlQGOqDFw417G6KQlxNnm2hXLPD/AAxCBX7PyZRIzqLHo7dLfHpBcWZYMwuelJUVXDG3j/ONTUZiI2nUAAID68xf7Nho/jHkiSgIcOVvo7j5QPB9xinWgvhuJ9iMvZuTxzN+ETEU8yYsqSg7xdgQYhSqmWC6yB0JaGHZHFgJjJAUNNQWgVjja5eTzySaGmjnSKKnT2swJKrksq6m4WdhCxi+1FNMWkiaCjM5LK4Xbu82gv7WKRP0RMx94FIYcla+AioZS3IfQaCAydBjhO02FDqpOPYtJG1Eg6TAfJf8MSBtNLI3SAdH338n0Ph8Ir/D0P6H8IKimKHHUH0hL6TGhizSY3px10JAIygkixuXGvPQenSNpmLrOewaZdWt97M7u+oFnaFKVWMltGN/T/vBGkrLcxy1aF+kkHysKz8Ynb5CUjOkBQS6bJZgGUCAMosC3SFurripTHXkzAcbcANYm/0sVzBKQgqOhAtbzZo1ODJkssKzoWQkgghSVasAdbPccodFLyLknVj1/wCNiv8A0J/53/1RkAf+HVf2av15RkP0JoZUy3Vz6xHxLGEyVMWD8TDArYiYSAZ6GfhLJPRzmD/CF7bHYo0chVQg/SVAjOlYykBRygoCeAJAaI54sj32KlmhYIrdoCEHJmfkAGZ7l+IGsDEYqMzBMxavs5VEnz5Rtslhs2pmlVRKCJKQWRoStwQSdSAHHnDpUrRSyioSyB72QAqA4q/vNyhXGtMco8tizLpahQf6KW+8x9CbwOXiCpUywKS9woMR+YOkWBRY0ibLzDXSwsRwUPEcOBccIXtqpiOyKlAFrx74sJ47jaOtJUdtLC0pu7KD6EdeUSKVakKKmcswHUwH2FrHMxPNlD5fiIY6pQQkqH2heHx7iZS9rPaKjCnMzeWr4fl+ETqnZwSkhSkhje/HxEBqOsKJt9Hf9esSsemT1Lzbygz94AAeZi5StETjToC43ibNZKQh2SmwHhHuy+0iFzBLJZfB/eT16g3HQmF7aKclnUsWN2YgF+fKAMvGZMqdLWJmbKoE5U8HuBd2bpG3ao1xLixDEQhQQdVpURyswPneBEnEChJKbkRy21xaVlkJupU0dpLKGzAFsqhcODfxAMA5u1IpJqRMl5gpI14E9IWnVGqNpkzEsaXMBd2EJdfU5lG1gH6/9rGHLFMcp56Hl7p+z1iuMTO8YKTo8kmjhUjdsXIszgW90seTtbrEJKQknPZxw4dbcI27RlPZiMp/Wo4X8YiVA0e73B5iCTtANUFV0TDMQwAcDXw8SdennEanlKSlS3KdGZx1t+uMN1LSonJSCSAEgrLcNLfZToOumpgdWUwUVKbLKlulCeauvNWrmEc90M4ni8YXU0q0zFElIFjqbhm8/lCwO83lBiiqEoWAUJUmwL6u3WGGr2WRVSlTKZxNTfsyXJHEAm/g78nbRksn2DGF9gbgEtOp0FoYuz7RZccT+vSF7CZbKZiCAxBDEKuGPW0OGCgE3EJlMohjNkbHZhmB1vpHWRs6HZlA+AAhppWCLRPw+W+sIG0IdRs0qXLnzAwLMCS2pGjalrecG9kcBlT5qBmUpMs5hnFioBi3qbcoObYJSKKbbk3i4iPsdSKQZctJNgHNu8Rc+sNxQt8heWdR4j1/Ro5CPY3+jqjyKbRHRpXLKS4uLkjj+6efQ/CAW12LpVTpQC5WX8k6vyuwg1dSweAEV3trOUmocCxTbgAxUFfH5wPU6xtDeminkX4CGCkEKSBcAfGPEoUbTVBsxGUjg5SCC+luUJOF7b9jVJTlK81lNoBz6sfnEjaLaaSpRl9pYnOUgZlDmxawLXH8o5/D2qzpqat7JmP4sacDsEIEpBykhJNzqWB0eE/abFp05IZOVJ4v3vuBnI6tBORjiSAnLuC6Um5bgVj5J48bWPfEMVQqUppRKjxAzKJPMnh0ECnT2heSV/FkPYGsPbKzjLuMB5gfhFgVEntUlCdSHDXuLj5RWCFTJS055eQkO7XD/aENciV9Jw6alCylZSQlRJDKBBAcXDlhyY34w6LSYim1XknUybgFKgRzBBPr4QO2zwzEKpOcqySQMsqWFALW2pLOUp1Zw5bhHuDTZixMzJUhMpaUykkrXuBNznWTcuLPbyhyl4kmXKJABWQCFcR4RVHTEyQhUfsx7PD1LqJiUzXdaAe4FDdzv7xuW1AaFhWCJmy0KCEjsxlIFnI95fEqI4+ENW1FVSyaVJqVTp05a1r7FMwplkqbeWGuwYc+FtYUcMxRGSYEIyDVnJ15vflBXR6rGH2bYBNmFdTOU1NLHZglTqCQpmSOAsoetoZsRwunqp5UlAVcZejW8bWPlCj7O01KpU0yJkrdWQmXMAUHUCS4dw4uFcCDBzZ+jraedNmVKUhNinKoEPxa9vAxvgH8C3tXTTFzQnsVJm2TusAWsDYX8W8zC/WYeuXaZr4vFh7Q7VKUoqQWADaC5Ot9Yr3Ea0rLmFtoakwSuU7gHyjgZZGpt6+kdfeeJKqFw6ywAs1zf4QaYtx8sZsIxRSkZAckpg6gN4lmZPXg504QRqcM7RICSEoSLJd26ni8JqcUZrksw4eTRLXtRMCMqEgA6kwvg2z3JHmISkyiwcjVzYnqByg1s5iipUxKmszHwP5fjCghalrdRJJe5h52boQqQSdexJHiCBHpritnoO3oa9qNle2kpqpN5jDMB76dP8w+ItyhTo68oB/V4s/YSaJlEkG+QqT8YC7R+z0TpilyVCWpSio2LEm5zB+b3As/GJ/wWxYu0W1xBbKVeO6PXU+Qh22fxHOAVanyAitsRpDSzMsxICwbjmOY5jrBrB9r5UsMp35MY2jWkOO3E1IptdVpEddn60SlzVnRCCfm3xhFxfHvpk1EsPkChrreDCZxKsr95gfI3inCvaRZu4X/AOI6r7SvSPI2+lRkUcUT2WIiRkT+vjCft/QAykLSN4rI8lgk/ECG6oPWImJ06FhGa+QukPYqZg/g5PlAZI84tfYWKXCSkI2GbASUy86t6atiSLsNQkNw68fSIWM+ygFK50tTTMuh7oSLt4li58usWVQ0QSkcwG6W5COeP3ppyU69mryGUj8/SPNKMKN5uUrKp2Z2TlAKmZVKcZglbOLacj0MEcMMgZlCWtCnv2gD+XADwjnR7QKTKWqUnMZb5k28eeuoA5iNanaKVPlmWSyXdamytbukDi54E6axzX2s6sYgfbqoliWCBvGw8Ij7GpzyZwYkKDJ17yR8Q7QOq8JTMmDMtRlp7qLu2t1G7fGD+HVIlp7NICUBJFuAZ/En4+cBLUWDC3kVAvFdqJyJKJaGsoKIAYqA+0Qbh7W5XeO2I4/2dibM4JcEp4FiASOscKvZ2ZUqHYgh1AKUO6jxPROvMgtDRV4PKEhMg5VhICUpmAKdgzjiFcXSXijApThbN6148c6VWI8rHpRK1rp5dQo2TnUpJRyKSD6g6wCxfGsxcIly7Nllvc/aUTcmO2PbLrlKUUJUE9FO3qH+cLcqWSsA8+MUVqrI+X0GdkMQVJm50TuyU7F0ukpOr3f0HCHav21Wt0Hugl1fa4ceEJVZghkHtCkqlq0UPdLOUq5EOOkQ5uIWZ4yUuS0bGHF7CeJ4vmLDSBq5jxFnLKe8CH5giOBqYzgzXJI6T1cBHBayzOW5R3kpcPGkmmK1hI1MMWhMt9iSiTYevoI7SqfT7pV62D+o9YmU0gE5eSfmeXnHsuTvqHQJPzP4esa5AUa4fQ6q5D4kfzHrDjhg7KkmKNh2aUg/fU5/0mB9Dh2eWlIsZi/RA3ifIMfODFfSKnpEiUkqAUVLygl7gAW0AICX/umJckuTofCNBj2XY5llZVaLWo/GLORSDWKu2c2emSCpS0kS0JLdSRwHjDzjm0xpUSUBIXOmBgCWAYB1HiQ5AbjAvctDoWlQse1XZ9NQmXMlDMtGZCyi5SNRmbRjmF/tRX+HbE1a1ZUSlWIBBFxm0Jcix56dYtumofqpctzmKipadQFG7zOZzaDqYIYWo9rONirs5Zl9UJLry+bP4iG45J+0XkTW0V5hmxdRK78lQUC7tcnx/KCq8DmzFJWgMQQVDi3EtrFiVqwuXmRw3gQYGZc5ExDBae8NAW5RXGkiOTbYu/0OftH0jIZ/pP8A7ZjILkvoHZxm4gX/AGoB5EfBolbO4kKjO4YoXY6ultR0zZvhzgzOElQObsz4lMDk4lQSlMJ1KhQs3aSkkDk2b9NAtu1QSap62cMQxNgUS1bz6uzdHHGIVVtXJpUDtUrJW4sAoKtfUj9GIVZXS883s5iFDMSCk50sS/uFz5XhdxClXPZC0pWhLELZenLKoa9YilnnyLI4YcdipW4qpE+YaWSyVkBiSoFJ4KBfrZvdPWBlLJrJk5KpksCWkk5HAD8GS9i7F2tyOkP02TKljeUhAH2iAPizRyGI039tJ/5kv84S8j8IYlXkGzqTN7oHIgknzDfibkkvGkynEtBWfdvwd+Q68vKDSZ8pfdmS1NrlUk/Ix3pMMpJ6uzqlJ7Egk/WdndIcbwIOv6MKUXJ8WM9RRfL6BWMSJcpcmdTzpy6Oe2QS1lLKIYpXluV2BvexHCOeKp7NRBM4pZ81pofrncuPLxhwxj2YJmUUqRRTTTiWrtEkkrzktdan5ORqzjrFaY1hU2kmhAmBEzNvuVLmMnRSnOUIfkQ/AHh2YSvGsaW71+iHGlWSc6+L7/b7M74hKWuUFJ+ss5QApCwDxyqKgqzFgp76QjY1QAXDgubEMR4jUHxEMONbXVCzLp+0FmAU7KvxXNLADjYMB4QKraSVlW09M6dn7wUWUjKGyOGJBfUhxwgZ43i1k+V9l/kXBpxX82PvsurZNTI7Od+2TuAOwWjkftG9xqybPdpeN+y2mmkqltKXfg6DxJABByh2dn8YUvZ1hcxK581SSZQCEFFhmWVgpIPDLlJzDo2sP+ObSLldmShSSpO8lYIuGZJm+9oog66PHLyS4T9p1McZTjsp/arBJkgpE1eY5QZbMQZRJ3goG9/OBdHSAjxh/wBpZ3bUucsrJMXMl3F0KbOAnXLYt1QrnAuq2NP0eVVSCQmYnMUKNtSLFraRZiyc47JM+J45/sXpsoJHhDts/siZEkzpgAWySp795lIQlmIVwUAXuztqP9nGzhq6ozJg+pkHMocVTB3UAHViMxHJLcRFr1kszpgSnuJUCpTP1OQalatFHgSIT1GWvahuCCfuZS8rcmLVrcljxbnyiPhpzBSueY+rgfIQy4ngc0zahMtDkBZbMCWUohNyWJsePA8jAKjwaciWNwjUkuliAHDX3jrYX18nKSa7k/CSl2GiVMTLBPvH6tHMBN1H1c+SYZfZ/NtOyhzKmDMAHUpAlqcJ65z5t1hOlSVqnymBKcmnHMVgqBGoI4g/jB3YfEhT1c9R3ZSndd8oXdTkHUXOltOYhMlaKMSpux6o8RlVac6CWSRmQoZVAj7STcQs7U1onV6TmKESEZVLFt5ZCteDWAa5Jg7S7U0LTFqqAtamC5hSsPyZITZIMJlTLlTKhUxc5IQuYezIzKd+IADAkNreAUWhqcWNeH16VSzLcoQ4IJ78wu4AGofXn4XgrOxESzT9oChapyMrkOylZVi3u5TfxHGFRGHTs5m06RUkghJzNkHuuFFJci7BgYXq3AsZmTjMMhSiWBKlyScoOgGdkjoGgord2JyzilRa1FPKFGWS7EgDiNdeAdrc2Mdexu6bF4EYvUVGZKpdFPWrIgrWFyUgrygEBKpjuGblr4kfNxzEyS2HFNtVTpJ+AV+MU8kR6Gj6Sv7CPUx5Cv8A0viP/oR/zUfxRkZzX2HxQwTxuxSWE0AnYmoLD95Rfnb84vFY3YpnBlCTjP1qgkZpiSTpxb4gQxgxLOwnCAkAANBw4fbSN6FSCkKSQocwXHwgbie2gk5yZf1aGzKAUojNo4AYOxs72jOSWg+MnsE7T4YDKmJKQXSQ3O0fP0+TlURyLR9MU1SKrfQHSQ75VJPmFRXXtA2J7SoQZWVK5li9gSNT6QEZKLvwFKDlryJWzGK9lMSo6PlX4Hj+PlFgVlKCCekIVfgC6dZlrILpGlw4B08GaHfZucZtEgnVLoP7pb5NGOntA5ItVZbYxRMimlKWSE5ZabAm5AGnIXJPAAnhEPag0bo+mSUTHEwpUpCVgdmgrUHJcEgFhxMSZuDSqiTKTOTmSEhhmUA5Rl90hyxPg8LO2U+VMKUEFQlWDrXc213r3SLm9oY58dhY1idc783/AIo2XIwfIJv0SQXGZuxSVjdzXABIs3qOYjaTJwOZdUikBb35aBZ21bnAyhlyFEJUk5Wy9+YLME8Fcgn0EMkjZWmcTAkgg5s2dZLg5rkqvfV4T67eh7x9N/u/gmy8Aw9JElMinClDMJYSlyBxCeVtekaLOHLZB+jqYhISSk3BAAbxIA8Y4yxKzdsgBCkApRMJNwH4HdVqrmRmPMwOp5FKmTn7JluQFZ13IIObvOCCzcQ5ZnL6pwluhcVBd3L/AN/7OmNycNlpSfosmaVIJSEy0qBlhIcvplZSdLl9IG4PjFPNAl/R0BCVJQiWmWnInMVAAjNYOlXXpcRFTITOUAQcstglLqbISE5XdyCBo/AR4qjlIJZKgAtyRMWxJfKbK5qJ8z5KeX6Hxjh4+67GPD8ToZcv6mQEpUpZKZcsDeQHUohw7pDg8RpwEdZm0lGhAV2Ssh3knIlKSlWchaSpQsrItuJta4dbocNQ0sJkEoWVMO2mJAZOQlsw4AJ69YaMNwSnmJAMs+GeYA28GACmCWWvdFt42vBwlGT2jJehH/VX9/JF23wyRLoZ81EoJWoS3KUstRK0hKeBfea+jxUqKhJWnvZ+IKf2b7+6lwSd8hwA4PJzFz7dS/8A9fNSm5ZADkm+dLOS58784p+ersEXCUZ0ne0UAbMCliLMWBudXaMyUpA9PbizFV6JoyplqWQrKotlUzOUoAJAzMnXhrzOlRPEpqcb6zvTSPeUd4i4IUAd3TmXPAfQ4ert86ykLQ5uBlcndExWj8Tld9N25jtiy1qSMwAUpwQFE2d9Do5AN+LmB5JDeLNcMl5557QuAq43T3ePIksL+d4k48hcwFWgTcJ6WB4axphclKAHcPxIPxLQWqJ6GCTvZ2AA4uRoYW8rs88aUWPGyctctACi7oQXd75QL/3uvh1hkTNgfTApQAw0AiUhfBoBP8nKbtnQVJ0iRLnjjEJbkx6CTYRqm7PBBkco9iP2J5xkMt/Rtg8aRVvtWwgSVipSSlS7WtvBLEvzKW9DFoyC8DNodgEYgtBnTZgloCmQggbxbeduQ6vbRr2zVhwlxZP2Q2dRIHaJAHay0OEk5CyQygl2BLu45wbOAylOGDK7wDMoi97RCpaH6FTS5MtdpaQhC5xe3DMQ2nDpaOtHiUqX36hC1FgwKdeiU3hdpOhqUpK4hColJly2SGAEVXi8xapiJgbOZjSwoskAOVFR+zlBJ6RZeJVAKTexEVzW4CMQ+kFyJUpCkIKf7Q6kcwBb96F5dtJDcSaTbKw2j2pNTUqmlKUhsoSkkpZIyuCQNddOMPux1ERQpJ98qWPA2Hy+MV7QYIkT09s5kpWBMy65XuzRcVPVypkt5KgpA3Q1gG4Nwa1oZcX2FZYZIr3oa8TxLsaZJ94oAH+URXWI1LqYnTXxgnjmNiZOEsH9ml25BI4wqVNQT4lm6nmekTZZ7NxxCmH1O8VcAf8AsPlBio2hV2WRD34C5y+Gpfl+cJ5qwlISC4SHPXqeltOkdsLzrmJexL66JGg82bzJhSXkbxvRPpcONUszZgUcm6nM3DoI7ysdUucmSq4SQkE2bI4Y+RF+ggvWrmU0kGTLzg2KgRu9W/GGEbFU86XLmBwShJzDirL3vNy8OjFzTNm4wqxRnVRQgsHKFpJSNSgN/OOqglMqaVTMwIGRnBSg8VAsxBbjr4xFqaZcmrVK+yWK3DE2Zh4c4m4igNnTuqbeGqT5aDyieScWM4p0yPQIeRJUlZUqUtWYP7iiHfg2todNlJ4WgLSXB0HK7ecKOGS0BAQneKwcx0Fy5t49Xh42dwcSUBmZgwHxJ83MUYVbJ82j3bCRno5gLs6CWZ2ExJ4+GvzikcfwyatRYZUOyllgEgKIUC+qndwL7zcYurbir7KgnL0KQkiz3zhrOLOw84obGKee6e0JCSLM6czsojqBmHpG5r53+BvTP2Nfkl0+IIQns0KzpCQLMxJSEEMwJcPq/qTHlFKMw5iXJL/gPPrA9K0pGgclyeMe020KZasp7p48vzEStSl8SlyUe4fVQ7wGc6izn48hGtXiKZFRKWWWwdgRw7vhf5RAxLFxKSQk5irr04EHSF0E6m5MUYsbkrZPnmuyLKne0r7KC/U2iRhHtAnLmhKsiUkh7aDjfrFcIF+kTZK8vPxhywwXYiSRetNiMpYspL9FCJQWDpzil8IxhSLOWOvVvw/XCLC2ax3MQFEqc2PDUW01DwuUOPY84Jq0N0ZHRx+hGRlMXQHo0wYlKYQGolaRNr1qEsJTqshLjgNSR1AB84tm6VhRjboi1O0tLPlTELLgFSCGJuk5S1i9xHDCk0clAX2yEuHZRQgjnu2IPOOisLAGUJAAGkL+PbOImpIUkKHEEfEcjHOlkadyR1IQXFxhJqzjiG1hr6j6JQgs2/PIISEaEyx73IGOO1GPilQKCkIASlpq9VOdQ/A8SerBrslzFTqKaRLUpIO6FvdIVwNw+lo1QhxunXWYbk/d5+Okelk1a8lvTdJGUrb0vH5Iy5e7lTrqo8n/ABiVgGO/RSUKfslOSwchVt7mQwvGKCUBk/mT4wKr7gwGOdMt6rBGcKY4YhsxMkmfUIX2iZqFLFt4FQJA6jeDeGkK9bUKBygtugrVy5AdYtJS89MlKUkns08CNEjS17wif8OmYiYcpSUr0UCCX431AL/CGc7ds+cSrREwegMwgAW7xe7+Pw+UMOHUoQlJPFx/qMbYZITKSSqxU4A0sLEnqS46Q6ytkZM6Sky1qSRoTvB+Li3EmNjBzC5qL2CNnwufMMkKLNmUW91xz/WkP+H0Iky0y0kkJDB9dX/GBWzez5psxVlJNgQ+nmLPb0glOxNCVMSdQHaznmYqxxUFsnyyeSWgfj+ziZwzpypWLkt3rcTzswPWEqRgs6odAzSxxUzk3uBe3iecP0+uTMdKFW4n8oH19UmWkJRZ1XbwJY+P4QE1F+4PFKa9pFwjZKTKS8wlRd3csPSGanAA3dOEKGMbbSqRAM3MpStEIAKiObEi14rnbfaiZVykJElcmXnK0r3lCySCFHKEpIsblwG4EGBxzV9j2bHNR5yuv4Le23oe2oZkvQKMsE8kiakq82Bit9vqJ5EuYkMELyt/dWGHoUgecRUe0WcnDZckJC23TOWq+WWpyrU7qdxDqFy4ZRDQoz9rKid2idZOkwnuuCCDmVcrcBrk+UUNKUWhEMnFpnL6Guao9mhSykFRCQSwAck8hYwEmpOYva7MeDc4tDDNqpKMPUuXTqllMtSFZU9+YrLlmdqoE2LkJVpwcgAVhqfjAQgoDp5fUN0CJMpPGOUuJctDkAcYMX3JdDSKmKYC5htotmAE714k4NhiZSX05njExWKpBACh4Eg/AXEKuymMFHuAcTwEyxnT3RqOXWCOx1SBPlpJZ1pD9SW/XjBXEKhAASuwUL6d08nhYwT9tL++lum8IxbWwMiSei9OxPMekZAPPMjyNom4oj4ZMeNsQxpKauRI4lK1nwDIH+4+kCZFd2csqGoFvGB2zcz6TPmVU2ULKySJgfOZbneN21SSzaHrduW6pB4kr2WKhjHGtpUtpG9HPC0uIGbQYiUAABySwDG72tCJ1xspxpuVITNuqCWZEzMzsSB1H4wnUKiZSSrUgQ3bdKVTrQk75mIUwDXL3bgABqo8xCguYWuwPFi4HQGIZJrR9D0dfO/BpOVA6smWibMU0B66br4GDgtjc86R9GbP0KRKlKIcmWg34bgjvi+H9qkpcDiLcr+Wka4KfqJH+FL/ANgggbxfxTVHx8pPlZW20WCMoLDhaXzII4E5nT4F4mbL7Q9lMyq7itel+9484dK+gTMAcXGh4+EJWL4T2ajuEOpgr3dHGXk+hB5GE8ZQf4HJqemN+PYoZKUEB86sp8Ge0LGNzwoOUZkk952IbRxwI1BHoYm4ipS5FK4JLEn0AHwgXW5t1Ce8tQDcMo3ifRMLytylSGYUoqzbC8Xfdu+gJN28uTwA9pVfUS0omy/2YBzs7hVgFEPp10BPWD+JbPqylcls4BKU3ueWuvDzircX2pqJqinMvLoQAbc93QaQCUo6Z0Omgpy9SDWvsBnFVTCSsqJdwpTuXsbk6aGOKKtWqkquXYvcdOjARLnYmpWYZyQeD+XdBYacI8r8RM5YXM3lsE5n0Sl93KzcRfpBqvorfrRSbcWk/wC/jR6rG1kIlhSRLsTmBuEJYS1EAqUODaXOjmIsymlnXgXCAbC7qLGwfSxsG1j36aCkgpGVwdNGtYu48oj0dEpaFqTlLOAM28sukMkczncDjlVyhsbrRFlxYlJuau/rwWbOo5KsNSElEwOpad0IKVmyQtKTcpBUHPCK3MkglJFxb4w37GbJpCkrWoTF5jnSlRAASopKVKsTdJ08Y328wxEqYChIQFurK+htpwF3imV96OLB+BUlot0HxMF8Foc6s3BJB6G+kCWc20gxs/MUVEOco3m4ekKm/aUQrkWJSoZIj2bh8skKyh+WjnrHlNPBTESdjWSYR2alADUEDW/EHpeJ4Tb0it0FClC2sbFrgj0fWAWzuEhc8NfLMTbmnOxv5O8FUVfbo+olqEwu2ZSSbC5TYXAJPUgQw4JgQlrQtgGCbM29YOwLPwgnJp0SZpINf0SmMgpmjyGk1lUnEZYlkLmJS44qAPo8NGzuVEmWlF05E5WyjQBiNOHEc4+fkzYtrYLF+0pJea5Q8sgaqKLAdBlZ/Pq9GLJybQ7qunWOCaY9OkzCUTAmYzlKt1x3XJ0IcM7G9nEcKzExlKJgyTgHA4F3YpPHQ/GA2OYhugpvNluUtaWkC6kKtvhQGUjRuUKvtGxorVTy5aFoQl/rd5KMi0pKQDrY5R1y8bMWbEnFtCOmytTSZB2hxFU6oK1qzFKEyxyASAS3isqJPG3KBZLCMVN4njEabNjjbb2fbwUccFFHOomwFrl2PhE6qnNASum2PhFGOJzeqyn1Pg5+okf4Mv8A6aYJNArCz/8AjU5/9qV/00wTQuK0fOMwDr5GMnyUrSUqAIOoMdCl44TZoZQSXKdfnGujAOqmIWE5nCCQnw1vHKqo95E46pWw8CGc+JEdESpxU6UFuZt84myhuZJgy2/TGJYRbk2yiTpUjVc2UA5cdAYo72jTwa+YUJITlQ3N8gv0Jb4RbtcAkHOWI0YWI5vCdjmCoq1dmxzjWYkXTxAL66v084LJ22U9HmWKbf2qKkkUayvM4AAYuCfl1jydJzEh0hJOoL2D3HnZrGG7Fth66UrIELnIsUrQnMAPC5SenzgHR7EVZmFJQyy57NTJWEi+a5AZyAz8RGQuVsrzzxQUVGT4vv8A3ugViCWSAg6an7XHjowe3GNpU0kBI8G0v0AGrwUw7YeqqZvZiUpOQ72bmGcctL/p4tnZX2XCVME8mWsuHCkqHAOxB6cRDY4+UUTT65RzNwVqhV2TpJYovrErC88whxYDMwDG6Q4Pz4xrjeCFSU5nbVKVO7HUgahJYcni5sSw+RkdSADwIsX6GKxxqR2Uw5tDcHW3U8/GBnGUNiMeRZHxaFTEsHSJKZqEsUlpgD2IJYtwCgRe90+MebOSWKn4t6a/jB2lqMs5IUWQt5ahwOYbr+ZF/GOWJ0ApwVoDBNlJ8TuqHQuE9COsA5uUaGcFCVhKlWR4QSlyEu5S7txbTTgRCthuJzFiwCRz1PlwEOWAYecoKnI4P+tP5wqEZRdGymoq2TMKwVDoWEtkUVJZ3bQvzD/jDJKl3B1uIjUwiTTqKVh73EMl3ObKXJ2wvnjI3jIopnj5HRFi+zH9kr78z5S4yMjen+TOj13wX7GjEP2I+4v5JgR7Sv2A/wASX/1J0ZGRbl+DOT0/zj+0Js3SIsyMjI4MT7mYOrYD1uhjIyK8Zxeq8n1VhX/k5H+FK/2JginhGRkN8nGOo0jhTd4xkZGs1EsxExT9kfGMjI19jy7itU8PGI+zvv8A31/7zGRkRZexXj8h2bCwj/zk/wDwpX++ZHsZAw7S/QMu8f2Ftlf2s77ivlLhmwz9knwMZGRdg+BJL5EXFe6fGE7aL9jO+4f9qoyMg8nwDwf/AEQhTu9K/wASV8xB3azuzfun/dGRkRR7HQn5BeCd0RZVL3E+Cf8AbGRkHH5Mm6n4xJ0nUeAiV748R849jIHyRheMjIyKTT//2Q=="/>
          <p:cNvSpPr>
            <a:spLocks noChangeAspect="1" noChangeArrowheads="1"/>
          </p:cNvSpPr>
          <p:nvPr/>
        </p:nvSpPr>
        <p:spPr bwMode="auto">
          <a:xfrm>
            <a:off x="5292725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sp>
        <p:nvSpPr>
          <p:cNvPr id="16407" name="AutoShape 19" descr="data:image/jpg;base64,/9j/4AAQSkZJRgABAQAAAQABAAD/2wBDAAkGBwgHBgkIBwgKCgkLDRYPDQwMDRsUFRAWIB0iIiAdHx8kKDQsJCYxJx8fLT0tMTU3Ojo6Iys/RD84QzQ5Ojf/2wBDAQoKCg0MDRoPDxo3JR8lNzc3Nzc3Nzc3Nzc3Nzc3Nzc3Nzc3Nzc3Nzc3Nzc3Nzc3Nzc3Nzc3Nzc3Nzc3Nzc3Nzf/wAARCACiAHgDASIAAhEBAxEB/8QAGwAAAgMBAQEAAAAAAAAAAAAABAUAAwYCBwH/xAA3EAACAQMDAgMGBgEEAgMAAAABAgMABBEFEiExQRNRYQYUInGRoSMygbHB8EIHM3LRUuEVQ2L/xAAZAQADAQEBAAAAAAAAAAAAAAACAwQBAAX/xAAjEQACAgMBAAIDAQEBAAAAAAABAgARAxIhMQRBEyIyUUJh/9oADAMBAAIRAxEAPwDKy2RVtvHrkda+PbHG0YHkMU5nCmQscE0vmOXO0Z8qEmCBA1tyDjHNWpaStIqQgyMeuOgo6SzaC2We4TYrAkDuRXdlGqXCSQSmMEZ46N5UovYOsMJR/aDJAyuYpsCVfzLmvvue5toUNnmnFvJbjWRPLGyxsCrucMoJx2oqSxYXklwjRou3BBbAbj70C5iRRjGwLd3M+LBd2zaAV6/OiorAAZ24wOSO9GLahZWZzuZjk+VMLeJQOFUU6jVmJobcihNPL44AANXrpw8qcXaMkKrbhWmkZURcdycD/ugvaELpNrK0bt48TAeK0jfGc9Np4xip2yG6EeuAVcDlgdRs2Eg0G/u1vIyySIjZxhj51oZXjmsFuARgoCcHtWf9q1txG/4SIYyBEqHgLnI/THNEMlED/Zn4RRMAu1mmZ0ysUYGBk4LfzWfvIT4pQAeZxTvTpo43Y3mVMg4Yg1XqEVqNQWNXwSfxGLcCmqf27B15yK7GyDSqAFznkngCpWkstOjkjDEHZ1BU9fWpTl6IB5yXTZ3nI4PQeVVoFQ5YZJ6DFE3IIlIC4r5Eodtx/wAetJ95CHJNSnmu7KKzSMeGB+duSBXyxsz4ipncc4Xzogr0Kjg9a+gbWBHUdK5MSr5OZ2b2NF0OaRQDFv5zjPftXN7bzwELMjr6EU10LV4ynhXZ2uOVZjwaL1aeJ4pGmtmaTkKqyKR8854+laXC+iYFLfczC/mzwBRkSjYWz24pakokYGLLIed2OnOMfY/SnOn6TJdQzSSzbEjO3Yh+Itjp6CtbMhHJwxMrVFWq3ktxcW1tYq0k6zI52j8uD59vOif9TLX3meCHTsuWOZApzg9gabaHp6XXvMMPBicKQB6nP7V3LaW9tfMjEuEwAM/l4BJqAsS1ywUBUQw2N7pGlwJqAiESDaSpyV+ef4oWz0q09oLppor0LBb4CRopJbHJ44wPrQX+oepS3b2kAG2KKMk+W5mJJ+fb9KzWiavc6Tdb4JCoPDL2Iqo4m0v7iA42ozc+1dlp0OlKiQFZI1/OTtz15HU/WsXZQPql/tll8OMKN8hPYDr9B8vOmF5fDVLvc07BmGMKeKFghaG4mVW2oSC/OAQOeaXiJUG/Y7KgNV5HAsxJ4iWVw62Mf5Xxt8T1+vnipVenagl3MbePdGiAbQTw3meKlMpz9xOyryofqK7ZZFYkEHoOTVmnWbTYVgU9M9fnRtx/vMSAeeAR9q7t7gxMCqoD6ZFEy5L5BUpUouooLZ9jOQw744FBXEiQzrE8kauwyCDwacXk3vsZS4RXBGM88Vm5rUBTb3UIZB0P+S89QaUcmRD2NCKw5Cr3VksEMMO15hwzoejf0UV7xNNpMq3LNBI0Qw45LDuOeh5qi49m3exgvHk3ArlG4y+D3/QUt11/d3t13MWC8gt271NZY8Mpxov2I49nbmKB0jkuIiORhmxgckHnuMmnranHZWbxWrq0kmC7j8owOAPP51gdHt5r68jiPKrwAp5OOB+9evaBomn2Vj+FDG8y8S3Dru3nuF77R0oypg5gFaJvZWQadZ3N27hbi54VXJ+eTxwST9qq8a2LSN71vkZtu/YQufLNK76ee1uJVkZmiL43rkY/SltzC0Um+NiUJy2D2rB7UXVdEC1iWO91aSB+IoXbjPG7+ew+tL/bPRH0W9jQzJKkse+NkBHGcc5+X7UC92F1BpBuZQ7bsn82Sef2+lfNe1a71e98a8YllUIq/wDiB2r1mulryQiu37B4442RTE5L8naeTxTCaOR7VZLg7G7jPJ9aD05lgbxHkxkHA/v60VctJJIu9gYsZAU5FTsP2la9S5XYTeDqEMmcKH5PpjFSqVQh8E47ZqURKxJUz0O4wJpM8ncarjJyc9+lFX0BiuG3YyzZ4qnYWGeAB96YpDLAogyBSeM4qx9Ke9tlFuAZGboenH819jjdnUBep4ptZK1vn8d4/wDjjH1NT51JFCPxGmuV6xb3MWnWFnGE3xQCMjdxnufpmsJrtuz36Qli0rjlypCqB2HfivT9SsJXu4NRsyZbRfiZE5YDyrO+2GnxxWz6pFErvFt2kEnO44OR+tRIpD9lu6acnOl6Vp2iRWUiKTK8v41w55XOMceVaizkC6jJbM+EZSAA3c5Of751jNJ1Rr9PdruJklfz5zTuKWSz8CZm8QQjYW24JXoAc/T9Ke4KtREjB2FynVxHFPL4gBRx0xmsVq+qLYloIC0i7sKTxj++db32seKDRzqEMDTvKPgTIyD5n0BHavKBa3N7d754nO5udo7Z7Z7U3Bh2tmgPloUIOJnCs6xLuclmZhkYPlmqkRpG8SQMykncx/vWtHHZWRCeJIiLHxsU7mOP2H71Lu3s/CJszJlRwMZprZwP1EzHgLdMVx2aSQMedwGFOODX21eOFds8indkLGEyR6n/AKohIzJcRONuOh9CKaaLb20JdkCGd2JJYDp6eXekHJzsrCAGxKRaRyRqUiy+eQBg1K0r2cUUUE0RDrcEq3mGXrj05qUtVdugzHZQYp026gskvRe3iku34cTn4lPPIP0Jqhde981FYYAwjyFTJxu9f16VVNAmoNc2spVZyzGLeeCPSkNvE9lcIu/LLyrKfI1qNVxi4w1Cejwu6uGJJIPNHSSPJGRu2A8YFBxSRiJZpXVFZQ2SfMUbDslVfDYMD5c5r0wMbdnmtsvJLO9u7M/gSFfl0+hoP2n1G1vbeS0mjME8iZaWMcDkEZHzppc2pgCiRGUsPhyME1ndU9nNU94a+eO3mt3cqGDkED1GM9PKiKYGNtyADkHBM6dRWxMRuiN8jnaRzjHGfPk1oLPV/FZCr+JnoCMqwoKL2RW/n8S7ndIkXCRqMcZ8zTrSvZ2001t8QlK53BGbIB/ekfJxnK26xuJvxjVoDrrrcalDFuUDwV8MEZ2LluvqOa7fR0k0zfaM7XBLB3l4JTHGB2GaMvdIjuJkm+ISDChj2XOTkf3rTTaEj2qRwM81oVmxhfJlhX29nn8GlyOQAxD9cAeXano0hZLMRszROerqORTu4073a8KQgkuqPheTkjkfWmHuEESKZW3v3HlSEx8to3LmHizCnSvEtTvAE28KWUYyODkjtXEwaH4kt28FWOHPc1s5YInzsjwc9+M1UbNGjd7hVCgYAx1NLbAbseQ0+QKoxbbXiXtjBHGCu0tkEcjOKlDNHHZXDGBlRGUgrn71KYgKjyAxUnhiEvtuRPG2CkpdS/T69qp1W/stQ8EWsASRW3PtGF6eXr/FEQujXjRvjYGJk9c0g8MQ3TIzYG8jI9DSNOyjFkOwJm/0Wzg1EQyzFooEtiM5yXZQAeM4xknHyNMPZbS3sdZu44pJGht4hIyZHwk4IGRxnn7VkhrUttYW9taYaaJiS65OVI4B7fpQlr7ValpCsunXBjllOZWAzn60GJMt2J2ZsfZ6bqd3Jf38MBkzKoHwYwc9/wBBTP3N/cjFczIkZIYAjoe/8V557G+0sj6uDdhJmuCFZmGCpPA6etelSzbxzEq8cFcf9VdhxmqMjzZOgiI74x2cHiR7pcfCq4xuPbArE6h7Q6tbai6LhPDPxRNHwe/U816GEk95jnVWZlbchYdxWO9uRLGTdzxMLgOx3CMhcHHGTTMuR0YV5OwY0yA2anWl+0sGpj8RGimB2lcZH6GtBq0R0nYbh0YOOq8isFprbJobsRY7keYI5+1aS+1aS9gAkMczKCpLryRjgj+fUVNk+ZlBpZbh+FiNEwyC/gmysNwd/dV4+5q7x2lxtl2gdsAYrLx3YX4RbwOB/k4JIq9dakSVBcKrRE43JkFaLHnLGnEHP8IKLxm5p04UfHu+XNC3NrJOx8Nz5YIozTsTwpNbuHUjgkfvR0j3KptEkXlwuMVQT9iedRBozMNpjIxa6kUr5KealMr3Tbp8bNjljzhz/NSh3J+4dCeaXDRxXTuzMGDHA8/Q0Hexq6eMnIJJOM4UntRGpLiaTcVJ3HvQ0cskRGcMvdcZB/SllR6IxWNVBFXsD8WegzzxV1vAvixeICF3Y56GmFolvEPFcBWdj8IPKjj+4qi5dZmBUylvUcDyx6UKZCSRUNsYABJm79gdDtv/AJe3lmIAAZstyD5DyHX7V6na2tszYGN+MY64P9/avDvZ2W5uma2mukUkBo/eJtgGO4J4/TvW19mtQ9zaZbzUIlcxjaTcI3Jz0IOP07ZpYd0ajGPjTImwNf8Ak2EUgz4kcaIjOwR/8mA4yfvSv2rgTUNKkjbazryAe9cQa5Y6lDDFaTLuhym3PXnjFEtFGsTSXTBIu+T1q1KZezz2JVuTzB78JClrJEkM0SGPbIdu4AYBz0YeowaHiuhOGEbr4qdVzgH1qv23ETa/ci2G2Jdu3b0bgc/PNAWlt/ss7SRuwyCOpHalPhTW5bhz5LqNfFfcWlxnzHFfJVaWFsYOcY571VNMUcxKScdTjmu7iTbCq7Tu4PTH95/ap9PJeuUURNB7K3nu+kXTyzMPDO4Jjlwc4/Y/aidO9ootQvUtSxDSEhd3+OPPistDMyK4IKRquDj6/vinWh+zMV5bjU3MscRY7vM/L0603bUnaRZkX0fc1lzqllYwBZpi5H+QBI+tSkF/Jb29mPCVUiX4QCM59KlK2MTqJjJkj8aUkKArEAeVByTCQ7Qr5z8J6DNdTyHLKDzkknzoVZRuG49KwKY/cT68KQyLJIzqRz5gV0k6MepIPIYHrXEt87Ao2CvTmgU3Rt+GSAT0BpuMMPYvIQRyNxImRyfLOa+tPgjaaDVnKYyTXcTHcM5AIppAihNToxuI9OlkWM4nYAPjsOv3ppquoTNpzKZpCoQHY7fardEdotEtNkasGDEg/wDI0n9qZwIVSNDE5OTx1pK2WqNLAL5Ftrd6deTLFqDMgB4z0PoSKY609tCbfYo/JlXXkY/uay0ILTfEmSafXUZjsreNotjE5XPl04pjUo1nY2LPtKLaRBJIzcMTkfKi78gpG5G4DAPPkP8A3QBhYsQR/wCxV2OAoBIpXP6laqTyG6SI1khZgGUsCwPcZ5r0qSNodGaADapB8M+h6fyK8sRjHgLxjivUtTJuNAtbr3gwr7qC5UDrtHOaR+S7m/LwkBSJ5PNfyabf3X4O6TeQrOOlSm11DZ2VvNcTFXnYAJ4wLAdPv1P0qUX5R/kiKmY25maOaQN5nFBSXBVeMGib0AzOT1yaCELsT4aMT5AZqgVXYvs5MsjKMrx1oi3dtuSvGOwrswyKoDoBnqPKuYyB8OTXAg+TSCPYXC4BAz17EUQuGKkdhQIY7l6ZyO1ERPnGD0pgIgmehaO+zRrTPH4Zx9TSL2pkaQxgHgZ4p1pOW0m0UD/6lP70i9pgIpoweMigT+ppsiJLdSZSRyRTy7tpZbSK4ZywiGCvcL6UqsF8Rjj071pNhewkjXqYzzWZT2Hj9i8NH4a8HHHP718kQDkfSoCGbaTxjI47VUJsnYCMds+VRAkkiewCgCtPiAc5raapeGTQtKtIGBD26qwznIGM/tisO7eGpOeTVU+rXlrGvu8gzGfhOM4BAPGaFFJNTfl/xt/kmrXE0mvLaXCARxtl1bjPGfvUpJrGoS3UonmfM7DaWHBIqU/UzySwknUy3LF/y5+tH2dtCiSBZFdlUlSM9aW34KzMyvuGeueaGW4KOuW6856YomUsJiMEMZtqdvcr4cyNGR+uTQJILHDBvlXMkasxmjUD/wAvL511Gu484ziiRQooTcjFj2XDJxlTREbDAAQ5oZC+cCrZ28MLheCKYDFan2eg6Hcxy6RAgVg0aBWBA4+9JvahZGaNiMqM9qV6b7Qi0g8JI2J3ZJDYom89pY7m1eBoXG8dS4NACQbhcqB2YPibFGHxnHPNaS2+Gyd5H2kIRxnmsq11E8cKqmGQHLeYzRNtqqRSJ4kJdF/xzwa5yT4IWMC+mafSdOgudscswjNxlQ7dE44P1xmnuk6dY6HpImvLeCXUpN2zcQ+xeg9Mf91i5PaSMEMlqqkdeeM1Rce0jTxMnhFC3Vgc7qn0Y9Me2XmoPJbrEsDzE2sYCjqezH09KQ30VwkSXWwhGbaPJuO2aJXWntnEke0kdAwGAaD1LVbi+lEtwS205AA4p9AcAidnP9GDXFvNJZRqwAZWLcjoCBUrm7vnukIlZtpGAoUAD71KEbTDRn27/wB2b5mlrc9fKpUoxMl8IxmiY6lSu+5kMH+4v/H+K4vTwlSpWf8AcZ/xAh+Zf1q6MDd0qVKOJlo4bj/9VP8AIGpUoYQnUnQ/MVWCQDzUqUQnSt+poVydp5NSpWTpWv8AtCpUqUJhif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solidFill>
                <a:srgbClr val="F8F8F8"/>
              </a:solidFill>
              <a:latin typeface="Times New Roman" pitchFamily="18" charset="0"/>
            </a:endParaRPr>
          </a:p>
        </p:txBody>
      </p:sp>
      <p:pic>
        <p:nvPicPr>
          <p:cNvPr id="16408" name="Picture 33" descr="http://t2.gstatic.com/images?q=tbn:ANd9GcSMHaSwmadPgccuEHcxmNB0kQGG2hT0kRJF57EyLwBemNhyAkxSD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067" y="4159415"/>
            <a:ext cx="1735261" cy="2230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ângulo 24"/>
          <p:cNvSpPr/>
          <p:nvPr/>
        </p:nvSpPr>
        <p:spPr>
          <a:xfrm rot="21070274">
            <a:off x="445698" y="1453950"/>
            <a:ext cx="82878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mulher… revestida do sol…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 a lua debaixo dos pés…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Isabel louva a Maria… e Maria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glorifica o Senhor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exaltou a sua humilde serva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26" name="WordArt 4"/>
          <p:cNvSpPr>
            <a:spLocks noChangeArrowheads="1" noChangeShapeType="1"/>
          </p:cNvSpPr>
          <p:nvPr/>
        </p:nvSpPr>
        <p:spPr bwMode="auto">
          <a:xfrm>
            <a:off x="5796136" y="5445224"/>
            <a:ext cx="276859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rgbClr val="FFFFFF">
                      <a:alpha val="7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539215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7" descr="http://3.bp.blogspot.com/_vbvNEKF8pG8/TEPVrxkmgwI/AAAAAAAAAeY/g4-Vnk9sk4g/s1600/nossa+senhora+da+assunc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361" y="542905"/>
            <a:ext cx="3686175" cy="54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Line 4"/>
          <p:cNvSpPr>
            <a:spLocks noChangeShapeType="1"/>
          </p:cNvSpPr>
          <p:nvPr/>
        </p:nvSpPr>
        <p:spPr bwMode="auto">
          <a:xfrm flipH="1" flipV="1">
            <a:off x="611561" y="1052736"/>
            <a:ext cx="3024336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413" name="AutoShape 17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17414" name="AutoShape 19" descr="data:image/jpg;base64,/9j/4AAQSkZJRgABAQAAAQABAAD/2wCEAAkGBhMSERMTEhMWFRUVFxcXGBcVFxoXGhoXFxQWFhYYFxQaHCYeFxkjGhcYHy8gIycpLCwsFx4xNTAqNSYrLCkBCQoKDgwOFQ8PFCkcFBwpKSkpKSkpKSkpKSkpKSkpKSkpKSkpKSkpKSkpKSkpKSkpKSkpKSkpKSkpKSkpKSkpKf/AABEIAMEBAAMBIgACEQEDEQH/xAAcAAACAgMBAQAAAAAAAAAAAAADBAIFAAEGBwj/xABCEAABAwIEAwUFBQcDAgcAAAABAAIRAyEEEjFBBVFhBiJxgZETMrHB8AdCUqHRFSMzYnKy4RSCopKzFkNTY3PC8f/EABgBAQEBAQEAAAAAAAAAAAAAAAABAgME/8QAHhEBAQEAAwEBAQEBAAAAAAAAAAERAhIhQTFhUQP/2gAMAwEAAhEDEQA/APOoUgxE9kjtp2C7Mq8tUSm6lK6E6kpgXUmhE9mthqgxjFKFJoRA1UDaFhU3hDKKkFJqHKyUBHOW2ulDAUGYkZsotrrv4JqHGOAUv9TZLlSa1UM0aydY6R/lVjmo9J1jdA410zKVqsC0yvYiVqq4nQFUQ+tlv/SuN23/ANzf1QCSotaeSypynw+puwx5EecHRWfEuH1TUIDHlrMrGkNJBDWxI6EyVSU6jGEOqCWXAgxJymDPIGDPROYWiANZsL84gTO+qKYHD3DVrv8ApP6IQKL7SNDG1iQoNp2WmWqL+9qmcQ+bD1SzWwStkOOmn1uqIQFotBCm9oA1QGXKCBYiYJv72l/8lP8A7jUanSlGw9P97TH89P8AvapYKloTdGhaShCyapVbQkgTxQgwEEhGxLe9JQg5QCewqAam2KDmXsgG1Ea1aDZWzIQaeEF4RmobtVFQAWwtA3U1BCUlXbD82xN/A/OyfIUKlKQRzH/4gYp1abmwBUD5cTMZcsgNIOsxPOdltkJPh9I5XQScmouYbO3S8o+dIDuIRWVAkgVsOVFgHAori0hVjaiKysrom8LMwW3RqhECY+tVBYYXBMdRrVHiYDabZ2e50yP9rT6pWi4Nje2pPr8vRWGLAZh6bAR3i6qY3nuM/IE+apy48ki1ZYQ5qjG8yPSZP5BDdWlxOxJPqZCJwmBnf+Fjo8SMo/uSoYSTHNWVMOgiBCkTtJjxSrWxum8O3daRlTB2/wAIbcIrOjBRKtO52VwKUcOYtdM4XBxUpk652fk9qJh2wrHB4cuqUzEd5p/5BXPBw4MpugyxS4dCZpFZAcZhz70JPKrl77JE4eSlgEwdFL2EoooQptpKBVohY+EbEU90q0FQTIEJesxMFhKl7KdUUjCmSiPw5BhBcw7qDZKi5y0QtQoINxbqZJHuuGVwgXGxvp0KM6x/wl8TTJbA6BEw9UuHeuQYMmT9fogmQpBq0FioM1qYw9emJz0y7lDy31lpSTTdTQPNrUN21h4PY74sapB9AGc1RsA6sa7Yj7rrlI5REpjhbSHZ25SWB1Q52lzQGNkSB5dOaB6sMPVIyVixrWtAD6Tthe7SbkyVGphqZP8AGonXVlUeVmqupvJExlJExrz/AFU2tJKSLas3UmtY4A0YdHuufJAOaQDtIHqoGm2fd32fOt9whexIaxxkufm3sGtMNgeRU86vGJWqrRNp9Z+QT+Ew5LRCWbhibq84RhcwjQrpIgDKJathknn9clcv4ZLROosl2cNhdJECpNaN1a8OqNzNixzN+IUKHCx4nqncJggHskBveb8Qs8swjyxjrplgSbOqMyvC5KNUddDFW6x1UHVDLeSBptZQq15QS+yGEEy+dVgYh5Uejh3IAnVEm11M4WSguJFkAqlUyoOdKLXCAxt1lWnMWsqJ7MrWRAMtT/AcO72z3hocwUnl+f3eTfOfmlg0bqxrYxlLC+zgkueA8XEjVzQeWUi43JTEtVz2T0PIc+QUBTVlw3jRDf8ATsbTDntyF5aXPcIkZQLNLrd4XJgW1SoptH3x5hwvz0U1S5W0yMFJ7r6Z8KjR/cQifserqKZPVpD/AO0lXVxT4jFGcoHXXbx28VaUuOMpsrU2gl72tpzlnu+8/cakAdYKUx3Dqg95j2wN2uGlxskjSeIuQQXEbEWm89Vi2mLI42kQcpM7B2vmdCnmCQIB0CrH8PpVAHtqPD3XI9m0NBOsEP0npsuh4fTpMMurAANIJc14FxE2BW+N/wBRHFUrsH4GNHqMx/MqdDDp2lTa7R7bmRJiRtqBeE/h+FOsQA4bw5p+a68cKlgOFBzA6L8uis+FYaHZQFE1ouIjSBeDyKZ4Q8B+a0ldGV0zhhNoEFTo9nDMwrfAYxhiR57K6ZUbFiFx5c7DHIYjhQpDO85WyLnqrfh2HbVyuGUtG/OND5IOO4dWrnI8D2VzIIk8raqx4dTAAZkc0NgXi8KXl4snr5sLloFHLJUH0VBoPlSpzuh5IRA4IMeYCCXo5cDZL1EBKDrpsHqq9gRSDuqp+nWErVcINF6lUqyd00QfSCi6kEZxRcHhC8kCBF5OnmgSqMjRALSrx2A53GxTeC4CajoAPUi9o3TBzPsj9f5TXFKGcloMhujjqXHvE+pA8AnsVwxzHm3umx8DZRq8PLpJ1N5O83vzUxPrn6lIBrXx3mS1w6XifzCsHBpu2SDB7wg3E3/XdAJfRdmqMBnVp90mDYje4BPNbdUc+H3dmuYESTrP6LM/VSYQbC8fJRNIawPRGbhpIJ1GnIfqt1yGt1v8Ov6LWBIVKjnENc8Rcw51zsLG/wCqYbjsW0kVKlQEWLagBgxJkOBT3CKbWPYXMc6DmcGiTA6cgt8Tr+1qOeNHGRbbZYz1v5pTD8SffMKRgx/Cb/8AWOas8JiTDn+xpdxrnmM40EaEuH3h5qhxVB0kNN3ZdeYMfXgi0cW5pyGpAdAdbPYOkukESJGieM7V63FtIb+7e2BPdqDa+7Qn6HFRLQM8F1zDTHL71/DdUODe41A2owiMxDoIBA8dDur6hRYW2EEfnzsuvCJaveHNpud3pDTrAgT4bH1TWLoim7uzaLkHToRKoqWMLRAKI/E5veN/rddmXR0+JRoRbUgzHjyXZ8AxbajJlpheWYPEta8DIL7gmRva8WibyuiwFRz3tLakUy0kA3Ia3VzhoLXk35bLHPjsI9JaAh1KwHJchju0gLYYXZWwAbS68F0cuqU/aBe5r2k+80OEzFxfwK5T/nfrWvHgET2ROyssTw8NvBA6oLKAMwVrEKuwqA6kQrzDcMDge8pYrgxDQReUwc8GFadQMTC6ChwsT3vyUsTwjaEwc2wI4YSrCpw7L+qlT4c4jMBbmpiqrKQpzKfqcOdayI7hkapgrLldT2U7P1XOa/K7Ife1gi8hXvYTsC2sBiKplgd3WROaNZnS/wAF6NT4XRpAMYMsTABJAnpKm4OWrdmcK5jnFpJNp5HnA00QRw5lG7LTAI6RGnNdLiuGhzSGA7akjTmqevweo0SbkmJi8fqtShHF4BjqkuE7CY0gz4arleIYdwvFtBF11WPoVGsMiTeI1g81zeKxWURuZieZW4ir7R8HIw7GGo1xMvIY0nLmym7iNRYeZ5LlsCzK5zb21bt1I6my6XtJi61IUmZy6jADoaBLi3OQXauyzAvsqDE0yHNey8NJJ2yy1s9R3h6ri0NASoYXPnlH5aD5+SLiHQAZ2mQCR4mNL80SlSIAG5I05lX9Q9wziAptqZnGSyGC8S43vt6pE4p03a0+LB8WwVZ4ig1tCm2CHvcXOkGwFhvobaqva0D6lSRvlbMgOMqiGksAv90unqe9OkI+GxOGHcNJ4cBlzEB0yIkGRN52Q3Uw7Mb6EC3KDbxU8S51RtMH90aQy6tdJAPONSTbVS/qQXCNYbiqCYg5g5vu2Goidd1YUqDh7sO/pcHfAqkwQrBzpDTz8yQC0t8CnHGb/X5rfG1PP8WZxBHvAjxEfJCFad0j7QxEn15dE5haPd9o9wAkwJkkj+TUgc7DqtypVlh2gAl0ktEiDBE2EmCBrbdXfAHmpiGuDg1jKZzU4PuBhD2i0HNEyfkuTFfQCYkmTqTzP6K54VxA0nUy0wYB0m7iRcbiLeZV/UO0cQ3NMWjKAT90CAD9aqzwtRoc0slpzAayCJCpuOUW0sRUY3QHY6Tt5IWFxZzsj8Tf7gtZ4hPilQVWtAgEAQAqV1IsImy2cb1K2/Ek63WPFOYPGBrYAvOp/NEwmPzGDoquk+8orKolTRbVsUGvBaLdVHiHFczWgCIn89vrmqw4idVZdnOGjE4llODkcbxsBM32mNVbQizD1HjMGuLZgmDE8p2XV9nOD1GBwqiGOFt7nf0XoPD+H0KNP2bWAN63nnKdpNpgWAAFh4Bc+y48xxvZpzTMzvbXVCwfZ+pWqBjYBJ+9sBcmNwvS34enVeJYLQdPNNUsGxjy4NAJ3hXuYjhMJToUxTaAB0tfcxtdJV68eXNM4m+6r67lmRUnYwxbmhU8ds4+v6IFQwk6tcFakQarVlxI06KvqcJpVH5ntFptz8UN2Jy6FK1McRJm2+y3IjmvtFqhjaVOlIayHm2rhaXbQATHiVyTwA5rKdRzmOYGkEbnK5wjXLmaD5Ky7V4wveSTaZt+FwylI8CkVpee81pLQdzENjnzXC311k8wMvLGFr7tDtWx3hAOt9YFuqZw+KDhAJBue8Nge8ekCURuAq5nH+Jc5spymTeQDqfhJSeLxQEgB0kFpBEdCMwNxzBU7L0z9XPEMa1xGU2AtNvHblA8kk4W6qoq40i2TKA0CCP0tChSxdR5MGGtkkhugG5VnLE5Ta6XB4Qy0C59dLm0jkkadcmtkMFz3gCJgE2cYOlr36o3A+0TQ0Mewh5BDTmABm0ydDfRGx2BAf7WLsa4kQLw2xvylXd9T5FPhyGPLWmAM4JjXLcGys21iWiDYgEcohUzqM06rty4N/4kmVbcEwrn0huQSLfXVa4s1jWSYRJvbZWrOFZR3lKngWAzut4yqg0qxwBdY/eZds/1DLPQOk3TbcO1xvoATbWBy6pzg+NZSr03hlmubc3AbMEhvQTurgztNTjFVALElpcBs9zQXj1JVdhZ9oz+tn94VhxfDFtas0S7K9wO51ME8wear8NWmoz+tn97Vr4jncghQKDSxN4lSfi4070coXLWhqTrpmRyCrWcQcTZrR4lSHEXSZygDlefQ2U7C94dhmvc1thmIFzGpg3Oi9P4BicBhWGkyvRLmudncXNDi6bz4C1rLwzEV3we/wCENnxAHzUaOGcb3E7mL+AJUt1XvGP47QGlanH9bdPVVVXtRexa9o0gyPyK8iFEW7p8baeimwiPvAzt08E7D6G4HxAVRnG4E+misMR0XmP2YcZc4vpOJMAFs2OpnqfNekuqkDSLJ9C2JJjVJmkSJUq/FIK3S4iKgj6jdaRXV3wqutUgnVWuLwQF4dF9DEcrkKlrUS067b2W4A3cSGSTyVF2lY+m3vSAZGu+pt4LqOzzDn90Q603kDxGiuuNdjBiGEGpl3ECb9SdVOV+EeM8Mwza9RtNrRmINzvA5/WqDiC1j3U6gkUy4AyWkHSxF/Ir2LgPY2jgnPc3vF8CXASOcHYSq7jX2c0K1Z7pyBwIME+8Q6HdY7pjQwuV4tTlZdebMa8sIpvFRpv+F3M66/kjYXEUYyload/aDXz0VXxHhlbDPqZScrSQDpMdNygDj9QgtqMDhfYW3kTvr6rleL08f+0+rnEcCa4TTdl6CS30KpTgn031AegOQ+d27j9VvA59adU84Pj/AJVxw+iX1iXXzMgmLTuPVPY1ePHn+Rzb8MCSZAHh3Z6jVquOE4kmKZM5WuAD3Egj8LSLgZZv0V43gLKznCIc2IcDBIgQSdyqYYU0nloY6QJlt7cywifQhbnrz8+PVutw9pY72cgZsxDoMd0NjM3Uz00XQdlsO4Ui0jqOaqGuJnIYEQ4cwNAWneeY3sr7sbhSKrzezQNLTO87rcuViyHmcLe+94+ua1V4NlEz5K+qOAF7BLvx9Px+uq3rOOfGCeRABuevLmiM4HUt19f8K4GLM7RyCcZjGQOvNXaB9psK32lN4kVPZNc5zTAcSIkjnba9+ipWUASzujN7RsmIPvjcWXY9raDDSpBvvMbmA3ymB+RXDNxZNRgn77f7mpx2xHnNHF2kMAmOo/PdbcdSSNfD1UG4UQBYGJJyyfUlLHDs1c53muLR2nGxBidBI+PVSdQkjffYXgTulv8AUNEQCem3jzU2Yh3STzP6hQWRLYsCTbNmAFwdjqBqgBhGkxBjvSJ0ued9OqG3GjSNtfldDdifwu8osqCew3JPXvRA+vgj0qckAOkWHOZ5Skzi3WEAdQrvglEue0mZkHutzadEkHo/2edkcrm1S+ct4gtIJBi837p+K7TjGJIkASN7rOzjIogNpubc2Jvrr4LeO4K6pMu1Gg5+Ks/RyVeXu5dJRKJLbi+2sX5Dmuip8DFNhyQ6paZNpUqfAXWL3A9G2H11W+0ZxRV+OOZLXCCNiZU+HMZWibCeUT8iug/YlMG+UTqdyfFSp8PYCNJBOW8lO0XEcLhmMaA2LdIUq1SGwovwZn3/AMpURhH7OCgVq1idfTbxQ6+KtMxEhNYjDCOvT5JCphKh2kdQFqYig4jwhlcQ+N4PKdPTVcwfs1bmOarbpsddDbp59F2NbgznuEnKBrH5JPH8PqMIyuLrcvq0Ldkqa5PhnYR/tAHPY1oMC8wOrfveC6XC9hi0fx2REw1pEnabmBHJHw7Xg2aTe4Np6D62Vnh/bn/y3DqP0WLxjU5WFW8LbRBLDd2s7x1PiUPFwHZwBO8axGxVs3Cn8BB6kT6OupGRct15wUkwttcU7CU3Awy5nQXOvzTvCGmlT90guN5Dj0Gq6GpQbMmPynyELeZpdJyxycfkqmufxVRxmWH65KrqAg2aYnkV3VPBUYkNE9J/LmlzTpbtM8mn4gH4pKOKdij1RMPiSSNdbkePRdVUwTH2bN+on0JWM4O46ZmjnLf0V01W8axr69UOpNfDWBgOXYRPqqilwt/tWEg++0mW/wA4K6UYcAZfaGZ94ugDyy3Q34UlzQ6qZDmx3Q0e8DsfJT3B4hVoOa4CCDuP8aoVWg7UgDxifReuVnMr0y1tSm8Fp0OV5/3ODibciNd1yXGvs+c0Z21KYBnul5cbTE92y5Xi05/AdlcTWaKjKUtOhzNAMWMSU1X7E4wXNCo7llAePVpKnwrFYnAkVKboFzsWuiAbGx5TqvQuB9unVGfuqTHASS0GHX1lup8QrOOjzfC9k8S4fwH2OkAfEhRxPAa1K9Si9u1wQN7zpC9swtJ+MbZr6R2ccrhImNYMT8Nwi1OAVmCHV2vc6O65rRMC4ki+6vUeQ8L7M13lpFJxGUOPcMBgJEyV7X2O7INwzczw0vM3AixAtGype0/H62DwrS3I17jlpiWkWElwbOgHPmF5+/7TeJPk/wCoyTAhrWj0MGD8Vi/wfQD6zW6kDxMekpWtj6BiazBB/wDUaL8tV808T4jUe7NUqPqON5eSTfoTZVVXFEnkpg+tGNbyF7+P6qFam/7pAXzt2V+0nF4Lutd7Snb93UlwH9J1Z5W6L2PhP2n4KrSY59UUnuF2PkQdxmiInQqDpm4X8UH8lrKxps2/QTCyhjmPaHtcC06OBBafA7rDiWtgXM+aAjqfIx1WChuigrMyaE8ZTAGwOukmVWNAeTNM880RbrGiu6kakWG6ynUadNPBWVFK7CNG35n4KBwocfcsNwYVqWBz4bqImOXJSqUJm/kt9jFQzB30t4yp+wG4Ijr9SrE0AOiWI9NVdCIFzflzJ9Sla0nR/kriOWn1spNf0B8QmihfhnOjv/lKj+zehd4CPyXSNoEXAH1dbFQtFgCT1TsY5ocLJEhlSPALR4a4j3SAN3NNvNdBTxp1Jjy+EJqni2xEj66KdqY40YOoHCGgnYi3zUa4rxlLDHK9/HmuyeaZNwDtcBCfQYDII8IgFXv/ABMcM+m9pgtcI2jRZSpVC5tnES3YxqORXetoNOjRzmOnVQFBgImBEf4V7/wx8sOc6ZAjfu/psrOh2qxAY1jnio1mjagmB+GfejzXrbezuALS52GYBydTykdReXBAp9jMGDmp0mvm0OEC45RYdSplac32ewuF4gHDI9jmATTdUJEOs4sIaSRI3uJHirml9lWED/aU69WnlOjTdv8AuiWlPO7OgH91Ro03Ni4qAOgdGzbomaXCy5omsDlvlaSCec2GZaxFlhcO6+XFOqQIghjT6kAI76Na8VMxG0UyZ2hVWExFFryKlYNaLFppyfN3+ExXxuDizg6JuO64TtZoKmCl7S9lMVjKralTK1rGZWj3oJuSYG56Kgq9gMXTaAGioRdrmgxpaZA0ldzR4zh2jMHOI5G49SR81mJ46AzuljQ4yTzHUpg8nf8AZzji4g0iD1nfwFrqGJ+zbGsN6Ycdg10n4L1anxuk4EOc8no/l0sAUhVxTw4kVSW30c8EA2GhglOhrx/2YpjvC+46/psoHF9APkPrmu9xPZOhVeXF7gLd2xE9HEzfqEvieyGFbAa/WSTJMSebbWHis9KrfYLtj7MOw7nEB72mnm91hdYj+WbX5r1LDEMOcuc5wMnvOJEaiN15EzsbRyl2d4Mbhsf3TH5rqOEcWxNKnldVYSwRmIyvywIEgXI05rU41HfftZxd3g6m0CczhHoNT4KdTj4BEWE6u3A+C4mpxZzhPtWu8HHXlBuiUKxIuQBYSRm1/mv6J0NdPT44ajyTlDbgB1xr00MKOHqHNLasN0guk6+Gioq9XvG5NrRSMW2BKHh+JBrjmtF7uyxOxj4K9E16DQIDe74oVevlXMs7UgiA5t9TBBHg39StYjipPuuaRtmdfzERz0Wei6scdxUgGLnTrfroq/8AadRhl4lkjSJA6DdVruIEg6dcpvboSDdQo8TAknM4CYbeSTF+QHmtzimrir2jAJOWQJvppA909VlDtE2ocrWuE7gZttYHVUNfGyJawNJ3dBI8BEBa4djhnIcyzhHdcQRzPXVOqa7SnxEta41M1rDqSLJhrCS06C207DX1XKf66oAPZluRpiDeRtAOqaxXaKs5sMytjUm/zWOrWrzHUmAHvQDEnQCD+JLUWh0ZSHH4Dw1XHe0OYl7y8+J+SsMFBdmFhoSwxE2uCdfNXriauatFzbsFxfXrylQo8WcSWvBGtyIufHdLgVAHCm8k/wAzSDfbOTqm8CXvBbVZMiPCdy79EDWHxhHdJi3yU3w4gzmuNJiZGpQm8Pptbc3Ogmb6kA8gLoFF9MO7snvCcjokza3L/KyriWdu60fcMfiyl1vrZZW7UMcCTRpgkm7SwuJ/pM2XKUsX+B7G/wC8fRWFjYJ9sw9AZ85MLp4jp28aY4tLzmN4Ey0DYZbeicwvEGHfNBnvCB6kxA2+a5LD4ZrgSXsAHN7Rr0N/SVs4YDR9I+NRvwKujpaXF2TlqVKpYLDJliBYCYkAIWN7TNuKbYA0Li55MdJAHoudpYYvmHssCYLm36A5vioZSbS0xyLT800XtPEsqXccvkANbjW3isrV6YaSx+bvEQTcjwbqqJztyYdy7vxJspMqtG4J6vHyV7C2biGmbkaWDbfGyZo1ANKh826fnCpm4sN3Z6i/5qTcSCbFpnq39VdHSVaDHt/dvc86xlnQXJIHPkh1cO1zYNItdABLTaRvlcVXYLGAS17ssxo5uxtvJ9QrmhhWPDnOrUSDFzZ3/UZupQu/CscA1xaAIDYqZXjqZsZO0WQMXwqk2m14rzNshEuaOvXVRxvCxm/dvY5p3c9o9bqdLhL7XpQRMNeNLfevCbBHC4RjbhxO5BIjpLdT6Kba7hBOWGm0nNadGgwB5gouLJbHcOkAio06bmEo2oZBcHEa3dII8naeaCWJxT3utUIBmBmNhOkzdRpU+b7nqT6xaSh1cTlJIeBP8zB5ASYWjxJp1qN86g+EK6HqhY2GuyuI1JkHygwR1Q314BDQNZkZtOkpb9s0mCxYT1cP1U29puQZYadz4ypoJhajpFnEfy9Op0KdbXc8gBgjkZJvM8yqqp2iIguLYI17hnoS0yCFr/xVSzSGtFtS5uu9uSdoYeFa5zEC+pPXRMjHNE6XiCCY6id1zzu2+zWU3CdwzTx1VZju0+IqnKw+zb+GnDW85Jm/qs3nDHVca7RGi1rQ1mZ+YzBtlGpXJ4jtRXeQMxA/lDRBi1mpXEh72tc+qXHeXZiJ1AGaI03SQ4YzN3nf82bdJXO8quH3cTqVAf3j+Rlxgab+KJS7T4hsD277W1BBJ8VXBjWubIJaNe80E6zbRKPYbnM3nAIMXsOhhZ2q63A/aFXpOAqFtVo0zDQRe4IhXGG+1YkxVpB39By22sdx4rzurUGW0TF+8EY1gIz1GnkGOGnUzqm0epVftHoWIY4P0/eCbdIlFodpHVMgDqV3MgNGUxmEXB6ryV+MpCxcPN0p3h+Mp+2pwBGeno7/ANxu0rXYXhWO0WLFkaUnLFioGscsWIjbFIfJYsVVj1unqFixEEeo/dPisWJRErQ1WLFAR+3mtbFYsVEXanxWlpYg0VOn81ixRUam3iVjlpYgmpu90rFig0z3UPYLFiok1RpanyWLFARn3kI/MLFilGno+D/jU/62f9xqxYoP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>
              <a:latin typeface="Times New Roman" pitchFamily="18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611561" y="542905"/>
            <a:ext cx="3024336" cy="4378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07149" y="1556792"/>
            <a:ext cx="7293243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VAMOS </a:t>
            </a: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CONFIANTES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TRONO DA GRAÇA,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ALCANÇAREMOS MISERICÓRDIA.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1. O meu coração transborda 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 uma ideia feliz: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Vou dedicar ao Rei o meu poema.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endParaRPr lang="pt-PT" sz="26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2. Sois o mais belo dos filhos dos homens,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graça se derrama em vossos lábios,</a:t>
            </a:r>
          </a:p>
          <a:p>
            <a:pPr marL="609600" indent="-609600">
              <a:lnSpc>
                <a:spcPts val="2300"/>
              </a:lnSpc>
              <a:buFontTx/>
              <a:buNone/>
              <a:defRPr/>
            </a:pPr>
            <a:r>
              <a:rPr lang="pt-PT" sz="2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 isso Deus Vos abençoou para sempre.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573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62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30895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1348800"/>
            <a:ext cx="7848871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“O templo de Deus abriu-se no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 arca da aliança foi vista no seu templo.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Apareceu no Céu um sinal grandioso: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mulher revestida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sol,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lua debaixo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dos pés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uma coroa de doze estrelas na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cabeça.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Estava para 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gritava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as dores e ânsias da maternidade.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apareceu no Céu outro sinal: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um enorme dragão cor de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fogo, com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sete cabeças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dez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chifres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nas cabeças sete diademas.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cauda arrastava um terço das estrelas do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lançou-as sobre a terra.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dragão colocou-se diante da mulher que estava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ser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mãe, para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lhe devorar o filho, </a:t>
            </a:r>
            <a:endParaRPr lang="pt-PT" sz="2200" spc="100" baseline="0" dirty="0" smtClean="0">
              <a:solidFill>
                <a:srgbClr val="F8F8F8"/>
              </a:solidFill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logo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que nascesse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1571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29042999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3608" y="1772816"/>
            <a:ext cx="784887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Ela teve um filho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varão, que há de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reger todas as nações com ceptro de ferro.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filho foi levado para junto de Deus e do seu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trono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 mulher fugiu para o deserto,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onde Deus lhe tinha preparado um lugar.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E ouvi uma voz poderosa que clamava no Céu: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«Agora chegou a salvação, o poder e a realeza do nosso 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Deus e 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o domínio do seu Ungido</a:t>
            </a:r>
            <a:r>
              <a:rPr lang="pt-PT" sz="2200" spc="100" baseline="0" dirty="0" smtClean="0">
                <a:solidFill>
                  <a:srgbClr val="F8F8F8"/>
                </a:solidFill>
                <a:cs typeface="Arial" charset="0"/>
              </a:rPr>
              <a:t>»”.        					   	                 (</a:t>
            </a:r>
            <a:r>
              <a:rPr lang="pt-PT" sz="2200" spc="100" baseline="0" dirty="0">
                <a:solidFill>
                  <a:srgbClr val="F8F8F8"/>
                </a:solidFill>
                <a:cs typeface="Arial" charset="0"/>
              </a:rPr>
              <a:t>Ap 11.12)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</a:t>
            </a: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80821" y="5364221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907704" y="4869160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À VOSSA DIREITA, SENHOR,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RAINHA DO CÉU,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ORNADA DO OURO MAIS FINO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pic>
        <p:nvPicPr>
          <p:cNvPr id="11674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4911" y="126655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727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10466</TotalTime>
  <Words>1834</Words>
  <Application>Microsoft Office PowerPoint</Application>
  <PresentationFormat>Apresentação no Ecrã (4:3)</PresentationFormat>
  <Paragraphs>316</Paragraphs>
  <Slides>30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17</vt:i4>
      </vt:variant>
      <vt:variant>
        <vt:lpstr>Títulos dos diapositivos</vt:lpstr>
      </vt:variant>
      <vt:variant>
        <vt:i4>30</vt:i4>
      </vt:variant>
    </vt:vector>
  </HeadingPairs>
  <TitlesOfParts>
    <vt:vector size="5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17_Modelo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825</cp:revision>
  <dcterms:created xsi:type="dcterms:W3CDTF">2006-05-02T09:35:59Z</dcterms:created>
  <dcterms:modified xsi:type="dcterms:W3CDTF">2014-08-13T10:47:13Z</dcterms:modified>
</cp:coreProperties>
</file>