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880" r:id="rId3"/>
    <p:sldMasterId id="2147487893" r:id="rId4"/>
    <p:sldMasterId id="2147487906" r:id="rId5"/>
    <p:sldMasterId id="2147487919" r:id="rId6"/>
    <p:sldMasterId id="2147487932" r:id="rId7"/>
    <p:sldMasterId id="2147487945" r:id="rId8"/>
    <p:sldMasterId id="2147488139" r:id="rId9"/>
    <p:sldMasterId id="2147493277" r:id="rId10"/>
  </p:sldMasterIdLst>
  <p:notesMasterIdLst>
    <p:notesMasterId r:id="rId39"/>
  </p:notesMasterIdLst>
  <p:sldIdLst>
    <p:sldId id="370" r:id="rId11"/>
    <p:sldId id="384" r:id="rId12"/>
    <p:sldId id="380" r:id="rId13"/>
    <p:sldId id="353" r:id="rId14"/>
    <p:sldId id="395" r:id="rId15"/>
    <p:sldId id="391" r:id="rId16"/>
    <p:sldId id="258" r:id="rId17"/>
    <p:sldId id="385" r:id="rId18"/>
    <p:sldId id="386" r:id="rId19"/>
    <p:sldId id="387" r:id="rId20"/>
    <p:sldId id="388" r:id="rId21"/>
    <p:sldId id="389" r:id="rId22"/>
    <p:sldId id="390" r:id="rId23"/>
    <p:sldId id="307" r:id="rId24"/>
    <p:sldId id="392" r:id="rId25"/>
    <p:sldId id="262" r:id="rId26"/>
    <p:sldId id="342" r:id="rId27"/>
    <p:sldId id="396" r:id="rId28"/>
    <p:sldId id="397" r:id="rId29"/>
    <p:sldId id="326" r:id="rId30"/>
    <p:sldId id="301" r:id="rId31"/>
    <p:sldId id="400" r:id="rId32"/>
    <p:sldId id="398" r:id="rId33"/>
    <p:sldId id="399" r:id="rId34"/>
    <p:sldId id="345" r:id="rId35"/>
    <p:sldId id="381" r:id="rId36"/>
    <p:sldId id="296" r:id="rId37"/>
    <p:sldId id="401" r:id="rId38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ECFF"/>
    <a:srgbClr val="003300"/>
    <a:srgbClr val="99FF33"/>
    <a:srgbClr val="FFFF00"/>
    <a:srgbClr val="33CC33"/>
    <a:srgbClr val="FFCCFF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4" autoAdjust="0"/>
    <p:restoredTop sz="94628" autoAdjust="0"/>
  </p:normalViewPr>
  <p:slideViewPr>
    <p:cSldViewPr>
      <p:cViewPr>
        <p:scale>
          <a:sx n="80" d="100"/>
          <a:sy n="80" d="100"/>
        </p:scale>
        <p:origin x="-58" y="-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B1DBDA8-3080-481E-B64C-9DFA7652246A}" type="datetimeFigureOut">
              <a:rPr lang="pt-PT"/>
              <a:pPr>
                <a:defRPr/>
              </a:pPr>
              <a:t>11-11-2013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AAB5AF7-B082-46EC-8EB8-202E6E95DD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2217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3FA7387E-CBB6-44C6-906E-625E50B6FA75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D3C7E6-E4AB-46AD-837D-ECFAB0609505}" type="slidenum">
              <a:rPr lang="pt-PT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5A6633B-F512-4B7C-85A6-F4FD947CCBEC}" type="slidenum">
              <a:rPr lang="pt-PT" sz="1200" smtClean="0"/>
              <a:pPr algn="r" eaLnBrk="1" hangingPunct="1">
                <a:defRPr/>
              </a:pPr>
              <a:t>25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871CE03-FBE6-47EE-9ED5-85AFA2199E3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DC0B4D9-BF8F-48F3-B961-71E50EC763FD}" type="slidenum">
              <a:rPr lang="pt-PT" sz="1200" smtClean="0"/>
              <a:pPr algn="r" eaLnBrk="1" hangingPunct="1">
                <a:defRPr/>
              </a:pPr>
              <a:t>27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B720F-7581-4C58-BA3D-097E64EB3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5926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17C6-978E-4E17-AAD8-14718C6C0B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871885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78E00-A1EA-4F3D-ADEF-BD063387E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095797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34CAA6-0887-4D99-A70F-A19BD2E0AB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36170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C16171-DD9D-4B25-9CFE-9B97D56BC1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583006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5E4743-01F4-4BA0-81ED-0A3EAD0CFB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556536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EC994F-1EEC-4B2C-A5D0-32240FA16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88237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945139-B49F-434F-90A4-A94B177D78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0093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03F966-03B9-48B8-BE1B-90D1F598D8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694167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882BD5-61C4-4129-A0B7-B521D3DD6A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47678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92A4CD-3F48-4C65-B3B2-3352C301E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81709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6CA74E-9062-4307-A73E-CC911AC46F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1330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2481C-37F7-4790-A829-A533ED11A2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128374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99D795-79C7-4614-A86C-90050EF2FB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9839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A1C349-00ED-4791-9A47-33232115B9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171621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15D1B6-F3B6-4C5C-B5E6-71C28B833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935747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29720-9979-4FD9-9A2E-0C0A40250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805351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9F928D-D98F-4E97-8F9F-D90DDFF47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7262189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182790-4E50-4E42-BA74-5E1ED01C55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154361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8E4001-CE8B-4262-A4B8-3DE06CBFF6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10137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5B7C84-1715-4C16-B54E-C6B81B444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192798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555430-868C-4F74-86E6-52050797B9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5318551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A12CA4-21E9-4B6F-B4BE-773223D414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79979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A8B3-63CC-425E-B812-6DDAD6292C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1591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CA256E-51C1-48A5-87E5-A71623692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37291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7BF29D-C46F-49AA-9F83-0C222E51C3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9127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8B1EFB-21E3-4D75-ABDA-A9226CBFD5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009066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45A040-1439-47A7-9080-7833602342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243829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B1A35-4393-4D10-A6F7-ACC0ED6EE1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080507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3BD1A9-FF68-447A-8F30-F16312ECD1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833954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6A4CC7-7944-453C-A215-4BD07FB02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74717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5A307-1872-400F-97A4-FA13711CF1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21633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8786B-7D41-4091-8281-08ADCCF7CD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932666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B8574-BE2F-48AC-BF91-29BB18BAFF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803618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ED15A9-D800-43CA-8CEB-E1E4167034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250094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A700DB-2208-41F3-A20D-D31CAED806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1317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433017-7AF3-481B-888C-E4604E474F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69786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3C7D63-5C9F-45D3-A33A-61F6FED735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94221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F4E94-E5AC-4A05-AFAE-E356836CA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9663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E5647F-D687-4C3B-9196-9638BF32B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47989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232335-5773-42E0-B1C8-001BCAB68A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392813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9DA64-8A06-441E-9655-3A949A8467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461251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387EB4-5D07-4C3D-8D4F-24C19E9D13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20935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DAA9-415B-4778-B50A-DBF60F2A6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31325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F2229-82A9-4CEE-BE49-8F4744F5AA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73315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BD1147-226C-482C-ABEE-07403B4CC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877098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179B7-56FA-4682-B2A5-A9322CDBD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375004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4CA3CA-2D99-4336-AA9E-37DA04A369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727673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FDD888-D212-4924-BCF8-D01DE41991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872297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115995-E3BA-4B07-A173-0F17D34F18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202570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87714B-97A5-4533-93FA-BEB3FAF7FC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616262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290FF8-75C0-49BA-A996-63F0F78A7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254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063488-F6E7-4513-8A40-CBAD5C98E2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24419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9B96DB-3209-4C75-A1EE-4A31B2935F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56453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4E8D2-44B8-4508-877A-2CAD134D9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195700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89D8C2-38B4-436B-A022-3D24F78D7C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16334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6C8CD-29CA-4AA7-9BE3-45858247D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53350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38694C-23D3-4FA9-90E8-B7A9C88FA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560771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1E39B4-01CF-477A-94B5-94F339C4B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53049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A88304-F2DA-48D7-B03D-10CFABBB4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489465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0272EE-7E11-472A-A79C-4C74A908C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21113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4634BE-7D2A-418B-8CDF-3E32FC13F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7133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EC372B-6783-4849-B915-76FFDA11F6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603026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E49796-7EB0-42A8-8D40-127BFC9B54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0686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76C26-8FE1-46FA-8677-479601ED0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2326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8E3C2-3500-47E5-B522-B26C1C347E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453571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666A34-0608-49CE-A958-0DFC4E8343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513625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0F05DF-190C-462D-8DD8-E6359C881B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355083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23625-8DE6-462F-9B00-6FBF31B5FE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12318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44681-1793-4C34-899F-FDC41CF8EC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33339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9213BF-27A6-4576-9972-4FC508421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63493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045ED-4213-43D8-BDC2-EC52F327C0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64761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C01400-EA63-4360-89B4-BF76AE3C7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35959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127AD4-3402-47FF-9C1F-04D796F10F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82365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81F7D9-5F4F-4024-9F54-23106ADAD0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65354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E18E1A-A8DC-4B2B-BDAD-47151F425C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71743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990A-61B2-439D-8A77-65D3EDB0C6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45345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5E8ED9-04EB-4F03-BA46-09540A56F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594445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3D12F4-B16C-4AC8-8EA9-2D5E086B9B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8457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75A077-BD0F-4778-9850-7E450EB31E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124876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0FDBCB-3A6E-405B-A509-81CEC3969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26765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2BFDEC-325E-4C2E-809A-EA82274DBE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64612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97A09A-A7F1-44C6-8A49-F21F5E3503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768820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B8D608-B3B6-4733-896D-2F1692D77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078177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E6A0EE-B23A-4C2D-9D7F-48B746BF97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13227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E66EF4-A526-4547-A80A-92B6F3CF79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980535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E1E4EB-0750-478F-B10A-11179EAE34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93163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216CC-A9F5-4701-B1E1-08A27A7EB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496845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FF9ED0-779B-428A-8E9A-AE789F0DC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83894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352E2-1238-4C0E-828F-F841A7416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336369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743F17-1C86-4454-88C3-96E2DB9508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727420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0F13F-743B-441C-9FB4-F7240DFB3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9525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8C6FE8-442B-43B9-A177-23A7B1CA14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44173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A7CF57-6A5D-4978-BD4F-6D1BF43637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138944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2FFFB4-8014-4164-A019-9516CEBAA9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89214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584710-5C02-4B91-879A-CB990DD6E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294708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7CAB48-7897-44FD-9C35-52ADA9F91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69876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FF12B-6040-4EE1-8B45-26B772C456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383143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F0AF2-8D58-426E-B9F6-1320F47B6E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58232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D10E5D-F2B6-4FB9-83B7-F7456784AC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57412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9B934A-DAE8-4DB1-BBB9-0E0E099D4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57533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BA217-26A1-48AD-A503-30DEEF478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821615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329DC2-05D4-4F91-B5B0-6D3BF524D8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78827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405B-134D-413C-B7CC-F50B3AFF3E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905772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509677-A99F-47C0-811D-270BC0B5BB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882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EA00E3-0D74-47C0-ABC7-67C7240CD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167127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67D764-23D8-4929-A3ED-7CFDECC072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326408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EF0BF5-90F5-4243-8ECA-4E303AAA6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024608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EF6569-F068-4843-B8AB-8DB982E9C1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92331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4DAB5-98E8-4FB0-BBDE-DD683BFDF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264102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BE239B-C7FB-4E18-82D4-F0C1667D2C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91176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2EC31-8104-45FE-ADF1-A53E30731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34335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4E7725-CAE1-43E8-A6D2-38A7C2600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97920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8E8862-A688-418D-A076-07815347E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358977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FDB220-2070-4103-9BB5-DDEF92694F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376402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2465E1-111E-4F9F-9282-9DA09C6A29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54802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1A0967-42E1-4CC9-987E-96C4117DB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7360236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4DA4D-38BB-4126-8790-3B2D255F1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22494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26E159-AD57-491F-B4A7-22587FD748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53702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2D0792-0B02-458C-9C28-FFB9E34C28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088266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01B021-C46E-4015-902D-6639EBD80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39" r:id="rId1"/>
    <p:sldLayoutId id="2147493628" r:id="rId2"/>
    <p:sldLayoutId id="2147493629" r:id="rId3"/>
    <p:sldLayoutId id="2147493630" r:id="rId4"/>
    <p:sldLayoutId id="2147493631" r:id="rId5"/>
    <p:sldLayoutId id="2147493632" r:id="rId6"/>
    <p:sldLayoutId id="2147493633" r:id="rId7"/>
    <p:sldLayoutId id="2147493634" r:id="rId8"/>
    <p:sldLayoutId id="2147493635" r:id="rId9"/>
    <p:sldLayoutId id="2147493636" r:id="rId10"/>
    <p:sldLayoutId id="2147493637" r:id="rId11"/>
    <p:sldLayoutId id="21474936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ED44BC-2D89-4C4F-BD6F-1CA9A409D6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36" r:id="rId1"/>
    <p:sldLayoutId id="2147493737" r:id="rId2"/>
    <p:sldLayoutId id="2147493738" r:id="rId3"/>
    <p:sldLayoutId id="2147493739" r:id="rId4"/>
    <p:sldLayoutId id="2147493740" r:id="rId5"/>
    <p:sldLayoutId id="2147493741" r:id="rId6"/>
    <p:sldLayoutId id="2147493742" r:id="rId7"/>
    <p:sldLayoutId id="2147493743" r:id="rId8"/>
    <p:sldLayoutId id="2147493744" r:id="rId9"/>
    <p:sldLayoutId id="2147493745" r:id="rId10"/>
    <p:sldLayoutId id="2147493746" r:id="rId11"/>
    <p:sldLayoutId id="21474937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274085-82B1-47A8-A42D-D3A3746A81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40" r:id="rId1"/>
    <p:sldLayoutId id="2147493641" r:id="rId2"/>
    <p:sldLayoutId id="2147493642" r:id="rId3"/>
    <p:sldLayoutId id="2147493643" r:id="rId4"/>
    <p:sldLayoutId id="2147493644" r:id="rId5"/>
    <p:sldLayoutId id="2147493645" r:id="rId6"/>
    <p:sldLayoutId id="2147493646" r:id="rId7"/>
    <p:sldLayoutId id="2147493647" r:id="rId8"/>
    <p:sldLayoutId id="2147493648" r:id="rId9"/>
    <p:sldLayoutId id="2147493649" r:id="rId10"/>
    <p:sldLayoutId id="2147493650" r:id="rId11"/>
    <p:sldLayoutId id="21474936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D252E2-8414-47F7-9C35-F6D0392CC6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52" r:id="rId1"/>
    <p:sldLayoutId id="2147493653" r:id="rId2"/>
    <p:sldLayoutId id="2147493654" r:id="rId3"/>
    <p:sldLayoutId id="2147493655" r:id="rId4"/>
    <p:sldLayoutId id="2147493656" r:id="rId5"/>
    <p:sldLayoutId id="2147493657" r:id="rId6"/>
    <p:sldLayoutId id="2147493658" r:id="rId7"/>
    <p:sldLayoutId id="2147493659" r:id="rId8"/>
    <p:sldLayoutId id="2147493660" r:id="rId9"/>
    <p:sldLayoutId id="2147493661" r:id="rId10"/>
    <p:sldLayoutId id="2147493662" r:id="rId11"/>
    <p:sldLayoutId id="2147493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2D9A1-3B0A-4EAF-9F1F-C713E035B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64" r:id="rId1"/>
    <p:sldLayoutId id="2147493665" r:id="rId2"/>
    <p:sldLayoutId id="2147493666" r:id="rId3"/>
    <p:sldLayoutId id="2147493667" r:id="rId4"/>
    <p:sldLayoutId id="2147493668" r:id="rId5"/>
    <p:sldLayoutId id="2147493669" r:id="rId6"/>
    <p:sldLayoutId id="2147493670" r:id="rId7"/>
    <p:sldLayoutId id="2147493671" r:id="rId8"/>
    <p:sldLayoutId id="2147493672" r:id="rId9"/>
    <p:sldLayoutId id="2147493673" r:id="rId10"/>
    <p:sldLayoutId id="2147493674" r:id="rId11"/>
    <p:sldLayoutId id="21474936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4D996B-F27C-4886-9C31-D57EC8B08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76" r:id="rId1"/>
    <p:sldLayoutId id="2147493677" r:id="rId2"/>
    <p:sldLayoutId id="2147493678" r:id="rId3"/>
    <p:sldLayoutId id="2147493679" r:id="rId4"/>
    <p:sldLayoutId id="2147493680" r:id="rId5"/>
    <p:sldLayoutId id="2147493681" r:id="rId6"/>
    <p:sldLayoutId id="2147493682" r:id="rId7"/>
    <p:sldLayoutId id="2147493683" r:id="rId8"/>
    <p:sldLayoutId id="2147493684" r:id="rId9"/>
    <p:sldLayoutId id="2147493685" r:id="rId10"/>
    <p:sldLayoutId id="2147493686" r:id="rId11"/>
    <p:sldLayoutId id="21474936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C13CE5-2B90-4443-95BB-F99C07208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88" r:id="rId1"/>
    <p:sldLayoutId id="2147493689" r:id="rId2"/>
    <p:sldLayoutId id="2147493690" r:id="rId3"/>
    <p:sldLayoutId id="2147493691" r:id="rId4"/>
    <p:sldLayoutId id="2147493692" r:id="rId5"/>
    <p:sldLayoutId id="2147493693" r:id="rId6"/>
    <p:sldLayoutId id="2147493694" r:id="rId7"/>
    <p:sldLayoutId id="2147493695" r:id="rId8"/>
    <p:sldLayoutId id="2147493696" r:id="rId9"/>
    <p:sldLayoutId id="2147493697" r:id="rId10"/>
    <p:sldLayoutId id="2147493698" r:id="rId11"/>
    <p:sldLayoutId id="21474936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2B8950-B239-4FEE-9454-64757055B6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00" r:id="rId1"/>
    <p:sldLayoutId id="2147493701" r:id="rId2"/>
    <p:sldLayoutId id="2147493702" r:id="rId3"/>
    <p:sldLayoutId id="2147493703" r:id="rId4"/>
    <p:sldLayoutId id="2147493704" r:id="rId5"/>
    <p:sldLayoutId id="2147493705" r:id="rId6"/>
    <p:sldLayoutId id="2147493706" r:id="rId7"/>
    <p:sldLayoutId id="2147493707" r:id="rId8"/>
    <p:sldLayoutId id="2147493708" r:id="rId9"/>
    <p:sldLayoutId id="2147493709" r:id="rId10"/>
    <p:sldLayoutId id="2147493710" r:id="rId11"/>
    <p:sldLayoutId id="21474937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38836A-F434-4990-8BB7-EA354AAA77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12" r:id="rId1"/>
    <p:sldLayoutId id="2147493713" r:id="rId2"/>
    <p:sldLayoutId id="2147493714" r:id="rId3"/>
    <p:sldLayoutId id="2147493715" r:id="rId4"/>
    <p:sldLayoutId id="2147493716" r:id="rId5"/>
    <p:sldLayoutId id="2147493717" r:id="rId6"/>
    <p:sldLayoutId id="2147493718" r:id="rId7"/>
    <p:sldLayoutId id="2147493719" r:id="rId8"/>
    <p:sldLayoutId id="2147493720" r:id="rId9"/>
    <p:sldLayoutId id="2147493721" r:id="rId10"/>
    <p:sldLayoutId id="2147493722" r:id="rId11"/>
    <p:sldLayoutId id="21474937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3658CB-E107-4277-A81B-75E53748D9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24" r:id="rId1"/>
    <p:sldLayoutId id="2147493725" r:id="rId2"/>
    <p:sldLayoutId id="2147493726" r:id="rId3"/>
    <p:sldLayoutId id="2147493727" r:id="rId4"/>
    <p:sldLayoutId id="2147493728" r:id="rId5"/>
    <p:sldLayoutId id="2147493729" r:id="rId6"/>
    <p:sldLayoutId id="2147493730" r:id="rId7"/>
    <p:sldLayoutId id="2147493731" r:id="rId8"/>
    <p:sldLayoutId id="2147493732" r:id="rId9"/>
    <p:sldLayoutId id="2147493733" r:id="rId10"/>
    <p:sldLayoutId id="2147493734" r:id="rId11"/>
    <p:sldLayoutId id="21474937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9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5845" name="Seta para baixo 10"/>
          <p:cNvSpPr>
            <a:spLocks noChangeArrowheads="1"/>
          </p:cNvSpPr>
          <p:nvPr/>
        </p:nvSpPr>
        <p:spPr bwMode="auto">
          <a:xfrm rot="19720332">
            <a:off x="744220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s-ES" baseline="0">
              <a:solidFill>
                <a:srgbClr val="F8F8F8"/>
              </a:solidFill>
              <a:cs typeface="+mn-cs"/>
            </a:endParaRPr>
          </a:p>
        </p:txBody>
      </p:sp>
      <p:pic>
        <p:nvPicPr>
          <p:cNvPr id="132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288" y="993775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210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827583" y="1272833"/>
            <a:ext cx="7870329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vivei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graças.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Habite em vós com abundância a palavra de Cristo, para vos instruirdes e aconselhardes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uns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aos outros com toda a sabedoria;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com salmos, hinos e cânticos inspirados,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cantai de todo o coração a Deus a vossa gratidão.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tudo o que fizerdes, por palavras ou por obras, seja tudo em nome do Senhor Jesus,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dando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graças, por Ele, a Deus Pai.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Esposas, sede submissas aos vossos maridos,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convém no Senhor.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Maridos, amai as vossas esposas e não as trateis com aspereza. Filhos, obedecei em tudo a vossos pais, porque isto agrada ao Senhor.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Pais, não exaspereis os vossos filhos,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que não caiam em desânimo”.   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Cl 3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689074" y="908720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4139952" y="609329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0" descr="http://mesadepalavras.files.wordpress.com/2009/12/holy-famil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955" y="2205038"/>
            <a:ext cx="2919413" cy="391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708920"/>
            <a:ext cx="7489825" cy="3024187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Reine em vossos corações 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Paz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Cristo;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habite em vós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a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sua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Palavra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3128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23218" y="1196752"/>
            <a:ext cx="3780582" cy="432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414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034236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415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ângulo 11"/>
          <p:cNvSpPr/>
          <p:nvPr/>
        </p:nvSpPr>
        <p:spPr>
          <a:xfrm>
            <a:off x="395536" y="1210682"/>
            <a:ext cx="8568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“Ao chegarem os dias da purificação, segundo a Lei de Moisés, Maria e José levaram Jesus a Jerusalém, para O apresentarem ao Senhor, como está escrito na Lei do Senhor: «Todo o filho primogénito varão será consagrado ao Senhor», e para oferecerem em sacrifício um par de rolas ou duas pombinhas, como se diz na Lei do Senhor. Vivia em Jerusalém um homem chamado Simeão, homem justo e piedoso, que esperava a consolação de Israel;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Espírito Santo estava nele. O Espírito Santo revelara-lhe que não morreria antes de ver o Messias do Senhor;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veio ao templo, movido pelo Espírito. Quando os pais de Jesus trouxeram o Menino, para cumprirem as prescrições da Lei no que lhes dizia respeito, Simeão recebeu-O em seus braços e bendisse a Deus, exclamando: «Agora, Senhor, segundo a vossa palavra, deixareis ir em paz o vosso servo, porque os meus olhos viram a vossa salvação, que pusestes ao alcance de todos os povos: luz para se revelar às nações e glória de Israel, vosso povo».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512738" y="908720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517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0872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5175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521519" y="946314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323528" y="1354698"/>
            <a:ext cx="86409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pai e a mãe do Menino Jesus estavam admirados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o que d’Ele se dizia. Simeão abençoou-os e disse a Maria, sua Mãe: «Este Menino foi estabelecido para que muitos caiam ou se levantem em Israel e para ser sinal de contradição; – e uma espada trespassará a tua alma – assim se revelarão os pensamentos de todos os corações». Havia também uma profetisa, Ana, filha de Fanuel, da tribo de Aser. Era de idade muito avançada e tinha vivido casada sete anos após o tempo de donzela e viúva até aos oitenta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quatro. Não se afastava do templo, servindo a Deus noite e dia, com jejuns e orações. Estando presente na mesma ocasião, começou também a louvar a Deus e a falar acerca do Menino a todos os que esperavam a libertação de Jerusalém. Cumpridas todas as prescrições da Lei do Senhor, voltaram para a Galileia, para a sua cidade de Nazaré. Entretanto, o Menino crescia, tornava-Se robusto e enchia-Se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sabedoria.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graça de Deus estava com Ele”.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								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Lc 2)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61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19" name="Line 12"/>
          <p:cNvSpPr>
            <a:spLocks noChangeShapeType="1"/>
          </p:cNvSpPr>
          <p:nvPr/>
        </p:nvSpPr>
        <p:spPr bwMode="auto">
          <a:xfrm>
            <a:off x="3500438" y="1700808"/>
            <a:ext cx="431165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37222" name="WordArt 16"/>
          <p:cNvSpPr>
            <a:spLocks noChangeArrowheads="1" noChangeShapeType="1" noTextEdit="1"/>
          </p:cNvSpPr>
          <p:nvPr/>
        </p:nvSpPr>
        <p:spPr bwMode="auto">
          <a:xfrm>
            <a:off x="2124075" y="5085184"/>
            <a:ext cx="5862638" cy="785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NÓS CONFIAMO-LOS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AO TEU AMOR DE PAI !</a:t>
            </a:r>
          </a:p>
        </p:txBody>
      </p:sp>
      <p:sp>
        <p:nvSpPr>
          <p:cNvPr id="8" name="Rectângulo 7"/>
          <p:cNvSpPr/>
          <p:nvPr/>
        </p:nvSpPr>
        <p:spPr>
          <a:xfrm>
            <a:off x="539552" y="2057941"/>
            <a:ext cx="84249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Oramos... a Deus, que é Pai-Mãe </a:t>
            </a:r>
            <a:r>
              <a:rPr lang="pt-BR" sz="2300" i="1" spc="100" baseline="0" dirty="0">
                <a:solidFill>
                  <a:srgbClr val="F8F8F8"/>
                </a:solidFill>
                <a:latin typeface="Arial" charset="0"/>
              </a:rPr>
              <a:t>(“Abbá”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), </a:t>
            </a:r>
          </a:p>
          <a:p>
            <a:pPr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e criou por Amor todas as Famílias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humanas. </a:t>
            </a:r>
            <a:endParaRPr lang="pt-BR" sz="23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spcAft>
                <a:spcPts val="1200"/>
              </a:spcAft>
              <a:defRPr/>
            </a:pPr>
            <a:r>
              <a:rPr lang="pt-BR" sz="2300" i="1" spc="100" baseline="0" dirty="0" smtClean="0">
                <a:solidFill>
                  <a:srgbClr val="F8F8F8"/>
                </a:solidFill>
                <a:latin typeface="Arial" charset="0"/>
              </a:rPr>
              <a:t>Olhando para a </a:t>
            </a:r>
            <a:r>
              <a:rPr lang="pt-BR" sz="2300" i="1" spc="100" baseline="0" dirty="0">
                <a:solidFill>
                  <a:srgbClr val="F8F8F8"/>
                </a:solidFill>
                <a:latin typeface="Arial" charset="0"/>
              </a:rPr>
              <a:t>Sagrada Família de </a:t>
            </a:r>
            <a:r>
              <a:rPr lang="pt-BR" sz="2300" i="1" spc="100" baseline="0" dirty="0" smtClean="0">
                <a:solidFill>
                  <a:srgbClr val="F8F8F8"/>
                </a:solidFill>
                <a:latin typeface="Arial" charset="0"/>
              </a:rPr>
              <a:t>Nazaré, pedimos:</a:t>
            </a:r>
            <a:endParaRPr lang="pt-BR" sz="2400" spc="100" baseline="0" dirty="0">
              <a:solidFill>
                <a:srgbClr val="F8F8F8"/>
              </a:solidFill>
              <a:latin typeface="Arial" charset="0"/>
            </a:endParaRPr>
          </a:p>
          <a:p>
            <a:pPr marL="447675">
              <a:defRPr/>
            </a:pP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pelas crianças, adolescentes e jovens... </a:t>
            </a:r>
          </a:p>
          <a:p>
            <a:pPr marL="447675"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pelos pais que dialogam e compreendem...</a:t>
            </a:r>
          </a:p>
          <a:p>
            <a:pPr marL="447675"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pelos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pais que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não sabem educar os filhos…</a:t>
            </a:r>
          </a:p>
          <a:p>
            <a:pPr marL="447675"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pelos filhos que não aceitam ser educados…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8" y="1144651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13" descr="http://2.bp.blogspot.com/_CYNKdiAN85c/TTgjnZseDkI/AAAAAAAAAMs/ZbeOzITn6EY/s1600/2608033_Z5l7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493" y="1916832"/>
            <a:ext cx="3834507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7" name="Line 4"/>
          <p:cNvSpPr>
            <a:spLocks noChangeShapeType="1"/>
          </p:cNvSpPr>
          <p:nvPr/>
        </p:nvSpPr>
        <p:spPr bwMode="auto">
          <a:xfrm flipV="1">
            <a:off x="428625" y="836613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8" name="Line 6"/>
          <p:cNvSpPr>
            <a:spLocks noChangeShapeType="1"/>
          </p:cNvSpPr>
          <p:nvPr/>
        </p:nvSpPr>
        <p:spPr bwMode="auto">
          <a:xfrm flipH="1">
            <a:off x="683568" y="1268760"/>
            <a:ext cx="2727301" cy="10440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71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2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9273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827584" y="2233613"/>
            <a:ext cx="7343775" cy="429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Deus os criou à sua imagem,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mulher e homem, dois numa só carne!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lhes lançou a Sua bênção: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“Multiplicai-vos, dominai a Terra!”.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DA FAMÍLIA, FONTE DE VIDA,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NOSSO PAI E NOSSA MÃE!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DA ALIANÇA, ‘SPOSO DA IGREJA,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FIEL ATÉ AO FIM!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honra “o pai” é perdoado,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honra “a mãe” garante o seu tesouro!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filho, ampara-os na velhice,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pois Deus não esquece o bem que lhes é feito.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392586">
            <a:off x="381913" y="1274732"/>
            <a:ext cx="3046756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40822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02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029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13187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13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13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23907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2390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929438" y="5244095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3" y="476672"/>
            <a:ext cx="8064896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635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SAGRADA FAMÍLIA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635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de Jesus, Maria e José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971600" y="2780928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Domingo dentro da Oitava do Natal -</a:t>
            </a:r>
          </a:p>
        </p:txBody>
      </p:sp>
      <p:sp>
        <p:nvSpPr>
          <p:cNvPr id="123912" name="Text Box 11"/>
          <p:cNvSpPr txBox="1">
            <a:spLocks noChangeArrowheads="1"/>
          </p:cNvSpPr>
          <p:nvPr/>
        </p:nvSpPr>
        <p:spPr bwMode="auto">
          <a:xfrm>
            <a:off x="684213" y="3349625"/>
            <a:ext cx="5857875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</a:t>
            </a:r>
            <a:r>
              <a:rPr lang="pt-PT" sz="2400" i="1" baseline="0" dirty="0">
                <a:latin typeface="Arial" charset="0"/>
              </a:rPr>
              <a:t>Sagrada Família </a:t>
            </a:r>
            <a:r>
              <a:rPr lang="pt-PT" sz="2400" baseline="0" dirty="0">
                <a:latin typeface="Arial" charset="0"/>
              </a:rPr>
              <a:t>começa por </a:t>
            </a:r>
            <a:r>
              <a:rPr lang="pt-PT" sz="2400" i="1" baseline="0" dirty="0">
                <a:latin typeface="Arial" charset="0"/>
              </a:rPr>
              <a:t>ser fiel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i="1" baseline="0" dirty="0">
                <a:latin typeface="Arial" charset="0"/>
              </a:rPr>
              <a:t>à Lei </a:t>
            </a:r>
            <a:r>
              <a:rPr lang="pt-PT" sz="2400" baseline="0" dirty="0">
                <a:latin typeface="Arial" charset="0"/>
              </a:rPr>
              <a:t>de Deus…  </a:t>
            </a:r>
            <a:r>
              <a:rPr lang="pt-PT" sz="2000" b="0" i="1" baseline="0" dirty="0">
                <a:latin typeface="Arial" charset="0"/>
              </a:rPr>
              <a:t>[ 3ª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>
                <a:latin typeface="Arial" charset="0"/>
              </a:rPr>
              <a:t>“Sábios conselhos”</a:t>
            </a:r>
            <a:r>
              <a:rPr lang="pt-PT" sz="2400" baseline="0" dirty="0">
                <a:latin typeface="Arial" charset="0"/>
              </a:rPr>
              <a:t> para os </a:t>
            </a:r>
            <a:r>
              <a:rPr lang="pt-PT" sz="2400" i="1" baseline="0" dirty="0">
                <a:latin typeface="Arial" charset="0"/>
              </a:rPr>
              <a:t>filhos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baseline="0" dirty="0" smtClean="0">
                <a:latin typeface="Arial" charset="0"/>
              </a:rPr>
              <a:t>na relação com os </a:t>
            </a:r>
            <a:r>
              <a:rPr lang="pt-PT" sz="2400" i="1" baseline="0" dirty="0">
                <a:latin typeface="Arial" charset="0"/>
              </a:rPr>
              <a:t>pais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Sir 3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</a:t>
            </a:r>
            <a:r>
              <a:rPr lang="pt-PT" sz="2400" i="1" baseline="0" dirty="0">
                <a:latin typeface="Arial" charset="0"/>
              </a:rPr>
              <a:t>Amor </a:t>
            </a:r>
            <a:r>
              <a:rPr lang="pt-PT" sz="2400" baseline="0" dirty="0">
                <a:latin typeface="Arial" charset="0"/>
              </a:rPr>
              <a:t>e a </a:t>
            </a:r>
            <a:r>
              <a:rPr lang="pt-PT" sz="2400" i="1" baseline="0" dirty="0">
                <a:latin typeface="Arial" charset="0"/>
              </a:rPr>
              <a:t>Paz</a:t>
            </a:r>
            <a:r>
              <a:rPr lang="pt-PT" sz="2400" baseline="0" dirty="0">
                <a:latin typeface="Arial" charset="0"/>
              </a:rPr>
              <a:t> devem guiar todas as </a:t>
            </a:r>
            <a:r>
              <a:rPr lang="pt-PT" sz="2400" i="1" baseline="0" dirty="0">
                <a:latin typeface="Arial" charset="0"/>
              </a:rPr>
              <a:t>relações familiares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Cl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2921896" y="5896977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2641600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8"/>
            <a:ext cx="1966189" cy="181518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351212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Hossana nas alturas!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2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     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44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224213" y="429260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9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70" name="Raio 9"/>
          <p:cNvSpPr>
            <a:spLocks noChangeArrowheads="1"/>
          </p:cNvSpPr>
          <p:nvPr/>
        </p:nvSpPr>
        <p:spPr bwMode="auto">
          <a:xfrm rot="-5758268">
            <a:off x="1350963" y="5257800"/>
            <a:ext cx="254000" cy="736600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389" y="4118963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7246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54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541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6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14" descr="http://t2.gstatic.com/images?q=tbn:ANd9GcTbptiSBsVXMia1zDcQofP8ez3gCIJnDCCiTvxh7bLw5MSJSsRO9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76" y="2348880"/>
            <a:ext cx="4191000" cy="2951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59" name="Line 4"/>
          <p:cNvSpPr>
            <a:spLocks noChangeShapeType="1"/>
          </p:cNvSpPr>
          <p:nvPr/>
        </p:nvSpPr>
        <p:spPr bwMode="auto">
          <a:xfrm flipH="1" flipV="1">
            <a:off x="540469" y="1556792"/>
            <a:ext cx="2519363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746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746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3286125" y="857250"/>
            <a:ext cx="5357813" cy="5543550"/>
          </a:xfrm>
        </p:spPr>
        <p:txBody>
          <a:bodyPr/>
          <a:lstStyle/>
          <a:p>
            <a:pPr>
              <a:defRPr/>
            </a:pPr>
            <a:r>
              <a:rPr lang="pt-PT" sz="800" dirty="0" smtClean="0"/>
              <a:t/>
            </a:r>
            <a:br>
              <a:rPr lang="pt-PT" sz="800" dirty="0" smtClean="0"/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CHEGOU A HORA MAIS ALTA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ALEGRIA UNIVERSAL!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O MUNDO A DEUS EXALTA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DIZENDO EM CORO: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NATAL!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Pastores, ao mundo inteiro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levai grande alegria: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No presépio eis o Cordeiro,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Filho da Virgem Maria.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Vem salvar todos os povos,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o mundo é sua herança.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Vão surgir os tempos novos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Nova e Eterna Aliança.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Como nasceu pobrezinho,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o meu Divino Senhor!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Umas palhas por esmola…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Não há pobreza maior!</a:t>
            </a:r>
            <a:endParaRPr lang="pt-PT" sz="2200" b="1" i="1" baseline="-250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510976" y="968474"/>
            <a:ext cx="2548856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150938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86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488" name="WordArt 8"/>
          <p:cNvSpPr>
            <a:spLocks noChangeArrowheads="1" noChangeShapeType="1" noTextEdit="1"/>
          </p:cNvSpPr>
          <p:nvPr/>
        </p:nvSpPr>
        <p:spPr bwMode="auto">
          <a:xfrm>
            <a:off x="1835696" y="5611391"/>
            <a:ext cx="6337300" cy="769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OBRIGADO, PAI,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QUE SEMPRE NOS AMAS!</a:t>
            </a:r>
          </a:p>
        </p:txBody>
      </p:sp>
      <p:sp>
        <p:nvSpPr>
          <p:cNvPr id="9" name="Rectângulo 8"/>
          <p:cNvSpPr/>
          <p:nvPr/>
        </p:nvSpPr>
        <p:spPr>
          <a:xfrm>
            <a:off x="441226" y="1584106"/>
            <a:ext cx="84249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Deus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criou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(“inventou”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) a família humana para ser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reflexo da Sua Família Trinitária. Porque Deus é,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ao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mesmo tempo, pai, mãe, filho, irmão… </a:t>
            </a:r>
          </a:p>
          <a:p>
            <a:pPr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pensar neste Mistério, agradecemos: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Dizemos “obrigado” a Deus, pela mãe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e pelo pai, que nos “dão a vida” numa família…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Damos graças a Deus, pelos casais humanos,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que se unem para nos gerar por amor…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Estamos gratos a Deus, pelos filhos nascidos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nos matrimónios que vivem na fidelidade…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Agradecemos a Deus, pelos jovens que,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Amor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, renunciam a formar uma família...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152103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10" descr="http://4.bp.blogspot.com/-MwFlWqPgM-M/Tv2hYoFGY4I/AAAAAAAAAsw/X5KOLvdAC-w/s1600/sagrada%2Bfamilia%2Bholy_famil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36688"/>
            <a:ext cx="3289300" cy="4681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700338" y="1484313"/>
            <a:ext cx="600075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ESTOU PENSANDO EM DEUS,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ESTOU PENSANDO NO AMOR. 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Tudo seria bem melhor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se o Natal não fosse um dia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se as mães fossem Maria,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se os pais fossem José,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se a gente se parecesse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com Jesus de Nazaré.</a:t>
            </a:r>
            <a:endParaRPr kumimoji="0"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12" descr="http://t3.gstatic.com/images?q=tbn:ANd9GcTbXoypliNKl6kyQhbUZ4owuzi3N0E2CUXj-DHU2MKFIlmJub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2200462" cy="3261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9773"/>
            <a:ext cx="1851347" cy="2515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2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271" y="3457598"/>
            <a:ext cx="3550193" cy="2995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24" descr="http://noticias.gospelmais.com.br/files/2011/12/Presepio-na-Guatemal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7" y="404812"/>
            <a:ext cx="2376116" cy="2376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4812"/>
            <a:ext cx="3866139" cy="2808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3167273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493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157394">
            <a:off x="378507" y="1681630"/>
            <a:ext cx="8811908" cy="265713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início, como “refugiados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na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“emigração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”,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terra estrangeira… é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 o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modelo para toda a família: esposos, pais, filhos, irmãos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651421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12" descr="http://t3.gstatic.com/images?q=tbn:ANd9GcTbXoypliNKl6kyQhbUZ4owuzi3N0E2CUXj-DHU2MKFIlmJub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2200462" cy="3261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9773"/>
            <a:ext cx="1851347" cy="2515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2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271" y="3457598"/>
            <a:ext cx="3550193" cy="2995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24" descr="http://noticias.gospelmais.com.br/files/2011/12/Presepio-na-Guatemal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7" y="404812"/>
            <a:ext cx="2376116" cy="2376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4812"/>
            <a:ext cx="3866139" cy="2808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3167273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493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157394">
            <a:off x="378507" y="1681630"/>
            <a:ext cx="8811908" cy="265713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início, como “refugiados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na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“emigração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”,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terra estrangeira… </a:t>
            </a:r>
            <a:r>
              <a:rPr lang="pt-PT" sz="3600" baseline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3600" baseline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 o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modelo para toda a família: esposos, pais, filhos, irmãos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9" descr="http://apaz.no.sapo.pt/NATAL-sagrada_familia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1700213"/>
            <a:ext cx="3360737" cy="3921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713458"/>
            <a:ext cx="6913563" cy="3587750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PASTORES VIERAM A TODA A PRESSA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ENCONTRARAM MARIA, JOSÉ E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MENINO DEITADO NA MANJEDOURA.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minha alma suspira ansiosamente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pelos átrios do Senhor.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 meu coração e a minha carne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exultam no Deus vivo.</a:t>
            </a: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20155621">
            <a:off x="394152" y="846174"/>
            <a:ext cx="2467645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6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2027690" y="5688029"/>
            <a:ext cx="6648765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Felizes os que esperam no Senhor</a:t>
            </a:r>
          </a:p>
          <a:p>
            <a:pPr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e seguem os seus caminhos!</a:t>
            </a:r>
            <a:endParaRPr lang="pt-PT" sz="3600" b="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0056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765093" y="1188035"/>
            <a:ext cx="81993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“Deus quis honrar os pais nos filhos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firmou sobre eles a autoridade da mãe.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seu pai obtém o perdão dos pecados,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acumula um tesouro quem honra sua mãe. 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Quem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honra o pai encontrará alegria nos seus filhos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será atendido na sua oração.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seu pai terá longa vida,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quem lhe obedece será o conforto de sua mãe.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Filho, ampara a velhice do teu pai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o desgostes durante a sua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a sua mente enfraquece, sê indulgente para com ele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o desprezes, tu que estás no vigor da vida, porque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tua caridade para com teu pai nunca será esquecida e converter-se-á em desconto dos teus pecados”.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(Sir 3)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689074" y="908720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350311">
            <a:off x="470362" y="5835904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107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877272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1079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467544" y="1700808"/>
            <a:ext cx="8387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“Irmãos: Como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eleitos de Deus,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santos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prediletos,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revesti-vos de sentimentos de misericórdia,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bondade, humildade, mansidão e paciência.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Suportai-vos uns aos outros e perdoai-vos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mutuamente, 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algum tiver razão de queixa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contra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outro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Tal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o Senhor vos perdoou,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assim deveis fazer vós também.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Acima de tudo, revesti-vos da caridade,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é o vínculo da perfeição.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Reine em vossos corações a paz de Cristo,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à qual fostes chamados para formar um só corpo.   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89074" y="1133461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17216</TotalTime>
  <Words>1800</Words>
  <Application>Microsoft Office PowerPoint</Application>
  <PresentationFormat>Apresentação no Ecrã (4:3)</PresentationFormat>
  <Paragraphs>271</Paragraphs>
  <Slides>28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10</vt:i4>
      </vt:variant>
      <vt:variant>
        <vt:lpstr>Títulos dos diapositivos</vt:lpstr>
      </vt:variant>
      <vt:variant>
        <vt:i4>28</vt:i4>
      </vt:variant>
    </vt:vector>
  </HeadingPairs>
  <TitlesOfParts>
    <vt:vector size="38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OS PASTORES VIERAM A TODA A PRESSA E ENCONTRARAM MARIA, JOSÉ E  O MENINO DEITADO NA MANJEDOURA.      1. A minha alma suspira ansiosamente    pelos átrios do Senhor.    O meu coração e a minha carne    exultam no Deus vivo.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(1ª) P- Mistério da fé!       A- Anunciamos, Senhor, a Vossa morte,           proclamamos a Vossa Ressurreição.          Vinde, Senhor Jesus!                     (2ª)  P- Mistério admirável da nossa fé!      A- Quando comemos deste pão           e bebemos deste cálice,            anunciamos, Senhor, a Vossa morte,           esperando a Vossa vinda gloriosa.      (3ª) P- Mistério da fé para a salvação do mundo!       A- Glória a Vós que morrestes na cruz      e agora viveis para sempre.     Salvador do mundo, salvai-nos!      Vinde, Senhor Jesus!</vt:lpstr>
      <vt:lpstr>Apresentação do PowerPoint</vt:lpstr>
      <vt:lpstr>Apresentação do PowerPoint</vt:lpstr>
      <vt:lpstr>Apresentação do PowerPoint</vt:lpstr>
      <vt:lpstr> CHEGOU A HORA MAIS ALTA DA ALEGRIA UNIVERSAL! TODO O MUNDO A DEUS EXALTA DIZENDO EM CORO: NATAL!  1. Pastores, ao mundo inteiro  levai grande alegria:  No presépio eis o Cordeiro,  Filho da Virgem Maria. 2. Vem salvar todos os povos, todo o mundo é sua herança. Vão surgir os tempos novos da Nova e Eterna Aliança.  3. Como nasceu pobrezinho,  o meu Divino Senhor!  Umas palhas por esmola…  Não há pobreza maior!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1319</cp:revision>
  <dcterms:created xsi:type="dcterms:W3CDTF">2006-05-02T09:35:59Z</dcterms:created>
  <dcterms:modified xsi:type="dcterms:W3CDTF">2013-11-11T12:45:12Z</dcterms:modified>
</cp:coreProperties>
</file>