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</p:sldMasterIdLst>
  <p:notesMasterIdLst>
    <p:notesMasterId r:id="rId33"/>
  </p:notesMasterIdLst>
  <p:sldIdLst>
    <p:sldId id="370" r:id="rId5"/>
    <p:sldId id="281" r:id="rId6"/>
    <p:sldId id="388" r:id="rId7"/>
    <p:sldId id="353" r:id="rId8"/>
    <p:sldId id="371" r:id="rId9"/>
    <p:sldId id="381" r:id="rId10"/>
    <p:sldId id="258" r:id="rId11"/>
    <p:sldId id="269" r:id="rId12"/>
    <p:sldId id="372" r:id="rId13"/>
    <p:sldId id="363" r:id="rId14"/>
    <p:sldId id="354" r:id="rId15"/>
    <p:sldId id="362" r:id="rId16"/>
    <p:sldId id="307" r:id="rId17"/>
    <p:sldId id="335" r:id="rId18"/>
    <p:sldId id="262" r:id="rId19"/>
    <p:sldId id="342" r:id="rId20"/>
    <p:sldId id="382" r:id="rId21"/>
    <p:sldId id="383" r:id="rId22"/>
    <p:sldId id="326" r:id="rId23"/>
    <p:sldId id="374" r:id="rId24"/>
    <p:sldId id="379" r:id="rId25"/>
    <p:sldId id="384" r:id="rId26"/>
    <p:sldId id="385" r:id="rId27"/>
    <p:sldId id="375" r:id="rId28"/>
    <p:sldId id="376" r:id="rId29"/>
    <p:sldId id="364" r:id="rId30"/>
    <p:sldId id="377" r:id="rId31"/>
    <p:sldId id="389" r:id="rId3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9900"/>
    <a:srgbClr val="48FA94"/>
    <a:srgbClr val="00EA75"/>
    <a:srgbClr val="CCFF33"/>
    <a:srgbClr val="00CC00"/>
    <a:srgbClr val="33CC33"/>
    <a:srgbClr val="99FF33"/>
    <a:srgbClr val="00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9" d="100"/>
          <a:sy n="99" d="100"/>
        </p:scale>
        <p:origin x="-9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24-03-2014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F712E1F-57FA-4DCF-8AB1-5291E62C55AB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28DD43-4D13-4635-8FFD-35C7EF6222A4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F712E1F-57FA-4DCF-8AB1-5291E62C55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1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8.jpeg"/><Relationship Id="rId11" Type="http://schemas.openxmlformats.org/officeDocument/2006/relationships/image" Target="../media/image9.png"/><Relationship Id="rId5" Type="http://schemas.openxmlformats.org/officeDocument/2006/relationships/image" Target="../media/image27.jpeg"/><Relationship Id="rId10" Type="http://schemas.openxmlformats.org/officeDocument/2006/relationships/image" Target="../media/image21.wmf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31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31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/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31825" y="1268413"/>
            <a:ext cx="8188325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A graça e a paz vos sejam dadas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parte de Deus, nosso Pai, e do Senhor Jesus Cristo.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Dou graças a Deus, em todo o tempo,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vosso respeito, pela graça divina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foi dada em Cristo Jesus.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fostes enriquecidos em tudo: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toda a palavra e em todo o conhecimento;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deste modo, tornou-se firme em vós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testemunho de Cristo.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já não vos falta nenhum dom da graça,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vós que esperais a manifestação de Nosso Senhor Jesus Cristo. Ele vos tornará firmes até ao fim, para que sejais irrepreensíveis no dia de Nosso Senhor Jesus Cristo.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Fiel é Deus, por quem fostes chamados à comunhão com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Filho, Jesus Cristo, Nosso Senhor”.                  (1 Cor 1)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059837"/>
            <a:ext cx="3115914" cy="3214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2305332" cy="3200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708" y="3830141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717177" y="2000669"/>
            <a:ext cx="7311207" cy="307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Vigiai e estai 					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preparados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sabeis quando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		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virá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60425" y="1365250"/>
            <a:ext cx="7456488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seus discípulos: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«Acautelai-vos e vigiai, porque não sabeis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chegará o momento.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como um homem que partiu de viagem: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deixar a sua casa, deu plenos poderes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seus servos, atribuindo a cada um a sua tarefa,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mandou ao porteiro que vigiasse.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Vigiai, portanto, visto que não sabeis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virá o dono da casa: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à tarde, se à meia-noite,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ao cantar do galo, se de manhãzinha;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 dê o caso que, vindo inesperadamente,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encontre a dormir.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vos digo a vós, digo-o a todos: Vigiai!»”.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(Mc 13)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763936" y="923279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1729582" y="5229225"/>
            <a:ext cx="58340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VEM, SENHOR JESUS,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VEM SALVAR-NOS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! 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628800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1771650"/>
            <a:ext cx="84963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Filho, enviado pelo Pai bondoso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misericordioso, e apresentamos as necessidades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outros e também as nossas, nestes tempos e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nesta sociedade em que vivemos.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pedimos pelos que :</a:t>
            </a:r>
          </a:p>
          <a:p>
            <a:pPr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conhecem nem procuram Jesus como o Salvador...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vivem no erro ou na escuridão religiosa ou na dúvida…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perseguidos por servirem os irmãos mais pobres...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comunidades, querem entender os  sinais de Deus…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1124198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9" descr="http://t2.gstatic.com/images?q=tbn:ANd9GcRnJCMtj8-K__15IP4LepA-H8BVPrr0Vs7l9ZpRe5DAOJ0e0o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386" y="2792341"/>
            <a:ext cx="4501988" cy="3372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755576" y="1268760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04147" y="1849134"/>
            <a:ext cx="7600715" cy="4480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Quando virá, Senhor, o dia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em que apareça o Salvador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soe o brado de alegria: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«nasceu do mundo o Redentor»?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DESÇA O ORVALHO 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ALTO DOS CÉUS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NUVENS 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CHOVAM O JUSTO!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ABRA-SE A TERRA 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E GERMINE O SALVADOR!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43470">
            <a:off x="527207" y="1266871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44036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Cristo Jesus diz que devemos viver sempre em atitude de “vigilância”...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Mc 13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 reconhecemos que Deus é nosso Pai e “nosso Redentor” que nos </a:t>
            </a:r>
            <a:r>
              <a:rPr lang="pt-PT" sz="2000" i="1" baseline="0" dirty="0">
                <a:latin typeface="Arial" charset="0"/>
              </a:rPr>
              <a:t>salva</a:t>
            </a:r>
            <a:r>
              <a:rPr lang="pt-PT" sz="2000" baseline="0" dirty="0">
                <a:latin typeface="Arial" charset="0"/>
              </a:rPr>
              <a:t> do mal...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63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Esperamos </a:t>
            </a:r>
            <a:r>
              <a:rPr lang="pt-PT" sz="2000" baseline="0" dirty="0" smtClean="0">
                <a:latin typeface="Arial" charset="0"/>
              </a:rPr>
              <a:t>– </a:t>
            </a:r>
            <a:r>
              <a:rPr lang="pt-PT" sz="2000" baseline="0" dirty="0">
                <a:latin typeface="Arial" charset="0"/>
              </a:rPr>
              <a:t>firmes </a:t>
            </a:r>
            <a:r>
              <a:rPr lang="pt-PT" sz="2000" baseline="0" dirty="0" smtClean="0">
                <a:latin typeface="Arial" charset="0"/>
              </a:rPr>
              <a:t>– </a:t>
            </a:r>
            <a:r>
              <a:rPr lang="pt-PT" sz="2000" baseline="0" dirty="0">
                <a:latin typeface="Arial" charset="0"/>
              </a:rPr>
              <a:t>a manifestação do nosso Senhor Jesus Cristo…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22796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734" y="4150278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33941" y="6068970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89" y="1916832"/>
            <a:ext cx="4808697" cy="3447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91017" y="5999636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899592" y="1473511"/>
            <a:ext cx="6723981" cy="497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SENHOR, EU CREIO: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CAMINHO CERTO DE INFINITO AMOR!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SEGUIR-TE SEMPRE: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A MINHA ESP’RANÇA,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O MEU PASTOR!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Fico absorto, enternecido,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ao pensar no Bom Pastor,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 me leva, combalido,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aos ombros do seu Amor.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Em verdes prados floridos,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à sombra dos arvoredos,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aquieta os meus sentidos,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revela-me os seus segredos.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48111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t1.gstatic.com/images?q=tbn:ANd9GcQhYv5miNAj79Y6WNrBa4YuueQ7cI91nZahDLq-D_m4dYRSmy2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1825625"/>
            <a:ext cx="3371850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H="1" flipV="1">
            <a:off x="701675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54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3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168747" y="2204864"/>
            <a:ext cx="6723981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Tu me conduzes, Senhor,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nada me pode faltar;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nos rios do teu amor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como é fácil navegar!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SENHOR, EU CREIO: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CAMINHO CERTO DE INFINITO AMOR!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SEGUIR-TE SEMPRE: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A MINHA ESP’RANÇA,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O MEU PASTOR!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6218" y="1050562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914947"/>
            <a:ext cx="848360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o mesmo Jesus Cristo, através da Palavra desta Eucaristia, que nos avisou para estarmos sempre vigilantes. E nós reconhecemos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vamos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vida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próprio Pai é o nosso melhor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Amigo e nos acompanha sempre,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como o autêntico: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“Oleiro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” que nos criou com as suas mãos amorosas...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Pastor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Guia quando nos desviamos do Caminho…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“Perdão e Misericórdia” quando caímos no pecado…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Deus paciente que respeita sempre a nossa liberdade…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683568" y="5445224"/>
            <a:ext cx="789788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QUEREMOS 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ESTAR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 VIGILANTES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,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SENHOR 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8" descr="http://4.bp.blogspot.com/-VYhkzad-QS8/TV_DR3i7JYI/AAAAAAAACO0/bjYyu3MAbDA/s1600/seguir_Jesu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61527"/>
            <a:ext cx="3024336" cy="44296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232395" y="1196752"/>
            <a:ext cx="6723981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VÓS SOIS O CAMINHO,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JESUS, </a:t>
            </a: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MEU SENHOR,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GUIAI NOSSOS PASSOS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PAZ E NO AMOR!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GUIAI NOSSOS PASSOS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PAZ E NO AMOR!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Vivamos em paz,</a:t>
            </a:r>
          </a:p>
          <a:p>
            <a:pPr lvl="2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o Deus do amor e da paz </a:t>
            </a:r>
          </a:p>
          <a:p>
            <a:pPr lvl="2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estará connosco.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16" descr="https://lh6.googleusercontent.com/-asE7xREihqY/TWtrkn0MjII/AAAAAAAAAJA/FnDyZSCf5mE/s320/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4120751"/>
            <a:ext cx="3359150" cy="2299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3861048"/>
            <a:ext cx="2170564" cy="2672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596" y="287532"/>
            <a:ext cx="3408772" cy="2261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327" y="3545555"/>
            <a:ext cx="2626418" cy="2874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4927"/>
            <a:ext cx="3389538" cy="2450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3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148" y="1772816"/>
            <a:ext cx="2725980" cy="227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9" name="Rectângulo 18"/>
          <p:cNvSpPr/>
          <p:nvPr/>
        </p:nvSpPr>
        <p:spPr>
          <a:xfrm rot="21157394">
            <a:off x="309376" y="1530865"/>
            <a:ext cx="8759011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nossa “vida vigilante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 falhamos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muitas vezes…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sabemos esperar com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decisão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vinda do Senhor… </a:t>
            </a:r>
            <a:endParaRPr lang="pt-PT" sz="37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27000">
                  <a:schemeClr val="bg1">
                    <a:alpha val="7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temos sempre connosco o Amor do Pai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Deus, que vela junto de nós…</a:t>
            </a:r>
            <a:endParaRPr lang="pt-PT" sz="37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27000">
                  <a:schemeClr val="bg1">
                    <a:alpha val="7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7198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16" descr="https://lh6.googleusercontent.com/-asE7xREihqY/TWtrkn0MjII/AAAAAAAAAJA/FnDyZSCf5mE/s320/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4120751"/>
            <a:ext cx="3359150" cy="2299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3861048"/>
            <a:ext cx="2170564" cy="2672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596" y="287532"/>
            <a:ext cx="3408772" cy="2261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327" y="3545555"/>
            <a:ext cx="2626418" cy="2874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4927"/>
            <a:ext cx="3389538" cy="2450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3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148" y="1772816"/>
            <a:ext cx="2725980" cy="227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Rectângulo 15"/>
          <p:cNvSpPr/>
          <p:nvPr/>
        </p:nvSpPr>
        <p:spPr>
          <a:xfrm rot="21157394">
            <a:off x="309376" y="1530865"/>
            <a:ext cx="8759011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nossa “vida vigilante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 falhamos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muitas vezes…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sabemos esperar com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decisão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vinda do Senhor… </a:t>
            </a:r>
            <a:endParaRPr lang="pt-PT" sz="37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27000">
                  <a:schemeClr val="bg1">
                    <a:alpha val="7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temos sempre connosco o Amor do Pai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27000">
                    <a:schemeClr val="bg1">
                      <a:alpha val="7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Deus, que vela junto de nós…</a:t>
            </a:r>
            <a:endParaRPr lang="pt-PT" sz="37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27000">
                  <a:schemeClr val="bg1">
                    <a:alpha val="7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4388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13" y="2420888"/>
            <a:ext cx="4439435" cy="3330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764703"/>
            <a:ext cx="2275650" cy="1079971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763688" y="1268760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SENHOR, NÓS TE PEDIMOS,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LIBERTAR-NOS COM A TUA MÃO,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PALAVRA DE LUZ E DE VERDADE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RENOVARÁ O NOSSO CORAÇÃO.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1.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mundo novo vai nascer.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Vai renovar céus e terra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o dia que Deus nos der.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novo vai nascer.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manhã gloriosa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campo reverdecer.</a:t>
            </a:r>
            <a:endParaRPr lang="pt-PT" dirty="0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773238"/>
            <a:ext cx="3168650" cy="3189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971748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1043764" y="980728"/>
            <a:ext cx="7790107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/>
            </a:pP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1ª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VELA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  <a:endParaRPr kumimoji="0" lang="pt-PT" sz="26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Acendemos </a:t>
            </a:r>
            <a:r>
              <a:rPr kumimoji="0" lang="pt-PT" sz="2600" u="sng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esta vela</a:t>
            </a: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Senhor,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como quem acende as luzes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um amigo que chega…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Nesta primeira semana do Advento,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queremos estar preparados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para Te receber com alegria…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Há muitas sombras à nossa volta;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cansaço é muito…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Mas queremos estar acordados, alerta,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esperando a luz brilhante que Tu nos trazes,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paz profunda que Tu nos ofereces,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alegria verdadeira que nos entregas.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Senhor Jesus!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76672"/>
            <a:ext cx="4093998" cy="532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018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70875" y="60467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14338" y="1484313"/>
            <a:ext cx="8464550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“Vós, Senhor, sois nosso Pai e «nosso Redentor», desde sempre, é o vosso nome. Porque nos deixais, Senhor, desviar dos Vossos caminhos e endurecer o nosso coração, para que não Vos tema? Voltai, por amor dos vossos servos e das tribos da vossa herança.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Oh, se rasgásseis os céus e descêsseis!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 a vossa face estremeceriam os montes!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Vós descestes, e perante a vossa face estremeceram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montes. Nunca os ouvidos escutaram,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os olhos viram que um Deus, além de Vós,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fizesse tanto em favor dos que n’Ele esperam.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saís ao encontro dos que praticam a justiça 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recordam os vossos caminhos.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Estais indignado contra nós, porque pecámos 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muito que somos rebeldes, mas seremos salvos.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75655" y="1052736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1087956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99220" y="1598613"/>
            <a:ext cx="7849244" cy="3478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Éramos todos como um ser impuro,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nossas acções justas eram todas como veste imunda.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nós caímos como folhas secas,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nossas faltas nos levavam como o vento.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invocava o vosso nome,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se levantava para se apoiar em Vós,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nos tínheis escondido o vosso rosto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nos deixáveis à mercê das nossas faltas.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porém, Senhor, sois nosso Pai,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nós o barro de que sois o Oleiro;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somos todos obra das vossas mãos”.          (Is 63)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1052736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27248">
            <a:off x="276405" y="5633888"/>
            <a:ext cx="1538374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1742576" y="5157192"/>
            <a:ext cx="7293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cap="all" spc="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nosso Deus, fazei-nos voltar,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mostrai-nos </a:t>
            </a: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o  vosso  rosto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 </a:t>
            </a:r>
            <a:r>
              <a:rPr lang="pt-PT" sz="2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seremos </a:t>
            </a: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salvos !</a:t>
            </a:r>
            <a:endParaRPr lang="pt-PT" sz="24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15768</TotalTime>
  <Words>1628</Words>
  <Application>Microsoft Office PowerPoint</Application>
  <PresentationFormat>Apresentação no Ecrã (4:3)</PresentationFormat>
  <Paragraphs>293</Paragraphs>
  <Slides>28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dos diapositivos</vt:lpstr>
      </vt:variant>
      <vt:variant>
        <vt:i4>28</vt:i4>
      </vt:variant>
    </vt:vector>
  </HeadingPairs>
  <TitlesOfParts>
    <vt:vector size="32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1232</cp:revision>
  <dcterms:created xsi:type="dcterms:W3CDTF">2006-05-02T09:35:59Z</dcterms:created>
  <dcterms:modified xsi:type="dcterms:W3CDTF">2014-03-24T17:25:13Z</dcterms:modified>
</cp:coreProperties>
</file>