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107" r:id="rId2"/>
    <p:sldMasterId id="2147487984" r:id="rId3"/>
    <p:sldMasterId id="2147488424" r:id="rId4"/>
  </p:sldMasterIdLst>
  <p:notesMasterIdLst>
    <p:notesMasterId r:id="rId35"/>
  </p:notesMasterIdLst>
  <p:sldIdLst>
    <p:sldId id="370" r:id="rId5"/>
    <p:sldId id="281" r:id="rId6"/>
    <p:sldId id="389" r:id="rId7"/>
    <p:sldId id="353" r:id="rId8"/>
    <p:sldId id="371" r:id="rId9"/>
    <p:sldId id="381" r:id="rId10"/>
    <p:sldId id="258" r:id="rId11"/>
    <p:sldId id="269" r:id="rId12"/>
    <p:sldId id="372" r:id="rId13"/>
    <p:sldId id="363" r:id="rId14"/>
    <p:sldId id="391" r:id="rId15"/>
    <p:sldId id="354" r:id="rId16"/>
    <p:sldId id="362" r:id="rId17"/>
    <p:sldId id="392" r:id="rId18"/>
    <p:sldId id="307" r:id="rId19"/>
    <p:sldId id="335" r:id="rId20"/>
    <p:sldId id="262" r:id="rId21"/>
    <p:sldId id="342" r:id="rId22"/>
    <p:sldId id="382" r:id="rId23"/>
    <p:sldId id="383" r:id="rId24"/>
    <p:sldId id="326" r:id="rId25"/>
    <p:sldId id="374" r:id="rId26"/>
    <p:sldId id="379" r:id="rId27"/>
    <p:sldId id="384" r:id="rId28"/>
    <p:sldId id="385" r:id="rId29"/>
    <p:sldId id="375" r:id="rId30"/>
    <p:sldId id="376" r:id="rId31"/>
    <p:sldId id="364" r:id="rId32"/>
    <p:sldId id="377" r:id="rId33"/>
    <p:sldId id="393" r:id="rId34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66FF"/>
    <a:srgbClr val="00FF00"/>
    <a:srgbClr val="009900"/>
    <a:srgbClr val="48FA94"/>
    <a:srgbClr val="00EA75"/>
    <a:srgbClr val="CCFF33"/>
    <a:srgbClr val="00CC00"/>
    <a:srgbClr val="33CC33"/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86" autoAdjust="0"/>
    <p:restoredTop sz="94628" autoAdjust="0"/>
  </p:normalViewPr>
  <p:slideViewPr>
    <p:cSldViewPr>
      <p:cViewPr varScale="1">
        <p:scale>
          <a:sx n="74" d="100"/>
          <a:sy n="74" d="100"/>
        </p:scale>
        <p:origin x="-134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26DF59D-C536-4523-AA4A-41A7886A07E0}" type="datetimeFigureOut">
              <a:rPr lang="pt-PT"/>
              <a:pPr>
                <a:defRPr/>
              </a:pPr>
              <a:t>11-11-2013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4D4C2DA-44C4-4107-AB9C-0A7CCF9865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30237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7270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CEF02F0-4AFD-4D0F-9AF4-F3FB05B95A20}" type="slidenum">
              <a:rPr lang="pt-PT" sz="1200" smtClean="0"/>
              <a:pPr eaLnBrk="1" hangingPunct="1"/>
              <a:t>2</a:t>
            </a:fld>
            <a:endParaRPr lang="pt-PT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7475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48999F2-45F7-423A-AC20-1918A7307A15}" type="slidenum">
              <a:rPr lang="pt-PT" sz="1200" smtClean="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7475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D44879E-5FFE-4B76-A3E7-16E76C8AEDAC}" type="slidenum">
              <a:rPr lang="pt-PT" sz="1200" smtClean="0">
                <a:solidFill>
                  <a:srgbClr val="000000"/>
                </a:solidFill>
              </a:rPr>
              <a:pPr eaLnBrk="1" hangingPunct="1"/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7578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428DD43-4D13-4635-8FFD-35C7EF6222A4}" type="slidenum">
              <a:rPr lang="pt-PT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7680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4ABD947-8081-4ADF-B444-1BA7241C5881}" type="slidenum">
              <a:rPr lang="pt-PT" sz="1200" smtClean="0">
                <a:solidFill>
                  <a:srgbClr val="000000"/>
                </a:solidFill>
              </a:rPr>
              <a:pPr eaLnBrk="1" hangingPunct="1"/>
              <a:t>28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778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9A3991C-D933-437E-8043-0E1E7641C85B}" type="slidenum">
              <a:rPr lang="pt-PT" sz="1200" smtClean="0">
                <a:solidFill>
                  <a:srgbClr val="000000"/>
                </a:solidFill>
              </a:rPr>
              <a:pPr eaLnBrk="1" hangingPunct="1"/>
              <a:t>29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7475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48999F2-45F7-423A-AC20-1918A7307A15}" type="slidenum">
              <a:rPr lang="pt-PT" sz="1200" smtClean="0">
                <a:solidFill>
                  <a:srgbClr val="000000"/>
                </a:solidFill>
              </a:rPr>
              <a:pPr eaLnBrk="1" hangingPunct="1"/>
              <a:t>30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A6A5C-FF3E-4BC2-8744-D9570A9AA2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16584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324DA-5066-4334-8BC9-FD7672CE27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8440506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9C49F-441A-4B99-81CE-1EC2FCB83C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3981224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086C4-1E44-4EA7-8F01-C41D4CF0E6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483434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C801F-4FB9-4708-A33A-73415ECD80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93568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316A8-0919-4758-8B81-D490AE6671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2356974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48F4A-3632-4853-A3DA-B35EEC8D0D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9648941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154D42-904A-482D-AA44-3E5D3FC737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960801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47E03-B2D1-4826-B687-7DAD49A309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4821718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86712-29F1-4ED5-806C-78425F7251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5200835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82AB0-192D-41AE-8DF9-040C323BEA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460052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1791C0-AA0F-40C3-B532-5E717CDEAD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2208799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C9C06-24AE-4D5D-A83B-6BF52AA453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48680780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BA221-CD12-438F-942A-41585D976B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9494601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540E8-F7B8-4A79-B662-C965E11274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08938576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70C4D-47F8-4338-86C8-15B4EC3A50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6327878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EF74C-6E86-4420-A383-B9CBD15DCE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166187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21DE9-F86D-4671-97DD-636D5C9133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551397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D88D26-FCF7-4779-A9AE-9954BAF530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83591993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560EC-2B09-4E12-A595-37146BA83B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5270978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DE9653-9B52-4002-9363-166BF68239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6368801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74CD5E-3F6C-4FC4-B4AF-2AA0CEE83D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6907430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00CC1-6B2B-4D8F-B8F0-2057EF9A79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5561740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CDC437-DF77-4F58-A55F-0FA2F49454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0205715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AAAB85-1C91-43B1-BD63-F815BFE0BB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7782423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0CE39C-DDA2-4E7D-8C71-E91B4A6A34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36224361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781B0D-3108-433B-BABB-055DCC53C3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2443800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9F41F5-6816-4760-A5F7-DBCA435652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71069845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FFB51E-EF69-423D-9B0E-E04A66875F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45392863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9605D-4B8F-4A35-AFF2-8D6B8B7F0F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1288105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1377B-F553-406E-88D8-6D5EC01876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83895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65AF8-515A-47E2-810C-DAB1395C72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3771539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FEEC7-E8C4-4A45-AFDA-F60D5B1645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038125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BE667-9057-4A24-A2BE-0BA3A78526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3523169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2535A-329A-4DBC-A332-01840CBCEA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8413609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4005B-0F68-4941-8DB3-4967FFE46B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6102531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1F110-757E-44D6-88A9-2A8F17FB8A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9605582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695B9-2811-4657-90D9-3FFBFF662B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95782347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73F4D-E350-4342-AFF0-624297D018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337124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DE411-2E4C-4ADA-9DBD-7EFEA95ABA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1422996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2CBA8-BA0F-449A-81BF-9AE5BE9D47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9756906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10A51-CA05-412C-8F47-586875858E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2075944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116A8-D9BA-493F-904B-4056B85992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741924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773D9-2EAF-4865-A5C7-0B69BB946B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9465785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EF82E-E66E-45EC-8908-BA03A4E098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4337823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E244A-2D9F-44BA-9161-9A1A547693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935222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0CF42-A336-475E-A8A8-B536D7EE8F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198678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82B40B-E659-42B6-B4B0-A1989BF9C5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937405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EE63DF56-944E-4BA4-9880-607670676C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335" r:id="rId1"/>
    <p:sldLayoutId id="2147489336" r:id="rId2"/>
    <p:sldLayoutId id="2147489337" r:id="rId3"/>
    <p:sldLayoutId id="2147489338" r:id="rId4"/>
    <p:sldLayoutId id="2147489339" r:id="rId5"/>
    <p:sldLayoutId id="2147489340" r:id="rId6"/>
    <p:sldLayoutId id="2147489341" r:id="rId7"/>
    <p:sldLayoutId id="2147489342" r:id="rId8"/>
    <p:sldLayoutId id="2147489343" r:id="rId9"/>
    <p:sldLayoutId id="2147489344" r:id="rId10"/>
    <p:sldLayoutId id="2147489345" r:id="rId11"/>
    <p:sldLayoutId id="214748934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6F9D7162-5B84-4DA5-AE3C-3762436481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347" r:id="rId1"/>
    <p:sldLayoutId id="2147489348" r:id="rId2"/>
    <p:sldLayoutId id="2147489349" r:id="rId3"/>
    <p:sldLayoutId id="2147489350" r:id="rId4"/>
    <p:sldLayoutId id="2147489351" r:id="rId5"/>
    <p:sldLayoutId id="2147489352" r:id="rId6"/>
    <p:sldLayoutId id="2147489353" r:id="rId7"/>
    <p:sldLayoutId id="2147489354" r:id="rId8"/>
    <p:sldLayoutId id="2147489355" r:id="rId9"/>
    <p:sldLayoutId id="2147489356" r:id="rId10"/>
    <p:sldLayoutId id="2147489357" r:id="rId11"/>
    <p:sldLayoutId id="214748935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6BCF62D5-9747-477C-8593-EB8B14F464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359" r:id="rId1"/>
    <p:sldLayoutId id="2147489324" r:id="rId2"/>
    <p:sldLayoutId id="2147489325" r:id="rId3"/>
    <p:sldLayoutId id="2147489326" r:id="rId4"/>
    <p:sldLayoutId id="2147489327" r:id="rId5"/>
    <p:sldLayoutId id="2147489328" r:id="rId6"/>
    <p:sldLayoutId id="2147489329" r:id="rId7"/>
    <p:sldLayoutId id="2147489330" r:id="rId8"/>
    <p:sldLayoutId id="2147489331" r:id="rId9"/>
    <p:sldLayoutId id="2147489332" r:id="rId10"/>
    <p:sldLayoutId id="2147489333" r:id="rId11"/>
    <p:sldLayoutId id="214748933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31CCE48B-730D-41B0-BB61-BE690C044C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360" r:id="rId1"/>
    <p:sldLayoutId id="2147489361" r:id="rId2"/>
    <p:sldLayoutId id="2147489362" r:id="rId3"/>
    <p:sldLayoutId id="2147489363" r:id="rId4"/>
    <p:sldLayoutId id="2147489364" r:id="rId5"/>
    <p:sldLayoutId id="2147489365" r:id="rId6"/>
    <p:sldLayoutId id="2147489366" r:id="rId7"/>
    <p:sldLayoutId id="2147489367" r:id="rId8"/>
    <p:sldLayoutId id="2147489368" r:id="rId9"/>
    <p:sldLayoutId id="2147489369" r:id="rId10"/>
    <p:sldLayoutId id="2147489370" r:id="rId11"/>
    <p:sldLayoutId id="214748937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22.wmf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22.w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microsoft.com/office/2007/relationships/hdphoto" Target="../media/hdphoto2.wdp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30.jpeg"/><Relationship Id="rId11" Type="http://schemas.openxmlformats.org/officeDocument/2006/relationships/image" Target="../media/image9.png"/><Relationship Id="rId5" Type="http://schemas.openxmlformats.org/officeDocument/2006/relationships/image" Target="../media/image29.jpeg"/><Relationship Id="rId10" Type="http://schemas.openxmlformats.org/officeDocument/2006/relationships/image" Target="../media/image22.wmf"/><Relationship Id="rId4" Type="http://schemas.openxmlformats.org/officeDocument/2006/relationships/image" Target="../media/image28.jpeg"/><Relationship Id="rId9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image" Target="../media/image35.jpe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22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14.png"/><Relationship Id="rId4" Type="http://schemas.openxmlformats.org/officeDocument/2006/relationships/image" Target="../media/image3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43012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</a:p>
        </p:txBody>
      </p:sp>
      <p:sp>
        <p:nvSpPr>
          <p:cNvPr id="43014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52230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3" y="312738"/>
            <a:ext cx="85471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231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755576" y="1333212"/>
            <a:ext cx="820891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“Há uma coisa, caríssimos, que não deveis esquecer: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um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dia diante do Senhor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como mil anos e mil anos como um dia.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não tardará em cumprir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sua promessa, como pensam alguns.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usa de paciência para convosco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não quer que ninguém pereça,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que todos possam arrepender-se.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Entretanto, o dia do Senhor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virá como um ladrão: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nesse dia, os céus desaparecerão com fragor,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elementos dissolver-se-ão nas chamas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 terra será consumida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todas as obras que nela existem. 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619672" y="908720"/>
            <a:ext cx="3170958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682572" y="5932421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2229" name="Seta para baixo 10"/>
          <p:cNvSpPr>
            <a:spLocks noChangeArrowheads="1"/>
          </p:cNvSpPr>
          <p:nvPr/>
        </p:nvSpPr>
        <p:spPr bwMode="auto">
          <a:xfrm rot="-1879668">
            <a:off x="7027611" y="61579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 baseline="0">
              <a:solidFill>
                <a:srgbClr val="F8F8F8"/>
              </a:solidFill>
            </a:endParaRPr>
          </a:p>
        </p:txBody>
      </p:sp>
      <p:pic>
        <p:nvPicPr>
          <p:cNvPr id="52230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3" y="312738"/>
            <a:ext cx="85471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231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776163" y="1731580"/>
            <a:ext cx="8188325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Uma vez que todas as coisas serão assim dissolvidas, como deve ser santa a vossa vida e grande a vossa piedade, esperando e apressando a vinda do dia de Deus, em que os céus se dissolverão em chamas e os elementos se fundirão no ardor do fogo!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Nós esperamos, segundo a promessa do Senhor,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novos céus e a nova terra,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onde habitará a justiça.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Portanto, caríssimos,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enquanto esperais tudo isto, empenhai-vos,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pecado nem motivo algum de censura,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 o Senhor vos encontre na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paz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”.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       (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2 Pe 3)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619672" y="1132462"/>
            <a:ext cx="3170958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3779912" y="6059837"/>
            <a:ext cx="3115914" cy="3214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858886" y="1238526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34117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1" descr="http://1.bp.blogspot.com/_oRxdPVBPDLg/TPpNQk1qyqI/AAAAAAAADFg/jL5DqktnQA0/s400/Evangelho%2Bde%2BJesus%2BCristo%2Bsegundo%2BMateus%2B%25283%252C1-12%25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3000" y="2100261"/>
            <a:ext cx="4283037" cy="33127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53254" name="Line 5"/>
          <p:cNvSpPr>
            <a:spLocks noChangeShapeType="1"/>
          </p:cNvSpPr>
          <p:nvPr/>
        </p:nvSpPr>
        <p:spPr bwMode="auto">
          <a:xfrm>
            <a:off x="1258888" y="1754188"/>
            <a:ext cx="3744912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53256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307975"/>
            <a:ext cx="8547100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257" name="Picture 14" descr="BIBLE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258177" y="1162323"/>
            <a:ext cx="3744168" cy="4757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Rectângulo 11"/>
          <p:cNvSpPr/>
          <p:nvPr/>
        </p:nvSpPr>
        <p:spPr>
          <a:xfrm>
            <a:off x="500063" y="2132856"/>
            <a:ext cx="8319319" cy="4019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Preparai o caminho </a:t>
            </a:r>
            <a:endParaRPr kumimoji="0" lang="pt-PT" sz="4400" i="1" kern="0" baseline="0" dirty="0" smtClean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kumimoji="0" lang="pt-PT" sz="4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do </a:t>
            </a:r>
            <a:r>
              <a:rPr kumimoji="0" lang="pt-PT" sz="4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Senhor, </a:t>
            </a: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endireitai </a:t>
            </a:r>
            <a:r>
              <a:rPr kumimoji="0" lang="pt-PT" sz="4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as suas veredas,</a:t>
            </a: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e </a:t>
            </a:r>
            <a:r>
              <a:rPr kumimoji="0" lang="pt-PT" sz="4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toda a criatura verá </a:t>
            </a:r>
            <a:endParaRPr kumimoji="0" lang="pt-PT" sz="4400" i="1" kern="0" baseline="0" dirty="0" smtClean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kumimoji="0" lang="pt-PT" sz="4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salvação que vem de </a:t>
            </a:r>
            <a:r>
              <a:rPr kumimoji="0" lang="pt-PT" sz="4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Deus!</a:t>
            </a:r>
            <a:endParaRPr kumimoji="0" lang="pt-PT" sz="44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pic>
        <p:nvPicPr>
          <p:cNvPr id="5427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312738"/>
            <a:ext cx="85090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7" name="Picture 14" descr="BIBL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1278148" y="1348800"/>
            <a:ext cx="696626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“Princípio do Evangelho de Jesus Cristo,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Filho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Deus. Está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escrito no profeta Isaías: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«Vou enviar à tua frente o meu mensageiro,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preparará o teu caminho.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Uma voz clama no deserto: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‘Preparai o caminho do Senhor,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endireitai as suas veredas’».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Apareceu João Batista no deserto,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proclamar um batismo de penitência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remissão dos pecados.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Acorria a ele toda a gente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 região da Judeia e todos os habitantes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Jerusalém, e eram batizados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ele no rio Jordão,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confessando os seus pecados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1979960" y="923279"/>
            <a:ext cx="3744168" cy="3573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227138" y="6127247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5427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312738"/>
            <a:ext cx="85090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7" name="Picture 14" descr="BIBL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1259632" y="1794296"/>
            <a:ext cx="760496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João vestia-se de pêlos de camelo,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um cinto de cabedal em volta dos rins,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alimentava-se de gafanhotos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mel silvestre.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E, na sua pregação, dizia: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«Vai chegar depois de mim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é mais forte do que eu,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diante do qual eu não sou digno de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me inclinar para desatar as correias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das suas sandálias.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batizo-vos na água,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Ele batizar-vos-á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Espírito Santo»”.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(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Mc 1)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1907704" y="1199418"/>
            <a:ext cx="3744168" cy="3573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434951" y="1315096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46821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55300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Line 6"/>
          <p:cNvSpPr>
            <a:spLocks noChangeShapeType="1"/>
          </p:cNvSpPr>
          <p:nvPr/>
        </p:nvSpPr>
        <p:spPr bwMode="auto">
          <a:xfrm>
            <a:off x="465138" y="893763"/>
            <a:ext cx="8255000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6323" name="WordArt 11"/>
          <p:cNvSpPr>
            <a:spLocks noChangeArrowheads="1" noChangeShapeType="1" noTextEdit="1"/>
          </p:cNvSpPr>
          <p:nvPr/>
        </p:nvSpPr>
        <p:spPr bwMode="auto">
          <a:xfrm>
            <a:off x="1403648" y="5229200"/>
            <a:ext cx="6840759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>
              <a:lnSpc>
                <a:spcPts val="4500"/>
              </a:lnSpc>
            </a:pPr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LEVA-NOS, JESUS,</a:t>
            </a:r>
          </a:p>
          <a:p>
            <a:pPr algn="l">
              <a:lnSpc>
                <a:spcPts val="4500"/>
              </a:lnSpc>
            </a:pPr>
            <a:r>
              <a:rPr lang="pt-PT" sz="3600" kern="1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“PARA </a:t>
            </a:r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O </a:t>
            </a:r>
            <a:r>
              <a:rPr lang="pt-PT" sz="3600" kern="1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DESERTO”!</a:t>
            </a:r>
            <a:endParaRPr lang="pt-PT" sz="3600" kern="1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Rounded MT Bold" pitchFamily="34" charset="0"/>
            </a:endParaRPr>
          </a:p>
        </p:txBody>
      </p:sp>
      <p:sp>
        <p:nvSpPr>
          <p:cNvPr id="56324" name="Line 12"/>
          <p:cNvSpPr>
            <a:spLocks noChangeShapeType="1"/>
          </p:cNvSpPr>
          <p:nvPr/>
        </p:nvSpPr>
        <p:spPr bwMode="auto">
          <a:xfrm>
            <a:off x="3500438" y="1772816"/>
            <a:ext cx="4427537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65832" y="392905"/>
            <a:ext cx="821233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9900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</a:t>
            </a: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8463" y="2098591"/>
            <a:ext cx="8496300" cy="2734788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lnSpc>
                <a:spcPts val="26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Jesus, o Messias, Cristo, enviado pelo Pai para nos salvar no “caminho descampado” desta vida, que podemos e devemos percorrer através de:</a:t>
            </a:r>
          </a:p>
          <a:p>
            <a:pPr lvl="2" algn="l">
              <a:lnSpc>
                <a:spcPts val="26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deserto de todos os que procuram Deus Salvador...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deserto dos que vivem esquecidos e marginalizados… 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deserto de todos os pobres e desempregados...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deserto das desconfianças dentro das comunidades…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491852" y="1196206"/>
            <a:ext cx="4427537" cy="57661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04483" y="558705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7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5734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20888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9" descr="https://lh5.googleusercontent.com/---84WKYZ04w/TWpfN5F7vhI/AAAAAAAAASM/CMWp_v4tjZs/bib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356992"/>
            <a:ext cx="2515675" cy="18256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6045" y="1196753"/>
            <a:ext cx="3400427" cy="23042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370" name="Picture 9" descr="http://t2.gstatic.com/images?q=tbn:ANd9GcRnJCMtj8-K__15IP4LepA-H8BVPrr0Vs7l9ZpRe5DAOJ0e0o4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63645" y="3861048"/>
            <a:ext cx="2311320" cy="16864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8372" name="Line 6"/>
          <p:cNvSpPr>
            <a:spLocks noChangeShapeType="1"/>
          </p:cNvSpPr>
          <p:nvPr/>
        </p:nvSpPr>
        <p:spPr bwMode="auto">
          <a:xfrm flipH="1">
            <a:off x="755576" y="1268760"/>
            <a:ext cx="2665412" cy="936625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8376" name="Picture 22" descr="BREAD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746990" y="1988839"/>
            <a:ext cx="7714055" cy="4075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PREPARAI </a:t>
            </a:r>
          </a:p>
          <a:p>
            <a:pPr lvl="2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CAMINHO DO SENHOR! </a:t>
            </a:r>
            <a:r>
              <a:rPr kumimoji="0" lang="pt-PT" sz="2600" b="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(2)</a:t>
            </a:r>
          </a:p>
          <a:p>
            <a:pPr lvl="2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6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2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Preparai o caminho do Senhor,</a:t>
            </a:r>
          </a:p>
          <a:p>
            <a:pPr lvl="2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escutai a Palavra de Deus,</a:t>
            </a:r>
          </a:p>
          <a:p>
            <a:pPr lvl="2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    diz a voz do Mensageiro.</a:t>
            </a:r>
          </a:p>
          <a:p>
            <a:pPr lvl="2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6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2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2. Procurai o Senhor com humildade,</a:t>
            </a:r>
          </a:p>
          <a:p>
            <a:pPr lvl="2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desejai Sua vinda aos corações,</a:t>
            </a:r>
          </a:p>
          <a:p>
            <a:pPr lvl="2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    diz a voz do Mensageiro.</a:t>
            </a:r>
          </a:p>
        </p:txBody>
      </p:sp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 rot="20443470">
            <a:off x="527207" y="1266871"/>
            <a:ext cx="2893854" cy="4073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93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93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93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9402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85809" y="6079093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3550" y="4397375"/>
            <a:ext cx="2376488" cy="1617663"/>
          </a:xfrm>
          <a:noFill/>
        </p:spPr>
      </p:pic>
      <p:sp>
        <p:nvSpPr>
          <p:cNvPr id="44035" name="WordArt 10"/>
          <p:cNvSpPr>
            <a:spLocks noChangeArrowheads="1" noChangeShapeType="1" noTextEdit="1"/>
          </p:cNvSpPr>
          <p:nvPr/>
        </p:nvSpPr>
        <p:spPr bwMode="auto">
          <a:xfrm>
            <a:off x="7967663" y="5572125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9" name="WordArt 4"/>
          <p:cNvSpPr>
            <a:spLocks noChangeArrowheads="1" noChangeShapeType="1"/>
          </p:cNvSpPr>
          <p:nvPr/>
        </p:nvSpPr>
        <p:spPr bwMode="auto">
          <a:xfrm>
            <a:off x="506114" y="620688"/>
            <a:ext cx="8143932" cy="22796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Domingo </a:t>
            </a:r>
            <a:r>
              <a:rPr lang="pt-PT" sz="3600" kern="1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 </a:t>
            </a:r>
            <a:endParaRPr lang="pt-PT" sz="3600" kern="10" baseline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76200">
                  <a:schemeClr val="tx1"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do Advento</a:t>
            </a:r>
          </a:p>
        </p:txBody>
      </p:sp>
      <p:sp>
        <p:nvSpPr>
          <p:cNvPr id="44038" name="WordArt 6"/>
          <p:cNvSpPr>
            <a:spLocks noChangeArrowheads="1" noChangeShapeType="1" noTextEdit="1"/>
          </p:cNvSpPr>
          <p:nvPr/>
        </p:nvSpPr>
        <p:spPr bwMode="auto">
          <a:xfrm>
            <a:off x="7737475" y="4183063"/>
            <a:ext cx="482600" cy="566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921896" y="5752961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 )</a:t>
            </a:r>
          </a:p>
        </p:txBody>
      </p:sp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395288" y="3435350"/>
            <a:ext cx="6303962" cy="206216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O </a:t>
            </a:r>
            <a:r>
              <a:rPr lang="pt-PT" sz="2000" i="1" baseline="0" dirty="0">
                <a:latin typeface="Arial" charset="0"/>
              </a:rPr>
              <a:t>mensageiro</a:t>
            </a:r>
            <a:r>
              <a:rPr lang="pt-PT" sz="2000" baseline="0" dirty="0">
                <a:latin typeface="Arial" charset="0"/>
              </a:rPr>
              <a:t> do Messias veio, à frente, </a:t>
            </a:r>
            <a:r>
              <a:rPr lang="pt-PT" sz="2000" i="1" baseline="0" dirty="0">
                <a:latin typeface="Arial" charset="0"/>
              </a:rPr>
              <a:t>preparar</a:t>
            </a:r>
            <a:r>
              <a:rPr lang="pt-PT" sz="2000" baseline="0" dirty="0">
                <a:latin typeface="Arial" charset="0"/>
              </a:rPr>
              <a:t> os seus caminhos... </a:t>
            </a:r>
            <a:r>
              <a:rPr lang="pt-PT" sz="2000" b="0" i="1" baseline="0" dirty="0">
                <a:latin typeface="Arial" charset="0"/>
              </a:rPr>
              <a:t>[ 3ª L./ </a:t>
            </a:r>
            <a:r>
              <a:rPr lang="pt-PT" sz="2000" b="0" i="1" baseline="0" dirty="0" smtClean="0">
                <a:latin typeface="Arial" charset="0"/>
              </a:rPr>
              <a:t>Evang. 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Mc 1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000" baseline="0" dirty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Tinha sido anunciado </a:t>
            </a:r>
            <a:r>
              <a:rPr lang="pt-PT" sz="2000" i="1" baseline="0" dirty="0">
                <a:latin typeface="Arial" charset="0"/>
              </a:rPr>
              <a:t>esse arauto </a:t>
            </a:r>
            <a:r>
              <a:rPr lang="pt-PT" sz="2000" baseline="0" dirty="0">
                <a:latin typeface="Arial" charset="0"/>
              </a:rPr>
              <a:t>que traria </a:t>
            </a:r>
            <a:r>
              <a:rPr lang="pt-PT" sz="2000" i="1" baseline="0" dirty="0">
                <a:latin typeface="Arial" charset="0"/>
              </a:rPr>
              <a:t>boas novas</a:t>
            </a:r>
            <a:r>
              <a:rPr lang="pt-PT" sz="2000" baseline="0" dirty="0">
                <a:latin typeface="Arial" charset="0"/>
              </a:rPr>
              <a:t> em nome do Senhor... </a:t>
            </a:r>
            <a:r>
              <a:rPr lang="pt-PT" sz="2000" b="0" i="1" baseline="0" dirty="0">
                <a:latin typeface="Arial" charset="0"/>
              </a:rPr>
              <a:t>[ 1ª Leit.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Is 40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Esperamos os </a:t>
            </a:r>
            <a:r>
              <a:rPr lang="pt-PT" sz="2000" i="1" baseline="0" dirty="0">
                <a:latin typeface="Arial" charset="0"/>
              </a:rPr>
              <a:t>novos céus</a:t>
            </a:r>
            <a:r>
              <a:rPr lang="pt-PT" sz="2000" baseline="0" dirty="0">
                <a:latin typeface="Arial" charset="0"/>
              </a:rPr>
              <a:t> e a </a:t>
            </a:r>
            <a:r>
              <a:rPr lang="pt-PT" sz="2000" i="1" baseline="0" dirty="0">
                <a:latin typeface="Arial" charset="0"/>
              </a:rPr>
              <a:t>nova terra </a:t>
            </a:r>
            <a:r>
              <a:rPr lang="pt-PT" sz="2000" baseline="0" dirty="0">
                <a:latin typeface="Arial" charset="0"/>
              </a:rPr>
              <a:t>quando chegar </a:t>
            </a:r>
            <a:r>
              <a:rPr lang="pt-PT" sz="2000" i="1" baseline="0" dirty="0">
                <a:latin typeface="Arial" charset="0"/>
              </a:rPr>
              <a:t>o dia do Senhor</a:t>
            </a:r>
            <a:r>
              <a:rPr lang="pt-PT" sz="2000" baseline="0" dirty="0">
                <a:latin typeface="Arial" charset="0"/>
              </a:rPr>
              <a:t>… </a:t>
            </a:r>
            <a:r>
              <a:rPr lang="pt-PT" sz="2000" b="0" i="1" baseline="0" dirty="0">
                <a:latin typeface="Arial" charset="0"/>
              </a:rPr>
              <a:t>[ 2ª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2 Pe 3 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  <p:sp>
        <p:nvSpPr>
          <p:cNvPr id="13" name="WordArt 6"/>
          <p:cNvSpPr>
            <a:spLocks noChangeArrowheads="1" noChangeShapeType="1" noTextEdit="1"/>
          </p:cNvSpPr>
          <p:nvPr/>
        </p:nvSpPr>
        <p:spPr bwMode="auto">
          <a:xfrm>
            <a:off x="6931488" y="5301208"/>
            <a:ext cx="493878" cy="54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041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042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042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0426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43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9" y="2908995"/>
            <a:ext cx="3456755" cy="32118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4" name="Line 3"/>
          <p:cNvSpPr>
            <a:spLocks noChangeShapeType="1"/>
          </p:cNvSpPr>
          <p:nvPr/>
        </p:nvSpPr>
        <p:spPr bwMode="auto">
          <a:xfrm>
            <a:off x="392113" y="827088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1445" name="Line 5"/>
          <p:cNvSpPr>
            <a:spLocks noChangeShapeType="1"/>
          </p:cNvSpPr>
          <p:nvPr/>
        </p:nvSpPr>
        <p:spPr bwMode="auto">
          <a:xfrm flipV="1">
            <a:off x="915492" y="1412776"/>
            <a:ext cx="1856308" cy="1620826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1448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258763"/>
            <a:ext cx="85471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49" name="Picture 22" descr="BREAD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1575624" y="1207856"/>
            <a:ext cx="7316855" cy="4885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Santo</a:t>
            </a: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, Santo, Santo,</a:t>
            </a:r>
          </a:p>
          <a:p>
            <a:pPr lvl="3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Senhor Deus do Universo.</a:t>
            </a:r>
          </a:p>
          <a:p>
            <a:pPr marL="1160463" lvl="2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céu e a terra proclamam</a:t>
            </a:r>
          </a:p>
          <a:p>
            <a:pPr marL="1160463" lvl="2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Vossa glória. </a:t>
            </a:r>
          </a:p>
          <a:p>
            <a:pPr lvl="3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kumimoji="0" lang="pt-PT" sz="3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Hossana </a:t>
            </a: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nas alturas!</a:t>
            </a:r>
          </a:p>
          <a:p>
            <a:pPr marL="1165225" lvl="3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Bendito O que vem </a:t>
            </a:r>
          </a:p>
          <a:p>
            <a:pPr marL="1165225" lvl="3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em nome do Senhor.</a:t>
            </a:r>
          </a:p>
          <a:p>
            <a:pPr lvl="3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kumimoji="0" lang="pt-PT" sz="3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Hossana </a:t>
            </a: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nas alturas!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130068">
            <a:off x="317638" y="1810031"/>
            <a:ext cx="2608275" cy="4348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1052736"/>
            <a:ext cx="8448675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4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4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1ª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Vinde,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(2ª)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600" spc="1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6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6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6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6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2600" i="1" spc="100" dirty="0">
                <a:solidFill>
                  <a:srgbClr val="FFFFFF"/>
                </a:solidFill>
                <a:latin typeface="Arial" charset="0"/>
              </a:rPr>
              <a:t>	      </a:t>
            </a:r>
            <a:r>
              <a:rPr lang="pt-PT" sz="26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26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	          e bebemos deste cálice, </a:t>
            </a:r>
            <a:br>
              <a:rPr lang="pt-PT" sz="26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	          anunciamos, Senhor, a Vossa morte,</a:t>
            </a:r>
            <a:br>
              <a:rPr lang="pt-PT" sz="26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	          esperando a Vossa vinda gloriosa.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1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1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800" i="1" spc="100" dirty="0" smtClean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	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e agora viveis para sempre.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Salvador do mundo, salvai-nos!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Vinde, Senhor Jesus!</a:t>
            </a:r>
            <a:endParaRPr lang="pt-PT" sz="22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195513" y="1268760"/>
            <a:ext cx="2592387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62468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2469" name="Line 6"/>
          <p:cNvSpPr>
            <a:spLocks noChangeShapeType="1"/>
          </p:cNvSpPr>
          <p:nvPr/>
        </p:nvSpPr>
        <p:spPr bwMode="auto">
          <a:xfrm>
            <a:off x="2700338" y="2564904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2470" name="Line 7"/>
          <p:cNvSpPr>
            <a:spLocks noChangeShapeType="1"/>
          </p:cNvSpPr>
          <p:nvPr/>
        </p:nvSpPr>
        <p:spPr bwMode="auto">
          <a:xfrm>
            <a:off x="3851275" y="4797152"/>
            <a:ext cx="2665413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247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63525"/>
            <a:ext cx="8547100" cy="57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473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2474" name="Raio 9"/>
          <p:cNvSpPr>
            <a:spLocks noChangeArrowheads="1"/>
          </p:cNvSpPr>
          <p:nvPr/>
        </p:nvSpPr>
        <p:spPr bwMode="auto">
          <a:xfrm rot="-5758268">
            <a:off x="1402556" y="3745707"/>
            <a:ext cx="252413" cy="736600"/>
          </a:xfrm>
          <a:prstGeom prst="lightningBol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1979712" y="908720"/>
            <a:ext cx="3024336" cy="35512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1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2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3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4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2257" y="1587358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5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943728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3" y="1628775"/>
            <a:ext cx="3883025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63500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63501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3505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" y="269875"/>
            <a:ext cx="8547100" cy="57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506" name="Picture 22" descr="BREAD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2" y="980728"/>
            <a:ext cx="4824536" cy="53875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756160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451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451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451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4522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85809" y="6079093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921" y="1108819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0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5541" name="Line 5"/>
          <p:cNvSpPr>
            <a:spLocks noChangeShapeType="1"/>
          </p:cNvSpPr>
          <p:nvPr/>
        </p:nvSpPr>
        <p:spPr bwMode="auto">
          <a:xfrm flipV="1">
            <a:off x="1331640" y="1197024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5545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" name="Rectângulo 12"/>
          <p:cNvSpPr/>
          <p:nvPr/>
        </p:nvSpPr>
        <p:spPr>
          <a:xfrm>
            <a:off x="499677" y="1092792"/>
            <a:ext cx="7600715" cy="3593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Cordeiro de Deus 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tirais o pecado do mundo,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tende piedade de nós.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Cordeiro de Deus 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que tirais o pecado do mundo,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tende piedade de nós.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Cordeiro de Deus 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que tirais o pecado do mundo,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dai-nos a paz.</a:t>
            </a:r>
          </a:p>
        </p:txBody>
      </p:sp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 rot="16200000">
            <a:off x="-683004" y="2534240"/>
            <a:ext cx="3239866" cy="5013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m 15" descr="http://comps.canstockphoto.com/can-stock-photo_csp5204160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2551" y="4408332"/>
            <a:ext cx="2703785" cy="20237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19" descr="http://t3.gstatic.com/images?q=tbn:ANd9GcQF00-FwHaNPGP0pKOnrFv0RfxwD-cHZfustl0rWpJJrMN6SoU2k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055" y="3068960"/>
            <a:ext cx="2343745" cy="26787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7" descr="http://8e.img.v4.skyrock.net/8e8/priscilamachado/pics/1962247479_small_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114" y="1493384"/>
            <a:ext cx="3927672" cy="29445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3" name="Line 4"/>
          <p:cNvSpPr>
            <a:spLocks noChangeShapeType="1"/>
          </p:cNvSpPr>
          <p:nvPr/>
        </p:nvSpPr>
        <p:spPr bwMode="auto">
          <a:xfrm flipH="1" flipV="1">
            <a:off x="701675" y="1412875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6564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6567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916428" y="5999636"/>
            <a:ext cx="265113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6568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6569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66570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3" y="284163"/>
            <a:ext cx="85471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6571" name="Picture 22" descr="BREAD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" name="Rectângulo 12"/>
          <p:cNvSpPr/>
          <p:nvPr/>
        </p:nvSpPr>
        <p:spPr>
          <a:xfrm>
            <a:off x="899592" y="1473511"/>
            <a:ext cx="6919405" cy="49428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PREPARAI O CAMINHO DO SENHOR!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ABRI AS PORTAS DOS VOSSOS CORAÇÕES!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VIRÁ O SALVADOR: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TODO O HOMEM HÁ DE VER 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A SALVAÇÃO DE DEUS!</a:t>
            </a:r>
          </a:p>
          <a:p>
            <a:pPr lvl="3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Tira o vestido de tristeza;</a:t>
            </a:r>
          </a:p>
          <a:p>
            <a:pPr lvl="3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se é grande o mal, maior a angústia:</a:t>
            </a:r>
          </a:p>
          <a:p>
            <a:pPr lvl="3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Teu Salvador virá a ti</a:t>
            </a:r>
          </a:p>
          <a:p>
            <a:pPr lvl="3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e te vestirá de alegria.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2. Aos que têm medo e se dispersam: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Nada temais, tende coragem!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É o Senhor que vem salvar,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e para a alegria vos conduz.</a:t>
            </a:r>
          </a:p>
        </p:txBody>
      </p:sp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>
            <a:off x="648111" y="908720"/>
            <a:ext cx="3185702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m 12" descr="http://comps.canstockphoto.com/can-stock-photo_csp5204160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2924944"/>
            <a:ext cx="2703785" cy="20237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928166" y="1648228"/>
            <a:ext cx="3532266" cy="41570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7587" name="Line 4"/>
          <p:cNvSpPr>
            <a:spLocks noChangeShapeType="1"/>
          </p:cNvSpPr>
          <p:nvPr/>
        </p:nvSpPr>
        <p:spPr bwMode="auto">
          <a:xfrm flipH="1" flipV="1">
            <a:off x="701675" y="1556792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758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759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54113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592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84163"/>
            <a:ext cx="85471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593" name="Picture 22" descr="BREAD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899592" y="1700807"/>
            <a:ext cx="6800221" cy="4776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3. Vê as colinas que se abatem,</a:t>
            </a:r>
          </a:p>
          <a:p>
            <a:pPr algn="l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vê os abismos que se aplanam.</a:t>
            </a:r>
          </a:p>
          <a:p>
            <a:pPr algn="l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Vê o caminho que se abre,</a:t>
            </a:r>
          </a:p>
          <a:p>
            <a:pPr algn="l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e a gente salva é multidão.</a:t>
            </a:r>
          </a:p>
          <a:p>
            <a:pPr lvl="3" algn="l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4. Brotam as águas no deserto,</a:t>
            </a:r>
          </a:p>
          <a:p>
            <a:pPr lvl="3" algn="l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lugares áridos florescem.</a:t>
            </a:r>
          </a:p>
          <a:p>
            <a:pPr lvl="3" algn="l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A terra pronta para o grão</a:t>
            </a:r>
          </a:p>
          <a:p>
            <a:pPr lvl="3" algn="l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e o vinho das uvas será bom!</a:t>
            </a:r>
          </a:p>
          <a:p>
            <a:pPr algn="l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PREPARAI O CAMINHO DO SENHOR!</a:t>
            </a:r>
          </a:p>
          <a:p>
            <a:pPr algn="l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ABRI AS PORTAS DOS VOSSOS CORAÇÕES!</a:t>
            </a:r>
          </a:p>
          <a:p>
            <a:pPr algn="l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VIRÁ O SALVADOR:</a:t>
            </a:r>
          </a:p>
          <a:p>
            <a:pPr algn="l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TODO O HOMEM HÁ DE VER </a:t>
            </a:r>
          </a:p>
          <a:p>
            <a:pPr algn="l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A SALVAÇÃO DE DEUS!</a:t>
            </a: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666218" y="1050562"/>
            <a:ext cx="3185702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 (2)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73125" y="1628800"/>
            <a:ext cx="6372225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68614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84163"/>
            <a:ext cx="85471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8615" name="Picture 22" descr="BREAD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409575" y="1772816"/>
            <a:ext cx="8483600" cy="3477875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palavras, os gestos e, sobretudo, as obras levam-nos, através de caminhos diversos, até aos encontros de fraternidade e amizade. </a:t>
            </a:r>
          </a:p>
          <a:p>
            <a:pPr lvl="3" algn="l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Hoje, queremos também seguir a Palavra desta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Eucaristia, para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proclamá-la com a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vida, em:</a:t>
            </a:r>
            <a:endParaRPr lang="pt-PT" sz="20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lvl="2" algn="l">
              <a:defRPr/>
            </a:pPr>
            <a:r>
              <a:rPr lang="pt-PT" sz="1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</a:t>
            </a:r>
          </a:p>
          <a:p>
            <a:pPr algn="l">
              <a:lnSpc>
                <a:spcPts val="3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palavras que apregoam 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Boa Nova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 Reino... </a:t>
            </a:r>
          </a:p>
          <a:p>
            <a:pPr algn="l">
              <a:lnSpc>
                <a:spcPts val="3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gestos que trazem a marca da presença de Deus…</a:t>
            </a:r>
          </a:p>
          <a:p>
            <a:pPr algn="l">
              <a:lnSpc>
                <a:spcPts val="3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obras e ações que contagiam a salvação de Jesus…</a:t>
            </a:r>
          </a:p>
          <a:p>
            <a:pPr algn="l">
              <a:lnSpc>
                <a:spcPts val="3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encontros festivos que celebram a vinda do Emanuel…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873578" y="1122570"/>
            <a:ext cx="6362718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0" name="WordArt 11"/>
          <p:cNvSpPr>
            <a:spLocks noChangeArrowheads="1" noChangeShapeType="1" noTextEdit="1"/>
          </p:cNvSpPr>
          <p:nvPr/>
        </p:nvSpPr>
        <p:spPr bwMode="auto">
          <a:xfrm>
            <a:off x="1763688" y="5373216"/>
            <a:ext cx="6336704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>
              <a:lnSpc>
                <a:spcPts val="4500"/>
              </a:lnSpc>
            </a:pPr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ANUNCIAREMOS</a:t>
            </a:r>
          </a:p>
          <a:p>
            <a:pPr algn="l">
              <a:lnSpc>
                <a:spcPts val="4500"/>
              </a:lnSpc>
            </a:pPr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TEU REINO, SENHOR!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3" descr="http://euvimparaquetodostenhamvida.files.wordpress.com/2011/07/luzjesus.jpg?w=564&amp;h=6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727613"/>
            <a:ext cx="3371924" cy="44848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1052513"/>
            <a:ext cx="2700337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1115616" y="1484784"/>
            <a:ext cx="6723981" cy="4889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SENHOR VIRÁ </a:t>
            </a:r>
          </a:p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GOVERNAR COM JUSTIÇA.</a:t>
            </a:r>
          </a:p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O SENHOR VIRÁ! O SENHOR VIRÁ!</a:t>
            </a:r>
          </a:p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1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As guerras e ódios</a:t>
            </a:r>
          </a:p>
          <a:p>
            <a:pPr lvl="1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não terão lugar!</a:t>
            </a:r>
          </a:p>
          <a:p>
            <a:pPr lvl="1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A paz e o amor</a:t>
            </a:r>
          </a:p>
          <a:p>
            <a:pPr lvl="1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hão de triunfar!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2. Mentiras e fraudes,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miséria e terror,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hão de ser banidos: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Reinará o amor!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576396" y="474498"/>
            <a:ext cx="2700203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2" descr="http://t1.gstatic.com/images?q=tbn:ANd9GcSPFOq9tVAwY4x-gX2LWAMFXqI43GMRmd2sSJPZruhzB7rr1xLrG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4730" y="4077072"/>
            <a:ext cx="3119438" cy="2336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5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0" y="3501008"/>
            <a:ext cx="3233738" cy="30035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0" name="Picture 26" descr="http://t3.gstatic.com/images?q=tbn:ANd9GcSenxe4Z1E6vc-E5fmAAF2NvxWx7Ndan-I73WSD0ElHKXRnc_OAH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00" y="4365625"/>
            <a:ext cx="2686050" cy="20113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1" name="Picture 2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7275" y="398463"/>
            <a:ext cx="2620963" cy="23828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062" name="Picture 17" descr="http://t1.gstatic.com/images?q=tbn:ANd9GcSjxcmtESINdsgFD4dGGfSm-p2HuaqQwOimKHZPOBFQBce8MdbcJ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9601" y="410740"/>
            <a:ext cx="2925762" cy="34353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3" name="Picture 1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088" y="384175"/>
            <a:ext cx="2376487" cy="2981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065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66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67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68" name="AutoShape 7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69" name="AutoShape 9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70" name="AutoShape 11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71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72" name="AutoShape 12" descr="data:image/jpeg;base64,/9j/4AAQSkZJRgABAQAAAQABAAD/2wCEAAkGBhQSERUUEhQWFBQUFRUVFRcUFhgVFBcXFRgWGRYVFRQYGyYeGBwjHRYXHy8gIycqLCwsGB4xNTAqNSYrLCkBCQoKDgwOGg8PGiwkHyQsLCksLCwpLCksLCwsLCksKSwsLCwsKSwsLCwsLCwsKSksKSwsLCksLCwsKSwpLCwsLP/AABEIARMAtwMBIgACEQEDEQH/xAAbAAACAwEBAQAAAAAAAAAAAAADBAABAgUGB//EADsQAAECBQIEBAQEBwABBQEAAAECEQADEiExQVEEEyJhBXGBkTKhsfBCUsHhBhQjYnLR8aIkM0OCkhX/xAAaAQADAQEBAQAAAAAAAAAAAAAAAQIDBAUG/8QAKxEAAgICAQMEAQQCAwAAAAAAAAECERIhMQMTQQQiMlFhFHGBkULxI1LB/9oADAMBAAIRAxEAPwDx6ZcGRw5OASOwJzFhEd7gJnRLCS6wFikLCAaiWqSfiPlH08nij5GHudHDEgs7FhYlrA7Ew4jwlZUlP5khQN6QCHuWjoomtLS1LCWUqCphF71Ay/xE7xuTxDTJJr6KEgiqwISxqD2u2YnOQ8Yrk4fJOx2xrtGkyj+wB3aOxwExgus1KlHmJINQKmpz5kQCWv8Apm9+Wdbl5oP0i1J2ZSjGrEeQQ9jbNjbz2i+UWdi27W94aQvqS5sJZFzb4FWglAAXcEUMCVOT8LAJe3lo0Vm/ojFMT5JZ2LbsW94nKNnBD4tny3jozZbKVq9NQChYJIKunNmZtBGVzGNgkdYLldT5LtoL57wlNicEJGSRYhj3tGaYanoDDTPS9QHcbPf2gVMaRbezKbS0gYTEpggTF0xZlkDpiUwSmLpgFkCpiUwamKpgDIDREog1ESiHQZAKYoohgojNEKh5CxRFwaiJE0XmKhENSuLWAAFWS7WBIfLEhx6QMIjQTBimtl5tcGAmNBMECIsIhmeRBNVTS/S7tbPc5MZCYJRFhEFJCcmwYTF0wUIixLgJ2Uqco51yWAJ8yzxgJg3LjQlQKkU7YAJjQTBxLjQlwWLEXCIsIhjlxYlwWPAX5cWJcMhEXy4LDAW5cQS4Zoi+XBYYCplROVDVEXy4dkYCZlxRlw9yYrkwZBgIcuLh0yYkKxYs5iURsSoYTJjYlQrNMRcSo0JUM8uNcuJstQFhKjQlwxRFiXCsvEXEuNCXDAlxrlwWGIuERdEMiVFiXBY8RcS41y4OJca5cKx4C4lxYlwxy41y4LHgL8uL5cMCXFiXCsMBblxfLhnlxYlwWPAW5cWJcM8uL5cPIWAsJcXy4ZEuL5cKxqAryYkN8qJE5D7ZyxKjQlQzyosSoWQ1AW5UaEuGRKi+XBkNQFxLi+VDPLixLhZF4C4lRoS4YEqNCXCsagLiVFiVDPLjXKgseAty4sSoZ5UXy4LHiLcqL5cMiVGhLhZBiLCXF8uGRKixLgyHiLcuLEuGeXF8uFkPEW5UWJUM8uLEqDIMRblROXDXLiCVBkGIvy4kMiXFwsh4HMEuLEuGhKjQlRnmaKAsJcXy4Z5UXy4Mx4CwlRYlQ0JcaEqJzKwFhLjQlwzyosS4MwwFhKjXKhkS40JcLMMBYS4sSoZEuNcuDMeAqJUXyoZ5ca5UGYYiolxfLhkS41y4WYYiolxfLhoS4uiDMMRblxOXDPLi+XBmLEWEuJy4ZEuL5cLMMRYS4uGAiJCzHiICXFiXBWiwI5e6dnaBCXGhLgtMXTB3Q7QKiNCXBQmNAQu8PtAhLixLgwEWBC7yDssFy41RBAI00LvIOyBojQlwUCNBMHeQ+ywPLjXLgjRpoXfQdhgeXF8uCxIO+h9hgxLicuCOI08HeDssFy4uiNFYiucIXeQdhlURKIoz4o8RB3kPsM0ERIyJ8SJ7yH2GcscQIscQI+eS/EZp/GR5k6xP5yYfxKOpufnePO7x7P6U+hjiRFHj0jJHvHztPEkjJ87wQM15l9mJMJ9ca9Ij3v8A/Xl/mEQ+Lyx+L6mPAmaNFv5PBEhR331H1hd8tekR7oeNy9/kYGv+IEgsEqPowjx1BAuQDvV+8LTPEZaczR3Dkn0ET3rK/SxXJ7YfxCXui3YufpFzf4hP4UX/ALtPQR4qX4i/wS5igcEihOmqoZ4UzFlqUg7B1EeZJAEJ9elspeli3pHqJXjs3UJPZiPnB1ePK0SPUmOVwvhrfGX7Wb5Q8JSMAARzv1iR0L0S5dG1eOzH+FLbX+sFHj6tEB+5tHF4rhVJLgCYNiaVehFj6iFRx0kGlbylbL6fZWD6GLXqbWiH6SKe6O5N8YnHBA8h/uBy/EJo/GT53hA8Ik4VGTwZ0Iif1KNF6XWkjqK8Umv8XyEEX4xMbIHkI4h4dW0ZZQ1Pzil6hEP034X9HV/nV/mPvGv5+Z+YxyL94tz3g7o+z+x108dM/N9I2fEJp/4I41R7xrmHc/ODuvwPtLykdlPGTd29BEjjiYdz7mJE9yX2Haj9I8YqbxCv/cXLQ1sOw1f2+sVw88JZ5xN3IQlgezJe0cH+YmLNkh/8aj/5PB0+HTVfEogd1MP/AMj/AFHU+nrbSONdW3pNnZn8XLGazr1KoH/kQflC48cQk9ITbDArOuth84HI8BQLrJc+SfO6r/KH5PCITcANuWHzV+giPYtGse4/wKo8bmqtLQo+QCR8n+sGSjiVh1KSge/1JEPKnJQHWoIG5yf8XufQRvhUzJvVLlsmzTJrpBb8o+JXyEZuaXCNV029OV/sKJ8CBDzZi1gXyyfnD3h/Co/+GWFNYlIASP8AKapx7XtD0jwhPxTTzT/dZAbNKNcavHSXPAGwHt5AaYxHPLrN6R0w6KW6/wDReV4W5danf8KHA8io9SvlDkuYBaWABqQLem/n9YWVOJ7B2bfz+/ONpmMH+9owab5NrS4HOawt5n7+8RhE/qI1ASfcmFFzWIB81foPpGETete7pHew19SfaFgPI6i1uHGYT4uSlYpWkKGx37bRaJ3+/eJNNrZZ/MQlp6B7OKvwZcu/DzCn+w3T7ftAU/xJMlFp8sjum3yx7GO2tYJPbO4f64gSwCGUAfPHzGfOOhdRPU1Zzvptbg6K4TxyVMalYfY9KvYw+OI+9P8AUeW47+F0ljKNJ1GR7Pb5xyhxvEcOzlQA36k/tGi9PCfwf8Mh+on0/mtfaPflQOQPb/kVSn7tHkeE/jAf/Ij1T/qOxwfjMuZ8Kw+xsfLf5RlLozhyjWHXhPhnVVIG59b/AEjH8vsR9PrAhN9txcfL9YIme+vveMrka0iHhTsfr9IqCCb9gtEhZyDCJ4lEgk0iojVmQn5XPvDUvhi1mSNaQx730hXh/E1TpvL4aWZq90koQwypRy12ckQunwfiZriasS0AkFKWuU6UpYE+Z1B1j0Hf+To4FX+KsZ43j5EosTUoWYMs+7sPeC8PwvEThUhKeHR8QUu8wg/lfA1084c8P8NkyLIQSpmKlfFexAcUpY3cHNo6Kzmsu4AINxY6k99Yxl1K+K/s3j02/l/SE/DfBZSCpQBmzEliube4uSkHA+bx0nu/xaX+EM2B6Z7wuZvoPl9sIEviNBr8/L1+mkZVKTtmqaitDUzivU7RhSsFRudNA300N8PCkpbDWo2wS5GQAGYDfTSChegLjNQJ0vYflHzIisSMhlK7DX9Tl/K/3aIZl74Tm+v7D9YCqdZ7/lSGB2uW9zAp8ylKE6nqLg72x3u/nCURuQzLmPfJUfXQe1/kYxJnupfb61qFu2B7+g5LBSKcA4BDWZ3GcqFmvTAOAUeu5Ygl8EEudfIYh46ZGW0dLnMxyBqPbHtDNW232PeOehYYgkAfIA2dvONyJjhrVBz/AL1t/wAiHE0jIYmByGzpm5tYtnt5wHmhsscFKtDsfnrBFKubZ0IgM1BAJSWJICdQo6Bu+rX9RdL6G2bUGx7ai+n+j/3Lg3IezHf199YBwnFBXSQygzp1Gjh7s77sxgs1GDt8Khl72Je+7eUXVOmTdq0c3jv4eTMJVLspT1EAKyb9B+oP7+X43wuZKdw6QT1ByP8AY9Y9uC2wvYj4S+naNk1BljIBcbef/dI6IdeUPyjm6np4T40zwvB+MzZXwqLbG4tiO3wn8aA/+6ja4+3+cMcZ/DSZp6AkE/iBpb/JOPUR5zj/AAhSCqkKKU2Jsb6kMTZ9fKOn/h63PJzPvdHh2j23B+MSpo6JjHY/6LGJHzpSCDdwRY6EbhokQ/Q70y/178o9z4Xw8uSaZQCVEHqfqLMWJYsMZZ4LNllRC5huzWcWvY6nZrRBNSBTLAYu1svk0nvvAqrXc21Y92+/SOOm3Z3aSoYrsAAzPi1xn7+cY5gY+Tt6fLSFzxGGPc642Gpzj9oChJUlR+Fg6mvvoRsNrN6xWFEOdhTPKt09QD4F8Mf+eka5ZYD87OwZRbS9kjOHd33gAnBIBBe4AFjj8Srixv8AvBvgJchSjdSrsHDpAcWbSzRRFhpc4gkBlEi5vvZPy9NhG5bFkpbv6Z8wNt4FKNGCKi7gjfL97j0I3eJMBCGFipt7DZQf7eIorgNLmhRf8KXALl2GpB8j84AJz3KmBVUXbG3ffexiuJmEJSlrqNwLGnBc41+RjKVg9J/GUpB7rLDTQAn1iq0K/AxQCsFQSSkdhdRKyoN/anL7Ql4TxNSCS4ZLhy9iC4vu5LQbiZtJmsElISs5uyUUg9znawxeF/A7oFmT0OARfzB73ikvaQ37kjpSlFk3sU318ztr84tEwhdwGId/Uu/184SkzCxD4UAzEBgDYP5dnhorIBBGGI6dDnGTn5xDRrFjR2YMcdvvzjSDpgX0PrCjsL2IxbTtvmCpIUHBexs5JLCwA3x8u0ZtGlgJvD8wpoUEzEP1G4Js+pxrgkXzBeF4oLKk08uYD1J3Lu6Tq7P6+cZUkTE2BCgDrc4vlwbb+sBnTmcrLKRKHX1FJOSCjNnfOSDiLq1TM+NjQWGYYJBIPY3+nv7wJCiMdQbBsoeuuf8AsYRxAmJdKwJqWCgsWVU9lHUm/V3jVTkpYy1g4fXsNrD7eCqHYSXMf4Xs9tbad4uYsK+K98tSffX9oCtBao2OpH6j/hsN4oTLgKycEa4xr6NAkK2K+IeApmdQBKtSmy31KtD55vEjoJWRgn6jtf3iRa6s0qsiXRhJ3Rzqu702JDG7YGt/17QGZxFifMAdmN1K9MDfWFJk5ibDJ6nABP8Aa9lPh/8AkVwchTVVEJNIKRfa7HN9W9I0UUkZudvQxLkHoqV8b5ubWTSBdvSzecbXxZcJarpBoLKLqLhjl7enzjUxRCgwcBLVDKLWCX1IOe5MYk9KHWkqUSoghqhfrqJu9xdW0LnYfhB0ChCmYrU9ncCoqao6318zrEkK6ATuGvktmr383gRlu/USAVGao5IA/CfzGw9ItZKjUlLBgEDQ6AkDFiPn6KvsdjMtDnquLEs9yXYDfB/aMSnUCpnFTuLKOj6W7X0gHFgn+mlTAXJZ3cWILOL47ecarUlICQl1KYgWIAdiz+XtrBQWbK3mFQwpgkYIALEAgM1vk/mSVOFaTcUlRSWSRYUg9md7/OFQVMXQPhUBpUzOEl7G7gWe28a8NnVpmKKQApkJcgth8XGU42EElSCL2kE8TkgSlqPxIQA4IDFdSiWZn3PszQn4aFoFVVSSyR+b4rGl84thoLx6KkzkobpDqudCLBGjFxbIBxAfD1OguKsMUqIJUPy2YPvFxVQIk7nZ2OIDPZxc2F3F/X7EY5yQPisb3Gg1zvA0zLm7lQBvoSTZiLlgfZ9I1MQCta6WUrNOOlrJAwMRlVcm1/Qbh5oOFYtd2vjXGPeNlJSrBZrdRb65d458/gklYU5S6R8JbBGutj8vdxAUQBWota5Bc6HHkIlr6Y035RpaiCCLE3Bu2xHb0/QQbmkirS1QDZBcMCMu320KJmk4uD8OhCm88Zx+ttSuKpuBk3SqxYnDfT7ZUVYKfJ5ksKQoomy3qT8KXSHIxZJD6tlsmKTxalSipSVJXLYEhlMVB0pNxlgX0YwwopcKToCUF7YV0l2cdjvC/ivhpny65RAmS6npV8YcMDqXbJOhi7TpMhpq2jaOIKiULCd2BuwdlpsHBd7bHeNFQVbIOlQfpcjubk3yMbxzvDvGawETVdYuC1Kkl8Bsg6hv3fROBNMxICh1JUC6V6FSS3uPKCUXHwEZKSIEqGDkOynfOjWVg3zaJGeJJQCelN3B6gCSWu2sSFyJ6OUnhHW7FRUDQ4ZikJUklIsMgdyTmwI1eIVKwCSfjBIAySkOAKRU7WaDzeIddCSaVCYVv1dYcEsL5AOxvFSZDAuLsauknIYpcFgtTq/TEb+NmL5pEnlKVVOAkMHBIdSiVMxOqRY2scaQxUpTpFjMBch2YXPkbXbeFZwKku+UpSnNksQdHdyXcHO0EljloKUmoqJqNlMBcsHBzcEFtDA1oE3f4CzSkJSlIZIcKN7u2d/37xqVxQSAVFiXT5ZBLN2+8QDh7iliQkVKLOSzu4J7N/yJNKJkxJdv6ZuBlnAQ5P8A9f8AkTXhlZeUMyFOcjDsL9IxsXt6QPiz/Vtim+KcE5vd9LYeB1UWNJqIAqYDCSoGl7j5Hu8ATwxBCQSFLL5q+JsNY57ZhpbE34GqiEnOCrF3Nh994a8PlgEJcUoBUXDCoAqOTZwE93hCVxCgoLCi5XSLMcEU3Fwx+eDDYnKQlgSSH7ukkIpDbB/bziZLwXF+WceeojhlqOVzADq4SSxCtA5w8McIkJlFKibpzYh3DFjoz28u4jHjbKlIpYB21DKJFYY4GPKHQDSGYsi57gZ/WNW/b/Jil7/4JxFHNSlTqKRQXsXd3PZizdoLL4UBaimq5SGrKgxwd8h4HxTmksHSxwl3OxPZrZztEUFJWKWS4L7PkEWtkiM/Bp52aUtVBOoYh9SH+o+sG4XinIunq1BwTv8AMesRM8vjcYfIcY7H/TwLmJIYgVDBGtrX9Ndon+CuHyMTFgG5AfQ9rn2/XaDqkhTFuxpyzkYHc43gSlJmIyPzaaevb56QKTN/uumxxj7f7ER4LtWM/wAuoKBSULlqaoAUK0AvhwOpwzh4HO4JUp1ocEZpKa7MEmmwUk2Cr99IDMTlJIYk01DF8Bvld4JzSel2UAwBHSXqbI1AI9PMQ98i0Cm8IuYBMlmXzOWlK60gkliCbBiaSr09DCMniClS0zFVpBWE8tRQlwfjQ/YEM2hh4zSmohPVLTWylAEn4SEh7202jPivgCZssKkkGYkpBAUCVDYXZwTYZ0i4yS1LgzlF8w5NrU0uoomKSllBaBUpy6WKgHTnBzEjn8D4mlDoXUhrFKyUuBgsEkFjo2xGrSHi1qhKSluy0ISEoSAGINQDpUxJZ3zSQLW9XsGXNTUT0qAIt+FZDMCo33OmuYUKuYQAwTKrAUTShSgblP8AddLO53MMIlmtaAhQCfip672KSG7DR/1jXCuTPK+BjhVJQULWogFIZy9J3cgvd7dzFzVnUspQ6DZy3xFXcnzaBL4sTXKgyUEHtVqCLtfY6QaUGpU4N1Og4JbR9w12taIeik/o1MnBKVy6g9ncFKgbdiLClw8DkyQFI5a1U3cHJtUQFDSx9heMrnklTKqUEhzdjqlKi5Yj1xeC88JSXLKYBNiA9/3v5tD4DkwuaVLIuyCzkAhJGpBDlyWA7awOVMdSzSUNZylmKi16Q2NrWtGJaWSRh0gbi9wnXeC8FKUKQDhLrzk2A+bw9JEq2xjqSQAX5YWskbgWRTo5bGXtiMeLEcsEgpUog5ZtTcPYPjRmhfhOOUSpM0fGoAHyckhgz/WD+IcUCqjqJCarPY1BRULOHAD6RFNSRpacWczjkqkupNKXW6Ug1pTZzTUSdRcj6R1fC+KqQCq29OEgfb5zHK8aAylwlRBOSGU7HA0cX29YYSikClQLp6QEsVJNgovhyDY/ONpLKCMYNxm/o7PEpqS5uCUuQQzAsFA3th/T0DMkPSQWIJykHSw8sfZMZk8QlUkuyTSRnVgM649YVmzilAZTktYpLqJLkpYsbhuxOjRhFeDok1yNDpN8MHs29nchmIvGpg+HqLEtcA9xd/u0D4fiplLnUBgWVbFzqb3+kY4icyQQLEsMC7uBe9iM6et2k7E2qsakSaCLWOouO+DqHjHFIKFJXipgoaE2wTfTHbtGuH44FIVbuP0zvHRUApLA2IBG3a2Mxm24vZooqS0KIBNiCUnQEkaHKb6xhMm1ulSSMmp2JbqByYFURpTbZ05s+30jM2YsKChSpIBJAc2F2N9HB9RtDSItDk6QmakuglSRSz0KI/yGj/WOVwvHDhiAQpcokgg2pLAKBYm7nzxBpfE0qStMs0jCgqzFIBDuwPZt/KOhPXWCpBQCrIqBvh+kl86j8ORD+Onww+W1yhTxXwUzF8zhi9TghJqvYuCHABDneJCo8Vm8Mpw6paiosQEJ1ZSCMO7lt+8SNF3Uqik0ZSXSk7k2mKy+ACwyUJAw4BOoPVqMG+2S0H45FJAl2WkGyhoCGCX1YvfvA5quWgpC0FYUywSC9xbDG+L2b3nCoJSoqAWS5sW2YJAOAw9ob/7B+EYkSzzQhgCXvYMo0lZdgGt5RviePBTMlthQSAUsbOl3Achw7du0EUUpExTUzCggPcaXDm3bSwBjn8HPUQOW9ncrwGc21JL2f/lJZbIbx0jpIWDSxA3ewd2dgLYHtrAvFp5ChdYA/pksSmtBxna8E4WQwUtgVAMljTfVQbuIRkIM6YoqBH4k7vi/692hRSu/oqTdUM8bIJTLDuVEklLWDlsPSb6aebxFOZcxmJZjYP02s4s1znUecDTLUmWteQAUpzUFOA6hp+2mYnMnIFKVqBmIpVUqxqZ8W2t9l/gn8hpHGGaiW6XpSQpakuOpVmtcgeneJxc9CHUuYalAoqHSRSCkBkgdLAAi+Yb4CVLA62CA6CScJH4m1IN+8JcaglXLWELQmZMWlKWuV3dw6jamxJpBGsQmsqNJJqNnK41dSEG9wxe70/lt3+2eHOGSAg0GxBDkZO99LmA+PcKmWtKBLobNyQcGpz57YaHDwtLDLpyLOHL27D7Lx0NrFHPGLzY1KoKUkBISguH6iCaQxXs7m4s+0STxJmJloTMBCOYEghgitRJdTHp31taFU+G1FCEqUHQ6nSS6jch3LpAADgDB7wTgph5ilMGUVEAIAH4rhIxYHp84wpbo2vasallRQ+3SA4Kc0uSDks7Y73hebLUUqHTZyHba5ALt93g0hQAamy1dOWcAEgkWsaXHlF8ohVlFsNbBw5e+M7ecSnTLatCHD8H1G72sHc3HUWYHII3A946fh4pFL2F/9v7584FN4PrAKSghKmUQ7gksAPME9r5iluk3csRr6G2f+w5PIUVgzoTpSKncO3VTY9iT/vaBpSh2LHIFTEHcdnD42tGVT6kmxGGKUsz3BYNTd/nAE8Q6mD1AXcte5BbI2jNJmra5NFMtJFmSpmfHZtDpg4beCcMgpLDpu7OL4ugjUNizwspeUqUGIcioAEhicHzOmLQv/IzilpYCloSXFnIDsQPxEP8ArFpXpszyrhHU4vgHqBU6FMoFSayDd6S1r539IkJeG+LmWFy55SShmqU4Y6WBc3Ht2MSIvqR0ikunLZwuE4EOsnFmqGSSL+T489I6koFyoBCghKSCxCVFJdnLNckN28oDwhIUEJ6XFLHUuUk65pI1yfTfEcQlUgIQpIAqKgRcUqDEKswOP+x0Sbbo54JRVhZ3HFSFIIaWpSCqySSyiKnVdrFg9oEiWpCwHqD2CSXKTYs4DeZDXgnBzukkk0kMkgDz6gbNYPEWaaFLKioBQSVHRLsjNvK2PKJ40iudsrjOLHwPkOWZW4Yp2Iu7hnGwjctSUggqexAYYN6dMFxm8KSZnMK1MS5ICrBmY2BGSAB2PmIMgN0/CEkC3d3cOXdxeG1SoE7dkmy7oQCSaitRSQCbBrEBjgNjMTlKEwO5TLqZRYlvMZDm199osSquYoDROrAABwQ2jZHbuY14Xw6youqhKiE1KugMxKn1BSQ3mIG6QJWw/hPFkIKgkKS1VKlVJKgpyFDIGjH0vC0jiUTCumVy1fiSk0oSk1dAycsR5RvxHg6UTFljelNIYABT1aOS5OLOe4gPhPESilYUpSlzKbuawarU36iQ49XiaVOSKbkpKLEfG1dSA4PSLgk5wL40+cdGVLISkOaSlxoBhzvr5/KOX4winiKc0Gm4ADDAADhmhziJ4SEuT8NrO+d85v2jZr2pIwT90mxuRNKbKBKgW/E5G43t8ngikBMxTAMplAOpWG0uXBUbNCHD8YggJXZiVgCwSS1gMC0X4jxSSsCUTUpr/lcjLvpthzmwjLF3RrmsbCz+I5a1JPwhmCVFQqYPZywLHvYQxOWulSmKkoSkZFiWDEgh30bbEKypUvmlaFTGsAZoBNwxuM3e+0HnyullBKmCWU/UGcO5uQ2l8DeG60Ctpk4XinSusKJYsQl6TZm2Yt7Ew86F9IJqAuA2o7h8fe3M4ZRqUVAsGqqclQABu7aa6vDcqQEqUzMouGqJIcuC5qcaG/nETSsuEnWxnhhY5H1bDX2aNeIcKD1ikKp+Kl3pIYsDc38/SEBNpUxU/mL4zdzjbb0hyYoLBCgkljSog+YcpJ1SPsxDTTLTTVBEqcnpoVqCgoc6lsjX9MwPiFWDC6bXS+NCcgsCHhQTyCzEtSb4IOWSc4+UGmTkt1O1Iy5JS7OAC4bYnXLQNbBS0RHGJCuYkhJ+F0hJGj9JNJxqNBEhObIYupTu/UWIUb3B0tTZ/XSJFOMWZ5UA4DiUpUVqSx6iAXCaRY0qB3+V9oV4uUkgCWu0xirfF6rv8QJY9onFJMyUTSCBMCUkLSLtd0vcM1wwsY14f4eeYCaUBnVUaUJ0a9zvbe0dCpbMHb9oWQpLSwamwSm4LNoG33hjj+IT8INIUk1KAKWKSWBtd9zvCXAr5i3LpS6ikJ1U4YPqWO0WZ3NmAHqAJNRBckXZnYP238oWO7ZWXtoNwC2T1kHUHV33HYfWDFQMoqUkhyp2wp7MLtbIfV9hAJs0/CFG5SkBRulr4xYmGFcRQUJKSwZRcEANkKDXAF9Yh82WtKhOfxBRLsSxqChZwVDyzY+cOeFLKZIL2KuYcMA4HpocYJ84WncSlQMtgQVJKSCwT1XukdQNRPa8dLgZ4rNLKln+mQ+GYVJDEY2LQT+PAdP5AfGkhkpSLKdTVAdPTgl2Iz5HzhDgPCipNVaJcxCwKCkiZ3I3ZsHe0NeOz2UhCqiEpU+hYiwGjN9YzwYSJaySsgKpVdjbW9zenT20ItqCoJJPqbOdOR/6hlHmdTl7Va3b77x2J0lRlpAUmkrVZRNSWSGWHtcBn3F9I46VoM+zlN73tZ3DYbb6Q7JU8wJSagwCixAGo8jY2840muDLp1v9x7h/DUILqlmakpPQCy3s1K6eo2xreAykBP8AUlyqKqukgLDHFlA2ALYfW0GkrCgoXBDA3dmbqGrWJcQl4hwxSlMsGZcv1hTJDWSFEXBPpm0ZJtumzZpJWl/sZZJQ6dyunUPpYeWIOEg0rTvly6QpOoxnP7QqpKUuFJOgBSAGUzEHHd7bwLmBCQayACKhSQphoCzG7gE3HlBTfAXXJlaVOyXqsQQSG/CW28rZ7RqZxCkpBIHTkAvZRbQ7B7waXxdYSoqJABZP4gKrJpAY9tIIEoIYjKQQSciwsXzm0VfhomvKZkhK3KQT/nempmuNLfMQfgpgAuQnOepLk468h3zCHDdKWJLhh+bGwPbGRo0b4TjWUUq3AcAC+QC2GcfYiZR1SHGVO2N8bLmJCSA6QkEsAl0gluWLizX9GZ3iuH4khRCAQ4IKgoJtr5je3+wYgMcmkG2CUgvYguLPaEyuVUUUlFyUgAkhz+FRurODEra4Lkqd2NUKLikrB+JJCc2/DVc2vEhXnqAdTD4VBRLKpIyXDkFxgaxINkto5s3h0kFrK0yoXZiFA2Z8HaCcCtSZZSUm+S4uzLSASDhhb/cJIU4OHIcBjdhYk6a2s7Q3KAlkFRJS3UKgArLgkjs+MCN5LVMyi/Ix4vxCKSqhSFkimmY9muzuWNsb7QjwZFDverBFYCb47gtbV/cvEKSpKD0pWxBJcEEnUFw7EYAsDiAS5VNKBMGCSwOMgOc9/WCPxoUvlY7L4ZyaKDSCov0u7uQ2TclhoIzxZmc1qk9SHVQ5YMCQUqulVg/kPWuHFMklQcq+EkkBnuc3yC52jcsOgLNlkj8IUCEg3L/dhCvZVKi+C4kyZrItSkk09T2HUWfF32viD+EkGZNYpSHNNAcYsOq7EaHB02HIISkrUKS1NqQDoCE4cBIDX+cF8MQyK6QPioURkK1VsxAaInVMuF2hDxjijzipwXIp6WskFNw+d83hvlpVwy2DKqBBJsSH9GLpDdkneOari6lf3U02wrQasNI63h6ZYkqBKVqWF9JcNqFJD3anbXtFy1FGcNykebmq6jd7mOj4XNZQSD8TEn8vUHf2Ec5EpS10oSSSbJSHPoBHS4ThT0g9IPV/c4FnfDvYi143m1VHP07ytDhlVTEgzBLWQB1JYHI+MG2B6eUYVxBWSqdNKpjkAhRUQEkAJSMEFyW7QVfhypk2WlDVFe4JNRGhOgOLQGVwpM4rSUqZQNNBSznNDeeuY51R1O/oL4dxgIIKl/ncEC4Ch1DsCfeG18DImUqPMCqwSCE8tVZdx+I2s37wjwpesiVWFBReoFQCXJcOHw2GtE4bilIJdR6ywYMxS1ilWWL33hSTu4jTTSUgiAU9AYKFTNbJJSEvkO2b7d5KmpIcynIKQqlb2DBi9wLE2x7Q4ucHWpKlsshR6QqxIHxfhAxjaApnBSqXBym5YByvFu+g9om78FViJ8TLUhSRcoL/ABDpZzYKwbDeK4hNZdx1INQDgggMCR5NvttDFSVJSoVFSWu5IBe7JJDa+4izNQKUuxBdLG4y43a76frFZEYk4eWuWxcLemmkE6G4NwSdi+YviZYKQtLpKRcEuRcAgIylTMQx9dIqRxBSrJUlTa3B1Dav6e8HlzLlmCTVh9Rvm7/W8S207NEk1QtJKnAqJLEtLBU9y6lOPixcaZ1iQlxi1pNy6AHAStkhywNi172F4kXg3tGLmlpnPkzSkhrf0yrAyzv7gQ4lVUtlMRY3Ad7a51xEiRcuSF8WJ+HTCmlQ+JyHybNh8ZjoTC61A4TRT2sbCJEhz+Q4/EhU6Eg4ZX6CC+LdKABYAmJEiC35OlxHDp/lOHU11HiSbm5SE0ltxAeJtwwIsQhQ+n+4kSMl4/dmvl/scyYKF9NumX3+JCVHO5JMdJYfhUzGFaVLALAMCAcYyTFxI06nKMulwzzKFkKcEgjBGfePTU9KP8X9SQD7xIkX1vBHQ4ZcqUDMAOGTqfz75i5iOWp02JVMe5Lth38hEiRjLydC5MJSKUkAAmaoOAAWpIZ/SOfxyyJYIN60l9XKVXf0HtEiRUOTLq8BJUw0pubu4FhZmcYjpqQAQe4bYOkmwwPSJEgnyVDg5swVC+pUS1rhJNmxc6Qn4XxCiQkl0uAxva8XEjRcGM/khuXJFJU1wqUAf8q3+gi5iilTCwq/SJEjORoE8SkJCJSmFUxCVLJu5eZe+PhGNouJEilwKfJ//9k=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73" name="AutoShape 14" descr="data:image/jpeg;base64,/9j/4AAQSkZJRgABAQAAAQABAAD/2wCEAAkGBhQSERUUEhQWFBQUFRUVFRcUFhgVFBcXFRgWGRYVFRQYGyYeGBwjHRYXHy8gIycqLCwsGB4xNTAqNSYrLCkBCQoKDgwOGg8PGiwkHyQsLCksLCwpLCksLCwsLCksKSwsLCwsKSwsLCwsLCwsKSksKSwsLCksLCwsKSwpLCwsLP/AABEIARMAtwMBIgACEQEDEQH/xAAbAAACAwEBAQAAAAAAAAAAAAADBAABAgUGB//EADsQAAECBQIEBAQEBwABBQEAAAECEQADEiExQVEEEyJhBXGBkTKhsfBCUsHhBhQjYnLR8aIkM0OCkhX/xAAaAQADAQEBAQAAAAAAAAAAAAAAAQIDBAUG/8QAKxEAAgICAQMEAQQCAwAAAAAAAAECERIhMQMTQQQiMlFhFHGBkULxI1LB/9oADAMBAAIRAxEAPwDx6ZcGRw5OASOwJzFhEd7gJnRLCS6wFikLCAaiWqSfiPlH08nij5GHudHDEgs7FhYlrA7Ew4jwlZUlP5khQN6QCHuWjoomtLS1LCWUqCphF71Ay/xE7xuTxDTJJr6KEgiqwISxqD2u2YnOQ8Yrk4fJOx2xrtGkyj+wB3aOxwExgus1KlHmJINQKmpz5kQCWv8Apm9+Wdbl5oP0i1J2ZSjGrEeQQ9jbNjbz2i+UWdi27W94aQvqS5sJZFzb4FWglAAXcEUMCVOT8LAJe3lo0Vm/ojFMT5JZ2LbsW94nKNnBD4tny3jozZbKVq9NQChYJIKunNmZtBGVzGNgkdYLldT5LtoL57wlNicEJGSRYhj3tGaYanoDDTPS9QHcbPf2gVMaRbezKbS0gYTEpggTF0xZlkDpiUwSmLpgFkCpiUwamKpgDIDREog1ESiHQZAKYoohgojNEKh5CxRFwaiJE0XmKhENSuLWAAFWS7WBIfLEhx6QMIjQTBimtl5tcGAmNBMECIsIhmeRBNVTS/S7tbPc5MZCYJRFhEFJCcmwYTF0wUIixLgJ2Uqco51yWAJ8yzxgJg3LjQlQKkU7YAJjQTBxLjQlwWLEXCIsIhjlxYlwWPAX5cWJcMhEXy4LDAW5cQS4Zoi+XBYYCplROVDVEXy4dkYCZlxRlw9yYrkwZBgIcuLh0yYkKxYs5iURsSoYTJjYlQrNMRcSo0JUM8uNcuJstQFhKjQlwxRFiXCsvEXEuNCXDAlxrlwWGIuERdEMiVFiXBY8RcS41y4OJca5cKx4C4lxYlwxy41y4LHgL8uL5cMCXFiXCsMBblxfLhnlxYlwWPAW5cWJcM8uL5cPIWAsJcXy4ZEuL5cKxqAryYkN8qJE5D7ZyxKjQlQzyosSoWQ1AW5UaEuGRKi+XBkNQFxLi+VDPLixLhZF4C4lRoS4YEqNCXCsagLiVFiVDPLjXKgseAty4sSoZ5UXy4LHiLcqL5cMiVGhLhZBiLCXF8uGRKixLgyHiLcuLEuGeXF8uFkPEW5UWJUM8uLEqDIMRblROXDXLiCVBkGIvy4kMiXFwsh4HMEuLEuGhKjQlRnmaKAsJcXy4Z5UXy4Mx4CwlRYlQ0JcaEqJzKwFhLjQlwzyosS4MwwFhKjXKhkS40JcLMMBYS4sSoZEuNcuDMeAqJUXyoZ5ca5UGYYiolxfLhkS41y4WYYiolxfLhoS4uiDMMRblxOXDPLi+XBmLEWEuJy4ZEuL5cLMMRYS4uGAiJCzHiICXFiXBWiwI5e6dnaBCXGhLgtMXTB3Q7QKiNCXBQmNAQu8PtAhLixLgwEWBC7yDssFy41RBAI00LvIOyBojQlwUCNBMHeQ+ywPLjXLgjRpoXfQdhgeXF8uCxIO+h9hgxLicuCOI08HeDssFy4uiNFYiucIXeQdhlURKIoz4o8RB3kPsM0ERIyJ8SJ7yH2GcscQIscQI+eS/EZp/GR5k6xP5yYfxKOpufnePO7x7P6U+hjiRFHj0jJHvHztPEkjJ87wQM15l9mJMJ9ca9Ij3v8A/Xl/mEQ+Lyx+L6mPAmaNFv5PBEhR331H1hd8tekR7oeNy9/kYGv+IEgsEqPowjx1BAuQDvV+8LTPEZaczR3Dkn0ET3rK/SxXJ7YfxCXui3YufpFzf4hP4UX/ALtPQR4qX4i/wS5igcEihOmqoZ4UzFlqUg7B1EeZJAEJ9elspeli3pHqJXjs3UJPZiPnB1ePK0SPUmOVwvhrfGX7Wb5Q8JSMAARzv1iR0L0S5dG1eOzH+FLbX+sFHj6tEB+5tHF4rhVJLgCYNiaVehFj6iFRx0kGlbylbL6fZWD6GLXqbWiH6SKe6O5N8YnHBA8h/uBy/EJo/GT53hA8Ik4VGTwZ0Iif1KNF6XWkjqK8Umv8XyEEX4xMbIHkI4h4dW0ZZQ1Pzil6hEP034X9HV/nV/mPvGv5+Z+YxyL94tz3g7o+z+x108dM/N9I2fEJp/4I41R7xrmHc/ODuvwPtLykdlPGTd29BEjjiYdz7mJE9yX2Haj9I8YqbxCv/cXLQ1sOw1f2+sVw88JZ5xN3IQlgezJe0cH+YmLNkh/8aj/5PB0+HTVfEogd1MP/AMj/AFHU+nrbSONdW3pNnZn8XLGazr1KoH/kQflC48cQk9ITbDArOuth84HI8BQLrJc+SfO6r/KH5PCITcANuWHzV+giPYtGse4/wKo8bmqtLQo+QCR8n+sGSjiVh1KSge/1JEPKnJQHWoIG5yf8XufQRvhUzJvVLlsmzTJrpBb8o+JXyEZuaXCNV029OV/sKJ8CBDzZi1gXyyfnD3h/Co/+GWFNYlIASP8AKapx7XtD0jwhPxTTzT/dZAbNKNcavHSXPAGwHt5AaYxHPLrN6R0w6KW6/wDReV4W5danf8KHA8io9SvlDkuYBaWABqQLem/n9YWVOJ7B2bfz+/ONpmMH+9owab5NrS4HOawt5n7+8RhE/qI1ASfcmFFzWIB81foPpGETete7pHew19SfaFgPI6i1uHGYT4uSlYpWkKGx37bRaJ3+/eJNNrZZ/MQlp6B7OKvwZcu/DzCn+w3T7ftAU/xJMlFp8sjum3yx7GO2tYJPbO4f64gSwCGUAfPHzGfOOhdRPU1Zzvptbg6K4TxyVMalYfY9KvYw+OI+9P8AUeW47+F0ljKNJ1GR7Pb5xyhxvEcOzlQA36k/tGi9PCfwf8Mh+on0/mtfaPflQOQPb/kVSn7tHkeE/jAf/Ij1T/qOxwfjMuZ8Kw+xsfLf5RlLozhyjWHXhPhnVVIG59b/AEjH8vsR9PrAhN9txcfL9YIme+vveMrka0iHhTsfr9IqCCb9gtEhZyDCJ4lEgk0iojVmQn5XPvDUvhi1mSNaQx730hXh/E1TpvL4aWZq90koQwypRy12ckQunwfiZriasS0AkFKWuU6UpYE+Z1B1j0Hf+To4FX+KsZ43j5EosTUoWYMs+7sPeC8PwvEThUhKeHR8QUu8wg/lfA1084c8P8NkyLIQSpmKlfFexAcUpY3cHNo6Kzmsu4AINxY6k99Yxl1K+K/s3j02/l/SE/DfBZSCpQBmzEliube4uSkHA+bx0nu/xaX+EM2B6Z7wuZvoPl9sIEviNBr8/L1+mkZVKTtmqaitDUzivU7RhSsFRudNA300N8PCkpbDWo2wS5GQAGYDfTSChegLjNQJ0vYflHzIisSMhlK7DX9Tl/K/3aIZl74Tm+v7D9YCqdZ7/lSGB2uW9zAp8ylKE6nqLg72x3u/nCURuQzLmPfJUfXQe1/kYxJnupfb61qFu2B7+g5LBSKcA4BDWZ3GcqFmvTAOAUeu5Ygl8EEudfIYh46ZGW0dLnMxyBqPbHtDNW232PeOehYYgkAfIA2dvONyJjhrVBz/AL1t/wAiHE0jIYmByGzpm5tYtnt5wHmhsscFKtDsfnrBFKubZ0IgM1BAJSWJICdQo6Bu+rX9RdL6G2bUGx7ai+n+j/3Lg3IezHf199YBwnFBXSQygzp1Gjh7s77sxgs1GDt8Khl72Je+7eUXVOmTdq0c3jv4eTMJVLspT1EAKyb9B+oP7+X43wuZKdw6QT1ByP8AY9Y9uC2wvYj4S+naNk1BljIBcbef/dI6IdeUPyjm6np4T40zwvB+MzZXwqLbG4tiO3wn8aA/+6ja4+3+cMcZ/DSZp6AkE/iBpb/JOPUR5zj/AAhSCqkKKU2Jsb6kMTZ9fKOn/h63PJzPvdHh2j23B+MSpo6JjHY/6LGJHzpSCDdwRY6EbhokQ/Q70y/178o9z4Xw8uSaZQCVEHqfqLMWJYsMZZ4LNllRC5huzWcWvY6nZrRBNSBTLAYu1svk0nvvAqrXc21Y92+/SOOm3Z3aSoYrsAAzPi1xn7+cY5gY+Tt6fLSFzxGGPc642Gpzj9oChJUlR+Fg6mvvoRsNrN6xWFEOdhTPKt09QD4F8Mf+eka5ZYD87OwZRbS9kjOHd33gAnBIBBe4AFjj8Srixv8AvBvgJchSjdSrsHDpAcWbSzRRFhpc4gkBlEi5vvZPy9NhG5bFkpbv6Z8wNt4FKNGCKi7gjfL97j0I3eJMBCGFipt7DZQf7eIorgNLmhRf8KXALl2GpB8j84AJz3KmBVUXbG3ffexiuJmEJSlrqNwLGnBc41+RjKVg9J/GUpB7rLDTQAn1iq0K/AxQCsFQSSkdhdRKyoN/anL7Ql4TxNSCS4ZLhy9iC4vu5LQbiZtJmsElISs5uyUUg9znawxeF/A7oFmT0OARfzB73ikvaQ37kjpSlFk3sU318ztr84tEwhdwGId/Uu/184SkzCxD4UAzEBgDYP5dnhorIBBGGI6dDnGTn5xDRrFjR2YMcdvvzjSDpgX0PrCjsL2IxbTtvmCpIUHBexs5JLCwA3x8u0ZtGlgJvD8wpoUEzEP1G4Js+pxrgkXzBeF4oLKk08uYD1J3Lu6Tq7P6+cZUkTE2BCgDrc4vlwbb+sBnTmcrLKRKHX1FJOSCjNnfOSDiLq1TM+NjQWGYYJBIPY3+nv7wJCiMdQbBsoeuuf8AsYRxAmJdKwJqWCgsWVU9lHUm/V3jVTkpYy1g4fXsNrD7eCqHYSXMf4Xs9tbad4uYsK+K98tSffX9oCtBao2OpH6j/hsN4oTLgKycEa4xr6NAkK2K+IeApmdQBKtSmy31KtD55vEjoJWRgn6jtf3iRa6s0qsiXRhJ3Rzqu702JDG7YGt/17QGZxFifMAdmN1K9MDfWFJk5ibDJ6nABP8Aa9lPh/8AkVwchTVVEJNIKRfa7HN9W9I0UUkZudvQxLkHoqV8b5ubWTSBdvSzecbXxZcJarpBoLKLqLhjl7enzjUxRCgwcBLVDKLWCX1IOe5MYk9KHWkqUSoghqhfrqJu9xdW0LnYfhB0ChCmYrU9ncCoqao6318zrEkK6ATuGvktmr383gRlu/USAVGao5IA/CfzGw9ItZKjUlLBgEDQ6AkDFiPn6KvsdjMtDnquLEs9yXYDfB/aMSnUCpnFTuLKOj6W7X0gHFgn+mlTAXJZ3cWILOL47ecarUlICQl1KYgWIAdiz+XtrBQWbK3mFQwpgkYIALEAgM1vk/mSVOFaTcUlRSWSRYUg9md7/OFQVMXQPhUBpUzOEl7G7gWe28a8NnVpmKKQApkJcgth8XGU42EElSCL2kE8TkgSlqPxIQA4IDFdSiWZn3PszQn4aFoFVVSSyR+b4rGl84thoLx6KkzkobpDqudCLBGjFxbIBxAfD1OguKsMUqIJUPy2YPvFxVQIk7nZ2OIDPZxc2F3F/X7EY5yQPisb3Gg1zvA0zLm7lQBvoSTZiLlgfZ9I1MQCta6WUrNOOlrJAwMRlVcm1/Qbh5oOFYtd2vjXGPeNlJSrBZrdRb65d458/gklYU5S6R8JbBGutj8vdxAUQBWota5Bc6HHkIlr6Y035RpaiCCLE3Bu2xHb0/QQbmkirS1QDZBcMCMu320KJmk4uD8OhCm88Zx+ttSuKpuBk3SqxYnDfT7ZUVYKfJ5ksKQoomy3qT8KXSHIxZJD6tlsmKTxalSipSVJXLYEhlMVB0pNxlgX0YwwopcKToCUF7YV0l2cdjvC/ivhpny65RAmS6npV8YcMDqXbJOhi7TpMhpq2jaOIKiULCd2BuwdlpsHBd7bHeNFQVbIOlQfpcjubk3yMbxzvDvGawETVdYuC1Kkl8Bsg6hv3fROBNMxICh1JUC6V6FSS3uPKCUXHwEZKSIEqGDkOynfOjWVg3zaJGeJJQCelN3B6gCSWu2sSFyJ6OUnhHW7FRUDQ4ZikJUklIsMgdyTmwI1eIVKwCSfjBIAySkOAKRU7WaDzeIddCSaVCYVv1dYcEsL5AOxvFSZDAuLsauknIYpcFgtTq/TEb+NmL5pEnlKVVOAkMHBIdSiVMxOqRY2scaQxUpTpFjMBch2YXPkbXbeFZwKku+UpSnNksQdHdyXcHO0EljloKUmoqJqNlMBcsHBzcEFtDA1oE3f4CzSkJSlIZIcKN7u2d/37xqVxQSAVFiXT5ZBLN2+8QDh7iliQkVKLOSzu4J7N/yJNKJkxJdv6ZuBlnAQ5P8A9f8AkTXhlZeUMyFOcjDsL9IxsXt6QPiz/Vtim+KcE5vd9LYeB1UWNJqIAqYDCSoGl7j5Hu8ATwxBCQSFLL5q+JsNY57ZhpbE34GqiEnOCrF3Nh994a8PlgEJcUoBUXDCoAqOTZwE93hCVxCgoLCi5XSLMcEU3Fwx+eDDYnKQlgSSH7ukkIpDbB/bziZLwXF+WceeojhlqOVzADq4SSxCtA5w8McIkJlFKibpzYh3DFjoz28u4jHjbKlIpYB21DKJFYY4GPKHQDSGYsi57gZ/WNW/b/Jil7/4JxFHNSlTqKRQXsXd3PZizdoLL4UBaimq5SGrKgxwd8h4HxTmksHSxwl3OxPZrZztEUFJWKWS4L7PkEWtkiM/Bp52aUtVBOoYh9SH+o+sG4XinIunq1BwTv8AMesRM8vjcYfIcY7H/TwLmJIYgVDBGtrX9Ndon+CuHyMTFgG5AfQ9rn2/XaDqkhTFuxpyzkYHc43gSlJmIyPzaaevb56QKTN/uumxxj7f7ER4LtWM/wAuoKBSULlqaoAUK0AvhwOpwzh4HO4JUp1ocEZpKa7MEmmwUk2Cr99IDMTlJIYk01DF8Bvld4JzSel2UAwBHSXqbI1AI9PMQ98i0Cm8IuYBMlmXzOWlK60gkliCbBiaSr09DCMniClS0zFVpBWE8tRQlwfjQ/YEM2hh4zSmohPVLTWylAEn4SEh7202jPivgCZssKkkGYkpBAUCVDYXZwTYZ0i4yS1LgzlF8w5NrU0uoomKSllBaBUpy6WKgHTnBzEjn8D4mlDoXUhrFKyUuBgsEkFjo2xGrSHi1qhKSluy0ISEoSAGINQDpUxJZ3zSQLW9XsGXNTUT0qAIt+FZDMCo33OmuYUKuYQAwTKrAUTShSgblP8AddLO53MMIlmtaAhQCfip672KSG7DR/1jXCuTPK+BjhVJQULWogFIZy9J3cgvd7dzFzVnUspQ6DZy3xFXcnzaBL4sTXKgyUEHtVqCLtfY6QaUGpU4N1Og4JbR9w12taIeik/o1MnBKVy6g9ncFKgbdiLClw8DkyQFI5a1U3cHJtUQFDSx9heMrnklTKqUEhzdjqlKi5Yj1xeC88JSXLKYBNiA9/3v5tD4DkwuaVLIuyCzkAhJGpBDlyWA7awOVMdSzSUNZylmKi16Q2NrWtGJaWSRh0gbi9wnXeC8FKUKQDhLrzk2A+bw9JEq2xjqSQAX5YWskbgWRTo5bGXtiMeLEcsEgpUog5ZtTcPYPjRmhfhOOUSpM0fGoAHyckhgz/WD+IcUCqjqJCarPY1BRULOHAD6RFNSRpacWczjkqkupNKXW6Ug1pTZzTUSdRcj6R1fC+KqQCq29OEgfb5zHK8aAylwlRBOSGU7HA0cX29YYSikClQLp6QEsVJNgovhyDY/ONpLKCMYNxm/o7PEpqS5uCUuQQzAsFA3th/T0DMkPSQWIJykHSw8sfZMZk8QlUkuyTSRnVgM649YVmzilAZTktYpLqJLkpYsbhuxOjRhFeDok1yNDpN8MHs29nchmIvGpg+HqLEtcA9xd/u0D4fiplLnUBgWVbFzqb3+kY4icyQQLEsMC7uBe9iM6et2k7E2qsakSaCLWOouO+DqHjHFIKFJXipgoaE2wTfTHbtGuH44FIVbuP0zvHRUApLA2IBG3a2Mxm24vZooqS0KIBNiCUnQEkaHKb6xhMm1ulSSMmp2JbqByYFURpTbZ05s+30jM2YsKChSpIBJAc2F2N9HB9RtDSItDk6QmakuglSRSz0KI/yGj/WOVwvHDhiAQpcokgg2pLAKBYm7nzxBpfE0qStMs0jCgqzFIBDuwPZt/KOhPXWCpBQCrIqBvh+kl86j8ORD+Onww+W1yhTxXwUzF8zhi9TghJqvYuCHABDneJCo8Vm8Mpw6paiosQEJ1ZSCMO7lt+8SNF3Uqik0ZSXSk7k2mKy+ACwyUJAw4BOoPVqMG+2S0H45FJAl2WkGyhoCGCX1YvfvA5quWgpC0FYUywSC9xbDG+L2b3nCoJSoqAWS5sW2YJAOAw9ob/7B+EYkSzzQhgCXvYMo0lZdgGt5RviePBTMlthQSAUsbOl3Achw7du0EUUpExTUzCggPcaXDm3bSwBjn8HPUQOW9ncrwGc21JL2f/lJZbIbx0jpIWDSxA3ewd2dgLYHtrAvFp5ChdYA/pksSmtBxna8E4WQwUtgVAMljTfVQbuIRkIM6YoqBH4k7vi/692hRSu/oqTdUM8bIJTLDuVEklLWDlsPSb6aebxFOZcxmJZjYP02s4s1znUecDTLUmWteQAUpzUFOA6hp+2mYnMnIFKVqBmIpVUqxqZ8W2t9l/gn8hpHGGaiW6XpSQpakuOpVmtcgeneJxc9CHUuYalAoqHSRSCkBkgdLAAi+Yb4CVLA62CA6CScJH4m1IN+8JcaglXLWELQmZMWlKWuV3dw6jamxJpBGsQmsqNJJqNnK41dSEG9wxe70/lt3+2eHOGSAg0GxBDkZO99LmA+PcKmWtKBLobNyQcGpz57YaHDwtLDLpyLOHL27D7Lx0NrFHPGLzY1KoKUkBISguH6iCaQxXs7m4s+0STxJmJloTMBCOYEghgitRJdTHp31taFU+G1FCEqUHQ6nSS6jch3LpAADgDB7wTgph5ilMGUVEAIAH4rhIxYHp84wpbo2vasallRQ+3SA4Kc0uSDks7Y73hebLUUqHTZyHba5ALt93g0hQAamy1dOWcAEgkWsaXHlF8ohVlFsNbBw5e+M7ecSnTLatCHD8H1G72sHc3HUWYHII3A946fh4pFL2F/9v7584FN4PrAKSghKmUQ7gksAPME9r5iluk3csRr6G2f+w5PIUVgzoTpSKncO3VTY9iT/vaBpSh2LHIFTEHcdnD42tGVT6kmxGGKUsz3BYNTd/nAE8Q6mD1AXcte5BbI2jNJmra5NFMtJFmSpmfHZtDpg4beCcMgpLDpu7OL4ugjUNizwspeUqUGIcioAEhicHzOmLQv/IzilpYCloSXFnIDsQPxEP8ArFpXpszyrhHU4vgHqBU6FMoFSayDd6S1r539IkJeG+LmWFy55SShmqU4Y6WBc3Ht2MSIvqR0ikunLZwuE4EOsnFmqGSSL+T489I6koFyoBCghKSCxCVFJdnLNckN28oDwhIUEJ6XFLHUuUk65pI1yfTfEcQlUgIQpIAqKgRcUqDEKswOP+x0Sbbo54JRVhZ3HFSFIIaWpSCqySSyiKnVdrFg9oEiWpCwHqD2CSXKTYs4DeZDXgnBzukkk0kMkgDz6gbNYPEWaaFLKioBQSVHRLsjNvK2PKJ40iudsrjOLHwPkOWZW4Yp2Iu7hnGwjctSUggqexAYYN6dMFxm8KSZnMK1MS5ICrBmY2BGSAB2PmIMgN0/CEkC3d3cOXdxeG1SoE7dkmy7oQCSaitRSQCbBrEBjgNjMTlKEwO5TLqZRYlvMZDm199osSquYoDROrAABwQ2jZHbuY14Xw6youqhKiE1KugMxKn1BSQ3mIG6QJWw/hPFkIKgkKS1VKlVJKgpyFDIGjH0vC0jiUTCumVy1fiSk0oSk1dAycsR5RvxHg6UTFljelNIYABT1aOS5OLOe4gPhPESilYUpSlzKbuawarU36iQ49XiaVOSKbkpKLEfG1dSA4PSLgk5wL40+cdGVLISkOaSlxoBhzvr5/KOX4winiKc0Gm4ADDAADhmhziJ4SEuT8NrO+d85v2jZr2pIwT90mxuRNKbKBKgW/E5G43t8ngikBMxTAMplAOpWG0uXBUbNCHD8YggJXZiVgCwSS1gMC0X4jxSSsCUTUpr/lcjLvpthzmwjLF3RrmsbCz+I5a1JPwhmCVFQqYPZywLHvYQxOWulSmKkoSkZFiWDEgh30bbEKypUvmlaFTGsAZoBNwxuM3e+0HnyullBKmCWU/UGcO5uQ2l8DeG60Ctpk4XinSusKJYsQl6TZm2Yt7Ew86F9IJqAuA2o7h8fe3M4ZRqUVAsGqqclQABu7aa6vDcqQEqUzMouGqJIcuC5qcaG/nETSsuEnWxnhhY5H1bDX2aNeIcKD1ikKp+Kl3pIYsDc38/SEBNpUxU/mL4zdzjbb0hyYoLBCgkljSog+YcpJ1SPsxDTTLTTVBEqcnpoVqCgoc6lsjX9MwPiFWDC6bXS+NCcgsCHhQTyCzEtSb4IOWSc4+UGmTkt1O1Iy5JS7OAC4bYnXLQNbBS0RHGJCuYkhJ+F0hJGj9JNJxqNBEhObIYupTu/UWIUb3B0tTZ/XSJFOMWZ5UA4DiUpUVqSx6iAXCaRY0qB3+V9oV4uUkgCWu0xirfF6rv8QJY9onFJMyUTSCBMCUkLSLtd0vcM1wwsY14f4eeYCaUBnVUaUJ0a9zvbe0dCpbMHb9oWQpLSwamwSm4LNoG33hjj+IT8INIUk1KAKWKSWBtd9zvCXAr5i3LpS6ikJ1U4YPqWO0WZ3NmAHqAJNRBckXZnYP238oWO7ZWXtoNwC2T1kHUHV33HYfWDFQMoqUkhyp2wp7MLtbIfV9hAJs0/CFG5SkBRulr4xYmGFcRQUJKSwZRcEANkKDXAF9Yh82WtKhOfxBRLsSxqChZwVDyzY+cOeFLKZIL2KuYcMA4HpocYJ84WncSlQMtgQVJKSCwT1XukdQNRPa8dLgZ4rNLKln+mQ+GYVJDEY2LQT+PAdP5AfGkhkpSLKdTVAdPTgl2Iz5HzhDgPCipNVaJcxCwKCkiZ3I3ZsHe0NeOz2UhCqiEpU+hYiwGjN9YzwYSJaySsgKpVdjbW9zenT20ItqCoJJPqbOdOR/6hlHmdTl7Va3b77x2J0lRlpAUmkrVZRNSWSGWHtcBn3F9I46VoM+zlN73tZ3DYbb6Q7JU8wJSagwCixAGo8jY2840muDLp1v9x7h/DUILqlmakpPQCy3s1K6eo2xreAykBP8AUlyqKqukgLDHFlA2ALYfW0GkrCgoXBDA3dmbqGrWJcQl4hwxSlMsGZcv1hTJDWSFEXBPpm0ZJtumzZpJWl/sZZJQ6dyunUPpYeWIOEg0rTvly6QpOoxnP7QqpKUuFJOgBSAGUzEHHd7bwLmBCQayACKhSQphoCzG7gE3HlBTfAXXJlaVOyXqsQQSG/CW28rZ7RqZxCkpBIHTkAvZRbQ7B7waXxdYSoqJABZP4gKrJpAY9tIIEoIYjKQQSciwsXzm0VfhomvKZkhK3KQT/nempmuNLfMQfgpgAuQnOepLk468h3zCHDdKWJLhh+bGwPbGRo0b4TjWUUq3AcAC+QC2GcfYiZR1SHGVO2N8bLmJCSA6QkEsAl0gluWLizX9GZ3iuH4khRCAQ4IKgoJtr5je3+wYgMcmkG2CUgvYguLPaEyuVUUUlFyUgAkhz+FRurODEra4Lkqd2NUKLikrB+JJCc2/DVc2vEhXnqAdTD4VBRLKpIyXDkFxgaxINkto5s3h0kFrK0yoXZiFA2Z8HaCcCtSZZSUm+S4uzLSASDhhb/cJIU4OHIcBjdhYk6a2s7Q3KAlkFRJS3UKgArLgkjs+MCN5LVMyi/Ix4vxCKSqhSFkimmY9muzuWNsb7QjwZFDverBFYCb47gtbV/cvEKSpKD0pWxBJcEEnUFw7EYAsDiAS5VNKBMGCSwOMgOc9/WCPxoUvlY7L4ZyaKDSCov0u7uQ2TclhoIzxZmc1qk9SHVQ5YMCQUqulVg/kPWuHFMklQcq+EkkBnuc3yC52jcsOgLNlkj8IUCEg3L/dhCvZVKi+C4kyZrItSkk09T2HUWfF32viD+EkGZNYpSHNNAcYsOq7EaHB02HIISkrUKS1NqQDoCE4cBIDX+cF8MQyK6QPioURkK1VsxAaInVMuF2hDxjijzipwXIp6WskFNw+d83hvlpVwy2DKqBBJsSH9GLpDdkneOari6lf3U02wrQasNI63h6ZYkqBKVqWF9JcNqFJD3anbXtFy1FGcNykebmq6jd7mOj4XNZQSD8TEn8vUHf2Ec5EpS10oSSSbJSHPoBHS4ThT0g9IPV/c4FnfDvYi143m1VHP07ytDhlVTEgzBLWQB1JYHI+MG2B6eUYVxBWSqdNKpjkAhRUQEkAJSMEFyW7QVfhypk2WlDVFe4JNRGhOgOLQGVwpM4rSUqZQNNBSznNDeeuY51R1O/oL4dxgIIKl/ncEC4Ch1DsCfeG18DImUqPMCqwSCE8tVZdx+I2s37wjwpesiVWFBReoFQCXJcOHw2GtE4bilIJdR6ywYMxS1ilWWL33hSTu4jTTSUgiAU9AYKFTNbJJSEvkO2b7d5KmpIcynIKQqlb2DBi9wLE2x7Q4ucHWpKlsshR6QqxIHxfhAxjaApnBSqXBym5YByvFu+g9om78FViJ8TLUhSRcoL/ABDpZzYKwbDeK4hNZdx1INQDgggMCR5NvttDFSVJSoVFSWu5IBe7JJDa+4izNQKUuxBdLG4y43a76frFZEYk4eWuWxcLemmkE6G4NwSdi+YviZYKQtLpKRcEuRcAgIylTMQx9dIqRxBSrJUlTa3B1Dav6e8HlzLlmCTVh9Rvm7/W8S207NEk1QtJKnAqJLEtLBU9y6lOPixcaZ1iQlxi1pNy6AHAStkhywNi172F4kXg3tGLmlpnPkzSkhrf0yrAyzv7gQ4lVUtlMRY3Ad7a51xEiRcuSF8WJ+HTCmlQ+JyHybNh8ZjoTC61A4TRT2sbCJEhz+Q4/EhU6Eg4ZX6CC+LdKABYAmJEiC35OlxHDp/lOHU11HiSbm5SE0ltxAeJtwwIsQhQ+n+4kSMl4/dmvl/scyYKF9NumX3+JCVHO5JMdJYfhUzGFaVLALAMCAcYyTFxI06nKMulwzzKFkKcEgjBGfePTU9KP8X9SQD7xIkX1vBHQ4ZcqUDMAOGTqfz75i5iOWp02JVMe5Lth38hEiRjLydC5MJSKUkAAmaoOAAWpIZ/SOfxyyJYIN60l9XKVXf0HtEiRUOTLq8BJUw0pubu4FhZmcYjpqQAQe4bYOkmwwPSJEgnyVDg5swVC+pUS1rhJNmxc6Qn4XxCiQkl0uAxva8XEjRcGM/khuXJFJU1wqUAf8q3+gi5iilTCwq/SJEjORoE8SkJCJSmFUxCVLJu5eZe+PhGNouJEilwKfJ//9k="/>
          <p:cNvSpPr>
            <a:spLocks noChangeAspect="1" noChangeArrowheads="1"/>
          </p:cNvSpPr>
          <p:nvPr/>
        </p:nvSpPr>
        <p:spPr bwMode="auto">
          <a:xfrm>
            <a:off x="5770563" y="1074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74" name="AutoShape 19" descr="data:image/jpeg;base64,/9j/4AAQSkZJRgABAQAAAQABAAD/2wCEAAkGBhQSDxQPEBQVFA8PDw8PDw8QFBIQDw8PFBAVFBQQFBQXHCYeFxkkGRQUHy8gIycpLCwsFR4xNTAqNSYrLCkBCQoKDgwNFA8PFSkcFBgpKSkpKSkpKSksKSkpKSkpKSkpKSkpLCkpKSksLCkpKSkpKSkpKSwpKSkpKSwpKSwpKf/AABEIAMIBAwMBIgACEQEDEQH/xAAbAAACAwEBAQAAAAAAAAAAAAACAwABBAUGB//EAD4QAAIBAgIGBwUGBQQDAAAAAAABAgMRBBIFITFBUXETYYGRobHwBgciQtEUFTJSksFicoLh8RZjorIXM1P/xAAZAQEBAQEBAQAAAAAAAAAAAAAAAQIDBAX/xAAiEQEAAwAABwEBAQEAAAAAAAAAAQIRAxITITFBUWEUcTL/2gAMAwEAAhEDEQA/ANSiHFBxQcUc9dsVFDIkUA4wGmLQyKJBDYozq4qIyKIoh2GmLQaBQyJNUUUHEpBxGi0MSKURiRNVEg4lKIaQ0Gg0AkGiaCQ2IERkRoOMR9KIqI6JmZaOzFuQCCSImCUgkCkHFFYkcEHYFMNF1zlEiyizTKEIQohCELg+QIYmKiEmZdzkMTExYaYU5MZGQhMZFk0PixkREZDIyJq4fENIRGQ1SGg0hiQtSDUhphiGxFKQcZE1cOTDQpTCUyauHRGRExmMjMmmHxiMjEQpjYsmrh0UMiIQcWTVxoQaERkMjIaxMHRQaEqQakNcpg1BIWpBJl1jBEJchvmRZCiGtRZCiF0fHosYhSGIPQNDIi0w0ySGIZEUmGpGWjUGmKUy1MgepBqRnUg1ILjQpBKQhTCUiK0RmGpmZSGRYGiMhkWZ4yGRkZ1WiMhsZGaMhkZEVpjIbGZlUhkZE0alMOMjMpDIsmrjTGQakIjIYmTSYPUglISpBpjXOYOUhikZ1INSLrnNT1Iu4lSCUi6xMGl3FqQSkXmZwVyFXKLzI+OKQxSM6YakdNenGhSCUhCkEpE1caFIJSM6kGpBcaFIJSEKQakTQ5SCTEqQWYmqemGmIUiTrqKzSaUVtbaSXayaY1KQcZGWlXUleLTT2NO6GxkTVxpjIZGRmjMOMyaNUZBqRmUw1MmrjVGQyMjLGYaq+uJnVa4yGRkZYzDVQDZGYyMzHGoMjUIuNakGpGWNQNVCaY0qYakZlMJTGsTVpUglMzKYSmNYmrSpBKZmUwlMaxytGcgjOQupyPiWI0tGG6T60tXeJh7RxerJPwscinjPS1Ds9/mfeXqTHl7ulDtPTMEru/Ja33CF7Q3lZRtFb5tXfYtneciWFfMX9la2onUnPK9ON8PTw01De13iaul6j/AqbX8zb8Ujz3Q/QKMLd7XalczzW+tclfjpVsZUf4ozv/DLMu4lLSLW3OucZfsYJTaW1rVfh39ZmeNe5vvsTlmy7FXo1pZcZ/pqfQVX0tdWSqvlGS8zhLS7j197M9XTFRvbZdWoscKWZ4kO2tIYhP4LwX8Ur+Aivh6tV3q1HJ9clZclrsIwGlXsnrXWdeChLZq5Nok2tTtixWLdzdH56cbRs/69fkjZ98VY7VK3X8XjY5tTCdc+yX9jNVwj63/NKTOcT33W5j8deGnWn/7pJv5ZZJJdljQvaN2t0ib45EmvNHk60JR+VGV4p8DrFZnxLlPLHmH0Kh7RX2uN+1X8RlTTlT5Yxa4q8vJnzj7waLWlJ7mx07/Tmp8e4xWnK735f5Elft2nJraSqJ3u773fW+b2nFo6WrbpN9W06H2+VvjSfZbyMzW0ee7VZrPhup+3Nanq1PqleQ1e8ut+SHL4vqcDEypy1tSj/K1buaMkqVPdNrnG/kzrWIc7a9gvelNbaMeyUgqfvTlfXTilwSb8cx4l0If/AE7o/wBwqdKktrm+pZY/U1lWO73lL3obujzc/h8mzv4L2xzxzOk1/VbzR84wWkKNN3jSV/zSbk/HUdzDe0FN7VbsT8jhfY/5h2rET5eixXtzVjL4MNaK2yqTvflk1eYH/kCo2stJJfNmUmnyldW7mc9V4yV4tdnq5gxWDUtvmYjib5hqeG9TT94tNO1SCit7jVUn3ZUBjPenh4u0Izn12UY+Otnz3G6FcU5LWl3nIcj0VrFvbjbt6fYMJ7x6c9cacpcVB5pr+myfcTFe8mnH8NKpf/ccaa/d+B8kw8p3vBO/8KbO/hdLYiyVRwy/7rWa3ZrM2rhERL08/enK+qNO3Ko/G6v3EOF96Ut8lffaLt5kM7+S1yw8bCjP8su1M20MPPg+3UdyOII5pmZ40z6dY4UR7c1QkgZY2SOhPDp7JW7DJV0W38y18yRaJ8tTEx4Y5aYfBdwuWmZbku4bPQMtziKeg59Xedo6bjPOyVcdJ7WZp1Gzoy0JPiu8H7rttZ0i1fTnNbOersbCkaXQSKuka5vicv0VKib6EmjBHEpDFpFLccrRMukTEO5Qxj2M0Zr7NvB/U859722IF6bnusuw5Twpl06sQ7WIe5pnFq0ZN6lt46l4iamlKktsmL6d8TtSk1cr3izXT0bf8U4rl8TOhhcBRW28ubsvD6nGjWHQrltFp9pE1j09Zho0diilyJiNFpq8GeepYpredDDaSa3nltS0TsS9EWiSsZoeW45NbRtSO2L7D1NPSd9v0HfaIvf3mq8S1fMM2pFnh3TaKys9tOhF/lYiWiov5InSOPHuGJ4X68lFsdDENbz0b0DF/L5gP2cXpsvWqnTs5uF0m0+y6ezsZ1aGmk/xa+e0X/ptLeBPQDWxmJmlm4i0NrxcZbJuPiY62Fbd1OL4fhT/AOpnnoea2Gepgaq3MtYj1KTM+4Pq4edvxX6r6jnVLoGrOadndd5mnN9Z3rDjaTs/WQy5+ZDWM69GpBKbN6hD8qCyx/Ku4+dzQ+hjnqoydKzopLgu5BXXBdyHNBjmdL1kdU6qki0yc/4Y4s5maoz0lwJM1HE/EmryNeZklI9xm6l3IrLH8sf0x+h1jj56cp4W+3hrlXPc9BTe2nB84R+hTwFF7aVP9MV5Gv6I+MdCfrw5R7d6JoPbSj2Zl5MB+z+HfyNcpT/dl/or8lOhZ4xBo9XL2Vo7nNf1J+aA/wBJ0905/wDF/sX+iidGzzKDSPSw9lYLbKb/AE/Q10tA0Vul2tfQk8eqxwbPK04PcaadN9+s9VDRtFbE/AZDA0uXYjnPHj46RwseZhCQ6KkelWChxQSwMdzRzni/jfI87HN1+I2M5nf+wIv7CZ6kLyuJGrMdDFS3nUeC6gXgSc8SuMKxTGRxXUPeB6ivsfMbAWqye4L4WW8Gyvs7RNC6mFhLar+usx1tB03sVn1G902TKzUWmPbMxEuHL2cV9vh/cs7N2Q6dW31np1+OamWmZ1MJTOeOzRmLzicxaZMDbhJiVIZGQwGpMlwcxMxMBlgKQSYFkzEdQBzANTLzi8xVy4Hxn1hqfWZ7lomDQpjFVMq5kzMmDVmIzMqjL6R8RgephqohCfILUBpjPgw+la3pmJMtTGDcsZxXcxscZH/Jz4zYVyYOj08S1VXqxzcxakTlHSzomZekYOl62EsQ+IxGz4eK7UU6UHvRmjiHfb+3iWsQXA77LHiv1EA6ZcCh3R5RMJSFIK53w0zMEpC0yyYDzBZhaZaYwOTLuLUi7kXTLl3FqQVyKNMtMWpFpgGyIG5QDCAXJm59xAxRZeVi1U632oiqerIBnreUCpsu4BEBLKCRaBQSANTGRrCblpkwO6QvMJTCTJiG5i8womYByZdxCmWplQ/MQT0iIQefTCuKTCUjsmmIIWmHFMKItIvLxK6XgTQUeBd+Iu7e0K5AeYsXmLTGBncWhcJXdla45qyJPZY7hsyoT169RXTvYUMBt8LlX6ysvCxGAaZdwLkuRR3JmBsSwBZy84NiwCUi8wCZLgMzFqYGYiYQ1SDziLl5gH5yNis4akEXYmYtEJomchEQDz6YyNJl9IkLliL7Dt3nwz/rSrICVbgIXWMiTF0SXEYmKuTOA0vMJUh1OhquyT2XyKKuPhGy/YVKpZCHVbZnvK9oNnJJ3RSblvJzK2bjSDtYu4KkiEB5yk79XrmDclyKKxdwSAFctSBuS4BqZakLuXcYaZcoBSIpAGS4OYvMEGmWpAJl5iKZmCjJMVmBchg057B5r9plTIp7iYh7qEF9LyIMHBtx1DF1C41N3mFy1eR6HMaZdwb8ny1Mmfn5kUYcYEpQv/ixpskZmcaiNDSp21l1K9hNTECM9yRG95a3PBkptsZFWAUtX+C1NFZMzEUxeciIpqkWmKuW5ANJcVnLzDAzMS4vMS4wHcvMLv6ZLgMuS4tMtSAYiC7ltgGQW5erl3ANMvMA2Un6X+QhqmU5i0vTt9CxgZf1Yjn61Ck3tLUuzu+ow0zP6uiCHP1csYmuZHYXSZCHZgwKDIQzKw30lqArMhDh7dvTIxlNFkOvphJC8xCEDWtRUSEAKWwqGwhAJFlp6yEAPeQhCAUXBEIBHtKgQhQUypkIBGy5EIBEVBkIEG9gNPYQgFUy56lqIQIVchCFH//Z"/>
          <p:cNvSpPr>
            <a:spLocks noChangeAspect="1" noChangeArrowheads="1"/>
          </p:cNvSpPr>
          <p:nvPr/>
        </p:nvSpPr>
        <p:spPr bwMode="auto">
          <a:xfrm>
            <a:off x="5922963" y="1227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9" name="Rectângulo 18"/>
          <p:cNvSpPr/>
          <p:nvPr/>
        </p:nvSpPr>
        <p:spPr>
          <a:xfrm rot="21157394">
            <a:off x="335520" y="1500684"/>
            <a:ext cx="8759011" cy="3323987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35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Senhor sempre cumpre a sua Palavra: 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Prometeu </a:t>
            </a:r>
            <a:r>
              <a:rPr lang="pt-PT" sz="35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que viria “um mensageiro” para preparar o Caminho à frente do 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Messias… E já </a:t>
            </a:r>
            <a:r>
              <a:rPr lang="pt-PT" sz="35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veio 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também o Messias </a:t>
            </a:r>
          </a:p>
          <a:p>
            <a:pPr algn="l">
              <a:defRPr/>
            </a:pP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– o Cristo – para </a:t>
            </a:r>
            <a:r>
              <a:rPr lang="pt-PT" sz="35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nos salvar… 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Agora, esperamos </a:t>
            </a:r>
            <a:r>
              <a:rPr lang="pt-PT" sz="35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novo céu e a nova 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terra!…</a:t>
            </a:r>
            <a:endParaRPr lang="pt-PT" sz="35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63500">
                  <a:schemeClr val="bg1">
                    <a:alpha val="4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42071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2" descr="http://t1.gstatic.com/images?q=tbn:ANd9GcSPFOq9tVAwY4x-gX2LWAMFXqI43GMRmd2sSJPZruhzB7rr1xLrG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4730" y="4077072"/>
            <a:ext cx="3119438" cy="2336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5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0" y="3501008"/>
            <a:ext cx="3233738" cy="30035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0" name="Picture 26" descr="http://t3.gstatic.com/images?q=tbn:ANd9GcSenxe4Z1E6vc-E5fmAAF2NvxWx7Ndan-I73WSD0ElHKXRnc_OAH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00" y="4365625"/>
            <a:ext cx="2686050" cy="20113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1" name="Picture 2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7275" y="398463"/>
            <a:ext cx="2620963" cy="23828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062" name="Picture 17" descr="http://t1.gstatic.com/images?q=tbn:ANd9GcSjxcmtESINdsgFD4dGGfSm-p2HuaqQwOimKHZPOBFQBce8MdbcJ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9601" y="410740"/>
            <a:ext cx="2925762" cy="34353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3" name="Picture 1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088" y="384175"/>
            <a:ext cx="2376487" cy="2981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065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66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67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68" name="AutoShape 7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69" name="AutoShape 9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70" name="AutoShape 11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71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72" name="AutoShape 12" descr="data:image/jpeg;base64,/9j/4AAQSkZJRgABAQAAAQABAAD/2wCEAAkGBhQSERUUEhQWFBQUFRUVFRcUFhgVFBcXFRgWGRYVFRQYGyYeGBwjHRYXHy8gIycqLCwsGB4xNTAqNSYrLCkBCQoKDgwOGg8PGiwkHyQsLCksLCwpLCksLCwsLCksKSwsLCwsKSwsLCwsLCwsKSksKSwsLCksLCwsKSwpLCwsLP/AABEIARMAtwMBIgACEQEDEQH/xAAbAAACAwEBAQAAAAAAAAAAAAADBAABAgUGB//EADsQAAECBQIEBAQEBwABBQEAAAECEQADEiExQVEEEyJhBXGBkTKhsfBCUsHhBhQjYnLR8aIkM0OCkhX/xAAaAQADAQEBAQAAAAAAAAAAAAAAAQIDBAUG/8QAKxEAAgICAQMEAQQCAwAAAAAAAAECERIhMQMTQQQiMlFhFHGBkULxI1LB/9oADAMBAAIRAxEAPwDx6ZcGRw5OASOwJzFhEd7gJnRLCS6wFikLCAaiWqSfiPlH08nij5GHudHDEgs7FhYlrA7Ew4jwlZUlP5khQN6QCHuWjoomtLS1LCWUqCphF71Ay/xE7xuTxDTJJr6KEgiqwISxqD2u2YnOQ8Yrk4fJOx2xrtGkyj+wB3aOxwExgus1KlHmJINQKmpz5kQCWv8Apm9+Wdbl5oP0i1J2ZSjGrEeQQ9jbNjbz2i+UWdi27W94aQvqS5sJZFzb4FWglAAXcEUMCVOT8LAJe3lo0Vm/ojFMT5JZ2LbsW94nKNnBD4tny3jozZbKVq9NQChYJIKunNmZtBGVzGNgkdYLldT5LtoL57wlNicEJGSRYhj3tGaYanoDDTPS9QHcbPf2gVMaRbezKbS0gYTEpggTF0xZlkDpiUwSmLpgFkCpiUwamKpgDIDREog1ESiHQZAKYoohgojNEKh5CxRFwaiJE0XmKhENSuLWAAFWS7WBIfLEhx6QMIjQTBimtl5tcGAmNBMECIsIhmeRBNVTS/S7tbPc5MZCYJRFhEFJCcmwYTF0wUIixLgJ2Uqco51yWAJ8yzxgJg3LjQlQKkU7YAJjQTBxLjQlwWLEXCIsIhjlxYlwWPAX5cWJcMhEXy4LDAW5cQS4Zoi+XBYYCplROVDVEXy4dkYCZlxRlw9yYrkwZBgIcuLh0yYkKxYs5iURsSoYTJjYlQrNMRcSo0JUM8uNcuJstQFhKjQlwxRFiXCsvEXEuNCXDAlxrlwWGIuERdEMiVFiXBY8RcS41y4OJca5cKx4C4lxYlwxy41y4LHgL8uL5cMCXFiXCsMBblxfLhnlxYlwWPAW5cWJcM8uL5cPIWAsJcXy4ZEuL5cKxqAryYkN8qJE5D7ZyxKjQlQzyosSoWQ1AW5UaEuGRKi+XBkNQFxLi+VDPLixLhZF4C4lRoS4YEqNCXCsagLiVFiVDPLjXKgseAty4sSoZ5UXy4LHiLcqL5cMiVGhLhZBiLCXF8uGRKixLgyHiLcuLEuGeXF8uFkPEW5UWJUM8uLEqDIMRblROXDXLiCVBkGIvy4kMiXFwsh4HMEuLEuGhKjQlRnmaKAsJcXy4Z5UXy4Mx4CwlRYlQ0JcaEqJzKwFhLjQlwzyosS4MwwFhKjXKhkS40JcLMMBYS4sSoZEuNcuDMeAqJUXyoZ5ca5UGYYiolxfLhkS41y4WYYiolxfLhoS4uiDMMRblxOXDPLi+XBmLEWEuJy4ZEuL5cLMMRYS4uGAiJCzHiICXFiXBWiwI5e6dnaBCXGhLgtMXTB3Q7QKiNCXBQmNAQu8PtAhLixLgwEWBC7yDssFy41RBAI00LvIOyBojQlwUCNBMHeQ+ywPLjXLgjRpoXfQdhgeXF8uCxIO+h9hgxLicuCOI08HeDssFy4uiNFYiucIXeQdhlURKIoz4o8RB3kPsM0ERIyJ8SJ7yH2GcscQIscQI+eS/EZp/GR5k6xP5yYfxKOpufnePO7x7P6U+hjiRFHj0jJHvHztPEkjJ87wQM15l9mJMJ9ca9Ij3v8A/Xl/mEQ+Lyx+L6mPAmaNFv5PBEhR331H1hd8tekR7oeNy9/kYGv+IEgsEqPowjx1BAuQDvV+8LTPEZaczR3Dkn0ET3rK/SxXJ7YfxCXui3YufpFzf4hP4UX/ALtPQR4qX4i/wS5igcEihOmqoZ4UzFlqUg7B1EeZJAEJ9elspeli3pHqJXjs3UJPZiPnB1ePK0SPUmOVwvhrfGX7Wb5Q8JSMAARzv1iR0L0S5dG1eOzH+FLbX+sFHj6tEB+5tHF4rhVJLgCYNiaVehFj6iFRx0kGlbylbL6fZWD6GLXqbWiH6SKe6O5N8YnHBA8h/uBy/EJo/GT53hA8Ik4VGTwZ0Iif1KNF6XWkjqK8Umv8XyEEX4xMbIHkI4h4dW0ZZQ1Pzil6hEP034X9HV/nV/mPvGv5+Z+YxyL94tz3g7o+z+x108dM/N9I2fEJp/4I41R7xrmHc/ODuvwPtLykdlPGTd29BEjjiYdz7mJE9yX2Haj9I8YqbxCv/cXLQ1sOw1f2+sVw88JZ5xN3IQlgezJe0cH+YmLNkh/8aj/5PB0+HTVfEogd1MP/AMj/AFHU+nrbSONdW3pNnZn8XLGazr1KoH/kQflC48cQk9ITbDArOuth84HI8BQLrJc+SfO6r/KH5PCITcANuWHzV+giPYtGse4/wKo8bmqtLQo+QCR8n+sGSjiVh1KSge/1JEPKnJQHWoIG5yf8XufQRvhUzJvVLlsmzTJrpBb8o+JXyEZuaXCNV029OV/sKJ8CBDzZi1gXyyfnD3h/Co/+GWFNYlIASP8AKapx7XtD0jwhPxTTzT/dZAbNKNcavHSXPAGwHt5AaYxHPLrN6R0w6KW6/wDReV4W5danf8KHA8io9SvlDkuYBaWABqQLem/n9YWVOJ7B2bfz+/ONpmMH+9owab5NrS4HOawt5n7+8RhE/qI1ASfcmFFzWIB81foPpGETete7pHew19SfaFgPI6i1uHGYT4uSlYpWkKGx37bRaJ3+/eJNNrZZ/MQlp6B7OKvwZcu/DzCn+w3T7ftAU/xJMlFp8sjum3yx7GO2tYJPbO4f64gSwCGUAfPHzGfOOhdRPU1Zzvptbg6K4TxyVMalYfY9KvYw+OI+9P8AUeW47+F0ljKNJ1GR7Pb5xyhxvEcOzlQA36k/tGi9PCfwf8Mh+on0/mtfaPflQOQPb/kVSn7tHkeE/jAf/Ij1T/qOxwfjMuZ8Kw+xsfLf5RlLozhyjWHXhPhnVVIG59b/AEjH8vsR9PrAhN9txcfL9YIme+vveMrka0iHhTsfr9IqCCb9gtEhZyDCJ4lEgk0iojVmQn5XPvDUvhi1mSNaQx730hXh/E1TpvL4aWZq90koQwypRy12ckQunwfiZriasS0AkFKWuU6UpYE+Z1B1j0Hf+To4FX+KsZ43j5EosTUoWYMs+7sPeC8PwvEThUhKeHR8QUu8wg/lfA1084c8P8NkyLIQSpmKlfFexAcUpY3cHNo6Kzmsu4AINxY6k99Yxl1K+K/s3j02/l/SE/DfBZSCpQBmzEliube4uSkHA+bx0nu/xaX+EM2B6Z7wuZvoPl9sIEviNBr8/L1+mkZVKTtmqaitDUzivU7RhSsFRudNA300N8PCkpbDWo2wS5GQAGYDfTSChegLjNQJ0vYflHzIisSMhlK7DX9Tl/K/3aIZl74Tm+v7D9YCqdZ7/lSGB2uW9zAp8ylKE6nqLg72x3u/nCURuQzLmPfJUfXQe1/kYxJnupfb61qFu2B7+g5LBSKcA4BDWZ3GcqFmvTAOAUeu5Ygl8EEudfIYh46ZGW0dLnMxyBqPbHtDNW232PeOehYYgkAfIA2dvONyJjhrVBz/AL1t/wAiHE0jIYmByGzpm5tYtnt5wHmhsscFKtDsfnrBFKubZ0IgM1BAJSWJICdQo6Bu+rX9RdL6G2bUGx7ai+n+j/3Lg3IezHf199YBwnFBXSQygzp1Gjh7s77sxgs1GDt8Khl72Je+7eUXVOmTdq0c3jv4eTMJVLspT1EAKyb9B+oP7+X43wuZKdw6QT1ByP8AY9Y9uC2wvYj4S+naNk1BljIBcbef/dI6IdeUPyjm6np4T40zwvB+MzZXwqLbG4tiO3wn8aA/+6ja4+3+cMcZ/DSZp6AkE/iBpb/JOPUR5zj/AAhSCqkKKU2Jsb6kMTZ9fKOn/h63PJzPvdHh2j23B+MSpo6JjHY/6LGJHzpSCDdwRY6EbhokQ/Q70y/178o9z4Xw8uSaZQCVEHqfqLMWJYsMZZ4LNllRC5huzWcWvY6nZrRBNSBTLAYu1svk0nvvAqrXc21Y92+/SOOm3Z3aSoYrsAAzPi1xn7+cY5gY+Tt6fLSFzxGGPc642Gpzj9oChJUlR+Fg6mvvoRsNrN6xWFEOdhTPKt09QD4F8Mf+eka5ZYD87OwZRbS9kjOHd33gAnBIBBe4AFjj8Srixv8AvBvgJchSjdSrsHDpAcWbSzRRFhpc4gkBlEi5vvZPy9NhG5bFkpbv6Z8wNt4FKNGCKi7gjfL97j0I3eJMBCGFipt7DZQf7eIorgNLmhRf8KXALl2GpB8j84AJz3KmBVUXbG3ffexiuJmEJSlrqNwLGnBc41+RjKVg9J/GUpB7rLDTQAn1iq0K/AxQCsFQSSkdhdRKyoN/anL7Ql4TxNSCS4ZLhy9iC4vu5LQbiZtJmsElISs5uyUUg9znawxeF/A7oFmT0OARfzB73ikvaQ37kjpSlFk3sU318ztr84tEwhdwGId/Uu/184SkzCxD4UAzEBgDYP5dnhorIBBGGI6dDnGTn5xDRrFjR2YMcdvvzjSDpgX0PrCjsL2IxbTtvmCpIUHBexs5JLCwA3x8u0ZtGlgJvD8wpoUEzEP1G4Js+pxrgkXzBeF4oLKk08uYD1J3Lu6Tq7P6+cZUkTE2BCgDrc4vlwbb+sBnTmcrLKRKHX1FJOSCjNnfOSDiLq1TM+NjQWGYYJBIPY3+nv7wJCiMdQbBsoeuuf8AsYRxAmJdKwJqWCgsWVU9lHUm/V3jVTkpYy1g4fXsNrD7eCqHYSXMf4Xs9tbad4uYsK+K98tSffX9oCtBao2OpH6j/hsN4oTLgKycEa4xr6NAkK2K+IeApmdQBKtSmy31KtD55vEjoJWRgn6jtf3iRa6s0qsiXRhJ3Rzqu702JDG7YGt/17QGZxFifMAdmN1K9MDfWFJk5ibDJ6nABP8Aa9lPh/8AkVwchTVVEJNIKRfa7HN9W9I0UUkZudvQxLkHoqV8b5ubWTSBdvSzecbXxZcJarpBoLKLqLhjl7enzjUxRCgwcBLVDKLWCX1IOe5MYk9KHWkqUSoghqhfrqJu9xdW0LnYfhB0ChCmYrU9ncCoqao6318zrEkK6ATuGvktmr383gRlu/USAVGao5IA/CfzGw9ItZKjUlLBgEDQ6AkDFiPn6KvsdjMtDnquLEs9yXYDfB/aMSnUCpnFTuLKOj6W7X0gHFgn+mlTAXJZ3cWILOL47ecarUlICQl1KYgWIAdiz+XtrBQWbK3mFQwpgkYIALEAgM1vk/mSVOFaTcUlRSWSRYUg9md7/OFQVMXQPhUBpUzOEl7G7gWe28a8NnVpmKKQApkJcgth8XGU42EElSCL2kE8TkgSlqPxIQA4IDFdSiWZn3PszQn4aFoFVVSSyR+b4rGl84thoLx6KkzkobpDqudCLBGjFxbIBxAfD1OguKsMUqIJUPy2YPvFxVQIk7nZ2OIDPZxc2F3F/X7EY5yQPisb3Gg1zvA0zLm7lQBvoSTZiLlgfZ9I1MQCta6WUrNOOlrJAwMRlVcm1/Qbh5oOFYtd2vjXGPeNlJSrBZrdRb65d458/gklYU5S6R8JbBGutj8vdxAUQBWota5Bc6HHkIlr6Y035RpaiCCLE3Bu2xHb0/QQbmkirS1QDZBcMCMu320KJmk4uD8OhCm88Zx+ttSuKpuBk3SqxYnDfT7ZUVYKfJ5ksKQoomy3qT8KXSHIxZJD6tlsmKTxalSipSVJXLYEhlMVB0pNxlgX0YwwopcKToCUF7YV0l2cdjvC/ivhpny65RAmS6npV8YcMDqXbJOhi7TpMhpq2jaOIKiULCd2BuwdlpsHBd7bHeNFQVbIOlQfpcjubk3yMbxzvDvGawETVdYuC1Kkl8Bsg6hv3fROBNMxICh1JUC6V6FSS3uPKCUXHwEZKSIEqGDkOynfOjWVg3zaJGeJJQCelN3B6gCSWu2sSFyJ6OUnhHW7FRUDQ4ZikJUklIsMgdyTmwI1eIVKwCSfjBIAySkOAKRU7WaDzeIddCSaVCYVv1dYcEsL5AOxvFSZDAuLsauknIYpcFgtTq/TEb+NmL5pEnlKVVOAkMHBIdSiVMxOqRY2scaQxUpTpFjMBch2YXPkbXbeFZwKku+UpSnNksQdHdyXcHO0EljloKUmoqJqNlMBcsHBzcEFtDA1oE3f4CzSkJSlIZIcKN7u2d/37xqVxQSAVFiXT5ZBLN2+8QDh7iliQkVKLOSzu4J7N/yJNKJkxJdv6ZuBlnAQ5P8A9f8AkTXhlZeUMyFOcjDsL9IxsXt6QPiz/Vtim+KcE5vd9LYeB1UWNJqIAqYDCSoGl7j5Hu8ATwxBCQSFLL5q+JsNY57ZhpbE34GqiEnOCrF3Nh994a8PlgEJcUoBUXDCoAqOTZwE93hCVxCgoLCi5XSLMcEU3Fwx+eDDYnKQlgSSH7ukkIpDbB/bziZLwXF+WceeojhlqOVzADq4SSxCtA5w8McIkJlFKibpzYh3DFjoz28u4jHjbKlIpYB21DKJFYY4GPKHQDSGYsi57gZ/WNW/b/Jil7/4JxFHNSlTqKRQXsXd3PZizdoLL4UBaimq5SGrKgxwd8h4HxTmksHSxwl3OxPZrZztEUFJWKWS4L7PkEWtkiM/Bp52aUtVBOoYh9SH+o+sG4XinIunq1BwTv8AMesRM8vjcYfIcY7H/TwLmJIYgVDBGtrX9Ndon+CuHyMTFgG5AfQ9rn2/XaDqkhTFuxpyzkYHc43gSlJmIyPzaaevb56QKTN/uumxxj7f7ER4LtWM/wAuoKBSULlqaoAUK0AvhwOpwzh4HO4JUp1ocEZpKa7MEmmwUk2Cr99IDMTlJIYk01DF8Bvld4JzSel2UAwBHSXqbI1AI9PMQ98i0Cm8IuYBMlmXzOWlK60gkliCbBiaSr09DCMniClS0zFVpBWE8tRQlwfjQ/YEM2hh4zSmohPVLTWylAEn4SEh7202jPivgCZssKkkGYkpBAUCVDYXZwTYZ0i4yS1LgzlF8w5NrU0uoomKSllBaBUpy6WKgHTnBzEjn8D4mlDoXUhrFKyUuBgsEkFjo2xGrSHi1qhKSluy0ISEoSAGINQDpUxJZ3zSQLW9XsGXNTUT0qAIt+FZDMCo33OmuYUKuYQAwTKrAUTShSgblP8AddLO53MMIlmtaAhQCfip672KSG7DR/1jXCuTPK+BjhVJQULWogFIZy9J3cgvd7dzFzVnUspQ6DZy3xFXcnzaBL4sTXKgyUEHtVqCLtfY6QaUGpU4N1Og4JbR9w12taIeik/o1MnBKVy6g9ncFKgbdiLClw8DkyQFI5a1U3cHJtUQFDSx9heMrnklTKqUEhzdjqlKi5Yj1xeC88JSXLKYBNiA9/3v5tD4DkwuaVLIuyCzkAhJGpBDlyWA7awOVMdSzSUNZylmKi16Q2NrWtGJaWSRh0gbi9wnXeC8FKUKQDhLrzk2A+bw9JEq2xjqSQAX5YWskbgWRTo5bGXtiMeLEcsEgpUog5ZtTcPYPjRmhfhOOUSpM0fGoAHyckhgz/WD+IcUCqjqJCarPY1BRULOHAD6RFNSRpacWczjkqkupNKXW6Ug1pTZzTUSdRcj6R1fC+KqQCq29OEgfb5zHK8aAylwlRBOSGU7HA0cX29YYSikClQLp6QEsVJNgovhyDY/ONpLKCMYNxm/o7PEpqS5uCUuQQzAsFA3th/T0DMkPSQWIJykHSw8sfZMZk8QlUkuyTSRnVgM649YVmzilAZTktYpLqJLkpYsbhuxOjRhFeDok1yNDpN8MHs29nchmIvGpg+HqLEtcA9xd/u0D4fiplLnUBgWVbFzqb3+kY4icyQQLEsMC7uBe9iM6et2k7E2qsakSaCLWOouO+DqHjHFIKFJXipgoaE2wTfTHbtGuH44FIVbuP0zvHRUApLA2IBG3a2Mxm24vZooqS0KIBNiCUnQEkaHKb6xhMm1ulSSMmp2JbqByYFURpTbZ05s+30jM2YsKChSpIBJAc2F2N9HB9RtDSItDk6QmakuglSRSz0KI/yGj/WOVwvHDhiAQpcokgg2pLAKBYm7nzxBpfE0qStMs0jCgqzFIBDuwPZt/KOhPXWCpBQCrIqBvh+kl86j8ORD+Onww+W1yhTxXwUzF8zhi9TghJqvYuCHABDneJCo8Vm8Mpw6paiosQEJ1ZSCMO7lt+8SNF3Uqik0ZSXSk7k2mKy+ACwyUJAw4BOoPVqMG+2S0H45FJAl2WkGyhoCGCX1YvfvA5quWgpC0FYUywSC9xbDG+L2b3nCoJSoqAWS5sW2YJAOAw9ob/7B+EYkSzzQhgCXvYMo0lZdgGt5RviePBTMlthQSAUsbOl3Achw7du0EUUpExTUzCggPcaXDm3bSwBjn8HPUQOW9ncrwGc21JL2f/lJZbIbx0jpIWDSxA3ewd2dgLYHtrAvFp5ChdYA/pksSmtBxna8E4WQwUtgVAMljTfVQbuIRkIM6YoqBH4k7vi/692hRSu/oqTdUM8bIJTLDuVEklLWDlsPSb6aebxFOZcxmJZjYP02s4s1znUecDTLUmWteQAUpzUFOA6hp+2mYnMnIFKVqBmIpVUqxqZ8W2t9l/gn8hpHGGaiW6XpSQpakuOpVmtcgeneJxc9CHUuYalAoqHSRSCkBkgdLAAi+Yb4CVLA62CA6CScJH4m1IN+8JcaglXLWELQmZMWlKWuV3dw6jamxJpBGsQmsqNJJqNnK41dSEG9wxe70/lt3+2eHOGSAg0GxBDkZO99LmA+PcKmWtKBLobNyQcGpz57YaHDwtLDLpyLOHL27D7Lx0NrFHPGLzY1KoKUkBISguH6iCaQxXs7m4s+0STxJmJloTMBCOYEghgitRJdTHp31taFU+G1FCEqUHQ6nSS6jch3LpAADgDB7wTgph5ilMGUVEAIAH4rhIxYHp84wpbo2vasallRQ+3SA4Kc0uSDks7Y73hebLUUqHTZyHba5ALt93g0hQAamy1dOWcAEgkWsaXHlF8ohVlFsNbBw5e+M7ecSnTLatCHD8H1G72sHc3HUWYHII3A946fh4pFL2F/9v7584FN4PrAKSghKmUQ7gksAPME9r5iluk3csRr6G2f+w5PIUVgzoTpSKncO3VTY9iT/vaBpSh2LHIFTEHcdnD42tGVT6kmxGGKUsz3BYNTd/nAE8Q6mD1AXcte5BbI2jNJmra5NFMtJFmSpmfHZtDpg4beCcMgpLDpu7OL4ugjUNizwspeUqUGIcioAEhicHzOmLQv/IzilpYCloSXFnIDsQPxEP8ArFpXpszyrhHU4vgHqBU6FMoFSayDd6S1r539IkJeG+LmWFy55SShmqU4Y6WBc3Ht2MSIvqR0ikunLZwuE4EOsnFmqGSSL+T489I6koFyoBCghKSCxCVFJdnLNckN28oDwhIUEJ6XFLHUuUk65pI1yfTfEcQlUgIQpIAqKgRcUqDEKswOP+x0Sbbo54JRVhZ3HFSFIIaWpSCqySSyiKnVdrFg9oEiWpCwHqD2CSXKTYs4DeZDXgnBzukkk0kMkgDz6gbNYPEWaaFLKioBQSVHRLsjNvK2PKJ40iudsrjOLHwPkOWZW4Yp2Iu7hnGwjctSUggqexAYYN6dMFxm8KSZnMK1MS5ICrBmY2BGSAB2PmIMgN0/CEkC3d3cOXdxeG1SoE7dkmy7oQCSaitRSQCbBrEBjgNjMTlKEwO5TLqZRYlvMZDm199osSquYoDROrAABwQ2jZHbuY14Xw6youqhKiE1KugMxKn1BSQ3mIG6QJWw/hPFkIKgkKS1VKlVJKgpyFDIGjH0vC0jiUTCumVy1fiSk0oSk1dAycsR5RvxHg6UTFljelNIYABT1aOS5OLOe4gPhPESilYUpSlzKbuawarU36iQ49XiaVOSKbkpKLEfG1dSA4PSLgk5wL40+cdGVLISkOaSlxoBhzvr5/KOX4winiKc0Gm4ADDAADhmhziJ4SEuT8NrO+d85v2jZr2pIwT90mxuRNKbKBKgW/E5G43t8ngikBMxTAMplAOpWG0uXBUbNCHD8YggJXZiVgCwSS1gMC0X4jxSSsCUTUpr/lcjLvpthzmwjLF3RrmsbCz+I5a1JPwhmCVFQqYPZywLHvYQxOWulSmKkoSkZFiWDEgh30bbEKypUvmlaFTGsAZoBNwxuM3e+0HnyullBKmCWU/UGcO5uQ2l8DeG60Ctpk4XinSusKJYsQl6TZm2Yt7Ew86F9IJqAuA2o7h8fe3M4ZRqUVAsGqqclQABu7aa6vDcqQEqUzMouGqJIcuC5qcaG/nETSsuEnWxnhhY5H1bDX2aNeIcKD1ikKp+Kl3pIYsDc38/SEBNpUxU/mL4zdzjbb0hyYoLBCgkljSog+YcpJ1SPsxDTTLTTVBEqcnpoVqCgoc6lsjX9MwPiFWDC6bXS+NCcgsCHhQTyCzEtSb4IOWSc4+UGmTkt1O1Iy5JS7OAC4bYnXLQNbBS0RHGJCuYkhJ+F0hJGj9JNJxqNBEhObIYupTu/UWIUb3B0tTZ/XSJFOMWZ5UA4DiUpUVqSx6iAXCaRY0qB3+V9oV4uUkgCWu0xirfF6rv8QJY9onFJMyUTSCBMCUkLSLtd0vcM1wwsY14f4eeYCaUBnVUaUJ0a9zvbe0dCpbMHb9oWQpLSwamwSm4LNoG33hjj+IT8INIUk1KAKWKSWBtd9zvCXAr5i3LpS6ikJ1U4YPqWO0WZ3NmAHqAJNRBckXZnYP238oWO7ZWXtoNwC2T1kHUHV33HYfWDFQMoqUkhyp2wp7MLtbIfV9hAJs0/CFG5SkBRulr4xYmGFcRQUJKSwZRcEANkKDXAF9Yh82WtKhOfxBRLsSxqChZwVDyzY+cOeFLKZIL2KuYcMA4HpocYJ84WncSlQMtgQVJKSCwT1XukdQNRPa8dLgZ4rNLKln+mQ+GYVJDEY2LQT+PAdP5AfGkhkpSLKdTVAdPTgl2Iz5HzhDgPCipNVaJcxCwKCkiZ3I3ZsHe0NeOz2UhCqiEpU+hYiwGjN9YzwYSJaySsgKpVdjbW9zenT20ItqCoJJPqbOdOR/6hlHmdTl7Va3b77x2J0lRlpAUmkrVZRNSWSGWHtcBn3F9I46VoM+zlN73tZ3DYbb6Q7JU8wJSagwCixAGo8jY2840muDLp1v9x7h/DUILqlmakpPQCy3s1K6eo2xreAykBP8AUlyqKqukgLDHFlA2ALYfW0GkrCgoXBDA3dmbqGrWJcQl4hwxSlMsGZcv1hTJDWSFEXBPpm0ZJtumzZpJWl/sZZJQ6dyunUPpYeWIOEg0rTvly6QpOoxnP7QqpKUuFJOgBSAGUzEHHd7bwLmBCQayACKhSQphoCzG7gE3HlBTfAXXJlaVOyXqsQQSG/CW28rZ7RqZxCkpBIHTkAvZRbQ7B7waXxdYSoqJABZP4gKrJpAY9tIIEoIYjKQQSciwsXzm0VfhomvKZkhK3KQT/nempmuNLfMQfgpgAuQnOepLk468h3zCHDdKWJLhh+bGwPbGRo0b4TjWUUq3AcAC+QC2GcfYiZR1SHGVO2N8bLmJCSA6QkEsAl0gluWLizX9GZ3iuH4khRCAQ4IKgoJtr5je3+wYgMcmkG2CUgvYguLPaEyuVUUUlFyUgAkhz+FRurODEra4Lkqd2NUKLikrB+JJCc2/DVc2vEhXnqAdTD4VBRLKpIyXDkFxgaxINkto5s3h0kFrK0yoXZiFA2Z8HaCcCtSZZSUm+S4uzLSASDhhb/cJIU4OHIcBjdhYk6a2s7Q3KAlkFRJS3UKgArLgkjs+MCN5LVMyi/Ix4vxCKSqhSFkimmY9muzuWNsb7QjwZFDverBFYCb47gtbV/cvEKSpKD0pWxBJcEEnUFw7EYAsDiAS5VNKBMGCSwOMgOc9/WCPxoUvlY7L4ZyaKDSCov0u7uQ2TclhoIzxZmc1qk9SHVQ5YMCQUqulVg/kPWuHFMklQcq+EkkBnuc3yC52jcsOgLNlkj8IUCEg3L/dhCvZVKi+C4kyZrItSkk09T2HUWfF32viD+EkGZNYpSHNNAcYsOq7EaHB02HIISkrUKS1NqQDoCE4cBIDX+cF8MQyK6QPioURkK1VsxAaInVMuF2hDxjijzipwXIp6WskFNw+d83hvlpVwy2DKqBBJsSH9GLpDdkneOari6lf3U02wrQasNI63h6ZYkqBKVqWF9JcNqFJD3anbXtFy1FGcNykebmq6jd7mOj4XNZQSD8TEn8vUHf2Ec5EpS10oSSSbJSHPoBHS4ThT0g9IPV/c4FnfDvYi143m1VHP07ytDhlVTEgzBLWQB1JYHI+MG2B6eUYVxBWSqdNKpjkAhRUQEkAJSMEFyW7QVfhypk2WlDVFe4JNRGhOgOLQGVwpM4rSUqZQNNBSznNDeeuY51R1O/oL4dxgIIKl/ncEC4Ch1DsCfeG18DImUqPMCqwSCE8tVZdx+I2s37wjwpesiVWFBReoFQCXJcOHw2GtE4bilIJdR6ywYMxS1ilWWL33hSTu4jTTSUgiAU9AYKFTNbJJSEvkO2b7d5KmpIcynIKQqlb2DBi9wLE2x7Q4ucHWpKlsshR6QqxIHxfhAxjaApnBSqXBym5YByvFu+g9om78FViJ8TLUhSRcoL/ABDpZzYKwbDeK4hNZdx1INQDgggMCR5NvttDFSVJSoVFSWu5IBe7JJDa+4izNQKUuxBdLG4y43a76frFZEYk4eWuWxcLemmkE6G4NwSdi+YviZYKQtLpKRcEuRcAgIylTMQx9dIqRxBSrJUlTa3B1Dav6e8HlzLlmCTVh9Rvm7/W8S207NEk1QtJKnAqJLEtLBU9y6lOPixcaZ1iQlxi1pNy6AHAStkhywNi172F4kXg3tGLmlpnPkzSkhrf0yrAyzv7gQ4lVUtlMRY3Ad7a51xEiRcuSF8WJ+HTCmlQ+JyHybNh8ZjoTC61A4TRT2sbCJEhz+Q4/EhU6Eg4ZX6CC+LdKABYAmJEiC35OlxHDp/lOHU11HiSbm5SE0ltxAeJtwwIsQhQ+n+4kSMl4/dmvl/scyYKF9NumX3+JCVHO5JMdJYfhUzGFaVLALAMCAcYyTFxI06nKMulwzzKFkKcEgjBGfePTU9KP8X9SQD7xIkX1vBHQ4ZcqUDMAOGTqfz75i5iOWp02JVMe5Lth38hEiRjLydC5MJSKUkAAmaoOAAWpIZ/SOfxyyJYIN60l9XKVXf0HtEiRUOTLq8BJUw0pubu4FhZmcYjpqQAQe4bYOkmwwPSJEgnyVDg5swVC+pUS1rhJNmxc6Qn4XxCiQkl0uAxva8XEjRcGM/khuXJFJU1wqUAf8q3+gi5iilTCwq/SJEjORoE8SkJCJSmFUxCVLJu5eZe+PhGNouJEilwKfJ//9k=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73" name="AutoShape 14" descr="data:image/jpeg;base64,/9j/4AAQSkZJRgABAQAAAQABAAD/2wCEAAkGBhQSERUUEhQWFBQUFRUVFRcUFhgVFBcXFRgWGRYVFRQYGyYeGBwjHRYXHy8gIycqLCwsGB4xNTAqNSYrLCkBCQoKDgwOGg8PGiwkHyQsLCksLCwpLCksLCwsLCksKSwsLCwsKSwsLCwsLCwsKSksKSwsLCksLCwsKSwpLCwsLP/AABEIARMAtwMBIgACEQEDEQH/xAAbAAACAwEBAQAAAAAAAAAAAAADBAABAgUGB//EADsQAAECBQIEBAQEBwABBQEAAAECEQADEiExQVEEEyJhBXGBkTKhsfBCUsHhBhQjYnLR8aIkM0OCkhX/xAAaAQADAQEBAQAAAAAAAAAAAAAAAQIDBAUG/8QAKxEAAgICAQMEAQQCAwAAAAAAAAECERIhMQMTQQQiMlFhFHGBkULxI1LB/9oADAMBAAIRAxEAPwDx6ZcGRw5OASOwJzFhEd7gJnRLCS6wFikLCAaiWqSfiPlH08nij5GHudHDEgs7FhYlrA7Ew4jwlZUlP5khQN6QCHuWjoomtLS1LCWUqCphF71Ay/xE7xuTxDTJJr6KEgiqwISxqD2u2YnOQ8Yrk4fJOx2xrtGkyj+wB3aOxwExgus1KlHmJINQKmpz5kQCWv8Apm9+Wdbl5oP0i1J2ZSjGrEeQQ9jbNjbz2i+UWdi27W94aQvqS5sJZFzb4FWglAAXcEUMCVOT8LAJe3lo0Vm/ojFMT5JZ2LbsW94nKNnBD4tny3jozZbKVq9NQChYJIKunNmZtBGVzGNgkdYLldT5LtoL57wlNicEJGSRYhj3tGaYanoDDTPS9QHcbPf2gVMaRbezKbS0gYTEpggTF0xZlkDpiUwSmLpgFkCpiUwamKpgDIDREog1ESiHQZAKYoohgojNEKh5CxRFwaiJE0XmKhENSuLWAAFWS7WBIfLEhx6QMIjQTBimtl5tcGAmNBMECIsIhmeRBNVTS/S7tbPc5MZCYJRFhEFJCcmwYTF0wUIixLgJ2Uqco51yWAJ8yzxgJg3LjQlQKkU7YAJjQTBxLjQlwWLEXCIsIhjlxYlwWPAX5cWJcMhEXy4LDAW5cQS4Zoi+XBYYCplROVDVEXy4dkYCZlxRlw9yYrkwZBgIcuLh0yYkKxYs5iURsSoYTJjYlQrNMRcSo0JUM8uNcuJstQFhKjQlwxRFiXCsvEXEuNCXDAlxrlwWGIuERdEMiVFiXBY8RcS41y4OJca5cKx4C4lxYlwxy41y4LHgL8uL5cMCXFiXCsMBblxfLhnlxYlwWPAW5cWJcM8uL5cPIWAsJcXy4ZEuL5cKxqAryYkN8qJE5D7ZyxKjQlQzyosSoWQ1AW5UaEuGRKi+XBkNQFxLi+VDPLixLhZF4C4lRoS4YEqNCXCsagLiVFiVDPLjXKgseAty4sSoZ5UXy4LHiLcqL5cMiVGhLhZBiLCXF8uGRKixLgyHiLcuLEuGeXF8uFkPEW5UWJUM8uLEqDIMRblROXDXLiCVBkGIvy4kMiXFwsh4HMEuLEuGhKjQlRnmaKAsJcXy4Z5UXy4Mx4CwlRYlQ0JcaEqJzKwFhLjQlwzyosS4MwwFhKjXKhkS40JcLMMBYS4sSoZEuNcuDMeAqJUXyoZ5ca5UGYYiolxfLhkS41y4WYYiolxfLhoS4uiDMMRblxOXDPLi+XBmLEWEuJy4ZEuL5cLMMRYS4uGAiJCzHiICXFiXBWiwI5e6dnaBCXGhLgtMXTB3Q7QKiNCXBQmNAQu8PtAhLixLgwEWBC7yDssFy41RBAI00LvIOyBojQlwUCNBMHeQ+ywPLjXLgjRpoXfQdhgeXF8uCxIO+h9hgxLicuCOI08HeDssFy4uiNFYiucIXeQdhlURKIoz4o8RB3kPsM0ERIyJ8SJ7yH2GcscQIscQI+eS/EZp/GR5k6xP5yYfxKOpufnePO7x7P6U+hjiRFHj0jJHvHztPEkjJ87wQM15l9mJMJ9ca9Ij3v8A/Xl/mEQ+Lyx+L6mPAmaNFv5PBEhR331H1hd8tekR7oeNy9/kYGv+IEgsEqPowjx1BAuQDvV+8LTPEZaczR3Dkn0ET3rK/SxXJ7YfxCXui3YufpFzf4hP4UX/ALtPQR4qX4i/wS5igcEihOmqoZ4UzFlqUg7B1EeZJAEJ9elspeli3pHqJXjs3UJPZiPnB1ePK0SPUmOVwvhrfGX7Wb5Q8JSMAARzv1iR0L0S5dG1eOzH+FLbX+sFHj6tEB+5tHF4rhVJLgCYNiaVehFj6iFRx0kGlbylbL6fZWD6GLXqbWiH6SKe6O5N8YnHBA8h/uBy/EJo/GT53hA8Ik4VGTwZ0Iif1KNF6XWkjqK8Umv8XyEEX4xMbIHkI4h4dW0ZZQ1Pzil6hEP034X9HV/nV/mPvGv5+Z+YxyL94tz3g7o+z+x108dM/N9I2fEJp/4I41R7xrmHc/ODuvwPtLykdlPGTd29BEjjiYdz7mJE9yX2Haj9I8YqbxCv/cXLQ1sOw1f2+sVw88JZ5xN3IQlgezJe0cH+YmLNkh/8aj/5PB0+HTVfEogd1MP/AMj/AFHU+nrbSONdW3pNnZn8XLGazr1KoH/kQflC48cQk9ITbDArOuth84HI8BQLrJc+SfO6r/KH5PCITcANuWHzV+giPYtGse4/wKo8bmqtLQo+QCR8n+sGSjiVh1KSge/1JEPKnJQHWoIG5yf8XufQRvhUzJvVLlsmzTJrpBb8o+JXyEZuaXCNV029OV/sKJ8CBDzZi1gXyyfnD3h/Co/+GWFNYlIASP8AKapx7XtD0jwhPxTTzT/dZAbNKNcavHSXPAGwHt5AaYxHPLrN6R0w6KW6/wDReV4W5danf8KHA8io9SvlDkuYBaWABqQLem/n9YWVOJ7B2bfz+/ONpmMH+9owab5NrS4HOawt5n7+8RhE/qI1ASfcmFFzWIB81foPpGETete7pHew19SfaFgPI6i1uHGYT4uSlYpWkKGx37bRaJ3+/eJNNrZZ/MQlp6B7OKvwZcu/DzCn+w3T7ftAU/xJMlFp8sjum3yx7GO2tYJPbO4f64gSwCGUAfPHzGfOOhdRPU1Zzvptbg6K4TxyVMalYfY9KvYw+OI+9P8AUeW47+F0ljKNJ1GR7Pb5xyhxvEcOzlQA36k/tGi9PCfwf8Mh+on0/mtfaPflQOQPb/kVSn7tHkeE/jAf/Ij1T/qOxwfjMuZ8Kw+xsfLf5RlLozhyjWHXhPhnVVIG59b/AEjH8vsR9PrAhN9txcfL9YIme+vveMrka0iHhTsfr9IqCCb9gtEhZyDCJ4lEgk0iojVmQn5XPvDUvhi1mSNaQx730hXh/E1TpvL4aWZq90koQwypRy12ckQunwfiZriasS0AkFKWuU6UpYE+Z1B1j0Hf+To4FX+KsZ43j5EosTUoWYMs+7sPeC8PwvEThUhKeHR8QUu8wg/lfA1084c8P8NkyLIQSpmKlfFexAcUpY3cHNo6Kzmsu4AINxY6k99Yxl1K+K/s3j02/l/SE/DfBZSCpQBmzEliube4uSkHA+bx0nu/xaX+EM2B6Z7wuZvoPl9sIEviNBr8/L1+mkZVKTtmqaitDUzivU7RhSsFRudNA300N8PCkpbDWo2wS5GQAGYDfTSChegLjNQJ0vYflHzIisSMhlK7DX9Tl/K/3aIZl74Tm+v7D9YCqdZ7/lSGB2uW9zAp8ylKE6nqLg72x3u/nCURuQzLmPfJUfXQe1/kYxJnupfb61qFu2B7+g5LBSKcA4BDWZ3GcqFmvTAOAUeu5Ygl8EEudfIYh46ZGW0dLnMxyBqPbHtDNW232PeOehYYgkAfIA2dvONyJjhrVBz/AL1t/wAiHE0jIYmByGzpm5tYtnt5wHmhsscFKtDsfnrBFKubZ0IgM1BAJSWJICdQo6Bu+rX9RdL6G2bUGx7ai+n+j/3Lg3IezHf199YBwnFBXSQygzp1Gjh7s77sxgs1GDt8Khl72Je+7eUXVOmTdq0c3jv4eTMJVLspT1EAKyb9B+oP7+X43wuZKdw6QT1ByP8AY9Y9uC2wvYj4S+naNk1BljIBcbef/dI6IdeUPyjm6np4T40zwvB+MzZXwqLbG4tiO3wn8aA/+6ja4+3+cMcZ/DSZp6AkE/iBpb/JOPUR5zj/AAhSCqkKKU2Jsb6kMTZ9fKOn/h63PJzPvdHh2j23B+MSpo6JjHY/6LGJHzpSCDdwRY6EbhokQ/Q70y/178o9z4Xw8uSaZQCVEHqfqLMWJYsMZZ4LNllRC5huzWcWvY6nZrRBNSBTLAYu1svk0nvvAqrXc21Y92+/SOOm3Z3aSoYrsAAzPi1xn7+cY5gY+Tt6fLSFzxGGPc642Gpzj9oChJUlR+Fg6mvvoRsNrN6xWFEOdhTPKt09QD4F8Mf+eka5ZYD87OwZRbS9kjOHd33gAnBIBBe4AFjj8Srixv8AvBvgJchSjdSrsHDpAcWbSzRRFhpc4gkBlEi5vvZPy9NhG5bFkpbv6Z8wNt4FKNGCKi7gjfL97j0I3eJMBCGFipt7DZQf7eIorgNLmhRf8KXALl2GpB8j84AJz3KmBVUXbG3ffexiuJmEJSlrqNwLGnBc41+RjKVg9J/GUpB7rLDTQAn1iq0K/AxQCsFQSSkdhdRKyoN/anL7Ql4TxNSCS4ZLhy9iC4vu5LQbiZtJmsElISs5uyUUg9znawxeF/A7oFmT0OARfzB73ikvaQ37kjpSlFk3sU318ztr84tEwhdwGId/Uu/184SkzCxD4UAzEBgDYP5dnhorIBBGGI6dDnGTn5xDRrFjR2YMcdvvzjSDpgX0PrCjsL2IxbTtvmCpIUHBexs5JLCwA3x8u0ZtGlgJvD8wpoUEzEP1G4Js+pxrgkXzBeF4oLKk08uYD1J3Lu6Tq7P6+cZUkTE2BCgDrc4vlwbb+sBnTmcrLKRKHX1FJOSCjNnfOSDiLq1TM+NjQWGYYJBIPY3+nv7wJCiMdQbBsoeuuf8AsYRxAmJdKwJqWCgsWVU9lHUm/V3jVTkpYy1g4fXsNrD7eCqHYSXMf4Xs9tbad4uYsK+K98tSffX9oCtBao2OpH6j/hsN4oTLgKycEa4xr6NAkK2K+IeApmdQBKtSmy31KtD55vEjoJWRgn6jtf3iRa6s0qsiXRhJ3Rzqu702JDG7YGt/17QGZxFifMAdmN1K9MDfWFJk5ibDJ6nABP8Aa9lPh/8AkVwchTVVEJNIKRfa7HN9W9I0UUkZudvQxLkHoqV8b5ubWTSBdvSzecbXxZcJarpBoLKLqLhjl7enzjUxRCgwcBLVDKLWCX1IOe5MYk9KHWkqUSoghqhfrqJu9xdW0LnYfhB0ChCmYrU9ncCoqao6318zrEkK6ATuGvktmr383gRlu/USAVGao5IA/CfzGw9ItZKjUlLBgEDQ6AkDFiPn6KvsdjMtDnquLEs9yXYDfB/aMSnUCpnFTuLKOj6W7X0gHFgn+mlTAXJZ3cWILOL47ecarUlICQl1KYgWIAdiz+XtrBQWbK3mFQwpgkYIALEAgM1vk/mSVOFaTcUlRSWSRYUg9md7/OFQVMXQPhUBpUzOEl7G7gWe28a8NnVpmKKQApkJcgth8XGU42EElSCL2kE8TkgSlqPxIQA4IDFdSiWZn3PszQn4aFoFVVSSyR+b4rGl84thoLx6KkzkobpDqudCLBGjFxbIBxAfD1OguKsMUqIJUPy2YPvFxVQIk7nZ2OIDPZxc2F3F/X7EY5yQPisb3Gg1zvA0zLm7lQBvoSTZiLlgfZ9I1MQCta6WUrNOOlrJAwMRlVcm1/Qbh5oOFYtd2vjXGPeNlJSrBZrdRb65d458/gklYU5S6R8JbBGutj8vdxAUQBWota5Bc6HHkIlr6Y035RpaiCCLE3Bu2xHb0/QQbmkirS1QDZBcMCMu320KJmk4uD8OhCm88Zx+ttSuKpuBk3SqxYnDfT7ZUVYKfJ5ksKQoomy3qT8KXSHIxZJD6tlsmKTxalSipSVJXLYEhlMVB0pNxlgX0YwwopcKToCUF7YV0l2cdjvC/ivhpny65RAmS6npV8YcMDqXbJOhi7TpMhpq2jaOIKiULCd2BuwdlpsHBd7bHeNFQVbIOlQfpcjubk3yMbxzvDvGawETVdYuC1Kkl8Bsg6hv3fROBNMxICh1JUC6V6FSS3uPKCUXHwEZKSIEqGDkOynfOjWVg3zaJGeJJQCelN3B6gCSWu2sSFyJ6OUnhHW7FRUDQ4ZikJUklIsMgdyTmwI1eIVKwCSfjBIAySkOAKRU7WaDzeIddCSaVCYVv1dYcEsL5AOxvFSZDAuLsauknIYpcFgtTq/TEb+NmL5pEnlKVVOAkMHBIdSiVMxOqRY2scaQxUpTpFjMBch2YXPkbXbeFZwKku+UpSnNksQdHdyXcHO0EljloKUmoqJqNlMBcsHBzcEFtDA1oE3f4CzSkJSlIZIcKN7u2d/37xqVxQSAVFiXT5ZBLN2+8QDh7iliQkVKLOSzu4J7N/yJNKJkxJdv6ZuBlnAQ5P8A9f8AkTXhlZeUMyFOcjDsL9IxsXt6QPiz/Vtim+KcE5vd9LYeB1UWNJqIAqYDCSoGl7j5Hu8ATwxBCQSFLL5q+JsNY57ZhpbE34GqiEnOCrF3Nh994a8PlgEJcUoBUXDCoAqOTZwE93hCVxCgoLCi5XSLMcEU3Fwx+eDDYnKQlgSSH7ukkIpDbB/bziZLwXF+WceeojhlqOVzADq4SSxCtA5w8McIkJlFKibpzYh3DFjoz28u4jHjbKlIpYB21DKJFYY4GPKHQDSGYsi57gZ/WNW/b/Jil7/4JxFHNSlTqKRQXsXd3PZizdoLL4UBaimq5SGrKgxwd8h4HxTmksHSxwl3OxPZrZztEUFJWKWS4L7PkEWtkiM/Bp52aUtVBOoYh9SH+o+sG4XinIunq1BwTv8AMesRM8vjcYfIcY7H/TwLmJIYgVDBGtrX9Ndon+CuHyMTFgG5AfQ9rn2/XaDqkhTFuxpyzkYHc43gSlJmIyPzaaevb56QKTN/uumxxj7f7ER4LtWM/wAuoKBSULlqaoAUK0AvhwOpwzh4HO4JUp1ocEZpKa7MEmmwUk2Cr99IDMTlJIYk01DF8Bvld4JzSel2UAwBHSXqbI1AI9PMQ98i0Cm8IuYBMlmXzOWlK60gkliCbBiaSr09DCMniClS0zFVpBWE8tRQlwfjQ/YEM2hh4zSmohPVLTWylAEn4SEh7202jPivgCZssKkkGYkpBAUCVDYXZwTYZ0i4yS1LgzlF8w5NrU0uoomKSllBaBUpy6WKgHTnBzEjn8D4mlDoXUhrFKyUuBgsEkFjo2xGrSHi1qhKSluy0ISEoSAGINQDpUxJZ3zSQLW9XsGXNTUT0qAIt+FZDMCo33OmuYUKuYQAwTKrAUTShSgblP8AddLO53MMIlmtaAhQCfip672KSG7DR/1jXCuTPK+BjhVJQULWogFIZy9J3cgvd7dzFzVnUspQ6DZy3xFXcnzaBL4sTXKgyUEHtVqCLtfY6QaUGpU4N1Og4JbR9w12taIeik/o1MnBKVy6g9ncFKgbdiLClw8DkyQFI5a1U3cHJtUQFDSx9heMrnklTKqUEhzdjqlKi5Yj1xeC88JSXLKYBNiA9/3v5tD4DkwuaVLIuyCzkAhJGpBDlyWA7awOVMdSzSUNZylmKi16Q2NrWtGJaWSRh0gbi9wnXeC8FKUKQDhLrzk2A+bw9JEq2xjqSQAX5YWskbgWRTo5bGXtiMeLEcsEgpUog5ZtTcPYPjRmhfhOOUSpM0fGoAHyckhgz/WD+IcUCqjqJCarPY1BRULOHAD6RFNSRpacWczjkqkupNKXW6Ug1pTZzTUSdRcj6R1fC+KqQCq29OEgfb5zHK8aAylwlRBOSGU7HA0cX29YYSikClQLp6QEsVJNgovhyDY/ONpLKCMYNxm/o7PEpqS5uCUuQQzAsFA3th/T0DMkPSQWIJykHSw8sfZMZk8QlUkuyTSRnVgM649YVmzilAZTktYpLqJLkpYsbhuxOjRhFeDok1yNDpN8MHs29nchmIvGpg+HqLEtcA9xd/u0D4fiplLnUBgWVbFzqb3+kY4icyQQLEsMC7uBe9iM6et2k7E2qsakSaCLWOouO+DqHjHFIKFJXipgoaE2wTfTHbtGuH44FIVbuP0zvHRUApLA2IBG3a2Mxm24vZooqS0KIBNiCUnQEkaHKb6xhMm1ulSSMmp2JbqByYFURpTbZ05s+30jM2YsKChSpIBJAc2F2N9HB9RtDSItDk6QmakuglSRSz0KI/yGj/WOVwvHDhiAQpcokgg2pLAKBYm7nzxBpfE0qStMs0jCgqzFIBDuwPZt/KOhPXWCpBQCrIqBvh+kl86j8ORD+Onww+W1yhTxXwUzF8zhi9TghJqvYuCHABDneJCo8Vm8Mpw6paiosQEJ1ZSCMO7lt+8SNF3Uqik0ZSXSk7k2mKy+ACwyUJAw4BOoPVqMG+2S0H45FJAl2WkGyhoCGCX1YvfvA5quWgpC0FYUywSC9xbDG+L2b3nCoJSoqAWS5sW2YJAOAw9ob/7B+EYkSzzQhgCXvYMo0lZdgGt5RviePBTMlthQSAUsbOl3Achw7du0EUUpExTUzCggPcaXDm3bSwBjn8HPUQOW9ncrwGc21JL2f/lJZbIbx0jpIWDSxA3ewd2dgLYHtrAvFp5ChdYA/pksSmtBxna8E4WQwUtgVAMljTfVQbuIRkIM6YoqBH4k7vi/692hRSu/oqTdUM8bIJTLDuVEklLWDlsPSb6aebxFOZcxmJZjYP02s4s1znUecDTLUmWteQAUpzUFOA6hp+2mYnMnIFKVqBmIpVUqxqZ8W2t9l/gn8hpHGGaiW6XpSQpakuOpVmtcgeneJxc9CHUuYalAoqHSRSCkBkgdLAAi+Yb4CVLA62CA6CScJH4m1IN+8JcaglXLWELQmZMWlKWuV3dw6jamxJpBGsQmsqNJJqNnK41dSEG9wxe70/lt3+2eHOGSAg0GxBDkZO99LmA+PcKmWtKBLobNyQcGpz57YaHDwtLDLpyLOHL27D7Lx0NrFHPGLzY1KoKUkBISguH6iCaQxXs7m4s+0STxJmJloTMBCOYEghgitRJdTHp31taFU+G1FCEqUHQ6nSS6jch3LpAADgDB7wTgph5ilMGUVEAIAH4rhIxYHp84wpbo2vasallRQ+3SA4Kc0uSDks7Y73hebLUUqHTZyHba5ALt93g0hQAamy1dOWcAEgkWsaXHlF8ohVlFsNbBw5e+M7ecSnTLatCHD8H1G72sHc3HUWYHII3A946fh4pFL2F/9v7584FN4PrAKSghKmUQ7gksAPME9r5iluk3csRr6G2f+w5PIUVgzoTpSKncO3VTY9iT/vaBpSh2LHIFTEHcdnD42tGVT6kmxGGKUsz3BYNTd/nAE8Q6mD1AXcte5BbI2jNJmra5NFMtJFmSpmfHZtDpg4beCcMgpLDpu7OL4ugjUNizwspeUqUGIcioAEhicHzOmLQv/IzilpYCloSXFnIDsQPxEP8ArFpXpszyrhHU4vgHqBU6FMoFSayDd6S1r539IkJeG+LmWFy55SShmqU4Y6WBc3Ht2MSIvqR0ikunLZwuE4EOsnFmqGSSL+T489I6koFyoBCghKSCxCVFJdnLNckN28oDwhIUEJ6XFLHUuUk65pI1yfTfEcQlUgIQpIAqKgRcUqDEKswOP+x0Sbbo54JRVhZ3HFSFIIaWpSCqySSyiKnVdrFg9oEiWpCwHqD2CSXKTYs4DeZDXgnBzukkk0kMkgDz6gbNYPEWaaFLKioBQSVHRLsjNvK2PKJ40iudsrjOLHwPkOWZW4Yp2Iu7hnGwjctSUggqexAYYN6dMFxm8KSZnMK1MS5ICrBmY2BGSAB2PmIMgN0/CEkC3d3cOXdxeG1SoE7dkmy7oQCSaitRSQCbBrEBjgNjMTlKEwO5TLqZRYlvMZDm199osSquYoDROrAABwQ2jZHbuY14Xw6youqhKiE1KugMxKn1BSQ3mIG6QJWw/hPFkIKgkKS1VKlVJKgpyFDIGjH0vC0jiUTCumVy1fiSk0oSk1dAycsR5RvxHg6UTFljelNIYABT1aOS5OLOe4gPhPESilYUpSlzKbuawarU36iQ49XiaVOSKbkpKLEfG1dSA4PSLgk5wL40+cdGVLISkOaSlxoBhzvr5/KOX4winiKc0Gm4ADDAADhmhziJ4SEuT8NrO+d85v2jZr2pIwT90mxuRNKbKBKgW/E5G43t8ngikBMxTAMplAOpWG0uXBUbNCHD8YggJXZiVgCwSS1gMC0X4jxSSsCUTUpr/lcjLvpthzmwjLF3RrmsbCz+I5a1JPwhmCVFQqYPZywLHvYQxOWulSmKkoSkZFiWDEgh30bbEKypUvmlaFTGsAZoBNwxuM3e+0HnyullBKmCWU/UGcO5uQ2l8DeG60Ctpk4XinSusKJYsQl6TZm2Yt7Ew86F9IJqAuA2o7h8fe3M4ZRqUVAsGqqclQABu7aa6vDcqQEqUzMouGqJIcuC5qcaG/nETSsuEnWxnhhY5H1bDX2aNeIcKD1ikKp+Kl3pIYsDc38/SEBNpUxU/mL4zdzjbb0hyYoLBCgkljSog+YcpJ1SPsxDTTLTTVBEqcnpoVqCgoc6lsjX9MwPiFWDC6bXS+NCcgsCHhQTyCzEtSb4IOWSc4+UGmTkt1O1Iy5JS7OAC4bYnXLQNbBS0RHGJCuYkhJ+F0hJGj9JNJxqNBEhObIYupTu/UWIUb3B0tTZ/XSJFOMWZ5UA4DiUpUVqSx6iAXCaRY0qB3+V9oV4uUkgCWu0xirfF6rv8QJY9onFJMyUTSCBMCUkLSLtd0vcM1wwsY14f4eeYCaUBnVUaUJ0a9zvbe0dCpbMHb9oWQpLSwamwSm4LNoG33hjj+IT8INIUk1KAKWKSWBtd9zvCXAr5i3LpS6ikJ1U4YPqWO0WZ3NmAHqAJNRBckXZnYP238oWO7ZWXtoNwC2T1kHUHV33HYfWDFQMoqUkhyp2wp7MLtbIfV9hAJs0/CFG5SkBRulr4xYmGFcRQUJKSwZRcEANkKDXAF9Yh82WtKhOfxBRLsSxqChZwVDyzY+cOeFLKZIL2KuYcMA4HpocYJ84WncSlQMtgQVJKSCwT1XukdQNRPa8dLgZ4rNLKln+mQ+GYVJDEY2LQT+PAdP5AfGkhkpSLKdTVAdPTgl2Iz5HzhDgPCipNVaJcxCwKCkiZ3I3ZsHe0NeOz2UhCqiEpU+hYiwGjN9YzwYSJaySsgKpVdjbW9zenT20ItqCoJJPqbOdOR/6hlHmdTl7Va3b77x2J0lRlpAUmkrVZRNSWSGWHtcBn3F9I46VoM+zlN73tZ3DYbb6Q7JU8wJSagwCixAGo8jY2840muDLp1v9x7h/DUILqlmakpPQCy3s1K6eo2xreAykBP8AUlyqKqukgLDHFlA2ALYfW0GkrCgoXBDA3dmbqGrWJcQl4hwxSlMsGZcv1hTJDWSFEXBPpm0ZJtumzZpJWl/sZZJQ6dyunUPpYeWIOEg0rTvly6QpOoxnP7QqpKUuFJOgBSAGUzEHHd7bwLmBCQayACKhSQphoCzG7gE3HlBTfAXXJlaVOyXqsQQSG/CW28rZ7RqZxCkpBIHTkAvZRbQ7B7waXxdYSoqJABZP4gKrJpAY9tIIEoIYjKQQSciwsXzm0VfhomvKZkhK3KQT/nempmuNLfMQfgpgAuQnOepLk468h3zCHDdKWJLhh+bGwPbGRo0b4TjWUUq3AcAC+QC2GcfYiZR1SHGVO2N8bLmJCSA6QkEsAl0gluWLizX9GZ3iuH4khRCAQ4IKgoJtr5je3+wYgMcmkG2CUgvYguLPaEyuVUUUlFyUgAkhz+FRurODEra4Lkqd2NUKLikrB+JJCc2/DVc2vEhXnqAdTD4VBRLKpIyXDkFxgaxINkto5s3h0kFrK0yoXZiFA2Z8HaCcCtSZZSUm+S4uzLSASDhhb/cJIU4OHIcBjdhYk6a2s7Q3KAlkFRJS3UKgArLgkjs+MCN5LVMyi/Ix4vxCKSqhSFkimmY9muzuWNsb7QjwZFDverBFYCb47gtbV/cvEKSpKD0pWxBJcEEnUFw7EYAsDiAS5VNKBMGCSwOMgOc9/WCPxoUvlY7L4ZyaKDSCov0u7uQ2TclhoIzxZmc1qk9SHVQ5YMCQUqulVg/kPWuHFMklQcq+EkkBnuc3yC52jcsOgLNlkj8IUCEg3L/dhCvZVKi+C4kyZrItSkk09T2HUWfF32viD+EkGZNYpSHNNAcYsOq7EaHB02HIISkrUKS1NqQDoCE4cBIDX+cF8MQyK6QPioURkK1VsxAaInVMuF2hDxjijzipwXIp6WskFNw+d83hvlpVwy2DKqBBJsSH9GLpDdkneOari6lf3U02wrQasNI63h6ZYkqBKVqWF9JcNqFJD3anbXtFy1FGcNykebmq6jd7mOj4XNZQSD8TEn8vUHf2Ec5EpS10oSSSbJSHPoBHS4ThT0g9IPV/c4FnfDvYi143m1VHP07ytDhlVTEgzBLWQB1JYHI+MG2B6eUYVxBWSqdNKpjkAhRUQEkAJSMEFyW7QVfhypk2WlDVFe4JNRGhOgOLQGVwpM4rSUqZQNNBSznNDeeuY51R1O/oL4dxgIIKl/ncEC4Ch1DsCfeG18DImUqPMCqwSCE8tVZdx+I2s37wjwpesiVWFBReoFQCXJcOHw2GtE4bilIJdR6ywYMxS1ilWWL33hSTu4jTTSUgiAU9AYKFTNbJJSEvkO2b7d5KmpIcynIKQqlb2DBi9wLE2x7Q4ucHWpKlsshR6QqxIHxfhAxjaApnBSqXBym5YByvFu+g9om78FViJ8TLUhSRcoL/ABDpZzYKwbDeK4hNZdx1INQDgggMCR5NvttDFSVJSoVFSWu5IBe7JJDa+4izNQKUuxBdLG4y43a76frFZEYk4eWuWxcLemmkE6G4NwSdi+YviZYKQtLpKRcEuRcAgIylTMQx9dIqRxBSrJUlTa3B1Dav6e8HlzLlmCTVh9Rvm7/W8S207NEk1QtJKnAqJLEtLBU9y6lOPixcaZ1iQlxi1pNy6AHAStkhywNi172F4kXg3tGLmlpnPkzSkhrf0yrAyzv7gQ4lVUtlMRY3Ad7a51xEiRcuSF8WJ+HTCmlQ+JyHybNh8ZjoTC61A4TRT2sbCJEhz+Q4/EhU6Eg4ZX6CC+LdKABYAmJEiC35OlxHDp/lOHU11HiSbm5SE0ltxAeJtwwIsQhQ+n+4kSMl4/dmvl/scyYKF9NumX3+JCVHO5JMdJYfhUzGFaVLALAMCAcYyTFxI06nKMulwzzKFkKcEgjBGfePTU9KP8X9SQD7xIkX1vBHQ4ZcqUDMAOGTqfz75i5iOWp02JVMe5Lth38hEiRjLydC5MJSKUkAAmaoOAAWpIZ/SOfxyyJYIN60l9XKVXf0HtEiRUOTLq8BJUw0pubu4FhZmcYjpqQAQe4bYOkmwwPSJEgnyVDg5swVC+pUS1rhJNmxc6Qn4XxCiQkl0uAxva8XEjRcGM/khuXJFJU1wqUAf8q3+gi5iilTCwq/SJEjORoE8SkJCJSmFUxCVLJu5eZe+PhGNouJEilwKfJ//9k="/>
          <p:cNvSpPr>
            <a:spLocks noChangeAspect="1" noChangeArrowheads="1"/>
          </p:cNvSpPr>
          <p:nvPr/>
        </p:nvSpPr>
        <p:spPr bwMode="auto">
          <a:xfrm>
            <a:off x="5770563" y="1074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74" name="AutoShape 19" descr="data:image/jpeg;base64,/9j/4AAQSkZJRgABAQAAAQABAAD/2wCEAAkGBhQSDxQPEBQVFA8PDw8PDw8QFBIQDw8PFBAVFBQQFBQXHCYeFxkkGRQUHy8gIycpLCwsFR4xNTAqNSYrLCkBCQoKDgwNFA8PFSkcFBgpKSkpKSkpKSksKSkpKSkpKSkpKSkpLCkpKSksLCkpKSkpKSkpKSwpKSkpKSwpKSwpKf/AABEIAMIBAwMBIgACEQEDEQH/xAAbAAACAwEBAQAAAAAAAAAAAAACAwABBAUGB//EAD4QAAIBAgIGBwUGBQQDAAAAAAABAgMRBBIFITFBUXETYYGRobHwBgciQtEUFTJSksFicoLh8RZjorIXM1P/xAAZAQEBAQEBAQAAAAAAAAAAAAAAAQIDBAX/xAAiEQEAAwAABwEBAQEAAAAAAAAAAQIRAxITITFBUWEUcTL/2gAMAwEAAhEDEQA/ANSiHFBxQcUc9dsVFDIkUA4wGmLQyKJBDYozq4qIyKIoh2GmLQaBQyJNUUUHEpBxGi0MSKURiRNVEg4lKIaQ0Gg0AkGiaCQ2IERkRoOMR9KIqI6JmZaOzFuQCCSImCUgkCkHFFYkcEHYFMNF1zlEiyizTKEIQohCELg+QIYmKiEmZdzkMTExYaYU5MZGQhMZFk0PixkREZDIyJq4fENIRGQ1SGg0hiQtSDUhphiGxFKQcZE1cOTDQpTCUyauHRGRExmMjMmmHxiMjEQpjYsmrh0UMiIQcWTVxoQaERkMjIaxMHRQaEqQakNcpg1BIWpBJl1jBEJchvmRZCiGtRZCiF0fHosYhSGIPQNDIi0w0ySGIZEUmGpGWjUGmKUy1MgepBqRnUg1ILjQpBKQhTCUiK0RmGpmZSGRYGiMhkWZ4yGRkZ1WiMhsZGaMhkZEVpjIbGZlUhkZE0alMOMjMpDIsmrjTGQakIjIYmTSYPUglISpBpjXOYOUhikZ1INSLrnNT1Iu4lSCUi6xMGl3FqQSkXmZwVyFXKLzI+OKQxSM6YakdNenGhSCUhCkEpE1caFIJSM6kGpBcaFIJSEKQakTQ5SCTEqQWYmqemGmIUiTrqKzSaUVtbaSXayaY1KQcZGWlXUleLTT2NO6GxkTVxpjIZGRmjMOMyaNUZBqRmUw1MmrjVGQyMjLGYaq+uJnVa4yGRkZYzDVQDZGYyMzHGoMjUIuNakGpGWNQNVCaY0qYakZlMJTGsTVpUglMzKYSmNYmrSpBKZmUwlMaxytGcgjOQupyPiWI0tGG6T60tXeJh7RxerJPwscinjPS1Ds9/mfeXqTHl7ulDtPTMEru/Ja33CF7Q3lZRtFb5tXfYtneciWFfMX9la2onUnPK9ON8PTw01De13iaul6j/AqbX8zb8Ujz3Q/QKMLd7XalczzW+tclfjpVsZUf4ozv/DLMu4lLSLW3OucZfsYJTaW1rVfh39ZmeNe5vvsTlmy7FXo1pZcZ/pqfQVX0tdWSqvlGS8zhLS7j197M9XTFRvbZdWoscKWZ4kO2tIYhP4LwX8Ur+Aivh6tV3q1HJ9clZclrsIwGlXsnrXWdeChLZq5Nok2tTtixWLdzdH56cbRs/69fkjZ98VY7VK3X8XjY5tTCdc+yX9jNVwj63/NKTOcT33W5j8deGnWn/7pJv5ZZJJdljQvaN2t0ib45EmvNHk60JR+VGV4p8DrFZnxLlPLHmH0Kh7RX2uN+1X8RlTTlT5Yxa4q8vJnzj7waLWlJ7mx07/Tmp8e4xWnK735f5Elft2nJraSqJ3u773fW+b2nFo6WrbpN9W06H2+VvjSfZbyMzW0ee7VZrPhup+3Nanq1PqleQ1e8ut+SHL4vqcDEypy1tSj/K1buaMkqVPdNrnG/kzrWIc7a9gvelNbaMeyUgqfvTlfXTilwSb8cx4l0If/AE7o/wBwqdKktrm+pZY/U1lWO73lL3obujzc/h8mzv4L2xzxzOk1/VbzR84wWkKNN3jSV/zSbk/HUdzDe0FN7VbsT8jhfY/5h2rET5eixXtzVjL4MNaK2yqTvflk1eYH/kCo2stJJfNmUmnyldW7mc9V4yV4tdnq5gxWDUtvmYjib5hqeG9TT94tNO1SCit7jVUn3ZUBjPenh4u0Izn12UY+Otnz3G6FcU5LWl3nIcj0VrFvbjbt6fYMJ7x6c9cacpcVB5pr+myfcTFe8mnH8NKpf/ccaa/d+B8kw8p3vBO/8KbO/hdLYiyVRwy/7rWa3ZrM2rhERL08/enK+qNO3Ko/G6v3EOF96Ut8lffaLt5kM7+S1yw8bCjP8su1M20MPPg+3UdyOII5pmZ40z6dY4UR7c1QkgZY2SOhPDp7JW7DJV0W38y18yRaJ8tTEx4Y5aYfBdwuWmZbku4bPQMtziKeg59Xedo6bjPOyVcdJ7WZp1Gzoy0JPiu8H7rttZ0i1fTnNbOersbCkaXQSKuka5vicv0VKib6EmjBHEpDFpFLccrRMukTEO5Qxj2M0Zr7NvB/U859722IF6bnusuw5Twpl06sQ7WIe5pnFq0ZN6lt46l4iamlKktsmL6d8TtSk1cr3izXT0bf8U4rl8TOhhcBRW28ubsvD6nGjWHQrltFp9pE1j09Zho0diilyJiNFpq8GeepYpredDDaSa3nltS0TsS9EWiSsZoeW45NbRtSO2L7D1NPSd9v0HfaIvf3mq8S1fMM2pFnh3TaKys9tOhF/lYiWiov5InSOPHuGJ4X68lFsdDENbz0b0DF/L5gP2cXpsvWqnTs5uF0m0+y6ezsZ1aGmk/xa+e0X/ptLeBPQDWxmJmlm4i0NrxcZbJuPiY62Fbd1OL4fhT/AOpnnoea2Gepgaq3MtYj1KTM+4Pq4edvxX6r6jnVLoGrOadndd5mnN9Z3rDjaTs/WQy5+ZDWM69GpBKbN6hD8qCyx/Ku4+dzQ+hjnqoydKzopLgu5BXXBdyHNBjmdL1kdU6qki0yc/4Y4s5maoz0lwJM1HE/EmryNeZklI9xm6l3IrLH8sf0x+h1jj56cp4W+3hrlXPc9BTe2nB84R+hTwFF7aVP9MV5Gv6I+MdCfrw5R7d6JoPbSj2Zl5MB+z+HfyNcpT/dl/or8lOhZ4xBo9XL2Vo7nNf1J+aA/wBJ0905/wDF/sX+iidGzzKDSPSw9lYLbKb/AE/Q10tA0Vul2tfQk8eqxwbPK04PcaadN9+s9VDRtFbE/AZDA0uXYjnPHj46RwseZhCQ6KkelWChxQSwMdzRzni/jfI87HN1+I2M5nf+wIv7CZ6kLyuJGrMdDFS3nUeC6gXgSc8SuMKxTGRxXUPeB6ivsfMbAWqye4L4WW8Gyvs7RNC6mFhLar+usx1tB03sVn1G902TKzUWmPbMxEuHL2cV9vh/cs7N2Q6dW31np1+OamWmZ1MJTOeOzRmLzicxaZMDbhJiVIZGQwGpMlwcxMxMBlgKQSYFkzEdQBzANTLzi8xVy4Hxn1hqfWZ7lomDQpjFVMq5kzMmDVmIzMqjL6R8RgephqohCfILUBpjPgw+la3pmJMtTGDcsZxXcxscZH/Jz4zYVyYOj08S1VXqxzcxakTlHSzomZekYOl62EsQ+IxGz4eK7UU6UHvRmjiHfb+3iWsQXA77LHiv1EA6ZcCh3R5RMJSFIK53w0zMEpC0yyYDzBZhaZaYwOTLuLUi7kXTLl3FqQVyKNMtMWpFpgGyIG5QDCAXJm59xAxRZeVi1U632oiqerIBnreUCpsu4BEBLKCRaBQSANTGRrCblpkwO6QvMJTCTJiG5i8womYByZdxCmWplQ/MQT0iIQefTCuKTCUjsmmIIWmHFMKItIvLxK6XgTQUeBd+Iu7e0K5AeYsXmLTGBncWhcJXdla45qyJPZY7hsyoT169RXTvYUMBt8LlX6ysvCxGAaZdwLkuRR3JmBsSwBZy84NiwCUi8wCZLgMzFqYGYiYQ1SDziLl5gH5yNis4akEXYmYtEJomchEQDz6YyNJl9IkLliL7Dt3nwz/rSrICVbgIXWMiTF0SXEYmKuTOA0vMJUh1OhquyT2XyKKuPhGy/YVKpZCHVbZnvK9oNnJJ3RSblvJzK2bjSDtYu4KkiEB5yk79XrmDclyKKxdwSAFctSBuS4BqZakLuXcYaZcoBSIpAGS4OYvMEGmWpAJl5iKZmCjJMVmBchg057B5r9plTIp7iYh7qEF9LyIMHBtx1DF1C41N3mFy1eR6HMaZdwb8ny1Mmfn5kUYcYEpQv/ixpskZmcaiNDSp21l1K9hNTECM9yRG95a3PBkptsZFWAUtX+C1NFZMzEUxeciIpqkWmKuW5ANJcVnLzDAzMS4vMS4wHcvMLv6ZLgMuS4tMtSAYiC7ltgGQW5erl3ANMvMA2Un6X+QhqmU5i0vTt9CxgZf1Yjn61Ck3tLUuzu+ow0zP6uiCHP1csYmuZHYXSZCHZgwKDIQzKw30lqArMhDh7dvTIxlNFkOvphJC8xCEDWtRUSEAKWwqGwhAJFlp6yEAPeQhCAUXBEIBHtKgQhQUypkIBGy5EIBEVBkIEG9gNPYQgFUy56lqIQIVchCFH//Z"/>
          <p:cNvSpPr>
            <a:spLocks noChangeAspect="1" noChangeArrowheads="1"/>
          </p:cNvSpPr>
          <p:nvPr/>
        </p:nvSpPr>
        <p:spPr bwMode="auto">
          <a:xfrm>
            <a:off x="5922963" y="1227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9" name="Rectângulo 18"/>
          <p:cNvSpPr/>
          <p:nvPr/>
        </p:nvSpPr>
        <p:spPr>
          <a:xfrm rot="21157394">
            <a:off x="335520" y="1500684"/>
            <a:ext cx="8759011" cy="3323987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35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Senhor sempre cumpre a sua Palavra: 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Prometeu </a:t>
            </a:r>
            <a:r>
              <a:rPr lang="pt-PT" sz="35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que viria “um mensageiro” para preparar o Caminho à frente do 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Messias… E já </a:t>
            </a:r>
            <a:r>
              <a:rPr lang="pt-PT" sz="35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veio 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também o Messias </a:t>
            </a:r>
          </a:p>
          <a:p>
            <a:pPr algn="l">
              <a:defRPr/>
            </a:pP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– o Cristo – para </a:t>
            </a:r>
            <a:r>
              <a:rPr lang="pt-PT" sz="35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nos salvar… 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Agora, esperamos </a:t>
            </a:r>
            <a:r>
              <a:rPr lang="pt-PT" sz="35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novo céu e a nova 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terra!…</a:t>
            </a:r>
            <a:endParaRPr lang="pt-PT" sz="35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WordArt 4"/>
          <p:cNvSpPr>
            <a:spLocks noChangeArrowheads="1" noChangeShapeType="1"/>
          </p:cNvSpPr>
          <p:nvPr/>
        </p:nvSpPr>
        <p:spPr bwMode="auto">
          <a:xfrm>
            <a:off x="5313363" y="5445224"/>
            <a:ext cx="3291085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113555283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http://www.paroquiasaopaulo.org.br/central/arquivos/converteiv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4127" y="2276872"/>
            <a:ext cx="3310892" cy="33389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11188" y="804863"/>
            <a:ext cx="2259012" cy="1039812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548776" y="772489"/>
            <a:ext cx="8415711" cy="57431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5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SENHOR VIRÁ, </a:t>
            </a:r>
          </a:p>
          <a:p>
            <a:pPr lvl="5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NO ESPLENDOR DA SUA GLÓRIA,</a:t>
            </a:r>
          </a:p>
          <a:p>
            <a:pPr lvl="5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VISITAR O SEU POVO </a:t>
            </a:r>
          </a:p>
          <a:p>
            <a:pPr lvl="5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DAR-LHE A PAZ E A VIDA ETERNA.</a:t>
            </a:r>
          </a:p>
          <a:p>
            <a:pPr lvl="3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Preparai no deserto o caminho do Senhor,</a:t>
            </a:r>
          </a:p>
          <a:p>
            <a:pPr lvl="0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abri na estepe uma estrada </a:t>
            </a:r>
          </a:p>
          <a:p>
            <a:pPr lvl="0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para o nosso Deus.</a:t>
            </a:r>
          </a:p>
          <a:p>
            <a:pPr lvl="0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Sejam alteados todos os vales</a:t>
            </a:r>
          </a:p>
          <a:p>
            <a:pPr lvl="0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e abatidos os montes e as colinas.</a:t>
            </a:r>
          </a:p>
          <a:p>
            <a:pPr lvl="0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2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2. Eis o Senhor Deus que vem com poder,</a:t>
            </a:r>
          </a:p>
          <a:p>
            <a:pPr lvl="2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o seu braço dominará.</a:t>
            </a:r>
          </a:p>
          <a:p>
            <a:pPr lvl="2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Com Ele vem o prémio da vitória,</a:t>
            </a:r>
          </a:p>
          <a:p>
            <a:pPr lvl="2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os frutos da sua conquista O precedem.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 rot="20117818">
            <a:off x="333361" y="775353"/>
            <a:ext cx="2569563" cy="48568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Entrada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01898"/>
            <a:ext cx="4162936" cy="52236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8" name="Line 4"/>
          <p:cNvSpPr>
            <a:spLocks noChangeShapeType="1"/>
          </p:cNvSpPr>
          <p:nvPr/>
        </p:nvSpPr>
        <p:spPr bwMode="auto">
          <a:xfrm flipV="1">
            <a:off x="1908175" y="836712"/>
            <a:ext cx="3877504" cy="8980"/>
          </a:xfrm>
          <a:prstGeom prst="line">
            <a:avLst/>
          </a:prstGeom>
          <a:noFill/>
          <a:ln w="3175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Rectângulo 6"/>
          <p:cNvSpPr/>
          <p:nvPr/>
        </p:nvSpPr>
        <p:spPr>
          <a:xfrm>
            <a:off x="971598" y="836712"/>
            <a:ext cx="7704857" cy="5654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90000"/>
              </a:lnSpc>
              <a:defRPr/>
            </a:pPr>
            <a:r>
              <a:rPr kumimoji="0" lang="pt-PT" sz="2000" b="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[</a:t>
            </a:r>
            <a:r>
              <a:rPr kumimoji="0" lang="pt-PT" sz="2000" b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  <a:r>
              <a:rPr kumimoji="0" lang="pt-PT" sz="2000" b="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AO  ACENDER  A  </a:t>
            </a:r>
            <a:r>
              <a:rPr kumimoji="0" lang="pt-PT" sz="2000" i="1" baseline="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2ª  </a:t>
            </a:r>
            <a:r>
              <a:rPr kumimoji="0" lang="pt-PT" sz="2000" i="1" baseline="0" dirty="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VELA</a:t>
            </a:r>
            <a:r>
              <a:rPr kumimoji="0" lang="pt-PT" sz="2000" b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  <a:r>
              <a:rPr kumimoji="0" lang="pt-PT" sz="2000" b="0" i="1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]</a:t>
            </a:r>
            <a:endParaRPr kumimoji="0" lang="pt-PT" sz="2400" kern="0" spc="200" baseline="0" dirty="0" smtClean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spc="2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Os </a:t>
            </a:r>
            <a:r>
              <a:rPr kumimoji="0" lang="pt-PT" sz="24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profetas mantinham acesa</a:t>
            </a:r>
          </a:p>
          <a:p>
            <a:pPr lvl="0"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esperança de Israel.</a:t>
            </a:r>
          </a:p>
          <a:p>
            <a:pPr lvl="1"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Em memória de João Baptista </a:t>
            </a:r>
          </a:p>
          <a:p>
            <a:pPr lvl="1"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de todos os profetas</a:t>
            </a:r>
          </a:p>
          <a:p>
            <a:pPr lvl="1"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nos convidaram a preparar </a:t>
            </a:r>
          </a:p>
          <a:p>
            <a:pPr lvl="1"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os caminhos da tua vinda,</a:t>
            </a:r>
          </a:p>
          <a:p>
            <a:pPr lvl="1"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nós acendemos hoje estas </a:t>
            </a:r>
            <a:r>
              <a:rPr kumimoji="0" lang="pt-PT" sz="2400" u="sng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duas velas</a:t>
            </a:r>
            <a:r>
              <a:rPr kumimoji="0" lang="pt-PT" sz="24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pPr lvl="0"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Já se nota a mudança.</a:t>
            </a:r>
          </a:p>
          <a:p>
            <a:pPr lvl="0"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Já floresce o deserto.</a:t>
            </a:r>
          </a:p>
          <a:p>
            <a:pPr lvl="0"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humanidade emociona-se diante de</a:t>
            </a:r>
          </a:p>
          <a:p>
            <a:pPr lvl="0"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Deus que vem morar connosco.</a:t>
            </a:r>
          </a:p>
          <a:p>
            <a:pPr marL="719138" lvl="2"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cada um de nós, Senhor,</a:t>
            </a:r>
          </a:p>
          <a:p>
            <a:pPr marL="719138" lvl="2"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te abra a sua vida para que possas</a:t>
            </a:r>
          </a:p>
          <a:p>
            <a:pPr marL="719138" lvl="2"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endireitar os nossos caminhos</a:t>
            </a:r>
          </a:p>
          <a:p>
            <a:pPr marL="719138" lvl="2"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manter acesa a esperança.</a:t>
            </a:r>
          </a:p>
          <a:p>
            <a:pPr lvl="0"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spc="2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    Vem </a:t>
            </a:r>
            <a:r>
              <a:rPr kumimoji="0" lang="pt-PT" sz="24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depressa, Senhor! 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774146" y="404664"/>
            <a:ext cx="4093998" cy="46080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(Oração Inicial)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813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813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813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4915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50181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0182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70875" y="6046788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846386" y="1340768"/>
            <a:ext cx="804609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Consolai, consolai o meu povo,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diz o vosso Deus.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Falai ao coração de Jerusalém e dizei-lhe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alta voz que terminaram os seus trabalhos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está perdoada a sua culpa,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recebeu da mão do Senhor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duplo castigo por todos os seus pecados.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Uma voz clama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Preparai no deserto o caminho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do Senhor, abri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estepe uma estrada para o nosso Deus.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Sejam alteados todos os vales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abatidos os montes e as colinas;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endireitem-se os caminhos tortuosos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aplanem-se as veredas escarpadas.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se manifestará a glória do Senhor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todo o homem verá a sua magnificência,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a boca do Senhor falou». 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475655" y="980728"/>
            <a:ext cx="3170958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5120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98852">
            <a:off x="5580112" y="836712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07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319088"/>
            <a:ext cx="85471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08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971227" y="1535301"/>
            <a:ext cx="7993261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Sobe ao alto dum monte, arauto de Sião!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Grita com voz forte, arauto de Jerusalém!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Levanta sem temor a tua voz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diz às cidades de Judá: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«Eis o vosso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Deus. 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Senhor Deus vem com poder,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seu braço dominará.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Ele vem o seu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prémio, precede-O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sua recompensa.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um pastor apascentará o seu rebanho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reunirá os animais dispersos;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tomará os cordeiros em seus braços,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conduzirá as ovelhas ao seu descanso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 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(Is 40) 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619672" y="1060454"/>
            <a:ext cx="3170958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 rot="19627248">
            <a:off x="488461" y="5561880"/>
            <a:ext cx="1538374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Rectângulo 11"/>
          <p:cNvSpPr/>
          <p:nvPr/>
        </p:nvSpPr>
        <p:spPr>
          <a:xfrm>
            <a:off x="2049467" y="5211197"/>
            <a:ext cx="69338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Mostrai-nos o vosso amor,</a:t>
            </a:r>
          </a:p>
          <a:p>
            <a:pPr algn="l">
              <a:spcAft>
                <a:spcPts val="0"/>
              </a:spcAft>
              <a:defRPr/>
            </a:pPr>
            <a:r>
              <a:rPr lang="pt-PT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dai-nos a vossa salvação</a:t>
            </a:r>
            <a:r>
              <a:rPr lang="pt-PT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!</a:t>
            </a:r>
            <a:endParaRPr lang="pt-PT" cap="all" spc="3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15573</TotalTime>
  <Words>1889</Words>
  <Application>Microsoft Office PowerPoint</Application>
  <PresentationFormat>Apresentação no Ecrã (4:3)</PresentationFormat>
  <Paragraphs>338</Paragraphs>
  <Slides>30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4</vt:i4>
      </vt:variant>
      <vt:variant>
        <vt:lpstr>Títulos dos diapositivos</vt:lpstr>
      </vt:variant>
      <vt:variant>
        <vt:i4>30</vt:i4>
      </vt:variant>
    </vt:vector>
  </HeadingPairs>
  <TitlesOfParts>
    <vt:vector size="34" baseType="lpstr"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[ Após a Consagração / À escolha ]  (1ª) S- Mistério da fé!       P- Anunciamos, Senhor, a Vossa morte,           proclamamos a Vossa Ressurreição.          Vinde, Senhor Jesus!       (2ª)  S- Mistério admirável da nossa fé!        P- Quando comemos deste pão            e bebemos deste cálice,             anunciamos, Senhor, a Vossa morte,            esperando a Vossa vinda gloriosa.       (3ª) S- Mistério da fé para a salvação do mundo!          P-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Win7</cp:lastModifiedBy>
  <cp:revision>1239</cp:revision>
  <dcterms:created xsi:type="dcterms:W3CDTF">2006-05-02T09:35:59Z</dcterms:created>
  <dcterms:modified xsi:type="dcterms:W3CDTF">2013-11-11T12:46:53Z</dcterms:modified>
</cp:coreProperties>
</file>