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083" r:id="rId2"/>
    <p:sldMasterId id="2147485185" r:id="rId3"/>
    <p:sldMasterId id="2147485808" r:id="rId4"/>
  </p:sldMasterIdLst>
  <p:notesMasterIdLst>
    <p:notesMasterId r:id="rId20"/>
  </p:notesMasterIdLst>
  <p:sldIdLst>
    <p:sldId id="317" r:id="rId5"/>
    <p:sldId id="302" r:id="rId6"/>
    <p:sldId id="322" r:id="rId7"/>
    <p:sldId id="318" r:id="rId8"/>
    <p:sldId id="314" r:id="rId9"/>
    <p:sldId id="320" r:id="rId10"/>
    <p:sldId id="323" r:id="rId11"/>
    <p:sldId id="326" r:id="rId12"/>
    <p:sldId id="304" r:id="rId13"/>
    <p:sldId id="295" r:id="rId14"/>
    <p:sldId id="310" r:id="rId15"/>
    <p:sldId id="305" r:id="rId16"/>
    <p:sldId id="316" r:id="rId17"/>
    <p:sldId id="309" r:id="rId18"/>
    <p:sldId id="325" r:id="rId19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CC3300"/>
    <a:srgbClr val="CC0000"/>
    <a:srgbClr val="F7F109"/>
    <a:srgbClr val="FFFE00"/>
    <a:srgbClr val="F5D45D"/>
    <a:srgbClr val="FFFF66"/>
    <a:srgbClr val="CCFFFF"/>
    <a:srgbClr val="FF3399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40" autoAdjust="0"/>
    <p:restoredTop sz="94728" autoAdjust="0"/>
  </p:normalViewPr>
  <p:slideViewPr>
    <p:cSldViewPr>
      <p:cViewPr varScale="1">
        <p:scale>
          <a:sx n="99" d="100"/>
          <a:sy n="99" d="100"/>
        </p:scale>
        <p:origin x="9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D064DC-A162-47FA-9662-5D5954B7AB56}" type="datetimeFigureOut">
              <a:rPr lang="pt-PT"/>
              <a:pPr>
                <a:defRPr/>
              </a:pPr>
              <a:t>11/11/2014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65D775C-DCAA-453C-ADD6-970660F897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31532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460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21650A1-9279-4C70-854F-03385E213E76}" type="slidenum">
              <a:rPr lang="pt-PT" sz="1200" smtClean="0"/>
              <a:pPr eaLnBrk="1" hangingPunct="1"/>
              <a:t>3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210260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5D775C-DCAA-453C-ADD6-970660F897F2}" type="slidenum">
              <a:rPr lang="pt-PT" smtClean="0"/>
              <a:pPr>
                <a:defRPr/>
              </a:pPr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9317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471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7FCB3AE-BA92-4E5F-9EAA-BD8B4FD382AB}" type="slidenum">
              <a:rPr lang="pt-PT" sz="1200" smtClean="0">
                <a:solidFill>
                  <a:srgbClr val="000000"/>
                </a:solidFill>
              </a:rPr>
              <a:pPr eaLnBrk="1" hangingPunct="1"/>
              <a:t>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019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481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3D9FC2C-16D0-410F-BC30-AA4BC1483CC8}" type="slidenum">
              <a:rPr lang="pt-PT" sz="1200" smtClean="0">
                <a:solidFill>
                  <a:srgbClr val="000000"/>
                </a:solidFill>
              </a:rPr>
              <a:pPr eaLnBrk="1" hangingPunct="1"/>
              <a:t>13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129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91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56E5308-11A7-44DC-9BD5-C23D46B6CD6B}" type="slidenum">
              <a:rPr lang="pt-PT" sz="1200" smtClean="0">
                <a:solidFill>
                  <a:prstClr val="black"/>
                </a:solidFill>
              </a:rPr>
              <a:pPr eaLnBrk="1" hangingPunct="1"/>
              <a:t>15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771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48016-AE95-4752-A3A3-3700A202B6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52831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33F21-8C6A-40EF-AA36-306A0D9A0F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100101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4B00A-B927-4166-B9B0-9A3D6B85DA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81636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527E1-DC53-4C7A-8BD2-24217AB2C5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59932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1D2F0-13F0-48B0-87F1-5E10FAA957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59979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C7CCD-BA04-4F20-AE64-DA918D1C69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5645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FD90B-CDF2-49F6-B2BE-DECCA7181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198416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76C59-B243-4945-89C6-8D1108FCE0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739602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678E3-67B2-4045-8F5F-FB762EB984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25208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00862-8F9F-4501-9DE5-4BC1514AD5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045695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80393-A641-4FA1-9FF3-9A75742A27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097799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9AE64-2764-4699-A10F-E483CCCC7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73313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645D7-F26F-4D80-A613-FA385F05A8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378353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4AE33-D0E4-456A-88AB-7D50DE7BC3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433781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80199-8EF9-4093-BE8C-BACD682423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05668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8DBDB-C431-4ACA-BB63-B201173E8D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614067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4A42C-51FA-45A7-88E4-796FE2A30D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618270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C7E08-466B-47D2-9FF1-0C7ED21694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73928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64DF8-F668-4FC3-BACC-723A28518E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614386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6FFC9-D278-4944-9FB4-506D41CD1E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457729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E2F5C-0F42-4F16-8F5A-416448D6FC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850152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FAE04-39AB-4EC5-A54E-A91225680A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3930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994F5-7D26-47C1-8AF6-BEDBA7D7AF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183614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A28A2-C3B8-4C5E-913C-F616021C64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686022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49AB-CD86-4676-97AA-7177FF1689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4355319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77A1E-A658-4A83-A459-47C5482E10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967623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F4EDE-E796-4D02-9B11-05268885AE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9385854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CE7B0-3C01-4987-B527-F2A8BC2A1E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426439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11CD7-800A-4E1C-A2FC-50D3B392ED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248595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158BD-3EAF-436F-BA57-2E34DA4C3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200742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77BCC-B9AC-49C4-A927-9E1DFFE57E1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1488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FD984-01F2-40A2-AF14-998DF2318E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0362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57067-02B0-4471-8CE3-A0B7D1E8583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34078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4982E-221F-4CB5-8F36-4AB02BE8ED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9599735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D4D0B-C381-48AF-97C6-881ED27F79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25173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7ADBC-32F1-4C54-BE65-1D164FFF6B6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6231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FF2B0-C40F-4E43-B56E-71004F05D4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65623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26FF3-2230-4E8E-8B0F-8807D1C7B0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90296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E516-6CAA-4EEB-9929-7E72C83257C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046283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E02A0-0ACD-4AA4-B50B-4A7C1F6CE0A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95841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57844-95E8-4B58-8663-778AFCF0FA8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67907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2DC55-AB10-4F13-A672-7771B99B061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85482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75BC3-61B5-44E0-90C3-0285A9A86A4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38631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5162A-883C-4405-9804-23F72847B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92690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C0EA5-4D86-4479-A456-3455F44ECA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474945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33AEE-DB70-4276-8A33-52BF3C78F8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287184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E9DF7-20DC-41DA-AB2C-6C1E4BCD4C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633618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D92BE-42D1-44AA-9502-BC4EAD608C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44005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0D109794-7797-4A62-878C-CAB77674C6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783" r:id="rId1"/>
    <p:sldLayoutId id="2147485784" r:id="rId2"/>
    <p:sldLayoutId id="2147485785" r:id="rId3"/>
    <p:sldLayoutId id="2147485786" r:id="rId4"/>
    <p:sldLayoutId id="2147485787" r:id="rId5"/>
    <p:sldLayoutId id="2147485788" r:id="rId6"/>
    <p:sldLayoutId id="2147485789" r:id="rId7"/>
    <p:sldLayoutId id="2147485790" r:id="rId8"/>
    <p:sldLayoutId id="2147485791" r:id="rId9"/>
    <p:sldLayoutId id="2147485792" r:id="rId10"/>
    <p:sldLayoutId id="2147485793" r:id="rId11"/>
    <p:sldLayoutId id="214748579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5E4651A3-411E-445E-95A3-5FEB66165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795" r:id="rId1"/>
    <p:sldLayoutId id="2147485796" r:id="rId2"/>
    <p:sldLayoutId id="2147485797" r:id="rId3"/>
    <p:sldLayoutId id="2147485798" r:id="rId4"/>
    <p:sldLayoutId id="2147485799" r:id="rId5"/>
    <p:sldLayoutId id="2147485800" r:id="rId6"/>
    <p:sldLayoutId id="2147485801" r:id="rId7"/>
    <p:sldLayoutId id="2147485802" r:id="rId8"/>
    <p:sldLayoutId id="2147485803" r:id="rId9"/>
    <p:sldLayoutId id="2147485804" r:id="rId10"/>
    <p:sldLayoutId id="2147485805" r:id="rId11"/>
    <p:sldLayoutId id="21474858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CB0C29-03B2-4F86-9BAD-84BF274CB5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807" r:id="rId1"/>
    <p:sldLayoutId id="2147485772" r:id="rId2"/>
    <p:sldLayoutId id="2147485773" r:id="rId3"/>
    <p:sldLayoutId id="2147485774" r:id="rId4"/>
    <p:sldLayoutId id="2147485775" r:id="rId5"/>
    <p:sldLayoutId id="2147485776" r:id="rId6"/>
    <p:sldLayoutId id="2147485777" r:id="rId7"/>
    <p:sldLayoutId id="2147485778" r:id="rId8"/>
    <p:sldLayoutId id="2147485779" r:id="rId9"/>
    <p:sldLayoutId id="2147485780" r:id="rId10"/>
    <p:sldLayoutId id="2147485781" r:id="rId11"/>
    <p:sldLayoutId id="214748578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C203FEE-E061-44D0-8F94-9AAB7E7EC06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562389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809" r:id="rId1"/>
    <p:sldLayoutId id="2147485810" r:id="rId2"/>
    <p:sldLayoutId id="2147485811" r:id="rId3"/>
    <p:sldLayoutId id="2147485812" r:id="rId4"/>
    <p:sldLayoutId id="2147485813" r:id="rId5"/>
    <p:sldLayoutId id="2147485814" r:id="rId6"/>
    <p:sldLayoutId id="2147485815" r:id="rId7"/>
    <p:sldLayoutId id="2147485816" r:id="rId8"/>
    <p:sldLayoutId id="2147485817" r:id="rId9"/>
    <p:sldLayoutId id="2147485818" r:id="rId10"/>
    <p:sldLayoutId id="2147485819" r:id="rId11"/>
    <p:sldLayoutId id="21474858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5"/>
          <p:cNvSpPr>
            <a:spLocks noChangeArrowheads="1" noChangeShapeType="1" noTextEdit="1"/>
          </p:cNvSpPr>
          <p:nvPr/>
        </p:nvSpPr>
        <p:spPr bwMode="auto">
          <a:xfrm>
            <a:off x="1619672" y="404664"/>
            <a:ext cx="5904656" cy="8641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 dirty="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 rot="21273893">
            <a:off x="371986" y="1445231"/>
            <a:ext cx="8371453" cy="1766714"/>
          </a:xfrm>
          <a:prstGeom prst="rect">
            <a:avLst/>
          </a:prstGeom>
          <a:solidFill>
            <a:srgbClr val="FFFF00"/>
          </a:solidFill>
          <a:ln w="57150">
            <a:solidFill>
              <a:srgbClr val="CC66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em “Projeções Visuais”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  <a:latin typeface="Arial Black"/>
            </a:endParaRPr>
          </a:p>
          <a:p>
            <a:pPr>
              <a:lnSpc>
                <a:spcPts val="3500"/>
              </a:lnSpc>
              <a:defRPr/>
            </a:pP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(«Power Point’s</a:t>
            </a: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»</a:t>
            </a:r>
          </a:p>
          <a:p>
            <a:pPr>
              <a:lnSpc>
                <a:spcPts val="3500"/>
              </a:lnSpc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num total de ~200)</a:t>
            </a:r>
            <a:endParaRPr lang="pt-PT" sz="3600" i="1" kern="10" baseline="0" dirty="0">
              <a:ln w="11430"/>
              <a:solidFill>
                <a:schemeClr val="accent5">
                  <a:lumMod val="90000"/>
                </a:schemeClr>
              </a:solidFill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423838" y="3429000"/>
            <a:ext cx="8353176" cy="648146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>
                  <a:solidFill>
                    <a:srgbClr val="00B05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para todos os Domingos e Feriados</a:t>
            </a:r>
            <a:endParaRPr lang="pt-PT" sz="3600" kern="10" baseline="0" dirty="0">
              <a:ln w="11430">
                <a:solidFill>
                  <a:srgbClr val="00B050"/>
                </a:solidFill>
              </a:ln>
              <a:solidFill>
                <a:schemeClr val="accent5">
                  <a:lumMod val="90000"/>
                </a:schemeClr>
              </a:solidFill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434504" y="4077072"/>
            <a:ext cx="8342510" cy="64807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dos Três Anos Litúrgicos sucessivos</a:t>
            </a:r>
            <a:endParaRPr lang="pt-PT" sz="3600" i="1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 rot="21293511">
            <a:off x="291441" y="4963104"/>
            <a:ext cx="8621772" cy="930592"/>
          </a:xfrm>
          <a:prstGeom prst="rect">
            <a:avLst/>
          </a:prstGeom>
          <a:solidFill>
            <a:srgbClr val="FF9900"/>
          </a:solidFill>
          <a:ln w="38100">
            <a:solidFill>
              <a:srgbClr val="FF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49453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Para serem facilmente </a:t>
            </a:r>
            <a:r>
              <a:rPr lang="pt-PT" sz="3600" i="1" kern="10" baseline="0" dirty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ADAPTADOS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e/ou</a:t>
            </a:r>
            <a:r>
              <a:rPr lang="pt-PT" sz="3600" b="0" i="1" kern="10" baseline="0" dirty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RE-CRIADOS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>
              <a:lnSpc>
                <a:spcPts val="3000"/>
              </a:lnSpc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em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cada </a:t>
            </a:r>
            <a:r>
              <a:rPr lang="pt-PT" sz="3600" i="1" kern="10" baseline="0" dirty="0">
                <a:ln w="11430">
                  <a:noFill/>
                </a:ln>
                <a:solidFill>
                  <a:srgbClr val="FF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Situação, Contexto, Circunstância, Lugar…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1951129" y="6130171"/>
            <a:ext cx="7001148" cy="3231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sz="1500" b="0" i="1" u="sng" baseline="0" dirty="0" smtClean="0">
                <a:latin typeface="Calibri" pitchFamily="34" charset="0"/>
                <a:cs typeface="Calibri" pitchFamily="34" charset="0"/>
              </a:rPr>
              <a:t>Apoio Técnico</a:t>
            </a:r>
            <a:r>
              <a:rPr lang="pt-PT" sz="1500" b="0" i="1" baseline="0" dirty="0" smtClean="0">
                <a:latin typeface="Calibri" pitchFamily="34" charset="0"/>
                <a:cs typeface="Calibri" pitchFamily="34" charset="0"/>
              </a:rPr>
              <a:t>:  J. MARTIN G. - Paula Lopes - Pedro Falcão - José Miguel F. A. - Jesu López</a:t>
            </a:r>
            <a:endParaRPr lang="pt-PT" sz="1500" b="0" i="1" baseline="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42048" y="4129669"/>
            <a:ext cx="2755359" cy="1775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37892" name="WordArt 6"/>
          <p:cNvSpPr>
            <a:spLocks noChangeArrowheads="1" noChangeShapeType="1" noTextEdit="1"/>
          </p:cNvSpPr>
          <p:nvPr/>
        </p:nvSpPr>
        <p:spPr bwMode="auto">
          <a:xfrm>
            <a:off x="1692275" y="3789040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540941" y="5157192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37894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CC0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o FILHO,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38916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38917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9462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ESPÍRITO,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2"/>
          <p:cNvSpPr>
            <a:spLocks noChangeArrowheads="1" noChangeShapeType="1" noTextEdit="1"/>
          </p:cNvSpPr>
          <p:nvPr/>
        </p:nvSpPr>
        <p:spPr bwMode="auto">
          <a:xfrm>
            <a:off x="468313" y="692150"/>
            <a:ext cx="8280400" cy="1944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2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1</a:t>
            </a:r>
          </a:p>
          <a:p>
            <a:pPr>
              <a:defRPr/>
            </a:pPr>
            <a:r>
              <a:rPr lang="pt-PT" sz="3600" kern="1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127000">
                    <a:schemeClr val="tx2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  <p:sp>
        <p:nvSpPr>
          <p:cNvPr id="20483" name="WordArt 3"/>
          <p:cNvSpPr>
            <a:spLocks noChangeArrowheads="1" noChangeShapeType="1"/>
          </p:cNvSpPr>
          <p:nvPr/>
        </p:nvSpPr>
        <p:spPr bwMode="auto">
          <a:xfrm>
            <a:off x="2484438" y="5661025"/>
            <a:ext cx="324008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pic>
        <p:nvPicPr>
          <p:cNvPr id="39940" name="Picture 4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39941" name="WordArt 6"/>
          <p:cNvSpPr>
            <a:spLocks noChangeArrowheads="1" noChangeShapeType="1" noTextEdit="1"/>
          </p:cNvSpPr>
          <p:nvPr/>
        </p:nvSpPr>
        <p:spPr bwMode="auto">
          <a:xfrm>
            <a:off x="6443663" y="5373688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39942" name="WordArt 7"/>
          <p:cNvSpPr>
            <a:spLocks noChangeArrowheads="1" noChangeShapeType="1" noTextEdit="1"/>
          </p:cNvSpPr>
          <p:nvPr/>
        </p:nvSpPr>
        <p:spPr bwMode="auto">
          <a:xfrm>
            <a:off x="7667625" y="56610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39943" name="Text Box 8"/>
          <p:cNvSpPr txBox="1">
            <a:spLocks noChangeArrowheads="1"/>
          </p:cNvSpPr>
          <p:nvPr/>
        </p:nvSpPr>
        <p:spPr bwMode="auto">
          <a:xfrm>
            <a:off x="468313" y="3141663"/>
            <a:ext cx="5903912" cy="217328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- Vigilância… à espera do Senhor, que “vem” em todo o momento… 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[</a:t>
            </a:r>
            <a:r>
              <a:rPr lang="pt-PT" sz="2000" b="0" i="1" baseline="0">
                <a:solidFill>
                  <a:srgbClr val="F8F8F8"/>
                </a:solidFill>
                <a:latin typeface="Arial" charset="0"/>
              </a:rPr>
              <a:t>3ª L./ Evan.</a:t>
            </a:r>
            <a:r>
              <a:rPr lang="pt-PT" sz="2000" b="0" baseline="0">
                <a:solidFill>
                  <a:srgbClr val="F8F8F8"/>
                </a:solidFill>
                <a:latin typeface="Arial" charset="0"/>
              </a:rPr>
              <a:t> - 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Mt 24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]</a:t>
            </a:r>
            <a:r>
              <a:rPr lang="pt-PT">
                <a:solidFill>
                  <a:srgbClr val="F8F8F8"/>
                </a:solidFill>
              </a:rPr>
              <a:t> </a:t>
            </a:r>
            <a:endParaRPr lang="pt-PT" sz="2000" baseline="0">
              <a:solidFill>
                <a:srgbClr val="F8F8F8"/>
              </a:solidFill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- Temos sempre a Paz e a Luz de Deus, para caminharmos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vigilantes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…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[</a:t>
            </a:r>
            <a:r>
              <a:rPr lang="pt-PT" sz="2000" b="0" i="1" baseline="0">
                <a:solidFill>
                  <a:srgbClr val="F8F8F8"/>
                </a:solidFill>
                <a:latin typeface="Arial" charset="0"/>
              </a:rPr>
              <a:t>1ª Leit. </a:t>
            </a:r>
            <a:r>
              <a:rPr lang="pt-PT" sz="2000" b="0" baseline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Is 2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]</a:t>
            </a:r>
            <a:endParaRPr lang="pt-PT" sz="2000" baseline="0">
              <a:solidFill>
                <a:srgbClr val="F8F8F8"/>
              </a:solidFill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- Conversão é: vivermos as obras da Luz, revestidos de Cristo… 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[</a:t>
            </a:r>
            <a:r>
              <a:rPr lang="pt-PT" sz="2000" b="0" i="1" baseline="0">
                <a:solidFill>
                  <a:srgbClr val="F8F8F8"/>
                </a:solidFill>
                <a:latin typeface="Arial" charset="0"/>
              </a:rPr>
              <a:t>2ª Leit. </a:t>
            </a:r>
            <a:r>
              <a:rPr lang="pt-PT" sz="2000" b="0" baseline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Rm 13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7452320" y="4221088"/>
            <a:ext cx="466924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0" descr="https://encrypted-tbn0.gstatic.com/images?q=tbn:ANd9GcTE0yQj_i5lK7-uiVI9vSiomqzbD2eypy8cUhlbuVaenkA_Sa2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709" y="3212976"/>
            <a:ext cx="2794104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Picture 12" descr="https://encrypted-tbn1.gstatic.com/images?q=tbn:ANd9GcQNGe-IWhubU0_qWJUbOok7It2BwdTUl-9cUrUc5f0lc_mEQHo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882033"/>
            <a:ext cx="3240087" cy="2427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10" descr="https://encrypted-tbn3.gstatic.com/images?q=tbn:ANd9GcSr9Fnyh0DCpvpHljfvtkUbnKJBg5y3oIkisglUrTS7wvDJoVx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425" y="455613"/>
            <a:ext cx="2651125" cy="2168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14" descr="http://t3.gstatic.com/images?q=tbn:ANd9GcTrU3LsvlTh-qptrJNu6ZKZVlJXGX3fuGa-SURkIYM85la70D2XJ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88" y="2857500"/>
            <a:ext cx="2403475" cy="3613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2" descr="http://recantoencantos.blog.terra.com.br/files/2008/11/caminho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47688"/>
            <a:ext cx="3744912" cy="2797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 rot="21226421">
            <a:off x="378264" y="2191697"/>
            <a:ext cx="8621090" cy="2505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4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ts val="5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CC66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Vigilantes ativos e previdentes… </a:t>
            </a:r>
          </a:p>
          <a:p>
            <a:pPr algn="l">
              <a:lnSpc>
                <a:spcPts val="5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CC66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  em oração confiada e persistente… </a:t>
            </a:r>
          </a:p>
          <a:p>
            <a:pPr algn="l">
              <a:lnSpc>
                <a:spcPts val="5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CC66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Por Caminhos de Fé e de Encontro…</a:t>
            </a:r>
          </a:p>
          <a:p>
            <a:pPr algn="l">
              <a:lnSpc>
                <a:spcPts val="5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CC66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  para vivermos as obras da Luz…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7" descr="https://encrypted-tbn0.gstatic.com/images?q=tbn:ANd9GcTE0yQj_i5lK7-uiVI9vSiomqzbD2eypy8cUhlbuVaenkA_Sa2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93" y="2230181"/>
            <a:ext cx="5274618" cy="39005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219200"/>
            <a:ext cx="7389813" cy="5233988"/>
          </a:xfrm>
        </p:spPr>
        <p:txBody>
          <a:bodyPr/>
          <a:lstStyle/>
          <a:p>
            <a:pPr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VEM DEPRESSA, SENHOR, NÓS TE PEDIMOS,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VEM LIBERTAR-NOS COM A TUA MÃO,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A PALAVRA DE LUZ E DE VERDADE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RENOVARÁ O NOSSO CORAÇÃO.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</a:t>
            </a:r>
            <a: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Já passou o mundo velho,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    mundo novo vai nascer.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    Vai renovar céus e terra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    o dia que Deus nos der.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</a:t>
            </a:r>
            <a: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Já passou o mundo velho,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    mundo novo vai nascer.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    E na manhã gloriosa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    o campo reverdecer.</a:t>
            </a:r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 flipV="1">
            <a:off x="519113" y="817563"/>
            <a:ext cx="2584450" cy="52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893929">
            <a:off x="424491" y="633091"/>
            <a:ext cx="2664795" cy="3702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2" name="Chamada oval 1"/>
          <p:cNvSpPr/>
          <p:nvPr/>
        </p:nvSpPr>
        <p:spPr bwMode="auto">
          <a:xfrm>
            <a:off x="414740" y="2336602"/>
            <a:ext cx="8405731" cy="3252986"/>
          </a:xfrm>
          <a:prstGeom prst="wedgeEllipseCallout">
            <a:avLst>
              <a:gd name="adj1" fmla="val -35829"/>
              <a:gd name="adj2" fmla="val -75621"/>
            </a:avLst>
          </a:prstGeom>
          <a:solidFill>
            <a:srgbClr val="99FF33"/>
          </a:solidFill>
          <a:ln w="38100" cap="flat" cmpd="sng" algn="ctr">
            <a:solidFill>
              <a:srgbClr val="00CC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ts val="1900"/>
              </a:lnSpc>
              <a:defRPr/>
            </a:pP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É EVIDENTE 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(CONFORME SE INDICOU </a:t>
            </a:r>
          </a:p>
          <a:p>
            <a:pPr>
              <a:lnSpc>
                <a:spcPts val="1900"/>
              </a:lnSpc>
              <a:defRPr/>
            </a:pP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JÁ NO PRÓPRIO TÍTULO DESTA </a:t>
            </a:r>
            <a:r>
              <a:rPr lang="pt-PT" sz="1800" u="sng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INTRODUÇÃO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lnSpc>
                <a:spcPts val="1900"/>
              </a:lnSpc>
              <a:defRPr/>
            </a:pP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QUE, ENTRE AS DIVERSAS PARTES DE CADA 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“PPT”</a:t>
            </a: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ts val="1900"/>
              </a:lnSpc>
              <a:defRPr/>
            </a:pP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SUSCETÍVEIS DE 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ADAPTAÇÃO</a:t>
            </a: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 OU 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«RE-CRIAÇÃO»</a:t>
            </a: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…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ESTÃO ESTES “</a:t>
            </a:r>
            <a:r>
              <a:rPr lang="pt-PT" sz="1800" u="sng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CÂNTICOS/CANÇÕES</a:t>
            </a: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” QUE APARECEM, A MODO DE SUGESTÃO, PARA SEREM CANTADOS 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[</a:t>
            </a:r>
            <a:r>
              <a:rPr lang="pt-PT" sz="1800" u="sng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ASSEMBLEIA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pt-PT" sz="1800" u="sng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CORO</a:t>
            </a:r>
            <a:r>
              <a:rPr lang="pt-PT" sz="1800" i="1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…]. </a:t>
            </a:r>
          </a:p>
          <a:p>
            <a:pPr>
              <a:lnSpc>
                <a:spcPts val="1900"/>
              </a:lnSpc>
              <a:defRPr/>
            </a:pPr>
            <a:r>
              <a:rPr lang="pt-PT" sz="1800" baseline="0" dirty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É ÓBVIO </a:t>
            </a: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QUE ESSAS PARTES SÓ PODEM TER SENTIDO PARA UMAS DETERMINADAS ZONAS… E, PORTANTO, TERÃO DE SER SUBSTITUÍDAS POR </a:t>
            </a:r>
            <a:r>
              <a:rPr lang="pt-PT" sz="1800" i="1" u="sng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CANÇÕES CONVENIENTES</a:t>
            </a: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, </a:t>
            </a:r>
          </a:p>
          <a:p>
            <a:pPr>
              <a:lnSpc>
                <a:spcPts val="1900"/>
              </a:lnSpc>
              <a:defRPr/>
            </a:pPr>
            <a:r>
              <a:rPr lang="pt-PT" sz="1800" baseline="0" dirty="0" smtClean="0">
                <a:solidFill>
                  <a:srgbClr val="CC3300"/>
                </a:solidFill>
                <a:latin typeface="Calibri" pitchFamily="34" charset="0"/>
                <a:cs typeface="Calibri" pitchFamily="34" charset="0"/>
              </a:rPr>
              <a:t>SEGUNDO OS CASOS E/OU OS LUGARES…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7" y="5998897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Line 2"/>
          <p:cNvSpPr>
            <a:spLocks noChangeShapeType="1"/>
          </p:cNvSpPr>
          <p:nvPr/>
        </p:nvSpPr>
        <p:spPr bwMode="auto">
          <a:xfrm>
            <a:off x="500063" y="981075"/>
            <a:ext cx="8207375" cy="0"/>
          </a:xfrm>
          <a:prstGeom prst="line">
            <a:avLst/>
          </a:prstGeom>
          <a:noFill/>
          <a:ln w="3810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3011" name="Line 6"/>
          <p:cNvSpPr>
            <a:spLocks noChangeShapeType="1"/>
          </p:cNvSpPr>
          <p:nvPr/>
        </p:nvSpPr>
        <p:spPr bwMode="auto">
          <a:xfrm>
            <a:off x="3276600" y="1844675"/>
            <a:ext cx="48958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850" y="2133600"/>
            <a:ext cx="8569325" cy="2676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9625"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Deus Pai, que gera o Filho desde a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Eternidade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 vir até nós na plenitude do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Tempo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</a:p>
          <a:p>
            <a:pPr marL="809625" lvl="2" algn="l">
              <a:defRPr/>
            </a:pP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assim, neste Advento, pedimos com fé e confiança: </a:t>
            </a:r>
          </a:p>
          <a:p>
            <a:pPr algn="l">
              <a:defRPr/>
            </a:pP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- para que a Igreja seja sinal de paz no Mundo...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- para que os povos, em guerra, abandonem as armas…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- para que sejamos sentinelas vigilantes, desde a oração...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- pelas nossas famílias,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adormecidas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motivos vários…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5"/>
            <a:ext cx="8214991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584325" y="5088979"/>
            <a:ext cx="5867400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ESCUTA-NOS, Ó PAI,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NESTE NOVO ADVENTO!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275856" y="1268760"/>
            <a:ext cx="4896594" cy="6066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12" name="Marcador de Posição de Conteúdo 2"/>
          <p:cNvSpPr>
            <a:spLocks noGrp="1"/>
          </p:cNvSpPr>
          <p:nvPr>
            <p:ph idx="1"/>
          </p:nvPr>
        </p:nvSpPr>
        <p:spPr>
          <a:xfrm>
            <a:off x="5868144" y="6165304"/>
            <a:ext cx="2838151" cy="62071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pt-PT" sz="4000" i="1" dirty="0" smtClean="0">
                <a:ln w="28575">
                  <a:solidFill>
                    <a:sysClr val="windowText" lastClr="000000"/>
                  </a:solidFill>
                </a:ln>
                <a:effectLst>
                  <a:glow rad="228600">
                    <a:schemeClr val="tx2">
                      <a:alpha val="88000"/>
                    </a:schemeClr>
                  </a:glow>
                </a:effectLst>
                <a:latin typeface="Arial Black" pitchFamily="34" charset="0"/>
              </a:rPr>
              <a:t>E T C . . .</a:t>
            </a:r>
          </a:p>
        </p:txBody>
      </p:sp>
      <p:sp>
        <p:nvSpPr>
          <p:cNvPr id="13" name="Chamada oval 12"/>
          <p:cNvSpPr/>
          <p:nvPr/>
        </p:nvSpPr>
        <p:spPr bwMode="auto">
          <a:xfrm>
            <a:off x="755576" y="2671019"/>
            <a:ext cx="7632848" cy="3134245"/>
          </a:xfrm>
          <a:prstGeom prst="wedgeEllipseCallout">
            <a:avLst>
              <a:gd name="adj1" fmla="val 34343"/>
              <a:gd name="adj2" fmla="val -72550"/>
            </a:avLst>
          </a:prstGeom>
          <a:solidFill>
            <a:srgbClr val="6AFEFA"/>
          </a:solidFill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pt-PT" sz="20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TER EM ATENÇÃO :</a:t>
            </a:r>
          </a:p>
          <a:p>
            <a:pPr>
              <a:defRPr/>
            </a:pPr>
            <a:r>
              <a:rPr lang="pt-PT" sz="18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Estes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6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DOIS “DIAPOSITIVOS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” semelhantes  [o </a:t>
            </a:r>
            <a:r>
              <a:rPr lang="pt-PT" sz="16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relativo à “</a:t>
            </a:r>
            <a:r>
              <a:rPr lang="pt-PT" sz="1600" u="sng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ORAÇÃO DOS FIÉIS</a:t>
            </a:r>
            <a:r>
              <a:rPr lang="pt-PT" sz="16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” 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 </a:t>
            </a:r>
            <a:r>
              <a:rPr lang="pt-PT" sz="16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 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referente à </a:t>
            </a:r>
            <a:r>
              <a:rPr lang="pt-PT" sz="16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“</a:t>
            </a:r>
            <a:r>
              <a:rPr lang="pt-PT" sz="1600" u="sng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AÇÃO DE GRAÇAS</a:t>
            </a:r>
            <a:r>
              <a:rPr lang="pt-PT" sz="16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” 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] </a:t>
            </a:r>
            <a:r>
              <a:rPr lang="pt-PT" sz="1600" i="1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CORRESPONDEM-SE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6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COM UM OUTRO </a:t>
            </a:r>
            <a:r>
              <a:rPr lang="pt-PT" sz="1600" i="1" u="sng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SUBSÍDIO</a:t>
            </a:r>
            <a:r>
              <a:rPr lang="pt-PT" sz="1600" u="sng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600" u="sng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AUXILIAR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:  </a:t>
            </a:r>
            <a:r>
              <a:rPr lang="pt-PT" sz="14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UM </a:t>
            </a:r>
            <a:r>
              <a:rPr lang="pt-PT" sz="1400" u="sng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TEXTO</a:t>
            </a:r>
            <a:r>
              <a:rPr lang="pt-PT" sz="14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, PARA SER </a:t>
            </a:r>
            <a:r>
              <a:rPr lang="pt-PT" sz="2000" i="1" u="sng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IMPRESSO</a:t>
            </a:r>
            <a:r>
              <a:rPr lang="pt-PT" sz="2000" i="1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EM </a:t>
            </a:r>
            <a:r>
              <a:rPr lang="pt-PT" sz="2000" i="1" u="sng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FOLHAS</a:t>
            </a:r>
            <a:r>
              <a:rPr lang="pt-PT" sz="14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pt-PT" sz="14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CUJO CONTEÚDO É </a:t>
            </a:r>
            <a:r>
              <a:rPr lang="pt-PT" sz="1700" i="1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PROCLAMADO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– </a:t>
            </a:r>
            <a:r>
              <a:rPr lang="pt-PT" sz="14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NO MOMENTO PRÓPRIO –</a:t>
            </a:r>
            <a:r>
              <a:rPr lang="pt-PT" sz="16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4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POR </a:t>
            </a:r>
            <a:r>
              <a:rPr lang="pt-PT" sz="1400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ALGUMA PESSOA, </a:t>
            </a:r>
            <a:r>
              <a:rPr lang="pt-PT" sz="1400" i="1" u="sng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NOVA</a:t>
            </a:r>
            <a:r>
              <a:rPr lang="pt-PT" sz="1400" i="1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4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ou </a:t>
            </a:r>
            <a:r>
              <a:rPr lang="pt-PT" sz="1400" i="1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ADULTA</a:t>
            </a:r>
            <a:r>
              <a:rPr lang="pt-PT" sz="1400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  </a:t>
            </a:r>
            <a:r>
              <a:rPr lang="pt-PT" sz="1600" i="1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{ Ver em: FOLHAS DE LEITURA - no </a:t>
            </a:r>
            <a:r>
              <a:rPr lang="pt-PT" sz="1600" i="1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Ciclo </a:t>
            </a:r>
            <a:r>
              <a:rPr lang="pt-PT" sz="1600" i="1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correspondente - A</a:t>
            </a:r>
            <a:r>
              <a:rPr lang="pt-PT" sz="1600" i="1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pt-PT" sz="1600" i="1" baseline="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B, C </a:t>
            </a:r>
            <a:r>
              <a:rPr lang="pt-PT" sz="1600" i="1" baseline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}</a:t>
            </a:r>
            <a:endParaRPr lang="pt-PT" sz="1600" i="1" u="sng" baseline="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6171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395288" y="630649"/>
            <a:ext cx="8424862" cy="5660524"/>
          </a:xfrm>
          <a:prstGeom prst="rect">
            <a:avLst/>
          </a:prstGeom>
          <a:noFill/>
          <a:ln w="57150" cmpd="dbl">
            <a:solidFill>
              <a:srgbClr val="99FF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12573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ts val="2500"/>
              </a:lnSpc>
              <a:spcBef>
                <a:spcPts val="1000"/>
              </a:spcBef>
            </a:pPr>
            <a:r>
              <a:rPr lang="pt-PT" sz="2400" i="1" baseline="0" dirty="0">
                <a:latin typeface="Arial" charset="0"/>
              </a:rPr>
              <a:t>   </a:t>
            </a:r>
            <a:r>
              <a:rPr lang="pt-PT" sz="2200" i="1" baseline="0" dirty="0">
                <a:latin typeface="Arial" charset="0"/>
              </a:rPr>
              <a:t>“</a:t>
            </a:r>
            <a:r>
              <a:rPr lang="pt-PT" sz="2200" i="1" u="sng" baseline="0" dirty="0">
                <a:latin typeface="Arial" charset="0"/>
              </a:rPr>
              <a:t>PARA LOUVOR</a:t>
            </a:r>
            <a:r>
              <a:rPr lang="pt-PT" sz="2200" i="1" baseline="0" dirty="0" smtClean="0">
                <a:latin typeface="Arial" charset="0"/>
              </a:rPr>
              <a:t>”</a:t>
            </a:r>
            <a:r>
              <a:rPr lang="pt-PT" sz="1800" i="1" baseline="0" dirty="0" smtClean="0">
                <a:latin typeface="Arial" charset="0"/>
              </a:rPr>
              <a:t>*</a:t>
            </a:r>
            <a:r>
              <a:rPr lang="pt-PT" sz="2200" i="1" baseline="0" dirty="0" smtClean="0">
                <a:latin typeface="Arial" charset="0"/>
              </a:rPr>
              <a:t> </a:t>
            </a:r>
            <a:r>
              <a:rPr lang="pt-PT" sz="2200" i="1" baseline="0" dirty="0">
                <a:solidFill>
                  <a:srgbClr val="FF66FF"/>
                </a:solidFill>
                <a:latin typeface="Arial" charset="0"/>
              </a:rPr>
              <a:t>de:</a:t>
            </a:r>
            <a:r>
              <a:rPr lang="pt-PT" sz="2200" i="1" baseline="0" dirty="0">
                <a:latin typeface="Arial" charset="0"/>
              </a:rPr>
              <a:t>  </a:t>
            </a:r>
            <a:r>
              <a:rPr lang="pt-PT" sz="2200" i="1" baseline="0" dirty="0" smtClean="0">
                <a:latin typeface="Arial" charset="0"/>
              </a:rPr>
              <a:t>                               </a:t>
            </a:r>
            <a:r>
              <a:rPr lang="pt-PT" sz="1800" b="0" i="1" baseline="0" dirty="0" smtClean="0">
                <a:latin typeface="Arial" charset="0"/>
              </a:rPr>
              <a:t>[ </a:t>
            </a:r>
            <a:r>
              <a:rPr lang="pt-PT" sz="1800" i="1" baseline="0" dirty="0" smtClean="0">
                <a:latin typeface="Arial" charset="0"/>
              </a:rPr>
              <a:t>* Louvar </a:t>
            </a:r>
            <a:r>
              <a:rPr lang="pt-PT" sz="1800" baseline="0" dirty="0" smtClean="0">
                <a:latin typeface="Arial" charset="0"/>
              </a:rPr>
              <a:t>é</a:t>
            </a:r>
            <a:r>
              <a:rPr lang="pt-PT" sz="1800" i="1" baseline="0" dirty="0" smtClean="0">
                <a:latin typeface="Arial" charset="0"/>
              </a:rPr>
              <a:t> AMAR </a:t>
            </a:r>
            <a:r>
              <a:rPr lang="pt-PT" sz="1800" b="0" i="1" baseline="0" dirty="0" smtClean="0">
                <a:latin typeface="Arial" charset="0"/>
              </a:rPr>
              <a:t>(</a:t>
            </a:r>
            <a:r>
              <a:rPr lang="pt-PT" sz="1800" i="1" baseline="0" dirty="0" smtClean="0">
                <a:latin typeface="Arial" charset="0"/>
              </a:rPr>
              <a:t>!</a:t>
            </a:r>
            <a:r>
              <a:rPr lang="pt-PT" sz="1800" b="0" i="1" baseline="0" dirty="0" smtClean="0">
                <a:latin typeface="Arial" charset="0"/>
              </a:rPr>
              <a:t>)</a:t>
            </a:r>
            <a:r>
              <a:rPr lang="pt-PT" sz="1800" i="1" baseline="0" dirty="0" smtClean="0">
                <a:latin typeface="Arial" charset="0"/>
              </a:rPr>
              <a:t> </a:t>
            </a:r>
            <a:r>
              <a:rPr lang="pt-PT" sz="1800" b="0" i="1" baseline="0" dirty="0" smtClean="0">
                <a:latin typeface="Arial" charset="0"/>
              </a:rPr>
              <a:t>]</a:t>
            </a:r>
            <a:endParaRPr lang="pt-PT" sz="1800" b="0" baseline="0" dirty="0">
              <a:solidFill>
                <a:srgbClr val="F8F8F8"/>
              </a:solidFill>
              <a:latin typeface="Arial" charset="0"/>
            </a:endParaRPr>
          </a:p>
          <a:p>
            <a:pPr algn="l" eaLnBrk="1" hangingPunct="1">
              <a:lnSpc>
                <a:spcPts val="2500"/>
              </a:lnSpc>
              <a:spcBef>
                <a:spcPts val="1000"/>
              </a:spcBef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baseline="0" dirty="0">
                <a:solidFill>
                  <a:srgbClr val="FF66FF"/>
                </a:solidFill>
                <a:latin typeface="Arial" charset="0"/>
              </a:rPr>
              <a:t>&gt;</a:t>
            </a:r>
            <a:r>
              <a:rPr lang="pt-PT" sz="2200" i="1" baseline="0" dirty="0">
                <a:latin typeface="Arial" charset="0"/>
              </a:rPr>
              <a:t>  </a:t>
            </a:r>
            <a:r>
              <a:rPr lang="pt-PT" sz="2200" baseline="0" dirty="0">
                <a:solidFill>
                  <a:srgbClr val="00FFFF"/>
                </a:solidFill>
                <a:latin typeface="Arial" charset="0"/>
              </a:rPr>
              <a:t>DEUS</a:t>
            </a:r>
            <a:r>
              <a:rPr lang="pt-PT" sz="2200" baseline="0" dirty="0">
                <a:latin typeface="Arial" charset="0"/>
              </a:rPr>
              <a:t>  		      </a:t>
            </a:r>
          </a:p>
          <a:p>
            <a:pPr lvl="1" algn="l" eaLnBrk="1" hangingPunct="1">
              <a:lnSpc>
                <a:spcPts val="2000"/>
              </a:lnSpc>
              <a:spcBef>
                <a:spcPts val="1000"/>
              </a:spcBef>
            </a:pPr>
            <a:r>
              <a:rPr lang="pt-PT" sz="2200" baseline="0" dirty="0">
                <a:latin typeface="Arial" charset="0"/>
              </a:rPr>
              <a:t>-  </a:t>
            </a:r>
            <a:r>
              <a:rPr lang="pt-PT" sz="2200" baseline="0" dirty="0">
                <a:solidFill>
                  <a:srgbClr val="FF6600"/>
                </a:solidFill>
                <a:latin typeface="Arial" charset="0"/>
              </a:rPr>
              <a:t>Pai</a:t>
            </a:r>
            <a:r>
              <a:rPr lang="pt-PT" sz="2200" baseline="0" dirty="0">
                <a:latin typeface="Arial" charset="0"/>
              </a:rPr>
              <a:t>, Criador do Universo, ao revelar-nos o Seu </a:t>
            </a:r>
          </a:p>
          <a:p>
            <a:pPr lvl="1" algn="l" eaLnBrk="1" hangingPunct="1">
              <a:lnSpc>
                <a:spcPts val="2000"/>
              </a:lnSpc>
              <a:spcBef>
                <a:spcPts val="1000"/>
              </a:spcBef>
            </a:pPr>
            <a:r>
              <a:rPr lang="pt-PT" sz="2200" baseline="0" dirty="0">
                <a:latin typeface="Arial" charset="0"/>
              </a:rPr>
              <a:t>-  </a:t>
            </a:r>
            <a:r>
              <a:rPr lang="pt-PT" sz="2200" baseline="0" dirty="0">
                <a:solidFill>
                  <a:srgbClr val="FF6600"/>
                </a:solidFill>
                <a:latin typeface="Arial" charset="0"/>
              </a:rPr>
              <a:t>Filho</a:t>
            </a:r>
            <a:r>
              <a:rPr lang="pt-PT" sz="2200" baseline="0" dirty="0">
                <a:latin typeface="Arial" charset="0"/>
              </a:rPr>
              <a:t>, Jesus Salvador, que nos </a:t>
            </a:r>
            <a:r>
              <a:rPr lang="pt-PT" sz="2200" baseline="0" dirty="0" smtClean="0">
                <a:latin typeface="Arial" charset="0"/>
              </a:rPr>
              <a:t>dá o  </a:t>
            </a:r>
          </a:p>
          <a:p>
            <a:pPr lvl="1" algn="l" eaLnBrk="1" hangingPunct="1">
              <a:lnSpc>
                <a:spcPts val="2000"/>
              </a:lnSpc>
              <a:spcBef>
                <a:spcPts val="1000"/>
              </a:spcBef>
            </a:pPr>
            <a:r>
              <a:rPr lang="pt-PT" sz="2200" baseline="0" dirty="0" smtClean="0">
                <a:latin typeface="Arial" charset="0"/>
              </a:rPr>
              <a:t>-  </a:t>
            </a:r>
            <a:r>
              <a:rPr lang="pt-PT" sz="2200" baseline="0" dirty="0" smtClean="0">
                <a:solidFill>
                  <a:srgbClr val="FF6600"/>
                </a:solidFill>
                <a:latin typeface="Arial" charset="0"/>
              </a:rPr>
              <a:t>Espírito Santo</a:t>
            </a:r>
            <a:r>
              <a:rPr lang="pt-PT" sz="2200" baseline="0" dirty="0" smtClean="0">
                <a:latin typeface="Arial" charset="0"/>
              </a:rPr>
              <a:t>, Amor do Pai e do Filho.</a:t>
            </a:r>
            <a:endParaRPr lang="pt-PT" sz="22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896938" algn="l" eaLnBrk="1" hangingPunct="1">
              <a:spcBef>
                <a:spcPts val="1000"/>
              </a:spcBef>
            </a:pPr>
            <a:r>
              <a:rPr lang="pt-PT" sz="2200" baseline="0" dirty="0">
                <a:latin typeface="Arial" charset="0"/>
              </a:rPr>
              <a:t>	</a:t>
            </a:r>
            <a:r>
              <a:rPr lang="pt-PT" sz="2200" baseline="0" dirty="0">
                <a:solidFill>
                  <a:srgbClr val="FF66FF"/>
                </a:solidFill>
                <a:latin typeface="Arial" charset="0"/>
              </a:rPr>
              <a:t>&gt;</a:t>
            </a:r>
            <a:r>
              <a:rPr lang="pt-PT" sz="2200" baseline="0" dirty="0">
                <a:latin typeface="Arial" charset="0"/>
              </a:rPr>
              <a:t>  </a:t>
            </a:r>
            <a:r>
              <a:rPr lang="pt-PT" sz="2200" baseline="0" dirty="0">
                <a:solidFill>
                  <a:srgbClr val="00FFFF"/>
                </a:solidFill>
                <a:latin typeface="Arial" charset="0"/>
              </a:rPr>
              <a:t>MARIA</a:t>
            </a:r>
            <a:r>
              <a:rPr lang="pt-PT" sz="2200" baseline="0" dirty="0">
                <a:latin typeface="Arial" charset="0"/>
              </a:rPr>
              <a:t>, Mãe de </a:t>
            </a:r>
            <a:r>
              <a:rPr lang="pt-PT" sz="2200" baseline="0" dirty="0" smtClean="0">
                <a:latin typeface="Arial" charset="0"/>
              </a:rPr>
              <a:t>Deus e nossa Mãe, </a:t>
            </a:r>
            <a:r>
              <a:rPr lang="pt-PT" sz="2200" baseline="0" dirty="0">
                <a:latin typeface="Arial" charset="0"/>
              </a:rPr>
              <a:t>que sempre nos </a:t>
            </a:r>
            <a:r>
              <a:rPr lang="pt-PT" sz="2200" baseline="0" dirty="0" smtClean="0">
                <a:latin typeface="Arial" charset="0"/>
              </a:rPr>
              <a:t>inspirou </a:t>
            </a:r>
            <a:r>
              <a:rPr lang="pt-PT" sz="2200" baseline="0" dirty="0">
                <a:latin typeface="Arial" charset="0"/>
              </a:rPr>
              <a:t>e </a:t>
            </a:r>
            <a:r>
              <a:rPr lang="pt-PT" sz="2200" baseline="0" dirty="0" smtClean="0">
                <a:latin typeface="Arial" charset="0"/>
              </a:rPr>
              <a:t>acarinhou</a:t>
            </a:r>
            <a:r>
              <a:rPr lang="pt-PT" sz="2200" baseline="0" dirty="0">
                <a:latin typeface="Arial" charset="0"/>
              </a:rPr>
              <a:t>, no silêncio maternal, </a:t>
            </a:r>
            <a:r>
              <a:rPr lang="pt-PT" sz="2200" baseline="0" dirty="0" smtClean="0">
                <a:latin typeface="Arial" charset="0"/>
              </a:rPr>
              <a:t>como </a:t>
            </a:r>
            <a:r>
              <a:rPr lang="pt-PT" sz="2200" baseline="0" dirty="0">
                <a:latin typeface="Arial" charset="0"/>
              </a:rPr>
              <a:t>só </a:t>
            </a:r>
            <a:r>
              <a:rPr lang="pt-PT" sz="2200" baseline="0" dirty="0" smtClean="0">
                <a:latin typeface="Arial" charset="0"/>
              </a:rPr>
              <a:t> as </a:t>
            </a:r>
            <a:r>
              <a:rPr lang="pt-PT" sz="2200" baseline="0" dirty="0">
                <a:latin typeface="Arial" charset="0"/>
              </a:rPr>
              <a:t>mães </a:t>
            </a:r>
            <a:r>
              <a:rPr lang="pt-PT" sz="2200" baseline="0" dirty="0" smtClean="0">
                <a:latin typeface="Arial" charset="0"/>
              </a:rPr>
              <a:t>sabem </a:t>
            </a:r>
            <a:r>
              <a:rPr lang="pt-PT" sz="2200" baseline="0" dirty="0">
                <a:latin typeface="Arial" charset="0"/>
              </a:rPr>
              <a:t>fazer.</a:t>
            </a:r>
          </a:p>
          <a:p>
            <a:pPr algn="l" eaLnBrk="1" hangingPunct="1">
              <a:lnSpc>
                <a:spcPts val="2500"/>
              </a:lnSpc>
              <a:spcBef>
                <a:spcPts val="1000"/>
              </a:spcBef>
            </a:pPr>
            <a:r>
              <a:rPr lang="pt-PT" sz="2200" baseline="0" dirty="0">
                <a:latin typeface="Arial" charset="0"/>
              </a:rPr>
              <a:t>	</a:t>
            </a:r>
            <a:r>
              <a:rPr lang="pt-PT" sz="2200" baseline="0" dirty="0">
                <a:solidFill>
                  <a:srgbClr val="FF66FF"/>
                </a:solidFill>
                <a:latin typeface="Arial" charset="0"/>
              </a:rPr>
              <a:t>&gt;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200" baseline="0" dirty="0">
                <a:solidFill>
                  <a:srgbClr val="00FFFF"/>
                </a:solidFill>
                <a:latin typeface="Arial" charset="0"/>
              </a:rPr>
              <a:t>@s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200" baseline="0" dirty="0" err="1" smtClean="0">
                <a:solidFill>
                  <a:srgbClr val="00FFFF"/>
                </a:solidFill>
                <a:latin typeface="Arial" charset="0"/>
              </a:rPr>
              <a:t>irm@s</a:t>
            </a:r>
            <a:r>
              <a:rPr lang="pt-PT" sz="2200" baseline="0" dirty="0" smtClean="0">
                <a:solidFill>
                  <a:srgbClr val="00FFFF"/>
                </a:solidFill>
                <a:latin typeface="Arial" charset="0"/>
              </a:rPr>
              <a:t>, amig@s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,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elas e eles,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imagens de Deus,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	que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, no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dia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a dia de tantos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suores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e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alegrias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, foram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dando à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luz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”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esta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criatura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.</a:t>
            </a:r>
          </a:p>
          <a:p>
            <a:pPr algn="l" eaLnBrk="1" hangingPunct="1">
              <a:lnSpc>
                <a:spcPts val="2500"/>
              </a:lnSpc>
              <a:spcBef>
                <a:spcPts val="1000"/>
              </a:spcBef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baseline="0" dirty="0">
                <a:solidFill>
                  <a:srgbClr val="FF66FF"/>
                </a:solidFill>
                <a:latin typeface="Arial" charset="0"/>
              </a:rPr>
              <a:t>&gt;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200" baseline="0" dirty="0" smtClean="0">
                <a:solidFill>
                  <a:schemeClr val="tx2"/>
                </a:solidFill>
                <a:latin typeface="Arial" charset="0"/>
              </a:rPr>
              <a:t>tod@s</a:t>
            </a:r>
            <a:r>
              <a:rPr lang="pt-PT" sz="2200" baseline="0" dirty="0" smtClean="0">
                <a:solidFill>
                  <a:srgbClr val="00FFFF"/>
                </a:solidFill>
                <a:latin typeface="Arial" charset="0"/>
              </a:rPr>
              <a:t> </a:t>
            </a:r>
            <a:r>
              <a:rPr lang="pt-PT" sz="2200" baseline="0" dirty="0">
                <a:solidFill>
                  <a:srgbClr val="00FFFF"/>
                </a:solidFill>
                <a:latin typeface="Arial" charset="0"/>
              </a:rPr>
              <a:t>aqueles/as </a:t>
            </a:r>
            <a:r>
              <a:rPr lang="pt-PT" sz="2100" b="0" baseline="0" dirty="0">
                <a:solidFill>
                  <a:srgbClr val="F8F8F8"/>
                </a:solidFill>
                <a:latin typeface="Arial" charset="0"/>
              </a:rPr>
              <a:t>[“autores”, </a:t>
            </a:r>
            <a:r>
              <a:rPr lang="pt-PT" sz="2100" b="0" i="1" baseline="0" dirty="0">
                <a:solidFill>
                  <a:srgbClr val="F8F8F8"/>
                </a:solidFill>
                <a:latin typeface="Arial" charset="0"/>
              </a:rPr>
              <a:t>anónimos ou n</a:t>
            </a:r>
            <a:r>
              <a:rPr lang="pt-PT" sz="2100" b="0" i="1" baseline="0" dirty="0">
                <a:latin typeface="Arial" charset="0"/>
              </a:rPr>
              <a:t>ão</a:t>
            </a:r>
            <a:r>
              <a:rPr lang="pt-PT" sz="2200" b="0" baseline="0" dirty="0">
                <a:latin typeface="Arial" charset="0"/>
              </a:rPr>
              <a:t>]</a:t>
            </a:r>
            <a:r>
              <a:rPr lang="pt-PT" sz="2200" b="0" i="1" baseline="0" dirty="0">
                <a:latin typeface="Arial" charset="0"/>
              </a:rPr>
              <a:t> </a:t>
            </a:r>
            <a:r>
              <a:rPr lang="pt-PT" sz="2200" baseline="0" dirty="0">
                <a:latin typeface="Arial" charset="0"/>
              </a:rPr>
              <a:t>que 	“lançaram” para a </a:t>
            </a:r>
            <a:r>
              <a:rPr lang="pt-PT" sz="2200" i="1" baseline="0" dirty="0">
                <a:latin typeface="Arial" charset="0"/>
              </a:rPr>
              <a:t>Rede</a:t>
            </a:r>
            <a:r>
              <a:rPr lang="pt-PT" sz="2200" baseline="0" dirty="0">
                <a:latin typeface="Arial" charset="0"/>
              </a:rPr>
              <a:t> (</a:t>
            </a:r>
            <a:r>
              <a:rPr lang="pt-PT" sz="2200" b="0" i="1" baseline="0" dirty="0">
                <a:latin typeface="Arial" charset="0"/>
              </a:rPr>
              <a:t>Internet</a:t>
            </a:r>
            <a:r>
              <a:rPr lang="pt-PT" sz="2200" baseline="0" dirty="0">
                <a:latin typeface="Arial" charset="0"/>
              </a:rPr>
              <a:t>) as “suas criações”…</a:t>
            </a:r>
            <a:r>
              <a:rPr lang="pt-PT" sz="2200" b="0" baseline="0" dirty="0">
                <a:solidFill>
                  <a:srgbClr val="F8F8F8"/>
                </a:solidFill>
                <a:latin typeface="Arial" charset="0"/>
              </a:rPr>
              <a:t> 	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com o objetivo de as partilhar com TODOS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(e assim, 	também nós,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beneficiarmos, neste </a:t>
            </a:r>
            <a:r>
              <a:rPr lang="pt-PT" sz="2000" i="1" baseline="0" dirty="0" smtClean="0">
                <a:solidFill>
                  <a:srgbClr val="F8F8F8"/>
                </a:solidFill>
                <a:latin typeface="Arial" charset="0"/>
              </a:rPr>
              <a:t>Contributo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coletivo)…</a:t>
            </a:r>
            <a:endParaRPr lang="pt-PT" sz="2000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8712646" cy="630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dbl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I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maginar ou sonhar é património de cada </a:t>
            </a:r>
            <a:r>
              <a:rPr lang="pt-PT" sz="1800" i="1" baseline="0" dirty="0">
                <a:solidFill>
                  <a:srgbClr val="F8F8F8"/>
                </a:solidFill>
                <a:latin typeface="Arial" charset="0"/>
              </a:rPr>
              <a:t>indivíduo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;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R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ealizar os sonhos imaginados só é possível - certamente - em </a:t>
            </a:r>
            <a:r>
              <a:rPr lang="pt-PT" sz="1800" i="1" baseline="0" dirty="0" smtClean="0">
                <a:solidFill>
                  <a:srgbClr val="F8F8F8"/>
                </a:solidFill>
                <a:latin typeface="Arial" charset="0"/>
              </a:rPr>
              <a:t>comunidade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…</a:t>
            </a:r>
            <a:endParaRPr lang="pt-PT" sz="1800" baseline="0" dirty="0">
              <a:solidFill>
                <a:srgbClr val="F8F8F8"/>
              </a:solidFill>
              <a:latin typeface="Arial" charset="0"/>
            </a:endParaRP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M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esmo que apareçam “criadores” que se atribuam, a título individual,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A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 autoria absoluta e total de qualquer 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realização – </a:t>
            </a:r>
            <a:r>
              <a:rPr lang="pt-PT" sz="1800" i="1" baseline="0" dirty="0" smtClean="0">
                <a:solidFill>
                  <a:srgbClr val="F8F8F8"/>
                </a:solidFill>
                <a:latin typeface="Arial" charset="0"/>
              </a:rPr>
              <a:t>criação?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 – 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humana,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O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lhem, esses tais, à sua volta e descobrirão muitos mais co-autores…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L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embrem-se, os tais indivíduos, de toda a história precedente e verão que: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U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tilizaram – sem se aperceberem – outras muitas “criações” anteriores;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I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nconscientemente ou não, construíram sobre 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outras bases e alicerces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…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S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ejamos nós agora, na verdade, sinceros, humildes e gratos com tod@s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@s que fizeram possível e realizável este </a:t>
            </a:r>
            <a:r>
              <a:rPr lang="pt-PT" sz="1800" i="1" baseline="0" dirty="0">
                <a:solidFill>
                  <a:srgbClr val="F8F8F8"/>
                </a:solidFill>
                <a:latin typeface="Arial" charset="0"/>
              </a:rPr>
              <a:t>Sonho ou Imaginação 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(?!).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S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ão inumeráveis os “realizadores” que, antes de nós, inovaram, criaram: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A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queles que, sem ir mais longe, inventaram o </a:t>
            </a:r>
            <a:r>
              <a:rPr lang="pt-PT" sz="1800" i="1" baseline="0" dirty="0">
                <a:solidFill>
                  <a:srgbClr val="F8F8F8"/>
                </a:solidFill>
                <a:latin typeface="Arial" charset="0"/>
              </a:rPr>
              <a:t>Sistema Informático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 e, nele, 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L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avrado e polido, o </a:t>
            </a:r>
            <a:r>
              <a:rPr lang="pt-PT" sz="1800" i="1" baseline="0" dirty="0">
                <a:solidFill>
                  <a:srgbClr val="F8F8F8"/>
                </a:solidFill>
                <a:latin typeface="Arial" charset="0"/>
              </a:rPr>
              <a:t>“Power Point”, 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suporte direto deste </a:t>
            </a:r>
            <a:r>
              <a:rPr lang="pt-PT" sz="1800" i="1" baseline="0" dirty="0">
                <a:solidFill>
                  <a:srgbClr val="F8F8F8"/>
                </a:solidFill>
                <a:latin typeface="Arial" charset="0"/>
              </a:rPr>
              <a:t>nosso Serviço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; etc.</a:t>
            </a:r>
            <a:endParaRPr lang="pt-PT" sz="1300" baseline="0" dirty="0">
              <a:solidFill>
                <a:srgbClr val="F8F8F8"/>
              </a:solidFill>
              <a:latin typeface="Arial" charset="0"/>
            </a:endParaRP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L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egiões de artistas gráficos, </a:t>
            </a:r>
            <a:r>
              <a:rPr lang="pt-PT" sz="1800" i="1" baseline="0" dirty="0">
                <a:solidFill>
                  <a:srgbClr val="F8F8F8"/>
                </a:solidFill>
                <a:latin typeface="Arial" charset="0"/>
              </a:rPr>
              <a:t>designers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, 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pintores 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que lançaram para as  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E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stradas da </a:t>
            </a:r>
            <a:r>
              <a:rPr lang="pt-PT" sz="1800" i="1" baseline="0" dirty="0">
                <a:solidFill>
                  <a:srgbClr val="F8F8F8"/>
                </a:solidFill>
                <a:latin typeface="Arial" charset="0"/>
              </a:rPr>
              <a:t>Internet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essa nuvem 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de </a:t>
            </a:r>
            <a:r>
              <a:rPr lang="pt-PT" sz="1800" i="1" baseline="0" dirty="0" smtClean="0">
                <a:solidFill>
                  <a:srgbClr val="F8F8F8"/>
                </a:solidFill>
                <a:latin typeface="Arial" charset="0"/>
              </a:rPr>
              <a:t>imagens (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</a:rPr>
              <a:t>Clip/Word-</a:t>
            </a:r>
            <a:r>
              <a:rPr lang="pt-PT" sz="1400" i="1" baseline="0" dirty="0" err="1" smtClean="0">
                <a:solidFill>
                  <a:srgbClr val="F8F8F8"/>
                </a:solidFill>
                <a:latin typeface="Arial" charset="0"/>
              </a:rPr>
              <a:t>Art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</a:rPr>
              <a:t>...</a:t>
            </a:r>
            <a:r>
              <a:rPr lang="pt-PT" sz="1800" i="1" baseline="0" dirty="0" smtClean="0">
                <a:solidFill>
                  <a:srgbClr val="F8F8F8"/>
                </a:solidFill>
                <a:latin typeface="Arial" charset="0"/>
              </a:rPr>
              <a:t>)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que nós 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usámos     </a:t>
            </a:r>
            <a:endParaRPr lang="pt-PT" sz="1800" i="1" baseline="0" dirty="0">
              <a:solidFill>
                <a:srgbClr val="F8F8F8"/>
              </a:solidFill>
              <a:latin typeface="Arial" charset="0"/>
            </a:endParaRP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P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ara ilustrar </a:t>
            </a:r>
            <a:r>
              <a:rPr lang="pt-PT" sz="1600" baseline="0" dirty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1600" i="1" baseline="0" dirty="0">
                <a:solidFill>
                  <a:srgbClr val="F8F8F8"/>
                </a:solidFill>
                <a:latin typeface="Arial" charset="0"/>
              </a:rPr>
              <a:t>“Google</a:t>
            </a:r>
            <a:r>
              <a:rPr lang="pt-PT" sz="1600" i="1" baseline="0" dirty="0" smtClean="0">
                <a:solidFill>
                  <a:srgbClr val="F8F8F8"/>
                </a:solidFill>
                <a:latin typeface="Arial" charset="0"/>
              </a:rPr>
              <a:t>”…</a:t>
            </a:r>
            <a:r>
              <a:rPr lang="pt-PT" sz="1600" baseline="0" dirty="0" smtClean="0">
                <a:solidFill>
                  <a:srgbClr val="F8F8F8"/>
                </a:solidFill>
                <a:latin typeface="Arial" charset="0"/>
              </a:rPr>
              <a:t>) 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convenientemente 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os </a:t>
            </a:r>
            <a:r>
              <a:rPr lang="pt-PT" sz="1700" i="1" baseline="0" dirty="0" smtClean="0">
                <a:solidFill>
                  <a:srgbClr val="F8F8F8"/>
                </a:solidFill>
                <a:latin typeface="Arial" charset="0"/>
              </a:rPr>
              <a:t>«Diapositivos»</a:t>
            </a:r>
            <a:r>
              <a:rPr lang="pt-PT" sz="1800" i="1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deste </a:t>
            </a:r>
            <a:r>
              <a:rPr lang="pt-PT" sz="1800" i="1" baseline="0" dirty="0" smtClean="0">
                <a:solidFill>
                  <a:srgbClr val="F8F8F8"/>
                </a:solidFill>
                <a:latin typeface="Arial" charset="0"/>
              </a:rPr>
              <a:t>“banco”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…</a:t>
            </a:r>
            <a:endParaRPr lang="pt-PT" sz="1800" baseline="0" dirty="0">
              <a:solidFill>
                <a:srgbClr val="F8F8F8"/>
              </a:solidFill>
              <a:latin typeface="Arial" charset="0"/>
            </a:endParaRP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- da generosidade desses artistas, anónimos ou não, todos beneficiamos - .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N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ão podemos deixar de agradecer, </a:t>
            </a:r>
            <a:r>
              <a:rPr lang="pt-PT" sz="1600" baseline="0" dirty="0">
                <a:solidFill>
                  <a:srgbClr val="F8F8F8"/>
                </a:solidFill>
                <a:latin typeface="Arial" charset="0"/>
              </a:rPr>
              <a:t>aqui mais perto: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 a toda essa «Comunidade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E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m M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ovimento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», que é a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Pastoral.pt</a:t>
            </a:r>
            <a:r>
              <a:rPr lang="pt-PT" sz="1800" i="1" baseline="0" dirty="0">
                <a:solidFill>
                  <a:srgbClr val="F8F8F8"/>
                </a:solidFill>
                <a:latin typeface="Arial" charset="0"/>
              </a:rPr>
              <a:t>;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1600" baseline="0" dirty="0">
                <a:solidFill>
                  <a:srgbClr val="F8F8F8"/>
                </a:solidFill>
                <a:latin typeface="Arial" charset="0"/>
              </a:rPr>
              <a:t>e, nela, o </a:t>
            </a:r>
            <a:r>
              <a:rPr lang="pt-PT" sz="1600" i="1" baseline="0" dirty="0">
                <a:solidFill>
                  <a:srgbClr val="F8F8F8"/>
                </a:solidFill>
                <a:latin typeface="Arial" charset="0"/>
              </a:rPr>
              <a:t>Processo Catecumenal La Salle</a:t>
            </a:r>
            <a:r>
              <a:rPr lang="pt-PT" sz="1600" baseline="0" dirty="0">
                <a:solidFill>
                  <a:srgbClr val="F8F8F8"/>
                </a:solidFill>
                <a:latin typeface="Arial" charset="0"/>
              </a:rPr>
              <a:t>; </a:t>
            </a:r>
          </a:p>
          <a:p>
            <a:pPr algn="l" eaLnBrk="1" hangingPunct="1">
              <a:lnSpc>
                <a:spcPts val="1400"/>
              </a:lnSpc>
              <a:spcBef>
                <a:spcPts val="1000"/>
              </a:spcBef>
            </a:pPr>
            <a:r>
              <a:rPr lang="pt-PT" sz="1800" baseline="0" dirty="0">
                <a:solidFill>
                  <a:srgbClr val="F8F8F8"/>
                </a:solidFill>
                <a:latin typeface="Arial Black" pitchFamily="34" charset="0"/>
              </a:rPr>
              <a:t>T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ambém</a:t>
            </a:r>
            <a:r>
              <a:rPr lang="pt-PT" sz="1800" baseline="0" dirty="0" smtClean="0">
                <a:solidFill>
                  <a:srgbClr val="F8F8F8"/>
                </a:solidFill>
                <a:latin typeface="Arial" charset="0"/>
              </a:rPr>
              <a:t>:</a:t>
            </a:r>
            <a:r>
              <a:rPr lang="pt-PT" sz="16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600" u="sng" baseline="0" dirty="0" err="1">
                <a:solidFill>
                  <a:srgbClr val="F8F8F8"/>
                </a:solidFill>
                <a:latin typeface="Arial" charset="0"/>
              </a:rPr>
              <a:t>Sta</a:t>
            </a:r>
            <a:r>
              <a:rPr lang="pt-PT" sz="1600" u="sng" baseline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600" u="sng" baseline="0" smtClean="0">
                <a:solidFill>
                  <a:srgbClr val="F8F8F8"/>
                </a:solidFill>
                <a:latin typeface="Arial" charset="0"/>
              </a:rPr>
              <a:t>Eugénia</a:t>
            </a:r>
            <a:r>
              <a:rPr lang="pt-PT" sz="1600" b="0" u="sng" baseline="0" smtClean="0">
                <a:solidFill>
                  <a:srgbClr val="F8F8F8"/>
                </a:solidFill>
                <a:latin typeface="Arial" charset="0"/>
              </a:rPr>
              <a:t>-</a:t>
            </a:r>
            <a:r>
              <a:rPr lang="pt-PT" sz="1400" b="0" u="sng" baseline="0" smtClean="0">
                <a:solidFill>
                  <a:srgbClr val="F8F8F8"/>
                </a:solidFill>
                <a:latin typeface="Arial" charset="0"/>
              </a:rPr>
              <a:t>BRC</a:t>
            </a:r>
            <a:r>
              <a:rPr lang="pt-PT" sz="1400" b="0" baseline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400" b="0" baseline="0" dirty="0" smtClean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</a:rPr>
              <a:t>Coro: </a:t>
            </a:r>
            <a:r>
              <a:rPr lang="pt-PT" sz="1400" i="1" u="sng" baseline="0" dirty="0" smtClean="0">
                <a:solidFill>
                  <a:srgbClr val="F8F8F8"/>
                </a:solidFill>
                <a:latin typeface="Arial" charset="0"/>
              </a:rPr>
              <a:t>Abílio  </a:t>
            </a:r>
            <a:r>
              <a:rPr lang="pt-PT" sz="1400" i="1" u="sng" baseline="0" dirty="0">
                <a:solidFill>
                  <a:srgbClr val="F8F8F8"/>
                </a:solidFill>
                <a:latin typeface="Arial" charset="0"/>
              </a:rPr>
              <a:t>Araújo</a:t>
            </a:r>
            <a:r>
              <a:rPr lang="pt-PT" sz="1400" i="1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</a:rPr>
              <a:t>/ Catequese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</a:rPr>
              <a:t>: </a:t>
            </a:r>
            <a:r>
              <a:rPr lang="pt-PT" sz="1400" i="1" u="sng" baseline="0" dirty="0" smtClean="0">
                <a:solidFill>
                  <a:srgbClr val="F8F8F8"/>
                </a:solidFill>
                <a:latin typeface="Arial" charset="0"/>
              </a:rPr>
              <a:t>Susana </a:t>
            </a:r>
            <a:r>
              <a:rPr lang="pt-PT" sz="1400" i="1" u="sng" baseline="0" dirty="0">
                <a:solidFill>
                  <a:srgbClr val="F8F8F8"/>
                </a:solidFill>
                <a:latin typeface="Arial" charset="0"/>
              </a:rPr>
              <a:t>Abreu</a:t>
            </a:r>
            <a:r>
              <a:rPr lang="pt-PT" sz="1400" i="1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4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</a:rPr>
              <a:t>/ Grupo-</a:t>
            </a:r>
            <a:r>
              <a:rPr lang="pt-PT" sz="1400" u="sng" baseline="0" dirty="0" smtClean="0">
                <a:solidFill>
                  <a:srgbClr val="F8F8F8"/>
                </a:solidFill>
                <a:latin typeface="Arial" charset="0"/>
              </a:rPr>
              <a:t>Jovens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</a:rPr>
              <a:t>…</a:t>
            </a:r>
            <a:endParaRPr lang="pt-PT" sz="1800" i="1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3" name="WordArt 4"/>
          <p:cNvSpPr>
            <a:spLocks noChangeArrowheads="1" noChangeShapeType="1"/>
          </p:cNvSpPr>
          <p:nvPr/>
        </p:nvSpPr>
        <p:spPr bwMode="auto">
          <a:xfrm>
            <a:off x="6228184" y="260649"/>
            <a:ext cx="2448272" cy="360039"/>
          </a:xfrm>
          <a:prstGeom prst="rect">
            <a:avLst/>
          </a:prstGeom>
        </p:spPr>
        <p:txBody>
          <a:bodyPr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Aft>
                <a:spcPts val="0"/>
              </a:spcAft>
              <a:defRPr/>
            </a:pPr>
            <a:r>
              <a:rPr lang="pt-PT" sz="1800" baseline="0" dirty="0">
                <a:solidFill>
                  <a:srgbClr val="00CC66"/>
                </a:solidFill>
                <a:effectLst>
                  <a:glow rad="76200">
                    <a:schemeClr val="tx2">
                      <a:alpha val="86000"/>
                    </a:schemeClr>
                  </a:glow>
                </a:effectLst>
                <a:latin typeface="Arial Black"/>
              </a:rPr>
              <a:t>Gratidão</a:t>
            </a:r>
            <a:endParaRPr lang="pt-PT" sz="1200" baseline="0" dirty="0">
              <a:solidFill>
                <a:srgbClr val="00CC66"/>
              </a:solidFill>
              <a:effectLst>
                <a:glow rad="76200">
                  <a:schemeClr val="tx2">
                    <a:alpha val="86000"/>
                  </a:schemeClr>
                </a:glow>
              </a:effectLst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9" descr="http://www.diocesejlle.com.br/images/noticias/ANOLITURGICO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404813"/>
            <a:ext cx="3057525" cy="2239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13" descr="https://encrypted-tbn3.gstatic.com/images?q=tbn:ANd9GcRsv5aKOsMkVoZ02BVGw0WHzqIOojSiZIKw_8wLStLMSvlBiSq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3937000"/>
            <a:ext cx="2860675" cy="2533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AutoShape 4" descr="data:image/jpeg;base64,/9j/4AAQSkZJRgABAQAAAQABAAD/2wCEAAkGBhQSEBUUEhQUFRUUFRcUGBgXFxUWFRUWFxUVFRUYGhQXGyYgGBojHBcYHy8gJCcpLC0sGB4xNTAqNScrLCkBCQoKDgwOGg8PGiokHyQsLC4qLCovLywsLy0pLCwsLCwsLC8sLCksKSwsKSwsLCwpLCwvLCwpLCwsLCwsLywsLP/AABEIAOEA4QMBIgACEQEDEQH/xAAbAAACAgMBAAAAAAAAAAAAAAAABAUGAQIDB//EAEYQAAEDAgMDCAYHBgUEAwAAAAEAAhEDIQQSMQVBUQYTIjJhcYGRQlKhscHRFCNicoKS8AcVQ7LS4SQzU6LCFrPD8TRzo//EABsBAAEFAQEAAAAAAAAAAAAAAAACAwQFBgEH/8QANREAAgECBAMFBwQCAwEAAAAAAAECAxEEEiExBUFREzJhceEUIoGRsdHwFSOhwUJSU5LxBv/aAAwDAQACEQMRAD8A9YQhCzxNBCEIAEIQgAQsOdAk2A8glm4zMSGA29JwgGfVGru+w71xtJXYXGiVx+kj0QXd2n5jbyWgoDVxLj26DuboPJbucACSYAEknQAXJJ4KPKv/AKnTGZ59Vvm4+Zj3JbaVJ5o1Mr358jspBy9INJb1Y3pPGbennGYY06lWkMzmkmwb1wA27njo9Els52GYKxsqnX597nuL6Lw57STuc8OohtMtDqeWmS1wOpaHalyTmnu3YE0meR1dr1n9atVd31Hn4pZ7s2pJ77o268Yeu6mQZ517B2Q8NE+aVbjQS8AXp69tibeSl2k1c9IhUw+0bLwt1V/pqMttpbusmaW1KzLtq1W9z3j3FRoxozMbBl7c3dab+1N7NZzz2NA61Tm/9+QrjUluLcqEk72dt9OiT/tHs2x2vbQp5n1C7I0uLnFxJLQT1p4p4Yl49U94IPmJ9y0Aiw3ISMzPJXVk22d2Y0ekC32jzHxATDXAiQQRxFx5pBa5LyJaeIsfHj4yuqfUcjXfMkkJNmMI6wkcWi/i35eSap1A4S0gjiEskRmpbGyEIQKBCEIAEIQgAQhCABCEIAEIQgAXGvig22rjcAa954DtPtNlzxGLg5WXdvO5k6TxO8DxMCJXYyOJJ1J1J4krjdhmpVy6LcHy4y8zGg9Edw3ntPsW4fBn9RvWEJl67kTM73NdpbVbSa+Ic9tJ1UU5hzmt1IsTA3kA9xsDB1adXHCzmig8VWywg81WpPp5HTEV2Z6TiHDLLXkFumWWOyqdSsyo8EvpA5LwB0gWuteW9JovEVHC+ZSVOmGgBoAAEAAAAAaAAaBNZlT23J8XnVxDBbFY14qvDX18sGpBB0ynLmLnAFoa0ySSGNJJIlSKEJptvccPH+X2DDMfUsOllqC3rNE/7gVXgwcB5Dfqrx+1HDfX0nj0qZae9rpHscqTCmwUnFWTN9gMTSeGg5ySdratctP6Ncg4Ddu4aeUnzU3yLwodjqUAWJeYHqtJnzhIjY9f/Rq/kd8lZv2eYBzcS9z2uaW0jGYEXc5o39gKccJpapiOJYuisJUcJRbytaNc9P7PQkIQmDy8Qx1ao2o0hzadGm0vqueAWuGmUb2kAF2afVEOkx02ZtJtemKjA4NNukIPsJB7wTeQYIIDFeg17Sx4DmuBaQbgg2IIUHtHYLziKNVtZ7adFpBaAX1Mgh7srjmc9zyxrXHrFsgHi4srVnoBPrWCDLTB9h7xv9/aorZ23HEE4pgwxdUyU2vcMzwYi3EEhpIJaTobwpdJacWdTa2GKGLmzui7huP3Tv7tfemFHObOvf4jQg7j2rrh8UQQ1++zXcTuDuB4HQ9hsVqVyXTrX0Y4hCEofBCEIAEIQgAQhCABK4vEkdFnWOp1yDjG9x3DxNhB6YqvlFruNgDx4nsGvs1ISbGR2kmSd5J1K43YZq1Mui3CnTDRA+ZJNySd5J3rZCEyQgQhYe8AEkwBqTYBAGQYM8P0VptPbtHDtzVajWyJA1c7uaLlVXlNypqNpn6Pa8F5FwOLQdO8rzytWc9xc4lzjqSZJ8VJoYRYhZm9PAep1HFWL1tT9qBuMPSj7VS5/I34kqsY7lViq056z4O5pyN8mwoqEQranhaVPuxBzk92BM3KwswsKSJPXqHUb90e4LdaUOo37o9wW6uVsUr3NmvI0JXVmLI1v7CuCFGq4OhV70V9GKjUlHZj1OuDprw3roo0pSpykbTq5HAlsXIuWncI39u9Z3H8PWGj2kZaeO/qWOF7TESyQjd2voSON2Uyq5rnF4gZSGkAPbnY8sdaS0ljZAIkWMiy5YjaxGJbQY1rnFrXvmoGvDHPLMzKeU85BaS64gRqTCeo1mvaHNIIOhGiK9IOa5pmHNLbWIDgQYPG6q0+o5tozFDEteJY5rxJbLXBwzAw4SN4NiFu9gIIIkGxB0IVZx+HxOGNJuEYKge/6xzsrWk82KNJpa1v1dJjQ1xyiTkiQSZnsLtJlRzmsMlpNo1AOUuHFuYOaDvLHRMJUoW1RwcwmIIIY4zPVcdT9lx3u4Hf36uqOewEQdEzhK5PRd1hv9YbnfAjj2ELsXcl0ql9GMIQhKJAIQhAAsOdAk2Av3LKUxz5IZ+J3duHiR5A8UCZSyq5wzlxzEROg4N3DvOp/stkITLdyvbu7sEIWHPABJMAXJ4BcOGleu1jS5xgD9eaqu0tqOqng0aN+J4lZ2ptI1XW6o6o+J7T+t6RUSrVvohLZhzQRB0NlU9pYLmnkbjcHsVtSm1MDzrI9IXb38PFP4HE9hU12e/3OxdikPwhLiZHpWOlzY/DwWhwB3OjXSez5J4iFhawdE24EiOlujfG/wB0g+CcUvs7kji696eHqEH0iMjfBz4B8FM0v2VY4i7aTe+oP+IKALdQ6jfuj3BR2N2JztXOajgAGgNAAsHZj0pmZ0No7VYGbBrtaBkBgDRzdw7SFwr4V7Ouxze0i35hI9qtVOEtLlS6c4u9iu0eSwAIc/NmMk5YcfrKdS/SI9CLAa71J7OwPNMy5s2l4jRobMSbmJJm5JKaBWHOgSdAlqKWohyb0Fdp47mqZO82aO35BVMukkm83TO08dzr59EWaOzj46pRYbimN9pq2j3Vt9z0Tg2A9ko3kvflq/DovzmPbL2s+g6W3aes3cfke1XbBY1tVgewyD5g8CNxXnae2TtR1B8i7TZzeI+Y3KvhUtozvEeHKuu0p976+pfQVX9s7BeKGXBZabjUbUcCXS/IZY3MXSGAgdAEDLIEXDp2jWD2hzTIcJB7FupcZOLujIbOxyw1JzWNa55e5rQC8gNLyBBdlbYSbwNJW7psW9YXHbxB7D8juWyFy+tzidtUO0qoc0EaHz7j2jRbpLCvh0bnXH3hr5gT4HinU8ixhLMrghCECgJUawzLjq4z3DRo8AB7U1jndGPWMeGrvYCPFLpE3yIteXIJQkcHgWsr13gtLqppkgABzctMMuQZMxN+KeSGRgUByi2h/Cae13vA+PkpbaWOFGk+ofRExxOjR4mF55R2wSfrLkmS7iTqSEv2atVpuVNXsTKGAxGIpyqUo3S+fw6m1XHPDy0UzAmHXgwGkCwsSSW8NDuK5HalUOvSMWsA7MRmLXEHTdMcCLqSZUBEggjsWyrsyjo4kJpp2aIjC7VrOa0uoxIOaz+iYbGtzcndeNylKLyWgkQTu/Xmt1ZeS3Jfnoq1R9X6Lf8AU7T9j392rtKk8RPLCNgSuVzA/s+qYyqKgPN0j1nkTJHqN9KeOlt+i9E2DyJwuEg06Yc8fxH9J/gTZv4QFOMbAgaBbLV0afZwUL3sPJWEsVtRlN2UhxMTYTYkge4rn+/GerU/Kmq+CY/rsa77zQfeqxiXc0agFxTLom5jKHgTviY7gEtuxLo04VNNbk6dus9Wp+VA25T9WpHHIT7rrOD2PTawZmNc6Bmc5oc4mLkk9u7QblnEbEpO0aGH1mANcPEa9xkdiNRH7V+Ys/BYfESWEBw1Lei4feaR/MFU+Vmzq1GnpmpnrVG6Abg5ure/TtvClqzC15a4w+mbPbYwbtI7DoWmxIIuFYNmYznqXSAkSx43SNbHcQQe5yJSlOnKne10KdCFGpGta6TueK1y6Bl1zAXuACekfJJDFVob0BeCTlfYkmRETbjEX8VfuWHI/mZrUB9V6bP9PtH2Ozd3aVJZWrSlQlkmvia6jWjiY54PzRG/Sq8noDSR0X3ud+mkWkJnC1ahMPaBbcDE2375v3Ze0JlMYXAvqGGjvOgHimJVI22SHsuTVyJfkttTK7mnHouPR7HcPH3q2Ks4HYrWXPSdx0A7gmdpcqm0Rlyl1SNNG9hLvknsC5YufY0ldmZ4hhXWrZqEb338+pOqG2lyro0pAPOO4N0He/TylVHaXKCtXs50N9Vtm+O8+KjVtMJ/88l72IfwX9v7fMlYbga71d/Bff7fMmcVysrve1wIaGODg1uhLTIk6lel4TEipTa9vVe0OHcRK8bXoPIDH5qDqZN6brfdfJHtDkvjOAp06EZ0opZdHbo/X6kjiGEhTpqVNWt0LQhCFlCjEsU6Xx6rfa4/IDzWiCZc48XH2Q34ITUtyvqO8mR2AwbWV67hUa41nh5bN2llOlRd6RB6rZ6IILgCTZSKhtnbDpU8XWrNql1R+fNTzNIZzjqTuqLt/wAtvfMqZXZ7iCo8vMdZlIb/AKx3ta3/AJFU5SfKXE85iqp1AdkHc3o++VGLWYOn2dGK+PzPTuFYfsMJCPNq783r6fA3pVi0y0wpLD7VBs+3aNP7KKQk4rA0cSvfWvVb/nmdxnDMPjF+5HXqtH6/EvHJrY/0qqB/DaA55G8bmz9qPIFenMYAIFgLAbgOCgOQ2xfo+DYCIfUHOP4y4WHg2B5qwqDhsLHDRcY6+J5zUhGnOUYO6TevUEIQpIgFSNuVIq1x2n/tMV3Xn3KOrGIrjt/8TE3U2LHh0c1Rrw/tHoAWUidtUBrWpfnZ80jjeV1Fo6BNQ7soIb4vIiO6UttIhxo1Ju0YsQ5QVQMSf/rYD51D8R5p3ko6W1Tuzjz5tk+yFWKTquJquyjO9xlxFmN0Fz6IAAAGpA0JV52Vs8UaQYDO8nTM4mSY3d24QE3HV3LDFJUqKpN+9oNPYCINwbRuK8q5TcmzQxGWm0llSXUwLwPSb+GR4EL1dRnKDB56JIHSZ0xxt1h4ifGFHx1DtaLstVqvzxI+CxUsPUutnued4HYA1qX+yNPE7/BTDGACAIA3BZCyvPJ1JTfvF7Ocpu7YKv8AKvCS1tQag5T3G49s+asCV2nQz0Xt4tMd4uPaFYcIxbwmNp1eSevk9H/DO0pZZpnnWOFQwKe+ZILQRplu4G2swCdEwx0jUGLGOI1RVp5mkXAIi2t0rg67Q40m5yW6y2GiwiIAA10AA17V7f3Za8y17s9Xv+aDisPIXF5MWG7qjXN8R0x/KR4qvJrZeJ5uvTf6tRp8Mwn2SmcZS7WhOHVP0E4mGelKPgevoW/M9qyvNbmOuRNPTde9tLmfitlywrppsPFjT5tBXVMvcrGReAwFFuJr1GvDqriMwzAmmDTosy5QbTzDTJE27FJudAJ4AnyukMFsZlKtVqguLquoMZW9JzzECbucTcpnHf5VT7j/AOUpT1kl5HYq7SPJsTL5PrGfbJkbwd47Up+7tJdMTBIE3k6959g704NELbWR63KlB7oj3bKmekbnNYReD28Tb9FTXJ7ZvOV6NLc+o0GLDKXS4AbhEpVWL9n9Odo0ezOfKm/5pMtE2RcTGNChUqQWuVnsoUVtPlEyg6H06xEA5m0yWXn05ibKWQoDPNYOKfvK/wDBW28vcOdBU8mf1rLeXVAmA2qTwa0OPkHSmdt8laOIBJGSpue0AH8Q0eO/wIVTwG0qmy6xZiGTTqEdJu/KOs074Buwwd4+003KL12LWlRw9eD7NPP/AK338tNS+bPx4rMzBtRlyIqNLHW+ydy885V1oxdfsIP/AOTF6NgsayqwPpuDmOEggyD/AH7F5Zy2xIGNrgkA2/7TEms/dHOEQviJK3J/VF6PJXDtplxZUMNzQKlUkwJgAOuexRP03AUz08NVB4VWO79Kr4lXKmYaD2D3Kj8pOVIxLjhcMOcLiJIvOUg9HcGggEvNvelStFEfCupXllk5Nc3mskurJWly1wzRDWPaBoA1gA8A5MYTllSqua1jKzsxDZDMzRJAklpMATc7kpsHkOymA+vFR+uXWmzwPXPafABWlrYEDQJUc3MbxDwsW1TTfjf0MrBWUJZAKHiaGUvZ6pc0dwJA9kKv0+SxEh1d7g4MbcbmGmRqTeKbRPfIJMq17abGIqd4PmxqSXnOIlKhXqQh/s/roaCmlOEW+hFYLZDmvzOcLG0Ay4DMcxJcYJzQdZaxg3KVQhRJzc3djyilsef4inle5vquI8jCjcZSqZhzbmsbOZ5gC4yi5gkyO6wibiJnazYr1Pvn23UfisK2o3K4SJB8jP8AbxXvNCTq4eE+bin81cuWnOmv/DoyoHCWkEHQggg+IQdEns3FteCGNIaLgnQk3d4yb9sp1SYyUlcXCSnG56H/ANSn1Qsrzv8AeJ4lCzP6RAz/AOno9UwjYpsHBjB5NAXVa0xAA4W8rLZY17mXF6ePpuqOptcC9nWbe1mHWImHsMTbM3iFvi2zTeOLHD/aUjgH0TiK/Nucakg1Gy/JmhtPMGnokxSa2RMZTpJmSc2RHG3mld2SB+B54NnU/V9p+az+76fq+0/NMVTlmbBsz2RqljtOn62mvRfbol1+jawJ8F6Vlp72Rnf1DHf8s/8AtL7mf3dT9X2n5qZ5H4djMbSIEElzd+9jlCfvSlIGcS4loF5kBriIiRZzTfiE1s3azBUY9rgcrmv33AOYi/EA94um6kISg0kr2HKePxmZZ6k3G+t5Stb5nsiFhjgQCNDdZWeNICV2js2nXpmnVaHsdqD7CDuI3EJpCDqbi7o82xOzsTsmoalEmrhnHpA7uGeOqeFQCNxGgNY5UY5uJxNSqwECoGwHRIIptaQY7QV67t3bNLD05qmZkBmpfa4jhxJsvIMXle9zmMDGuJIa2SGg6ATu/UAWEOsrKy+RruE1nWk6tSPvWtm67b+K6/MtWN2tiNpv5jDAsoiA950I+2Rx3MGu/suHJ3kzSwjIpiXnrvPWefgOwW7zcxfIvb9F9NtFrW0nt9ETlf6zmk3J4gknXXVWwFPwSfvbsosbVnD9iMckVy6+LfP6AhCE6VoIQsOMC+iAKptTDtfXqEz1gLOeBZrRoDGoKW+gN+1+ep/UmBUzdL1iXfmJd8UhiNvUWOLXPgtzzZ1ubaHv3bgQsDXlKrWnKOurHVOSVrs7/QG/a/PU/qR9Ab9r89T+pGD2gyrPNumImxGuYDUfZPkmJUd5k7M72k+r+Z5ttgf4irG57hqToY1JlJrriauZ7nes5x8ySuS9yw8HTowg+SS+SN5SWWEU+iEa1Ksa7SHDmgJIJgdthc8RJiT4J4FcMZgm1QA8TBnt7QDunQ9i6hoAgCABAAsABpATkYtNnIRcZPp5mn0MrKvv/TbuA/2oWf8A1Sn4FJ7evD+SfiC4cHH29Ie9ZW+JEVPvNB8RY+wtWixMtzLVFaTRDbNxGF+lVm0v885udEuMZHNzWJhsuqg2iZJ3KZURgvowxdUU2gYjp84Yff8A+O99zb+JRNvgVLrs9/uIKftrDRWeDo6T4OE7u8qKbsumARBh0zc72lp38HFWjlLhuq8fdPvHx9igVvuHVVXw0Jc0rP4aGYxUXSqyS8xI7GpZg7L0gZmXcI48F2o4FjCMoiNLmNCJjSbm/wBp3ErusSp1oxE0adbESyU02z0bkbtPncOGk9KlDDxy+gfK3e0qfXlWw9pnD1hUuRGV4G9huYHEajujer9ieUjGxlp1qoc0PDqdMuaQZjpablQYmn2c2+TNlDC16cYxqLW3Il1AcoeVTcOC1kOq8PRZOmaN/BuptpMqL2jygxNQEMpVaTTwp1S/82Xo+AntSOwmijVz1cPWfbokU3ksdJJdDgJJ46i/FQnPkixo4PKs9TW3+KerHdkclH4h/P42TNxTdqRuzj0W36g8d4Vf5XUP8VXtYQPAUWCF6XgMaKrMwa9tyIe0sdY8DuVA5U05xNfv/wDExIqRSjoS+H4ic8Q8/KLSXJarYndv8jm1hztGGVYDiNG1CLySOq+fSHjxHHYXKxzHczi5a5py53WIO4VOH39Dv4m1iplp5iCYbMAEkwJsBqexVDlFi24gNyYeuHgjpmk4ENvLbAkjs0GveuStqiHh6jrLsqquuT5x9PAugMrKoGy9oYnDiGsqOZ6jqVUgfdIbLe647FY8JynzENdh8Q0kgTzbi0SQJLoBA7SEpTTGK2DnTelmvAnFG7bxMU8g1fb8PpHyt+IJ6tWDWlzjAAkngq7Xdzji9wIOjRva3cO86nt7guVac6lOUabs7aEM4JN+x6JcXGmJdM3cMxdqSAYJ7TcWiICdcwjtHt8vksArC18NWwsstRNfR/EUcKGBYxxcxuUu1gug3LurMakxa0wLWTLGSQOJj5rVNYBkunh7z/b3peCpOviIxfXXyRyTsrmmJ5N4ap1qNPwGU+bYUVif2e4d3VNRnc4OH+4T7VZ0OdAkr0iNapHaTE08ZXp9ybXxKFiv2bvH+XVa7sc0t9olRp5F4lj25mAtL2glrmuABcATEzv4L09ccRq0ds+DR8y1OT4hVhTbbvoWFLjGK7rad+q+1jeRwQtULGWEi2OZYO9U+w2PwPguCfc0EEHQiD3HVRzJ0OrTlPeN/iIPikzXMi1463IfAYzCuxlVtMf4gB4qa2yGgx1pgT9TuEhg4KaS1HZlJlR1RrGh75zOGrsxaXT3lrT4BMpMmnsRjli8OKjHNO8eR3HzVLqMLXFp1BgjgQryoLlBs/8AiNHY73B3wPgrvg2M7GbpS2l9fX7CFgqOKqxVVtLw5+BAhvFbLniXODHZBLo6I3TunsSX0mtJ6HdbfOk5hbLeeNt9tU5amqo0KWGjkpRsvD81JFTfJvlIcMcr5dSJkjUsJ1c0bxxHiLzNUbVraxNhaIv0+2wMNvFs2nCQKRKMaisxycI1Y5ZI9dw2JbUaHMIc11wQZBXVeecmn1aYL2OgH0SJY47yW+ESCD36K24XlC02qDmzx6zD+IafiAVHOUYzcE9igq0nCTS1O20dt06JAeHyRIysc6d2oEDxKpWOq87Ue8gjOZiDYQGgTGsAeMr0KnVa4S0gg7wZHmFskSjmHsPiVQd1HXz9CC2Lyia9tOm8PFSzeq4tJA62YCADG+FPLC0rV2sBc5waBqSQAPEpSI02pO8VY6LnWrtY0ucQANSVV9r/ALRsNSBFM887g2zfF5tHdKgdicr34nEFteBN6QFmtIEFoG9xF5N9RpZClFytckexVuzdRx0X5sWnGYs1TcQwGWt3kjRzvgN2pv1eaFG7bqYgNH0ZrXGHyDl1yjIRmIuDu0O+NVMSUURCSWj6YPYf1rxUXg34rM3nA0C2aMhE5nZr6xkgiPS1tKlkmdOFWOWauvEDgQRqPK//AKUphaWVsHXU9/6t4Lhhqcmdw9p/snFXYbh1HDVJTp8/48hmpK+gKH2htB/OU280yrh68UyWw8nOD0iD0TTjUQZbndIyhr+e3MfTdUGCqF7fpNM5XM3GXdEjgQw8Wm4dlBbm7cmNhnCUBTNR1QklziS4tzGM2QOJLQSMxEnpOcbTCnjY1srZvMMLA9zm5iWhxtTZ6FNgJJDGiAJJ9wHTV5PAZR73fAeC61qmVpOsbuJ0A8TA8VzpMgAb9/aTcnzlQMdUywUFzJOHjeWY2QhCpicCTxjIcHbnQ13f6J+HknFq9gcCDoRCBM45lYRQtWyCWu1b7Rud4++VsmWrFc1bRgsObIg3BsRxCyhcAqm1dmmk60lh0PD7JSKu1aiHNLXCQdQqvtLZbqRnVh0PDsPA+9azhvElVSpVX73J9fX6l7g8YprJPf6+oimMDgzUfl3auPAfM/rRLqy7MwXNsv1jd3wHh81OxuI7Gnpu9vuTMRVyR03Y2xoAAFgLDuWUKFdyj1+rMA1QCSRIYwupG7f4hDmgcWnfZZlJsqbkwKYBkWPES0+bYK6jE1BpUqfmJ98qNwG0nVHuaaZZBfqZPRflBMWh14gnqP4J9dzSjzE2TKFW5WYt2uIq+Dsv8sKNxGJfUMvc55+04u95XN2p71xxTXFsMMGRfgJk7vDxTzbZr4QhCN4xXwR1WzHkEEGCDIO8EaFRz6VaTDwJLjxiR0RpeDvTdAOA6Rkz+vbJ8ggUpZtGj1LYO1hiKId6Q6Lxwd8jqpJeZ8ntsHD1g49R3ReOzj3jXz4r0trgRIMg3ncQrOjUzx8TJY/C+z1NO69vsZWWUy4wPE8B80U2EmB4ncP79ido0Q0QP7k8SeKdbKyU7aI2psAAASW18Ia9BzabozZSCHENcA5riwuZcMeBlJbeHGJ0XDae2X0a1FvMVHU3uDX1GtzMbms2cpLmw4tJLgG5c0EmGnpsTY/0dr284+oHVHPGaIbmJcQAN5JJMQJJIa2U2M+J02Pg306LG1XZ3tzDNLnkNL3FreceA58MytLjd2WTqnULnXq5RYSTYDiToO74AobSV2G7OdR2Z8bmQT97cPAX8WrdaUqcCNTqTxJ1K3Wer1e1m5fIs6cMkbAhCEwOAhCEAL4yhIlvWbp2je2e33gdqWa6RP8A7HEEbiNIUik8VhyCXtEz1mjU/aA3uA3bx2gTySuMVqd9Uc0LDHggEGQbgjQhZTJDBYc0EQRIO471lCAIv9yNbUD2iQL5eB3Ecd9u5NhyZWr6YOvnvUv2qcrdo7klYiX+WpxWZWTRI3z7D+vJa94I/XEJ1Ti9mPqpF8wQsSspYs8sdqe9YWXanvQE+bGPdRhCewuxK9TqU3HtIyjzMKcwHIVxvWeG/ZZc/mNvem5VIx3ZGrY2hR70l5bsq9OmXENaCSTAAEknsAXpvJTZldlANr9GOqJl4bwO4fK1kzsDY9GhIptAdrmN3xABGbWLTHaplT8Mk4509zNcQ4n7QuzhGy6vf0MNYAIFgonbG0Wh3MVGVBTqtbTdVDgyHVy+kxrDOYukXLbtzMMQSR1x20CKnNZazGuDQMQ1rCxlR7oY0BwM3EElpaC5oOtsbD2SaFFlKo5tXmiebdlIc1mjR0i4hwBLZB0hSilNthbJdh2OYahqNzucwZGs5thjoAMga5jYNHSgAAQpFCCV0DDnACTYC8nQJanLjnII3NB1DbXI3Ex4AAcVrn5wz/DFx9s6h33Ru466RPdVGMxOb9uO3Mm0KVveYIQhVpKBCEIAEIQgAQhCAEq+EIJcwa3c3id7m/a4jf3zPNjwRI0/XkpFL18JJzNs7fwduGb5694skuNyPUpX1Quha5rwRDuHHiQd4/Vlsm2rERq2jBCELgAhCEAYLRwWvNDgFuhdu0AkNi0Jnmaf5G/JM0sO1vVa1vcAPcuiEZmxcqkpbtghCFwQbU3wZ4foqTBUUnMFUtHD3fr4K24dWs3TfmhMkMoQudWuG2NydALk+HDt0Vy2krsSlc3c4ASbAX7ko/6zX/L4HV/eDo3s377WO3Nlxl8WMho0BGhJ9I+wbhvXVVOJxmb3YbdSbSoW1kCEIVaSgQhCABCEIAEIQgAQhCABCEIA0qUg4Q4SPjxB3HtCVfhXDQ5hwMBw8dD4x3lOoRuJlBS3I1rwbaHgQQR4FbJ6pSDusAe/d3cEu7Beq49zukPPX2lIcOhGlQa2OKFk0njVs/dIPvg+xaGoBrbvBb70nKxlwkt0bIWA8HQg9yzCSJBCIWC5AGULQVQdDPd0vcugpuOjT4kD5n2JWVilFvZGFltcMIPsEkkbwALnw4Lq3Bn0neDf6jf3LtSoNboI7dSe8m5TlO8JKS5DsaDe5k1HO06I4kdLwGg8Z7kMpATGp1JuT3k6rdCkVa86veZIhTjDYEIQmBwEIQgAQhCABCEIAEIQgAQhCABCEIAEIQgAQhCABbN0KEIAhMfr+D/kFG1er+L5oQnuRDq7mKPVd4KQwHWb+L+VCEcvzocpbk4zqDuQhCZJoIQhAAhCEACEIQAIQhAAhCEACEIQB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2773" name="AutoShape 6" descr="data:image/jpeg;base64,/9j/4AAQSkZJRgABAQAAAQABAAD/2wCEAAkGBhQSEBUUEhQUFRUUFRcUGBgXFxUWFRUWFxUVFRUYGhQXGyYgGBojHBcYHy8gJCcpLC0sGB4xNTAqNScrLCkBCQoKDgwOGg8PGiokHyQsLC4qLCovLywsLy0pLCwsLCwsLC8sLCksKSwsKSwsLCwpLCwvLCwpLCwsLCwsLywsLP/AABEIAOEA4QMBIgACEQEDEQH/xAAbAAACAgMBAAAAAAAAAAAAAAAABAUGAQIDB//EAEYQAAEDAgMDCAYHBgUEAwAAAAEAAhEDIQQSMQVBUQYTIjJhcYGRQlKhscHRFCNicoKS8AcVQ7LS4SQzU6LCFrPD8TRzo//EABsBAAEFAQEAAAAAAAAAAAAAAAACAwQFBgEH/8QANREAAgECBAMFBwQCAwEAAAAAAAECAxEEEiExBUFREzJhceEUIoGRsdHwFSOhwUJSU5LxBv/aAAwDAQACEQMRAD8A9YQhCzxNBCEIAEIQgAQsOdAk2A8glm4zMSGA29JwgGfVGru+w71xtJXYXGiVx+kj0QXd2n5jbyWgoDVxLj26DuboPJbucACSYAEknQAXJJ4KPKv/AKnTGZ59Vvm4+Zj3JbaVJ5o1Mr358jspBy9INJb1Y3pPGbennGYY06lWkMzmkmwb1wA27njo9Els52GYKxsqnX597nuL6Lw57STuc8OohtMtDqeWmS1wOpaHalyTmnu3YE0meR1dr1n9atVd31Hn4pZ7s2pJ77o268Yeu6mQZ517B2Q8NE+aVbjQS8AXp69tibeSl2k1c9IhUw+0bLwt1V/pqMttpbusmaW1KzLtq1W9z3j3FRoxozMbBl7c3dab+1N7NZzz2NA61Tm/9+QrjUluLcqEk72dt9OiT/tHs2x2vbQp5n1C7I0uLnFxJLQT1p4p4Yl49U94IPmJ9y0Aiw3ISMzPJXVk22d2Y0ekC32jzHxATDXAiQQRxFx5pBa5LyJaeIsfHj4yuqfUcjXfMkkJNmMI6wkcWi/i35eSap1A4S0gjiEskRmpbGyEIQKBCEIAEIQgAQhCABCEIAEIQgAXGvig22rjcAa954DtPtNlzxGLg5WXdvO5k6TxO8DxMCJXYyOJJ1J1J4krjdhmpVy6LcHy4y8zGg9Edw3ntPsW4fBn9RvWEJl67kTM73NdpbVbSa+Ic9tJ1UU5hzmt1IsTA3kA9xsDB1adXHCzmig8VWywg81WpPp5HTEV2Z6TiHDLLXkFumWWOyqdSsyo8EvpA5LwB0gWuteW9JovEVHC+ZSVOmGgBoAAEAAAAAaAAaBNZlT23J8XnVxDBbFY14qvDX18sGpBB0ynLmLnAFoa0ySSGNJJIlSKEJptvccPH+X2DDMfUsOllqC3rNE/7gVXgwcB5Dfqrx+1HDfX0nj0qZae9rpHscqTCmwUnFWTN9gMTSeGg5ySdratctP6Ncg4Ddu4aeUnzU3yLwodjqUAWJeYHqtJnzhIjY9f/Rq/kd8lZv2eYBzcS9z2uaW0jGYEXc5o39gKccJpapiOJYuisJUcJRbytaNc9P7PQkIQmDy8Qx1ao2o0hzadGm0vqueAWuGmUb2kAF2afVEOkx02ZtJtemKjA4NNukIPsJB7wTeQYIIDFeg17Sx4DmuBaQbgg2IIUHtHYLziKNVtZ7adFpBaAX1Mgh7srjmc9zyxrXHrFsgHi4srVnoBPrWCDLTB9h7xv9/aorZ23HEE4pgwxdUyU2vcMzwYi3EEhpIJaTobwpdJacWdTa2GKGLmzui7huP3Tv7tfemFHObOvf4jQg7j2rrh8UQQ1++zXcTuDuB4HQ9hsVqVyXTrX0Y4hCEofBCEIAEIQgAQhCABK4vEkdFnWOp1yDjG9x3DxNhB6YqvlFruNgDx4nsGvs1ISbGR2kmSd5J1K43YZq1Mui3CnTDRA+ZJNySd5J3rZCEyQgQhYe8AEkwBqTYBAGQYM8P0VptPbtHDtzVajWyJA1c7uaLlVXlNypqNpn6Pa8F5FwOLQdO8rzytWc9xc4lzjqSZJ8VJoYRYhZm9PAep1HFWL1tT9qBuMPSj7VS5/I34kqsY7lViq056z4O5pyN8mwoqEQranhaVPuxBzk92BM3KwswsKSJPXqHUb90e4LdaUOo37o9wW6uVsUr3NmvI0JXVmLI1v7CuCFGq4OhV70V9GKjUlHZj1OuDprw3roo0pSpykbTq5HAlsXIuWncI39u9Z3H8PWGj2kZaeO/qWOF7TESyQjd2voSON2Uyq5rnF4gZSGkAPbnY8sdaS0ljZAIkWMiy5YjaxGJbQY1rnFrXvmoGvDHPLMzKeU85BaS64gRqTCeo1mvaHNIIOhGiK9IOa5pmHNLbWIDgQYPG6q0+o5tozFDEteJY5rxJbLXBwzAw4SN4NiFu9gIIIkGxB0IVZx+HxOGNJuEYKge/6xzsrWk82KNJpa1v1dJjQ1xyiTkiQSZnsLtJlRzmsMlpNo1AOUuHFuYOaDvLHRMJUoW1RwcwmIIIY4zPVcdT9lx3u4Hf36uqOewEQdEzhK5PRd1hv9YbnfAjj2ELsXcl0ql9GMIQhKJAIQhAAsOdAk2Av3LKUxz5IZ+J3duHiR5A8UCZSyq5wzlxzEROg4N3DvOp/stkITLdyvbu7sEIWHPABJMAXJ4BcOGleu1jS5xgD9eaqu0tqOqng0aN+J4lZ2ptI1XW6o6o+J7T+t6RUSrVvohLZhzQRB0NlU9pYLmnkbjcHsVtSm1MDzrI9IXb38PFP4HE9hU12e/3OxdikPwhLiZHpWOlzY/DwWhwB3OjXSez5J4iFhawdE24EiOlujfG/wB0g+CcUvs7kji696eHqEH0iMjfBz4B8FM0v2VY4i7aTe+oP+IKALdQ6jfuj3BR2N2JztXOajgAGgNAAsHZj0pmZ0No7VYGbBrtaBkBgDRzdw7SFwr4V7Ouxze0i35hI9qtVOEtLlS6c4u9iu0eSwAIc/NmMk5YcfrKdS/SI9CLAa71J7OwPNMy5s2l4jRobMSbmJJm5JKaBWHOgSdAlqKWohyb0Fdp47mqZO82aO35BVMukkm83TO08dzr59EWaOzj46pRYbimN9pq2j3Vt9z0Tg2A9ko3kvflq/DovzmPbL2s+g6W3aes3cfke1XbBY1tVgewyD5g8CNxXnae2TtR1B8i7TZzeI+Y3KvhUtozvEeHKuu0p976+pfQVX9s7BeKGXBZabjUbUcCXS/IZY3MXSGAgdAEDLIEXDp2jWD2hzTIcJB7FupcZOLujIbOxyw1JzWNa55e5rQC8gNLyBBdlbYSbwNJW7psW9YXHbxB7D8juWyFy+tzidtUO0qoc0EaHz7j2jRbpLCvh0bnXH3hr5gT4HinU8ixhLMrghCECgJUawzLjq4z3DRo8AB7U1jndGPWMeGrvYCPFLpE3yIteXIJQkcHgWsr13gtLqppkgABzctMMuQZMxN+KeSGRgUByi2h/Cae13vA+PkpbaWOFGk+ofRExxOjR4mF55R2wSfrLkmS7iTqSEv2atVpuVNXsTKGAxGIpyqUo3S+fw6m1XHPDy0UzAmHXgwGkCwsSSW8NDuK5HalUOvSMWsA7MRmLXEHTdMcCLqSZUBEggjsWyrsyjo4kJpp2aIjC7VrOa0uoxIOaz+iYbGtzcndeNylKLyWgkQTu/Xmt1ZeS3Jfnoq1R9X6Lf8AU7T9j392rtKk8RPLCNgSuVzA/s+qYyqKgPN0j1nkTJHqN9KeOlt+i9E2DyJwuEg06Yc8fxH9J/gTZv4QFOMbAgaBbLV0afZwUL3sPJWEsVtRlN2UhxMTYTYkge4rn+/GerU/Kmq+CY/rsa77zQfeqxiXc0agFxTLom5jKHgTviY7gEtuxLo04VNNbk6dus9Wp+VA25T9WpHHIT7rrOD2PTawZmNc6Bmc5oc4mLkk9u7QblnEbEpO0aGH1mANcPEa9xkdiNRH7V+Ys/BYfESWEBw1Lei4feaR/MFU+Vmzq1GnpmpnrVG6Abg5ure/TtvClqzC15a4w+mbPbYwbtI7DoWmxIIuFYNmYznqXSAkSx43SNbHcQQe5yJSlOnKne10KdCFGpGta6TueK1y6Bl1zAXuACekfJJDFVob0BeCTlfYkmRETbjEX8VfuWHI/mZrUB9V6bP9PtH2Ozd3aVJZWrSlQlkmvia6jWjiY54PzRG/Sq8noDSR0X3ud+mkWkJnC1ahMPaBbcDE2375v3Ze0JlMYXAvqGGjvOgHimJVI22SHsuTVyJfkttTK7mnHouPR7HcPH3q2Ks4HYrWXPSdx0A7gmdpcqm0Rlyl1SNNG9hLvknsC5YufY0ldmZ4hhXWrZqEb338+pOqG2lyro0pAPOO4N0He/TylVHaXKCtXs50N9Vtm+O8+KjVtMJ/88l72IfwX9v7fMlYbga71d/Bff7fMmcVysrve1wIaGODg1uhLTIk6lel4TEipTa9vVe0OHcRK8bXoPIDH5qDqZN6brfdfJHtDkvjOAp06EZ0opZdHbo/X6kjiGEhTpqVNWt0LQhCFlCjEsU6Xx6rfa4/IDzWiCZc48XH2Q34ITUtyvqO8mR2AwbWV67hUa41nh5bN2llOlRd6RB6rZ6IILgCTZSKhtnbDpU8XWrNql1R+fNTzNIZzjqTuqLt/wAtvfMqZXZ7iCo8vMdZlIb/AKx3ta3/AJFU5SfKXE85iqp1AdkHc3o++VGLWYOn2dGK+PzPTuFYfsMJCPNq783r6fA3pVi0y0wpLD7VBs+3aNP7KKQk4rA0cSvfWvVb/nmdxnDMPjF+5HXqtH6/EvHJrY/0qqB/DaA55G8bmz9qPIFenMYAIFgLAbgOCgOQ2xfo+DYCIfUHOP4y4WHg2B5qwqDhsLHDRcY6+J5zUhGnOUYO6TevUEIQpIgFSNuVIq1x2n/tMV3Xn3KOrGIrjt/8TE3U2LHh0c1Rrw/tHoAWUidtUBrWpfnZ80jjeV1Fo6BNQ7soIb4vIiO6UttIhxo1Ju0YsQ5QVQMSf/rYD51D8R5p3ko6W1Tuzjz5tk+yFWKTquJquyjO9xlxFmN0Fz6IAAAGpA0JV52Vs8UaQYDO8nTM4mSY3d24QE3HV3LDFJUqKpN+9oNPYCINwbRuK8q5TcmzQxGWm0llSXUwLwPSb+GR4EL1dRnKDB56JIHSZ0xxt1h4ifGFHx1DtaLstVqvzxI+CxUsPUutnued4HYA1qX+yNPE7/BTDGACAIA3BZCyvPJ1JTfvF7Ocpu7YKv8AKvCS1tQag5T3G49s+asCV2nQz0Xt4tMd4uPaFYcIxbwmNp1eSevk9H/DO0pZZpnnWOFQwKe+ZILQRplu4G2swCdEwx0jUGLGOI1RVp5mkXAIi2t0rg67Q40m5yW6y2GiwiIAA10AA17V7f3Za8y17s9Xv+aDisPIXF5MWG7qjXN8R0x/KR4qvJrZeJ5uvTf6tRp8Mwn2SmcZS7WhOHVP0E4mGelKPgevoW/M9qyvNbmOuRNPTde9tLmfitlywrppsPFjT5tBXVMvcrGReAwFFuJr1GvDqriMwzAmmDTosy5QbTzDTJE27FJudAJ4AnyukMFsZlKtVqguLquoMZW9JzzECbucTcpnHf5VT7j/AOUpT1kl5HYq7SPJsTL5PrGfbJkbwd47Up+7tJdMTBIE3k6959g704NELbWR63KlB7oj3bKmekbnNYReD28Tb9FTXJ7ZvOV6NLc+o0GLDKXS4AbhEpVWL9n9Odo0ezOfKm/5pMtE2RcTGNChUqQWuVnsoUVtPlEyg6H06xEA5m0yWXn05ibKWQoDPNYOKfvK/wDBW28vcOdBU8mf1rLeXVAmA2qTwa0OPkHSmdt8laOIBJGSpue0AH8Q0eO/wIVTwG0qmy6xZiGTTqEdJu/KOs074Buwwd4+003KL12LWlRw9eD7NPP/AK338tNS+bPx4rMzBtRlyIqNLHW+ydy885V1oxdfsIP/AOTF6NgsayqwPpuDmOEggyD/AH7F5Zy2xIGNrgkA2/7TEms/dHOEQviJK3J/VF6PJXDtplxZUMNzQKlUkwJgAOuexRP03AUz08NVB4VWO79Kr4lXKmYaD2D3Kj8pOVIxLjhcMOcLiJIvOUg9HcGggEvNvelStFEfCupXllk5Nc3mskurJWly1wzRDWPaBoA1gA8A5MYTllSqua1jKzsxDZDMzRJAklpMATc7kpsHkOymA+vFR+uXWmzwPXPafABWlrYEDQJUc3MbxDwsW1TTfjf0MrBWUJZAKHiaGUvZ6pc0dwJA9kKv0+SxEh1d7g4MbcbmGmRqTeKbRPfIJMq17abGIqd4PmxqSXnOIlKhXqQh/s/roaCmlOEW+hFYLZDmvzOcLG0Ay4DMcxJcYJzQdZaxg3KVQhRJzc3djyilsef4inle5vquI8jCjcZSqZhzbmsbOZ5gC4yi5gkyO6wibiJnazYr1Pvn23UfisK2o3K4SJB8jP8AbxXvNCTq4eE+bin81cuWnOmv/DoyoHCWkEHQggg+IQdEns3FteCGNIaLgnQk3d4yb9sp1SYyUlcXCSnG56H/ANSn1Qsrzv8AeJ4lCzP6RAz/AOno9UwjYpsHBjB5NAXVa0xAA4W8rLZY17mXF6ePpuqOptcC9nWbe1mHWImHsMTbM3iFvi2zTeOLHD/aUjgH0TiK/Nucakg1Gy/JmhtPMGnokxSa2RMZTpJmSc2RHG3mld2SB+B54NnU/V9p+az+76fq+0/NMVTlmbBsz2RqljtOn62mvRfbol1+jawJ8F6Vlp72Rnf1DHf8s/8AtL7mf3dT9X2n5qZ5H4djMbSIEElzd+9jlCfvSlIGcS4loF5kBriIiRZzTfiE1s3azBUY9rgcrmv33AOYi/EA94um6kISg0kr2HKePxmZZ6k3G+t5Stb5nsiFhjgQCNDdZWeNICV2js2nXpmnVaHsdqD7CDuI3EJpCDqbi7o82xOzsTsmoalEmrhnHpA7uGeOqeFQCNxGgNY5UY5uJxNSqwECoGwHRIIptaQY7QV67t3bNLD05qmZkBmpfa4jhxJsvIMXle9zmMDGuJIa2SGg6ATu/UAWEOsrKy+RruE1nWk6tSPvWtm67b+K6/MtWN2tiNpv5jDAsoiA950I+2Rx3MGu/suHJ3kzSwjIpiXnrvPWefgOwW7zcxfIvb9F9NtFrW0nt9ETlf6zmk3J4gknXXVWwFPwSfvbsosbVnD9iMckVy6+LfP6AhCE6VoIQsOMC+iAKptTDtfXqEz1gLOeBZrRoDGoKW+gN+1+ep/UmBUzdL1iXfmJd8UhiNvUWOLXPgtzzZ1ubaHv3bgQsDXlKrWnKOurHVOSVrs7/QG/a/PU/qR9Ab9r89T+pGD2gyrPNumImxGuYDUfZPkmJUd5k7M72k+r+Z5ttgf4irG57hqToY1JlJrriauZ7nes5x8ySuS9yw8HTowg+SS+SN5SWWEU+iEa1Ksa7SHDmgJIJgdthc8RJiT4J4FcMZgm1QA8TBnt7QDunQ9i6hoAgCABAAsABpATkYtNnIRcZPp5mn0MrKvv/TbuA/2oWf8A1Sn4FJ7evD+SfiC4cHH29Ie9ZW+JEVPvNB8RY+wtWixMtzLVFaTRDbNxGF+lVm0v885udEuMZHNzWJhsuqg2iZJ3KZURgvowxdUU2gYjp84Yff8A+O99zb+JRNvgVLrs9/uIKftrDRWeDo6T4OE7u8qKbsumARBh0zc72lp38HFWjlLhuq8fdPvHx9igVvuHVVXw0Jc0rP4aGYxUXSqyS8xI7GpZg7L0gZmXcI48F2o4FjCMoiNLmNCJjSbm/wBp3ErusSp1oxE0adbESyU02z0bkbtPncOGk9KlDDxy+gfK3e0qfXlWw9pnD1hUuRGV4G9huYHEajujer9ieUjGxlp1qoc0PDqdMuaQZjpablQYmn2c2+TNlDC16cYxqLW3Il1AcoeVTcOC1kOq8PRZOmaN/BuptpMqL2jygxNQEMpVaTTwp1S/82Xo+AntSOwmijVz1cPWfbokU3ksdJJdDgJJ46i/FQnPkixo4PKs9TW3+KerHdkclH4h/P42TNxTdqRuzj0W36g8d4Vf5XUP8VXtYQPAUWCF6XgMaKrMwa9tyIe0sdY8DuVA5U05xNfv/wDExIqRSjoS+H4ic8Q8/KLSXJarYndv8jm1hztGGVYDiNG1CLySOq+fSHjxHHYXKxzHczi5a5py53WIO4VOH39Dv4m1iplp5iCYbMAEkwJsBqexVDlFi24gNyYeuHgjpmk4ENvLbAkjs0GveuStqiHh6jrLsqquuT5x9PAugMrKoGy9oYnDiGsqOZ6jqVUgfdIbLe647FY8JynzENdh8Q0kgTzbi0SQJLoBA7SEpTTGK2DnTelmvAnFG7bxMU8g1fb8PpHyt+IJ6tWDWlzjAAkngq7Xdzji9wIOjRva3cO86nt7guVac6lOUabs7aEM4JN+x6JcXGmJdM3cMxdqSAYJ7TcWiICdcwjtHt8vksArC18NWwsstRNfR/EUcKGBYxxcxuUu1gug3LurMakxa0wLWTLGSQOJj5rVNYBkunh7z/b3peCpOviIxfXXyRyTsrmmJ5N4ap1qNPwGU+bYUVif2e4d3VNRnc4OH+4T7VZ0OdAkr0iNapHaTE08ZXp9ybXxKFiv2bvH+XVa7sc0t9olRp5F4lj25mAtL2glrmuABcATEzv4L09ccRq0ds+DR8y1OT4hVhTbbvoWFLjGK7rad+q+1jeRwQtULGWEi2OZYO9U+w2PwPguCfc0EEHQiD3HVRzJ0OrTlPeN/iIPikzXMi1463IfAYzCuxlVtMf4gB4qa2yGgx1pgT9TuEhg4KaS1HZlJlR1RrGh75zOGrsxaXT3lrT4BMpMmnsRjli8OKjHNO8eR3HzVLqMLXFp1BgjgQryoLlBs/8AiNHY73B3wPgrvg2M7GbpS2l9fX7CFgqOKqxVVtLw5+BAhvFbLniXODHZBLo6I3TunsSX0mtJ6HdbfOk5hbLeeNt9tU5amqo0KWGjkpRsvD81JFTfJvlIcMcr5dSJkjUsJ1c0bxxHiLzNUbVraxNhaIv0+2wMNvFs2nCQKRKMaisxycI1Y5ZI9dw2JbUaHMIc11wQZBXVeecmn1aYL2OgH0SJY47yW+ESCD36K24XlC02qDmzx6zD+IafiAVHOUYzcE9igq0nCTS1O20dt06JAeHyRIysc6d2oEDxKpWOq87Ue8gjOZiDYQGgTGsAeMr0KnVa4S0gg7wZHmFskSjmHsPiVQd1HXz9CC2Lyia9tOm8PFSzeq4tJA62YCADG+FPLC0rV2sBc5waBqSQAPEpSI02pO8VY6LnWrtY0ucQANSVV9r/ALRsNSBFM887g2zfF5tHdKgdicr34nEFteBN6QFmtIEFoG9xF5N9RpZClFytckexVuzdRx0X5sWnGYs1TcQwGWt3kjRzvgN2pv1eaFG7bqYgNH0ZrXGHyDl1yjIRmIuDu0O+NVMSUURCSWj6YPYf1rxUXg34rM3nA0C2aMhE5nZr6xkgiPS1tKlkmdOFWOWauvEDgQRqPK//AKUphaWVsHXU9/6t4Lhhqcmdw9p/snFXYbh1HDVJTp8/48hmpK+gKH2htB/OU280yrh68UyWw8nOD0iD0TTjUQZbndIyhr+e3MfTdUGCqF7fpNM5XM3GXdEjgQw8Wm4dlBbm7cmNhnCUBTNR1QklziS4tzGM2QOJLQSMxEnpOcbTCnjY1srZvMMLA9zm5iWhxtTZ6FNgJJDGiAJJ9wHTV5PAZR73fAeC61qmVpOsbuJ0A8TA8VzpMgAb9/aTcnzlQMdUywUFzJOHjeWY2QhCpicCTxjIcHbnQ13f6J+HknFq9gcCDoRCBM45lYRQtWyCWu1b7Rud4++VsmWrFc1bRgsObIg3BsRxCyhcAqm1dmmk60lh0PD7JSKu1aiHNLXCQdQqvtLZbqRnVh0PDsPA+9azhvElVSpVX73J9fX6l7g8YprJPf6+oimMDgzUfl3auPAfM/rRLqy7MwXNsv1jd3wHh81OxuI7Gnpu9vuTMRVyR03Y2xoAAFgLDuWUKFdyj1+rMA1QCSRIYwupG7f4hDmgcWnfZZlJsqbkwKYBkWPES0+bYK6jE1BpUqfmJ98qNwG0nVHuaaZZBfqZPRflBMWh14gnqP4J9dzSjzE2TKFW5WYt2uIq+Dsv8sKNxGJfUMvc55+04u95XN2p71xxTXFsMMGRfgJk7vDxTzbZr4QhCN4xXwR1WzHkEEGCDIO8EaFRz6VaTDwJLjxiR0RpeDvTdAOA6Rkz+vbJ8ggUpZtGj1LYO1hiKId6Q6Lxwd8jqpJeZ8ntsHD1g49R3ReOzj3jXz4r0trgRIMg3ncQrOjUzx8TJY/C+z1NO69vsZWWUy4wPE8B80U2EmB4ncP79ido0Q0QP7k8SeKdbKyU7aI2psAAASW18Ia9BzabozZSCHENcA5riwuZcMeBlJbeHGJ0XDae2X0a1FvMVHU3uDX1GtzMbms2cpLmw4tJLgG5c0EmGnpsTY/0dr284+oHVHPGaIbmJcQAN5JJMQJJIa2U2M+J02Pg306LG1XZ3tzDNLnkNL3FreceA58MytLjd2WTqnULnXq5RYSTYDiToO74AobSV2G7OdR2Z8bmQT97cPAX8WrdaUqcCNTqTxJ1K3Wer1e1m5fIs6cMkbAhCEwOAhCEAL4yhIlvWbp2je2e33gdqWa6RP8A7HEEbiNIUik8VhyCXtEz1mjU/aA3uA3bx2gTySuMVqd9Uc0LDHggEGQbgjQhZTJDBYc0EQRIO471lCAIv9yNbUD2iQL5eB3Ecd9u5NhyZWr6YOvnvUv2qcrdo7klYiX+WpxWZWTRI3z7D+vJa94I/XEJ1Ti9mPqpF8wQsSspYs8sdqe9YWXanvQE+bGPdRhCewuxK9TqU3HtIyjzMKcwHIVxvWeG/ZZc/mNvem5VIx3ZGrY2hR70l5bsq9OmXENaCSTAAEknsAXpvJTZldlANr9GOqJl4bwO4fK1kzsDY9GhIptAdrmN3xABGbWLTHaplT8Mk4509zNcQ4n7QuzhGy6vf0MNYAIFgonbG0Wh3MVGVBTqtbTdVDgyHVy+kxrDOYukXLbtzMMQSR1x20CKnNZazGuDQMQ1rCxlR7oY0BwM3EElpaC5oOtsbD2SaFFlKo5tXmiebdlIc1mjR0i4hwBLZB0hSilNthbJdh2OYahqNzucwZGs5thjoAMga5jYNHSgAAQpFCCV0DDnACTYC8nQJanLjnII3NB1DbXI3Ex4AAcVrn5wz/DFx9s6h33Ru466RPdVGMxOb9uO3Mm0KVveYIQhVpKBCEIAEIQgAQhCAEq+EIJcwa3c3id7m/a4jf3zPNjwRI0/XkpFL18JJzNs7fwduGb5694skuNyPUpX1Quha5rwRDuHHiQd4/Vlsm2rERq2jBCELgAhCEAYLRwWvNDgFuhdu0AkNi0Jnmaf5G/JM0sO1vVa1vcAPcuiEZmxcqkpbtghCFwQbU3wZ4foqTBUUnMFUtHD3fr4K24dWs3TfmhMkMoQudWuG2NydALk+HDt0Vy2krsSlc3c4ASbAX7ko/6zX/L4HV/eDo3s377WO3Nlxl8WMho0BGhJ9I+wbhvXVVOJxmb3YbdSbSoW1kCEIVaSgQhCABCEIAEIQgAQhCABCEIA0qUg4Q4SPjxB3HtCVfhXDQ5hwMBw8dD4x3lOoRuJlBS3I1rwbaHgQQR4FbJ6pSDusAe/d3cEu7Beq49zukPPX2lIcOhGlQa2OKFk0njVs/dIPvg+xaGoBrbvBb70nKxlwkt0bIWA8HQg9yzCSJBCIWC5AGULQVQdDPd0vcugpuOjT4kD5n2JWVilFvZGFltcMIPsEkkbwALnw4Lq3Bn0neDf6jf3LtSoNboI7dSe8m5TlO8JKS5DsaDe5k1HO06I4kdLwGg8Z7kMpATGp1JuT3k6rdCkVa86veZIhTjDYEIQmBwEIQgAQhCABCEIAEIQgAQhCABCEIAEIQgAQhCABbN0KEIAhMfr+D/kFG1er+L5oQnuRDq7mKPVd4KQwHWb+L+VCEcvzocpbk4zqDuQhCZJoIQhAAhCEACEIQAIQhAAhCEACEIQB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2774" name="AutoShape 8" descr="data:image/jpeg;base64,/9j/4AAQSkZJRgABAQAAAQABAAD/2wCEAAkGBhQSEBUUEhQUFRUUFRcUGBgXFxUWFRUWFxUVFRUYGhQXGyYgGBojHBcYHy8gJCcpLC0sGB4xNTAqNScrLCkBCQoKDgwOGg8PGiokHyQsLC4qLCovLywsLy0pLCwsLCwsLC8sLCksKSwsKSwsLCwpLCwvLCwpLCwsLCwsLywsLP/AABEIAOEA4QMBIgACEQEDEQH/xAAbAAACAgMBAAAAAAAAAAAAAAAABAUGAQIDB//EAEYQAAEDAgMDCAYHBgUEAwAAAAEAAhEDIQQSMQVBUQYTIjJhcYGRQlKhscHRFCNicoKS8AcVQ7LS4SQzU6LCFrPD8TRzo//EABsBAAEFAQEAAAAAAAAAAAAAAAACAwQFBgEH/8QANREAAgECBAMFBwQCAwEAAAAAAAECAxEEEiExBUFREzJhceEUIoGRsdHwFSOhwUJSU5LxBv/aAAwDAQACEQMRAD8A9YQhCzxNBCEIAEIQgAQsOdAk2A8glm4zMSGA29JwgGfVGru+w71xtJXYXGiVx+kj0QXd2n5jbyWgoDVxLj26DuboPJbucACSYAEknQAXJJ4KPKv/AKnTGZ59Vvm4+Zj3JbaVJ5o1Mr358jspBy9INJb1Y3pPGbennGYY06lWkMzmkmwb1wA27njo9Els52GYKxsqnX597nuL6Lw57STuc8OohtMtDqeWmS1wOpaHalyTmnu3YE0meR1dr1n9atVd31Hn4pZ7s2pJ77o268Yeu6mQZ517B2Q8NE+aVbjQS8AXp69tibeSl2k1c9IhUw+0bLwt1V/pqMttpbusmaW1KzLtq1W9z3j3FRoxozMbBl7c3dab+1N7NZzz2NA61Tm/9+QrjUluLcqEk72dt9OiT/tHs2x2vbQp5n1C7I0uLnFxJLQT1p4p4Yl49U94IPmJ9y0Aiw3ISMzPJXVk22d2Y0ekC32jzHxATDXAiQQRxFx5pBa5LyJaeIsfHj4yuqfUcjXfMkkJNmMI6wkcWi/i35eSap1A4S0gjiEskRmpbGyEIQKBCEIAEIQgAQhCABCEIAEIQgAXGvig22rjcAa954DtPtNlzxGLg5WXdvO5k6TxO8DxMCJXYyOJJ1J1J4krjdhmpVy6LcHy4y8zGg9Edw3ntPsW4fBn9RvWEJl67kTM73NdpbVbSa+Ic9tJ1UU5hzmt1IsTA3kA9xsDB1adXHCzmig8VWywg81WpPp5HTEV2Z6TiHDLLXkFumWWOyqdSsyo8EvpA5LwB0gWuteW9JovEVHC+ZSVOmGgBoAAEAAAAAaAAaBNZlT23J8XnVxDBbFY14qvDX18sGpBB0ynLmLnAFoa0ySSGNJJIlSKEJptvccPH+X2DDMfUsOllqC3rNE/7gVXgwcB5Dfqrx+1HDfX0nj0qZae9rpHscqTCmwUnFWTN9gMTSeGg5ySdratctP6Ncg4Ddu4aeUnzU3yLwodjqUAWJeYHqtJnzhIjY9f/Rq/kd8lZv2eYBzcS9z2uaW0jGYEXc5o39gKccJpapiOJYuisJUcJRbytaNc9P7PQkIQmDy8Qx1ao2o0hzadGm0vqueAWuGmUb2kAF2afVEOkx02ZtJtemKjA4NNukIPsJB7wTeQYIIDFeg17Sx4DmuBaQbgg2IIUHtHYLziKNVtZ7adFpBaAX1Mgh7srjmc9zyxrXHrFsgHi4srVnoBPrWCDLTB9h7xv9/aorZ23HEE4pgwxdUyU2vcMzwYi3EEhpIJaTobwpdJacWdTa2GKGLmzui7huP3Tv7tfemFHObOvf4jQg7j2rrh8UQQ1++zXcTuDuB4HQ9hsVqVyXTrX0Y4hCEofBCEIAEIQgAQhCABK4vEkdFnWOp1yDjG9x3DxNhB6YqvlFruNgDx4nsGvs1ISbGR2kmSd5J1K43YZq1Mui3CnTDRA+ZJNySd5J3rZCEyQgQhYe8AEkwBqTYBAGQYM8P0VptPbtHDtzVajWyJA1c7uaLlVXlNypqNpn6Pa8F5FwOLQdO8rzytWc9xc4lzjqSZJ8VJoYRYhZm9PAep1HFWL1tT9qBuMPSj7VS5/I34kqsY7lViq056z4O5pyN8mwoqEQranhaVPuxBzk92BM3KwswsKSJPXqHUb90e4LdaUOo37o9wW6uVsUr3NmvI0JXVmLI1v7CuCFGq4OhV70V9GKjUlHZj1OuDprw3roo0pSpykbTq5HAlsXIuWncI39u9Z3H8PWGj2kZaeO/qWOF7TESyQjd2voSON2Uyq5rnF4gZSGkAPbnY8sdaS0ljZAIkWMiy5YjaxGJbQY1rnFrXvmoGvDHPLMzKeU85BaS64gRqTCeo1mvaHNIIOhGiK9IOa5pmHNLbWIDgQYPG6q0+o5tozFDEteJY5rxJbLXBwzAw4SN4NiFu9gIIIkGxB0IVZx+HxOGNJuEYKge/6xzsrWk82KNJpa1v1dJjQ1xyiTkiQSZnsLtJlRzmsMlpNo1AOUuHFuYOaDvLHRMJUoW1RwcwmIIIY4zPVcdT9lx3u4Hf36uqOewEQdEzhK5PRd1hv9YbnfAjj2ELsXcl0ql9GMIQhKJAIQhAAsOdAk2Av3LKUxz5IZ+J3duHiR5A8UCZSyq5wzlxzEROg4N3DvOp/stkITLdyvbu7sEIWHPABJMAXJ4BcOGleu1jS5xgD9eaqu0tqOqng0aN+J4lZ2ptI1XW6o6o+J7T+t6RUSrVvohLZhzQRB0NlU9pYLmnkbjcHsVtSm1MDzrI9IXb38PFP4HE9hU12e/3OxdikPwhLiZHpWOlzY/DwWhwB3OjXSez5J4iFhawdE24EiOlujfG/wB0g+CcUvs7kji696eHqEH0iMjfBz4B8FM0v2VY4i7aTe+oP+IKALdQ6jfuj3BR2N2JztXOajgAGgNAAsHZj0pmZ0No7VYGbBrtaBkBgDRzdw7SFwr4V7Ouxze0i35hI9qtVOEtLlS6c4u9iu0eSwAIc/NmMk5YcfrKdS/SI9CLAa71J7OwPNMy5s2l4jRobMSbmJJm5JKaBWHOgSdAlqKWohyb0Fdp47mqZO82aO35BVMukkm83TO08dzr59EWaOzj46pRYbimN9pq2j3Vt9z0Tg2A9ko3kvflq/DovzmPbL2s+g6W3aes3cfke1XbBY1tVgewyD5g8CNxXnae2TtR1B8i7TZzeI+Y3KvhUtozvEeHKuu0p976+pfQVX9s7BeKGXBZabjUbUcCXS/IZY3MXSGAgdAEDLIEXDp2jWD2hzTIcJB7FupcZOLujIbOxyw1JzWNa55e5rQC8gNLyBBdlbYSbwNJW7psW9YXHbxB7D8juWyFy+tzidtUO0qoc0EaHz7j2jRbpLCvh0bnXH3hr5gT4HinU8ixhLMrghCECgJUawzLjq4z3DRo8AB7U1jndGPWMeGrvYCPFLpE3yIteXIJQkcHgWsr13gtLqppkgABzctMMuQZMxN+KeSGRgUByi2h/Cae13vA+PkpbaWOFGk+ofRExxOjR4mF55R2wSfrLkmS7iTqSEv2atVpuVNXsTKGAxGIpyqUo3S+fw6m1XHPDy0UzAmHXgwGkCwsSSW8NDuK5HalUOvSMWsA7MRmLXEHTdMcCLqSZUBEggjsWyrsyjo4kJpp2aIjC7VrOa0uoxIOaz+iYbGtzcndeNylKLyWgkQTu/Xmt1ZeS3Jfnoq1R9X6Lf8AU7T9j392rtKk8RPLCNgSuVzA/s+qYyqKgPN0j1nkTJHqN9KeOlt+i9E2DyJwuEg06Yc8fxH9J/gTZv4QFOMbAgaBbLV0afZwUL3sPJWEsVtRlN2UhxMTYTYkge4rn+/GerU/Kmq+CY/rsa77zQfeqxiXc0agFxTLom5jKHgTviY7gEtuxLo04VNNbk6dus9Wp+VA25T9WpHHIT7rrOD2PTawZmNc6Bmc5oc4mLkk9u7QblnEbEpO0aGH1mANcPEa9xkdiNRH7V+Ys/BYfESWEBw1Lei4feaR/MFU+Vmzq1GnpmpnrVG6Abg5ure/TtvClqzC15a4w+mbPbYwbtI7DoWmxIIuFYNmYznqXSAkSx43SNbHcQQe5yJSlOnKne10KdCFGpGta6TueK1y6Bl1zAXuACekfJJDFVob0BeCTlfYkmRETbjEX8VfuWHI/mZrUB9V6bP9PtH2Ozd3aVJZWrSlQlkmvia6jWjiY54PzRG/Sq8noDSR0X3ud+mkWkJnC1ahMPaBbcDE2375v3Ze0JlMYXAvqGGjvOgHimJVI22SHsuTVyJfkttTK7mnHouPR7HcPH3q2Ks4HYrWXPSdx0A7gmdpcqm0Rlyl1SNNG9hLvknsC5YufY0ldmZ4hhXWrZqEb338+pOqG2lyro0pAPOO4N0He/TylVHaXKCtXs50N9Vtm+O8+KjVtMJ/88l72IfwX9v7fMlYbga71d/Bff7fMmcVysrve1wIaGODg1uhLTIk6lel4TEipTa9vVe0OHcRK8bXoPIDH5qDqZN6brfdfJHtDkvjOAp06EZ0opZdHbo/X6kjiGEhTpqVNWt0LQhCFlCjEsU6Xx6rfa4/IDzWiCZc48XH2Q34ITUtyvqO8mR2AwbWV67hUa41nh5bN2llOlRd6RB6rZ6IILgCTZSKhtnbDpU8XWrNql1R+fNTzNIZzjqTuqLt/wAtvfMqZXZ7iCo8vMdZlIb/AKx3ta3/AJFU5SfKXE85iqp1AdkHc3o++VGLWYOn2dGK+PzPTuFYfsMJCPNq783r6fA3pVi0y0wpLD7VBs+3aNP7KKQk4rA0cSvfWvVb/nmdxnDMPjF+5HXqtH6/EvHJrY/0qqB/DaA55G8bmz9qPIFenMYAIFgLAbgOCgOQ2xfo+DYCIfUHOP4y4WHg2B5qwqDhsLHDRcY6+J5zUhGnOUYO6TevUEIQpIgFSNuVIq1x2n/tMV3Xn3KOrGIrjt/8TE3U2LHh0c1Rrw/tHoAWUidtUBrWpfnZ80jjeV1Fo6BNQ7soIb4vIiO6UttIhxo1Ju0YsQ5QVQMSf/rYD51D8R5p3ko6W1Tuzjz5tk+yFWKTquJquyjO9xlxFmN0Fz6IAAAGpA0JV52Vs8UaQYDO8nTM4mSY3d24QE3HV3LDFJUqKpN+9oNPYCINwbRuK8q5TcmzQxGWm0llSXUwLwPSb+GR4EL1dRnKDB56JIHSZ0xxt1h4ifGFHx1DtaLstVqvzxI+CxUsPUutnued4HYA1qX+yNPE7/BTDGACAIA3BZCyvPJ1JTfvF7Ocpu7YKv8AKvCS1tQag5T3G49s+asCV2nQz0Xt4tMd4uPaFYcIxbwmNp1eSevk9H/DO0pZZpnnWOFQwKe+ZILQRplu4G2swCdEwx0jUGLGOI1RVp5mkXAIi2t0rg67Q40m5yW6y2GiwiIAA10AA17V7f3Za8y17s9Xv+aDisPIXF5MWG7qjXN8R0x/KR4qvJrZeJ5uvTf6tRp8Mwn2SmcZS7WhOHVP0E4mGelKPgevoW/M9qyvNbmOuRNPTde9tLmfitlywrppsPFjT5tBXVMvcrGReAwFFuJr1GvDqriMwzAmmDTosy5QbTzDTJE27FJudAJ4AnyukMFsZlKtVqguLquoMZW9JzzECbucTcpnHf5VT7j/AOUpT1kl5HYq7SPJsTL5PrGfbJkbwd47Up+7tJdMTBIE3k6959g704NELbWR63KlB7oj3bKmekbnNYReD28Tb9FTXJ7ZvOV6NLc+o0GLDKXS4AbhEpVWL9n9Odo0ezOfKm/5pMtE2RcTGNChUqQWuVnsoUVtPlEyg6H06xEA5m0yWXn05ibKWQoDPNYOKfvK/wDBW28vcOdBU8mf1rLeXVAmA2qTwa0OPkHSmdt8laOIBJGSpue0AH8Q0eO/wIVTwG0qmy6xZiGTTqEdJu/KOs074Buwwd4+003KL12LWlRw9eD7NPP/AK338tNS+bPx4rMzBtRlyIqNLHW+ydy885V1oxdfsIP/AOTF6NgsayqwPpuDmOEggyD/AH7F5Zy2xIGNrgkA2/7TEms/dHOEQviJK3J/VF6PJXDtplxZUMNzQKlUkwJgAOuexRP03AUz08NVB4VWO79Kr4lXKmYaD2D3Kj8pOVIxLjhcMOcLiJIvOUg9HcGggEvNvelStFEfCupXllk5Nc3mskurJWly1wzRDWPaBoA1gA8A5MYTllSqua1jKzsxDZDMzRJAklpMATc7kpsHkOymA+vFR+uXWmzwPXPafABWlrYEDQJUc3MbxDwsW1TTfjf0MrBWUJZAKHiaGUvZ6pc0dwJA9kKv0+SxEh1d7g4MbcbmGmRqTeKbRPfIJMq17abGIqd4PmxqSXnOIlKhXqQh/s/roaCmlOEW+hFYLZDmvzOcLG0Ay4DMcxJcYJzQdZaxg3KVQhRJzc3djyilsef4inle5vquI8jCjcZSqZhzbmsbOZ5gC4yi5gkyO6wibiJnazYr1Pvn23UfisK2o3K4SJB8jP8AbxXvNCTq4eE+bin81cuWnOmv/DoyoHCWkEHQggg+IQdEns3FteCGNIaLgnQk3d4yb9sp1SYyUlcXCSnG56H/ANSn1Qsrzv8AeJ4lCzP6RAz/AOno9UwjYpsHBjB5NAXVa0xAA4W8rLZY17mXF6ePpuqOptcC9nWbe1mHWImHsMTbM3iFvi2zTeOLHD/aUjgH0TiK/Nucakg1Gy/JmhtPMGnokxSa2RMZTpJmSc2RHG3mld2SB+B54NnU/V9p+az+76fq+0/NMVTlmbBsz2RqljtOn62mvRfbol1+jawJ8F6Vlp72Rnf1DHf8s/8AtL7mf3dT9X2n5qZ5H4djMbSIEElzd+9jlCfvSlIGcS4loF5kBriIiRZzTfiE1s3azBUY9rgcrmv33AOYi/EA94um6kISg0kr2HKePxmZZ6k3G+t5Stb5nsiFhjgQCNDdZWeNICV2js2nXpmnVaHsdqD7CDuI3EJpCDqbi7o82xOzsTsmoalEmrhnHpA7uGeOqeFQCNxGgNY5UY5uJxNSqwECoGwHRIIptaQY7QV67t3bNLD05qmZkBmpfa4jhxJsvIMXle9zmMDGuJIa2SGg6ATu/UAWEOsrKy+RruE1nWk6tSPvWtm67b+K6/MtWN2tiNpv5jDAsoiA950I+2Rx3MGu/suHJ3kzSwjIpiXnrvPWefgOwW7zcxfIvb9F9NtFrW0nt9ETlf6zmk3J4gknXXVWwFPwSfvbsosbVnD9iMckVy6+LfP6AhCE6VoIQsOMC+iAKptTDtfXqEz1gLOeBZrRoDGoKW+gN+1+ep/UmBUzdL1iXfmJd8UhiNvUWOLXPgtzzZ1ubaHv3bgQsDXlKrWnKOurHVOSVrs7/QG/a/PU/qR9Ab9r89T+pGD2gyrPNumImxGuYDUfZPkmJUd5k7M72k+r+Z5ttgf4irG57hqToY1JlJrriauZ7nes5x8ySuS9yw8HTowg+SS+SN5SWWEU+iEa1Ksa7SHDmgJIJgdthc8RJiT4J4FcMZgm1QA8TBnt7QDunQ9i6hoAgCABAAsABpATkYtNnIRcZPp5mn0MrKvv/TbuA/2oWf8A1Sn4FJ7evD+SfiC4cHH29Ie9ZW+JEVPvNB8RY+wtWixMtzLVFaTRDbNxGF+lVm0v885udEuMZHNzWJhsuqg2iZJ3KZURgvowxdUU2gYjp84Yff8A+O99zb+JRNvgVLrs9/uIKftrDRWeDo6T4OE7u8qKbsumARBh0zc72lp38HFWjlLhuq8fdPvHx9igVvuHVVXw0Jc0rP4aGYxUXSqyS8xI7GpZg7L0gZmXcI48F2o4FjCMoiNLmNCJjSbm/wBp3ErusSp1oxE0adbESyU02z0bkbtPncOGk9KlDDxy+gfK3e0qfXlWw9pnD1hUuRGV4G9huYHEajujer9ieUjGxlp1qoc0PDqdMuaQZjpablQYmn2c2+TNlDC16cYxqLW3Il1AcoeVTcOC1kOq8PRZOmaN/BuptpMqL2jygxNQEMpVaTTwp1S/82Xo+AntSOwmijVz1cPWfbokU3ksdJJdDgJJ46i/FQnPkixo4PKs9TW3+KerHdkclH4h/P42TNxTdqRuzj0W36g8d4Vf5XUP8VXtYQPAUWCF6XgMaKrMwa9tyIe0sdY8DuVA5U05xNfv/wDExIqRSjoS+H4ic8Q8/KLSXJarYndv8jm1hztGGVYDiNG1CLySOq+fSHjxHHYXKxzHczi5a5py53WIO4VOH39Dv4m1iplp5iCYbMAEkwJsBqexVDlFi24gNyYeuHgjpmk4ENvLbAkjs0GveuStqiHh6jrLsqquuT5x9PAugMrKoGy9oYnDiGsqOZ6jqVUgfdIbLe647FY8JynzENdh8Q0kgTzbi0SQJLoBA7SEpTTGK2DnTelmvAnFG7bxMU8g1fb8PpHyt+IJ6tWDWlzjAAkngq7Xdzji9wIOjRva3cO86nt7guVac6lOUabs7aEM4JN+x6JcXGmJdM3cMxdqSAYJ7TcWiICdcwjtHt8vksArC18NWwsstRNfR/EUcKGBYxxcxuUu1gug3LurMakxa0wLWTLGSQOJj5rVNYBkunh7z/b3peCpOviIxfXXyRyTsrmmJ5N4ap1qNPwGU+bYUVif2e4d3VNRnc4OH+4T7VZ0OdAkr0iNapHaTE08ZXp9ybXxKFiv2bvH+XVa7sc0t9olRp5F4lj25mAtL2glrmuABcATEzv4L09ccRq0ds+DR8y1OT4hVhTbbvoWFLjGK7rad+q+1jeRwQtULGWEi2OZYO9U+w2PwPguCfc0EEHQiD3HVRzJ0OrTlPeN/iIPikzXMi1463IfAYzCuxlVtMf4gB4qa2yGgx1pgT9TuEhg4KaS1HZlJlR1RrGh75zOGrsxaXT3lrT4BMpMmnsRjli8OKjHNO8eR3HzVLqMLXFp1BgjgQryoLlBs/8AiNHY73B3wPgrvg2M7GbpS2l9fX7CFgqOKqxVVtLw5+BAhvFbLniXODHZBLo6I3TunsSX0mtJ6HdbfOk5hbLeeNt9tU5amqo0KWGjkpRsvD81JFTfJvlIcMcr5dSJkjUsJ1c0bxxHiLzNUbVraxNhaIv0+2wMNvFs2nCQKRKMaisxycI1Y5ZI9dw2JbUaHMIc11wQZBXVeecmn1aYL2OgH0SJY47yW+ESCD36K24XlC02qDmzx6zD+IafiAVHOUYzcE9igq0nCTS1O20dt06JAeHyRIysc6d2oEDxKpWOq87Ue8gjOZiDYQGgTGsAeMr0KnVa4S0gg7wZHmFskSjmHsPiVQd1HXz9CC2Lyia9tOm8PFSzeq4tJA62YCADG+FPLC0rV2sBc5waBqSQAPEpSI02pO8VY6LnWrtY0ucQANSVV9r/ALRsNSBFM887g2zfF5tHdKgdicr34nEFteBN6QFmtIEFoG9xF5N9RpZClFytckexVuzdRx0X5sWnGYs1TcQwGWt3kjRzvgN2pv1eaFG7bqYgNH0ZrXGHyDl1yjIRmIuDu0O+NVMSUURCSWj6YPYf1rxUXg34rM3nA0C2aMhE5nZr6xkgiPS1tKlkmdOFWOWauvEDgQRqPK//AKUphaWVsHXU9/6t4Lhhqcmdw9p/snFXYbh1HDVJTp8/48hmpK+gKH2htB/OU280yrh68UyWw8nOD0iD0TTjUQZbndIyhr+e3MfTdUGCqF7fpNM5XM3GXdEjgQw8Wm4dlBbm7cmNhnCUBTNR1QklziS4tzGM2QOJLQSMxEnpOcbTCnjY1srZvMMLA9zm5iWhxtTZ6FNgJJDGiAJJ9wHTV5PAZR73fAeC61qmVpOsbuJ0A8TA8VzpMgAb9/aTcnzlQMdUywUFzJOHjeWY2QhCpicCTxjIcHbnQ13f6J+HknFq9gcCDoRCBM45lYRQtWyCWu1b7Rud4++VsmWrFc1bRgsObIg3BsRxCyhcAqm1dmmk60lh0PD7JSKu1aiHNLXCQdQqvtLZbqRnVh0PDsPA+9azhvElVSpVX73J9fX6l7g8YprJPf6+oimMDgzUfl3auPAfM/rRLqy7MwXNsv1jd3wHh81OxuI7Gnpu9vuTMRVyR03Y2xoAAFgLDuWUKFdyj1+rMA1QCSRIYwupG7f4hDmgcWnfZZlJsqbkwKYBkWPES0+bYK6jE1BpUqfmJ98qNwG0nVHuaaZZBfqZPRflBMWh14gnqP4J9dzSjzE2TKFW5WYt2uIq+Dsv8sKNxGJfUMvc55+04u95XN2p71xxTXFsMMGRfgJk7vDxTzbZr4QhCN4xXwR1WzHkEEGCDIO8EaFRz6VaTDwJLjxiR0RpeDvTdAOA6Rkz+vbJ8ggUpZtGj1LYO1hiKId6Q6Lxwd8jqpJeZ8ntsHD1g49R3ReOzj3jXz4r0trgRIMg3ncQrOjUzx8TJY/C+z1NO69vsZWWUy4wPE8B80U2EmB4ncP79ido0Q0QP7k8SeKdbKyU7aI2psAAASW18Ia9BzabozZSCHENcA5riwuZcMeBlJbeHGJ0XDae2X0a1FvMVHU3uDX1GtzMbms2cpLmw4tJLgG5c0EmGnpsTY/0dr284+oHVHPGaIbmJcQAN5JJMQJJIa2U2M+J02Pg306LG1XZ3tzDNLnkNL3FreceA58MytLjd2WTqnULnXq5RYSTYDiToO74AobSV2G7OdR2Z8bmQT97cPAX8WrdaUqcCNTqTxJ1K3Wer1e1m5fIs6cMkbAhCEwOAhCEAL4yhIlvWbp2je2e33gdqWa6RP8A7HEEbiNIUik8VhyCXtEz1mjU/aA3uA3bx2gTySuMVqd9Uc0LDHggEGQbgjQhZTJDBYc0EQRIO471lCAIv9yNbUD2iQL5eB3Ecd9u5NhyZWr6YOvnvUv2qcrdo7klYiX+WpxWZWTRI3z7D+vJa94I/XEJ1Ti9mPqpF8wQsSspYs8sdqe9YWXanvQE+bGPdRhCewuxK9TqU3HtIyjzMKcwHIVxvWeG/ZZc/mNvem5VIx3ZGrY2hR70l5bsq9OmXENaCSTAAEknsAXpvJTZldlANr9GOqJl4bwO4fK1kzsDY9GhIptAdrmN3xABGbWLTHaplT8Mk4509zNcQ4n7QuzhGy6vf0MNYAIFgonbG0Wh3MVGVBTqtbTdVDgyHVy+kxrDOYukXLbtzMMQSR1x20CKnNZazGuDQMQ1rCxlR7oY0BwM3EElpaC5oOtsbD2SaFFlKo5tXmiebdlIc1mjR0i4hwBLZB0hSilNthbJdh2OYahqNzucwZGs5thjoAMga5jYNHSgAAQpFCCV0DDnACTYC8nQJanLjnII3NB1DbXI3Ex4AAcVrn5wz/DFx9s6h33Ru466RPdVGMxOb9uO3Mm0KVveYIQhVpKBCEIAEIQgAQhCAEq+EIJcwa3c3id7m/a4jf3zPNjwRI0/XkpFL18JJzNs7fwduGb5694skuNyPUpX1Quha5rwRDuHHiQd4/Vlsm2rERq2jBCELgAhCEAYLRwWvNDgFuhdu0AkNi0Jnmaf5G/JM0sO1vVa1vcAPcuiEZmxcqkpbtghCFwQbU3wZ4foqTBUUnMFUtHD3fr4K24dWs3TfmhMkMoQudWuG2NydALk+HDt0Vy2krsSlc3c4ASbAX7ko/6zX/L4HV/eDo3s377WO3Nlxl8WMho0BGhJ9I+wbhvXVVOJxmb3YbdSbSoW1kCEIVaSgQhCABCEIAEIQgAQhCABCEIA0qUg4Q4SPjxB3HtCVfhXDQ5hwMBw8dD4x3lOoRuJlBS3I1rwbaHgQQR4FbJ6pSDusAe/d3cEu7Beq49zukPPX2lIcOhGlQa2OKFk0njVs/dIPvg+xaGoBrbvBb70nKxlwkt0bIWA8HQg9yzCSJBCIWC5AGULQVQdDPd0vcugpuOjT4kD5n2JWVilFvZGFltcMIPsEkkbwALnw4Lq3Bn0neDf6jf3LtSoNboI7dSe8m5TlO8JKS5DsaDe5k1HO06I4kdLwGg8Z7kMpATGp1JuT3k6rdCkVa86veZIhTjDYEIQmBwEIQgAQhCABCEIAEIQgAQhCABCEIAEIQgAQhCABbN0KEIAhMfr+D/kFG1er+L5oQnuRDq7mKPVd4KQwHWb+L+VCEcvzocpbk4zqDuQhCZJoIQhAAhCEACEIQAIQhAAhCEACEIQB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2775" name="AutoShape 10" descr="data:image/jpeg;base64,/9j/4AAQSkZJRgABAQAAAQABAAD/2wCEAAkGBhQSEBUUEhQUFRUUFRcUGBgXFxUWFRUWFxUVFRUYGhQXGyYgGBojHBcYHy8gJCcpLC0sGB4xNTAqNScrLCkBCQoKDgwOGg8PGiokHyQsLC4qLCovLywsLy0pLCwsLCwsLC8sLCksKSwsKSwsLCwpLCwvLCwpLCwsLCwsLywsLP/AABEIAOEA4QMBIgACEQEDEQH/xAAbAAACAgMBAAAAAAAAAAAAAAAABAUGAQIDB//EAEYQAAEDAgMDCAYHBgUEAwAAAAEAAhEDIQQSMQVBUQYTIjJhcYGRQlKhscHRFCNicoKS8AcVQ7LS4SQzU6LCFrPD8TRzo//EABsBAAEFAQEAAAAAAAAAAAAAAAACAwQFBgEH/8QANREAAgECBAMFBwQCAwEAAAAAAAECAxEEEiExBUFREzJhceEUIoGRsdHwFSOhwUJSU5LxBv/aAAwDAQACEQMRAD8A9YQhCzxNBCEIAEIQgAQsOdAk2A8glm4zMSGA29JwgGfVGru+w71xtJXYXGiVx+kj0QXd2n5jbyWgoDVxLj26DuboPJbucACSYAEknQAXJJ4KPKv/AKnTGZ59Vvm4+Zj3JbaVJ5o1Mr358jspBy9INJb1Y3pPGbennGYY06lWkMzmkmwb1wA27njo9Els52GYKxsqnX597nuL6Lw57STuc8OohtMtDqeWmS1wOpaHalyTmnu3YE0meR1dr1n9atVd31Hn4pZ7s2pJ77o268Yeu6mQZ517B2Q8NE+aVbjQS8AXp69tibeSl2k1c9IhUw+0bLwt1V/pqMttpbusmaW1KzLtq1W9z3j3FRoxozMbBl7c3dab+1N7NZzz2NA61Tm/9+QrjUluLcqEk72dt9OiT/tHs2x2vbQp5n1C7I0uLnFxJLQT1p4p4Yl49U94IPmJ9y0Aiw3ISMzPJXVk22d2Y0ekC32jzHxATDXAiQQRxFx5pBa5LyJaeIsfHj4yuqfUcjXfMkkJNmMI6wkcWi/i35eSap1A4S0gjiEskRmpbGyEIQKBCEIAEIQgAQhCABCEIAEIQgAXGvig22rjcAa954DtPtNlzxGLg5WXdvO5k6TxO8DxMCJXYyOJJ1J1J4krjdhmpVy6LcHy4y8zGg9Edw3ntPsW4fBn9RvWEJl67kTM73NdpbVbSa+Ic9tJ1UU5hzmt1IsTA3kA9xsDB1adXHCzmig8VWywg81WpPp5HTEV2Z6TiHDLLXkFumWWOyqdSsyo8EvpA5LwB0gWuteW9JovEVHC+ZSVOmGgBoAAEAAAAAaAAaBNZlT23J8XnVxDBbFY14qvDX18sGpBB0ynLmLnAFoa0ySSGNJJIlSKEJptvccPH+X2DDMfUsOllqC3rNE/7gVXgwcB5Dfqrx+1HDfX0nj0qZae9rpHscqTCmwUnFWTN9gMTSeGg5ySdratctP6Ncg4Ddu4aeUnzU3yLwodjqUAWJeYHqtJnzhIjY9f/Rq/kd8lZv2eYBzcS9z2uaW0jGYEXc5o39gKccJpapiOJYuisJUcJRbytaNc9P7PQkIQmDy8Qx1ao2o0hzadGm0vqueAWuGmUb2kAF2afVEOkx02ZtJtemKjA4NNukIPsJB7wTeQYIIDFeg17Sx4DmuBaQbgg2IIUHtHYLziKNVtZ7adFpBaAX1Mgh7srjmc9zyxrXHrFsgHi4srVnoBPrWCDLTB9h7xv9/aorZ23HEE4pgwxdUyU2vcMzwYi3EEhpIJaTobwpdJacWdTa2GKGLmzui7huP3Tv7tfemFHObOvf4jQg7j2rrh8UQQ1++zXcTuDuB4HQ9hsVqVyXTrX0Y4hCEofBCEIAEIQgAQhCABK4vEkdFnWOp1yDjG9x3DxNhB6YqvlFruNgDx4nsGvs1ISbGR2kmSd5J1K43YZq1Mui3CnTDRA+ZJNySd5J3rZCEyQgQhYe8AEkwBqTYBAGQYM8P0VptPbtHDtzVajWyJA1c7uaLlVXlNypqNpn6Pa8F5FwOLQdO8rzytWc9xc4lzjqSZJ8VJoYRYhZm9PAep1HFWL1tT9qBuMPSj7VS5/I34kqsY7lViq056z4O5pyN8mwoqEQranhaVPuxBzk92BM3KwswsKSJPXqHUb90e4LdaUOo37o9wW6uVsUr3NmvI0JXVmLI1v7CuCFGq4OhV70V9GKjUlHZj1OuDprw3roo0pSpykbTq5HAlsXIuWncI39u9Z3H8PWGj2kZaeO/qWOF7TESyQjd2voSON2Uyq5rnF4gZSGkAPbnY8sdaS0ljZAIkWMiy5YjaxGJbQY1rnFrXvmoGvDHPLMzKeU85BaS64gRqTCeo1mvaHNIIOhGiK9IOa5pmHNLbWIDgQYPG6q0+o5tozFDEteJY5rxJbLXBwzAw4SN4NiFu9gIIIkGxB0IVZx+HxOGNJuEYKge/6xzsrWk82KNJpa1v1dJjQ1xyiTkiQSZnsLtJlRzmsMlpNo1AOUuHFuYOaDvLHRMJUoW1RwcwmIIIY4zPVcdT9lx3u4Hf36uqOewEQdEzhK5PRd1hv9YbnfAjj2ELsXcl0ql9GMIQhKJAIQhAAsOdAk2Av3LKUxz5IZ+J3duHiR5A8UCZSyq5wzlxzEROg4N3DvOp/stkITLdyvbu7sEIWHPABJMAXJ4BcOGleu1jS5xgD9eaqu0tqOqng0aN+J4lZ2ptI1XW6o6o+J7T+t6RUSrVvohLZhzQRB0NlU9pYLmnkbjcHsVtSm1MDzrI9IXb38PFP4HE9hU12e/3OxdikPwhLiZHpWOlzY/DwWhwB3OjXSez5J4iFhawdE24EiOlujfG/wB0g+CcUvs7kji696eHqEH0iMjfBz4B8FM0v2VY4i7aTe+oP+IKALdQ6jfuj3BR2N2JztXOajgAGgNAAsHZj0pmZ0No7VYGbBrtaBkBgDRzdw7SFwr4V7Ouxze0i35hI9qtVOEtLlS6c4u9iu0eSwAIc/NmMk5YcfrKdS/SI9CLAa71J7OwPNMy5s2l4jRobMSbmJJm5JKaBWHOgSdAlqKWohyb0Fdp47mqZO82aO35BVMukkm83TO08dzr59EWaOzj46pRYbimN9pq2j3Vt9z0Tg2A9ko3kvflq/DovzmPbL2s+g6W3aes3cfke1XbBY1tVgewyD5g8CNxXnae2TtR1B8i7TZzeI+Y3KvhUtozvEeHKuu0p976+pfQVX9s7BeKGXBZabjUbUcCXS/IZY3MXSGAgdAEDLIEXDp2jWD2hzTIcJB7FupcZOLujIbOxyw1JzWNa55e5rQC8gNLyBBdlbYSbwNJW7psW9YXHbxB7D8juWyFy+tzidtUO0qoc0EaHz7j2jRbpLCvh0bnXH3hr5gT4HinU8ixhLMrghCECgJUawzLjq4z3DRo8AB7U1jndGPWMeGrvYCPFLpE3yIteXIJQkcHgWsr13gtLqppkgABzctMMuQZMxN+KeSGRgUByi2h/Cae13vA+PkpbaWOFGk+ofRExxOjR4mF55R2wSfrLkmS7iTqSEv2atVpuVNXsTKGAxGIpyqUo3S+fw6m1XHPDy0UzAmHXgwGkCwsSSW8NDuK5HalUOvSMWsA7MRmLXEHTdMcCLqSZUBEggjsWyrsyjo4kJpp2aIjC7VrOa0uoxIOaz+iYbGtzcndeNylKLyWgkQTu/Xmt1ZeS3Jfnoq1R9X6Lf8AU7T9j392rtKk8RPLCNgSuVzA/s+qYyqKgPN0j1nkTJHqN9KeOlt+i9E2DyJwuEg06Yc8fxH9J/gTZv4QFOMbAgaBbLV0afZwUL3sPJWEsVtRlN2UhxMTYTYkge4rn+/GerU/Kmq+CY/rsa77zQfeqxiXc0agFxTLom5jKHgTviY7gEtuxLo04VNNbk6dus9Wp+VA25T9WpHHIT7rrOD2PTawZmNc6Bmc5oc4mLkk9u7QblnEbEpO0aGH1mANcPEa9xkdiNRH7V+Ys/BYfESWEBw1Lei4feaR/MFU+Vmzq1GnpmpnrVG6Abg5ure/TtvClqzC15a4w+mbPbYwbtI7DoWmxIIuFYNmYznqXSAkSx43SNbHcQQe5yJSlOnKne10KdCFGpGta6TueK1y6Bl1zAXuACekfJJDFVob0BeCTlfYkmRETbjEX8VfuWHI/mZrUB9V6bP9PtH2Ozd3aVJZWrSlQlkmvia6jWjiY54PzRG/Sq8noDSR0X3ud+mkWkJnC1ahMPaBbcDE2375v3Ze0JlMYXAvqGGjvOgHimJVI22SHsuTVyJfkttTK7mnHouPR7HcPH3q2Ks4HYrWXPSdx0A7gmdpcqm0Rlyl1SNNG9hLvknsC5YufY0ldmZ4hhXWrZqEb338+pOqG2lyro0pAPOO4N0He/TylVHaXKCtXs50N9Vtm+O8+KjVtMJ/88l72IfwX9v7fMlYbga71d/Bff7fMmcVysrve1wIaGODg1uhLTIk6lel4TEipTa9vVe0OHcRK8bXoPIDH5qDqZN6brfdfJHtDkvjOAp06EZ0opZdHbo/X6kjiGEhTpqVNWt0LQhCFlCjEsU6Xx6rfa4/IDzWiCZc48XH2Q34ITUtyvqO8mR2AwbWV67hUa41nh5bN2llOlRd6RB6rZ6IILgCTZSKhtnbDpU8XWrNql1R+fNTzNIZzjqTuqLt/wAtvfMqZXZ7iCo8vMdZlIb/AKx3ta3/AJFU5SfKXE85iqp1AdkHc3o++VGLWYOn2dGK+PzPTuFYfsMJCPNq783r6fA3pVi0y0wpLD7VBs+3aNP7KKQk4rA0cSvfWvVb/nmdxnDMPjF+5HXqtH6/EvHJrY/0qqB/DaA55G8bmz9qPIFenMYAIFgLAbgOCgOQ2xfo+DYCIfUHOP4y4WHg2B5qwqDhsLHDRcY6+J5zUhGnOUYO6TevUEIQpIgFSNuVIq1x2n/tMV3Xn3KOrGIrjt/8TE3U2LHh0c1Rrw/tHoAWUidtUBrWpfnZ80jjeV1Fo6BNQ7soIb4vIiO6UttIhxo1Ju0YsQ5QVQMSf/rYD51D8R5p3ko6W1Tuzjz5tk+yFWKTquJquyjO9xlxFmN0Fz6IAAAGpA0JV52Vs8UaQYDO8nTM4mSY3d24QE3HV3LDFJUqKpN+9oNPYCINwbRuK8q5TcmzQxGWm0llSXUwLwPSb+GR4EL1dRnKDB56JIHSZ0xxt1h4ifGFHx1DtaLstVqvzxI+CxUsPUutnued4HYA1qX+yNPE7/BTDGACAIA3BZCyvPJ1JTfvF7Ocpu7YKv8AKvCS1tQag5T3G49s+asCV2nQz0Xt4tMd4uPaFYcIxbwmNp1eSevk9H/DO0pZZpnnWOFQwKe+ZILQRplu4G2swCdEwx0jUGLGOI1RVp5mkXAIi2t0rg67Q40m5yW6y2GiwiIAA10AA17V7f3Za8y17s9Xv+aDisPIXF5MWG7qjXN8R0x/KR4qvJrZeJ5uvTf6tRp8Mwn2SmcZS7WhOHVP0E4mGelKPgevoW/M9qyvNbmOuRNPTde9tLmfitlywrppsPFjT5tBXVMvcrGReAwFFuJr1GvDqriMwzAmmDTosy5QbTzDTJE27FJudAJ4AnyukMFsZlKtVqguLquoMZW9JzzECbucTcpnHf5VT7j/AOUpT1kl5HYq7SPJsTL5PrGfbJkbwd47Up+7tJdMTBIE3k6959g704NELbWR63KlB7oj3bKmekbnNYReD28Tb9FTXJ7ZvOV6NLc+o0GLDKXS4AbhEpVWL9n9Odo0ezOfKm/5pMtE2RcTGNChUqQWuVnsoUVtPlEyg6H06xEA5m0yWXn05ibKWQoDPNYOKfvK/wDBW28vcOdBU8mf1rLeXVAmA2qTwa0OPkHSmdt8laOIBJGSpue0AH8Q0eO/wIVTwG0qmy6xZiGTTqEdJu/KOs074Buwwd4+003KL12LWlRw9eD7NPP/AK338tNS+bPx4rMzBtRlyIqNLHW+ydy885V1oxdfsIP/AOTF6NgsayqwPpuDmOEggyD/AH7F5Zy2xIGNrgkA2/7TEms/dHOEQviJK3J/VF6PJXDtplxZUMNzQKlUkwJgAOuexRP03AUz08NVB4VWO79Kr4lXKmYaD2D3Kj8pOVIxLjhcMOcLiJIvOUg9HcGggEvNvelStFEfCupXllk5Nc3mskurJWly1wzRDWPaBoA1gA8A5MYTllSqua1jKzsxDZDMzRJAklpMATc7kpsHkOymA+vFR+uXWmzwPXPafABWlrYEDQJUc3MbxDwsW1TTfjf0MrBWUJZAKHiaGUvZ6pc0dwJA9kKv0+SxEh1d7g4MbcbmGmRqTeKbRPfIJMq17abGIqd4PmxqSXnOIlKhXqQh/s/roaCmlOEW+hFYLZDmvzOcLG0Ay4DMcxJcYJzQdZaxg3KVQhRJzc3djyilsef4inle5vquI8jCjcZSqZhzbmsbOZ5gC4yi5gkyO6wibiJnazYr1Pvn23UfisK2o3K4SJB8jP8AbxXvNCTq4eE+bin81cuWnOmv/DoyoHCWkEHQggg+IQdEns3FteCGNIaLgnQk3d4yb9sp1SYyUlcXCSnG56H/ANSn1Qsrzv8AeJ4lCzP6RAz/AOno9UwjYpsHBjB5NAXVa0xAA4W8rLZY17mXF6ePpuqOptcC9nWbe1mHWImHsMTbM3iFvi2zTeOLHD/aUjgH0TiK/Nucakg1Gy/JmhtPMGnokxSa2RMZTpJmSc2RHG3mld2SB+B54NnU/V9p+az+76fq+0/NMVTlmbBsz2RqljtOn62mvRfbol1+jawJ8F6Vlp72Rnf1DHf8s/8AtL7mf3dT9X2n5qZ5H4djMbSIEElzd+9jlCfvSlIGcS4loF5kBriIiRZzTfiE1s3azBUY9rgcrmv33AOYi/EA94um6kISg0kr2HKePxmZZ6k3G+t5Stb5nsiFhjgQCNDdZWeNICV2js2nXpmnVaHsdqD7CDuI3EJpCDqbi7o82xOzsTsmoalEmrhnHpA7uGeOqeFQCNxGgNY5UY5uJxNSqwECoGwHRIIptaQY7QV67t3bNLD05qmZkBmpfa4jhxJsvIMXle9zmMDGuJIa2SGg6ATu/UAWEOsrKy+RruE1nWk6tSPvWtm67b+K6/MtWN2tiNpv5jDAsoiA950I+2Rx3MGu/suHJ3kzSwjIpiXnrvPWefgOwW7zcxfIvb9F9NtFrW0nt9ETlf6zmk3J4gknXXVWwFPwSfvbsosbVnD9iMckVy6+LfP6AhCE6VoIQsOMC+iAKptTDtfXqEz1gLOeBZrRoDGoKW+gN+1+ep/UmBUzdL1iXfmJd8UhiNvUWOLXPgtzzZ1ubaHv3bgQsDXlKrWnKOurHVOSVrs7/QG/a/PU/qR9Ab9r89T+pGD2gyrPNumImxGuYDUfZPkmJUd5k7M72k+r+Z5ttgf4irG57hqToY1JlJrriauZ7nes5x8ySuS9yw8HTowg+SS+SN5SWWEU+iEa1Ksa7SHDmgJIJgdthc8RJiT4J4FcMZgm1QA8TBnt7QDunQ9i6hoAgCABAAsABpATkYtNnIRcZPp5mn0MrKvv/TbuA/2oWf8A1Sn4FJ7evD+SfiC4cHH29Ie9ZW+JEVPvNB8RY+wtWixMtzLVFaTRDbNxGF+lVm0v885udEuMZHNzWJhsuqg2iZJ3KZURgvowxdUU2gYjp84Yff8A+O99zb+JRNvgVLrs9/uIKftrDRWeDo6T4OE7u8qKbsumARBh0zc72lp38HFWjlLhuq8fdPvHx9igVvuHVVXw0Jc0rP4aGYxUXSqyS8xI7GpZg7L0gZmXcI48F2o4FjCMoiNLmNCJjSbm/wBp3ErusSp1oxE0adbESyU02z0bkbtPncOGk9KlDDxy+gfK3e0qfXlWw9pnD1hUuRGV4G9huYHEajujer9ieUjGxlp1qoc0PDqdMuaQZjpablQYmn2c2+TNlDC16cYxqLW3Il1AcoeVTcOC1kOq8PRZOmaN/BuptpMqL2jygxNQEMpVaTTwp1S/82Xo+AntSOwmijVz1cPWfbokU3ksdJJdDgJJ46i/FQnPkixo4PKs9TW3+KerHdkclH4h/P42TNxTdqRuzj0W36g8d4Vf5XUP8VXtYQPAUWCF6XgMaKrMwa9tyIe0sdY8DuVA5U05xNfv/wDExIqRSjoS+H4ic8Q8/KLSXJarYndv8jm1hztGGVYDiNG1CLySOq+fSHjxHHYXKxzHczi5a5py53WIO4VOH39Dv4m1iplp5iCYbMAEkwJsBqexVDlFi24gNyYeuHgjpmk4ENvLbAkjs0GveuStqiHh6jrLsqquuT5x9PAugMrKoGy9oYnDiGsqOZ6jqVUgfdIbLe647FY8JynzENdh8Q0kgTzbi0SQJLoBA7SEpTTGK2DnTelmvAnFG7bxMU8g1fb8PpHyt+IJ6tWDWlzjAAkngq7Xdzji9wIOjRva3cO86nt7guVac6lOUabs7aEM4JN+x6JcXGmJdM3cMxdqSAYJ7TcWiICdcwjtHt8vksArC18NWwsstRNfR/EUcKGBYxxcxuUu1gug3LurMakxa0wLWTLGSQOJj5rVNYBkunh7z/b3peCpOviIxfXXyRyTsrmmJ5N4ap1qNPwGU+bYUVif2e4d3VNRnc4OH+4T7VZ0OdAkr0iNapHaTE08ZXp9ybXxKFiv2bvH+XVa7sc0t9olRp5F4lj25mAtL2glrmuABcATEzv4L09ccRq0ds+DR8y1OT4hVhTbbvoWFLjGK7rad+q+1jeRwQtULGWEi2OZYO9U+w2PwPguCfc0EEHQiD3HVRzJ0OrTlPeN/iIPikzXMi1463IfAYzCuxlVtMf4gB4qa2yGgx1pgT9TuEhg4KaS1HZlJlR1RrGh75zOGrsxaXT3lrT4BMpMmnsRjli8OKjHNO8eR3HzVLqMLXFp1BgjgQryoLlBs/8AiNHY73B3wPgrvg2M7GbpS2l9fX7CFgqOKqxVVtLw5+BAhvFbLniXODHZBLo6I3TunsSX0mtJ6HdbfOk5hbLeeNt9tU5amqo0KWGjkpRsvD81JFTfJvlIcMcr5dSJkjUsJ1c0bxxHiLzNUbVraxNhaIv0+2wMNvFs2nCQKRKMaisxycI1Y5ZI9dw2JbUaHMIc11wQZBXVeecmn1aYL2OgH0SJY47yW+ESCD36K24XlC02qDmzx6zD+IafiAVHOUYzcE9igq0nCTS1O20dt06JAeHyRIysc6d2oEDxKpWOq87Ue8gjOZiDYQGgTGsAeMr0KnVa4S0gg7wZHmFskSjmHsPiVQd1HXz9CC2Lyia9tOm8PFSzeq4tJA62YCADG+FPLC0rV2sBc5waBqSQAPEpSI02pO8VY6LnWrtY0ucQANSVV9r/ALRsNSBFM887g2zfF5tHdKgdicr34nEFteBN6QFmtIEFoG9xF5N9RpZClFytckexVuzdRx0X5sWnGYs1TcQwGWt3kjRzvgN2pv1eaFG7bqYgNH0ZrXGHyDl1yjIRmIuDu0O+NVMSUURCSWj6YPYf1rxUXg34rM3nA0C2aMhE5nZr6xkgiPS1tKlkmdOFWOWauvEDgQRqPK//AKUphaWVsHXU9/6t4Lhhqcmdw9p/snFXYbh1HDVJTp8/48hmpK+gKH2htB/OU280yrh68UyWw8nOD0iD0TTjUQZbndIyhr+e3MfTdUGCqF7fpNM5XM3GXdEjgQw8Wm4dlBbm7cmNhnCUBTNR1QklziS4tzGM2QOJLQSMxEnpOcbTCnjY1srZvMMLA9zm5iWhxtTZ6FNgJJDGiAJJ9wHTV5PAZR73fAeC61qmVpOsbuJ0A8TA8VzpMgAb9/aTcnzlQMdUywUFzJOHjeWY2QhCpicCTxjIcHbnQ13f6J+HknFq9gcCDoRCBM45lYRQtWyCWu1b7Rud4++VsmWrFc1bRgsObIg3BsRxCyhcAqm1dmmk60lh0PD7JSKu1aiHNLXCQdQqvtLZbqRnVh0PDsPA+9azhvElVSpVX73J9fX6l7g8YprJPf6+oimMDgzUfl3auPAfM/rRLqy7MwXNsv1jd3wHh81OxuI7Gnpu9vuTMRVyR03Y2xoAAFgLDuWUKFdyj1+rMA1QCSRIYwupG7f4hDmgcWnfZZlJsqbkwKYBkWPES0+bYK6jE1BpUqfmJ98qNwG0nVHuaaZZBfqZPRflBMWh14gnqP4J9dzSjzE2TKFW5WYt2uIq+Dsv8sKNxGJfUMvc55+04u95XN2p71xxTXFsMMGRfgJk7vDxTzbZr4QhCN4xXwR1WzHkEEGCDIO8EaFRz6VaTDwJLjxiR0RpeDvTdAOA6Rkz+vbJ8ggUpZtGj1LYO1hiKId6Q6Lxwd8jqpJeZ8ntsHD1g49R3ReOzj3jXz4r0trgRIMg3ncQrOjUzx8TJY/C+z1NO69vsZWWUy4wPE8B80U2EmB4ncP79ido0Q0QP7k8SeKdbKyU7aI2psAAASW18Ia9BzabozZSCHENcA5riwuZcMeBlJbeHGJ0XDae2X0a1FvMVHU3uDX1GtzMbms2cpLmw4tJLgG5c0EmGnpsTY/0dr284+oHVHPGaIbmJcQAN5JJMQJJIa2U2M+J02Pg306LG1XZ3tzDNLnkNL3FreceA58MytLjd2WTqnULnXq5RYSTYDiToO74AobSV2G7OdR2Z8bmQT97cPAX8WrdaUqcCNTqTxJ1K3Wer1e1m5fIs6cMkbAhCEwOAhCEAL4yhIlvWbp2je2e33gdqWa6RP8A7HEEbiNIUik8VhyCXtEz1mjU/aA3uA3bx2gTySuMVqd9Uc0LDHggEGQbgjQhZTJDBYc0EQRIO471lCAIv9yNbUD2iQL5eB3Ecd9u5NhyZWr6YOvnvUv2qcrdo7klYiX+WpxWZWTRI3z7D+vJa94I/XEJ1Ti9mPqpF8wQsSspYs8sdqe9YWXanvQE+bGPdRhCewuxK9TqU3HtIyjzMKcwHIVxvWeG/ZZc/mNvem5VIx3ZGrY2hR70l5bsq9OmXENaCSTAAEknsAXpvJTZldlANr9GOqJl4bwO4fK1kzsDY9GhIptAdrmN3xABGbWLTHaplT8Mk4509zNcQ4n7QuzhGy6vf0MNYAIFgonbG0Wh3MVGVBTqtbTdVDgyHVy+kxrDOYukXLbtzMMQSR1x20CKnNZazGuDQMQ1rCxlR7oY0BwM3EElpaC5oOtsbD2SaFFlKo5tXmiebdlIc1mjR0i4hwBLZB0hSilNthbJdh2OYahqNzucwZGs5thjoAMga5jYNHSgAAQpFCCV0DDnACTYC8nQJanLjnII3NB1DbXI3Ex4AAcVrn5wz/DFx9s6h33Ru466RPdVGMxOb9uO3Mm0KVveYIQhVpKBCEIAEIQgAQhCAEq+EIJcwa3c3id7m/a4jf3zPNjwRI0/XkpFL18JJzNs7fwduGb5694skuNyPUpX1Quha5rwRDuHHiQd4/Vlsm2rERq2jBCELgAhCEAYLRwWvNDgFuhdu0AkNi0Jnmaf5G/JM0sO1vVa1vcAPcuiEZmxcqkpbtghCFwQbU3wZ4foqTBUUnMFUtHD3fr4K24dWs3TfmhMkMoQudWuG2NydALk+HDt0Vy2krsSlc3c4ASbAX7ko/6zX/L4HV/eDo3s377WO3Nlxl8WMho0BGhJ9I+wbhvXVVOJxmb3YbdSbSoW1kCEIVaSgQhCABCEIAEIQgAQhCABCEIA0qUg4Q4SPjxB3HtCVfhXDQ5hwMBw8dD4x3lOoRuJlBS3I1rwbaHgQQR4FbJ6pSDusAe/d3cEu7Beq49zukPPX2lIcOhGlQa2OKFk0njVs/dIPvg+xaGoBrbvBb70nKxlwkt0bIWA8HQg9yzCSJBCIWC5AGULQVQdDPd0vcugpuOjT4kD5n2JWVilFvZGFltcMIPsEkkbwALnw4Lq3Bn0neDf6jf3LtSoNboI7dSe8m5TlO8JKS5DsaDe5k1HO06I4kdLwGg8Z7kMpATGp1JuT3k6rdCkVa86veZIhTjDYEIQmBwEIQgAQhCABCEIAEIQgAQhCABCEIAEIQgAQhCABbN0KEIAhMfr+D/kFG1er+L5oQnuRDq7mKPVd4KQwHWb+L+VCEcvzocpbk4zqDuQhCZJoIQhAAhCEACEIQAIQhAAhCEACEIQB/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32776" name="Picture 16" descr="https://encrypted-tbn2.gstatic.com/images?q=tbn:ANd9GcQPp7moXvWivldeJq5dpbV9ja6Ove4iVyNUz8o8wOWgNghH909jn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5" y="5229225"/>
            <a:ext cx="2255838" cy="117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7" name="Picture 18" descr="http://www.geocities.ws/paroquiatangara/Figuras/circuloanocrista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708275"/>
            <a:ext cx="1152525" cy="1152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8" name="Picture 20" descr="http://perlbal.hi-pi.com/blog-images/568659/gd/129019017408/ANO-LITURGIC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25" y="4010025"/>
            <a:ext cx="2693988" cy="2376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9" name="Picture 22" descr="https://encrypted-tbn0.gstatic.com/images?q=tbn:ANd9GcR_52FUGOFvCzv3iS0woT_jt33zkf041tZ22O18eWUX0OYQWN8Ma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708275"/>
            <a:ext cx="1225550" cy="1228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0" name="Picture 14" descr="http://www.igrejaparati.com.br/ADV.%20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04813"/>
            <a:ext cx="3084513" cy="2239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1" name="Imagem 12" descr="http://c2.quickcachr.fotos.sapo.pt/i/b6a069a0e/8112884_HqzVG.jpe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844675"/>
            <a:ext cx="3529012" cy="3386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2" name="AutoShape 15" descr="data:image/jpeg;base64,/9j/4AAQSkZJRgABAQAAAQABAAD/2wCEAAkGBhQSEBUUExQUFBUVFxgZGRYYGBgfGBgdHRgcHhgYFxwgGyggGSAjGhgcHy8gJCcpLCwsGB4xNTAqNSYrLCkBCQoKDgwOGg8PGi4kHyQsLCwvLCwsLCwvLCwtLCwsLCwsKTQvLCw0LC0pLCwtLCw0LDQsLCosLCwsLCwsLCwsLP/AABEIAL8BCAMBIgACEQEDEQH/xAAcAAACAwEBAQEAAAAAAAAAAAAFBgADBAcCAQj/xABJEAACAgAEAwUDCAcFBgYDAAABAgMRAAQSIQUiMQYTQVFhMnGBByNScpGSobEUM0JigrLBFUNzosIWY7PR0vAkU4OTw9Mlo+H/xAAaAQACAwEBAAAAAAAAAAAAAAACAwAEBQEG/8QANhEAAQQABAIIBAUEAwAAAAAAAQACAxEEEiExQVEFEyJhcZGh8IGxwdEUJDLh8QYjQpIVM3L/2gAMAwEAAhEDEQA/AO34mJgDxntT+jzrF3LsCurvL0oN602Von0vAucGiyiAvZFouJRM5jWSNnW7QOpYVV2oNirH2jGjHO+zeXbLD9JZoHuSUHu5F0gMBS6iACw0ix6Ybcnx4S5Xvq02xQAEHm16FomgbJB+OERYhsl9yJzKRfEwA7J592Tu5PaXV/eCQrTkFGIvcWPE9fCgMH8Oa4OFhApiYmAfE5mzPeQRorIDokd70A7EqoG7Ebel9cEuE0jaOCLBBB8R0x9wg9neMyZeSLLJBH3DNtpc96pc2xaP9mixLAjbSeZjuXPLzuZGB7oqpPssS67KUDCtiQWJ/hq7JxwEHZdojda8TALjPapIgyRFZJQL0izQsgnb2ipFFQR1FlRbCrinFmSORpWEeiNmMIYK7Up3SYsoq6OoAVRBx1RHp8wqLqdlVfNiAPTc4+pOpqmU6hqFEbjbceY3G/qMc5z2fknBTM6JIGajqZUK2aDro0uo0HWevI7AsD1JzTw5a2aTutUIiiVw2y0d+7Qh40IQBVBG6nox3HNx4I8vDinHNZpI1LOwVR4k/YPUnyxYDeEuTikJgo5iVI9YqIw3LpB1II9iwrQec2dvA0cYY+1mZMksq0Ylkb2yoRovaUIBRDUVFneyQdxQ49+UB1aE1aJsL3Amk/R5pWZkDAstWPL/ALBH2jzGLcJ2sZgztHLHKhBYiN3VqIK3HIoARwoAJ1OC0a+x1DFwh2KbhtAC6C5UuRX7RVmB8NybO9+ZYleK34mJiY4opiE4FcanZGja5AnMCIwC5ahp5aJcaQ5IAPga2sfJw0kJJuSNgbUxFZR66W2Ygj2Cov16GG60UW7JZ9JQShsBiv2eI8wQQQfEEY+JxKNnCKwYsGIrccraW3GwIaxXo3kcA4mfJwXFG8wLoC0z6ZXLFU1adAApfA6b0nYbEhcxl3gLMZVQyuQkYZFdFbSCdX7RRVA2rxJcAk4ACQgaDv7l3RPizqWKhlLDqLFjp1HxH2jHvCJZyzSzwSxTle81ErQCGtGtxvKwKglrJbQ469GXjPaFcskTuOWRtJOpQF5GbqdieWqsePlR5FJ1hLRuOG/go4ULRbExyvs72xjjmzchknnZWKQpJM2jSBY2LEamO1hSeXws4Ye2/ap4SkULASkrai9XmAh0ldxdhgNl9RZutjczhSJzadlBvb1Cc8THN85mM7kmDyzqxaUO6D2CGIGzEggKUAIJVQXuwuoDokEupVYEGwDY6H1GBa8OsckJFKzExMTBrimJiYmIopgPmO2GUjZVadQWIA9og2dIogVVmrusCu03ykQZORojHLJItXQAQWAwtyfIjoDji+Vny7ZmIuqxIZyxZXPeKuu1RjS1vS6x0G+K8k4bsrjMHIWdYR2Tsea6d2JnBzjrQoyyPuP22ijLEe/ffDT2w0CGNn7zlmj06N99QssPLTd1v4DrR5tBBBlWMyZkgGS+WaTUYihDLQatY5aK/R9QB7j40rqBmUlKsOrszA+IsE/HFNuIZkLed7jTVWIsDJMcw0pP3As58/zIVMikLQGna2I6BtgKuq267gYZGkA6kD3nHK8rxrL5eu7EEoqtLxAmvLXWsfxavdhgyHbXh9hZYky7eZjUpfo6jYerBcWcPIMtOcCfL6lKlwE7dQwkd2qYs/xaiVR4F5bDu61qvoV1A1QO48xtthQ4rxCTJrPmcs0M8s5XXGknIlWBIo/vHJIFWPDY1WH3KGJlDxaGU9GTSQfcRscWzQK6sjqGVgVZWFhgRRBB2II2rFuln8bXP+xHbJ3ykrMZ81KCZANO+kgCrVdCcyuQnUCtjgZx/KzzN+k91Pl45mjZkchSaAQKSrMYTV0SFvviDvjoI7OxxoRlgMsxBoxKAt1QLJWlj03IvbqMLfFeEzlo0ZyYlOo6A7kNRG6udT9b1K48eSzqxVmtrKvXy1VqItL9Rp9Fg4NpadT3EccXd6KYBA1B4wG6qoPeNSjxB63eCeczZJMYkXu7IZTKJGbqCkStGHZidg2qhud6rAvjnC8xNl5YoWeQSKqHulVCBZtHDS6o7JBbrqAAoC7I8F7L5vLqgjkWMoiLR+cjcqoB2IUxi/okn4CjyJ5DO1ud6196IJGgu02VE/ZpsskLFiR3kIEVnQrbEIbbdTLSqNlHLt1YA+K5iPMSKsZjY5aRVhqxzuO8PeB2aQkGNmo6Ry+Z2Jdq8rxSeRI2SJYQdRlUnQGrYuBqfbfquk3uBV485L5G8m7rM2qQ7klJaRzVA8vMKq+Vhv18sMcxjwWm26aEC9e/UafHgluDiLB18UC7WcQWMSqwQvFGGEbHVepkGocgvTQBs2ACTq0iqOAPCY3klkljAVpZOQ1pPKq1sNTt03AoEXucNfCvk7kyk2pp5MxlwxfQwDSKSDYN+2tnUQNyVHKTvhjznZzIzxjXHCVBsHSgII6g7V5WjAjYWMPgqKMxjW6OY93IcFYZPkYWnUmteVckM4Jl8zpifKLlBlJIg51I6ysTdDZmuwRzMTsdh5nstKzHQ0hjf6GhAa/d9oMB5qTXjWKxxpIeVpInQbAoV1gesYO9D6P3cWvxbLTL7Qdb8FY0R7hakfAjEJG5KrOOY2vea4fKQCk72P2SI9LehIj1L7x08j0xXlY0Y6XMyyVZRpXF+qlWAYeo6XvR2xV/ahj9nvZk8u7k7we5tNP8aPqxxdJxCKZfYlYXt83IpBBqwSAVIPiNxjmdvNCq+K9koMxGUcP5hxI+tTXVSSd9/GwfG8Kcc6cGiuRM1NUlF6ASiSFaxSklSPbLG9tsNR4pJECTHLKgBN0iyAAXvbgP+B6deuNMmdLqQcu7Kw3DGKiD4EazYrwwJkZzCax1aO1bd0kfiPyix5p1SISBUIfZVJYhSfVQqi2Pjy+m9XEOILKuoOC5rmb6N7ry0VB/drervAvtf2RbKsJssDCkrFGjLihqRjy1drQIo9L2NGguPw2et2Tfpu2/u5cZ8mIfq07dy9PgsFg5GZ81DwN3xvh5I1xXiw5gr6wyhAoHQFtRAA6ln38+gHq5dkvk/EOXLSqv6RILAYErDtygAEcw8SCPIGhZWvk/yRbNmXMKZe4VSmgXpZiw1stAsQE2oE73Vi8dVbicfd6wwZSaGnck/RAG5b064ZhI26v0s8vn8Vn9JYkNH4aMUN3d54b0aA9fBJ/A/k/ngllZ80JVl0lkKWGdTYkfWWs9T57jcVjL2m4T+l5hCxsKQrTpr7lQpum2pCCzWLf2iCyDDoMo0u82yeEQO3/qke19Ucv1uuPPGe8EYWJGIPK2gqGVaN6AxAvw67XdGqxbLGhpB1CyHyOkdmO/kkvgXZmXMkSSTkqjIQxFuWEaMpPmAzN1Owbl0nmw3dpOPDKw6q1yOQkcY6u56Aen/fiMCuFST5cyM0DLB7RUaTItAAFFUkEBQAQSDsCL3GE7tN2t7zOJK0WqGJXVV7wi9QIaTUqnT9Ha/ZBB8cU4ZGsiBqnHgd7RZS59L1mu3fEcrITKoYE+xIgCnYH5tlogUepvcHYkHHU+H51Zoo5V9mRFce5gCPwOOL9qO2Iz6rHHGwmZ0HtAp0ZRp32JL7ivXwGOu9neGpBlo0j9nSp9pmG6i9JboCd62G/QYdh3lxIJXZgABpRRLExMTFpIXIu26j+0pq/3d+/ul/pWBE3B42O6i/pLtfUWCPa6euDXbqLRxGT98Rt/lC/6MDu9GtqNi9jZO1mtyT/34DGLIO27xXs8G4iGMt5IaOGmLeMqfRgAftA/pilWnlfT3buboC+UmgaBuiaI26+mCk8mCHZ1A0T2AQXNg9DyrixgcM3Fy9W40Kv5KxPi5IWZtD4+wUKHZjNndcuVP14/+vFn+wmel6oq/WkT+hOHPLO6eydS/RYnb6rbke42PKsEoeMAbNaH97ofc3sn3XfpjUd0REzn7+CzP+axLDbQ0fA/dJnB+wfEsu2qGeKEnc1IxB+svdlW+IOHfJcXzsKgZtMu/wDvo3dVX/FBjOm/pDl63p2vT/aaL7bKv1iB+eLRxJT7KyP7kIH3mpfxx0YYRihax8Zi5MU7NKBfMAD1WsTTNuO6UfxP/wBOIBN4vF/7Tf8A24EqkyG4EVBe8cj8hF76QgbQfVTXmD1wTynE1c6GBST6DdT5lD0ceo6eNHbFCUTxmydFRoLxmOHO+7SKGAoOiaXHubWfs6eYOKuGpK8epp5L1OLCxDYOwUn5vrpAvwu9hgsMYuED5lfe34u2F9Y8jdSlP0JvGaU/FR/Koxim4SgmjI7zmLBj3kg1cpI1ANR38xgzWA/FuHB5F2suGAN+ywQkEeQPQ1/XC2ukJ3K6AFs/smLxjU/WF/neMmXyEK5mSo4gTHH0VQTzS34eQGMcnZ2QsCNA9rrv1LFT0N0GA6fs9emPkXBgryLIVVVRTqB3APeAXyi6A3PmL2x3IeJRUOaPxSKRykEehFfhijh/Rz5ySfgxH9MZeHzxoHbvFPjsDsLoUK361t/XHvKZ9Ejs6uaSUgaW1Ed4xuqsAAjr6YX1R4KEIjWM3DhyH/El/wCK+PknFUFAB2NWQF3UdOa607+BxmyfFFVJOV+V5D0Av5wmhZsGmHUDBCHRc1Wvim0Ev+G/8pxoVaAGBfFOJXFIug/qn1WV5bV9qvmPITtewvG7J5vWWBXTRIG93TMpPpup292OmHRRKvylSVFAP96T9kbD+uEfMP7G98vmOX0rz9fTDh8qklJlx++5+xR/zwj5vMWsfTpewN0Bp5vPcE/HFZ/ZJHcvS9Gj+w095Tr8mi22Yb/CH2d4f9QwwZ/KD9LSRW7t1ikJYCwbaMDWv7QoEeBAJojAH5Po6ycr7jXP1HWlVB+erDLnv1r/AOGg+87/APTgoWuzZgsXGnNO7x+S0Q8fQCpajfwG5D+FxbW++2kDULFjcE1S8Tlf2AI1+k27/BQaX4k+oGBHHoS36NpNMoeRD4AgKBfiRUmk+YLeeN2SzYkQNVHoy+KsOqn3efiKPQ4XjOkJWDKzTmVnPNGgvrZEP+sLS/XNr9wUg+C4Tu1vZgRfORKBGTzLZCpYqwB7Kk6TsOUjyOzyrY+zFdJ11pIo6qqvEG9sZTJ3l2YklRpI1B1XJuFcAaPMQzKVYJICwscovcm66Dfbx29/XOzslwegeQD3CRqHwG3wxzLiOR7rNLHAwlRuaNUbUxII+bNfRNGz1FX0YnqnB8kYoERjbAEsR01MSzV6aia9Kxs9HslMpe49mq9f5XOske7t8FsxMTExto1yz5SptPEEI6iGMj395JWFzM5ghqNCh4GxvvsfffxJwc+UqYf2rEC2kCOG2uq+ckN2dhQ3vCzJKpkj5zIpUEkk3uzUpoEg1Vjfcnwxjz3ncO/7L2OAH5dngfmV6lnwf7Lt8z73f86/phWzTjWwU2L22I8N+pvrYwwdn5KhX3v/ADtjS6AbeJf3NPzCLHC4x4psy8wJqxflYv7MXZxqikPkjH/KcKoDBwRqFEEte1VTEc3Xqd16sfLfV/bB0PqcEd2b6UNlttgf94fG628MenkYVgPaUcy3CxCPmaQjYirU+/xHvBHqDjXHxYr+sGj967T73h/EF+OMicYQgEnST1G5o72LquoP2Xj1np6icj6DV901iuWJJaiacajutQY+S8x+xbOPi05e0mkDMGAcoqoQAB3dkOnS7omyd8B44O6AER0AbaQOT7vh71o+/GiDjYXaTk/eu0+39n+IAepwl8BIQGJFMvnJ4n0t3bqRax97c1DrpJRQ4Hrv5tjXwDNq0KrdOoOpDs43PtKdxfngBxDiQdbhZTJVCRUMhCnrpIBG/qaxzri1/pE00wmadEiETDXGWYIgJRVcjdgeUX47XtjKxOFAbbR5IocMZXZbrxXVOCcfkkzckLUyhp2B6FVSSONF2G4J7w2d+XBmc/PxD92Q/wAo/wBWOVfJ/wBq+7zkgnGky6wx0tpT5xpI2BIBAJldSSAOVOlG+nZh7zEBB2Ky/EEKf6DFB9xEA8lUsG64IneBmbiLNOo3JhUAety1+OCF4yxH5+T6kf5yYDrl2lknyjFgwDFe91lSTeynT7R2GoDahigZSR1AFkKGRiwRtZU6N76g6BY29kHr1OXjNw48h/xJf+K+O9da7axx8JZVOmkJA2AHLQIsAmt9TbXtt16Y8ZXhZMZCkgF3vmF7MykXo6EDyBFYM3jNw08jf4kv/EY/kcNbICFyysc2QMaySNpYqXlHXc6fZ67CtQ8favFsfC2AHPuCxsah1YtuNVNufHF/FT8xL/hv/Kcarx0yClLK578rkm2WHrIfwT/nhFzRGmOgAdO/s2bFgmje43F1hx+WJ6bK+6b84sJWbkHdxe102vVVaRq67e100/s1eM2U24nuXq+jR+XZ4n5rq3YRUTh0WvozSN0J/vWr8hgjnv1sh8B3Q+zW3+rA7s5Gf7OyYHiqn4ncHp5nBTuld5gzafnAB03+aj/qftxdjIDV5qY3K495+axcTI75BVaIf52H/wBWB+YzhilXQAe82ezSqAQFkOx6FgpHiGG4CY0cTzF5qT0Ea/YC3/yYxLTySXuNKpXwLMPiHX7MYk7gZHXsqbjqUY/RGPtyMfROQfhzf5sesvkog3sLqFczC2N+Oo2T0Pj4Yq4TmSyaWNsh0k+f0W+KkH335YtkYGQKo1SAagLoAE1qY+VrW1k0dqvFRuYuyj0Qt3WTLZiSeTunR4HSRmVxX6scoIO4tg2mvIk7EUDk0TIjMZ5KUEnaK6As76MUx8MkDGTveYgAjSNFAk7C9Q9o76sKfbbtRI0bZGBe8zc3IBEbCqRzux/YIFAqx21g3Vkegw2aPsURas5cx0RDs321kluJozLMiB9SUFZC6oCw/YcksaFghCbFgYmCHYnsmMlAQx1zSUZX8NhSovjpUbD4na6HzGuLrVC8AGgbXNvlNzI/tU6hqVViBA8RWoj46vxwEy2c77MhkUBtJNM1LqVDzWAK6A+G/l1xr+VB/wD8rP8A+l/wUwu8MmUSoHNIx0sdRFK2zbj0Jxjy/wDYfFe2wbPyzP8AyiHEnYTNqAVjpJAvYlQT13uzuPO8H+Cv8wn8X87YUsxmtcjNvufEknbYbnc7DDLwiSoE+P8AMcbf9PD8y8931CXjNGNRuPMViZnSU2tdx7Jq7IG9YwCXHyeXYfWT+dcexe0ELKcAQt0uUN8psbm2PMDp00DRI231db63jHLmWBUWwFBWA1Hc7HbTZG/n5Y0LNjxm5bUA+Lp/OD/TCXQikBjC35fjli3AGwNgggg2L631B8L2OwrHjPZ8GKQ9KVhvXUrY6HyIxgaDcFaG9nUC10CBdncbnbFXsDS2phyrYC+yQEI3PUnSfDpgSwtCEtIRiDNPEfmzQ+gd0+z9n3rXreLVzhknWTv2hZb+ab9U/KBoL3pokXuobmPXasEctqCdiRuPXxxRn3BjI86X7WA/rjkuGY8WNCuvha4WmDg2bzGoBpQgSQnRGDM0qEk6XbUxTcmt/LpW5hso+tZMvH3ZW+V2CxHVWrkXUVPqAu/UHCrleMNBWlgU8I3PL7kPVfcLH7uGfJce1qPm5EP+9Hdj4M1Bh6rfwxh4zDsjFTEUs+SIs3WzN9qkh5ZR3cpB0ox5XqrKuARpFiyQCL6dMTgvHVnmlIsFUiDA35ym1NcykdD9oBBAx8W7MyZgo/eJE6XppWcUa2Y6lvcA7AfjizL8DZHaSQyyO9amSUqDQoDQNAAG9C2O/U48jO+FtiI3y96JZpHzmMKfaXjvd5Zokk7uSWSRS46xoZWDP6daHvJ8NiVINhNJH5CT+hkUk/A4C8T7IyyA1LGwaQy6XjaiWJ1AkPZBQ6KqgAD1GKcc+V3bQl7NEK4TxSLKZqGPKzPLHIdMqtqFNQ+cGoACzew6gfVro/DXsP8A4j/njmXDuw0uXnLNAk0R/ZSWmBsU3MFsgDbfrXkMNPZ3jncREZy4TqvVIKU2BfMLXrfji0ZwZezxRuLXbHZMvFv1Ev8Ahv8AynGq8YuKyAwSeqkfbsPzxsvD82m6WuZ/LL7WVPpN+cWETN5m4oRZNBtttt68Be9X8fPfD58tA5cqfWUfhH/ywhcTZu4y5NVpIFX4V1v39emAIu/Bes6NP5dnifquycEiH6HkhdfMxfD5sG/6fHGhWtz6yt+DBP8ATjJwdv8Aw+TBH9zD/In5Gj9g8cauHkErfi8p+2V2H5X8McEleR+q8w7e0D4lP/4mY/v/AJIi/wCnFHD5vaPnI34HT+S4zSz6pJD5yyH/APY1fhjzw9vm1PmNX3tz+eMmQ6uPes1x1KJ5Q6szuzBWUR0rFeYAuCSpB9kkdfzxl7S9i3eVcxlZWjmVQtMWKsAbG96lNnqLPlXXH3hjapI/3pyfuhv6JhuxOufE4OYaTGSFpsfdc+Pavi8QMD5cOGFLKp5l/iJ8empuYWTzGhgz2H4FLl8wss51PMjp6LVOqoD7KgK/qxYk2ThqUY85s0Ym+jLH/mPd/k+NLD4975Gg6a/snF+bgB4eyjOJiYmPRri4T8q3CZkz80zRuIn7vTJR0GokUgt0B1KRRo4UOHZ4RSByuoqDp3qmIIVrrwJv3gY/UbxhgQQCDsQehHkfPCpxj5LchmLPc9yx/ahOj/Lun+XFN+Gt2ZpW9helhHGIpG6AVY+37rhOZzQeVnVdIZi2m7q9yPdeGLhcnzKfH+Y439p/kknyqtLCwniUEnosigbkkE0wA8Qb/dwLhheJRHIpR0ADKeqmr3+2/jjW6DjLJ35uX1V6fFRTtb1Zv5rd32Pkk+6D978lY/mMUZXKSzOqQqXYkbCulgFj6CxeM8rkSKh9rUw09SSAVoAddz4Y9M6ZmYsvUUT4KkXDZGBmcUZjN7p9cfgrH+mN+S7I5qWvm+7B8ZDX+UW32gYO5T5NksGaZmo3SAKOhG5OonYnpWMrE9O4GDQvs8m6+u3qq8mKibpd+CWDm8RTJLXdRvLTKToUtQBvcgUOmHk9kY4EZoI0kcAlVmUPZ8AGJBX7cYOG9p8130rzxFMvEhDIEC01jQULG3JFk0dItR6nIl/qbOD1DP8AY/T90H4gvaSwDTmdfgN0LyvA5X9to4f3XJ7z4RgWT6XZwX/2BtNUjSDSQ1syRry7i1UO1bX7Snbwxi418opWRZIcu0sUWxLgrUpGy0SDaofI+36XiZ3tnxKURlcgFQsm4cORfssUWyK672BsT02oP6TxczLkflvgCG19fharPllOjjXomjgPACilisUO5pkU94Vrq7SFivjsb2robAWs9xmSfPpFlJZUSM3NJzSDQdyNB1Al6FUNgL2thgTxF+IShkkzKKDfKjSMaPgyI2k7bUQQfXBHs/H+iLYjMhJFux0EszAamBtibPWh02GMyWVjWmu048T9yqxka08ynaNYGPzZCt4hG0n+JR1/iGPsjSLZ1qwH0xR+8tAfdwFzeZZxcrIq30CBjv0ALA38FBxVksqh11z0RoLsXABjQitRNCyTtXXbGXZIu/r6oC8lET2hQnTpL3tcdOhNE1q2ANA7GumM0hP93GIfXV+JReQ/E4zSzs1Xa7ct+DFdhdeHMMTuibvxBG5ur/MddscoBJLrX2KWVtavMzaSBahUvkU7ld+p8CPDGXOZUaTQ5mpNW5bmIX2jZ/a88aIpxcg8m6+O6qd/Orr3ADwx9jjEkkSEAhpUBBAIIVtRBHqEPXrgmNLpGtHEhS9Qi3GOIqse7KPnIupA275PXyxo/tyIf3sf31/54Mx5KNRsiD3KB/TFoUDptjWHRRqus9P3V7rRyXKPlRc5hcuIVaYgyX3as9bJV6Qavf7MIq9ls4RYymZ/9mT/AKcfpLErFxmBa1oBcSr8HSkkDMjWj1SxwaZBFAjckixxjQ4KvYQA0GAJr0x84a4CxsfBNXrvR+yif+xhkngV10uoZT4EAj7DgDxTg7xRN3ALoEIEPVl5TXdEnf6hP1SK0mhiOj5GNcYjd8FQbICe0udDMHuifEpfxI/5nBZJAiX4KPwA/wD5hfZ+VR5so+w2R/lIxulzPJW51Mi0OptgKHmT0HvxmPZZrvWaUwcB4eWcczKIkAJWt2YVW4PRQT/GMH/7O/3kv38fOEZHuogprUeZyPFj1r0Hsj0AxsxVc83omDRZlyJ8JpR9w/mhxVxOCVIi/ehljKyEOi2RG4chWUqAaXqVON4xXxgXlph5xuPtUgfnh+Hec48QmsRzExMTHtESmJiYG8Xy4kaJGLBSzbA1ZCEgMOjDqaII26bY4TQtRDO0iPI3zcneBRvAovUd9mcA6D5Fqqj40yqvE8vJmow08ERViSZEKCTdqCo5YsNqWh18QemHXPIUQRltUZoG0WlBNC9LJQvyG2BOW4FEpaQLepiCDNLFZO+nQRTeY1E+/AsnaNfJQtdwSrw/JRI8WZBNGcFR7c3tgMb0htJNgsSAde97V0jgnCUjy6qYkRmUd4NK8zVzFq2Y3e++Ma8Oy66tWXkTX7WzMH9G0M2oVtTeGNY7RxElUOsgkdVXcbEc5W99tr6HBk5nZr4IRY0Vr8Di/ZBj+oSB932fwxS/C5F3WRWA+mtH4stAfdxpAmcbskY/d5m94YgKPunHP1zeZlyZmfMRlq2GjWx1KNATelbV0CKDR6k7ihi24Vtda0Wb4a6eCNsZfsjXFu0y5cIW0vqcJ82+rr1olQCQNyt9LxVmuJkoay0jIwPMwBiII33TWCPA3XjgDxnsrnJ5cvPA0szxg6zmLSMA1yorAdd7oVQUEkjdn7F5KXKpIs0vfu7A6IgSEpQDqa6DGtySOl9ScVGYCCXVoITXwsbGCHdrkl3JS6Iu6i7pIwfZjUHe7sli1m/HY4o4gQ2ksSxDpuxJ6uAas0OvhjoWa4V35+ciiUebKryfAkUp+9jHL2CyzLVSjcGxI92DY2JKjcdAAPDpgXdFvu2v+iplribtKSzgYpzvFECSC94wrtsdgDq+Oynpj72y4WmVZUikkdiralJUaeWk3Ee5LleUb0PDrgLkeFMk2vTrXmeSM3vHqJ1nzABQUBuN6u9VZnRzw7U+SjYii0XE4s2HVn0RL1IYWzUaGoEaQp9oixzAXR3wT8VnhmQBWEEn6uYkjWF5RIR42iBqPUEkAXY1cfybOGlVNInUoVDNGH5WdXYHSTVNuyi9fSlBOftTxeWSBFVXdRKJFZYXVdK9BzbyPV33Y0AaieuNMYSNrGsI3VtsYcKCNyZwMoJNGtqP7RC6brcUWYb37JNY996NV0CPLevav4EAAX538VfKzsqqrBlIZNmBBI1AK1HfcUfjgp+lYwZWOjcW8lnkEGit8Uthl+jye8aAb9N3bp54IcFbVm4R5M7fZG/5FhhZgze8n1//AI0wd7FS684pHMFjkJI3ANoBv0B3O3vw7CNLp2omjVdDxMTEx6pWVMTExMRRTEx4mmVFLMQoHUnpjzls2kgtGBHQ+Y9COo+OOWLpRc8+ULgXdzxzoAEkYhx5SaTTfxLqv1W+rHGfszwZpW73VpEbcvKDqboTR+jdfWv6OGvttlzMsOXTYvJrZvoIgOpvU6mVQPEt5A4shjSGMKKREAG52A8yT+Z64850m4Mkpu5CS4dpViCYdJUb60Z/MOPyx97yYdUjb6rkH7Ctf5sa7x9Axj5r4KLInEQP1ivH6str8WW1HxIxbxCZXy0hVgwKEAqQRZFDcepxtRMDeLcPjJRtIDmWEahsx+dUkEitQ0g7Gxi3h2gvaOZCc0UEx4mJiY9iopjFxBueH1kP/Ckxtxg4kwDwX/5h/wCDJhcpphPcoFXn8szmqJQgBhY5lpwV63fMCPUdcZXyzNqDKwBd75QeRrA8eu6na60DzwWD4+6sZbcRWibqgcET1+0hdQXokMG3Jb0FNv5lAPE48KWCsod2GsbAK1lxqbqjbawwHqeuPnFO2Cwl/mpXSMHW6AHTRIJIvZQVYWSDykgEb4r4ZxhQFjmhMaokYSRwtSEgAKg9pmJ3pQeouiaw6yBqF27VkigLYjS1L2yxkawhNkMpGjlHrZNeBxBCqOSi0Otq7a9Jar5rDHxrbY4y8M7WZfMDWImSAkgTsAoZqJIHjXUWDRJrxxr4fxOJpSoidFVV5n2vf5sVuaNEgHpoNgbX0vI4FStNlpTJvJJKGmdlRlUKwjK+wrG1CDV7Q63jaiTLsGiIHQaCv4hyB93GfL5lUadnYKO9Asmh+pi2x4TjneMVhAsdTJakeoj9sj3hQfA4Jr5XHspdBa34hIgJeIEDrokBr15wg/HGbLdoRO2iKkPnLsT/AIaXcg/eB0+RbfHg5cNTO3enqLrQPIqo29xNn1xj4xmkWJ2k06VBY6607Da72640ooXkdsroZaOR8KTVrf5x/pPRry0iqX4C8Dc3wpo5pJERpBKFsKy6kIu6DkLRu+t2PEVQDhubmy8gRcy06uzEGlaOMkswiFtr2QbgOaoHlBAwayna0mYQlBJIQ36oihQs94GNJ94n0wLKe3O3YISx1Wlr/ZrM3HaTSCN2YRnu1Ck6qYvqAmbmq+gF2LrG/wDs6Wdisi6vB01liR4pLJusa+arqYg9B1w1fojyfrWof+WhIX+Jtmf/ACjzBxqjjVVCqAoHQAUB7h4YrueOaY2QtblaAO/j5rlrdl5ppAkRVirSAl2YALHmNgCdTEDUQLs9N8MOS+Ts7Gab+GNf9TXf3Ri/shLrdW+lHKx/jkjb/n9mG7A/honnO4WVzEMAkN93yCD5HshlYtxCrN11PztdAXbXWwHSumDAFYmJiwAAKCWpiY+M4AJJAA3JPQe/C3xPtjHUscTgOoQhyV0kM1Oyb82hQzHw5Tvs1QkBdAtMGZzKxoztelRZoEmvcASfhjFke0mWmfRFPG7kagoYWR4keYHphNfNSn5nvZJIXrWeZiANwqvqBcPRU0RfdsAbJujPxSB4277dWURl42UliwJCKRqOhb25rG13hImaaTDERaJSZtcxmHEsoVEtgjyVRYlUtQdIKKjcpB3azv0oj48YJigkZisSEWlyNq1chXYuRSsLphr32Y3h4lxNpmDRroleS9YJ73SSSF6AhQlKbNAo1G9xgacwOiq+iQ6jJIB3mjWN9XQvbb+e1i9O9WfCvLbB7Qsg8d7rjpWn0VvDxmVpyjh797pp/wBoYYlMmZnjWR7JthYAJ0oFF1QPsi9yx33OEjjXY7NZjNlQAI2JJnvZlLEgsLtmANAV7iAbwZyyQzFFzP8A4nRqYTsxHeAtzMqCgY1ZgALNCjW+C3H89NCwTLI8jsBp1nUl3uCSNQoeJdRuOtHGO5ssbsx3drZ29jl6IcNO/Dv/ALNZjYJdVDWwRfnr5aI7ksqIokjBJCKqgnqQoAF/ZjUmB0c8yga41Y0L7tvHx5Wrb4nF8HEEY6Q3N9E2G+6aP4YzaN2sy9bW4vgdLJrzeXj8u8mI9ETQP88yn4emL55wqlmICqCST0AHUnAvslmDPnJ5iCAsaIgPUKzMd/IkpZ94HhjQ6Pb1k7eQRZrNJvxMTEx6tGpgJ2tzHdQCYkgQuHNIzWCrIbC7gAOTe9V0ODeErtL2knSZlW4o6KjUjWzA7vYRiVNqBo3Fi6LCkYhzWsOYWDp5+XnYTI25nAe/r8lXne0E1RBVRTMLHPzLa8iurxgoS7xggBiASaoah74fx8rKY2M0u7WdGrQwALL82CdI3XfflG5BvCXms+kcWpY0WQrp5gRPq5naU8mpDaFA++7vRIUY85fO5hsuXM8ZbOK8IBVQ2htrVgQASVkBrcnTQv2aAw0LhkaN+I1PwKabF9yv/SoWjaSaVpjK7BqbREWLsdWmlKoEKOG5qUb0QGwyTcbSXLMiRPpdCO/mC/OqpVbUA2gs2AQoAtqNEYAdrOClHzcUalYkkhlHRIxasANbUi803S+i10G2LjPEmV8vFC2oOoAUs/dLG2kOh3sGqWjpOlHLaiwxoSxiMtZGbJ29O7v90hOUke+SOQpDFpbcLHMVCxxnu4hqZLTl0ruQoLMdIc0fEMfC+MLIpELJEmsrdhndtIY0Tysa3sGS667YUIszpH6OTKY1oqF0d1tuA2qLUwDV1bqBYNFm2ZTL5USxo5kirXmGYMQGctS6q8x3lBQKAFEUMOlwjY29bIDlHA8/BG5slW4JvhyiKxcC3Jsud2JoDqemwAoUNhtijjWYQQsX0bDbV4E7CtwQT6EH1wGyPHnEKNIVdiotR+tJGxKqLDgkXY0jfFHEuMrJGAVCo9FS5Os9NJREOq7I/aU79MaDY8zOwOGi42O1p4ez5dhlklEyolhmUAEhm1qHUmqBQmw1auosDHnO8fjdXQpr5eayvdUbFmTcEbEbAnzAwuZjOKu4Vn1bBnvTsSPZ8QDdBzf54mba31ltRVqFXsEKjdD06uR79j4YfhcK9rA15sqwyJfe9F0GIGyk/OEKGOyi21MD1PMF6GtwCxdiVBzQ2A0xSbDoOaMbfacLDSDf1bVe9g+exo9Ad73F4Y+wUgM8p+jEoH8TH/68F0g1uGwTyBQ09SE6RpEZXQtWMPGM0Uy8rLuVjcgeZCmgPjiqTiqg1dn6K2zfdWz+GKJkmmGlYyikrbSELy6gWpRbXQOzBceIZJJKRkBI58FnFoG68dkeDSQoxlGkkKqrYJCrfUjayW6AnYD4MOPE06oLZgo8yQB9pxmHF4tQAe9RoGm0k+A11ps+AvfG9sgkeZHFztytmKMzn44/bkRNr5mA289zj3PmVQW7Ko82IA/HADj0EGbQoYpJLoa1LRgU1rz7FgG32DD0wuSRsYtxA8UIq9dl47RZ2Kb5pnDRFGZtJJDk2qKStkC7PqQvuKCOzxizL5gPM0cQ1p11haKy6pNlQjnUatiQwptJpbzeZMfess8kQBqJFfVKRW1yBQQpuyNt6Bortqj4oZhlYIoWaWSJFYEkCQrYcsxugFAcED9onc1VYPzSgnSvDhrxrl/CvYvDnDwh7e0HfA/Hz5p4zXAsrBqaXNQwoQBXI71QBqR68RtpTyxp4LwyOeO8qj90TRncuZZNB6IWooAQRY00b0i+YJcfY9oJO8eFCRsGtSqhVAQ8m4BNknTe9ADHTeHdp8pDBHGpcUAoUxvqJ8jS0WJ8iQScOixkcjtOXE+g7lkQtcbOWh7996XONZExnmjVl1qe9X5uVBqGoOV9u91vb2+at2NmSyiTxaYRHGpv2tLN9YqrHc1dsR4HfpjN2lzknEVaCFGj11qZ1IIFgnVtyg9PFjfQbnG/s32Vkii0ZlxLpb5s2xZVobaiARvdAdLq8UMZiIotIDXPuPd7pX2TPhbTSi+Q4FGijUqORp08gpAopQt2RW5u7tifQbGgF344pOXZfYkPucah9thvtY4zZrihhAMqiiaBQ2T7kIDH3LqOPPvc6Q72VVe7NqUQxj4nPEq/O6SD0UjUSf3V6k+vh6YGzdoGkUGIaVYAh2HMQehCeG30t/NcCyNyxJZj1Ym2PvPl6dB4AYUG5d0omli4jnWeUi3WMKCIi5YA6jTMSTZ5egOldqs74afk8j5Z2/fRfsW/9eE2ZvnH9Ag/mP8Aqw8fJ6v/AIeQ+cx/COMf0xt9Hay/D7KM1cmnExMTHoFYUxxjtpxo5phPAGtZGVQzof1QOlljNA2WLVzVt0Y0Ozk4XOMzZeaMNDNAJF3jdZF6MylxYDCmA66W3o0awD2tcKdsmRPyODguX8HzEkEkmYzEZZxE2lRGbYEnW7xgoRrZ9IZhudYroRd2LzaZ2bK5cwFIwPnHbeOQxkOQorSWcqNXVqvegdRabhUvdyoFaeVrDZiJm2R+veJWvoCANJXYcy71MrwLk1FwsakVbJy1XUqdKnUCQAbG29jDMPgYJf1cNQb005gKyWiQ6OrTkiHaHgk0eYnqIyQSxmOJC4KBmiIISMtyvYbmoCmPXphdy2Sld2gc5hmjURSyAl6YBtyG1CQEaT4mzsNiRp4nnELo6zTSPHel3dtKkiiVLksDW1qACCRZBxmjaWUEDvZdRtgis2o9ebSCW6nYkjc7bnGizCzdbmOUNrf+fVLdgxIQZKoc9vI+7Rvh8+Wy0YWM9+12SK69OY+yvTpu3mCbxRxDiTyAXoXdQoUAkWwF6yL268unpjNkOzebZeXLyAW1atKbajWzMPDBXL9g80/t90g/eYsfsVSP82Lw/DRtALx77lbuJo1dqgX6b4ixsjEAnfdterR7TVXXysVeKUUKgA2AC16VuLFdbqze+lfGzh6y/wAnCkfPTu19QihR7rOo/ZWDGT7G5SOqhViOhktz/nJr4YScbCz9IJ9Es4iMbC1yhF706UUynfZE1EWbI5QWAv1wTyHYrOyMT3XdqQtGRgvS72Ft4+K46w8qRruVRR5kKP8AljMeNxfskv8AUVmH3gNP44rydKuaNAGpbsY7/EAJPynyYMaMuYrzWNP9TE/y4YeF9istBdK7lq1F3YhqurUUm2o/s+OLszx5lqoHr6TEUPeE1t9qgeox5TOSSCxKgX/dqD8NTEg/dGMjE9Kte2pH2OW49NFXfM9/6ii8UKqKVQoHgAAPsGE/tb2v7rNQZeOVVLBmeqtqIAhDfsMQWYDYkqoBBbcs2QVv1haX67Er9z2PsXGXPcBjkjaMopRuq+HoQBQB9RR2G+Mt3SzP8WlACL12RHIywaO95R5sxth73bfx8fw6Y9ZnPB1KiJ5VYEHYKCD6uVseovHNc58nc6SmSHNSit1DWxXx2Jatzd0AT54s/wBtMxkCBmVYeTWxjkIF6enKT02+8QNyZM2Y9h9eITQwE0w375fa0wZ2KSCJScqe9HKMxG6co8HmZirdACwIK349DjLx3tDLk4IhmGEzyHcxLpaq6KNVEWVBYEGiaHljm+VmSflyeXkkP7kbOR72NKvvph64N9lYMykFzrpkkctoLIe6BAFciqosgtSjq29m8V8VEyMAki724/Wlwgt/UEscJ4CmZLTTw0SQUioAp+9InsgnalYHa7G+xKPsLqzceY1EaN623bfyoAb3QHUYcJssjUSNx0YbMPcRuMZ5p2iFl1K/vkKfvdD9nxxnGck9koHTPduUi9qhnmcwwZeXZxTgLoYAghi52okXViuhwycI7KkKrZhg0oHSPUqoa30m9RO5FnwvYWb2DtEjWFSRiOooADy5iQCD5qTip+Iyt9GMenM32kAD7pwLpHUGgAITKcuUaBbG1Qi9Ssg66tKsP4tlPuIX34qTj6uD3auxBo2NIBoHdjsdiDa6hRGMJVQdTHURvqc2R7r2X4UMYo+MINdHUTIdl3J6Kuw8wowugRzSS4IrNmZD1cIPJBZ+LMPyUYGzyKgZh1oksSSxoeLGyftxTmMzIf2GU6HbnsHlHgPHrivO5NhFI+vUBEp5dgNVXa9fZYEG/A+7EDSdNksvXyGSkRQCToGw8lUWSegA8ycSSMnVZAA7kkgg8khosCDW2NM0kaOpFchddKrQZCCPdY8fPbrgZmuIE30BKhWIHtAEEX9g6V0x0AWg3V3FhpQqyqpEp7sACyldTW5F1udzvhw7BRkZFSRWp5W947xgp+KgYROzPAHzkr1axLJTyeVKoKp5uar93qfAHrMECoqooCqoAAHQACgB8Meg6Pgcy3niE+Ntar3iYmJjVTlDhIz2eePOFIkGlbMoX2SSARoBOz8wJ8Gvztg74ToZAubm732ZG3P0brQ3uDh1P1gTtinjMha1smxNE8ruvWh8UyO7NItwJw0sjqdSmOKj63KfyI2xvzfB4JWDSwxSMOhdFYj3EjbFmSySxLSgCzbECtTUAWPmaAHwGNGHwRCFgY3ghc7MbWSHhEKG1hiU+YRQfwGNRND0x9wI468GpBK4VhZWxqUdOZ1IKhboamqiaDAnDSa1KFbDxWLwbWfJAXPxCg1iqTi/Wkah4sVUD3gtqH3cXQ5zSQkgCHYAj2G8gp8D+6d/K6vAbjGZy2sq0b61pzpUeJoFgaB3N7jwx1cRSCaWVdStCqnxUmS/5QPxxlzvC5rvvJJV+hq7sjz0lNIb3N97wx44XwlKBSVrQ02kFTY6h1a763zWdwb6HGF+3apLNG6+w5VKO5qhzWfFrFi/Krq0TujDaeaB76RBhdsrstFEGoIquOoK0/vN7keu49cbLwt8Q7XEwnvIrBBdJijBUHiwB32JADA+Iuq3OZDLSmCKQc+uNGKNQcFlBIDdGq+hr62PNyYIyEugcXdx0PqhfE5u60XjPLklJ1C1b6S7H4+De5gRj3HOCSNww6qRTD3g7/HocV5riEcftuqnyJ3PuHU/AYzac11cUrVeRmHT2xrX6aDf+JOvxW/cMa4ZwwBUhgfEGxgPL2jX9hJG9SAo/wAxDf5cDMxn5GbUgSFj1ZbYn61hVb+JTg6vfT3yUzBNpGKM40YUiQoFPUPpo/bscKmX4jLIil5XNi+WkHw00ftJx6QKDYUX51v9vU4hAB3ULwisnE44x80WIHhRMfwZiAPg1emMq9qy427qM6tO7F97IGwC9asb9MZ3kDCjRB88VwToRC3Io0aiFVRzGNxvQ8yNsMBBGqAvPBe34yWBJedh+4uhetAAgBup+lio5ggsVhorpBZzzBmK0pJ5v2utnH2SZBHEt2EEdimvlIJ6nTiiTjCH6JPLfMNyGBuvcij4YMUdAEOYlXOJQTbIuouWdQTpEagEUQLN/DfFqznSp1atShga0kiyNxZo2DjBlc7M7uypK5LsNo3YV0r2SK641f2Xm5NxBJ8dCj0ADMKHwwZw8rxQYfJdpy8xcPFAlNWpZC8pJtTzaQN6+jtW94tOYTQulhY7l6ABW1HMFoDSb3N3fpj6Oyecb9iNfrSD/SrY95TsBmgqq0kIAAFgu3QV00r+eLAwWIcP0qdWVnfNqp5LrVI3N++KIoHYV64FcT4hyVf0F+GtQBhtg+Tw385mCR5IgH4szflgrlexOUSriEhHjKS4vwOk8o+Aw+PoyUm3mkQjK59lYpZzUMbyeFqOUe9jSj4kYZ+E/J+TTZltv/LQnf6z7H4LX1jh2RAAAAAB0A6D3Y+40YcBFHqdT74JgYAq8vl1RQqKFVRQVQAB7gMWYmJi+mKYmJiYiimF/jnCrbX0BvmAvSTV2P2lahY9BuCAcMGJgHsbI0tcLBXQSDYSxkM/JEoBZQo6ByTH7llA5B6OL8gBgi3GJALMS+hEm326P6Yvn4OhNraH06fZgXJ2T32Kj3Fl/lOK/UyMZlif4ZtfXdHmaTbh5L5JxqZmq0iH7vM3wZgFH3Di9Miuk6RZbdmNlmNdWJ3O23oNhQxl/wBk2+kf/dl/6sXr2TU+22r36n/mJxnjBYqW24iQEHkP4TTLG2iwIdDxAwExrUqeMHtGv92BZH1SNP1dzg7Cp0K6qzoR+rkGmRR5DV7vZb71UMXZDg6RezY91AfYNsbsaGEw78OzI55dyvh3JUjw82BSyZMx1caqK2IC6SD1IYUCD40cLWa4A8UrScjB3ZrL6SLZmrS3KSNRGq7rDNnOHLJvbI1VrRirV5WOo9DddRR3xRHwNBvrkJ87AY+9gAx+3C8VgxiG5XEkeNfIKRyFhsINPk+8BVUKavaYWx9dA/VrZ3J1bnchsGIpXVQqqqAAAaiWIAFDlG3+bFw4TH4qW+szN/MTiHgsH/kxfcX/AJYW3BvYczCAfidlC+9Cl/tOYzA7SyWyg6eYJRO2wBBI36EnACBB/dqTf0EJv36Qbx0WHJRp7CIv1VA/IYuwD+jjLrI8n4JL2hy5/HwyZvZhlPvXT/OVxpi7OZk/3ar9aRf9IbDviYJvRUA3s/FD1YSTlOxuYVFUtCNKgXqc9B9QY0jsXKRvNGPdGx/HvB+WG3Ew4dH4ffL6n7ruRqWIOw6/3kzsf3Aqj8Qx/HGnL9iMqgA0uwAAGqSToPQMBg9iYe3DRN2aPJdyhDouzmWXpBD7yik/aReN8cYUUoAHkBWPWJhwAGyJTExMTHVFMTExMRRTExMTEUUxMTExFFMTExMRRTExMTEUX/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2783" name="AutoShape 17" descr="data:image/jpeg;base64,/9j/4AAQSkZJRgABAQAAAQABAAD/2wCEAAkGBhQSEBUUExQUFBUVFxgZGRYYGBgfGBgdHRgcHhgYFxwgGyggGSAjGhgcHy8gJCcpLCwsGB4xNTAqNSYrLCkBCQoKDgwOGg8PGi4kHyQsLCwvLCwsLCwvLCwtLCwsLCwsKTQvLCw0LC0pLCwtLCw0LDQsLCosLCwsLCwsLCwsLP/AABEIAL8BCAMBIgACEQEDEQH/xAAcAAACAwEBAQEAAAAAAAAAAAAFBgADBAcCAQj/xABJEAACAgAEAwUDCAcFBgYDAAABAgMRAAQSIQUiMQYTQVFhMnGBByNScpGSobEUM0JigrLBFUNzosIWY7PR0vAkU4OTw9Mlo+H/xAAaAQACAwEBAAAAAAAAAAAAAAACAwAEBQEG/8QANhEAAQQABAIIBAUEAwAAAAAAAQACAxEEEiExQVEFEyJhcZGh8IGxwdEUJDLh8QYjQpIVM3L/2gAMAwEAAhEDEQA/AO34mJgDxntT+jzrF3LsCurvL0oN602Von0vAucGiyiAvZFouJRM5jWSNnW7QOpYVV2oNirH2jGjHO+zeXbLD9JZoHuSUHu5F0gMBS6iACw0ix6Ybcnx4S5Xvq02xQAEHm16FomgbJB+OERYhsl9yJzKRfEwA7J592Tu5PaXV/eCQrTkFGIvcWPE9fCgMH8Oa4OFhApiYmAfE5mzPeQRorIDokd70A7EqoG7Ebel9cEuE0jaOCLBBB8R0x9wg9neMyZeSLLJBH3DNtpc96pc2xaP9mixLAjbSeZjuXPLzuZGB7oqpPssS67KUDCtiQWJ/hq7JxwEHZdojda8TALjPapIgyRFZJQL0izQsgnb2ipFFQR1FlRbCrinFmSORpWEeiNmMIYK7Up3SYsoq6OoAVRBx1RHp8wqLqdlVfNiAPTc4+pOpqmU6hqFEbjbceY3G/qMc5z2fknBTM6JIGajqZUK2aDro0uo0HWevI7AsD1JzTw5a2aTutUIiiVw2y0d+7Qh40IQBVBG6nox3HNx4I8vDinHNZpI1LOwVR4k/YPUnyxYDeEuTikJgo5iVI9YqIw3LpB1II9iwrQec2dvA0cYY+1mZMksq0Ylkb2yoRovaUIBRDUVFneyQdxQ49+UB1aE1aJsL3Amk/R5pWZkDAstWPL/ALBH2jzGLcJ2sZgztHLHKhBYiN3VqIK3HIoARwoAJ1OC0a+x1DFwh2KbhtAC6C5UuRX7RVmB8NybO9+ZYleK34mJiY4opiE4FcanZGja5AnMCIwC5ahp5aJcaQ5IAPga2sfJw0kJJuSNgbUxFZR66W2Ygj2Cov16GG60UW7JZ9JQShsBiv2eI8wQQQfEEY+JxKNnCKwYsGIrccraW3GwIaxXo3kcA4mfJwXFG8wLoC0z6ZXLFU1adAApfA6b0nYbEhcxl3gLMZVQyuQkYZFdFbSCdX7RRVA2rxJcAk4ACQgaDv7l3RPizqWKhlLDqLFjp1HxH2jHvCJZyzSzwSxTle81ErQCGtGtxvKwKglrJbQ469GXjPaFcskTuOWRtJOpQF5GbqdieWqsePlR5FJ1hLRuOG/go4ULRbExyvs72xjjmzchknnZWKQpJM2jSBY2LEamO1hSeXws4Ye2/ap4SkULASkrai9XmAh0ldxdhgNl9RZutjczhSJzadlBvb1Cc8THN85mM7kmDyzqxaUO6D2CGIGzEggKUAIJVQXuwuoDokEupVYEGwDY6H1GBa8OsckJFKzExMTBrimJiYmIopgPmO2GUjZVadQWIA9og2dIogVVmrusCu03ykQZORojHLJItXQAQWAwtyfIjoDji+Vny7ZmIuqxIZyxZXPeKuu1RjS1vS6x0G+K8k4bsrjMHIWdYR2Tsea6d2JnBzjrQoyyPuP22ijLEe/ffDT2w0CGNn7zlmj06N99QssPLTd1v4DrR5tBBBlWMyZkgGS+WaTUYihDLQatY5aK/R9QB7j40rqBmUlKsOrszA+IsE/HFNuIZkLed7jTVWIsDJMcw0pP3As58/zIVMikLQGna2I6BtgKuq267gYZGkA6kD3nHK8rxrL5eu7EEoqtLxAmvLXWsfxavdhgyHbXh9hZYky7eZjUpfo6jYerBcWcPIMtOcCfL6lKlwE7dQwkd2qYs/xaiVR4F5bDu61qvoV1A1QO48xtthQ4rxCTJrPmcs0M8s5XXGknIlWBIo/vHJIFWPDY1WH3KGJlDxaGU9GTSQfcRscWzQK6sjqGVgVZWFhgRRBB2II2rFuln8bXP+xHbJ3ykrMZ81KCZANO+kgCrVdCcyuQnUCtjgZx/KzzN+k91Pl45mjZkchSaAQKSrMYTV0SFvviDvjoI7OxxoRlgMsxBoxKAt1QLJWlj03IvbqMLfFeEzlo0ZyYlOo6A7kNRG6udT9b1K48eSzqxVmtrKvXy1VqItL9Rp9Fg4NpadT3EccXd6KYBA1B4wG6qoPeNSjxB63eCeczZJMYkXu7IZTKJGbqCkStGHZidg2qhud6rAvjnC8xNl5YoWeQSKqHulVCBZtHDS6o7JBbrqAAoC7I8F7L5vLqgjkWMoiLR+cjcqoB2IUxi/okn4CjyJ5DO1ud6196IJGgu02VE/ZpsskLFiR3kIEVnQrbEIbbdTLSqNlHLt1YA+K5iPMSKsZjY5aRVhqxzuO8PeB2aQkGNmo6Ry+Z2Jdq8rxSeRI2SJYQdRlUnQGrYuBqfbfquk3uBV485L5G8m7rM2qQ7klJaRzVA8vMKq+Vhv18sMcxjwWm26aEC9e/UafHgluDiLB18UC7WcQWMSqwQvFGGEbHVepkGocgvTQBs2ACTq0iqOAPCY3klkljAVpZOQ1pPKq1sNTt03AoEXucNfCvk7kyk2pp5MxlwxfQwDSKSDYN+2tnUQNyVHKTvhjznZzIzxjXHCVBsHSgII6g7V5WjAjYWMPgqKMxjW6OY93IcFYZPkYWnUmteVckM4Jl8zpifKLlBlJIg51I6ysTdDZmuwRzMTsdh5nstKzHQ0hjf6GhAa/d9oMB5qTXjWKxxpIeVpInQbAoV1gesYO9D6P3cWvxbLTL7Qdb8FY0R7hakfAjEJG5KrOOY2vea4fKQCk72P2SI9LehIj1L7x08j0xXlY0Y6XMyyVZRpXF+qlWAYeo6XvR2xV/ahj9nvZk8u7k7we5tNP8aPqxxdJxCKZfYlYXt83IpBBqwSAVIPiNxjmdvNCq+K9koMxGUcP5hxI+tTXVSSd9/GwfG8Kcc6cGiuRM1NUlF6ASiSFaxSklSPbLG9tsNR4pJECTHLKgBN0iyAAXvbgP+B6deuNMmdLqQcu7Kw3DGKiD4EazYrwwJkZzCax1aO1bd0kfiPyix5p1SISBUIfZVJYhSfVQqi2Pjy+m9XEOILKuoOC5rmb6N7ry0VB/drervAvtf2RbKsJssDCkrFGjLihqRjy1drQIo9L2NGguPw2et2Tfpu2/u5cZ8mIfq07dy9PgsFg5GZ81DwN3xvh5I1xXiw5gr6wyhAoHQFtRAA6ln38+gHq5dkvk/EOXLSqv6RILAYErDtygAEcw8SCPIGhZWvk/yRbNmXMKZe4VSmgXpZiw1stAsQE2oE73Vi8dVbicfd6wwZSaGnck/RAG5b064ZhI26v0s8vn8Vn9JYkNH4aMUN3d54b0aA9fBJ/A/k/ngllZ80JVl0lkKWGdTYkfWWs9T57jcVjL2m4T+l5hCxsKQrTpr7lQpum2pCCzWLf2iCyDDoMo0u82yeEQO3/qke19Ucv1uuPPGe8EYWJGIPK2gqGVaN6AxAvw67XdGqxbLGhpB1CyHyOkdmO/kkvgXZmXMkSSTkqjIQxFuWEaMpPmAzN1Owbl0nmw3dpOPDKw6q1yOQkcY6u56Aen/fiMCuFST5cyM0DLB7RUaTItAAFFUkEBQAQSDsCL3GE7tN2t7zOJK0WqGJXVV7wi9QIaTUqnT9Ha/ZBB8cU4ZGsiBqnHgd7RZS59L1mu3fEcrITKoYE+xIgCnYH5tlogUepvcHYkHHU+H51Zoo5V9mRFce5gCPwOOL9qO2Iz6rHHGwmZ0HtAp0ZRp32JL7ivXwGOu9neGpBlo0j9nSp9pmG6i9JboCd62G/QYdh3lxIJXZgABpRRLExMTFpIXIu26j+0pq/3d+/ul/pWBE3B42O6i/pLtfUWCPa6euDXbqLRxGT98Rt/lC/6MDu9GtqNi9jZO1mtyT/34DGLIO27xXs8G4iGMt5IaOGmLeMqfRgAftA/pilWnlfT3buboC+UmgaBuiaI26+mCk8mCHZ1A0T2AQXNg9DyrixgcM3Fy9W40Kv5KxPi5IWZtD4+wUKHZjNndcuVP14/+vFn+wmel6oq/WkT+hOHPLO6eydS/RYnb6rbke42PKsEoeMAbNaH97ofc3sn3XfpjUd0REzn7+CzP+axLDbQ0fA/dJnB+wfEsu2qGeKEnc1IxB+svdlW+IOHfJcXzsKgZtMu/wDvo3dVX/FBjOm/pDl63p2vT/aaL7bKv1iB+eLRxJT7KyP7kIH3mpfxx0YYRihax8Zi5MU7NKBfMAD1WsTTNuO6UfxP/wBOIBN4vF/7Tf8A24EqkyG4EVBe8cj8hF76QgbQfVTXmD1wTynE1c6GBST6DdT5lD0ceo6eNHbFCUTxmydFRoLxmOHO+7SKGAoOiaXHubWfs6eYOKuGpK8epp5L1OLCxDYOwUn5vrpAvwu9hgsMYuED5lfe34u2F9Y8jdSlP0JvGaU/FR/Koxim4SgmjI7zmLBj3kg1cpI1ANR38xgzWA/FuHB5F2suGAN+ywQkEeQPQ1/XC2ukJ3K6AFs/smLxjU/WF/neMmXyEK5mSo4gTHH0VQTzS34eQGMcnZ2QsCNA9rrv1LFT0N0GA6fs9emPkXBgryLIVVVRTqB3APeAXyi6A3PmL2x3IeJRUOaPxSKRykEehFfhijh/Rz5ySfgxH9MZeHzxoHbvFPjsDsLoUK361t/XHvKZ9Ejs6uaSUgaW1Ed4xuqsAAjr6YX1R4KEIjWM3DhyH/El/wCK+PknFUFAB2NWQF3UdOa607+BxmyfFFVJOV+V5D0Av5wmhZsGmHUDBCHRc1Wvim0Ev+G/8pxoVaAGBfFOJXFIug/qn1WV5bV9qvmPITtewvG7J5vWWBXTRIG93TMpPpup292OmHRRKvylSVFAP96T9kbD+uEfMP7G98vmOX0rz9fTDh8qklJlx++5+xR/zwj5vMWsfTpewN0Bp5vPcE/HFZ/ZJHcvS9Gj+w095Tr8mi22Yb/CH2d4f9QwwZ/KD9LSRW7t1ikJYCwbaMDWv7QoEeBAJojAH5Po6ycr7jXP1HWlVB+erDLnv1r/AOGg+87/APTgoWuzZgsXGnNO7x+S0Q8fQCpajfwG5D+FxbW++2kDULFjcE1S8Tlf2AI1+k27/BQaX4k+oGBHHoS36NpNMoeRD4AgKBfiRUmk+YLeeN2SzYkQNVHoy+KsOqn3efiKPQ4XjOkJWDKzTmVnPNGgvrZEP+sLS/XNr9wUg+C4Tu1vZgRfORKBGTzLZCpYqwB7Kk6TsOUjyOzyrY+zFdJ11pIo6qqvEG9sZTJ3l2YklRpI1B1XJuFcAaPMQzKVYJICwscovcm66Dfbx29/XOzslwegeQD3CRqHwG3wxzLiOR7rNLHAwlRuaNUbUxII+bNfRNGz1FX0YnqnB8kYoERjbAEsR01MSzV6aia9Kxs9HslMpe49mq9f5XOske7t8FsxMTExto1yz5SptPEEI6iGMj395JWFzM5ghqNCh4GxvvsfffxJwc+UqYf2rEC2kCOG2uq+ckN2dhQ3vCzJKpkj5zIpUEkk3uzUpoEg1Vjfcnwxjz3ncO/7L2OAH5dngfmV6lnwf7Lt8z73f86/phWzTjWwU2L22I8N+pvrYwwdn5KhX3v/ADtjS6AbeJf3NPzCLHC4x4psy8wJqxflYv7MXZxqikPkjH/KcKoDBwRqFEEte1VTEc3Xqd16sfLfV/bB0PqcEd2b6UNlttgf94fG628MenkYVgPaUcy3CxCPmaQjYirU+/xHvBHqDjXHxYr+sGj967T73h/EF+OMicYQgEnST1G5o72LquoP2Xj1np6icj6DV901iuWJJaiacajutQY+S8x+xbOPi05e0mkDMGAcoqoQAB3dkOnS7omyd8B44O6AER0AbaQOT7vh71o+/GiDjYXaTk/eu0+39n+IAepwl8BIQGJFMvnJ4n0t3bqRax97c1DrpJRQ4Hrv5tjXwDNq0KrdOoOpDs43PtKdxfngBxDiQdbhZTJVCRUMhCnrpIBG/qaxzri1/pE00wmadEiETDXGWYIgJRVcjdgeUX47XtjKxOFAbbR5IocMZXZbrxXVOCcfkkzckLUyhp2B6FVSSONF2G4J7w2d+XBmc/PxD92Q/wAo/wBWOVfJ/wBq+7zkgnGky6wx0tpT5xpI2BIBAJldSSAOVOlG+nZh7zEBB2Ky/EEKf6DFB9xEA8lUsG64IneBmbiLNOo3JhUAety1+OCF4yxH5+T6kf5yYDrl2lknyjFgwDFe91lSTeynT7R2GoDahigZSR1AFkKGRiwRtZU6N76g6BY29kHr1OXjNw48h/xJf+K+O9da7axx8JZVOmkJA2AHLQIsAmt9TbXtt16Y8ZXhZMZCkgF3vmF7MykXo6EDyBFYM3jNw08jf4kv/EY/kcNbICFyysc2QMaySNpYqXlHXc6fZ67CtQ8favFsfC2AHPuCxsah1YtuNVNufHF/FT8xL/hv/Kcarx0yClLK578rkm2WHrIfwT/nhFzRGmOgAdO/s2bFgmje43F1hx+WJ6bK+6b84sJWbkHdxe102vVVaRq67e100/s1eM2U24nuXq+jR+XZ4n5rq3YRUTh0WvozSN0J/vWr8hgjnv1sh8B3Q+zW3+rA7s5Gf7OyYHiqn4ncHp5nBTuld5gzafnAB03+aj/qftxdjIDV5qY3K495+axcTI75BVaIf52H/wBWB+YzhilXQAe82ezSqAQFkOx6FgpHiGG4CY0cTzF5qT0Ea/YC3/yYxLTySXuNKpXwLMPiHX7MYk7gZHXsqbjqUY/RGPtyMfROQfhzf5sesvkog3sLqFczC2N+Oo2T0Pj4Yq4TmSyaWNsh0k+f0W+KkH335YtkYGQKo1SAagLoAE1qY+VrW1k0dqvFRuYuyj0Qt3WTLZiSeTunR4HSRmVxX6scoIO4tg2mvIk7EUDk0TIjMZ5KUEnaK6As76MUx8MkDGTveYgAjSNFAk7C9Q9o76sKfbbtRI0bZGBe8zc3IBEbCqRzux/YIFAqx21g3Vkegw2aPsURas5cx0RDs321kluJozLMiB9SUFZC6oCw/YcksaFghCbFgYmCHYnsmMlAQx1zSUZX8NhSovjpUbD4na6HzGuLrVC8AGgbXNvlNzI/tU6hqVViBA8RWoj46vxwEy2c77MhkUBtJNM1LqVDzWAK6A+G/l1xr+VB/wD8rP8A+l/wUwu8MmUSoHNIx0sdRFK2zbj0Jxjy/wDYfFe2wbPyzP8AyiHEnYTNqAVjpJAvYlQT13uzuPO8H+Cv8wn8X87YUsxmtcjNvufEknbYbnc7DDLwiSoE+P8AMcbf9PD8y8931CXjNGNRuPMViZnSU2tdx7Jq7IG9YwCXHyeXYfWT+dcexe0ELKcAQt0uUN8psbm2PMDp00DRI231db63jHLmWBUWwFBWA1Hc7HbTZG/n5Y0LNjxm5bUA+Lp/OD/TCXQikBjC35fjli3AGwNgggg2L631B8L2OwrHjPZ8GKQ9KVhvXUrY6HyIxgaDcFaG9nUC10CBdncbnbFXsDS2phyrYC+yQEI3PUnSfDpgSwtCEtIRiDNPEfmzQ+gd0+z9n3rXreLVzhknWTv2hZb+ab9U/KBoL3pokXuobmPXasEctqCdiRuPXxxRn3BjI86X7WA/rjkuGY8WNCuvha4WmDg2bzGoBpQgSQnRGDM0qEk6XbUxTcmt/LpW5hso+tZMvH3ZW+V2CxHVWrkXUVPqAu/UHCrleMNBWlgU8I3PL7kPVfcLH7uGfJce1qPm5EP+9Hdj4M1Bh6rfwxh4zDsjFTEUs+SIs3WzN9qkh5ZR3cpB0ox5XqrKuARpFiyQCL6dMTgvHVnmlIsFUiDA35ym1NcykdD9oBBAx8W7MyZgo/eJE6XppWcUa2Y6lvcA7AfjizL8DZHaSQyyO9amSUqDQoDQNAAG9C2O/U48jO+FtiI3y96JZpHzmMKfaXjvd5Zokk7uSWSRS46xoZWDP6daHvJ8NiVINhNJH5CT+hkUk/A4C8T7IyyA1LGwaQy6XjaiWJ1AkPZBQ6KqgAD1GKcc+V3bQl7NEK4TxSLKZqGPKzPLHIdMqtqFNQ+cGoACzew6gfVro/DXsP8A4j/njmXDuw0uXnLNAk0R/ZSWmBsU3MFsgDbfrXkMNPZ3jncREZy4TqvVIKU2BfMLXrfji0ZwZezxRuLXbHZMvFv1Ev8Ahv8AynGq8YuKyAwSeqkfbsPzxsvD82m6WuZ/LL7WVPpN+cWETN5m4oRZNBtttt68Be9X8fPfD58tA5cqfWUfhH/ywhcTZu4y5NVpIFX4V1v39emAIu/Bes6NP5dnifquycEiH6HkhdfMxfD5sG/6fHGhWtz6yt+DBP8ATjJwdv8Aw+TBH9zD/In5Gj9g8cauHkErfi8p+2V2H5X8McEleR+q8w7e0D4lP/4mY/v/AJIi/wCnFHD5vaPnI34HT+S4zSz6pJD5yyH/APY1fhjzw9vm1PmNX3tz+eMmQ6uPes1x1KJ5Q6szuzBWUR0rFeYAuCSpB9kkdfzxl7S9i3eVcxlZWjmVQtMWKsAbG96lNnqLPlXXH3hjapI/3pyfuhv6JhuxOufE4OYaTGSFpsfdc+Pavi8QMD5cOGFLKp5l/iJ8empuYWTzGhgz2H4FLl8wss51PMjp6LVOqoD7KgK/qxYk2ThqUY85s0Ym+jLH/mPd/k+NLD4975Gg6a/snF+bgB4eyjOJiYmPRri4T8q3CZkz80zRuIn7vTJR0GokUgt0B1KRRo4UOHZ4RSByuoqDp3qmIIVrrwJv3gY/UbxhgQQCDsQehHkfPCpxj5LchmLPc9yx/ahOj/Lun+XFN+Gt2ZpW9helhHGIpG6AVY+37rhOZzQeVnVdIZi2m7q9yPdeGLhcnzKfH+Y439p/kknyqtLCwniUEnosigbkkE0wA8Qb/dwLhheJRHIpR0ADKeqmr3+2/jjW6DjLJ35uX1V6fFRTtb1Zv5rd32Pkk+6D978lY/mMUZXKSzOqQqXYkbCulgFj6CxeM8rkSKh9rUw09SSAVoAddz4Y9M6ZmYsvUUT4KkXDZGBmcUZjN7p9cfgrH+mN+S7I5qWvm+7B8ZDX+UW32gYO5T5NksGaZmo3SAKOhG5OonYnpWMrE9O4GDQvs8m6+u3qq8mKibpd+CWDm8RTJLXdRvLTKToUtQBvcgUOmHk9kY4EZoI0kcAlVmUPZ8AGJBX7cYOG9p8130rzxFMvEhDIEC01jQULG3JFk0dItR6nIl/qbOD1DP8AY/T90H4gvaSwDTmdfgN0LyvA5X9to4f3XJ7z4RgWT6XZwX/2BtNUjSDSQ1syRry7i1UO1bX7Snbwxi418opWRZIcu0sUWxLgrUpGy0SDaofI+36XiZ3tnxKURlcgFQsm4cORfssUWyK672BsT02oP6TxczLkflvgCG19fharPllOjjXomjgPACilisUO5pkU94Vrq7SFivjsb2robAWs9xmSfPpFlJZUSM3NJzSDQdyNB1Al6FUNgL2thgTxF+IShkkzKKDfKjSMaPgyI2k7bUQQfXBHs/H+iLYjMhJFux0EszAamBtibPWh02GMyWVjWmu048T9yqxka08ynaNYGPzZCt4hG0n+JR1/iGPsjSLZ1qwH0xR+8tAfdwFzeZZxcrIq30CBjv0ALA38FBxVksqh11z0RoLsXABjQitRNCyTtXXbGXZIu/r6oC8lET2hQnTpL3tcdOhNE1q2ANA7GumM0hP93GIfXV+JReQ/E4zSzs1Xa7ct+DFdhdeHMMTuibvxBG5ur/MddscoBJLrX2KWVtavMzaSBahUvkU7ld+p8CPDGXOZUaTQ5mpNW5bmIX2jZ/a88aIpxcg8m6+O6qd/Orr3ADwx9jjEkkSEAhpUBBAIIVtRBHqEPXrgmNLpGtHEhS9Qi3GOIqse7KPnIupA275PXyxo/tyIf3sf31/54Mx5KNRsiD3KB/TFoUDptjWHRRqus9P3V7rRyXKPlRc5hcuIVaYgyX3as9bJV6Qavf7MIq9ls4RYymZ/9mT/AKcfpLErFxmBa1oBcSr8HSkkDMjWj1SxwaZBFAjckixxjQ4KvYQA0GAJr0x84a4CxsfBNXrvR+yif+xhkngV10uoZT4EAj7DgDxTg7xRN3ALoEIEPVl5TXdEnf6hP1SK0mhiOj5GNcYjd8FQbICe0udDMHuifEpfxI/5nBZJAiX4KPwA/wD5hfZ+VR5so+w2R/lIxulzPJW51Mi0OptgKHmT0HvxmPZZrvWaUwcB4eWcczKIkAJWt2YVW4PRQT/GMH/7O/3kv38fOEZHuogprUeZyPFj1r0Hsj0AxsxVc83omDRZlyJ8JpR9w/mhxVxOCVIi/ehljKyEOi2RG4chWUqAaXqVON4xXxgXlph5xuPtUgfnh+Hec48QmsRzExMTHtESmJiYG8Xy4kaJGLBSzbA1ZCEgMOjDqaII26bY4TQtRDO0iPI3zcneBRvAovUd9mcA6D5Fqqj40yqvE8vJmow08ERViSZEKCTdqCo5YsNqWh18QemHXPIUQRltUZoG0WlBNC9LJQvyG2BOW4FEpaQLepiCDNLFZO+nQRTeY1E+/AsnaNfJQtdwSrw/JRI8WZBNGcFR7c3tgMb0htJNgsSAde97V0jgnCUjy6qYkRmUd4NK8zVzFq2Y3e++Ma8Oy66tWXkTX7WzMH9G0M2oVtTeGNY7RxElUOsgkdVXcbEc5W99tr6HBk5nZr4IRY0Vr8Di/ZBj+oSB932fwxS/C5F3WRWA+mtH4stAfdxpAmcbskY/d5m94YgKPunHP1zeZlyZmfMRlq2GjWx1KNATelbV0CKDR6k7ihi24Vtda0Wb4a6eCNsZfsjXFu0y5cIW0vqcJ82+rr1olQCQNyt9LxVmuJkoay0jIwPMwBiII33TWCPA3XjgDxnsrnJ5cvPA0szxg6zmLSMA1yorAdd7oVQUEkjdn7F5KXKpIs0vfu7A6IgSEpQDqa6DGtySOl9ScVGYCCXVoITXwsbGCHdrkl3JS6Iu6i7pIwfZjUHe7sli1m/HY4o4gQ2ksSxDpuxJ6uAas0OvhjoWa4V35+ciiUebKryfAkUp+9jHL2CyzLVSjcGxI92DY2JKjcdAAPDpgXdFvu2v+iplribtKSzgYpzvFECSC94wrtsdgDq+Oynpj72y4WmVZUikkdiralJUaeWk3Ee5LleUb0PDrgLkeFMk2vTrXmeSM3vHqJ1nzABQUBuN6u9VZnRzw7U+SjYii0XE4s2HVn0RL1IYWzUaGoEaQp9oixzAXR3wT8VnhmQBWEEn6uYkjWF5RIR42iBqPUEkAXY1cfybOGlVNInUoVDNGH5WdXYHSTVNuyi9fSlBOftTxeWSBFVXdRKJFZYXVdK9BzbyPV33Y0AaieuNMYSNrGsI3VtsYcKCNyZwMoJNGtqP7RC6brcUWYb37JNY996NV0CPLevav4EAAX538VfKzsqqrBlIZNmBBI1AK1HfcUfjgp+lYwZWOjcW8lnkEGit8Uthl+jye8aAb9N3bp54IcFbVm4R5M7fZG/5FhhZgze8n1//AI0wd7FS684pHMFjkJI3ANoBv0B3O3vw7CNLp2omjVdDxMTEx6pWVMTExMRRTEx4mmVFLMQoHUnpjzls2kgtGBHQ+Y9COo+OOWLpRc8+ULgXdzxzoAEkYhx5SaTTfxLqv1W+rHGfszwZpW73VpEbcvKDqboTR+jdfWv6OGvttlzMsOXTYvJrZvoIgOpvU6mVQPEt5A4shjSGMKKREAG52A8yT+Z64850m4Mkpu5CS4dpViCYdJUb60Z/MOPyx97yYdUjb6rkH7Ctf5sa7x9Axj5r4KLInEQP1ivH6str8WW1HxIxbxCZXy0hVgwKEAqQRZFDcepxtRMDeLcPjJRtIDmWEahsx+dUkEitQ0g7Gxi3h2gvaOZCc0UEx4mJiY9iopjFxBueH1kP/Ckxtxg4kwDwX/5h/wCDJhcpphPcoFXn8szmqJQgBhY5lpwV63fMCPUdcZXyzNqDKwBd75QeRrA8eu6na60DzwWD4+6sZbcRWibqgcET1+0hdQXokMG3Jb0FNv5lAPE48KWCsod2GsbAK1lxqbqjbawwHqeuPnFO2Cwl/mpXSMHW6AHTRIJIvZQVYWSDykgEb4r4ZxhQFjmhMaokYSRwtSEgAKg9pmJ3pQeouiaw6yBqF27VkigLYjS1L2yxkawhNkMpGjlHrZNeBxBCqOSi0Otq7a9Jar5rDHxrbY4y8M7WZfMDWImSAkgTsAoZqJIHjXUWDRJrxxr4fxOJpSoidFVV5n2vf5sVuaNEgHpoNgbX0vI4FStNlpTJvJJKGmdlRlUKwjK+wrG1CDV7Q63jaiTLsGiIHQaCv4hyB93GfL5lUadnYKO9Asmh+pi2x4TjneMVhAsdTJakeoj9sj3hQfA4Jr5XHspdBa34hIgJeIEDrokBr15wg/HGbLdoRO2iKkPnLsT/AIaXcg/eB0+RbfHg5cNTO3enqLrQPIqo29xNn1xj4xmkWJ2k06VBY6607Da72640ooXkdsroZaOR8KTVrf5x/pPRry0iqX4C8Dc3wpo5pJERpBKFsKy6kIu6DkLRu+t2PEVQDhubmy8gRcy06uzEGlaOMkswiFtr2QbgOaoHlBAwayna0mYQlBJIQ36oihQs94GNJ94n0wLKe3O3YISx1Wlr/ZrM3HaTSCN2YRnu1Ck6qYvqAmbmq+gF2LrG/wDs6Wdisi6vB01liR4pLJusa+arqYg9B1w1fojyfrWof+WhIX+Jtmf/ACjzBxqjjVVCqAoHQAUB7h4YrueOaY2QtblaAO/j5rlrdl5ppAkRVirSAl2YALHmNgCdTEDUQLs9N8MOS+Ts7Gab+GNf9TXf3Ri/shLrdW+lHKx/jkjb/n9mG7A/honnO4WVzEMAkN93yCD5HshlYtxCrN11PztdAXbXWwHSumDAFYmJiwAAKCWpiY+M4AJJAA3JPQe/C3xPtjHUscTgOoQhyV0kM1Oyb82hQzHw5Tvs1QkBdAtMGZzKxoztelRZoEmvcASfhjFke0mWmfRFPG7kagoYWR4keYHphNfNSn5nvZJIXrWeZiANwqvqBcPRU0RfdsAbJujPxSB4277dWURl42UliwJCKRqOhb25rG13hImaaTDERaJSZtcxmHEsoVEtgjyVRYlUtQdIKKjcpB3azv0oj48YJigkZisSEWlyNq1chXYuRSsLphr32Y3h4lxNpmDRroleS9YJ73SSSF6AhQlKbNAo1G9xgacwOiq+iQ6jJIB3mjWN9XQvbb+e1i9O9WfCvLbB7Qsg8d7rjpWn0VvDxmVpyjh797pp/wBoYYlMmZnjWR7JthYAJ0oFF1QPsi9yx33OEjjXY7NZjNlQAI2JJnvZlLEgsLtmANAV7iAbwZyyQzFFzP8A4nRqYTsxHeAtzMqCgY1ZgALNCjW+C3H89NCwTLI8jsBp1nUl3uCSNQoeJdRuOtHGO5ssbsx3drZ29jl6IcNO/Dv/ALNZjYJdVDWwRfnr5aI7ksqIokjBJCKqgnqQoAF/ZjUmB0c8yga41Y0L7tvHx5Wrb4nF8HEEY6Q3N9E2G+6aP4YzaN2sy9bW4vgdLJrzeXj8u8mI9ETQP88yn4emL55wqlmICqCST0AHUnAvslmDPnJ5iCAsaIgPUKzMd/IkpZ94HhjQ6Pb1k7eQRZrNJvxMTEx6tGpgJ2tzHdQCYkgQuHNIzWCrIbC7gAOTe9V0ODeErtL2knSZlW4o6KjUjWzA7vYRiVNqBo3Fi6LCkYhzWsOYWDp5+XnYTI25nAe/r8lXne0E1RBVRTMLHPzLa8iurxgoS7xggBiASaoah74fx8rKY2M0u7WdGrQwALL82CdI3XfflG5BvCXms+kcWpY0WQrp5gRPq5naU8mpDaFA++7vRIUY85fO5hsuXM8ZbOK8IBVQ2htrVgQASVkBrcnTQv2aAw0LhkaN+I1PwKabF9yv/SoWjaSaVpjK7BqbREWLsdWmlKoEKOG5qUb0QGwyTcbSXLMiRPpdCO/mC/OqpVbUA2gs2AQoAtqNEYAdrOClHzcUalYkkhlHRIxasANbUi803S+i10G2LjPEmV8vFC2oOoAUs/dLG2kOh3sGqWjpOlHLaiwxoSxiMtZGbJ29O7v90hOUke+SOQpDFpbcLHMVCxxnu4hqZLTl0ruQoLMdIc0fEMfC+MLIpELJEmsrdhndtIY0Tysa3sGS667YUIszpH6OTKY1oqF0d1tuA2qLUwDV1bqBYNFm2ZTL5USxo5kirXmGYMQGctS6q8x3lBQKAFEUMOlwjY29bIDlHA8/BG5slW4JvhyiKxcC3Jsud2JoDqemwAoUNhtijjWYQQsX0bDbV4E7CtwQT6EH1wGyPHnEKNIVdiotR+tJGxKqLDgkXY0jfFHEuMrJGAVCo9FS5Os9NJREOq7I/aU79MaDY8zOwOGi42O1p4ez5dhlklEyolhmUAEhm1qHUmqBQmw1auosDHnO8fjdXQpr5eayvdUbFmTcEbEbAnzAwuZjOKu4Vn1bBnvTsSPZ8QDdBzf54mba31ltRVqFXsEKjdD06uR79j4YfhcK9rA15sqwyJfe9F0GIGyk/OEKGOyi21MD1PMF6GtwCxdiVBzQ2A0xSbDoOaMbfacLDSDf1bVe9g+exo9Ad73F4Y+wUgM8p+jEoH8TH/68F0g1uGwTyBQ09SE6RpEZXQtWMPGM0Uy8rLuVjcgeZCmgPjiqTiqg1dn6K2zfdWz+GKJkmmGlYyikrbSELy6gWpRbXQOzBceIZJJKRkBI58FnFoG68dkeDSQoxlGkkKqrYJCrfUjayW6AnYD4MOPE06oLZgo8yQB9pxmHF4tQAe9RoGm0k+A11ps+AvfG9sgkeZHFztytmKMzn44/bkRNr5mA289zj3PmVQW7Ko82IA/HADj0EGbQoYpJLoa1LRgU1rz7FgG32DD0wuSRsYtxA8UIq9dl47RZ2Kb5pnDRFGZtJJDk2qKStkC7PqQvuKCOzxizL5gPM0cQ1p11haKy6pNlQjnUatiQwptJpbzeZMfess8kQBqJFfVKRW1yBQQpuyNt6Bortqj4oZhlYIoWaWSJFYEkCQrYcsxugFAcED9onc1VYPzSgnSvDhrxrl/CvYvDnDwh7e0HfA/Hz5p4zXAsrBqaXNQwoQBXI71QBqR68RtpTyxp4LwyOeO8qj90TRncuZZNB6IWooAQRY00b0i+YJcfY9oJO8eFCRsGtSqhVAQ8m4BNknTe9ADHTeHdp8pDBHGpcUAoUxvqJ8jS0WJ8iQScOixkcjtOXE+g7lkQtcbOWh7996XONZExnmjVl1qe9X5uVBqGoOV9u91vb2+at2NmSyiTxaYRHGpv2tLN9YqrHc1dsR4HfpjN2lzknEVaCFGj11qZ1IIFgnVtyg9PFjfQbnG/s32Vkii0ZlxLpb5s2xZVobaiARvdAdLq8UMZiIotIDXPuPd7pX2TPhbTSi+Q4FGijUqORp08gpAopQt2RW5u7tifQbGgF344pOXZfYkPucah9thvtY4zZrihhAMqiiaBQ2T7kIDH3LqOPPvc6Q72VVe7NqUQxj4nPEq/O6SD0UjUSf3V6k+vh6YGzdoGkUGIaVYAh2HMQehCeG30t/NcCyNyxJZj1Ym2PvPl6dB4AYUG5d0omli4jnWeUi3WMKCIi5YA6jTMSTZ5egOldqs74afk8j5Z2/fRfsW/9eE2ZvnH9Ag/mP8Aqw8fJ6v/AIeQ+cx/COMf0xt9Hay/D7KM1cmnExMTHoFYUxxjtpxo5phPAGtZGVQzof1QOlljNA2WLVzVt0Y0Ozk4XOMzZeaMNDNAJF3jdZF6MylxYDCmA66W3o0awD2tcKdsmRPyODguX8HzEkEkmYzEZZxE2lRGbYEnW7xgoRrZ9IZhudYroRd2LzaZ2bK5cwFIwPnHbeOQxkOQorSWcqNXVqvegdRabhUvdyoFaeVrDZiJm2R+veJWvoCANJXYcy71MrwLk1FwsakVbJy1XUqdKnUCQAbG29jDMPgYJf1cNQb005gKyWiQ6OrTkiHaHgk0eYnqIyQSxmOJC4KBmiIISMtyvYbmoCmPXphdy2Sld2gc5hmjURSyAl6YBtyG1CQEaT4mzsNiRp4nnELo6zTSPHel3dtKkiiVLksDW1qACCRZBxmjaWUEDvZdRtgis2o9ebSCW6nYkjc7bnGizCzdbmOUNrf+fVLdgxIQZKoc9vI+7Rvh8+Wy0YWM9+12SK69OY+yvTpu3mCbxRxDiTyAXoXdQoUAkWwF6yL268unpjNkOzebZeXLyAW1atKbajWzMPDBXL9g80/t90g/eYsfsVSP82Lw/DRtALx77lbuJo1dqgX6b4ixsjEAnfdterR7TVXXysVeKUUKgA2AC16VuLFdbqze+lfGzh6y/wAnCkfPTu19QihR7rOo/ZWDGT7G5SOqhViOhktz/nJr4YScbCz9IJ9Es4iMbC1yhF706UUynfZE1EWbI5QWAv1wTyHYrOyMT3XdqQtGRgvS72Ft4+K46w8qRruVRR5kKP8AljMeNxfskv8AUVmH3gNP44rydKuaNAGpbsY7/EAJPynyYMaMuYrzWNP9TE/y4YeF9istBdK7lq1F3YhqurUUm2o/s+OLszx5lqoHr6TEUPeE1t9qgeox5TOSSCxKgX/dqD8NTEg/dGMjE9Kte2pH2OW49NFXfM9/6ii8UKqKVQoHgAAPsGE/tb2v7rNQZeOVVLBmeqtqIAhDfsMQWYDYkqoBBbcs2QVv1haX67Er9z2PsXGXPcBjkjaMopRuq+HoQBQB9RR2G+Mt3SzP8WlACL12RHIywaO95R5sxth73bfx8fw6Y9ZnPB1KiJ5VYEHYKCD6uVseovHNc58nc6SmSHNSit1DWxXx2Jatzd0AT54s/wBtMxkCBmVYeTWxjkIF6enKT02+8QNyZM2Y9h9eITQwE0w375fa0wZ2KSCJScqe9HKMxG6co8HmZirdACwIK349DjLx3tDLk4IhmGEzyHcxLpaq6KNVEWVBYEGiaHljm+VmSflyeXkkP7kbOR72NKvvph64N9lYMykFzrpkkctoLIe6BAFciqosgtSjq29m8V8VEyMAki724/Wlwgt/UEscJ4CmZLTTw0SQUioAp+9InsgnalYHa7G+xKPsLqzceY1EaN623bfyoAb3QHUYcJssjUSNx0YbMPcRuMZ5p2iFl1K/vkKfvdD9nxxnGck9koHTPduUi9qhnmcwwZeXZxTgLoYAghi52okXViuhwycI7KkKrZhg0oHSPUqoa30m9RO5FnwvYWb2DtEjWFSRiOooADy5iQCD5qTip+Iyt9GMenM32kAD7pwLpHUGgAITKcuUaBbG1Qi9Ssg66tKsP4tlPuIX34qTj6uD3auxBo2NIBoHdjsdiDa6hRGMJVQdTHURvqc2R7r2X4UMYo+MINdHUTIdl3J6Kuw8wowugRzSS4IrNmZD1cIPJBZ+LMPyUYGzyKgZh1oksSSxoeLGyftxTmMzIf2GU6HbnsHlHgPHrivO5NhFI+vUBEp5dgNVXa9fZYEG/A+7EDSdNksvXyGSkRQCToGw8lUWSegA8ycSSMnVZAA7kkgg8khosCDW2NM0kaOpFchddKrQZCCPdY8fPbrgZmuIE30BKhWIHtAEEX9g6V0x0AWg3V3FhpQqyqpEp7sACyldTW5F1udzvhw7BRkZFSRWp5W947xgp+KgYROzPAHzkr1axLJTyeVKoKp5uar93qfAHrMECoqooCqoAAHQACgB8Meg6Pgcy3niE+Ntar3iYmJjVTlDhIz2eePOFIkGlbMoX2SSARoBOz8wJ8Gvztg74ToZAubm732ZG3P0brQ3uDh1P1gTtinjMha1smxNE8ruvWh8UyO7NItwJw0sjqdSmOKj63KfyI2xvzfB4JWDSwxSMOhdFYj3EjbFmSySxLSgCzbECtTUAWPmaAHwGNGHwRCFgY3ghc7MbWSHhEKG1hiU+YRQfwGNRND0x9wI468GpBK4VhZWxqUdOZ1IKhboamqiaDAnDSa1KFbDxWLwbWfJAXPxCg1iqTi/Wkah4sVUD3gtqH3cXQ5zSQkgCHYAj2G8gp8D+6d/K6vAbjGZy2sq0b61pzpUeJoFgaB3N7jwx1cRSCaWVdStCqnxUmS/5QPxxlzvC5rvvJJV+hq7sjz0lNIb3N97wx44XwlKBSVrQ02kFTY6h1a763zWdwb6HGF+3apLNG6+w5VKO5qhzWfFrFi/Krq0TujDaeaB76RBhdsrstFEGoIquOoK0/vN7keu49cbLwt8Q7XEwnvIrBBdJijBUHiwB32JADA+Iuq3OZDLSmCKQc+uNGKNQcFlBIDdGq+hr62PNyYIyEugcXdx0PqhfE5u60XjPLklJ1C1b6S7H4+De5gRj3HOCSNww6qRTD3g7/HocV5riEcftuqnyJ3PuHU/AYzac11cUrVeRmHT2xrX6aDf+JOvxW/cMa4ZwwBUhgfEGxgPL2jX9hJG9SAo/wAxDf5cDMxn5GbUgSFj1ZbYn61hVb+JTg6vfT3yUzBNpGKM40YUiQoFPUPpo/bscKmX4jLIil5XNi+WkHw00ftJx6QKDYUX51v9vU4hAB3ULwisnE44x80WIHhRMfwZiAPg1emMq9qy427qM6tO7F97IGwC9asb9MZ3kDCjRB88VwToRC3Io0aiFVRzGNxvQ8yNsMBBGqAvPBe34yWBJedh+4uhetAAgBup+lio5ggsVhorpBZzzBmK0pJ5v2utnH2SZBHEt2EEdimvlIJ6nTiiTjCH6JPLfMNyGBuvcij4YMUdAEOYlXOJQTbIuouWdQTpEagEUQLN/DfFqznSp1atShga0kiyNxZo2DjBlc7M7uypK5LsNo3YV0r2SK641f2Xm5NxBJ8dCj0ADMKHwwZw8rxQYfJdpy8xcPFAlNWpZC8pJtTzaQN6+jtW94tOYTQulhY7l6ABW1HMFoDSb3N3fpj6Oyecb9iNfrSD/SrY95TsBmgqq0kIAAFgu3QV00r+eLAwWIcP0qdWVnfNqp5LrVI3N++KIoHYV64FcT4hyVf0F+GtQBhtg+Tw385mCR5IgH4szflgrlexOUSriEhHjKS4vwOk8o+Aw+PoyUm3mkQjK59lYpZzUMbyeFqOUe9jSj4kYZ+E/J+TTZltv/LQnf6z7H4LX1jh2RAAAAAB0A6D3Y+40YcBFHqdT74JgYAq8vl1RQqKFVRQVQAB7gMWYmJi+mKYmJiYiimF/jnCrbX0BvmAvSTV2P2lahY9BuCAcMGJgHsbI0tcLBXQSDYSxkM/JEoBZQo6ByTH7llA5B6OL8gBgi3GJALMS+hEm326P6Yvn4OhNraH06fZgXJ2T32Kj3Fl/lOK/UyMZlif4ZtfXdHmaTbh5L5JxqZmq0iH7vM3wZgFH3Di9Miuk6RZbdmNlmNdWJ3O23oNhQxl/wBk2+kf/dl/6sXr2TU+22r36n/mJxnjBYqW24iQEHkP4TTLG2iwIdDxAwExrUqeMHtGv92BZH1SNP1dzg7Cp0K6qzoR+rkGmRR5DV7vZb71UMXZDg6RezY91AfYNsbsaGEw78OzI55dyvh3JUjw82BSyZMx1caqK2IC6SD1IYUCD40cLWa4A8UrScjB3ZrL6SLZmrS3KSNRGq7rDNnOHLJvbI1VrRirV5WOo9DddRR3xRHwNBvrkJ87AY+9gAx+3C8VgxiG5XEkeNfIKRyFhsINPk+8BVUKavaYWx9dA/VrZ3J1bnchsGIpXVQqqqAAAaiWIAFDlG3+bFw4TH4qW+szN/MTiHgsH/kxfcX/AJYW3BvYczCAfidlC+9Cl/tOYzA7SyWyg6eYJRO2wBBI36EnACBB/dqTf0EJv36Qbx0WHJRp7CIv1VA/IYuwD+jjLrI8n4JL2hy5/HwyZvZhlPvXT/OVxpi7OZk/3ar9aRf9IbDviYJvRUA3s/FD1YSTlOxuYVFUtCNKgXqc9B9QY0jsXKRvNGPdGx/HvB+WG3Ew4dH4ffL6n7ruRqWIOw6/3kzsf3Aqj8Qx/HGnL9iMqgA0uwAAGqSToPQMBg9iYe3DRN2aPJdyhDouzmWXpBD7yik/aReN8cYUUoAHkBWPWJhwAGyJTExMTHVFMTExMRRTExMTEUUxMTExFFMTExMRRTExMTEUX/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32784" name="Picture 21" descr="https://encrypted-tbn1.gstatic.com/images?q=tbn:ANd9GcQWrqzbUkL0IlKou0Rv13ml37EeGVauA8VQNO7ILIYkHdzp_6N9x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575" y="476250"/>
            <a:ext cx="2033588" cy="1347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468313" y="404664"/>
            <a:ext cx="8280400" cy="6093976"/>
          </a:xfrm>
          <a:prstGeom prst="rect">
            <a:avLst/>
          </a:prstGeom>
          <a:noFill/>
          <a:ln w="57150" cmpd="dbl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2925" algn="l">
              <a:lnSpc>
                <a:spcPts val="2400"/>
              </a:lnSpc>
              <a:spcBef>
                <a:spcPct val="50000"/>
              </a:spcBef>
              <a:tabLst>
                <a:tab pos="1438275" algn="l"/>
              </a:tabLst>
              <a:defRPr/>
            </a:pPr>
            <a:r>
              <a:rPr lang="pt-PT" sz="2000" spc="100" baseline="0" dirty="0">
                <a:solidFill>
                  <a:srgbClr val="66FF99"/>
                </a:solidFill>
                <a:latin typeface="Arial"/>
                <a:cs typeface="Arial"/>
              </a:rPr>
              <a:t>►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A Coleção de </a:t>
            </a:r>
            <a:r>
              <a:rPr lang="pt-PT" sz="2000" i="1" u="sng" spc="100" baseline="0" dirty="0">
                <a:solidFill>
                  <a:srgbClr val="F87D5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Projeções Visuais</a:t>
            </a:r>
            <a:r>
              <a:rPr lang="pt-PT" sz="2000" spc="100" baseline="0" dirty="0">
                <a:solidFill>
                  <a:srgbClr val="F87D56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2000" spc="100" baseline="0" dirty="0">
                <a:solidFill>
                  <a:srgbClr val="F87D56"/>
                </a:solidFill>
                <a:latin typeface="Arial" charset="0"/>
              </a:rPr>
              <a:t>“</a:t>
            </a:r>
            <a:r>
              <a:rPr lang="pt-PT" sz="2000" i="1" spc="100" baseline="0" dirty="0">
                <a:solidFill>
                  <a:srgbClr val="F87D56"/>
                </a:solidFill>
                <a:latin typeface="Arial" charset="0"/>
              </a:rPr>
              <a:t>Ppt’s”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)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aqui apresentamos,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bem como as </a:t>
            </a:r>
            <a:r>
              <a:rPr lang="pt-PT" sz="1900" i="1" spc="100" baseline="0" dirty="0" smtClean="0">
                <a:solidFill>
                  <a:srgbClr val="F87D56"/>
                </a:solidFill>
                <a:latin typeface="Arial" charset="0"/>
              </a:rPr>
              <a:t>“</a:t>
            </a:r>
            <a:r>
              <a:rPr lang="pt-PT" sz="1900" i="1" u="sng" spc="100" baseline="0" dirty="0" smtClean="0">
                <a:solidFill>
                  <a:srgbClr val="F87D56"/>
                </a:solidFill>
                <a:latin typeface="Arial" charset="0"/>
              </a:rPr>
              <a:t>Folhas para imprimir</a:t>
            </a:r>
            <a:r>
              <a:rPr lang="pt-PT" sz="1900" i="1" spc="100" baseline="0" dirty="0" smtClean="0">
                <a:solidFill>
                  <a:srgbClr val="F87D56"/>
                </a:solidFill>
                <a:latin typeface="Arial" charset="0"/>
              </a:rPr>
              <a:t>”</a:t>
            </a:r>
            <a:r>
              <a:rPr lang="pt-PT" sz="2000" i="1" spc="100" baseline="0" dirty="0" smtClean="0">
                <a:latin typeface="Arial" charset="0"/>
              </a:rPr>
              <a:t>…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(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fruto de um trabalho “coletivo” de mais de 20 anos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),        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um contributo para ajudar a realçar e solenizar as </a:t>
            </a:r>
            <a:r>
              <a:rPr lang="pt-PT" sz="1900" spc="100" baseline="0" dirty="0">
                <a:solidFill>
                  <a:srgbClr val="FFC000"/>
                </a:solidFill>
                <a:latin typeface="Arial Rounded MT Bold" pitchFamily="34" charset="0"/>
              </a:rPr>
              <a:t>«LITURGIAS </a:t>
            </a:r>
            <a:r>
              <a:rPr lang="pt-PT" sz="1900" spc="100" baseline="0" dirty="0" smtClean="0">
                <a:solidFill>
                  <a:srgbClr val="FFC000"/>
                </a:solidFill>
                <a:latin typeface="Arial Rounded MT Bold" pitchFamily="34" charset="0"/>
              </a:rPr>
              <a:t>DOMINICAIS</a:t>
            </a:r>
            <a:r>
              <a:rPr lang="pt-PT" sz="1800" spc="100" baseline="0" dirty="0" smtClean="0">
                <a:solidFill>
                  <a:srgbClr val="FFC000"/>
                </a:solidFill>
                <a:latin typeface="Arial Rounded MT Bold" pitchFamily="34" charset="0"/>
              </a:rPr>
              <a:t>» </a:t>
            </a:r>
            <a:r>
              <a:rPr lang="pt-PT" sz="1800" spc="100" baseline="0" dirty="0" smtClean="0">
                <a:solidFill>
                  <a:srgbClr val="FFC000"/>
                </a:solidFill>
                <a:latin typeface="Arial" charset="0"/>
              </a:rPr>
              <a:t>(</a:t>
            </a:r>
            <a:r>
              <a:rPr lang="pt-PT" sz="1800" spc="100" baseline="0" dirty="0">
                <a:solidFill>
                  <a:srgbClr val="FFC000"/>
                </a:solidFill>
                <a:latin typeface="Arial" charset="0"/>
              </a:rPr>
              <a:t>e </a:t>
            </a:r>
            <a:r>
              <a:rPr lang="pt-PT" sz="1800" spc="100" baseline="0" dirty="0">
                <a:solidFill>
                  <a:srgbClr val="FFC000"/>
                </a:solidFill>
                <a:latin typeface="Arial Rounded MT Bold" pitchFamily="34" charset="0"/>
              </a:rPr>
              <a:t>FESTIVAS</a:t>
            </a:r>
            <a:r>
              <a:rPr lang="pt-PT" sz="1800" spc="100" baseline="0" dirty="0">
                <a:solidFill>
                  <a:srgbClr val="FFC000"/>
                </a:solidFill>
                <a:latin typeface="Arial" charset="0"/>
              </a:rPr>
              <a:t>) do </a:t>
            </a:r>
            <a:r>
              <a:rPr lang="pt-PT" sz="1800" u="sng" spc="100" baseline="0" dirty="0">
                <a:solidFill>
                  <a:srgbClr val="FFC000"/>
                </a:solidFill>
                <a:latin typeface="Arial" charset="0"/>
              </a:rPr>
              <a:t>Povo de </a:t>
            </a:r>
            <a:r>
              <a:rPr lang="pt-PT" sz="1800" u="sng" spc="100" baseline="0" dirty="0" smtClean="0">
                <a:solidFill>
                  <a:srgbClr val="FFC000"/>
                </a:solidFill>
                <a:latin typeface="Arial" charset="0"/>
              </a:rPr>
              <a:t>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onde, semanalmente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(e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respeitando 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“ritmo bíblico-litúrgico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) podemos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– os cristãos e todo o homem fiel – nos alimentarmos com o “duplo”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Alimento de:      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      	</a:t>
            </a:r>
            <a:r>
              <a:rPr lang="pt-PT" sz="2000" i="1" spc="100" baseline="0" dirty="0" smtClean="0">
                <a:solidFill>
                  <a:srgbClr val="FFC000"/>
                </a:solidFill>
                <a:latin typeface="Arial" charset="0"/>
              </a:rPr>
              <a:t>a </a:t>
            </a:r>
            <a:r>
              <a:rPr lang="pt-PT" sz="1900" i="1" u="sng" spc="100" baseline="0" dirty="0" smtClean="0">
                <a:solidFill>
                  <a:srgbClr val="FFC000"/>
                </a:solidFill>
                <a:latin typeface="Arial Rounded MT Bold" pitchFamily="34" charset="0"/>
              </a:rPr>
              <a:t>PALAVRA DIVINA</a:t>
            </a:r>
            <a:r>
              <a:rPr lang="pt-PT" sz="1900" spc="100" baseline="0" dirty="0" smtClean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000" i="1" spc="100" baseline="0" dirty="0" smtClean="0">
                <a:solidFill>
                  <a:srgbClr val="FFCC00"/>
                </a:solidFill>
                <a:latin typeface="Arial" charset="0"/>
              </a:rPr>
              <a:t>o </a:t>
            </a:r>
            <a:r>
              <a:rPr lang="pt-PT" sz="1900" i="1" u="sng" spc="100" baseline="0" dirty="0" smtClean="0">
                <a:solidFill>
                  <a:srgbClr val="FFCC00"/>
                </a:solidFill>
                <a:latin typeface="Arial Rounded MT Bold" pitchFamily="34" charset="0"/>
              </a:rPr>
              <a:t>PÃO EUCARÍSTICO</a:t>
            </a:r>
            <a:r>
              <a:rPr lang="pt-PT" sz="1900" i="1" spc="100" baseline="0" dirty="0" smtClean="0">
                <a:solidFill>
                  <a:srgbClr val="FFCC00"/>
                </a:solidFill>
                <a:latin typeface="Arial Rounded MT Bold" pitchFamily="34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. </a:t>
            </a:r>
            <a:endParaRPr lang="pt-PT" sz="2000" u="sng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algn="l">
              <a:lnSpc>
                <a:spcPts val="2400"/>
              </a:lnSpc>
              <a:spcBef>
                <a:spcPct val="50000"/>
              </a:spcBef>
              <a:tabLst>
                <a:tab pos="2419350" algn="l"/>
              </a:tabLst>
              <a:defRPr/>
            </a:pPr>
            <a:r>
              <a:rPr lang="pt-PT" sz="2000" spc="100" baseline="0" dirty="0">
                <a:solidFill>
                  <a:srgbClr val="66FF99"/>
                </a:solidFill>
                <a:latin typeface="Arial"/>
                <a:cs typeface="Arial"/>
              </a:rPr>
              <a:t>►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O esquema geral de cada “projeção”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(“ppt”</a:t>
            </a:r>
            <a:r>
              <a:rPr lang="pt-PT" sz="2000" b="0" i="1" spc="100" baseline="0" dirty="0">
                <a:solidFill>
                  <a:srgbClr val="F8F8F8"/>
                </a:solidFill>
                <a:latin typeface="Arial" charset="0"/>
              </a:rPr>
              <a:t>)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reflete as </a:t>
            </a:r>
            <a:r>
              <a:rPr lang="pt-PT" sz="2000" spc="100" baseline="0" dirty="0">
                <a:solidFill>
                  <a:srgbClr val="F87D56"/>
                </a:solidFill>
                <a:latin typeface="Arial" charset="0"/>
              </a:rPr>
              <a:t>partes fundamentais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da Eucaristia do Domingo (</a:t>
            </a:r>
            <a:r>
              <a:rPr lang="pt-PT" sz="2000" b="0" i="1" spc="100" baseline="0" dirty="0">
                <a:solidFill>
                  <a:srgbClr val="F8F8F8"/>
                </a:solidFill>
                <a:latin typeface="Arial" charset="0"/>
              </a:rPr>
              <a:t>ou do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Dia Festivo), incluindo as </a:t>
            </a:r>
            <a:r>
              <a:rPr lang="pt-PT" sz="2000" u="sng" spc="100" baseline="0" dirty="0">
                <a:solidFill>
                  <a:srgbClr val="FFCC00"/>
                </a:solidFill>
                <a:latin typeface="Arial" charset="0"/>
              </a:rPr>
              <a:t>Respostas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i="1" spc="100" baseline="0" dirty="0">
                <a:solidFill>
                  <a:schemeClr val="tx2"/>
                </a:solidFill>
                <a:latin typeface="Arial" charset="0"/>
              </a:rPr>
              <a:t>invariáveis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u="sng" spc="100" baseline="0" dirty="0">
                <a:solidFill>
                  <a:srgbClr val="FFCC00"/>
                </a:solidFill>
                <a:latin typeface="Arial" charset="0"/>
              </a:rPr>
              <a:t>da Assembleia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. </a:t>
            </a:r>
          </a:p>
          <a:p>
            <a:pPr marL="542925" algn="l">
              <a:lnSpc>
                <a:spcPts val="2400"/>
              </a:lnSpc>
              <a:spcBef>
                <a:spcPct val="50000"/>
              </a:spcBef>
              <a:tabLst>
                <a:tab pos="2419350" algn="l"/>
              </a:tabLst>
              <a:defRPr/>
            </a:pPr>
            <a:r>
              <a:rPr lang="pt-PT" sz="2000" spc="100" baseline="0" dirty="0">
                <a:solidFill>
                  <a:srgbClr val="66FF99"/>
                </a:solidFill>
                <a:latin typeface="Arial"/>
                <a:cs typeface="Arial"/>
              </a:rPr>
              <a:t>►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O </a:t>
            </a:r>
            <a:r>
              <a:rPr lang="pt-PT" sz="2000" i="1" spc="100" baseline="0" dirty="0" smtClean="0">
                <a:solidFill>
                  <a:srgbClr val="FFCC00"/>
                </a:solidFill>
                <a:latin typeface="Arial" charset="0"/>
              </a:rPr>
              <a:t>Diapositivo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aparece como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000" i="1" spc="100" baseline="0" dirty="0">
                <a:solidFill>
                  <a:srgbClr val="FFCC00"/>
                </a:solidFill>
                <a:latin typeface="Arial" charset="0"/>
              </a:rPr>
              <a:t>Capa comum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”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no início de todas e cada uma das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“Projeções”,</a:t>
            </a:r>
            <a:r>
              <a:rPr lang="pt-PT" sz="2000" b="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pretende relembrar 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centrar o </a:t>
            </a:r>
            <a:r>
              <a:rPr lang="pt-PT" sz="2000" i="1" spc="100" baseline="0" dirty="0">
                <a:solidFill>
                  <a:srgbClr val="FFC000"/>
                </a:solidFill>
                <a:latin typeface="Arial" charset="0"/>
              </a:rPr>
              <a:t>Ciclo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em que estamos (</a:t>
            </a:r>
            <a:r>
              <a:rPr lang="pt-PT" sz="2000" i="1" spc="100" baseline="0" dirty="0">
                <a:solidFill>
                  <a:srgbClr val="FF3300"/>
                </a:solidFill>
                <a:latin typeface="Arial" charset="0"/>
              </a:rPr>
              <a:t>A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, </a:t>
            </a:r>
            <a:r>
              <a:rPr lang="pt-PT" sz="2000" i="1" spc="100" baseline="0" dirty="0">
                <a:solidFill>
                  <a:srgbClr val="33CC33"/>
                </a:solidFill>
                <a:latin typeface="Arial" charset="0"/>
              </a:rPr>
              <a:t>B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1800" b="0" i="1" spc="100" baseline="0" dirty="0">
                <a:solidFill>
                  <a:srgbClr val="F8F8F8"/>
                </a:solidFill>
                <a:latin typeface="Arial" charset="0"/>
              </a:rPr>
              <a:t>ou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i="1" spc="100" baseline="0" dirty="0">
                <a:solidFill>
                  <a:srgbClr val="33CCFF"/>
                </a:solidFill>
                <a:latin typeface="Arial" charset="0"/>
              </a:rPr>
              <a:t>C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).</a:t>
            </a:r>
          </a:p>
          <a:p>
            <a:pPr algn="l">
              <a:lnSpc>
                <a:spcPts val="2400"/>
              </a:lnSpc>
              <a:spcBef>
                <a:spcPct val="50000"/>
              </a:spcBef>
              <a:tabLst>
                <a:tab pos="2419350" algn="l"/>
              </a:tabLst>
              <a:defRPr/>
            </a:pPr>
            <a:r>
              <a:rPr lang="pt-PT" sz="2000" spc="100" baseline="0" dirty="0">
                <a:solidFill>
                  <a:srgbClr val="66FF99"/>
                </a:solidFill>
                <a:latin typeface="Arial"/>
                <a:cs typeface="Arial"/>
              </a:rPr>
              <a:t>►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N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esta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Coleção de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«Projeções»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a utilização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das </a:t>
            </a:r>
            <a:r>
              <a:rPr lang="pt-PT" sz="2000" u="sng" spc="100" baseline="0" dirty="0" smtClean="0">
                <a:solidFill>
                  <a:srgbClr val="00FFFF"/>
                </a:solidFill>
                <a:latin typeface="Arial" charset="0"/>
              </a:rPr>
              <a:t>C</a:t>
            </a:r>
            <a:r>
              <a:rPr lang="pt-PT" sz="2000" u="sng" spc="100" baseline="0" dirty="0" smtClean="0">
                <a:solidFill>
                  <a:srgbClr val="C285FF"/>
                </a:solidFill>
                <a:latin typeface="Arial" charset="0"/>
              </a:rPr>
              <a:t>O</a:t>
            </a:r>
            <a:r>
              <a:rPr lang="pt-PT" sz="2000" u="sng" spc="100" baseline="0" dirty="0" smtClean="0">
                <a:solidFill>
                  <a:srgbClr val="FF3300"/>
                </a:solidFill>
                <a:latin typeface="Arial" charset="0"/>
              </a:rPr>
              <a:t>R</a:t>
            </a:r>
            <a:r>
              <a:rPr lang="pt-PT" sz="2000" u="sng" spc="100" baseline="0" dirty="0" smtClean="0">
                <a:solidFill>
                  <a:srgbClr val="33CC33"/>
                </a:solidFill>
                <a:latin typeface="Arial" charset="0"/>
              </a:rPr>
              <a:t>E</a:t>
            </a:r>
            <a:r>
              <a:rPr lang="pt-PT" sz="2000" u="sng" spc="100" baseline="0" dirty="0" smtClean="0">
                <a:solidFill>
                  <a:srgbClr val="CCFFFF"/>
                </a:solidFill>
                <a:latin typeface="Arial" charset="0"/>
              </a:rPr>
              <a:t>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não é “indiferente”. Foi pensada para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concentrar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atenção,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quer no </a:t>
            </a:r>
            <a:r>
              <a:rPr lang="pt-PT" sz="2000" u="sng" spc="100" baseline="0" dirty="0">
                <a:solidFill>
                  <a:srgbClr val="C285FF"/>
                </a:solidFill>
                <a:latin typeface="Arial" charset="0"/>
              </a:rPr>
              <a:t>T</a:t>
            </a:r>
            <a:r>
              <a:rPr lang="pt-PT" sz="2000" u="sng" spc="100" baseline="0" dirty="0">
                <a:solidFill>
                  <a:srgbClr val="CCFFFF"/>
                </a:solidFill>
                <a:latin typeface="Arial" charset="0"/>
              </a:rPr>
              <a:t>e</a:t>
            </a:r>
            <a:r>
              <a:rPr lang="pt-PT" sz="2000" u="sng" spc="100" baseline="0" dirty="0">
                <a:solidFill>
                  <a:srgbClr val="33CC33"/>
                </a:solidFill>
                <a:latin typeface="Arial" charset="0"/>
              </a:rPr>
              <a:t>m</a:t>
            </a:r>
            <a:r>
              <a:rPr lang="pt-PT" sz="2000" u="sng" spc="100" baseline="0" dirty="0">
                <a:solidFill>
                  <a:srgbClr val="FF0000"/>
                </a:solidFill>
                <a:latin typeface="Arial" charset="0"/>
              </a:rPr>
              <a:t>p</a:t>
            </a:r>
            <a:r>
              <a:rPr lang="pt-PT" sz="2000" u="sng" spc="100" baseline="0" dirty="0">
                <a:solidFill>
                  <a:srgbClr val="00FFFF"/>
                </a:solidFill>
                <a:latin typeface="Arial" charset="0"/>
              </a:rPr>
              <a:t>o</a:t>
            </a:r>
            <a:r>
              <a:rPr lang="pt-PT" sz="2000" spc="100" baseline="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pt-PT" sz="2000" u="sng" spc="100" baseline="0" dirty="0">
                <a:solidFill>
                  <a:srgbClr val="FFFF00"/>
                </a:solidFill>
                <a:latin typeface="Arial" charset="0"/>
              </a:rPr>
              <a:t>Litúrgico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quer no </a:t>
            </a:r>
            <a:r>
              <a:rPr lang="pt-PT" sz="2000" spc="100" baseline="0" dirty="0">
                <a:solidFill>
                  <a:srgbClr val="FFFF00"/>
                </a:solidFill>
                <a:latin typeface="Arial" charset="0"/>
              </a:rPr>
              <a:t>Ciclo (</a:t>
            </a:r>
            <a:r>
              <a:rPr lang="pt-PT" sz="2000" spc="100" baseline="0" dirty="0">
                <a:solidFill>
                  <a:srgbClr val="FF3300"/>
                </a:solidFill>
                <a:latin typeface="Arial" charset="0"/>
              </a:rPr>
              <a:t>A</a:t>
            </a:r>
            <a:r>
              <a:rPr lang="pt-PT" sz="2000" spc="100" baseline="0" dirty="0">
                <a:solidFill>
                  <a:srgbClr val="FFFF00"/>
                </a:solidFill>
                <a:latin typeface="Arial" charset="0"/>
              </a:rPr>
              <a:t>, </a:t>
            </a:r>
            <a:r>
              <a:rPr lang="pt-PT" sz="2000" spc="100" baseline="0" dirty="0">
                <a:solidFill>
                  <a:srgbClr val="33CC33"/>
                </a:solidFill>
                <a:latin typeface="Arial" charset="0"/>
              </a:rPr>
              <a:t>B</a:t>
            </a:r>
            <a:r>
              <a:rPr lang="pt-PT" sz="2000" spc="100" baseline="0" dirty="0">
                <a:solidFill>
                  <a:srgbClr val="FFFF00"/>
                </a:solidFill>
                <a:latin typeface="Arial" charset="0"/>
              </a:rPr>
              <a:t>, </a:t>
            </a:r>
            <a:r>
              <a:rPr lang="pt-PT" sz="2000" spc="100" baseline="0" dirty="0">
                <a:solidFill>
                  <a:srgbClr val="33CCFF"/>
                </a:solidFill>
                <a:latin typeface="Arial" charset="0"/>
              </a:rPr>
              <a:t>C</a:t>
            </a:r>
            <a:r>
              <a:rPr lang="pt-PT" sz="2000" spc="100" baseline="0" dirty="0">
                <a:solidFill>
                  <a:srgbClr val="FFFF00"/>
                </a:solidFill>
                <a:latin typeface="Arial" charset="0"/>
              </a:rPr>
              <a:t>)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.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Veja-se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:</a:t>
            </a:r>
            <a:endParaRPr lang="pt-PT" sz="1600" b="0" i="1" spc="100" baseline="0" dirty="0">
              <a:solidFill>
                <a:srgbClr val="F8F8F8"/>
              </a:solidFill>
              <a:latin typeface="Arial" charset="0"/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00FF9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6043">
            <a:off x="8260656" y="6135527"/>
            <a:ext cx="256560" cy="304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28625" y="765175"/>
            <a:ext cx="8172450" cy="0"/>
          </a:xfrm>
          <a:prstGeom prst="line">
            <a:avLst/>
          </a:prstGeom>
          <a:noFill/>
          <a:ln w="28575">
            <a:solidFill>
              <a:srgbClr val="00B0F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12813" y="1268413"/>
            <a:ext cx="790733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realizou-se um casamento em Caná da Galileia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estava lá a Mãe de Jesus.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e os seus discípulos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foram também convidados para o casamento.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certa altura faltou o vinho.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a Mãe de Jesus disse-Lhe: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têm vinho». Jesus respondeu-Lhe: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«Mulher, que temos nós com isso?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 não chegou a minha hora».  Sua Mãe disse aos serventes: «Fazei tudo o que Ele vos disser».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Havia ali seis talhas de pedra, destinadas à purificação dos judeus, levando cada uma de duas a três medidas.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 Jesus: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«Enchei essas talhas de água».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encheram-nas até acima.</a:t>
            </a:r>
          </a:p>
        </p:txBody>
      </p:sp>
      <p:pic>
        <p:nvPicPr>
          <p:cNvPr id="34821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4450"/>
            <a:ext cx="116205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457008" y="5983288"/>
            <a:ext cx="280987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hamada com Linha 1 4"/>
          <p:cNvSpPr/>
          <p:nvPr/>
        </p:nvSpPr>
        <p:spPr bwMode="auto">
          <a:xfrm>
            <a:off x="434975" y="1628775"/>
            <a:ext cx="5219700" cy="2303463"/>
          </a:xfrm>
          <a:prstGeom prst="borderCallout1">
            <a:avLst>
              <a:gd name="adj1" fmla="val 96"/>
              <a:gd name="adj2" fmla="val 368"/>
              <a:gd name="adj3" fmla="val -45104"/>
              <a:gd name="adj4" fmla="val 27654"/>
            </a:avLst>
          </a:prstGeom>
          <a:solidFill>
            <a:srgbClr val="FFCCFF"/>
          </a:solidFill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pt-PT" sz="12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</a:t>
            </a:r>
            <a:r>
              <a:rPr lang="pt-PT" sz="1600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COR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DESTES </a:t>
            </a:r>
            <a:r>
              <a:rPr lang="pt-PT" sz="1600" u="sng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TÍTULOS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 “</a:t>
            </a:r>
            <a:r>
              <a:rPr lang="pt-PT" sz="1600" i="1" u="sng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CABEÇALHO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”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 </a:t>
            </a:r>
            <a:r>
              <a:rPr lang="pt-PT" sz="16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INDICA 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 </a:t>
            </a:r>
            <a:r>
              <a:rPr lang="pt-PT" sz="1600" u="sng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TEMPO LITÚRGICO</a:t>
            </a:r>
            <a:r>
              <a:rPr lang="pt-PT" sz="1600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 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EM QUE NOS ENCONTRAMOS:</a:t>
            </a:r>
          </a:p>
          <a:p>
            <a:pPr algn="l">
              <a:defRPr/>
            </a:pP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&gt; </a:t>
            </a:r>
            <a:r>
              <a:rPr lang="pt-PT" sz="1600" baseline="0" dirty="0">
                <a:solidFill>
                  <a:srgbClr val="99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</a:rPr>
              <a:t>ROXO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pt-PT" sz="1600" i="1" baseline="0" dirty="0">
                <a:solidFill>
                  <a:srgbClr val="99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ADVENTO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e </a:t>
            </a:r>
            <a:r>
              <a:rPr lang="pt-PT" sz="1600" i="1" baseline="0" dirty="0">
                <a:solidFill>
                  <a:srgbClr val="99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QUARESMA</a:t>
            </a:r>
          </a:p>
          <a:p>
            <a:pPr algn="l">
              <a:defRPr/>
            </a:pP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&gt; </a:t>
            </a:r>
            <a:r>
              <a:rPr lang="pt-PT" sz="1600" baseline="0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</a:rPr>
              <a:t>VERDE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pt-PT" sz="1600" i="1" baseline="0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TEMPO COMUM</a:t>
            </a:r>
          </a:p>
          <a:p>
            <a:pPr algn="l">
              <a:defRPr/>
            </a:pP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&gt; </a:t>
            </a:r>
            <a:r>
              <a:rPr lang="pt-PT" sz="1600" baseline="0" dirty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</a:rPr>
              <a:t>BRANCO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pt-PT" sz="1600" i="1" baseline="0" dirty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NATAL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e </a:t>
            </a:r>
            <a:r>
              <a:rPr lang="pt-PT" sz="1600" i="1" baseline="0" dirty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PÁSCOA</a:t>
            </a:r>
          </a:p>
          <a:p>
            <a:pPr algn="l">
              <a:defRPr/>
            </a:pP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                     (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 </a:t>
            </a:r>
            <a:r>
              <a:rPr lang="pt-PT" sz="14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FESTAS DE </a:t>
            </a:r>
            <a:r>
              <a:rPr lang="pt-PT" sz="1600" i="1" baseline="0" dirty="0">
                <a:solidFill>
                  <a:srgbClr val="CC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SANTOS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2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NÃO MÁRTIRES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algn="l">
              <a:defRPr/>
            </a:pP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&gt; </a:t>
            </a:r>
            <a:r>
              <a:rPr lang="pt-PT" sz="1600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</a:rPr>
              <a:t>VERMELHO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FESTAS DE </a:t>
            </a:r>
            <a:r>
              <a:rPr lang="pt-PT" sz="1800" i="1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N.S. JESUS CRISTO</a:t>
            </a:r>
          </a:p>
          <a:p>
            <a:pPr algn="l">
              <a:defRPr/>
            </a:pP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                            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 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SANTOS </a:t>
            </a:r>
            <a:r>
              <a:rPr lang="pt-PT" sz="1600" i="1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MÁRTIRES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            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/>
              </a:rPr>
              <a:t>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 Neste caso, ESTARÍAMOS EM 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:   </a:t>
            </a:r>
            <a:r>
              <a:rPr lang="pt-PT" sz="1600" u="sng" baseline="0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  <a:sym typeface="Wingdings" pitchFamily="2" charset="2"/>
              </a:rPr>
              <a:t>TEMPO COMUM</a:t>
            </a:r>
            <a:endParaRPr lang="pt-PT" sz="1600" u="sng" baseline="0" dirty="0"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Calibri" pitchFamily="34" charset="0"/>
            </a:endParaRPr>
          </a:p>
        </p:txBody>
      </p:sp>
      <p:sp>
        <p:nvSpPr>
          <p:cNvPr id="34825" name="Chamada com Linha 1 13"/>
          <p:cNvSpPr>
            <a:spLocks/>
          </p:cNvSpPr>
          <p:nvPr/>
        </p:nvSpPr>
        <p:spPr bwMode="auto">
          <a:xfrm>
            <a:off x="528142" y="4581128"/>
            <a:ext cx="2819722" cy="1728192"/>
          </a:xfrm>
          <a:prstGeom prst="borderCallout1">
            <a:avLst>
              <a:gd name="adj1" fmla="val 98667"/>
              <a:gd name="adj2" fmla="val 97750"/>
              <a:gd name="adj3" fmla="val 92438"/>
              <a:gd name="adj4" fmla="val 205487"/>
            </a:avLst>
          </a:prstGeom>
          <a:solidFill>
            <a:srgbClr val="CCFFFF"/>
          </a:solidFill>
          <a:ln w="57150" algn="ctr">
            <a:solidFill>
              <a:srgbClr val="6AFEFA"/>
            </a:solidFill>
            <a:round/>
            <a:headEnd/>
            <a:tailEnd/>
          </a:ln>
        </p:spPr>
        <p:txBody>
          <a:bodyPr/>
          <a:lstStyle/>
          <a:p>
            <a:r>
              <a:rPr lang="pt-PT" sz="12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5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Quando o </a:t>
            </a:r>
            <a:r>
              <a:rPr lang="pt-PT" sz="1500" u="sng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Conteúdo</a:t>
            </a:r>
            <a:r>
              <a:rPr lang="pt-PT" sz="15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 um </a:t>
            </a:r>
            <a:r>
              <a:rPr lang="pt-PT" sz="1500" i="1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Diapositivo</a:t>
            </a:r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500" u="sng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CONTINUA</a:t>
            </a:r>
            <a:r>
              <a:rPr lang="pt-PT" sz="15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pt-PT" sz="1500" baseline="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no(s</a:t>
            </a:r>
            <a:r>
              <a:rPr lang="pt-PT" sz="15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 seguinte(s</a:t>
            </a:r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): </a:t>
            </a:r>
            <a:r>
              <a:rPr lang="pt-PT" sz="15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aparecem</a:t>
            </a:r>
            <a:endParaRPr lang="pt-PT" sz="1500" baseline="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pt-PT" sz="15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stas  </a:t>
            </a:r>
            <a:r>
              <a:rPr lang="pt-PT" sz="1400" u="sng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SETAS </a:t>
            </a:r>
            <a:r>
              <a:rPr lang="pt-PT" sz="1400" u="sng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BRANCAS</a:t>
            </a:r>
            <a:r>
              <a:rPr lang="pt-PT" sz="14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pt-PT" sz="14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pt-PT" sz="14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Noutros casos, as</a:t>
            </a:r>
            <a:r>
              <a:rPr lang="pt-PT" sz="14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pt-PT" sz="1400" u="sng" baseline="0" dirty="0" smtClean="0">
                <a:solidFill>
                  <a:srgbClr val="F7F1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AMARELAS</a:t>
            </a:r>
            <a:r>
              <a:rPr lang="pt-PT" sz="1400" baseline="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.</a:t>
            </a:r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pt-PT" sz="1500" u="sng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AVISAM</a:t>
            </a:r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da PASSAGEM </a:t>
            </a:r>
            <a:r>
              <a:rPr lang="pt-PT" sz="1500" u="sng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IMEDIATA</a:t>
            </a:r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para o seguinte </a:t>
            </a:r>
            <a:r>
              <a:rPr lang="pt-PT" sz="1500" i="1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Diapositivo</a:t>
            </a:r>
            <a:r>
              <a:rPr lang="pt-PT" sz="15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pt-PT" sz="1600" baseline="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826" name="WordArt 5"/>
          <p:cNvSpPr>
            <a:spLocks noChangeArrowheads="1" noChangeShapeType="1" noTextEdit="1"/>
          </p:cNvSpPr>
          <p:nvPr/>
        </p:nvSpPr>
        <p:spPr bwMode="auto">
          <a:xfrm rot="-2005118">
            <a:off x="4772025" y="1817688"/>
            <a:ext cx="4038600" cy="722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Cores</a:t>
            </a:r>
          </a:p>
        </p:txBody>
      </p:sp>
      <p:sp>
        <p:nvSpPr>
          <p:cNvPr id="12" name="Chamada com Linha 1 11"/>
          <p:cNvSpPr/>
          <p:nvPr/>
        </p:nvSpPr>
        <p:spPr bwMode="auto">
          <a:xfrm>
            <a:off x="3635375" y="4149725"/>
            <a:ext cx="5097463" cy="1608138"/>
          </a:xfrm>
          <a:prstGeom prst="borderCallout1">
            <a:avLst>
              <a:gd name="adj1" fmla="val 923"/>
              <a:gd name="adj2" fmla="val 99920"/>
              <a:gd name="adj3" fmla="val -195911"/>
              <a:gd name="adj4" fmla="val 27289"/>
            </a:avLst>
          </a:prstGeom>
          <a:solidFill>
            <a:srgbClr val="FFCCFF"/>
          </a:solidFill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pt-PT" sz="12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</a:t>
            </a:r>
            <a:r>
              <a:rPr lang="pt-PT" sz="1400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COR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DOS 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OUTROS TÍTULOS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OU </a:t>
            </a:r>
            <a:r>
              <a:rPr lang="pt-PT" sz="1600" i="1" u="sng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SUBTÍTULOS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INDICAM O </a:t>
            </a:r>
            <a:r>
              <a:rPr lang="pt-PT" sz="1600" u="sng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CICLO</a:t>
            </a:r>
            <a:r>
              <a:rPr lang="pt-PT" sz="1600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 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pt-PT" sz="1600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A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pt-PT" sz="1600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B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pt-PT" sz="1600" baseline="0" dirty="0">
                <a:solidFill>
                  <a:schemeClr val="bg1"/>
                </a:solidFill>
                <a:latin typeface="Arial Black" pitchFamily="34" charset="0"/>
                <a:cs typeface="Calibri" pitchFamily="34" charset="0"/>
              </a:rPr>
              <a:t>C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 EM QUE ESTAMOS:</a:t>
            </a:r>
          </a:p>
          <a:p>
            <a:pPr algn="l">
              <a:defRPr/>
            </a:pP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&gt; </a:t>
            </a:r>
            <a:r>
              <a:rPr lang="pt-PT" sz="1600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</a:rPr>
              <a:t>VERMELHO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pt-PT" sz="1800" i="1" u="sng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Ciclo  A</a:t>
            </a:r>
            <a:r>
              <a:rPr lang="pt-PT" sz="1600" i="1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 [ PAI … ]</a:t>
            </a:r>
          </a:p>
          <a:p>
            <a:pPr algn="l">
              <a:defRPr/>
            </a:pP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&gt; </a:t>
            </a:r>
            <a:r>
              <a:rPr lang="pt-PT" sz="1600" baseline="0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</a:rPr>
              <a:t>VERDE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 </a:t>
            </a:r>
            <a:r>
              <a:rPr lang="pt-PT" sz="1800" i="1" u="sng" baseline="0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Ciclo  B</a:t>
            </a:r>
            <a:r>
              <a:rPr lang="pt-PT" sz="1600" i="1" baseline="0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     [ FILHO … ]</a:t>
            </a:r>
          </a:p>
          <a:p>
            <a:pPr algn="l">
              <a:defRPr/>
            </a:pP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&gt; </a:t>
            </a:r>
            <a:r>
              <a:rPr lang="pt-PT" sz="1600" baseline="0" dirty="0">
                <a:solidFill>
                  <a:srgbClr val="33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</a:rPr>
              <a:t>AZUL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pt-PT" sz="1800" i="1" u="sng" baseline="0" dirty="0">
                <a:solidFill>
                  <a:srgbClr val="33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Ciclo  C</a:t>
            </a:r>
            <a:r>
              <a:rPr lang="pt-PT" sz="1600" i="1" baseline="0" dirty="0">
                <a:solidFill>
                  <a:srgbClr val="33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   [ ESPÍRITO … ]</a:t>
            </a:r>
          </a:p>
          <a:p>
            <a:pPr algn="l">
              <a:defRPr/>
            </a:pP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/>
              </a:rPr>
              <a:t>   </a:t>
            </a:r>
            <a:r>
              <a:rPr lang="pt-PT" sz="1600" i="1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 Portanto, neste caso, ESTARÍAMOS NO </a:t>
            </a:r>
            <a:r>
              <a:rPr lang="pt-PT" sz="16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:  </a:t>
            </a:r>
            <a:r>
              <a:rPr lang="pt-PT" sz="1600" i="1" u="sng" baseline="0" dirty="0">
                <a:solidFill>
                  <a:srgbClr val="33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itchFamily="34" charset="0"/>
                <a:sym typeface="Wingdings" pitchFamily="2" charset="2"/>
              </a:rPr>
              <a:t>Ciclo C</a:t>
            </a:r>
            <a:endParaRPr lang="pt-PT" sz="1600" i="1" u="sng" baseline="0" dirty="0">
              <a:solidFill>
                <a:srgbClr val="33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Calibri" pitchFamily="34" charset="0"/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108459" y="6047566"/>
            <a:ext cx="233726" cy="27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168637" y="251627"/>
            <a:ext cx="1404556" cy="915216"/>
          </a:xfrm>
        </p:spPr>
      </p:pic>
      <p:sp>
        <p:nvSpPr>
          <p:cNvPr id="35843" name="Text Box 16"/>
          <p:cNvSpPr txBox="1">
            <a:spLocks noChangeArrowheads="1"/>
          </p:cNvSpPr>
          <p:nvPr/>
        </p:nvSpPr>
        <p:spPr bwMode="auto">
          <a:xfrm>
            <a:off x="323850" y="534690"/>
            <a:ext cx="8640638" cy="6150402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1400" baseline="0" dirty="0" smtClean="0">
                <a:solidFill>
                  <a:srgbClr val="66FF33"/>
                </a:solidFill>
                <a:latin typeface="Arial" charset="0"/>
                <a:cs typeface="Arial" charset="0"/>
              </a:rPr>
              <a:t>1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- </a:t>
            </a:r>
            <a:r>
              <a:rPr lang="pt-PT" sz="1400" u="sng" cap="small" baseline="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Símbolo do “Mistério Trinitário</a:t>
            </a:r>
            <a:r>
              <a:rPr lang="pt-PT" sz="1400" cap="small" baseline="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”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 Para a representação do Mistério da Santíssima 	Trindade, os cristãos utilizamos diversos e variados símbolos que nos ajudam na 	aproximação – antropológica – de uma realidade que escapa à mente humana. No caso presente, escolhemos esta  simpática “criação gráfica” (de autor anónimo -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Clipart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/ parabéns!) que logo nos transporta para uma outra “imagem”. Qual? Pois, quem não observou – na sua </a:t>
            </a:r>
            <a:r>
              <a:rPr lang="pt-PT" sz="14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primeira visita a um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Delfinário –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aquelas “dinâmicas imagens”, resultantes das divertidas, simpáticas, curiosas… e espetaculares “acrobacias e habilidades” de dois, três ou mais golfinhos, livremente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sincronizados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ou não!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Ora, a meu ver, é a perfeita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integração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de : uma imensa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potência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uma aparente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fragilidade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uma suave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meiguice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  Atributos esses –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desde um sentido antropológico –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que em DEUS, Trino e Uno, encontramos sublimados…  Ou não?!…     Oxalá que a nossa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imagem de Deus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vá por “esses atalhos”!  Não é? ...  Desde logo, sabemos, ou intuímos, que o ser Humano, na sua essência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Individual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Social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é a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“imagem </a:t>
            </a:r>
            <a:r>
              <a:rPr lang="pt-PT" sz="1400" i="1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visível”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desta maravilhosa Trindade Divina...</a:t>
            </a:r>
          </a:p>
          <a:p>
            <a:pPr algn="l" eaLnBrk="1" hangingPunct="1">
              <a:spcBef>
                <a:spcPts val="600"/>
              </a:spcBef>
              <a:defRPr/>
            </a:pPr>
            <a:r>
              <a:rPr lang="pt-PT" sz="1400" baseline="0" dirty="0" smtClean="0">
                <a:solidFill>
                  <a:srgbClr val="66FF33"/>
                </a:solidFill>
                <a:latin typeface="Arial" charset="0"/>
                <a:cs typeface="Arial" charset="0"/>
              </a:rPr>
              <a:t>2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- Claro que toda </a:t>
            </a:r>
            <a:r>
              <a:rPr lang="pt-PT" sz="1500" u="sng" cap="small" baseline="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a Liturgia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– no conjunto dos 3 Ciclos – «acontece em  </a:t>
            </a:r>
            <a:r>
              <a:rPr lang="pt-PT" sz="1400" u="sng" cap="small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Louvor*  da </a:t>
            </a:r>
            <a:r>
              <a:rPr lang="pt-PT" sz="1500" u="sng" cap="small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Trindade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», como não podia ser de outro modo.  Isto não obstante, cada Ciclo (Ano) pode ser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“dedicado de preferência”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a cada uma das Pessoas Divinas, tal como aparece sugerido nos 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Ppt’s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1400" b="0" i="1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 eaLnBrk="1" hangingPunct="1">
              <a:spcBef>
                <a:spcPts val="600"/>
              </a:spcBef>
              <a:defRPr/>
            </a:pPr>
            <a:r>
              <a:rPr lang="pt-PT" sz="1400" baseline="0" dirty="0" smtClean="0">
                <a:solidFill>
                  <a:srgbClr val="66FF33"/>
                </a:solidFill>
                <a:latin typeface="Arial" charset="0"/>
                <a:cs typeface="Arial" charset="0"/>
              </a:rPr>
              <a:t>3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– Existem, ainda, algumas </a:t>
            </a:r>
            <a:r>
              <a:rPr lang="pt-PT" sz="1500" i="1" u="sng" cap="small" baseline="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Particularidades</a:t>
            </a:r>
            <a:r>
              <a:rPr lang="pt-PT" sz="140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14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ter em atenção: 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pt-PT" sz="1400" b="0" i="1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</a:t>
            </a:r>
            <a:r>
              <a:rPr lang="pt-PT" sz="1000" b="0" i="1" baseline="0" dirty="0" smtClean="0">
                <a:solidFill>
                  <a:srgbClr val="FFFF00"/>
                </a:solidFill>
                <a:latin typeface="Arial"/>
                <a:cs typeface="Arial"/>
              </a:rPr>
              <a:t>►</a:t>
            </a:r>
            <a:r>
              <a:rPr lang="pt-PT" sz="1000" b="0" i="1" baseline="0" dirty="0" smtClean="0">
                <a:solidFill>
                  <a:srgbClr val="F8F8F8"/>
                </a:solidFill>
                <a:latin typeface="Arial"/>
                <a:cs typeface="Arial"/>
              </a:rPr>
              <a:t> </a:t>
            </a:r>
            <a:r>
              <a:rPr lang="pt-PT" sz="1400" b="0" i="1" baseline="0" dirty="0" smtClean="0">
                <a:solidFill>
                  <a:srgbClr val="F8F8F8"/>
                </a:solidFill>
                <a:latin typeface="Arial"/>
                <a:cs typeface="Arial"/>
              </a:rPr>
              <a:t>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No mesmo Diapositivo onde vai o Título de cada ppt, aparece, sintetizado numa frase, um dos conteúdos fundamentais de cada uma das </a:t>
            </a:r>
            <a:r>
              <a:rPr lang="pt-PT" sz="1400" u="sng" baseline="0" dirty="0" smtClean="0">
                <a:solidFill>
                  <a:srgbClr val="F8F8F8"/>
                </a:solidFill>
                <a:latin typeface="Arial"/>
                <a:cs typeface="Arial"/>
              </a:rPr>
              <a:t>Leituras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. É bom reparar que a ordem em que as três frases (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Leituras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) aparecem é este: 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1º)</a:t>
            </a:r>
            <a:r>
              <a:rPr lang="pt-PT" sz="1400" b="0" i="1" baseline="0" dirty="0" smtClean="0">
                <a:solidFill>
                  <a:srgbClr val="F8F8F8"/>
                </a:solidFill>
                <a:latin typeface="Arial"/>
                <a:cs typeface="Arial"/>
              </a:rPr>
              <a:t>-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O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Evangelho </a:t>
            </a:r>
            <a:r>
              <a:rPr lang="pt-PT" sz="1400" b="0" i="1" baseline="0" dirty="0" smtClean="0">
                <a:solidFill>
                  <a:srgbClr val="F8F8F8"/>
                </a:solidFill>
                <a:latin typeface="Arial"/>
                <a:cs typeface="Arial"/>
              </a:rPr>
              <a:t>[3ª Leitura]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(como a principal e a que vai orientar o Tema da Celebração). 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2º)</a:t>
            </a:r>
            <a:r>
              <a:rPr lang="pt-PT" sz="1400" b="0" i="1" baseline="0" dirty="0" smtClean="0">
                <a:solidFill>
                  <a:srgbClr val="F8F8F8"/>
                </a:solidFill>
                <a:latin typeface="Arial"/>
                <a:cs typeface="Arial"/>
              </a:rPr>
              <a:t>-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A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1ª Leitura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, geralmente do AT (pois normalmente 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o seu conteúdo temático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conecta com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o do Evangelho. 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3º)</a:t>
            </a:r>
            <a:r>
              <a:rPr lang="pt-PT" sz="1400" b="0" i="1" baseline="0" dirty="0" smtClean="0">
                <a:solidFill>
                  <a:srgbClr val="F8F8F8"/>
                </a:solidFill>
                <a:latin typeface="Arial"/>
                <a:cs typeface="Arial"/>
              </a:rPr>
              <a:t>-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A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2ª Leitura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(de tema mais “livre”).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         </a:t>
            </a:r>
            <a:r>
              <a:rPr lang="pt-PT" sz="1000" b="0" i="1" baseline="0" dirty="0" smtClean="0">
                <a:solidFill>
                  <a:srgbClr val="FFFF00"/>
                </a:solidFill>
                <a:latin typeface="Arial"/>
                <a:cs typeface="Arial"/>
              </a:rPr>
              <a:t>►</a:t>
            </a:r>
            <a:r>
              <a:rPr lang="pt-PT" sz="1000" b="0" i="1" baseline="0" dirty="0" smtClean="0">
                <a:solidFill>
                  <a:srgbClr val="F8F8F8"/>
                </a:solidFill>
                <a:latin typeface="Arial"/>
                <a:cs typeface="Arial"/>
              </a:rPr>
              <a:t>  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No Diapositivo “ilustrado” que lhe segue, vai uma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síntese global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(da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Liturgia da Palavra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). </a:t>
            </a:r>
          </a:p>
          <a:p>
            <a:pPr algn="l" eaLnBrk="1" hangingPunct="1">
              <a:spcBef>
                <a:spcPts val="0"/>
              </a:spcBef>
              <a:defRPr/>
            </a:pP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        </a:t>
            </a:r>
            <a:r>
              <a:rPr lang="pt-PT" sz="1400" baseline="0" dirty="0" smtClean="0">
                <a:solidFill>
                  <a:srgbClr val="66FFFF"/>
                </a:solidFill>
                <a:latin typeface="Arial"/>
                <a:cs typeface="Arial"/>
              </a:rPr>
              <a:t> </a:t>
            </a:r>
            <a:r>
              <a:rPr lang="pt-PT" sz="1000" b="0" i="1" baseline="0" dirty="0" smtClean="0">
                <a:solidFill>
                  <a:srgbClr val="FFFF00"/>
                </a:solidFill>
                <a:latin typeface="Arial"/>
                <a:cs typeface="Arial"/>
              </a:rPr>
              <a:t>►</a:t>
            </a:r>
            <a:r>
              <a:rPr lang="pt-PT" sz="1000" b="0" i="1" baseline="0" dirty="0" smtClean="0">
                <a:solidFill>
                  <a:srgbClr val="F8F8F8"/>
                </a:solidFill>
                <a:latin typeface="Arial"/>
                <a:cs typeface="Arial"/>
              </a:rPr>
              <a:t>  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As </a:t>
            </a:r>
            <a:r>
              <a:rPr lang="pt-PT" sz="1400" u="sng" baseline="0" dirty="0" smtClean="0">
                <a:solidFill>
                  <a:srgbClr val="F8F8F8"/>
                </a:solidFill>
                <a:latin typeface="Arial"/>
                <a:cs typeface="Arial"/>
              </a:rPr>
              <a:t>Aclamações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(após 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</a:rPr>
              <a:t>CONSAGRAÇÃO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), como apresentam três variantes </a:t>
            </a:r>
            <a:r>
              <a:rPr lang="pt-PT" sz="1400" b="0" baseline="0" dirty="0" smtClean="0">
                <a:solidFill>
                  <a:srgbClr val="F8F8F8"/>
                </a:solidFill>
                <a:latin typeface="Arial"/>
                <a:cs typeface="Arial"/>
              </a:rPr>
              <a:t>[ (1ª)-(2ª)-(3ª) ]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, distribuem-se segundo os </a:t>
            </a:r>
            <a:r>
              <a:rPr lang="pt-PT" sz="1400" u="sng" baseline="0" dirty="0" smtClean="0">
                <a:solidFill>
                  <a:srgbClr val="F8F8F8"/>
                </a:solidFill>
                <a:latin typeface="Arial"/>
                <a:cs typeface="Arial"/>
              </a:rPr>
              <a:t>Tempos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Litúrgicos </a:t>
            </a:r>
            <a:r>
              <a:rPr lang="pt-PT" sz="1400" baseline="0" dirty="0">
                <a:solidFill>
                  <a:srgbClr val="F8F8F8"/>
                </a:solidFill>
                <a:latin typeface="Arial"/>
                <a:cs typeface="Arial"/>
              </a:rPr>
              <a:t>(de modo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facultativo):     </a:t>
            </a:r>
          </a:p>
          <a:p>
            <a:pPr algn="l" eaLnBrk="1" hangingPunct="1">
              <a:lnSpc>
                <a:spcPts val="1600"/>
              </a:lnSpc>
              <a:spcBef>
                <a:spcPts val="600"/>
              </a:spcBef>
            </a:pPr>
            <a:r>
              <a:rPr lang="pt-PT" sz="1400" baseline="0" dirty="0" smtClean="0">
                <a:solidFill>
                  <a:srgbClr val="66FF33"/>
                </a:solidFill>
                <a:latin typeface="Arial"/>
                <a:cs typeface="Arial"/>
              </a:rPr>
              <a:t>4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– Para os </a:t>
            </a:r>
            <a:r>
              <a:rPr lang="pt-PT" sz="1400" u="sng" baseline="0" dirty="0" smtClean="0">
                <a:solidFill>
                  <a:srgbClr val="F8F8F8"/>
                </a:solidFill>
                <a:latin typeface="Arial"/>
                <a:cs typeface="Arial"/>
              </a:rPr>
              <a:t>Dispositivos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de:  </a:t>
            </a:r>
            <a:r>
              <a:rPr lang="pt-PT" sz="1400" u="sng" baseline="0" dirty="0" smtClean="0">
                <a:solidFill>
                  <a:srgbClr val="FFFF00"/>
                </a:solidFill>
                <a:latin typeface="Arial"/>
                <a:cs typeface="Arial"/>
              </a:rPr>
              <a:t>Oração dos Fiéis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 e  </a:t>
            </a:r>
            <a:r>
              <a:rPr lang="pt-PT" sz="1400" u="sng" baseline="0" dirty="0" smtClean="0">
                <a:solidFill>
                  <a:srgbClr val="FFFF00"/>
                </a:solidFill>
                <a:latin typeface="Arial"/>
                <a:cs typeface="Arial"/>
              </a:rPr>
              <a:t>Ação de Graças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</a:rPr>
              <a:t> 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  <a:sym typeface="Wingdings 3"/>
              </a:rPr>
              <a:t>: </a:t>
            </a:r>
            <a:r>
              <a:rPr lang="pt-PT" sz="1800" baseline="-25000" dirty="0">
                <a:solidFill>
                  <a:srgbClr val="F8F8F8"/>
                </a:solidFill>
                <a:latin typeface="Arial"/>
                <a:cs typeface="Arial"/>
                <a:sym typeface="Wingdings 3" panose="05040102010807070707" pitchFamily="18" charset="2"/>
              </a:rPr>
              <a:t></a:t>
            </a:r>
            <a:r>
              <a:rPr lang="pt-PT" sz="1400" baseline="0" dirty="0" smtClean="0">
                <a:solidFill>
                  <a:srgbClr val="F8F8F8"/>
                </a:solidFill>
                <a:latin typeface="Arial"/>
                <a:cs typeface="Arial"/>
                <a:sym typeface="Wingdings 3"/>
              </a:rPr>
              <a:t>		                                            </a:t>
            </a:r>
            <a:r>
              <a:rPr lang="pt-PT" sz="1300" b="0" baseline="0" dirty="0">
                <a:solidFill>
                  <a:srgbClr val="F8F8F8"/>
                </a:solidFill>
                <a:latin typeface="Arial" charset="0"/>
                <a:sym typeface="Wingdings 3"/>
              </a:rPr>
              <a:t>	</a:t>
            </a:r>
            <a:r>
              <a:rPr lang="pt-PT" sz="1300" b="0" baseline="0" dirty="0" smtClean="0">
                <a:solidFill>
                  <a:srgbClr val="F8F8F8"/>
                </a:solidFill>
                <a:latin typeface="Arial" charset="0"/>
                <a:sym typeface="Wingdings 3"/>
              </a:rPr>
              <a:t>                    </a:t>
            </a:r>
            <a:r>
              <a:rPr lang="pt-PT" sz="1300" b="0" baseline="0" dirty="0" smtClean="0">
                <a:solidFill>
                  <a:srgbClr val="F8F8F8"/>
                </a:solidFill>
                <a:latin typeface="Arial" charset="0"/>
              </a:rPr>
              <a:t>       </a:t>
            </a:r>
            <a:r>
              <a:rPr lang="pt-PT" sz="1200" baseline="0" dirty="0" smtClean="0">
                <a:solidFill>
                  <a:srgbClr val="F8F8F8"/>
                </a:solidFill>
                <a:latin typeface="Arial"/>
                <a:cs typeface="Arial"/>
                <a:sym typeface="Wingdings 3" panose="05040102010807070707" pitchFamily="18" charset="2"/>
              </a:rPr>
              <a:t>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  <a:sym typeface="Wingdings 3"/>
              </a:rPr>
              <a:t>Ver:  </a:t>
            </a:r>
            <a:r>
              <a:rPr lang="pt-PT" sz="1400" i="1" u="sng" baseline="0" dirty="0" smtClean="0">
                <a:solidFill>
                  <a:srgbClr val="F8F8F8"/>
                </a:solidFill>
                <a:latin typeface="Arial"/>
                <a:cs typeface="Arial"/>
                <a:sym typeface="Wingdings 3"/>
              </a:rPr>
              <a:t>Diapositivo explicativo</a:t>
            </a:r>
            <a:r>
              <a:rPr lang="pt-PT" sz="1400" i="1" baseline="0" dirty="0" smtClean="0">
                <a:solidFill>
                  <a:srgbClr val="F8F8F8"/>
                </a:solidFill>
                <a:latin typeface="Arial"/>
                <a:cs typeface="Arial"/>
                <a:sym typeface="Wingdings 3"/>
              </a:rPr>
              <a:t>, mais à frente.                </a:t>
            </a:r>
            <a:endParaRPr lang="pt-PT" sz="1400" b="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23"/>
          <p:cNvSpPr>
            <a:spLocks noChangeArrowheads="1" noChangeShapeType="1" noTextEdit="1"/>
          </p:cNvSpPr>
          <p:nvPr/>
        </p:nvSpPr>
        <p:spPr bwMode="auto">
          <a:xfrm>
            <a:off x="3131840" y="260648"/>
            <a:ext cx="5276738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spc="200" baseline="0" dirty="0">
                <a:ln w="11430">
                  <a:solidFill>
                    <a:srgbClr val="FF7C80"/>
                  </a:solidFill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Outras orientações convenientes :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21669" y="302171"/>
            <a:ext cx="177923" cy="3185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827584" y="692696"/>
            <a:ext cx="152193" cy="282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3" name="WordArt 7"/>
          <p:cNvSpPr>
            <a:spLocks noChangeArrowheads="1" noChangeShapeType="1" noTextEdit="1"/>
          </p:cNvSpPr>
          <p:nvPr/>
        </p:nvSpPr>
        <p:spPr bwMode="auto">
          <a:xfrm>
            <a:off x="323528" y="548680"/>
            <a:ext cx="1440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6516216" y="5733256"/>
            <a:ext cx="2232943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pt-PT" sz="1200" b="0" baseline="0" dirty="0" smtClean="0">
                <a:latin typeface="Calibri" pitchFamily="34" charset="0"/>
                <a:cs typeface="Calibri" pitchFamily="34" charset="0"/>
              </a:rPr>
              <a:t>(1ª) – Tempo </a:t>
            </a:r>
            <a:r>
              <a:rPr lang="pt-PT" sz="1200" b="0" u="sng" baseline="0" dirty="0" smtClean="0">
                <a:latin typeface="Calibri" pitchFamily="34" charset="0"/>
                <a:cs typeface="Calibri" pitchFamily="34" charset="0"/>
              </a:rPr>
              <a:t>Comum</a:t>
            </a:r>
          </a:p>
          <a:p>
            <a:pPr algn="l"/>
            <a:r>
              <a:rPr lang="pt-PT" sz="1200" b="0" baseline="0" dirty="0" smtClean="0">
                <a:latin typeface="Calibri" pitchFamily="34" charset="0"/>
                <a:cs typeface="Calibri" pitchFamily="34" charset="0"/>
              </a:rPr>
              <a:t>(2ª) – T. de </a:t>
            </a:r>
            <a:r>
              <a:rPr lang="pt-PT" sz="1200" b="0" u="sng" baseline="0" dirty="0" smtClean="0">
                <a:latin typeface="Calibri" pitchFamily="34" charset="0"/>
                <a:cs typeface="Calibri" pitchFamily="34" charset="0"/>
              </a:rPr>
              <a:t>Advento</a:t>
            </a:r>
            <a:r>
              <a:rPr lang="pt-PT" sz="1200" b="0" baseline="0" dirty="0" smtClean="0">
                <a:latin typeface="Calibri" pitchFamily="34" charset="0"/>
                <a:cs typeface="Calibri" pitchFamily="34" charset="0"/>
              </a:rPr>
              <a:t> e </a:t>
            </a:r>
            <a:r>
              <a:rPr lang="pt-PT" sz="1200" b="0" u="sng" baseline="0" dirty="0" smtClean="0">
                <a:latin typeface="Calibri" pitchFamily="34" charset="0"/>
                <a:cs typeface="Calibri" pitchFamily="34" charset="0"/>
              </a:rPr>
              <a:t>Quaresma</a:t>
            </a:r>
          </a:p>
          <a:p>
            <a:pPr algn="l"/>
            <a:r>
              <a:rPr lang="pt-PT" sz="1200" b="0" baseline="0" dirty="0" smtClean="0">
                <a:latin typeface="Calibri" pitchFamily="34" charset="0"/>
                <a:cs typeface="Calibri" pitchFamily="34" charset="0"/>
              </a:rPr>
              <a:t>(3ª) – T. de </a:t>
            </a:r>
            <a:r>
              <a:rPr lang="pt-PT" sz="1200" b="0" u="sng" baseline="0" dirty="0" smtClean="0">
                <a:latin typeface="Calibri" pitchFamily="34" charset="0"/>
                <a:cs typeface="Calibri" pitchFamily="34" charset="0"/>
              </a:rPr>
              <a:t>Natal</a:t>
            </a:r>
            <a:r>
              <a:rPr lang="pt-PT" sz="1200" b="0" baseline="0" dirty="0" smtClean="0">
                <a:latin typeface="Calibri" pitchFamily="34" charset="0"/>
                <a:cs typeface="Calibri" pitchFamily="34" charset="0"/>
              </a:rPr>
              <a:t> e </a:t>
            </a:r>
            <a:r>
              <a:rPr lang="pt-PT" sz="1200" b="0" u="sng" baseline="0" dirty="0" smtClean="0">
                <a:latin typeface="Calibri" pitchFamily="34" charset="0"/>
                <a:cs typeface="Calibri" pitchFamily="34" charset="0"/>
              </a:rPr>
              <a:t>Páscoa</a:t>
            </a:r>
            <a:endParaRPr lang="pt-PT" sz="1200" b="0" u="sng" baseline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eta para a direita 2"/>
          <p:cNvSpPr/>
          <p:nvPr/>
        </p:nvSpPr>
        <p:spPr bwMode="auto">
          <a:xfrm>
            <a:off x="6156176" y="5733256"/>
            <a:ext cx="333751" cy="117727"/>
          </a:xfrm>
          <a:prstGeom prst="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la-Latn" sz="2800" b="1" i="0" u="none" strike="noStrike" cap="none" normalizeH="0" baseline="3000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462187" y="6201336"/>
            <a:ext cx="1944000" cy="25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l"/>
            <a:r>
              <a:rPr lang="pt-PT" sz="1300" b="0" baseline="0" dirty="0">
                <a:solidFill>
                  <a:srgbClr val="F8F8F8"/>
                </a:solidFill>
                <a:latin typeface="Arial" charset="0"/>
                <a:sym typeface="Wingdings 3"/>
              </a:rPr>
              <a:t>(</a:t>
            </a:r>
            <a:r>
              <a:rPr lang="pt-PT" sz="1300" baseline="0" dirty="0">
                <a:solidFill>
                  <a:srgbClr val="F8F8F8"/>
                </a:solidFill>
                <a:latin typeface="Arial" charset="0"/>
              </a:rPr>
              <a:t>*</a:t>
            </a:r>
            <a:r>
              <a:rPr lang="pt-PT" sz="1300" b="0" baseline="0" dirty="0">
                <a:solidFill>
                  <a:srgbClr val="F8F8F8"/>
                </a:solidFill>
                <a:latin typeface="Arial" charset="0"/>
              </a:rPr>
              <a:t>)</a:t>
            </a:r>
            <a:r>
              <a:rPr lang="pt-PT" sz="1300" i="1" baseline="0" dirty="0">
                <a:solidFill>
                  <a:srgbClr val="F8F8F8"/>
                </a:solidFill>
                <a:latin typeface="Arial" charset="0"/>
              </a:rPr>
              <a:t> Louvar  </a:t>
            </a:r>
            <a:r>
              <a:rPr lang="pt-PT" sz="1300" baseline="0" dirty="0">
                <a:solidFill>
                  <a:srgbClr val="F8F8F8"/>
                </a:solidFill>
                <a:latin typeface="Arial" charset="0"/>
              </a:rPr>
              <a:t>é</a:t>
            </a:r>
            <a:r>
              <a:rPr lang="pt-PT" sz="1300" i="1" baseline="0" dirty="0">
                <a:solidFill>
                  <a:srgbClr val="F8F8F8"/>
                </a:solidFill>
                <a:latin typeface="Arial" charset="0"/>
              </a:rPr>
              <a:t>  AMAR </a:t>
            </a:r>
            <a:r>
              <a:rPr lang="pt-PT" sz="1300" b="0" i="1" baseline="0" dirty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1300" i="1" baseline="0" dirty="0">
                <a:solidFill>
                  <a:srgbClr val="F8F8F8"/>
                </a:solidFill>
                <a:latin typeface="Arial" charset="0"/>
              </a:rPr>
              <a:t>!</a:t>
            </a:r>
            <a:r>
              <a:rPr lang="pt-PT" sz="1300" b="0" i="1" baseline="0" dirty="0">
                <a:solidFill>
                  <a:srgbClr val="F8F8F8"/>
                </a:solidFill>
                <a:latin typeface="Arial" charset="0"/>
              </a:rPr>
              <a:t>)</a:t>
            </a:r>
            <a:endParaRPr lang="pt-PT" sz="1200" b="0" u="sng" baseline="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7059068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Nos Ciclos </a:t>
            </a: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A</a:t>
            </a:r>
            <a:r>
              <a:rPr lang="pt-PT" sz="3600" kern="10" baseline="0" dirty="0" smtClean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-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B</a:t>
            </a:r>
            <a:r>
              <a:rPr lang="pt-PT" sz="3600" kern="10" baseline="0" dirty="0" smtClean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-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C</a:t>
            </a:r>
            <a:r>
              <a:rPr lang="pt-PT" sz="3600" kern="10" baseline="0" dirty="0" smtClean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8F8F8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o</a:t>
            </a: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</a:t>
            </a: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Filho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e o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Espírito</a:t>
            </a:r>
          </a:p>
        </p:txBody>
      </p:sp>
      <p:pic>
        <p:nvPicPr>
          <p:cNvPr id="5837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612949" y="5085184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835696" y="5445125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3165643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chemeClr val="accent5">
                  <a:lumMod val="90000"/>
                </a:schemeClr>
              </a:solidFill>
              <a:effectLst>
                <a:outerShdw blurRad="50800" dist="38100" dir="2700000" algn="tl" rotWithShape="0">
                  <a:schemeClr val="tx2">
                    <a:alpha val="40000"/>
                  </a:scheme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3686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68028" y="4034384"/>
            <a:ext cx="2786063" cy="1842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3687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36872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4662</TotalTime>
  <Words>1259</Words>
  <Application>Microsoft Office PowerPoint</Application>
  <PresentationFormat>Apresentação no Ecrã (4:3)</PresentationFormat>
  <Paragraphs>165</Paragraphs>
  <Slides>15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4</vt:i4>
      </vt:variant>
      <vt:variant>
        <vt:lpstr>Títulos dos diapositivos</vt:lpstr>
      </vt:variant>
      <vt:variant>
        <vt:i4>15</vt:i4>
      </vt:variant>
    </vt:vector>
  </HeadingPairs>
  <TitlesOfParts>
    <vt:vector size="27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Wingdings 3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VEM DEPRESSA, SENHOR, NÓS TE PEDIMOS, VEM LIBERTAR-NOS COM A TUA MÃO, E A PALAVRA DE LUZ E DE VERDADE RENOVARÁ O NOSSO CORAÇÃO.      1. Já passou o mundo velho,        mundo novo vai nascer.        Vai renovar céus e terra        o dia que Deus nos der.      2. Já passou o mundo velho,        mundo novo vai nascer.        E na manhã gloriosa        o campo reverdecer.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431</cp:revision>
  <dcterms:created xsi:type="dcterms:W3CDTF">2006-05-02T09:35:59Z</dcterms:created>
  <dcterms:modified xsi:type="dcterms:W3CDTF">2014-11-11T22:16:38Z</dcterms:modified>
</cp:coreProperties>
</file>