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107" r:id="rId2"/>
    <p:sldMasterId id="2147487984" r:id="rId3"/>
    <p:sldMasterId id="2147488424" r:id="rId4"/>
    <p:sldMasterId id="2147489372" r:id="rId5"/>
  </p:sldMasterIdLst>
  <p:notesMasterIdLst>
    <p:notesMasterId r:id="rId34"/>
  </p:notesMasterIdLst>
  <p:sldIdLst>
    <p:sldId id="370" r:id="rId6"/>
    <p:sldId id="281" r:id="rId7"/>
    <p:sldId id="393" r:id="rId8"/>
    <p:sldId id="353" r:id="rId9"/>
    <p:sldId id="371" r:id="rId10"/>
    <p:sldId id="381" r:id="rId11"/>
    <p:sldId id="258" r:id="rId12"/>
    <p:sldId id="372" r:id="rId13"/>
    <p:sldId id="391" r:id="rId14"/>
    <p:sldId id="354" r:id="rId15"/>
    <p:sldId id="362" r:id="rId16"/>
    <p:sldId id="392" r:id="rId17"/>
    <p:sldId id="307" r:id="rId18"/>
    <p:sldId id="335" r:id="rId19"/>
    <p:sldId id="262" r:id="rId20"/>
    <p:sldId id="342" r:id="rId21"/>
    <p:sldId id="382" r:id="rId22"/>
    <p:sldId id="383" r:id="rId23"/>
    <p:sldId id="326" r:id="rId24"/>
    <p:sldId id="374" r:id="rId25"/>
    <p:sldId id="379" r:id="rId26"/>
    <p:sldId id="384" r:id="rId27"/>
    <p:sldId id="385" r:id="rId28"/>
    <p:sldId id="375" r:id="rId29"/>
    <p:sldId id="376" r:id="rId30"/>
    <p:sldId id="364" r:id="rId31"/>
    <p:sldId id="377" r:id="rId32"/>
    <p:sldId id="395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6600"/>
    <a:srgbClr val="008000"/>
    <a:srgbClr val="009900"/>
    <a:srgbClr val="0066FF"/>
    <a:srgbClr val="00FF00"/>
    <a:srgbClr val="48FA94"/>
    <a:srgbClr val="00EA75"/>
    <a:srgbClr val="CCFF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74" d="100"/>
          <a:sy n="74" d="100"/>
        </p:scale>
        <p:origin x="-13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6DF59D-C536-4523-AA4A-41A7886A07E0}" type="datetimeFigureOut">
              <a:rPr lang="pt-PT"/>
              <a:pPr>
                <a:defRPr/>
              </a:pPr>
              <a:t>08-11-2013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D4C2DA-44C4-4107-AB9C-0A7CCF986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023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EF02F0-4AFD-4D0F-9AF4-F3FB05B95A20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850EB92-3CC8-4D0E-9868-273A857A7C61}" type="slidenum">
              <a:rPr 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44879E-5FFE-4B76-A3E7-16E76C8AEDAC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28DD43-4D13-4635-8FFD-35C7EF6222A4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A3991C-D933-437E-8043-0E1E7641C85B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850EB92-3CC8-4D0E-9868-273A857A7C61}" type="slidenum">
              <a:rPr 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A6A5C-FF3E-4BC2-8744-D9570A9A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58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24DA-5066-4334-8BC9-FD7672CE2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4405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C49F-441A-4B99-81CE-1EC2FCB8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39812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6C4-1E44-4EA7-8F01-C41D4CF0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8343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801F-4FB9-4708-A33A-73415ECD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356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16A8-0919-4758-8B81-D490AE667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356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8F4A-3632-4853-A3DA-B35EEC8D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6489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4D42-904A-482D-AA44-3E5D3FC73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6080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7E03-B2D1-4826-B687-7DAD49A3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821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6712-29F1-4ED5-806C-78425F725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2008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2AB0-192D-41AE-8DF9-040C323BE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6005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91C0-AA0F-40C3-B532-5E717CDEA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087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9C06-24AE-4D5D-A83B-6BF52AA45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807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BA221-CD12-438F-942A-41585D976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494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0E8-F7B8-4A79-B662-C965E1127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9385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0C4D-47F8-4338-86C8-15B4EC3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32787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4C-6E86-4420-A383-B9CBD15DC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61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139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591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7097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3688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9074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0CC1-6B2B-4D8F-B8F0-2057EF9A7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561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20571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8242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22436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438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0698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39286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2881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377B-F553-406E-88D8-6D5EC0187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89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5AF8-515A-47E2-810C-DAB1395C7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7715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EC7-E8C4-4A45-AFDA-F60D5B164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81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E667-9057-4A24-A2BE-0BA3A7852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231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535A-329A-4DBC-A332-01840CBCE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4136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005B-0F68-4941-8DB3-4967FFE46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02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F110-757E-44D6-88A9-2A8F17FB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6055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95B9-2811-4657-90D9-3FFBFF662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7823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3F4D-E350-4342-AFF0-624297D01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3371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E411-2E4C-4ADA-9DBD-7EFEA95AB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229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CBA8-BA0F-449A-81BF-9AE5BE9D4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7569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0A51-CA05-412C-8F47-58687585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0759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116A8-D9BA-493F-904B-4056B8599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41924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EC4C4-0CC1-4DA5-BDE7-DC2532B4B2E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7204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73D9-2EAF-4865-A5C7-0B69BB946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46578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E31F6-82D0-45ED-B581-CDB6C0564B1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394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C0CEC-9769-431F-8A9C-0FD446967F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85142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3C58E-69BD-44E2-A2A0-6596DCD8CDA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1149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B7828-3782-4A84-8F36-BD88B811B9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51879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CC61-FE16-40E2-8A3D-43076199918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0317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F22F1-0791-44DB-A21B-4DB5C312287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9663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25123-F7A8-482D-A1A1-E60CA5959C6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9137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E0488-32F1-4FE2-92CC-F058D1FE358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4514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713EA-11D1-40E0-877F-50D6A98A7D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7457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AD13-249E-459B-B00E-A624B8442A2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58373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F82E-E66E-45EC-8908-BA03A4E09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37823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B24A0-CE71-4363-88ED-8431AD1361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1038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244A-2D9F-44BA-9161-9A1A54769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522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CF42-A336-475E-A8A8-B536D7EE8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867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B40B-E659-42B6-B4B0-A1989BF9C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374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E63DF56-944E-4BA4-9880-607670676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5" r:id="rId1"/>
    <p:sldLayoutId id="2147489336" r:id="rId2"/>
    <p:sldLayoutId id="2147489337" r:id="rId3"/>
    <p:sldLayoutId id="2147489338" r:id="rId4"/>
    <p:sldLayoutId id="2147489339" r:id="rId5"/>
    <p:sldLayoutId id="2147489340" r:id="rId6"/>
    <p:sldLayoutId id="2147489341" r:id="rId7"/>
    <p:sldLayoutId id="2147489342" r:id="rId8"/>
    <p:sldLayoutId id="2147489343" r:id="rId9"/>
    <p:sldLayoutId id="2147489344" r:id="rId10"/>
    <p:sldLayoutId id="2147489345" r:id="rId11"/>
    <p:sldLayoutId id="21474893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9D7162-5B84-4DA5-AE3C-3762436481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7" r:id="rId1"/>
    <p:sldLayoutId id="2147489348" r:id="rId2"/>
    <p:sldLayoutId id="2147489349" r:id="rId3"/>
    <p:sldLayoutId id="2147489350" r:id="rId4"/>
    <p:sldLayoutId id="2147489351" r:id="rId5"/>
    <p:sldLayoutId id="2147489352" r:id="rId6"/>
    <p:sldLayoutId id="2147489353" r:id="rId7"/>
    <p:sldLayoutId id="2147489354" r:id="rId8"/>
    <p:sldLayoutId id="2147489355" r:id="rId9"/>
    <p:sldLayoutId id="2147489356" r:id="rId10"/>
    <p:sldLayoutId id="2147489357" r:id="rId11"/>
    <p:sldLayoutId id="21474893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9" r:id="rId1"/>
    <p:sldLayoutId id="2147489324" r:id="rId2"/>
    <p:sldLayoutId id="2147489325" r:id="rId3"/>
    <p:sldLayoutId id="2147489326" r:id="rId4"/>
    <p:sldLayoutId id="2147489327" r:id="rId5"/>
    <p:sldLayoutId id="2147489328" r:id="rId6"/>
    <p:sldLayoutId id="2147489329" r:id="rId7"/>
    <p:sldLayoutId id="2147489330" r:id="rId8"/>
    <p:sldLayoutId id="2147489331" r:id="rId9"/>
    <p:sldLayoutId id="2147489332" r:id="rId10"/>
    <p:sldLayoutId id="2147489333" r:id="rId11"/>
    <p:sldLayoutId id="21474893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CE48B-730D-41B0-BB61-BE690C044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0" r:id="rId1"/>
    <p:sldLayoutId id="2147489361" r:id="rId2"/>
    <p:sldLayoutId id="2147489362" r:id="rId3"/>
    <p:sldLayoutId id="2147489363" r:id="rId4"/>
    <p:sldLayoutId id="2147489364" r:id="rId5"/>
    <p:sldLayoutId id="2147489365" r:id="rId6"/>
    <p:sldLayoutId id="2147489366" r:id="rId7"/>
    <p:sldLayoutId id="2147489367" r:id="rId8"/>
    <p:sldLayoutId id="2147489368" r:id="rId9"/>
    <p:sldLayoutId id="2147489369" r:id="rId10"/>
    <p:sldLayoutId id="2147489370" r:id="rId11"/>
    <p:sldLayoutId id="2147489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BDEE3D3-C5B3-419C-BCD6-4F2D059B7B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675846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373" r:id="rId1"/>
    <p:sldLayoutId id="2147489374" r:id="rId2"/>
    <p:sldLayoutId id="2147489375" r:id="rId3"/>
    <p:sldLayoutId id="2147489376" r:id="rId4"/>
    <p:sldLayoutId id="2147489377" r:id="rId5"/>
    <p:sldLayoutId id="2147489378" r:id="rId6"/>
    <p:sldLayoutId id="2147489379" r:id="rId7"/>
    <p:sldLayoutId id="2147489380" r:id="rId8"/>
    <p:sldLayoutId id="2147489381" r:id="rId9"/>
    <p:sldLayoutId id="2147489382" r:id="rId10"/>
    <p:sldLayoutId id="2147489383" r:id="rId11"/>
    <p:sldLayoutId id="21474893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0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microsoft.com/office/2007/relationships/hdphoto" Target="../media/hdphoto2.wdp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8.jpeg"/><Relationship Id="rId11" Type="http://schemas.openxmlformats.org/officeDocument/2006/relationships/image" Target="../media/image9.png"/><Relationship Id="rId5" Type="http://schemas.openxmlformats.org/officeDocument/2006/relationships/image" Target="../media/image27.jpeg"/><Relationship Id="rId10" Type="http://schemas.openxmlformats.org/officeDocument/2006/relationships/image" Target="../media/image20.wmf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9.pn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31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301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301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2" descr="http://t3.gstatic.com/images?q=tbn:ANd9GcS3LM1u5EalCsWJywMtAMGSutaXgTtBPhvvIQx1oF7x273kBuS1d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521" y="3501008"/>
            <a:ext cx="3555630" cy="2510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http://3.bp.blogspot.com/_XZg6eoBLq7M/S1twncrsHUI/AAAAAAAACj8/TcK7KoWy3bs/s320/Lc+4,+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45" y="1988840"/>
            <a:ext cx="2446916" cy="27675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7" name="Picture 14" descr="BIBL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258177" y="1162323"/>
            <a:ext cx="3744168" cy="475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1651794" y="2255355"/>
            <a:ext cx="7193756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Espírito do Senhor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está sobre mim: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enviou-me a anunciar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a Boa Nova aos pobres.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348799"/>
            <a:ext cx="819168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“Apareceu um homem enviado por Deus, chamado João. Veio como testemunha,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 testemunho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luz,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fim de que todos acreditassem por meio dele.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não era a luz, mas veio para dar testemunho da luz. Foi este o testemunho de João,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os judeus lhe enviaram, de Jerusalém,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sacerdotes e levitas, para lhe perguntarem: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és tu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confessou a verdade e não negou;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confessou: «Eu não sou o Messias».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perguntaram-lhe: «Então, quem és tu?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És Elias?».  «Não sou», respondeu ele.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«És o Profeta?». Ele respondeu: «Não».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 então: «Quem és tu? Para podermos dar uma resposta àqueles que nos enviaram,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dizes de ti mesmo?».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79960" y="923279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031038" y="6083569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484784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declarou: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a voz do que clama no deserto: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‘Endireitai o caminho do Senhor’,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disse o profeta Isaías».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os enviados havia fariseus que lhe perguntaram: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«Então, porque batizas,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és o Messias, nem Elias, nem o Profeta?».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respondeu-lhes: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batizo na água, mas no meio de vós está Alguém que não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conheceis: Aquele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vem depois de mim,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eu não sou digno de desatar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correia das sandálias».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isto se passou em Betânia,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além do Jordão, onde João estava a batizar”.     (Jo 1)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1020731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42749" y="124575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682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6"/>
          <p:cNvSpPr>
            <a:spLocks noChangeShapeType="1"/>
          </p:cNvSpPr>
          <p:nvPr/>
        </p:nvSpPr>
        <p:spPr bwMode="auto">
          <a:xfrm>
            <a:off x="465138" y="893763"/>
            <a:ext cx="82550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3" name="WordArt 11"/>
          <p:cNvSpPr>
            <a:spLocks noChangeArrowheads="1" noChangeShapeType="1" noTextEdit="1"/>
          </p:cNvSpPr>
          <p:nvPr/>
        </p:nvSpPr>
        <p:spPr bwMode="auto">
          <a:xfrm>
            <a:off x="827584" y="5372571"/>
            <a:ext cx="760452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VAMOS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 PREPARAR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  <a:p>
            <a:pPr algn="l">
              <a:lnSpc>
                <a:spcPts val="4500"/>
              </a:lnSpc>
            </a:pP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OS  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CAMINHOS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 DO  SENHOR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!</a:t>
            </a:r>
          </a:p>
        </p:txBody>
      </p:sp>
      <p:sp>
        <p:nvSpPr>
          <p:cNvPr id="56324" name="Line 12"/>
          <p:cNvSpPr>
            <a:spLocks noChangeShapeType="1"/>
          </p:cNvSpPr>
          <p:nvPr/>
        </p:nvSpPr>
        <p:spPr bwMode="auto">
          <a:xfrm>
            <a:off x="3500438" y="1772816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5832" y="392905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8463" y="1988840"/>
            <a:ext cx="8496300" cy="306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Messias, que está para chegar… </a:t>
            </a:r>
          </a:p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enquanto esperamos por Ele, PROMETEMOS ser </a:t>
            </a:r>
          </a:p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“precursores”  que tentam preparar o caminho do Senhor, entre todos os homens.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que não têm fé no Pai Deus: precisam do nosso amor...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doentes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enfermos: esperam de nós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esperança…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que vivem sós: esperam de nós um gesto de amizade...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sedentos de justiça: esperam o nosso apoio solidário 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491852" y="1196206"/>
            <a:ext cx="4427537" cy="576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573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57871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7" descr="http://t0.gstatic.com/images?q=tbn:ANd9GcTk4H855SmMFr65P87FbBIeD_zhIGvHiSg3HvE12uAh_AUB-Bkg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55976" y="1844824"/>
            <a:ext cx="4005761" cy="3959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m 15" descr="http://t2.gstatic.com/images?q=tbn:ANd9GcRI6Yq16-5G9AojIfRNEgOddT6HTm3HchJr5aafbSIoezdgQD-b2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02" y="2119114"/>
            <a:ext cx="2204698" cy="1669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37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2" name="Line 6"/>
          <p:cNvSpPr>
            <a:spLocks noChangeShapeType="1"/>
          </p:cNvSpPr>
          <p:nvPr/>
        </p:nvSpPr>
        <p:spPr bwMode="auto">
          <a:xfrm flipH="1">
            <a:off x="755576" y="1268760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259632" y="1988840"/>
            <a:ext cx="7714055" cy="4018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Senhor poderoso de imensa piedade,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aceita a oferenda de minha humildade.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ABRE, CLARO CÉU,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TUAS PORTAS SUBLIMES: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CHOVE-NOS O JUSTO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QUE NOS REDIMES!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Do Céu e da Terra potente Criador,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só a Ti reconheço por Deus e Senhor</a:t>
            </a:r>
            <a:r>
              <a:rPr kumimoji="0" lang="pt-PT" sz="2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43470">
            <a:off x="527207" y="1266871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2908995"/>
            <a:ext cx="3456755" cy="3211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915492" y="1412776"/>
            <a:ext cx="1856308" cy="162082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575624" y="1207856"/>
            <a:ext cx="7316855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4403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18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3 </a:t>
            </a:r>
            <a:endParaRPr lang="pt-PT" sz="3600" kern="1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938673" y="2741358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[ da ALEGRIA 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(“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Gaudete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”) ]</a:t>
            </a:r>
            <a:endParaRPr lang="pt-PT" sz="3600" i="1" kern="10" spc="150" baseline="0" dirty="0">
              <a:ln w="11430"/>
              <a:solidFill>
                <a:srgbClr val="FFCC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395288" y="342900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João Batista, </a:t>
            </a:r>
            <a:r>
              <a:rPr lang="pt-PT" sz="2000" i="1" baseline="0" dirty="0">
                <a:latin typeface="Arial" charset="0"/>
              </a:rPr>
              <a:t>o precursor</a:t>
            </a:r>
            <a:r>
              <a:rPr lang="pt-PT" sz="2000" baseline="0" dirty="0">
                <a:latin typeface="Arial" charset="0"/>
              </a:rPr>
              <a:t>, proclama a verdade acerca da </a:t>
            </a:r>
            <a:r>
              <a:rPr lang="pt-PT" sz="2000" i="1" baseline="0" dirty="0">
                <a:latin typeface="Arial" charset="0"/>
              </a:rPr>
              <a:t>sua missão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Espírito do Senhor está sobre </a:t>
            </a:r>
            <a:r>
              <a:rPr lang="pt-PT" sz="2000" i="1" baseline="0" dirty="0">
                <a:latin typeface="Arial" charset="0"/>
              </a:rPr>
              <a:t>Cristo</a:t>
            </a:r>
            <a:r>
              <a:rPr lang="pt-PT" sz="2000" baseline="0" dirty="0">
                <a:latin typeface="Arial" charset="0"/>
              </a:rPr>
              <a:t>, </a:t>
            </a:r>
            <a:r>
              <a:rPr lang="pt-PT" sz="2000" i="1" baseline="0" dirty="0">
                <a:latin typeface="Arial" charset="0"/>
              </a:rPr>
              <a:t>Messias</a:t>
            </a:r>
            <a:r>
              <a:rPr lang="pt-PT" sz="2000" baseline="0" dirty="0">
                <a:latin typeface="Arial" charset="0"/>
              </a:rPr>
              <a:t>, e também sobre </a:t>
            </a:r>
            <a:r>
              <a:rPr lang="pt-PT" sz="2000" i="1" baseline="0" dirty="0">
                <a:latin typeface="Arial" charset="0"/>
              </a:rPr>
              <a:t>o seu precursor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61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Vivamos </a:t>
            </a:r>
            <a:r>
              <a:rPr lang="pt-PT" sz="2000" i="1" baseline="0" dirty="0">
                <a:latin typeface="Arial" charset="0"/>
              </a:rPr>
              <a:t>na Alegria</a:t>
            </a:r>
            <a:r>
              <a:rPr lang="pt-PT" sz="2000" baseline="0" dirty="0">
                <a:latin typeface="Arial" charset="0"/>
              </a:rPr>
              <a:t>!  Temos sempre </a:t>
            </a:r>
            <a:r>
              <a:rPr lang="pt-PT" sz="2000" i="1" baseline="0" dirty="0">
                <a:latin typeface="Arial" charset="0"/>
              </a:rPr>
              <a:t>motivos…</a:t>
            </a:r>
            <a:r>
              <a:rPr lang="pt-PT" sz="2000" baseline="0" dirty="0">
                <a:latin typeface="Arial" charset="0"/>
              </a:rPr>
              <a:t> pela </a:t>
            </a:r>
            <a:r>
              <a:rPr lang="pt-PT" sz="2000" i="1" baseline="0" dirty="0">
                <a:latin typeface="Arial" charset="0"/>
              </a:rPr>
              <a:t>próxima chegada</a:t>
            </a:r>
            <a:r>
              <a:rPr lang="pt-PT" sz="2000" baseline="0" dirty="0">
                <a:latin typeface="Arial" charset="0"/>
              </a:rPr>
              <a:t> do Salvador. </a:t>
            </a:r>
            <a:r>
              <a:rPr lang="pt-PT" sz="2000" b="0" i="1" baseline="0" dirty="0">
                <a:latin typeface="Arial" charset="0"/>
              </a:rPr>
              <a:t>[2ª Leit.</a:t>
            </a:r>
            <a:r>
              <a:rPr lang="pt-PT" sz="2000" b="0" baseline="0" dirty="0">
                <a:latin typeface="Arial" charset="0"/>
              </a:rPr>
              <a:t>/</a:t>
            </a:r>
            <a:r>
              <a:rPr lang="pt-PT" sz="2000" baseline="0" dirty="0">
                <a:latin typeface="Arial" charset="0"/>
              </a:rPr>
              <a:t>1 Ts 5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52736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26876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2700338" y="2564904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>
            <a:off x="3851275" y="4797152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247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74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08720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35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6" name="Picture 22" descr="BREAD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908560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21" y="1108819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1331640" y="1197024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5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99677" y="1092792"/>
            <a:ext cx="7600715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6200000">
            <a:off x="-683004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8" descr="http://www.noticiasdocampo.com.br/site/images/stories/trigo20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237" y="1446075"/>
            <a:ext cx="2550060" cy="33993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6" descr="http://t3.gstatic.com/images?q=tbn:ANd9GcTQ3Hq6-P_WM9uXRucdXE6gcl5uVqo8dSITUyYsrUcRtmLW1Kq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8254"/>
            <a:ext cx="2386443" cy="1954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8019" y="5969712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115566" y="1473511"/>
            <a:ext cx="7272858" cy="494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DESTE PÃO 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VIVERÁ ETERNAMENTE.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COMEI: 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ESTE É O CORPO DO </a:t>
            </a:r>
            <a:r>
              <a:rPr kumimoji="0" lang="pt-PT" sz="23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kumimoji="0" lang="pt-PT" sz="23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BEBE DESTE CÁLICE 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TERÁ A VIDA ETERNA.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BEBEI: É O SANGUE DO SENHOR!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O Pão de Deus é o que desce do Céu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para dar a vida ao mundo.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Quem vem a Mim nunca mais terá fome;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quem crê em Mim nunca mais terá sede.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48111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4" descr="http://t2.gstatic.com/images?q=tbn:ANd9GcT6r-FhHvCGk-wsn-HLNbkw15sC8wqBhHtKMuE2c3dLT_ldkd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316955"/>
            <a:ext cx="4320480" cy="38836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 flipH="1" flipV="1">
            <a:off x="701675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2429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3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899592" y="1556792"/>
            <a:ext cx="6984776" cy="471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Os vossos pais comeram o maná </a:t>
            </a:r>
          </a:p>
          <a:p>
            <a:pPr lvl="2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 deserto e morreram.</a:t>
            </a:r>
          </a:p>
          <a:p>
            <a:pPr lvl="2" algn="l" eaLnBrk="0" hangingPunct="0">
              <a:lnSpc>
                <a:spcPts val="2300"/>
              </a:lnSpc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alguém comer deste pão não morrerá.</a:t>
            </a:r>
          </a:p>
          <a:p>
            <a:pPr lvl="1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O Pão que Eu hei-de dar é a minha Carne.</a:t>
            </a:r>
          </a:p>
          <a:p>
            <a:pPr lvl="1" algn="l" eaLnBrk="0" hangingPunct="0">
              <a:lnSpc>
                <a:spcPts val="2300"/>
              </a:lnSpc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Eu darei pela vida do mundo</a:t>
            </a:r>
            <a:r>
              <a:rPr kumimoji="0" lang="pt-PT" sz="23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3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DESTE PÃO 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VIVERÁ ETERNAMENTE.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COMEI: 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ESTE É O CORPO DO SENHOR.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BEBE DESTE CÁLICE 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TERÁ A VIDA ETERNA.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BEBEI: É O SANGUE DO SENHOR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6218" y="980728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09575" y="1772816"/>
            <a:ext cx="8483600" cy="3529171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6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terminarmos esta Eucaristia, e já cada vez mais perto da chegada do Salvador, reconhecemos que a causa da nossa Alegria é o próprio Jesus, Emanuel, Deus connosco. Ele sempre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“aparece”,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sobretudo quando mais precisamos.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apresenta-se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como: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da Luz, quando estamos no escuro do egoísmo... 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Deus do Perdão, quando vivemos no pecado, no ódio…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Deus da Esperança quando vivemos apegados à terra…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Deus da Vida e da Alegria, quando vivemos na tristeza…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122570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1115616" y="5445224"/>
            <a:ext cx="691276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BENDITO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TU, 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QUE VENS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EM NOME DO SENHOR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http://1.bp.blogspot.com/-IoL3gbumlUI/TY_hCrqZrgI/AAAAAAAAAdI/nFIUzzRCYTs/s1600/tumblr_lgvxp8HgwX1qe109mo1_500_large+%25281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1471" y="3076736"/>
            <a:ext cx="3258441" cy="2296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http://2.bp.blogspot.com/-a2i-ehp2SFs/TdnV0Cx4q2I/AAAAAAAAAEY/CvamHbbYPzs/s1600/Cristo+e+o+Universo+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27984" y="954855"/>
            <a:ext cx="3240360" cy="3487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547664" y="1484784"/>
            <a:ext cx="6264696" cy="4482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VINDE, SENHOR,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SALVAR-NOS!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VINDE, SENHOR,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NOSSA ALMA ESPERA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VERBO DE DEUS!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Senhor Jesus Cristo, 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desejado das nações,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esperança do mundo inteiro: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aparecei 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face da Vossa Igreja!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1" descr="http://1.bp.blogspot.com/_oRxdPVBPDLg/TPpNQk1qyqI/AAAAAAAADFg/jL5DqktnQA0/s400/Evangelho%2Bde%2BJesus%2BCristo%2Bsegundo%2BMateus%2B%25283%252C1-12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420" y="332656"/>
            <a:ext cx="3604060" cy="2633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60" y="3858045"/>
            <a:ext cx="2787595" cy="2533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58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87" y="3751524"/>
            <a:ext cx="4169229" cy="277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6" descr="http://t3.gstatic.com/images?q=tbn:ANd9GcSenxe4Z1E6vc-E5fmAAF2NvxWx7Ndan-I73WSD0ElHKXRnc_OA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894" y="3717032"/>
            <a:ext cx="3704266" cy="277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2" descr="http://t3.gstatic.com/images?q=tbn:ANd9GcS3LM1u5EalCsWJywMtAMGSutaXgTtBPhvvIQx1oF7x273kBuS1d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551" y="260648"/>
            <a:ext cx="3222625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0" descr="http://3.bp.blogspot.com/_2SAPaN9oe1c/S1xC1MWQfVI/AAAAAAAADBM/NPbhmrAOLL0/s400/jesus+na+sinagog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167062" cy="359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5" name="AutoShape 24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075363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6" name="AutoShape 26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227763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22" name="Rectângulo 21"/>
          <p:cNvSpPr/>
          <p:nvPr/>
        </p:nvSpPr>
        <p:spPr>
          <a:xfrm rot="21157394">
            <a:off x="345717" y="1667918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Devemos reconhecer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humildade e verdade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nossa missão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como fez o João Batista… E proclamar,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Alegria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que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do Senhor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quem age em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 e por nós…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0468759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1" descr="http://1.bp.blogspot.com/_oRxdPVBPDLg/TPpNQk1qyqI/AAAAAAAADFg/jL5DqktnQA0/s400/Evangelho%2Bde%2BJesus%2BCristo%2Bsegundo%2BMateus%2B%25283%252C1-12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420" y="332656"/>
            <a:ext cx="3604060" cy="2633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60" y="3858045"/>
            <a:ext cx="2787595" cy="2533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58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87" y="3751524"/>
            <a:ext cx="4169229" cy="277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6" descr="http://t3.gstatic.com/images?q=tbn:ANd9GcSenxe4Z1E6vc-E5fmAAF2NvxWx7Ndan-I73WSD0ElHKXRnc_OA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894" y="3717032"/>
            <a:ext cx="3704266" cy="277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2" descr="http://t3.gstatic.com/images?q=tbn:ANd9GcS3LM1u5EalCsWJywMtAMGSutaXgTtBPhvvIQx1oF7x273kBuS1d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551" y="260648"/>
            <a:ext cx="3222625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0" descr="http://3.bp.blogspot.com/_2SAPaN9oe1c/S1xC1MWQfVI/AAAAAAAADBM/NPbhmrAOLL0/s400/jesus+na+sinagog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167062" cy="359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5" name="AutoShape 24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075363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6" name="AutoShape 26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227763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22" name="Rectângulo 21"/>
          <p:cNvSpPr/>
          <p:nvPr/>
        </p:nvSpPr>
        <p:spPr>
          <a:xfrm rot="21157394">
            <a:off x="345717" y="1667918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Devemos reconhecer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humildade e verdade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nossa missão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como fez o João Batista… E proclamar,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Alegria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que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do Senhor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quem age em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 e por nós…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1857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26568" y="2405384"/>
            <a:ext cx="4189848" cy="3615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548776" y="772489"/>
            <a:ext cx="8415711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VEM E NÃO TARDARÁ,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ILUMINARÁ AS NOSSAS TREVAS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MANIFESTAR-SE-Á A TODOS OS POVOS.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 TODOS OS POVOS.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Cantai a Deus, 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entoai um cântico ao seu nome.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Abri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caminho 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   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àquele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avança 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sobre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as nuvens.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seu nome é Senhor: 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exultai na sua presença.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Cantai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Deus, 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entoai um cântico novo!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http://t2.gstatic.com/images?q=tbn:ANd9GcTAejPYsBNpJ9bUHDCUxosPAFkSxEG0dI7woTE_LFgeYepgbVHQ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9"/>
            <a:ext cx="2808312" cy="354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1908175" y="908720"/>
            <a:ext cx="3877504" cy="898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74146" y="476672"/>
            <a:ext cx="4093998" cy="460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83568" y="879500"/>
            <a:ext cx="79930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3ª  VELA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sz="1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Nas trevas brilhou uma Luz.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 deserto ouviu-se uma voz.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Anuncia-se uma bela notícia: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O Senhor está a chegar! 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João Batista não é a Luz: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é a voz que anuncia a Luz.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Acendemos, Senhor, estas </a:t>
            </a:r>
            <a:r>
              <a:rPr kumimoji="0" lang="pt-PT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três velas</a:t>
            </a:r>
            <a:endParaRPr kumimoji="0" lang="pt-PT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como sinal de que queremos que sejas Tu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Luz que nos ilumina,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fogo que nos aquece.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Vem, Senhor, e ilumina-nos!</a:t>
            </a:r>
            <a:r>
              <a:rPr kumimoji="0" lang="pt-PT" sz="240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05054" y="1196752"/>
            <a:ext cx="85782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espírito do Senhor está sobre mim,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Senhor me ungiu e me enviou a anunciar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boa nova aos pobres, a curar os corações atribulados,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proclamar a redenção aos cativos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liberdade aos prisioneiros,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promulgar o ano da graça do Senhor.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Exulto de alegria no Senhor, a minha alma rejubila no meu Deus, que me revestiu com as vestes da salvação e me envolveu num manto de justiça,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noivo que cinge a fronte com o diadema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noiva que se adorna com as suas jóias.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a terra faz brotar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germes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jardim germinar 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sementes,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fará brotar a justiça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louvor diante de todas as nações”.         (Is 61)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6" y="916438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208885">
            <a:off x="686601" y="5874366"/>
            <a:ext cx="1538374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2379488" y="5510046"/>
            <a:ext cx="5576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MINHA ALMA </a:t>
            </a:r>
            <a:endParaRPr lang="pt-PT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EXULTA </a:t>
            </a: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 SENHOR</a:t>
            </a:r>
            <a:r>
              <a:rPr lang="pt-PT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2229" name="Seta para baixo 10"/>
          <p:cNvSpPr>
            <a:spLocks noChangeArrowheads="1"/>
          </p:cNvSpPr>
          <p:nvPr/>
        </p:nvSpPr>
        <p:spPr bwMode="auto">
          <a:xfrm rot="-1879668">
            <a:off x="702761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975420" y="1268760"/>
            <a:ext cx="70529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Vivei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alegres, orai sem cessar,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dai graças em todas as circunstâncias,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é esta a vontade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vosso respeito em Cristo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apagueis o Espírito,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desprezeis os dons proféticos;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avaliai tudo, conservando o que for bom.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Afastai-vos de toda a espécie de mal.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Deus da paz vos santifique totalmente,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todo o vosso ser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espírito, alma e corpo –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conserve irrepreensível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vinda de Nosso Senhor Jesus Cristo.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fiel Aquele que vos chama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cumprirá as suas promessas”.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(1 Ts 5)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779912" y="6122716"/>
            <a:ext cx="3115914" cy="25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341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15871</TotalTime>
  <Words>1609</Words>
  <Application>Microsoft Office PowerPoint</Application>
  <PresentationFormat>Apresentação no Ecrã (4:3)</PresentationFormat>
  <Paragraphs>300</Paragraphs>
  <Slides>28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dos diapositivos</vt:lpstr>
      </vt:variant>
      <vt:variant>
        <vt:i4>28</vt:i4>
      </vt:variant>
    </vt:vector>
  </HeadingPairs>
  <TitlesOfParts>
    <vt:vector size="33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1248</cp:revision>
  <dcterms:created xsi:type="dcterms:W3CDTF">2006-05-02T09:35:59Z</dcterms:created>
  <dcterms:modified xsi:type="dcterms:W3CDTF">2013-11-08T13:09:11Z</dcterms:modified>
</cp:coreProperties>
</file>