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867" r:id="rId2"/>
    <p:sldMasterId id="2147487880" r:id="rId3"/>
    <p:sldMasterId id="2147487893" r:id="rId4"/>
    <p:sldMasterId id="2147487906" r:id="rId5"/>
    <p:sldMasterId id="2147487919" r:id="rId6"/>
    <p:sldMasterId id="2147487932" r:id="rId7"/>
    <p:sldMasterId id="2147487945" r:id="rId8"/>
    <p:sldMasterId id="2147488139" r:id="rId9"/>
    <p:sldMasterId id="2147492867" r:id="rId10"/>
  </p:sldMasterIdLst>
  <p:notesMasterIdLst>
    <p:notesMasterId r:id="rId42"/>
  </p:notesMasterIdLst>
  <p:sldIdLst>
    <p:sldId id="370" r:id="rId11"/>
    <p:sldId id="384" r:id="rId12"/>
    <p:sldId id="380" r:id="rId13"/>
    <p:sldId id="353" r:id="rId14"/>
    <p:sldId id="394" r:id="rId15"/>
    <p:sldId id="391" r:id="rId16"/>
    <p:sldId id="258" r:id="rId17"/>
    <p:sldId id="385" r:id="rId18"/>
    <p:sldId id="386" r:id="rId19"/>
    <p:sldId id="387" r:id="rId20"/>
    <p:sldId id="388" r:id="rId21"/>
    <p:sldId id="389" r:id="rId22"/>
    <p:sldId id="390" r:id="rId23"/>
    <p:sldId id="307" r:id="rId24"/>
    <p:sldId id="392" r:id="rId25"/>
    <p:sldId id="262" r:id="rId26"/>
    <p:sldId id="342" r:id="rId27"/>
    <p:sldId id="396" r:id="rId28"/>
    <p:sldId id="397" r:id="rId29"/>
    <p:sldId id="326" r:id="rId30"/>
    <p:sldId id="301" r:id="rId31"/>
    <p:sldId id="400" r:id="rId32"/>
    <p:sldId id="398" r:id="rId33"/>
    <p:sldId id="399" r:id="rId34"/>
    <p:sldId id="345" r:id="rId35"/>
    <p:sldId id="369" r:id="rId36"/>
    <p:sldId id="381" r:id="rId37"/>
    <p:sldId id="364" r:id="rId38"/>
    <p:sldId id="382" r:id="rId39"/>
    <p:sldId id="296" r:id="rId40"/>
    <p:sldId id="401" r:id="rId41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CC00"/>
    <a:srgbClr val="00CC00"/>
    <a:srgbClr val="33CC33"/>
    <a:srgbClr val="99FF33"/>
    <a:srgbClr val="00FF00"/>
    <a:srgbClr val="66FF99"/>
    <a:srgbClr val="99FF66"/>
    <a:srgbClr val="CC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07" autoAdjust="0"/>
    <p:restoredTop sz="94628" autoAdjust="0"/>
  </p:normalViewPr>
  <p:slideViewPr>
    <p:cSldViewPr>
      <p:cViewPr>
        <p:scale>
          <a:sx n="80" d="100"/>
          <a:sy n="80" d="100"/>
        </p:scale>
        <p:origin x="-58" y="13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slide" Target="slides/slide3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A835BA1-6267-4FC5-9C9D-7DDE10A54BE4}" type="datetimeFigureOut">
              <a:rPr lang="pt-PT"/>
              <a:pPr>
                <a:defRPr/>
              </a:pPr>
              <a:t>14-11-2013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2935B43-6E5D-42F1-9C0F-76E880EB2C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03163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32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10FBB27D-E02A-452E-877C-CFE46CC99D5C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310D19-E999-4FC4-9F58-DB7D6CF961D3}" type="slidenum">
              <a:rPr lang="pt-PT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pt-P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66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30F82FF-E907-4350-9515-D7028E0FDE48}" type="slidenum">
              <a:rPr lang="pt-PT" sz="1200" smtClean="0"/>
              <a:pPr algn="r" eaLnBrk="1" hangingPunct="1">
                <a:defRPr/>
              </a:pPr>
              <a:t>25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6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9A7FEC7A-EEB1-41CC-B68A-3BCC1B731F49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86050B66-C047-4792-9D72-BEC4393AA87D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97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37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9DC538AE-74FC-4A89-8654-A97C7692C098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07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48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A1FD378-85F7-4E0F-B5BE-2BDE0175BFE8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17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8E4A8C4F-838A-4FBF-AD1B-0E16B2FC6DDF}" type="slidenum">
              <a:rPr lang="pt-PT" sz="1200" smtClean="0"/>
              <a:pPr algn="r" eaLnBrk="1" hangingPunct="1">
                <a:defRPr/>
              </a:pPr>
              <a:t>30</a:t>
            </a:fld>
            <a:endParaRPr lang="pt-PT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60B4C-F314-4B9E-9FDF-5C7D36170E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00167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F0228-46F8-4647-B16F-DC4052CD06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71203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B35A67-27A4-485A-B939-97564EE664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6351254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493F57-9503-49B6-B6EC-43D6E38911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9108855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F29220-FC35-4643-B61B-8C1D7D92B3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9439532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40E378-2600-45A2-A149-74D55A695B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81341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70790F-6211-416F-B73E-A1AD1FDB93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8796413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FFC9A0-02E1-4AEA-BA11-CDBAF8B37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5168175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1810B5-87EA-43E3-BEA0-993A3DE6DD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3594728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E9D9A8-F1AB-4213-810D-2AF599E046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983222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0B6FCA-CCBE-44A9-8F4A-E3A25A3209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9570653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04064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0063E-334B-4FEF-B1F4-01D5102809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5121577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298743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5046229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168183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141509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9533330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092273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9344783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6332878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6158223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149455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861E3-5800-42AC-A3D7-FD6743C9A9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2334177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804538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5A66CB-6C19-4F5A-9802-DD5773186D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24872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A0C573-9892-4D11-AA9C-A4EC5A021A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94627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7FFF2D-5FC8-4519-8CA0-5644D03440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720650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1234C3-8806-4A4E-A60A-983FF478E9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821291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48C667-95B4-46DB-9CD3-062C6533CF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458439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2A1CD2-EE50-482C-8CA8-74B3D0001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066218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2234F0-5A44-4778-9D78-F38C1BF061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43279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DE5A4-6E63-4000-8CE1-60121F974E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929949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D62E92-A64E-4159-A55F-C2DA35CD48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812964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D5E479-5AE2-44B3-983C-6B1DBB6E3C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7794302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BA38EA-11A4-4223-9AE9-22D17B7E2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454832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78A244-2AA8-4C3F-B760-5CF150E569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858846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5A294F-D280-4419-940E-3A66AED5BD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471008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09FA69-6C9F-47F1-8528-374B4D2A7A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19569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D9B981-6FE5-4322-96E5-3553949DBD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0371739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CA618C-4452-456A-8462-76676F655D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7963881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CC76B4-3820-4D1D-B731-31C3B9FA3A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53926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871D97-8017-4DBC-B1C5-64BB6BC37B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022389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18D0D-9987-4664-88F6-C9AB16F79F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193363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C6535E-FF53-44EC-8563-275D59547E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50490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80D619-6C6E-45FB-8D87-0379391CBD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671371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D188AB-5CBA-4872-80DE-39AAB45E9F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46167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74889A-C38A-4E16-B19F-6F9A5D2B5F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06613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FBDD5D-4778-4946-A6AC-CBAA9481D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338268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08A080-6774-4869-9545-8E2F75E846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6365857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6186C9-8A97-4DAF-BF86-60543C7914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434732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1D0973-7784-4C15-856F-D7858C90F8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3209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F6084F-27DA-4F59-B7EB-52D141E4BA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071307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D20360-11C7-43B6-BDAA-E2D3FCDB39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980537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3D841-8C45-49B5-87E6-CD31F20023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723543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3CC423-B927-49CF-AAEC-F6B0884039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4345262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AD25C7-718C-42AF-88F8-1C3CF71E1A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4419222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1EF1A6-DE34-462A-A409-ECB221AA82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2421510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00EF69-83D4-499F-9FB4-7EFF42EBBC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692933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6865DC-799A-4B6F-AF8D-FE7706339F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8933242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44D176-0E0E-4BE8-B843-2331737F0B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734131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0F88F5-55E0-488C-A7DB-62C4DD250C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37511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FF31D7-D190-4DCA-B6F9-CF0840CE74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8780629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43148D-D8F1-49AA-B70F-EF34C884DF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679572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7A36BA-DC43-455B-9D66-394F130778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02570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82999-F4B6-4B17-9927-1732161567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5460099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33F9B1-0024-47B5-9258-682600B974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7761841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A6233A-08D0-44CB-9A1C-88A7E16356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377390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738077-2F0F-48FC-B716-8792563DF0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4225373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C0545D-CCC1-4D1B-873F-77F3B67145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22748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D3ECC7-FFBA-4422-A932-9489A29533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4944914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1125BE-AE7C-410D-B02E-62E02CB700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6731688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35FD8D-0A48-4704-8205-A0647A16EE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7587009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DCB09E-7922-4E2D-A427-9A51E5C56C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3764727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E8A78C-054A-4D39-84C3-5B8ED1F6D7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0063006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014E0C-6143-4C30-BC69-1FF8BD7115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397050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22099-AA42-4905-8B40-A4ECE5AE2C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1615574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8419DF-07AD-4F9A-9F9C-EA2C3EB10C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4965703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FBBBF6-A42B-4CE8-8991-20C894ADAA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09672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DF85CD-826D-4745-B6C0-2413E486B9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367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8022F6-D661-4242-B8A6-514C037C3E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053283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3C2C1F-778E-4B3F-94BA-A62EA1ACFC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6987582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BCBD84-E97D-491E-A82E-2619F5A6ED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3726220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41DF3D-E846-4F31-8CF1-7DF0794C5D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058836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1B5399-B6D5-4B04-A43F-26C04F4AC2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460559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6531AD-3D49-442E-BC12-9F0D512F1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66487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F8A8FB-71AD-4A83-BAB8-042B618AFD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717501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3F979-541E-49E5-8776-7583C4D89F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935114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4E22E7-4160-41D4-9026-97FCF3FBF5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0602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8A88DE-C740-4B13-8A8E-94729D6960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9038363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229B9D-B8D9-43AE-9F92-D521E4480D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593719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8EF563-7386-46C8-B8A0-41AEC771F8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91129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7D1D41-B20C-4250-AD01-07AC2DDE22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141672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8218D6-E101-4D47-B1E3-4FB3D979F2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043021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91A9F8-87D1-474A-B2AC-574BFAC222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1054574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BADFCF-5D1B-4C87-9D69-C2A080C529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2771570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93701C-B94A-40AF-8D12-0C2B59D79E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6241373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8F8A57-D4BE-4B76-A784-4FA2D8EB0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144129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32C99-42A8-4DE5-BB3F-388D393F67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96053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12F966-FEE5-4FDD-9E02-92F0DCC7D5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6381804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8060D8-56B3-4113-ABB1-2BC5312EE9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5292329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B36356-BD87-47B7-8237-23AD07B012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639505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5E2824-2DA6-42FC-B644-1BD70F6EAC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8341814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DA2A16-48CF-4FDC-A921-F916B979CB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8252064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A0214B-90EC-4FED-B420-1184AAE357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84135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B68B1E-E870-4979-A7DE-76C4479F80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8100849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F93BC3-4232-41F2-9812-54F844B660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7875719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5CF397-4371-4DF5-86F0-6850561AA3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5082956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DF8250-9988-464C-8C49-1869762823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274614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74D4C-2579-462C-AB73-4CB993F9E6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4409914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797803-BE7A-4EFC-8603-BB55E5B41D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358433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4557D1-A4D4-4B2C-A5E8-407179995B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799994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F52E68-138E-4598-8E22-553C5741FD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7733022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389B91-AD2C-4E15-BDE1-355A4445EF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9674644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3CB5E5-2070-4DB2-825F-35AC52FB07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3864119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EC108A-5C37-4112-AEA4-E0A90299FE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8692548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E4D59F-54DB-407C-9C80-4BC8EFDAD1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453436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107A68-B574-4DB4-9E90-6619F86600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74375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C39706-956F-4574-A841-FF2F484931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7649899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9E5C3F-0BCE-4387-B6C8-74D068CEF6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749621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E94A50-4C5E-471A-8122-240FB9B1CE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00" r:id="rId1"/>
    <p:sldLayoutId id="2147492989" r:id="rId2"/>
    <p:sldLayoutId id="2147492990" r:id="rId3"/>
    <p:sldLayoutId id="2147492991" r:id="rId4"/>
    <p:sldLayoutId id="2147492992" r:id="rId5"/>
    <p:sldLayoutId id="2147492993" r:id="rId6"/>
    <p:sldLayoutId id="2147492994" r:id="rId7"/>
    <p:sldLayoutId id="2147492995" r:id="rId8"/>
    <p:sldLayoutId id="2147492996" r:id="rId9"/>
    <p:sldLayoutId id="2147492997" r:id="rId10"/>
    <p:sldLayoutId id="2147492998" r:id="rId11"/>
    <p:sldLayoutId id="214749299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97" r:id="rId1"/>
    <p:sldLayoutId id="2147493098" r:id="rId2"/>
    <p:sldLayoutId id="2147493099" r:id="rId3"/>
    <p:sldLayoutId id="2147493100" r:id="rId4"/>
    <p:sldLayoutId id="2147493101" r:id="rId5"/>
    <p:sldLayoutId id="2147493102" r:id="rId6"/>
    <p:sldLayoutId id="2147493103" r:id="rId7"/>
    <p:sldLayoutId id="2147493104" r:id="rId8"/>
    <p:sldLayoutId id="2147493105" r:id="rId9"/>
    <p:sldLayoutId id="2147493106" r:id="rId10"/>
    <p:sldLayoutId id="2147493107" r:id="rId11"/>
    <p:sldLayoutId id="21474931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2EAA00-1CC5-40E6-98AB-95197ABFC7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01" r:id="rId1"/>
    <p:sldLayoutId id="2147493002" r:id="rId2"/>
    <p:sldLayoutId id="2147493003" r:id="rId3"/>
    <p:sldLayoutId id="2147493004" r:id="rId4"/>
    <p:sldLayoutId id="2147493005" r:id="rId5"/>
    <p:sldLayoutId id="2147493006" r:id="rId6"/>
    <p:sldLayoutId id="2147493007" r:id="rId7"/>
    <p:sldLayoutId id="2147493008" r:id="rId8"/>
    <p:sldLayoutId id="2147493009" r:id="rId9"/>
    <p:sldLayoutId id="2147493010" r:id="rId10"/>
    <p:sldLayoutId id="2147493011" r:id="rId11"/>
    <p:sldLayoutId id="214749301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941966-4438-4394-A61E-350AE75C3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13" r:id="rId1"/>
    <p:sldLayoutId id="2147493014" r:id="rId2"/>
    <p:sldLayoutId id="2147493015" r:id="rId3"/>
    <p:sldLayoutId id="2147493016" r:id="rId4"/>
    <p:sldLayoutId id="2147493017" r:id="rId5"/>
    <p:sldLayoutId id="2147493018" r:id="rId6"/>
    <p:sldLayoutId id="2147493019" r:id="rId7"/>
    <p:sldLayoutId id="2147493020" r:id="rId8"/>
    <p:sldLayoutId id="2147493021" r:id="rId9"/>
    <p:sldLayoutId id="2147493022" r:id="rId10"/>
    <p:sldLayoutId id="2147493023" r:id="rId11"/>
    <p:sldLayoutId id="214749302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667602-EF19-429F-8A1B-6B70089DFB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25" r:id="rId1"/>
    <p:sldLayoutId id="2147493026" r:id="rId2"/>
    <p:sldLayoutId id="2147493027" r:id="rId3"/>
    <p:sldLayoutId id="2147493028" r:id="rId4"/>
    <p:sldLayoutId id="2147493029" r:id="rId5"/>
    <p:sldLayoutId id="2147493030" r:id="rId6"/>
    <p:sldLayoutId id="2147493031" r:id="rId7"/>
    <p:sldLayoutId id="2147493032" r:id="rId8"/>
    <p:sldLayoutId id="2147493033" r:id="rId9"/>
    <p:sldLayoutId id="2147493034" r:id="rId10"/>
    <p:sldLayoutId id="2147493035" r:id="rId11"/>
    <p:sldLayoutId id="214749303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66675B-CE25-4810-8894-ED1A86CD1E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37" r:id="rId1"/>
    <p:sldLayoutId id="2147493038" r:id="rId2"/>
    <p:sldLayoutId id="2147493039" r:id="rId3"/>
    <p:sldLayoutId id="2147493040" r:id="rId4"/>
    <p:sldLayoutId id="2147493041" r:id="rId5"/>
    <p:sldLayoutId id="2147493042" r:id="rId6"/>
    <p:sldLayoutId id="2147493043" r:id="rId7"/>
    <p:sldLayoutId id="2147493044" r:id="rId8"/>
    <p:sldLayoutId id="2147493045" r:id="rId9"/>
    <p:sldLayoutId id="2147493046" r:id="rId10"/>
    <p:sldLayoutId id="2147493047" r:id="rId11"/>
    <p:sldLayoutId id="214749304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06CF2D-48F7-4714-8306-7762A10993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49" r:id="rId1"/>
    <p:sldLayoutId id="2147493050" r:id="rId2"/>
    <p:sldLayoutId id="2147493051" r:id="rId3"/>
    <p:sldLayoutId id="2147493052" r:id="rId4"/>
    <p:sldLayoutId id="2147493053" r:id="rId5"/>
    <p:sldLayoutId id="2147493054" r:id="rId6"/>
    <p:sldLayoutId id="2147493055" r:id="rId7"/>
    <p:sldLayoutId id="2147493056" r:id="rId8"/>
    <p:sldLayoutId id="2147493057" r:id="rId9"/>
    <p:sldLayoutId id="2147493058" r:id="rId10"/>
    <p:sldLayoutId id="2147493059" r:id="rId11"/>
    <p:sldLayoutId id="214749306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3C2BA0-A738-4A52-B12E-EAD16DB556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61" r:id="rId1"/>
    <p:sldLayoutId id="2147493062" r:id="rId2"/>
    <p:sldLayoutId id="2147493063" r:id="rId3"/>
    <p:sldLayoutId id="2147493064" r:id="rId4"/>
    <p:sldLayoutId id="2147493065" r:id="rId5"/>
    <p:sldLayoutId id="2147493066" r:id="rId6"/>
    <p:sldLayoutId id="2147493067" r:id="rId7"/>
    <p:sldLayoutId id="2147493068" r:id="rId8"/>
    <p:sldLayoutId id="2147493069" r:id="rId9"/>
    <p:sldLayoutId id="2147493070" r:id="rId10"/>
    <p:sldLayoutId id="2147493071" r:id="rId11"/>
    <p:sldLayoutId id="214749307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869D2D-16E2-470C-92D3-63F3D6AAA2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73" r:id="rId1"/>
    <p:sldLayoutId id="2147493074" r:id="rId2"/>
    <p:sldLayoutId id="2147493075" r:id="rId3"/>
    <p:sldLayoutId id="2147493076" r:id="rId4"/>
    <p:sldLayoutId id="2147493077" r:id="rId5"/>
    <p:sldLayoutId id="2147493078" r:id="rId6"/>
    <p:sldLayoutId id="2147493079" r:id="rId7"/>
    <p:sldLayoutId id="2147493080" r:id="rId8"/>
    <p:sldLayoutId id="2147493081" r:id="rId9"/>
    <p:sldLayoutId id="2147493082" r:id="rId10"/>
    <p:sldLayoutId id="2147493083" r:id="rId11"/>
    <p:sldLayoutId id="21474930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3CDCD9-8950-4E9F-A62A-BDEFD7FD0A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85" r:id="rId1"/>
    <p:sldLayoutId id="2147493086" r:id="rId2"/>
    <p:sldLayoutId id="2147493087" r:id="rId3"/>
    <p:sldLayoutId id="2147493088" r:id="rId4"/>
    <p:sldLayoutId id="2147493089" r:id="rId5"/>
    <p:sldLayoutId id="2147493090" r:id="rId6"/>
    <p:sldLayoutId id="2147493091" r:id="rId7"/>
    <p:sldLayoutId id="2147493092" r:id="rId8"/>
    <p:sldLayoutId id="2147493093" r:id="rId9"/>
    <p:sldLayoutId id="2147493094" r:id="rId10"/>
    <p:sldLayoutId id="2147493095" r:id="rId11"/>
    <p:sldLayoutId id="214749309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8.png"/><Relationship Id="rId4" Type="http://schemas.openxmlformats.org/officeDocument/2006/relationships/image" Target="../media/image21.jpeg"/><Relationship Id="rId9" Type="http://schemas.openxmlformats.org/officeDocument/2006/relationships/image" Target="../media/image16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6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8.png"/><Relationship Id="rId4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12.png"/><Relationship Id="rId4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6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2288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2288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5845" name="Seta para baixo 10"/>
          <p:cNvSpPr>
            <a:spLocks noChangeArrowheads="1"/>
          </p:cNvSpPr>
          <p:nvPr/>
        </p:nvSpPr>
        <p:spPr bwMode="auto">
          <a:xfrm rot="-1879668">
            <a:off x="8017994" y="612849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s-ES" baseline="0">
              <a:solidFill>
                <a:srgbClr val="F8F8F8"/>
              </a:solidFill>
              <a:cs typeface="+mn-cs"/>
            </a:endParaRPr>
          </a:p>
        </p:txBody>
      </p:sp>
      <p:pic>
        <p:nvPicPr>
          <p:cNvPr id="132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908720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2105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</p:spPr>
      </p:pic>
      <p:sp>
        <p:nvSpPr>
          <p:cNvPr id="12" name="Rectângulo 11"/>
          <p:cNvSpPr/>
          <p:nvPr/>
        </p:nvSpPr>
        <p:spPr>
          <a:xfrm>
            <a:off x="765091" y="1383734"/>
            <a:ext cx="760550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Depois de ter realizado a purificação dos pecados, sentou-Se à direita da Majestade no alto dos Céus e ficou tanto acima dos Anjos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quanto mais sublime que o deles 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é o nome que recebeu em herança.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qual dos Anjos, com efeito, 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disse Deus alguma vez: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«Tu és meu Filho, Eu hoje Te gerei»?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ainda: «Eu serei para Ele um Pai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Ele será para Mim um Filho»?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de novo, quando introduziu no mundo 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seu Primogénito, disse: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«Adorem-n’O todos os Anjos de Deus»”.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2200" spc="100" baseline="0">
                <a:solidFill>
                  <a:srgbClr val="F8F8F8"/>
                </a:solidFill>
                <a:latin typeface="Arial" charset="0"/>
              </a:rPr>
              <a:t>(</a:t>
            </a:r>
            <a:r>
              <a:rPr lang="pt-PT" sz="2200" spc="100" baseline="0" smtClean="0">
                <a:solidFill>
                  <a:srgbClr val="F8F8F8"/>
                </a:solidFill>
                <a:latin typeface="Arial" charset="0"/>
              </a:rPr>
              <a:t>Hb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1)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512738" y="1011238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5" name="WordArt 3"/>
          <p:cNvSpPr>
            <a:spLocks noChangeArrowheads="1" noChangeShapeType="1"/>
          </p:cNvSpPr>
          <p:nvPr/>
        </p:nvSpPr>
        <p:spPr bwMode="auto">
          <a:xfrm>
            <a:off x="4719861" y="6039743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21" descr="http://t1.gstatic.com/images?q=tbn:ANd9GcS7y4UE3qWNKzc4TB5JN_8FV1YBPs7jlIa9qR_PuLGk379ZcaLdo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233488"/>
            <a:ext cx="3011488" cy="3565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420938"/>
            <a:ext cx="6624637" cy="3529012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Santo é o dia que nos trouxe a luz.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Vinde adorar o 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Senhor!</a:t>
            </a:r>
            <a:endParaRPr lang="pt-PT" sz="44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Hoje, uma grande luz desceu sobre a 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terra! </a:t>
            </a:r>
            <a:endParaRPr lang="pt-PT" sz="44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36868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3128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258888" y="1233488"/>
            <a:ext cx="3744912" cy="395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3414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949950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4151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ângulo 11"/>
          <p:cNvSpPr/>
          <p:nvPr/>
        </p:nvSpPr>
        <p:spPr>
          <a:xfrm>
            <a:off x="539552" y="1346810"/>
            <a:ext cx="8424936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“No princípio era o Verbo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o Verbo estava com Deus e o Verbo era Deus.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No princípio, Ele estava com Deus.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Tudo se fez por meio d’Ele, e sem Ele nada foi feito.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N’Ele estava a vida, e a vida era a luz dos homens.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luz brilha nas trevas,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as trevas não a receberam.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Apareceu um homem enviado por Deus,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chamado João. Veio como testemunha,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para dar testemunho da luz,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fim de que todos acreditassem por meio dele.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Ele não era a luz, mas veio para dar testemunho da luz. O Verbo era a luz verdadeira,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que, vindo ao mundo, ilumina todo o homem.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Estava no mundo, e o mundo, que foi feito por Ele,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não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conheceu. Veio para o que era seu,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os seus não O receberam.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1512738" y="980728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3517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777875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0" name="Rectângulo 1"/>
          <p:cNvSpPr>
            <a:spLocks noChangeArrowheads="1"/>
          </p:cNvSpPr>
          <p:nvPr/>
        </p:nvSpPr>
        <p:spPr bwMode="auto">
          <a:xfrm>
            <a:off x="5148263" y="1557338"/>
            <a:ext cx="71437" cy="71437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5176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539552" y="1124744"/>
            <a:ext cx="8424936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àqueles que O receberam e acreditaram no seu nome, deu-lhes o poder de se tornarem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filhos de Deus. Estes não nasceram do sangue,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nem da vontade da carne, nem da vontade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do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homem, mas de Deus.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o Verbo fez-Se carne e habitou entre nós.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Nós vimos a sua glória, glória que Lhe vem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do Pai como Filho Unigénito, cheio de graça e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verdade. João dá testemunho d’Ele, exclamando: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«É deste que eu dizia: ‘O que vem depois de mim passou à minha frente, porque existia antes de mim’». Na verdade, foi da sua plenitude que todos nós recebemos graça sobre graça.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Porque, se a Lei foi dada por meio de Moisés,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graça e a verdade vieram por meio de Jesus Cristo.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Deus, nunca ninguém O viu.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Filho Unigénito, que está no seio do Pai,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é que O deu a conhecer”.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                               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(Jo 1)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512738" y="836712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3619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7219" name="WordArt 11"/>
          <p:cNvSpPr>
            <a:spLocks noChangeArrowheads="1" noChangeShapeType="1" noTextEdit="1"/>
          </p:cNvSpPr>
          <p:nvPr/>
        </p:nvSpPr>
        <p:spPr bwMode="auto">
          <a:xfrm>
            <a:off x="1582738" y="5229200"/>
            <a:ext cx="6746875" cy="936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FAZ DE NÓS </a:t>
            </a:r>
            <a:endParaRPr lang="pt-PT" sz="3600" kern="10" baseline="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Rounded MT Bold" pitchFamily="34" charset="0"/>
            </a:endParaRPr>
          </a:p>
          <a:p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CONSTRUTORES DE PAZ!</a:t>
            </a:r>
            <a:endParaRPr lang="pt-PT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Rounded MT Bold" pitchFamily="34" charset="0"/>
            </a:endParaRPr>
          </a:p>
        </p:txBody>
      </p:sp>
      <p:sp>
        <p:nvSpPr>
          <p:cNvPr id="137220" name="Line 12"/>
          <p:cNvSpPr>
            <a:spLocks noChangeShapeType="1"/>
          </p:cNvSpPr>
          <p:nvPr/>
        </p:nvSpPr>
        <p:spPr bwMode="auto">
          <a:xfrm>
            <a:off x="3500438" y="1556792"/>
            <a:ext cx="431165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8" y="1000635"/>
            <a:ext cx="4311650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Rectângulo 11"/>
          <p:cNvSpPr/>
          <p:nvPr/>
        </p:nvSpPr>
        <p:spPr>
          <a:xfrm>
            <a:off x="368301" y="1915085"/>
            <a:ext cx="859618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Oramos... a Jesus, nascido para nós, Deus connosco,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 lvl="1"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é o Senhor, Príncipe da Paz. Que toda a família humana compreenda o significado desta </a:t>
            </a:r>
          </a:p>
          <a:p>
            <a:pPr lvl="1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Incarnação Divina na natureza humana.                                                                 	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         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Arial" charset="0"/>
              </a:rPr>
              <a:t>Pedimos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</a:rPr>
              <a:t>que “as nossas mãos humanas”:</a:t>
            </a:r>
          </a:p>
          <a:p>
            <a:pPr>
              <a:defRPr/>
            </a:pPr>
            <a:r>
              <a:rPr lang="pt-PT" sz="1100" spc="100" baseline="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enlacem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caminhar até à unidade dos cristãos...</a:t>
            </a:r>
          </a:p>
          <a:p>
            <a:pPr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saibam acolher os que sofrem, e criem fraternidade… </a:t>
            </a:r>
          </a:p>
          <a:p>
            <a:pPr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abram aos inimigos para promovermos a concórdia...</a:t>
            </a:r>
          </a:p>
          <a:p>
            <a:pPr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juntem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na construção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autênticas comunidades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3824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12" descr="http://t0.gstatic.com/images?q=tbn:ANd9GcQHE9rXqHmoNGJ1w1EgWlp8T_W-Ng1AxqSDrAXE3u4B1ftf7DG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925" y="2636838"/>
            <a:ext cx="1944688" cy="2592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67" name="Picture 17" descr="http://4.bp.blogspot.com/_HLS7y2cbkqM/TQ50imrgnCI/AAAAAAAAAW0/UZIXLZBNC40/s1600/cena_5_jesus_bdz5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263" y="3382963"/>
            <a:ext cx="4281487" cy="285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68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9269" name="Line 6"/>
          <p:cNvSpPr>
            <a:spLocks noChangeShapeType="1"/>
          </p:cNvSpPr>
          <p:nvPr/>
        </p:nvSpPr>
        <p:spPr bwMode="auto">
          <a:xfrm flipH="1">
            <a:off x="746877" y="1327109"/>
            <a:ext cx="2736000" cy="104400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2166938" y="1524000"/>
            <a:ext cx="6797675" cy="509428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Noite feliz, noite feliz!</a:t>
            </a:r>
          </a:p>
          <a:p>
            <a:pPr lvl="1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Senhor, Deus de amor,</a:t>
            </a:r>
          </a:p>
          <a:p>
            <a:pPr lvl="1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pobrezinho nasceu em Belém:</a:t>
            </a:r>
          </a:p>
          <a:p>
            <a:pPr lvl="1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eis na lapa Jesus, nosso Bem!</a:t>
            </a:r>
          </a:p>
          <a:p>
            <a:pPr lvl="1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Dorme em paz, ó Jesus!</a:t>
            </a:r>
          </a:p>
          <a:p>
            <a:pPr lvl="1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Dorme em paz, ó Jesus!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endParaRPr lang="pt-PT" sz="2400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2. Noite feliz, noite feliz!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Ó Jesus, Deus de luz,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quão amável é teu coração,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quiseste nascer nosso irmão,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a nós todos salvar!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E a nós todos salvar!</a:t>
            </a:r>
          </a:p>
        </p:txBody>
      </p:sp>
      <p:pic>
        <p:nvPicPr>
          <p:cNvPr id="139273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9274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9275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20392586">
            <a:off x="449744" y="1293291"/>
            <a:ext cx="3046756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02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40298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131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131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131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4132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  <a:noFill/>
        </p:spPr>
      </p:pic>
      <p:sp>
        <p:nvSpPr>
          <p:cNvPr id="123907" name="WordArt 10"/>
          <p:cNvSpPr>
            <a:spLocks noChangeArrowheads="1" noChangeShapeType="1" noTextEdit="1"/>
          </p:cNvSpPr>
          <p:nvPr/>
        </p:nvSpPr>
        <p:spPr bwMode="auto">
          <a:xfrm>
            <a:off x="7967663" y="55721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123908" name="WordArt 6"/>
          <p:cNvSpPr>
            <a:spLocks noChangeArrowheads="1" noChangeShapeType="1" noTextEdit="1"/>
          </p:cNvSpPr>
          <p:nvPr/>
        </p:nvSpPr>
        <p:spPr bwMode="auto">
          <a:xfrm>
            <a:off x="7737475" y="4183063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0" name="WordArt 15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208911" cy="23042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NATAL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do Nosso Senhor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JESUS CRISTO</a:t>
            </a:r>
          </a:p>
        </p:txBody>
      </p:sp>
      <p:sp>
        <p:nvSpPr>
          <p:cNvPr id="12" name="WordArt 18"/>
          <p:cNvSpPr>
            <a:spLocks noChangeArrowheads="1" noChangeShapeType="1" noTextEdit="1"/>
          </p:cNvSpPr>
          <p:nvPr/>
        </p:nvSpPr>
        <p:spPr bwMode="auto">
          <a:xfrm>
            <a:off x="3419872" y="2996952"/>
            <a:ext cx="5328592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</a:t>
            </a:r>
            <a:r>
              <a:rPr lang="pt-PT" sz="3600" i="1" kern="10" baseline="0" dirty="0" smtClean="0">
                <a:ln w="11430"/>
                <a:solidFill>
                  <a:srgbClr val="99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SOLENIDADE</a:t>
            </a:r>
            <a:r>
              <a:rPr lang="pt-PT" sz="3600" i="1" kern="10" baseline="0" dirty="0" smtClean="0">
                <a:ln w="11430"/>
                <a:solidFill>
                  <a:srgbClr val="99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/ 25 de Dezembro </a:t>
            </a:r>
            <a:r>
              <a:rPr lang="pt-PT" sz="3600" i="1" kern="10" baseline="0" dirty="0">
                <a:ln w="11430"/>
                <a:solidFill>
                  <a:srgbClr val="99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-</a:t>
            </a:r>
          </a:p>
        </p:txBody>
      </p:sp>
      <p:sp>
        <p:nvSpPr>
          <p:cNvPr id="123912" name="Text Box 16"/>
          <p:cNvSpPr txBox="1">
            <a:spLocks noChangeArrowheads="1"/>
          </p:cNvSpPr>
          <p:nvPr/>
        </p:nvSpPr>
        <p:spPr bwMode="auto">
          <a:xfrm>
            <a:off x="468313" y="3494088"/>
            <a:ext cx="6119812" cy="20621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Desde o início,  o Verbo - a Palavra - era Deus… e agora é </a:t>
            </a:r>
            <a:r>
              <a:rPr lang="pt-PT" sz="2000" i="1" baseline="0" dirty="0">
                <a:latin typeface="Arial" charset="0"/>
              </a:rPr>
              <a:t>“Emanuel”</a:t>
            </a:r>
            <a:r>
              <a:rPr lang="pt-PT" sz="2000" baseline="0" dirty="0">
                <a:latin typeface="Arial" charset="0"/>
              </a:rPr>
              <a:t>… 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[ 3ª </a:t>
            </a:r>
            <a:r>
              <a:rPr lang="pt-PT" sz="2000" b="0" i="1" baseline="0" dirty="0">
                <a:latin typeface="Arial" charset="0"/>
              </a:rPr>
              <a:t>L. / </a:t>
            </a:r>
            <a:r>
              <a:rPr lang="pt-PT" sz="2000" b="0" i="1" baseline="0" dirty="0" smtClean="0">
                <a:latin typeface="Arial" charset="0"/>
              </a:rPr>
              <a:t>Evang.</a:t>
            </a:r>
            <a:r>
              <a:rPr lang="pt-PT" sz="2000" b="0" baseline="0" dirty="0" smtClean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Jo </a:t>
            </a:r>
            <a:r>
              <a:rPr lang="pt-PT" sz="2000" baseline="0" dirty="0" smtClean="0">
                <a:latin typeface="Arial" charset="0"/>
              </a:rPr>
              <a:t>1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000" baseline="0" dirty="0" smtClean="0">
                <a:latin typeface="Arial" charset="0"/>
              </a:rPr>
              <a:t> </a:t>
            </a:r>
            <a:endParaRPr lang="pt-PT" sz="2000" baseline="0" dirty="0">
              <a:latin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Desde tempos antigos… a melhor </a:t>
            </a:r>
            <a:r>
              <a:rPr lang="pt-PT" sz="2000" i="1" baseline="0" dirty="0">
                <a:latin typeface="Arial" charset="0"/>
              </a:rPr>
              <a:t>Notícia</a:t>
            </a:r>
            <a:r>
              <a:rPr lang="pt-PT" sz="2000" baseline="0" dirty="0">
                <a:latin typeface="Arial" charset="0"/>
              </a:rPr>
              <a:t> é: a </a:t>
            </a:r>
            <a:r>
              <a:rPr lang="pt-PT" sz="2000" i="1" baseline="0" dirty="0">
                <a:latin typeface="Arial" charset="0"/>
              </a:rPr>
              <a:t>“Boa Nova” </a:t>
            </a:r>
            <a:r>
              <a:rPr lang="pt-PT" sz="2000" baseline="0" dirty="0">
                <a:latin typeface="Arial" charset="0"/>
              </a:rPr>
              <a:t>da Salvação…  </a:t>
            </a:r>
            <a:r>
              <a:rPr lang="pt-PT" sz="2000" b="0" i="1" baseline="0" dirty="0" smtClean="0">
                <a:latin typeface="Arial" charset="0"/>
              </a:rPr>
              <a:t>[ 1ª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 </a:t>
            </a:r>
            <a:r>
              <a:rPr lang="pt-PT" sz="2000" baseline="0" dirty="0" smtClean="0">
                <a:latin typeface="Arial" charset="0"/>
              </a:rPr>
              <a:t>52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O verdadeiro Profeta é o próprio Filho de Deus, Jesus, </a:t>
            </a:r>
            <a:r>
              <a:rPr lang="pt-PT" sz="2000" i="1" baseline="0" dirty="0">
                <a:latin typeface="Arial" charset="0"/>
              </a:rPr>
              <a:t>“Deus connosco”</a:t>
            </a:r>
            <a:r>
              <a:rPr lang="pt-PT" sz="2000" baseline="0" dirty="0">
                <a:latin typeface="Arial" charset="0"/>
              </a:rPr>
              <a:t>… 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Hb </a:t>
            </a:r>
            <a:r>
              <a:rPr lang="pt-PT" sz="2000" baseline="0" dirty="0" smtClean="0">
                <a:latin typeface="Arial" charset="0"/>
              </a:rPr>
              <a:t>1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2921896" y="5752961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 )</a:t>
            </a:r>
          </a:p>
        </p:txBody>
      </p:sp>
      <p:sp>
        <p:nvSpPr>
          <p:cNvPr id="14" name="WordArt 6"/>
          <p:cNvSpPr>
            <a:spLocks noChangeArrowheads="1" noChangeShapeType="1" noTextEdit="1"/>
          </p:cNvSpPr>
          <p:nvPr/>
        </p:nvSpPr>
        <p:spPr bwMode="auto">
          <a:xfrm>
            <a:off x="6948264" y="5301208"/>
            <a:ext cx="493878" cy="54095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24944"/>
            <a:ext cx="3001913" cy="27890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Hossana nas alturas!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4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8" y="1801753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 smtClean="0">
                <a:solidFill>
                  <a:srgbClr val="FFFFFF"/>
                </a:solidFill>
                <a:latin typeface="Arial" charset="0"/>
              </a:rPr>
              <a:t>   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4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4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        P-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   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  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    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4336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65" name="Line 6"/>
          <p:cNvSpPr>
            <a:spLocks noChangeShapeType="1"/>
          </p:cNvSpPr>
          <p:nvPr/>
        </p:nvSpPr>
        <p:spPr bwMode="auto">
          <a:xfrm>
            <a:off x="2484438" y="2660650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66" name="Line 7"/>
          <p:cNvSpPr>
            <a:spLocks noChangeShapeType="1"/>
          </p:cNvSpPr>
          <p:nvPr/>
        </p:nvSpPr>
        <p:spPr bwMode="auto">
          <a:xfrm>
            <a:off x="3224213" y="4221163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3369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370" name="Raio 9"/>
          <p:cNvSpPr>
            <a:spLocks noChangeArrowheads="1"/>
          </p:cNvSpPr>
          <p:nvPr/>
        </p:nvSpPr>
        <p:spPr bwMode="auto">
          <a:xfrm rot="-5758268">
            <a:off x="1440816" y="4893769"/>
            <a:ext cx="255980" cy="1189792"/>
          </a:xfrm>
          <a:prstGeom prst="lightningBolt">
            <a:avLst/>
          </a:prstGeom>
          <a:solidFill>
            <a:srgbClr val="99CC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3"/>
          <p:cNvSpPr>
            <a:spLocks noChangeArrowheads="1" noChangeShapeType="1" noTextEdit="1"/>
          </p:cNvSpPr>
          <p:nvPr/>
        </p:nvSpPr>
        <p:spPr bwMode="auto">
          <a:xfrm>
            <a:off x="1979712" y="920001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4402" name="Picture 22" descr="BREAD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541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541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541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5418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4643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643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6440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35" descr="http://t3.gstatic.com/images?q=tbn:ANd9GcSkYdoN09K4SHFr3du4tXGsk_0qAg_7naYJqy6Adf9U0_HmtYlNk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65356"/>
            <a:ext cx="2240980" cy="18918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59" name="Picture 12" descr="http://3.bp.blogspot.com/_2I3W28_F-B0/SxUL50tUuQI/AAAAAAAATZE/bePU6ltW3uU/s1600/Sta+Maria+1.oC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481" y="1168052"/>
            <a:ext cx="3355975" cy="4421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60" name="Line 4"/>
          <p:cNvSpPr>
            <a:spLocks noChangeShapeType="1"/>
          </p:cNvSpPr>
          <p:nvPr/>
        </p:nvSpPr>
        <p:spPr bwMode="auto">
          <a:xfrm flipH="1" flipV="1">
            <a:off x="701675" y="1412875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7461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505618" y="1792288"/>
            <a:ext cx="6370638" cy="41544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Ó admirável noite, em que nasceu</a:t>
            </a:r>
          </a:p>
          <a:p>
            <a:pPr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do seio de Maria o Redentor!</a:t>
            </a:r>
          </a:p>
          <a:p>
            <a:pPr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Em humildade extrema apareceu</a:t>
            </a:r>
          </a:p>
          <a:p>
            <a:pPr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Quem é do Pai celeste resplendor.</a:t>
            </a:r>
          </a:p>
          <a:p>
            <a:pPr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Quem é do Pai celeste resplendor.</a:t>
            </a:r>
          </a:p>
          <a:p>
            <a:pPr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EXULTEMOS DE ALEGRIA,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ADOREMOS O SENHOR: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 VIRGEM SANTA MARIA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NASCEU CRISTO, O REDENTOR!</a:t>
            </a:r>
          </a:p>
        </p:txBody>
      </p:sp>
      <p:pic>
        <p:nvPicPr>
          <p:cNvPr id="147464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938963" y="5992813"/>
            <a:ext cx="265112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7465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47466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7468" name="Picture 22" descr="BREAD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678458" y="939899"/>
            <a:ext cx="315535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23" descr="http://1.bp.blogspot.com/_KYflagr2MuI/TRJjUE9fbgI/AAAAAAAADI4/g2ap-ZYwGBI/s1600/the-birth-of-christ.jpg.scaled.10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84784"/>
            <a:ext cx="4119308" cy="30919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3" name="Picture 29" descr="http://www.mini_angel.blogger.com.br/Nat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305" y="3573016"/>
            <a:ext cx="3269087" cy="2453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484" name="Line 4"/>
          <p:cNvSpPr>
            <a:spLocks noChangeShapeType="1"/>
          </p:cNvSpPr>
          <p:nvPr/>
        </p:nvSpPr>
        <p:spPr bwMode="auto">
          <a:xfrm flipH="1" flipV="1">
            <a:off x="701675" y="1412875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8485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682625" y="1920875"/>
            <a:ext cx="7850188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Rejubilou a terra de alegria</a:t>
            </a:r>
          </a:p>
          <a:p>
            <a:pPr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no santo nascimento de Jesus:</a:t>
            </a:r>
          </a:p>
          <a:p>
            <a:pPr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Do seio imaculado de Maria</a:t>
            </a:r>
          </a:p>
          <a:p>
            <a:pPr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surgiu, em noite escura, a eterna luz.</a:t>
            </a:r>
          </a:p>
          <a:p>
            <a:pPr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   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Surgiu, em noite escura, a eterna luz.</a:t>
            </a:r>
          </a:p>
          <a:p>
            <a:pPr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EXULTEMOS DE ALEGRIA,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ADOREMOS O SENHOR: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 VIRGEM SANTA MARIA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NASCEU CRISTO, O REDENTOR!</a:t>
            </a:r>
          </a:p>
        </p:txBody>
      </p:sp>
      <p:pic>
        <p:nvPicPr>
          <p:cNvPr id="14848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163" y="95726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15924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8490" name="Picture 22" descr="BREAD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8491" name="AutoShape 10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48492" name="AutoShape 12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678458" y="939899"/>
            <a:ext cx="315535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08087" y="1484784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259632" y="5445224"/>
            <a:ext cx="6984776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defRPr/>
            </a:pPr>
            <a:r>
              <a:rPr lang="pt-PT" sz="31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  <a:cs typeface="+mn-cs"/>
              </a:rPr>
              <a:t>OBRIGADO, JESUS,</a:t>
            </a:r>
          </a:p>
          <a:p>
            <a:pPr>
              <a:lnSpc>
                <a:spcPts val="3500"/>
              </a:lnSpc>
              <a:defRPr/>
            </a:pPr>
            <a:r>
              <a:rPr lang="pt-PT" sz="31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  <a:cs typeface="+mn-cs"/>
              </a:rPr>
              <a:t>NASCIDO ENTRE NÓS POR AMOR!</a:t>
            </a:r>
            <a:endParaRPr lang="pt-PT" sz="3100" baseline="0" dirty="0">
              <a:solidFill>
                <a:srgbClr val="F8F8F8"/>
              </a:solidFill>
              <a:latin typeface="Arial Rounded MT Bold" pitchFamily="34" charset="0"/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9511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Rectângulo 11"/>
          <p:cNvSpPr/>
          <p:nvPr/>
        </p:nvSpPr>
        <p:spPr>
          <a:xfrm>
            <a:off x="234217" y="1628800"/>
            <a:ext cx="8586255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Pai diz a Jesus: «Tu és meu Filho; Eu hoje te gerei». Saímos desta Eucaristia ( na Festa de Anos de Jesus ) dizendo-Lhe “PARABÉNS” e “MUITO OBRIGADO”,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porque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: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lvl="1">
              <a:defRPr/>
            </a:pPr>
            <a:r>
              <a:rPr lang="pt-PT" sz="800" spc="100" baseline="0" dirty="0">
                <a:solidFill>
                  <a:srgbClr val="F8F8F8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depois do “pecado original”, quando estávamos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todos 		perdidos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o Pai prometeu-nos um Salvador...</a:t>
            </a:r>
          </a:p>
          <a:p>
            <a:pPr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a Palavra fez-se carne no seio de Maria, e tornou-se 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	fonte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 paz, justiça e amor… </a:t>
            </a:r>
          </a:p>
          <a:p>
            <a:pPr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nasceu entre nós para dar vigor aos corações 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		fatigados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libertar todos do Mal...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ao nascer Ele, a força do Espírito derramou-se nos 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		nossos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corações para sermos filhos de Deus…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1008087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0" name="Picture 13" descr="http://2.bp.blogspot.com/_IY8Hd49Frnk/SVE5vbBRejI/AAAAAAAAAE4/iY3hkvB89zE/s400/nat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094038"/>
            <a:ext cx="4151313" cy="3230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53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520825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609798" y="2010320"/>
            <a:ext cx="7994650" cy="4154984"/>
          </a:xfrm>
          <a:prstGeom prst="rect">
            <a:avLst/>
          </a:prstGeom>
        </p:spPr>
        <p:txBody>
          <a:bodyPr numCol="2">
            <a:spAutoFit/>
          </a:bodyPr>
          <a:lstStyle/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Meia-noite dada,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meia-noite em pino,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cantavam os galos,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nascia o Menino.</a:t>
            </a:r>
          </a:p>
          <a:p>
            <a:pPr>
              <a:defRPr/>
            </a:pP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Chorava o Menino</a:t>
            </a:r>
          </a:p>
          <a:p>
            <a:pPr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como um enjeitado,</a:t>
            </a:r>
          </a:p>
          <a:p>
            <a:pPr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em lapa da serra</a:t>
            </a:r>
          </a:p>
          <a:p>
            <a:pPr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não no povoado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pt-PT" sz="2400" i="1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A Virgem Lhe disse</a:t>
            </a:r>
          </a:p>
          <a:p>
            <a:pPr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com mui grande dor:</a:t>
            </a:r>
          </a:p>
          <a:p>
            <a:pPr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Calai-Vos, meu Filho,</a:t>
            </a:r>
          </a:p>
          <a:p>
            <a:pPr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Jesus, meu amor!</a:t>
            </a:r>
          </a:p>
          <a:p>
            <a:pPr>
              <a:defRPr/>
            </a:pP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- Que não tenho berço.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- E quem to faria?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Dormi Vós no feno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desta estrebaria!</a:t>
            </a: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0536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053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171586" y="5787284"/>
            <a:ext cx="26511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576039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Picture 15" descr="http://scrapsdinamicos.com.br/imagens/natal-nascimento-de-jesus-a44a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5" y="1556742"/>
            <a:ext cx="4794250" cy="3600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520825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534986" y="2708920"/>
            <a:ext cx="7637464" cy="3785652"/>
          </a:xfrm>
          <a:prstGeom prst="rect">
            <a:avLst/>
          </a:prstGeom>
        </p:spPr>
        <p:txBody>
          <a:bodyPr numCol="2">
            <a:spAutoFit/>
          </a:bodyPr>
          <a:lstStyle/>
          <a:p>
            <a:pPr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 Menino tão rico,</a:t>
            </a:r>
          </a:p>
          <a:p>
            <a:pPr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que tão pobre estais,</a:t>
            </a:r>
          </a:p>
          <a:p>
            <a:pPr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deitado no feno,</a:t>
            </a:r>
          </a:p>
          <a:p>
            <a:pPr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entre o animais.</a:t>
            </a:r>
          </a:p>
          <a:p>
            <a:pPr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6. Os filhos dos homens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em berço doirado,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 Vós, meu Menino,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em palhas deitado!</a:t>
            </a:r>
          </a:p>
          <a:p>
            <a:pPr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7. Em palhas deitado,</a:t>
            </a:r>
          </a:p>
          <a:p>
            <a:pPr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tão pobre, esquecido,</a:t>
            </a:r>
          </a:p>
          <a:p>
            <a:pPr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Filho duma rosa,</a:t>
            </a:r>
          </a:p>
          <a:p>
            <a:pPr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dum cravo nascido.</a:t>
            </a:r>
          </a:p>
          <a:p>
            <a:pPr>
              <a:defRPr/>
            </a:pPr>
            <a:endParaRPr lang="pt-PT" sz="24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pt-PT" sz="24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5155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70656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1561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611560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(2)b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15" descr="http://scrapsdinamicos.com.br/imagens/natal-nascimento-de-jesus-a44a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996952"/>
            <a:ext cx="4120953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1" name="Picture 21" descr="http://t1.gstatic.com/images?q=tbn:ANd9GcS7y4UE3qWNKzc4TB5JN_8FV1YBPs7jlIa9qR_PuLGk379ZcaLdo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838" y="4016375"/>
            <a:ext cx="2003425" cy="2370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2" name="Picture 23" descr="http://1.bp.blogspot.com/_KYflagr2MuI/TRJjUE9fbgI/AAAAAAAADI4/g2ap-ZYwGBI/s1600/the-birth-of-christ.jpg.scaled.10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80681"/>
            <a:ext cx="2720975" cy="2041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3" name="Picture 17" descr="http://4.bp.blogspot.com/_HLS7y2cbkqM/TQ50imrgnCI/AAAAAAAAAW0/UZIXLZBNC40/s1600/cena_5_jesus_bdz5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945" y="442913"/>
            <a:ext cx="2641255" cy="17619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4" name="Picture 19" descr="http://4.bp.blogspot.com/_A3lRzo0Wms0/TRTe7lFNBpI/AAAAAAAAAFM/ZuuJLcLEL6U/s1600/2484616185_6dfd511e6b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19361"/>
            <a:ext cx="2922587" cy="2193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5" name="Picture 27" descr="http://t2.gstatic.com/images?q=tbn:ANd9GcSkDqeFDPukMnBjsgjIZ7nXGDnpUWyZk_2yQ0l9D47joV5j5w1hp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13" y="397136"/>
            <a:ext cx="2611019" cy="25298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493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Rectângulo 10"/>
          <p:cNvSpPr/>
          <p:nvPr/>
        </p:nvSpPr>
        <p:spPr>
          <a:xfrm rot="21157394">
            <a:off x="254719" y="1883942"/>
            <a:ext cx="8828929" cy="286232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Desde os tempos antigos… a Melhor Notícia será sempre a “Boa Nova” da Salvação… que foi realizada, no tempo, pelo Verbo - a Palavra – incarnado como “Deus connosco” («Emanuel»).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8" name="Picture 25" descr="http://sementinhakids.files.wordpress.com/2010/11/feliz-nat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4365625"/>
            <a:ext cx="1525587" cy="19573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79" name="Picture 19" descr="http://4.bp.blogspot.com/_A3lRzo0Wms0/TRTe7lFNBpI/AAAAAAAAAFM/ZuuJLcLEL6U/s1600/2484616185_6dfd511e6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808163"/>
            <a:ext cx="2903537" cy="21796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7544" y="1412776"/>
            <a:ext cx="8424936" cy="5293757"/>
          </a:xfrm>
          <a:prstGeom prst="rect">
            <a:avLst/>
          </a:prstGeom>
        </p:spPr>
        <p:txBody>
          <a:bodyPr numCol="2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2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[«</a:t>
            </a:r>
            <a:r>
              <a:rPr lang="pt-PT" sz="2200" b="0" i="1" spc="200" baseline="0" dirty="0" err="1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Adeste</a:t>
            </a:r>
            <a:r>
              <a:rPr lang="pt-PT" sz="22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</a:t>
            </a:r>
            <a:r>
              <a:rPr lang="pt-PT" sz="2200" b="0" i="1" spc="200" baseline="0" dirty="0" err="1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fideles</a:t>
            </a:r>
            <a:r>
              <a:rPr lang="pt-PT" sz="22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</a:t>
            </a:r>
          </a:p>
          <a:p>
            <a:pPr>
              <a:spcAft>
                <a:spcPts val="0"/>
              </a:spcAft>
              <a:defRPr/>
            </a:pPr>
            <a:r>
              <a:rPr lang="pt-PT" sz="2200" b="0" i="1" spc="200" baseline="0" dirty="0" err="1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laeti</a:t>
            </a:r>
            <a:r>
              <a:rPr lang="pt-PT" sz="22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pt-PT" sz="2200" b="0" i="1" spc="200" baseline="0" dirty="0" err="1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triunphantes</a:t>
            </a:r>
            <a:r>
              <a:rPr lang="pt-PT" sz="22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</a:t>
            </a:r>
          </a:p>
          <a:p>
            <a:pPr>
              <a:spcAft>
                <a:spcPts val="0"/>
              </a:spcAft>
              <a:defRPr/>
            </a:pPr>
            <a:r>
              <a:rPr lang="pt-PT" sz="2200" b="0" i="1" spc="200" baseline="0" dirty="0" err="1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venite</a:t>
            </a:r>
            <a:r>
              <a:rPr lang="pt-PT" sz="22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</a:t>
            </a:r>
            <a:r>
              <a:rPr lang="pt-PT" sz="2200" b="0" i="1" spc="200" baseline="0" dirty="0" err="1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venite</a:t>
            </a:r>
            <a:r>
              <a:rPr lang="pt-PT" sz="22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</a:p>
          <a:p>
            <a:pPr>
              <a:spcAft>
                <a:spcPts val="0"/>
              </a:spcAft>
              <a:defRPr/>
            </a:pPr>
            <a:r>
              <a:rPr lang="pt-PT" sz="2200" b="0" i="1" spc="200" baseline="0" dirty="0" err="1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im</a:t>
            </a:r>
            <a:r>
              <a:rPr lang="pt-PT" sz="22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pt-PT" sz="2200" b="0" i="1" spc="200" baseline="0" dirty="0" err="1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Bethlehem</a:t>
            </a:r>
            <a:r>
              <a:rPr lang="pt-PT" sz="22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!</a:t>
            </a:r>
          </a:p>
          <a:p>
            <a:pPr>
              <a:spcAft>
                <a:spcPts val="0"/>
              </a:spcAft>
              <a:defRPr/>
            </a:pPr>
            <a:endParaRPr lang="pt-PT" sz="2200" b="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2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NATUM VIDETE, </a:t>
            </a:r>
          </a:p>
          <a:p>
            <a:pPr>
              <a:spcAft>
                <a:spcPts val="0"/>
              </a:spcAft>
              <a:defRPr/>
            </a:pPr>
            <a:r>
              <a:rPr lang="pt-PT" sz="22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REGEM ANGELORUM: </a:t>
            </a:r>
          </a:p>
          <a:p>
            <a:pPr>
              <a:spcAft>
                <a:spcPts val="0"/>
              </a:spcAft>
              <a:defRPr/>
            </a:pPr>
            <a:r>
              <a:rPr lang="pt-PT" sz="22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VENITE ADOREMUS </a:t>
            </a:r>
            <a:r>
              <a:rPr lang="pt-PT" sz="16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(3)</a:t>
            </a:r>
            <a:r>
              <a:rPr lang="pt-PT" sz="22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</a:p>
          <a:p>
            <a:pPr>
              <a:spcAft>
                <a:spcPts val="0"/>
              </a:spcAft>
              <a:defRPr/>
            </a:pPr>
            <a:r>
              <a:rPr lang="pt-PT" sz="22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   DOMINUM».]</a:t>
            </a:r>
          </a:p>
          <a:p>
            <a:pPr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Jesus vem ao mundo: 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paz e bondade! 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Oh quanta doçura, 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Amor e humildade.</a:t>
            </a:r>
          </a:p>
          <a:p>
            <a:pPr>
              <a:spcAft>
                <a:spcPts val="0"/>
              </a:spcAft>
              <a:defRPr/>
            </a:pPr>
            <a:r>
              <a:rPr lang="pt-PT" sz="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  <a:p>
            <a:pPr>
              <a:spcAft>
                <a:spcPts val="0"/>
              </a:spcAft>
              <a:defRPr/>
            </a:pPr>
            <a:r>
              <a:rPr lang="pt-PT" sz="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</a:p>
          <a:p>
            <a:pPr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2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# 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VINDE ADOREMOS 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 SALVADOR: 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ESTRELA NOS APONTA 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RUMO, A SALVAÇÃO,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BELÉM E DEUS MENINO, 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CELESTE  MANSÃO.</a:t>
            </a:r>
          </a:p>
          <a:p>
            <a:pPr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Jesus no presépio, 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mas vede que amor: 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nascer pobrezinho 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Deus Criador! </a:t>
            </a:r>
            <a:r>
              <a:rPr lang="pt-PT" sz="22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#</a:t>
            </a:r>
          </a:p>
          <a:p>
            <a:pPr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576396" y="474498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15" descr="http://scrapsdinamicos.com.br/imagens/natal-nascimento-de-jesus-a44a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996952"/>
            <a:ext cx="4120953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1" name="Picture 21" descr="http://t1.gstatic.com/images?q=tbn:ANd9GcS7y4UE3qWNKzc4TB5JN_8FV1YBPs7jlIa9qR_PuLGk379ZcaLdo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838" y="4016375"/>
            <a:ext cx="2003425" cy="2370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2" name="Picture 23" descr="http://1.bp.blogspot.com/_KYflagr2MuI/TRJjUE9fbgI/AAAAAAAADI4/g2ap-ZYwGBI/s1600/the-birth-of-christ.jpg.scaled.10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80681"/>
            <a:ext cx="2720975" cy="2041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3" name="Picture 17" descr="http://4.bp.blogspot.com/_HLS7y2cbkqM/TQ50imrgnCI/AAAAAAAAAW0/UZIXLZBNC40/s1600/cena_5_jesus_bdz5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945" y="442913"/>
            <a:ext cx="2641255" cy="17619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4" name="Picture 19" descr="http://4.bp.blogspot.com/_A3lRzo0Wms0/TRTe7lFNBpI/AAAAAAAAAFM/ZuuJLcLEL6U/s1600/2484616185_6dfd511e6b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19361"/>
            <a:ext cx="2922587" cy="2193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5" name="Picture 27" descr="http://t2.gstatic.com/images?q=tbn:ANd9GcSkDqeFDPukMnBjsgjIZ7nXGDnpUWyZk_2yQ0l9D47joV5j5w1hp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2759075" cy="2673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493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Rectângulo 10"/>
          <p:cNvSpPr/>
          <p:nvPr/>
        </p:nvSpPr>
        <p:spPr>
          <a:xfrm rot="21157394">
            <a:off x="254719" y="1883942"/>
            <a:ext cx="8828929" cy="286232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Desde os tempos antigos… a Melhor Notícia será sempre a “Boa Nova” da Salvação… que foi realizada, no tempo, pelo Verbo - a Palavra – incarnado como “Deus connosco” («Emanuel»).</a:t>
            </a: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5313363" y="5445224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791252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23" descr="http://1.bp.blogspot.com/_KYflagr2MuI/TRJjUE9fbgI/AAAAAAAADI4/g2ap-ZYwGBI/s1600/the-birth-of-christ.jpg.scaled.1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862013"/>
            <a:ext cx="5357813" cy="4019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 rot="20155621">
            <a:off x="394152" y="846174"/>
            <a:ext cx="2467645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638699" y="1916832"/>
            <a:ext cx="8209284" cy="415498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EXULTEMOS DE ALEGRIA NO SENHOR</a:t>
            </a:r>
          </a:p>
          <a:p>
            <a:pPr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PORQUE NASCEU NA TERRA </a:t>
            </a:r>
          </a:p>
          <a:p>
            <a:pPr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NOSSO SALVADOR!</a:t>
            </a:r>
          </a:p>
          <a:p>
            <a:pPr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HOJE DESCEU SOBRE NÓS </a:t>
            </a:r>
          </a:p>
          <a:p>
            <a:pPr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VERDADEIRA PAZ!</a:t>
            </a:r>
          </a:p>
          <a:p>
            <a:pPr>
              <a:spcAft>
                <a:spcPts val="0"/>
              </a:spcAft>
              <a:defRPr/>
            </a:pPr>
            <a:endParaRPr lang="pt-PT" sz="2400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Grande é o Senhor e digno de louvor,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na cidade do nosso Deus.</a:t>
            </a:r>
          </a:p>
          <a:p>
            <a:pPr>
              <a:spcAft>
                <a:spcPts val="0"/>
              </a:spcAft>
              <a:defRPr/>
            </a:pPr>
            <a:endParaRPr lang="pt-PT" sz="2400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Na cidade do nosso Deus:</a:t>
            </a:r>
          </a:p>
          <a:p>
            <a:pPr lvl="1"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Deus a consolidou para sempre.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86475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3"/>
          <p:cNvSpPr>
            <a:spLocks noChangeArrowheads="1" noChangeShapeType="1" noTextEdit="1"/>
          </p:cNvSpPr>
          <p:nvPr/>
        </p:nvSpPr>
        <p:spPr bwMode="auto">
          <a:xfrm>
            <a:off x="2123727" y="5790885"/>
            <a:ext cx="6477347" cy="6624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lnSpc>
                <a:spcPts val="4100"/>
              </a:lnSpc>
              <a:defRPr/>
            </a:pPr>
            <a:r>
              <a:rPr lang="pt-PT" sz="3600" cap="all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+mn-cs"/>
              </a:rPr>
              <a:t>Todos os confins da terra</a:t>
            </a:r>
          </a:p>
          <a:p>
            <a:pPr>
              <a:lnSpc>
                <a:spcPts val="4100"/>
              </a:lnSpc>
              <a:defRPr/>
            </a:pPr>
            <a:r>
              <a:rPr lang="pt-PT" sz="3600" cap="all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+mn-cs"/>
              </a:rPr>
              <a:t>viram a salvação do nosso </a:t>
            </a:r>
            <a:r>
              <a:rPr lang="pt-PT" sz="3600" cap="all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+mn-cs"/>
              </a:rPr>
              <a:t>Deus!</a:t>
            </a:r>
            <a:endParaRPr lang="pt-PT" sz="3600" b="0" kern="10" cap="all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  <a:cs typeface="+mn-cs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0056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689074" y="836712"/>
            <a:ext cx="3098950" cy="2312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20350311">
            <a:off x="526785" y="5942015"/>
            <a:ext cx="1438961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3" name="Rectângulo 12"/>
          <p:cNvSpPr/>
          <p:nvPr/>
        </p:nvSpPr>
        <p:spPr>
          <a:xfrm>
            <a:off x="765093" y="1052736"/>
            <a:ext cx="819939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“Como são belos sobre os montes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pés do mensageiro que anuncia a paz,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traz a boa nova, que proclama a salvação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diz a Sião: «O teu Deus é Rei».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Eis o grito das tuas sentinelas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levantam a voz.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Todas juntas soltam brados de alegria, porque veem com os próprios olhos o Senhor que volta para Sião. Rompei todas em brados de alegria,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ruínas de Jerusalém, porque o Senhor consola o seu povo, resgata Jerusalém.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Senhor descobre o seu santo braço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à vista de todas as nações,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todos os confins da terra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verão a salvação do nosso Deus”.    (Is 52)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3107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661248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1079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765091" y="1967349"/>
            <a:ext cx="668722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Muitas vezes e de muitos modos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falou Deus antigamente aos nossos pais, 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pelos Profetas.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Nestes dias, que são os últimos,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falou-nos por seu Filho,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quem fez herdeiro de todas as coisas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pelo qual também criou o universo.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Sendo o Filho esplendor da sua glória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imagem da sua substância,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tudo sustenta com a sua palavra poderosa.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512738" y="1268760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17666</TotalTime>
  <Words>2125</Words>
  <Application>Microsoft Office PowerPoint</Application>
  <PresentationFormat>Apresentação no Ecrã (4:3)</PresentationFormat>
  <Paragraphs>383</Paragraphs>
  <Slides>31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10</vt:i4>
      </vt:variant>
      <vt:variant>
        <vt:lpstr>Títulos dos diapositivos</vt:lpstr>
      </vt:variant>
      <vt:variant>
        <vt:i4>31</vt:i4>
      </vt:variant>
    </vt:vector>
  </HeadingPairs>
  <TitlesOfParts>
    <vt:vector size="41" baseType="lpstr"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7_Modelo de apresentação predefinido</vt:lpstr>
      <vt:lpstr>8_Modelo de apresentação predefinido</vt:lpstr>
      <vt:lpstr>9_Modelo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(1ª) S- Mistério da fé!        P- Anunciamos, Senhor, a Vossa morte,           proclamamos a Vossa Ressurreição.          Vinde, Senhor Jesus!                     (2ª)  S- Mistério admirável da nossa fé!      P- Quando comemos deste pão           e bebemos deste cálice,            anunciamos, Senhor, a Vossa morte,           esperando a Vossa vinda gloriosa.            (3ª) S- Mistério da fé para a salvação do mundo!          P- Glória a Vós que morrestes na cruz        e agora viveis para sempre.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1305</cp:revision>
  <dcterms:created xsi:type="dcterms:W3CDTF">2006-05-02T09:35:59Z</dcterms:created>
  <dcterms:modified xsi:type="dcterms:W3CDTF">2013-11-14T11:37:41Z</dcterms:modified>
</cp:coreProperties>
</file>