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80" r:id="rId2"/>
    <p:sldMasterId id="2147487893" r:id="rId3"/>
    <p:sldMasterId id="2147487906" r:id="rId4"/>
    <p:sldMasterId id="2147487919" r:id="rId5"/>
    <p:sldMasterId id="2147487932" r:id="rId6"/>
    <p:sldMasterId id="2147487945" r:id="rId7"/>
    <p:sldMasterId id="2147488139" r:id="rId8"/>
    <p:sldMasterId id="2147493277" r:id="rId9"/>
    <p:sldMasterId id="2147493748" r:id="rId10"/>
    <p:sldMasterId id="2147493761" r:id="rId11"/>
    <p:sldMasterId id="2147493774" r:id="rId12"/>
  </p:sldMasterIdLst>
  <p:notesMasterIdLst>
    <p:notesMasterId r:id="rId40"/>
  </p:notesMasterIdLst>
  <p:sldIdLst>
    <p:sldId id="370" r:id="rId13"/>
    <p:sldId id="402" r:id="rId14"/>
    <p:sldId id="403" r:id="rId15"/>
    <p:sldId id="353" r:id="rId16"/>
    <p:sldId id="395" r:id="rId17"/>
    <p:sldId id="391" r:id="rId18"/>
    <p:sldId id="258" r:id="rId19"/>
    <p:sldId id="385" r:id="rId20"/>
    <p:sldId id="387" r:id="rId21"/>
    <p:sldId id="388" r:id="rId22"/>
    <p:sldId id="390" r:id="rId23"/>
    <p:sldId id="307" r:id="rId24"/>
    <p:sldId id="392" r:id="rId25"/>
    <p:sldId id="262" r:id="rId26"/>
    <p:sldId id="342" r:id="rId27"/>
    <p:sldId id="396" r:id="rId28"/>
    <p:sldId id="397" r:id="rId29"/>
    <p:sldId id="326" r:id="rId30"/>
    <p:sldId id="301" r:id="rId31"/>
    <p:sldId id="400" r:id="rId32"/>
    <p:sldId id="398" r:id="rId33"/>
    <p:sldId id="399" r:id="rId34"/>
    <p:sldId id="345" r:id="rId35"/>
    <p:sldId id="381" r:id="rId36"/>
    <p:sldId id="404" r:id="rId37"/>
    <p:sldId id="296" r:id="rId38"/>
    <p:sldId id="405" r:id="rId39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ECFF"/>
    <a:srgbClr val="003300"/>
    <a:srgbClr val="99FF33"/>
    <a:srgbClr val="FFFF00"/>
    <a:srgbClr val="33CC33"/>
    <a:srgbClr val="FFCCFF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4" autoAdjust="0"/>
    <p:restoredTop sz="94628" autoAdjust="0"/>
  </p:normalViewPr>
  <p:slideViewPr>
    <p:cSldViewPr>
      <p:cViewPr>
        <p:scale>
          <a:sx n="80" d="100"/>
          <a:sy n="80" d="100"/>
        </p:scale>
        <p:origin x="-58" y="-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B1DBDA8-3080-481E-B64C-9DFA7652246A}" type="datetimeFigureOut">
              <a:rPr lang="pt-PT"/>
              <a:pPr>
                <a:defRPr/>
              </a:pPr>
              <a:t>14-11-2013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AAB5AF7-B082-46EC-8EB8-202E6E95DD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2217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D3C7E6-E4AB-46AD-837D-ECFAB0609505}" type="slidenum">
              <a:rPr lang="pt-PT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5A6633B-F512-4B7C-85A6-F4FD947CCBEC}" type="slidenum">
              <a:rPr lang="pt-PT" sz="1200" smtClean="0"/>
              <a:pPr algn="r" eaLnBrk="1" hangingPunct="1">
                <a:defRPr/>
              </a:pPr>
              <a:t>23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871CE03-FBE6-47EE-9ED5-85AFA2199E3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871CE03-FBE6-47EE-9ED5-85AFA2199E3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DC0B4D9-BF8F-48F3-B961-71E50EC763FD}" type="slidenum">
              <a:rPr lang="pt-PT" sz="1200" smtClean="0"/>
              <a:pPr algn="r" eaLnBrk="1" hangingPunct="1">
                <a:defRPr/>
              </a:pPr>
              <a:t>26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B720F-7581-4C58-BA3D-097E64EB3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5926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17C6-978E-4E17-AAD8-14718C6C0B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871885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15D1B6-F3B6-4C5C-B5E6-71C28B833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935747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29720-9979-4FD9-9A2E-0C0A40250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805351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9F928D-D98F-4E97-8F9F-D90DDFF47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726218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182790-4E50-4E42-BA74-5E1ED01C55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154361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8E4001-CE8B-4262-A4B8-3DE06CBFF6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101376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5B7C84-1715-4C16-B54E-C6B81B444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1927988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555430-868C-4F74-86E6-52050797B9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531855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A12CA4-21E9-4B6F-B4BE-773223D414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7997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CA256E-51C1-48A5-87E5-A71623692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372919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83A0-8E92-4791-BE16-0C7BE7014DE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9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2481C-37F7-4790-A829-A533ED11A2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128374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01BD-9CF5-4B35-8972-A5751273B0C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10429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0A60-E262-4E4E-9902-53C2303BC73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750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EEAB2-6A0C-46D5-9360-68A189612E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87451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605A7-1091-4561-B8F8-493F372F0C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310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4D3A-11F6-4235-9232-132F3E7417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87040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13244-DBB9-4AB1-989C-054AB4AAD0B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45870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DC75-EE99-43F7-AA87-BB1B5BCC05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72568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97CA-1CE0-435B-83F2-AAB54D781C8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3116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BCDD-A83C-4907-8761-16CE67F43E2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532258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36EE5-92E2-4AEA-B26A-5590462B7A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62379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A8B3-63CC-425E-B812-6DDAD6292C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1591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B998A-CE18-47E6-889A-EB8A2F79EB7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43678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83A0-8E92-4791-BE16-0C7BE7014DE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0967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01BD-9CF5-4B35-8972-A5751273B0C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2991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0A60-E262-4E4E-9902-53C2303BC73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9442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EEAB2-6A0C-46D5-9360-68A189612E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86209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605A7-1091-4561-B8F8-493F372F0C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1822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4D3A-11F6-4235-9232-132F3E7417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6061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13244-DBB9-4AB1-989C-054AB4AAD0B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69798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DC75-EE99-43F7-AA87-BB1B5BCC05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87586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97CA-1CE0-435B-83F2-AAB54D781C8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23728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F4E94-E5AC-4A05-AFAE-E356836CA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9663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BCDD-A83C-4907-8761-16CE67F43E2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5982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36EE5-92E2-4AEA-B26A-5590462B7A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5073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B998A-CE18-47E6-889A-EB8A2F79EB7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7222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83A0-8E92-4791-BE16-0C7BE7014DE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186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01BD-9CF5-4B35-8972-A5751273B0C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793875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0A60-E262-4E4E-9902-53C2303BC73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13721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EEAB2-6A0C-46D5-9360-68A189612E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639479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605A7-1091-4561-B8F8-493F372F0C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183960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4D3A-11F6-4235-9232-132F3E7417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37131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13244-DBB9-4AB1-989C-054AB4AAD0B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72866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E5647F-D687-4C3B-9196-9638BF32B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479891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DC75-EE99-43F7-AA87-BB1B5BCC05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53780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97CA-1CE0-435B-83F2-AAB54D781C8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97784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BCDD-A83C-4907-8761-16CE67F43E2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02342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36EE5-92E2-4AEA-B26A-5590462B7A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6849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B998A-CE18-47E6-889A-EB8A2F79EB7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5732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232335-5773-42E0-B1C8-001BCAB68A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392813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9DA64-8A06-441E-9655-3A949A8467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461251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387EB4-5D07-4C3D-8D4F-24C19E9D13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20935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F2229-82A9-4CEE-BE49-8F4744F5AA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73315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BD1147-226C-482C-ABEE-07403B4CC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877098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8786B-7D41-4091-8281-08ADCCF7CD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932666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179B7-56FA-4682-B2A5-A9322CDBD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375004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4CA3CA-2D99-4336-AA9E-37DA04A369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727673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FDD888-D212-4924-BCF8-D01DE41991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87229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115995-E3BA-4B07-A173-0F17D34F18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202570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87714B-97A5-4533-93FA-BEB3FAF7FC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616262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290FF8-75C0-49BA-A996-63F0F78A7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254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063488-F6E7-4513-8A40-CBAD5C98E2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24419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9B96DB-3209-4C75-A1EE-4A31B2935F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56453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89D8C2-38B4-436B-A022-3D24F78D7C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16334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6C8CD-29CA-4AA7-9BE3-45858247D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53350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DAA9-415B-4778-B50A-DBF60F2A6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31325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38694C-23D3-4FA9-90E8-B7A9C88FA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560771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1E39B4-01CF-477A-94B5-94F339C4B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53049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A88304-F2DA-48D7-B03D-10CFABBB4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489465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0272EE-7E11-472A-A79C-4C74A908C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21113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4634BE-7D2A-418B-8CDF-3E32FC13F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7133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EC372B-6783-4849-B915-76FFDA11F6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603026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E49796-7EB0-42A8-8D40-127BFC9B54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06860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76C26-8FE1-46FA-8677-479601ED0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2326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666A34-0608-49CE-A958-0DFC4E8343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513625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0F05DF-190C-462D-8DD8-E6359C881B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355083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4E8D2-44B8-4508-877A-2CAD134D9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195700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23625-8DE6-462F-9B00-6FBF31B5FE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12318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44681-1793-4C34-899F-FDC41CF8EC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33339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9213BF-27A6-4576-9972-4FC508421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63493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045ED-4213-43D8-BDC2-EC52F327C0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64761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C01400-EA63-4360-89B4-BF76AE3C7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35959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127AD4-3402-47FF-9C1F-04D796F10F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82365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81F7D9-5F4F-4024-9F54-23106ADAD0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65354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E18E1A-A8DC-4B2B-BDAD-47151F425C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71743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5E8ED9-04EB-4F03-BA46-09540A56F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594445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3D12F4-B16C-4AC8-8EA9-2D5E086B9B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8457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8E3C2-3500-47E5-B522-B26C1C347E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453571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75A077-BD0F-4778-9850-7E450EB31E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124876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0FDBCB-3A6E-405B-A509-81CEC3969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26765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2BFDEC-325E-4C2E-809A-EA82274DBE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64612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97A09A-A7F1-44C6-8A49-F21F5E3503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768820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B8D608-B3B6-4733-896D-2F1692D77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078177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E6A0EE-B23A-4C2D-9D7F-48B746BF97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13227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E66EF4-A526-4547-A80A-92B6F3CF79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980535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E1E4EB-0750-478F-B10A-11179EAE34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93163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FF9ED0-779B-428A-8E9A-AE789F0DC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83894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352E2-1238-4C0E-828F-F841A7416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336369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990A-61B2-439D-8A77-65D3EDB0C6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45345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743F17-1C86-4454-88C3-96E2DB9508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727420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0F13F-743B-441C-9FB4-F7240DFB3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9525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8C6FE8-442B-43B9-A177-23A7B1CA14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44173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A7CF57-6A5D-4978-BD4F-6D1BF43637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138944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2FFFB4-8014-4164-A019-9516CEBAA9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89214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584710-5C02-4B91-879A-CB990DD6E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294708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7CAB48-7897-44FD-9C35-52ADA9F91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69876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FF12B-6040-4EE1-8B45-26B772C456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383143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D10E5D-F2B6-4FB9-83B7-F7456784AC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57412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9B934A-DAE8-4DB1-BBB9-0E0E099D4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57533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216CC-A9F5-4701-B1E1-08A27A7EB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496845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BA217-26A1-48AD-A503-30DEEF478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821615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329DC2-05D4-4F91-B5B0-6D3BF524D8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788279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405B-134D-413C-B7CC-F50B3AFF3E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905772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509677-A99F-47C0-811D-270BC0B5BB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882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EA00E3-0D74-47C0-ABC7-67C7240CD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167127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67D764-23D8-4929-A3ED-7CFDECC072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326408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EF0BF5-90F5-4243-8ECA-4E303AAA6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024608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EF6569-F068-4843-B8AB-8DB982E9C1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92331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BE239B-C7FB-4E18-82D4-F0C1667D2C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9117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2EC31-8104-45FE-ADF1-A53E30731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34335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F0AF2-8D58-426E-B9F6-1320F47B6E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58232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4E7725-CAE1-43E8-A6D2-38A7C2600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97920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8E8862-A688-418D-A076-07815347E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3589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FDB220-2070-4103-9BB5-DDEF92694F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3764026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2465E1-111E-4F9F-9282-9DA09C6A29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54802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1A0967-42E1-4CC9-987E-96C4117DB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736023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4DA4D-38BB-4126-8790-3B2D255F1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22494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26E159-AD57-491F-B4A7-22587FD748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53702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2D0792-0B02-458C-9C28-FFB9E34C28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088266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78E00-A1EA-4F3D-ADEF-BD063387E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095797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34CAA6-0887-4D99-A70F-A19BD2E0AB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36170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4DAB5-98E8-4FB0-BBDE-DD683BFDF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264102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C16171-DD9D-4B25-9CFE-9B97D56BC1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58300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5E4743-01F4-4BA0-81ED-0A3EAD0CFB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556536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EC994F-1EEC-4B2C-A5D0-32240FA16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88237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945139-B49F-434F-90A4-A94B177D78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0093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03F966-03B9-48B8-BE1B-90D1F598D8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69416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882BD5-61C4-4129-A0B7-B521D3DD6A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4767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92A4CD-3F48-4C65-B3B2-3352C301E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817097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6CA74E-9062-4307-A73E-CC911AC46F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1330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99D795-79C7-4614-A86C-90050EF2FB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9839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A1C349-00ED-4791-9A47-33232115B9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171621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01B021-C46E-4015-902D-6639EBD80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39" r:id="rId1"/>
    <p:sldLayoutId id="2147493628" r:id="rId2"/>
    <p:sldLayoutId id="2147493629" r:id="rId3"/>
    <p:sldLayoutId id="2147493630" r:id="rId4"/>
    <p:sldLayoutId id="2147493631" r:id="rId5"/>
    <p:sldLayoutId id="2147493632" r:id="rId6"/>
    <p:sldLayoutId id="2147493633" r:id="rId7"/>
    <p:sldLayoutId id="2147493634" r:id="rId8"/>
    <p:sldLayoutId id="2147493635" r:id="rId9"/>
    <p:sldLayoutId id="2147493636" r:id="rId10"/>
    <p:sldLayoutId id="2147493637" r:id="rId11"/>
    <p:sldLayoutId id="21474936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1EDB0750-47BD-4F72-A44D-FC95DF0E67AA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238270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749" r:id="rId1"/>
    <p:sldLayoutId id="2147493750" r:id="rId2"/>
    <p:sldLayoutId id="2147493751" r:id="rId3"/>
    <p:sldLayoutId id="2147493752" r:id="rId4"/>
    <p:sldLayoutId id="2147493753" r:id="rId5"/>
    <p:sldLayoutId id="2147493754" r:id="rId6"/>
    <p:sldLayoutId id="2147493755" r:id="rId7"/>
    <p:sldLayoutId id="2147493756" r:id="rId8"/>
    <p:sldLayoutId id="2147493757" r:id="rId9"/>
    <p:sldLayoutId id="2147493758" r:id="rId10"/>
    <p:sldLayoutId id="2147493759" r:id="rId11"/>
    <p:sldLayoutId id="214749376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1EDB0750-47BD-4F72-A44D-FC95DF0E67AA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97538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762" r:id="rId1"/>
    <p:sldLayoutId id="2147493763" r:id="rId2"/>
    <p:sldLayoutId id="2147493764" r:id="rId3"/>
    <p:sldLayoutId id="2147493765" r:id="rId4"/>
    <p:sldLayoutId id="2147493766" r:id="rId5"/>
    <p:sldLayoutId id="2147493767" r:id="rId6"/>
    <p:sldLayoutId id="2147493768" r:id="rId7"/>
    <p:sldLayoutId id="2147493769" r:id="rId8"/>
    <p:sldLayoutId id="2147493770" r:id="rId9"/>
    <p:sldLayoutId id="2147493771" r:id="rId10"/>
    <p:sldLayoutId id="2147493772" r:id="rId11"/>
    <p:sldLayoutId id="21474937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1EDB0750-47BD-4F72-A44D-FC95DF0E67A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52093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775" r:id="rId1"/>
    <p:sldLayoutId id="2147493776" r:id="rId2"/>
    <p:sldLayoutId id="2147493777" r:id="rId3"/>
    <p:sldLayoutId id="2147493778" r:id="rId4"/>
    <p:sldLayoutId id="2147493779" r:id="rId5"/>
    <p:sldLayoutId id="2147493780" r:id="rId6"/>
    <p:sldLayoutId id="2147493781" r:id="rId7"/>
    <p:sldLayoutId id="2147493782" r:id="rId8"/>
    <p:sldLayoutId id="2147493783" r:id="rId9"/>
    <p:sldLayoutId id="2147493784" r:id="rId10"/>
    <p:sldLayoutId id="2147493785" r:id="rId11"/>
    <p:sldLayoutId id="21474937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D252E2-8414-47F7-9C35-F6D0392CC6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52" r:id="rId1"/>
    <p:sldLayoutId id="2147493653" r:id="rId2"/>
    <p:sldLayoutId id="2147493654" r:id="rId3"/>
    <p:sldLayoutId id="2147493655" r:id="rId4"/>
    <p:sldLayoutId id="2147493656" r:id="rId5"/>
    <p:sldLayoutId id="2147493657" r:id="rId6"/>
    <p:sldLayoutId id="2147493658" r:id="rId7"/>
    <p:sldLayoutId id="2147493659" r:id="rId8"/>
    <p:sldLayoutId id="2147493660" r:id="rId9"/>
    <p:sldLayoutId id="2147493661" r:id="rId10"/>
    <p:sldLayoutId id="2147493662" r:id="rId11"/>
    <p:sldLayoutId id="2147493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2D9A1-3B0A-4EAF-9F1F-C713E035B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64" r:id="rId1"/>
    <p:sldLayoutId id="2147493665" r:id="rId2"/>
    <p:sldLayoutId id="2147493666" r:id="rId3"/>
    <p:sldLayoutId id="2147493667" r:id="rId4"/>
    <p:sldLayoutId id="2147493668" r:id="rId5"/>
    <p:sldLayoutId id="2147493669" r:id="rId6"/>
    <p:sldLayoutId id="2147493670" r:id="rId7"/>
    <p:sldLayoutId id="2147493671" r:id="rId8"/>
    <p:sldLayoutId id="2147493672" r:id="rId9"/>
    <p:sldLayoutId id="2147493673" r:id="rId10"/>
    <p:sldLayoutId id="2147493674" r:id="rId11"/>
    <p:sldLayoutId id="21474936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4D996B-F27C-4886-9C31-D57EC8B08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76" r:id="rId1"/>
    <p:sldLayoutId id="2147493677" r:id="rId2"/>
    <p:sldLayoutId id="2147493678" r:id="rId3"/>
    <p:sldLayoutId id="2147493679" r:id="rId4"/>
    <p:sldLayoutId id="2147493680" r:id="rId5"/>
    <p:sldLayoutId id="2147493681" r:id="rId6"/>
    <p:sldLayoutId id="2147493682" r:id="rId7"/>
    <p:sldLayoutId id="2147493683" r:id="rId8"/>
    <p:sldLayoutId id="2147493684" r:id="rId9"/>
    <p:sldLayoutId id="2147493685" r:id="rId10"/>
    <p:sldLayoutId id="2147493686" r:id="rId11"/>
    <p:sldLayoutId id="21474936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C13CE5-2B90-4443-95BB-F99C07208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88" r:id="rId1"/>
    <p:sldLayoutId id="2147493689" r:id="rId2"/>
    <p:sldLayoutId id="2147493690" r:id="rId3"/>
    <p:sldLayoutId id="2147493691" r:id="rId4"/>
    <p:sldLayoutId id="2147493692" r:id="rId5"/>
    <p:sldLayoutId id="2147493693" r:id="rId6"/>
    <p:sldLayoutId id="2147493694" r:id="rId7"/>
    <p:sldLayoutId id="2147493695" r:id="rId8"/>
    <p:sldLayoutId id="2147493696" r:id="rId9"/>
    <p:sldLayoutId id="2147493697" r:id="rId10"/>
    <p:sldLayoutId id="2147493698" r:id="rId11"/>
    <p:sldLayoutId id="21474936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2B8950-B239-4FEE-9454-64757055B6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00" r:id="rId1"/>
    <p:sldLayoutId id="2147493701" r:id="rId2"/>
    <p:sldLayoutId id="2147493702" r:id="rId3"/>
    <p:sldLayoutId id="2147493703" r:id="rId4"/>
    <p:sldLayoutId id="2147493704" r:id="rId5"/>
    <p:sldLayoutId id="2147493705" r:id="rId6"/>
    <p:sldLayoutId id="2147493706" r:id="rId7"/>
    <p:sldLayoutId id="2147493707" r:id="rId8"/>
    <p:sldLayoutId id="2147493708" r:id="rId9"/>
    <p:sldLayoutId id="2147493709" r:id="rId10"/>
    <p:sldLayoutId id="2147493710" r:id="rId11"/>
    <p:sldLayoutId id="21474937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38836A-F434-4990-8BB7-EA354AAA77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12" r:id="rId1"/>
    <p:sldLayoutId id="2147493713" r:id="rId2"/>
    <p:sldLayoutId id="2147493714" r:id="rId3"/>
    <p:sldLayoutId id="2147493715" r:id="rId4"/>
    <p:sldLayoutId id="2147493716" r:id="rId5"/>
    <p:sldLayoutId id="2147493717" r:id="rId6"/>
    <p:sldLayoutId id="2147493718" r:id="rId7"/>
    <p:sldLayoutId id="2147493719" r:id="rId8"/>
    <p:sldLayoutId id="2147493720" r:id="rId9"/>
    <p:sldLayoutId id="2147493721" r:id="rId10"/>
    <p:sldLayoutId id="2147493722" r:id="rId11"/>
    <p:sldLayoutId id="21474937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3658CB-E107-4277-A81B-75E53748D9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24" r:id="rId1"/>
    <p:sldLayoutId id="2147493725" r:id="rId2"/>
    <p:sldLayoutId id="2147493726" r:id="rId3"/>
    <p:sldLayoutId id="2147493727" r:id="rId4"/>
    <p:sldLayoutId id="2147493728" r:id="rId5"/>
    <p:sldLayoutId id="2147493729" r:id="rId6"/>
    <p:sldLayoutId id="2147493730" r:id="rId7"/>
    <p:sldLayoutId id="2147493731" r:id="rId8"/>
    <p:sldLayoutId id="2147493732" r:id="rId9"/>
    <p:sldLayoutId id="2147493733" r:id="rId10"/>
    <p:sldLayoutId id="2147493734" r:id="rId11"/>
    <p:sldLayoutId id="21474937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ED44BC-2D89-4C4F-BD6F-1CA9A409D6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36" r:id="rId1"/>
    <p:sldLayoutId id="2147493737" r:id="rId2"/>
    <p:sldLayoutId id="2147493738" r:id="rId3"/>
    <p:sldLayoutId id="2147493739" r:id="rId4"/>
    <p:sldLayoutId id="2147493740" r:id="rId5"/>
    <p:sldLayoutId id="2147493741" r:id="rId6"/>
    <p:sldLayoutId id="2147493742" r:id="rId7"/>
    <p:sldLayoutId id="2147493743" r:id="rId8"/>
    <p:sldLayoutId id="2147493744" r:id="rId9"/>
    <p:sldLayoutId id="2147493745" r:id="rId10"/>
    <p:sldLayoutId id="2147493746" r:id="rId11"/>
    <p:sldLayoutId id="21474937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8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http://t0.gstatic.com/images?q=tbn:ANd9GcTSZALGSM6gvi4G2MenvZDcsfMflgtANqaVcjZ6TCCreMhYRJCA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916832"/>
            <a:ext cx="4960565" cy="3545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7306" y="2924944"/>
            <a:ext cx="7992888" cy="3024187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Abriram-se os céus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ouviu-se a voz do Pai: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«Este é o meu Filho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muito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amado: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escutai-O!».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3128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23218" y="1196752"/>
            <a:ext cx="3780582" cy="432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5175" name="Picture 14" descr="BIBLE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56754" y="98072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1018133" y="1486907"/>
            <a:ext cx="7370291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tempo,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João começou a pregar, dizendo: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«Vai chegar depois de mim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quem é mais forte do que eu,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diante do qual eu não sou digno de me inclinar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desatar as correias das suas sandálias.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batizo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 água,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Ele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batizar-vos-á no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Espírito Santo».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Sucedeu que, naqueles dias,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 veio de Nazaré da Galileia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foi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batizado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João no rio Jordão.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 subir da água, viu os céus rasgarem-se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 Espírito, como uma pomba, descer sobre Ele.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dos céus ouviu-se uma voz: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«Tu és o meu Filho muito amado,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em Ti pus toda a minha complacência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(Mc 1) 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61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19" name="Line 12"/>
          <p:cNvSpPr>
            <a:spLocks noChangeShapeType="1"/>
          </p:cNvSpPr>
          <p:nvPr/>
        </p:nvSpPr>
        <p:spPr bwMode="auto">
          <a:xfrm>
            <a:off x="3500438" y="1628800"/>
            <a:ext cx="431165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37222" name="WordArt 16"/>
          <p:cNvSpPr>
            <a:spLocks noChangeArrowheads="1" noChangeShapeType="1" noTextEdit="1"/>
          </p:cNvSpPr>
          <p:nvPr/>
        </p:nvSpPr>
        <p:spPr bwMode="auto">
          <a:xfrm>
            <a:off x="2124075" y="5451500"/>
            <a:ext cx="5862638" cy="785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MUDA, JESUS,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OS NOSSOS CORAÇÕES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!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8" y="1052736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323528" y="1772816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2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Oramos...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Cristo Jesus, Ungido do Pai, 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põe </a:t>
            </a:r>
          </a:p>
          <a:p>
            <a:pPr marL="447675" lvl="2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toda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Sua complacência, para que mude os nossos corações e os de todos os homens, neste dia em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quis ser Batizado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</a:rPr>
              <a:t>.     Pelo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Seu Espírito, pedimos:</a:t>
            </a:r>
          </a:p>
          <a:p>
            <a:pPr lvl="1" algn="l">
              <a:defRPr/>
            </a:pP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Sua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Igreja seja um sinal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cativante para todos... 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 nossa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humanidade, envelhecida,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renove... </a:t>
            </a: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reavive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coragem dos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andam desanimados...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nossa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comunidade de batizado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 se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    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    transforme para ser fermento de Vida…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ttp://t3.gstatic.com/images?q=tbn:ANd9GcRJtSZSyXPw8rPR3_QyOVCHPOutgPzRQ-9s9DRD7QC9yZpYCpeDf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219" y="2708920"/>
            <a:ext cx="4418481" cy="33092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7" name="Line 4"/>
          <p:cNvSpPr>
            <a:spLocks noChangeShapeType="1"/>
          </p:cNvSpPr>
          <p:nvPr/>
        </p:nvSpPr>
        <p:spPr bwMode="auto">
          <a:xfrm flipV="1">
            <a:off x="428625" y="836613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8" name="Line 6"/>
          <p:cNvSpPr>
            <a:spLocks noChangeShapeType="1"/>
          </p:cNvSpPr>
          <p:nvPr/>
        </p:nvSpPr>
        <p:spPr bwMode="auto">
          <a:xfrm flipH="1">
            <a:off x="683568" y="1268760"/>
            <a:ext cx="2727301" cy="10440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71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2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9273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188665" y="1874292"/>
            <a:ext cx="7343775" cy="3642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076325">
              <a:lnSpc>
                <a:spcPts val="2200"/>
              </a:lnSpc>
              <a:buFontTx/>
              <a:buNone/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VIMOS TRAZER, SENHOR, AO VOSSO ALTAR</a:t>
            </a:r>
          </a:p>
          <a:p>
            <a:pPr marL="1076325">
              <a:lnSpc>
                <a:spcPts val="2200"/>
              </a:lnSpc>
              <a:buFontTx/>
              <a:buNone/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QUE HÁ EM NÓS MELHOR PARA OFERTAR:</a:t>
            </a:r>
          </a:p>
          <a:p>
            <a:pPr marL="1076325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A ALMA E O CORAÇÃO DE TODOS NÓS</a:t>
            </a:r>
          </a:p>
          <a:p>
            <a:pPr marL="1076325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ESTÃO SOBRE O ALTAR: SÃO PARA VÓS!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Primeiro, a alma onde brilha a luz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o Batismo lhe trouxe por Jesus.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2. E o coração também, cheio de amor,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 quer amar-Vos cada vez melhor.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392586">
            <a:off x="381913" y="1274732"/>
            <a:ext cx="3046756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3801" y="613187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02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029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13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13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2641600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8"/>
            <a:ext cx="1966189" cy="181518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351212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Hossana nas alturas!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2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     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44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224213" y="429260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9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70" name="Raio 9"/>
          <p:cNvSpPr>
            <a:spLocks noChangeArrowheads="1"/>
          </p:cNvSpPr>
          <p:nvPr/>
        </p:nvSpPr>
        <p:spPr bwMode="auto">
          <a:xfrm rot="-5758268">
            <a:off x="1350963" y="5257800"/>
            <a:ext cx="254000" cy="736600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76803" name="WordArt 8"/>
          <p:cNvSpPr>
            <a:spLocks noChangeArrowheads="1" noChangeShapeType="1" noTextEdit="1"/>
          </p:cNvSpPr>
          <p:nvPr/>
        </p:nvSpPr>
        <p:spPr bwMode="auto">
          <a:xfrm>
            <a:off x="7452320" y="4221832"/>
            <a:ext cx="505818" cy="5753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+mn-cs"/>
              </a:rPr>
              <a:t>P</a:t>
            </a:r>
          </a:p>
        </p:txBody>
      </p:sp>
      <p:sp>
        <p:nvSpPr>
          <p:cNvPr id="76804" name="WordArt 10"/>
          <p:cNvSpPr>
            <a:spLocks noChangeArrowheads="1" noChangeShapeType="1" noTextEdit="1"/>
          </p:cNvSpPr>
          <p:nvPr/>
        </p:nvSpPr>
        <p:spPr bwMode="auto">
          <a:xfrm>
            <a:off x="7741444" y="5660479"/>
            <a:ext cx="502964" cy="576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E</a:t>
            </a:r>
          </a:p>
        </p:txBody>
      </p:sp>
      <p:sp>
        <p:nvSpPr>
          <p:cNvPr id="76805" name="Text Box 16"/>
          <p:cNvSpPr txBox="1">
            <a:spLocks noChangeArrowheads="1"/>
          </p:cNvSpPr>
          <p:nvPr/>
        </p:nvSpPr>
        <p:spPr bwMode="auto">
          <a:xfrm>
            <a:off x="468313" y="3213100"/>
            <a:ext cx="5903912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- No Batismo de Jesus, manifesta-se a </a:t>
            </a:r>
            <a:r>
              <a:rPr lang="pt-PT" sz="240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SS. Trindade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... 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[ 3ª L. / Evang.</a:t>
            </a:r>
            <a:r>
              <a:rPr lang="pt-PT" sz="2000" b="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-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Mc 1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- Sobre o </a:t>
            </a:r>
            <a:r>
              <a:rPr lang="pt-PT" sz="240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Servo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do Senhor repousará o seu Espírito… 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[ 1ª Leit. </a:t>
            </a:r>
            <a:r>
              <a:rPr lang="pt-PT" sz="2000" b="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Is 42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- Pedro afirma que Deus </a:t>
            </a:r>
            <a:r>
              <a:rPr lang="pt-PT" sz="240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ungiu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Jesus pela força do Espírito… 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[ 2ª Leit.</a:t>
            </a:r>
            <a:r>
              <a:rPr lang="pt-PT" sz="2000" b="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At 10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292189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785423" y="529683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1835696" y="2564904"/>
            <a:ext cx="569285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700"/>
              </a:lnSpc>
              <a:defRPr/>
            </a:pPr>
            <a:r>
              <a:rPr lang="pt-PT" sz="3600" i="1" kern="10" baseline="0" dirty="0">
                <a:ln w="11430"/>
                <a:solidFill>
                  <a:srgbClr val="99FF33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</a:t>
            </a:r>
            <a:r>
              <a:rPr lang="pt-PT" sz="3600" i="1" kern="10" baseline="0" dirty="0" smtClean="0">
                <a:ln w="11430"/>
                <a:solidFill>
                  <a:srgbClr val="99FF33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1 do Tempo Comum -</a:t>
            </a:r>
            <a:endParaRPr lang="pt-PT" sz="3600" i="1" kern="10" baseline="0" dirty="0">
              <a:ln w="11430"/>
              <a:solidFill>
                <a:srgbClr val="99FF33"/>
              </a:solidFill>
              <a:effectLst>
                <a:glow rad="101600">
                  <a:srgbClr val="CCFFFF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" name="WordArt 15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4936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BATISMO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do SENHOR</a:t>
            </a:r>
          </a:p>
        </p:txBody>
      </p:sp>
    </p:spTree>
    <p:extLst>
      <p:ext uri="{BB962C8B-B14F-4D97-AF65-F5344CB8AC3E}">
        <p14:creationId xmlns:p14="http://schemas.microsoft.com/office/powerpoint/2010/main" val="17651026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72994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54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541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2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http://t3.gstatic.com/images?q=tbn:ANd9GcTHoK-BlpT4oyfSfn2lz9xYHiIIgsBdzzA9_S-BZM2plrdZ_Jn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72047"/>
            <a:ext cx="1584176" cy="2122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http://t3.gstatic.com/images?q=tbn:ANd9GcSWQ90YcK7F2N8OcMTYJrEeuTjhWPTsNn8-qSnYEEq6RLyoX-6BO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68760"/>
            <a:ext cx="4168775" cy="314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59" name="Line 4"/>
          <p:cNvSpPr>
            <a:spLocks noChangeShapeType="1"/>
          </p:cNvSpPr>
          <p:nvPr/>
        </p:nvSpPr>
        <p:spPr bwMode="auto">
          <a:xfrm flipH="1" flipV="1">
            <a:off x="540469" y="1556792"/>
            <a:ext cx="2519363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746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7465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505322"/>
            <a:ext cx="7704856" cy="5020022"/>
          </a:xfrm>
        </p:spPr>
        <p:txBody>
          <a:bodyPr/>
          <a:lstStyle/>
          <a:p>
            <a:pPr>
              <a:defRPr/>
            </a:pPr>
            <a:r>
              <a:rPr lang="pt-PT" sz="800" dirty="0" smtClean="0"/>
              <a:t/>
            </a:r>
            <a:br>
              <a:rPr lang="pt-PT" sz="800" dirty="0" smtClean="0"/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FORMAMOS UM SÓ CORPO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CRISTO JESUS.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TODOS NÓS, QUE COMUNGAMOS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O MESMO SENHOR,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FORMAMOS UM SÓ CORPO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EM CRISTO JESUS.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Há um só Corpo e um só Espírito;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vós fostes chamados a uma só Esperança.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Há um só Senhor, uma só Fé, um só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Batismo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só Deus e Pai, que está a cima de todos e em todos.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Esforçai-vos por manter a unidade do Espírito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pelo vínculo da paz.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Com toda a humildade, doçura e paciência,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suportai-vos uns aos outros na Caridade.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510976" y="968474"/>
            <a:ext cx="2548856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150938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86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488" name="WordArt 8"/>
          <p:cNvSpPr>
            <a:spLocks noChangeArrowheads="1" noChangeShapeType="1" noTextEdit="1"/>
          </p:cNvSpPr>
          <p:nvPr/>
        </p:nvSpPr>
        <p:spPr bwMode="auto">
          <a:xfrm>
            <a:off x="1835696" y="5517232"/>
            <a:ext cx="6048672" cy="769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lnSpc>
                <a:spcPts val="50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LAVA-NOS, SENHOR,</a:t>
            </a:r>
          </a:p>
          <a:p>
            <a:pPr>
              <a:lnSpc>
                <a:spcPts val="50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E SEREMOS PUROS 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152103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368298" y="1556792"/>
            <a:ext cx="8668197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o tempo de Jesus e do João Batista, as águas do Batismo têm um significado de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purificação do pecado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todo o mal.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queremos louvar o Senhor, porque: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Jesus quis ser “lavado” com o Batismo do Jordão, 		para tirar o pecado do mundo...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o Espírito deu testemunho do Messias que nos 	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abria as portas da Vida...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nos céus abertos, o Pai deixou ouvir a sua 	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Palavra, para «o Seu Filho Bem-amado»...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Santíssima Trindade revelou-se neste dia…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 descr="http://t1.gstatic.com/images?q=tbn:ANd9GcR6L8U7M48dJfNT6muOZgq7IdyseAhor32LWKkOALBVo2M_FjM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023" y="1556791"/>
            <a:ext cx="3474393" cy="4556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150938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86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152103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153394"/>
            <a:ext cx="6984776" cy="3939902"/>
          </a:xfrm>
        </p:spPr>
        <p:txBody>
          <a:bodyPr/>
          <a:lstStyle/>
          <a:p>
            <a:pPr>
              <a:defRPr/>
            </a:pPr>
            <a:r>
              <a:rPr lang="pt-PT" sz="800" dirty="0" smtClean="0"/>
              <a:t/>
            </a:r>
            <a:br>
              <a:rPr lang="pt-PT" sz="800" dirty="0" smtClean="0"/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TEMPLO DE DEUS É SANTO,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TEMPLO DE DEUS É SANTO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E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ESSE TEMPLO,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ESSE TEMPLO.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Não sabeis que sois templos de Deus,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que o Espírito de Deus habita em vós?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2. Se alguém destrói o templo de Deus,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Deus o destruirá.</a:t>
            </a:r>
          </a:p>
        </p:txBody>
      </p:sp>
    </p:spTree>
    <p:extLst>
      <p:ext uri="{BB962C8B-B14F-4D97-AF65-F5344CB8AC3E}">
        <p14:creationId xmlns:p14="http://schemas.microsoft.com/office/powerpoint/2010/main" val="40261068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http://www.cristoeluz.com.br/fotos_biblicas/batismo_pomb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20092"/>
            <a:ext cx="3238500" cy="4929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43608" y="1759456"/>
            <a:ext cx="70567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SOIS O CAMINHO, JESUS MEU SENHOR,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GUIAI NOSSOS PASSOS NA PAZ E NO AMOR,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GUIAI NOSSOS PASSOS NA PAZ E NO AMOR.</a:t>
            </a:r>
          </a:p>
          <a:p>
            <a:pPr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1. Vivamos em paz,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o Deus do Amor e da Paz 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estará connosco.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abcdacatequese.com/hwdvideos/thumbs/remote-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87" y="260648"/>
            <a:ext cx="3896470" cy="28832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7" name="Picture 14" descr="http://t0.gstatic.com/images?q=tbn:ANd9GcR-s9GEgZjeYeYqsFnoad73oZJeIURVKOWJtZR-jWT9x4Y4Gfk2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2656"/>
            <a:ext cx="2008187" cy="2681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8" name="Picture 10" descr="http://t2.gstatic.com/images?q=tbn:ANd9GcTeb0W0uiCfXRtNqY0u1A53muvv7ivn2TO06ZueLDLMBHuIlP-l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188"/>
            <a:ext cx="2397125" cy="2928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9" name="Picture 4" descr="http://t2.gstatic.com/images?q=tbn:ANd9GcQ-CKUbnCTlngTI-9itxluHqNLLWcJqDrThrPt2AeL9B5PWqaN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13831"/>
            <a:ext cx="4286250" cy="321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12" descr="http://t0.gstatic.com/images?q=tbn:ANd9GcQ4eHHT96FuaozWiVIVEFkb0d8Bxvw5-f1Ht5MTPL4GQIysbCoz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492896"/>
            <a:ext cx="2772418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 rot="21261131">
            <a:off x="317599" y="1399814"/>
            <a:ext cx="8676372" cy="323421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Voz  do  Pai diz: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«Este </a:t>
            </a:r>
            <a:r>
              <a:rPr lang="pt-PT" sz="35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o meu Filho muito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Amado…».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revela-se o grande mistério da SS. Trindade…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quis ser batizado para nos dar exemplo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no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Batismo - em </a:t>
            </a: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e por Jesus -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água e no </a:t>
            </a:r>
            <a:endParaRPr lang="pt-PT" sz="35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Espírito, também aparece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“Trindade”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0913191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abcdacatequese.com/hwdvideos/thumbs/remote-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87" y="260648"/>
            <a:ext cx="3896470" cy="28832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7" name="Picture 14" descr="http://t0.gstatic.com/images?q=tbn:ANd9GcR-s9GEgZjeYeYqsFnoad73oZJeIURVKOWJtZR-jWT9x4Y4Gfk2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2656"/>
            <a:ext cx="2008187" cy="2681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8" name="Picture 10" descr="http://t2.gstatic.com/images?q=tbn:ANd9GcTeb0W0uiCfXRtNqY0u1A53muvv7ivn2TO06ZueLDLMBHuIlP-l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188"/>
            <a:ext cx="2397125" cy="2928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9" name="Picture 4" descr="http://t2.gstatic.com/images?q=tbn:ANd9GcQ-CKUbnCTlngTI-9itxluHqNLLWcJqDrThrPt2AeL9B5PWqaN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13831"/>
            <a:ext cx="4286250" cy="321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12" descr="http://t0.gstatic.com/images?q=tbn:ANd9GcQ4eHHT96FuaozWiVIVEFkb0d8Bxvw5-f1Ht5MTPL4GQIysbCoz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030" y="2702366"/>
            <a:ext cx="2628402" cy="3822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ângulo 8"/>
          <p:cNvSpPr/>
          <p:nvPr/>
        </p:nvSpPr>
        <p:spPr>
          <a:xfrm rot="21261131">
            <a:off x="335273" y="1526815"/>
            <a:ext cx="8676372" cy="323421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Voz  do  Pai diz: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«Este </a:t>
            </a:r>
            <a:r>
              <a:rPr lang="pt-PT" sz="35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o meu Filho muito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Amado…».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revela-se o grande mistério da SS. Trindade…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quis ser batizado para nos dar exemplo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no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Batismo - em </a:t>
            </a: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e por Jesus -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água e no </a:t>
            </a:r>
            <a:endParaRPr lang="pt-PT" sz="35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Espírito, também aparece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“Trindade”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0511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http://t3.gstatic.com/images?q=tbn:ANd9GcTtF7gYmFgMrGaUoZ0EcfsNrmV4z0P8nOiqSTxVwwW5zEpuQF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461" y="1916832"/>
            <a:ext cx="6059311" cy="3672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79" y="1556792"/>
            <a:ext cx="6735729" cy="2723654"/>
          </a:xfrm>
        </p:spPr>
        <p:txBody>
          <a:bodyPr/>
          <a:lstStyle/>
          <a:p>
            <a:pPr indent="714375"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NÓS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SOMOS O POVO DO SENHOR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FOMOS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REUNIDOS EM SEU NOME.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 Povo nascido 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das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águas do Batismo,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Povo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marcado 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pelo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Selo do Espírito.</a:t>
            </a: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20155621">
            <a:off x="394152" y="846174"/>
            <a:ext cx="2467645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2027690" y="5661248"/>
            <a:ext cx="6748595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O Senhor abençoará o seu povo na </a:t>
            </a:r>
            <a:r>
              <a:rPr lang="pt-PT" sz="3600" cap="all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paz!</a:t>
            </a:r>
            <a:endParaRPr lang="pt-PT" sz="3600" b="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0056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608558" y="1423804"/>
            <a:ext cx="835593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“Diz o 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Eis o meu servo, a quem 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protejo,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meu eleito, enlevo da minha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alma. Sobre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fiz repousar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espírito,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leve a justiça às nações.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gritará, nem levantará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voz,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fará ouvir nas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praças;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quebrará a cana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fendida,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apagará a torcida que ainda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fumega: proclamará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fielmente a justiça.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desfalecerá nem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desistirá, enquanto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estabelecer a justiça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terra,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doutrina que as ilhas longínquas esperam.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Fui Eu, o Senhor, que te chamei segundo a justiça;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tomei-te pela mão, formei-te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fiz de ti a aliança do povo e a luz das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nações,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abrires os olhos aos cegos,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tirares do cárcere os prisioneiros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da prisão os que habitam nas trevas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»”.          (Is 42)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689074" y="989445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350311">
            <a:off x="470362" y="5835904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5845" name="Seta para baixo 10"/>
          <p:cNvSpPr>
            <a:spLocks noChangeArrowheads="1"/>
          </p:cNvSpPr>
          <p:nvPr/>
        </p:nvSpPr>
        <p:spPr bwMode="auto">
          <a:xfrm rot="19720332">
            <a:off x="744220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s-ES" baseline="0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210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539552" y="1583595"/>
            <a:ext cx="8352928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“Naqueles dias, Pedro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tomou a palavra e disse: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verdade, 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reconheço que Deus não faz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aceção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pessoas, mas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, em qualquer nação,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aquele que O teme e pratica a justiça é-Lhe agradável.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enviou a sua palavra aos filhos de Israel,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anunciando a paz por Jesus Cristo,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é o Senhor de todos.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Vós sabeis o que aconteceu em toda a Judeia,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começar pela Galileia,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batismo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João pregou: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Deus ungiu com a força do Espírito Santo a Jesus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Nazaré,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passou fazendo o bem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curando todos os que eram oprimidos pelo Demónio,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Deus estava com Ele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»”.               (At 10)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689074" y="989445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4139952" y="609329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17449</TotalTime>
  <Words>1468</Words>
  <Application>Microsoft Office PowerPoint</Application>
  <PresentationFormat>Apresentação no Ecrã (4:3)</PresentationFormat>
  <Paragraphs>263</Paragraphs>
  <Slides>27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27</vt:i4>
      </vt:variant>
    </vt:vector>
  </HeadingPairs>
  <TitlesOfParts>
    <vt:vector size="39" baseType="lpstr"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2_Modelo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 NÓS SOMOS O POVO DO SENHOR  FOMOS REUNIDOS EM SEU NOME.     1.  Povo nascido  das águas do Batismo, Povo marcado  pelo Selo do Espírito.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(1ª) P- Mistério da fé!       A- Anunciamos, Senhor, a Vossa morte,           proclamamos a Vossa Ressurreição.          Vinde, Senhor Jesus!                     (2ª)  P- Mistério admirável da nossa fé!      A- Quando comemos deste pão           e bebemos deste cálice,            anunciamos, Senhor, a Vossa morte,           esperando a Vossa vinda gloriosa.      (3ª) P- Mistério da fé para a salvação do mundo!       A- Glória a Vós que morrestes na cruz      e agora viveis para sempre.     Salvador do mundo, salvai-nos!      Vinde, Senhor Jesus!</vt:lpstr>
      <vt:lpstr>Apresentação do PowerPoint</vt:lpstr>
      <vt:lpstr>Apresentação do PowerPoint</vt:lpstr>
      <vt:lpstr>Apresentação do PowerPoint</vt:lpstr>
      <vt:lpstr> FORMAMOS UM SÓ CORPO EM CRISTO JESUS.  TODOS NÓS, QUE COMUNGAMOS  O MESMO SENHOR,   FORMAMOS UM SÓ CORPO   EM CRISTO JESUS.  1. Há um só Corpo e um só Espírito;  vós fostes chamados a uma só Esperança. 2. Há um só Senhor, uma só Fé, um só Batismo; um só Deus e Pai, que está a cima de todos e em todos.  3. Esforçai-vos por manter a unidade do Espírito  pelo vínculo da paz. 4. Com toda a humildade, doçura e paciência, suportai-vos uns aos outros na Caridade.</vt:lpstr>
      <vt:lpstr>Apresentação do PowerPoint</vt:lpstr>
      <vt:lpstr> O TEMPLO DE DEUS É SANTO, O TEMPLO DE DEUS É SANTO.     E VÓS SOIS ESSE TEMPLO,     E VÓS SOIS ESSE TEMPLO.  1. Não sabeis que sois templos de Deus, e que o Espírito de Deus habita em vós?   2. Se alguém destrói o templo de Deus,  Deus o destruirá.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1339</cp:revision>
  <dcterms:created xsi:type="dcterms:W3CDTF">2006-05-02T09:35:59Z</dcterms:created>
  <dcterms:modified xsi:type="dcterms:W3CDTF">2013-11-14T10:42:03Z</dcterms:modified>
</cp:coreProperties>
</file>