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867" r:id="rId2"/>
    <p:sldMasterId id="2147487880" r:id="rId3"/>
    <p:sldMasterId id="2147487893" r:id="rId4"/>
    <p:sldMasterId id="2147487906" r:id="rId5"/>
    <p:sldMasterId id="2147487919" r:id="rId6"/>
    <p:sldMasterId id="2147487932" r:id="rId7"/>
    <p:sldMasterId id="2147487945" r:id="rId8"/>
    <p:sldMasterId id="2147488139" r:id="rId9"/>
    <p:sldMasterId id="2147492867" r:id="rId10"/>
    <p:sldMasterId id="2147493109" r:id="rId11"/>
  </p:sldMasterIdLst>
  <p:notesMasterIdLst>
    <p:notesMasterId r:id="rId40"/>
  </p:notesMasterIdLst>
  <p:sldIdLst>
    <p:sldId id="370" r:id="rId12"/>
    <p:sldId id="402" r:id="rId13"/>
    <p:sldId id="403" r:id="rId14"/>
    <p:sldId id="353" r:id="rId15"/>
    <p:sldId id="394" r:id="rId16"/>
    <p:sldId id="391" r:id="rId17"/>
    <p:sldId id="258" r:id="rId18"/>
    <p:sldId id="385" r:id="rId19"/>
    <p:sldId id="387" r:id="rId20"/>
    <p:sldId id="388" r:id="rId21"/>
    <p:sldId id="389" r:id="rId22"/>
    <p:sldId id="390" r:id="rId23"/>
    <p:sldId id="307" r:id="rId24"/>
    <p:sldId id="392" r:id="rId25"/>
    <p:sldId id="262" r:id="rId26"/>
    <p:sldId id="342" r:id="rId27"/>
    <p:sldId id="396" r:id="rId28"/>
    <p:sldId id="397" r:id="rId29"/>
    <p:sldId id="326" r:id="rId30"/>
    <p:sldId id="301" r:id="rId31"/>
    <p:sldId id="400" r:id="rId32"/>
    <p:sldId id="398" r:id="rId33"/>
    <p:sldId id="399" r:id="rId34"/>
    <p:sldId id="345" r:id="rId35"/>
    <p:sldId id="369" r:id="rId36"/>
    <p:sldId id="381" r:id="rId37"/>
    <p:sldId id="296" r:id="rId38"/>
    <p:sldId id="404" r:id="rId39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CC00"/>
    <a:srgbClr val="00CC00"/>
    <a:srgbClr val="33CC33"/>
    <a:srgbClr val="99FF33"/>
    <a:srgbClr val="00FF00"/>
    <a:srgbClr val="66FF99"/>
    <a:srgbClr val="99FF66"/>
    <a:srgbClr val="CC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07" autoAdjust="0"/>
    <p:restoredTop sz="94628" autoAdjust="0"/>
  </p:normalViewPr>
  <p:slideViewPr>
    <p:cSldViewPr>
      <p:cViewPr>
        <p:scale>
          <a:sx n="80" d="100"/>
          <a:sy n="80" d="100"/>
        </p:scale>
        <p:origin x="-38" y="-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A835BA1-6267-4FC5-9C9D-7DDE10A54BE4}" type="datetimeFigureOut">
              <a:rPr lang="pt-PT"/>
              <a:pPr>
                <a:defRPr/>
              </a:pPr>
              <a:t>11-11-2013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2935B43-6E5D-42F1-9C0F-76E880EB2C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03163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4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32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D909BFAC-A2A3-45E8-AA24-282E48BCA32D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310D19-E999-4FC4-9F58-DB7D6CF961D3}" type="slidenum">
              <a:rPr lang="pt-PT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pt-P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66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30F82FF-E907-4350-9515-D7028E0FDE48}" type="slidenum">
              <a:rPr lang="pt-PT" sz="1200" smtClean="0"/>
              <a:pPr algn="r" eaLnBrk="1" hangingPunct="1">
                <a:defRPr/>
              </a:pPr>
              <a:t>24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76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9A7FEC7A-EEB1-41CC-B68A-3BCC1B731F49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86050B66-C047-4792-9D72-BEC4393AA87D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17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8E4A8C4F-838A-4FBF-AD1B-0E16B2FC6DDF}" type="slidenum">
              <a:rPr lang="pt-PT" sz="1200" smtClean="0"/>
              <a:pPr algn="r" eaLnBrk="1" hangingPunct="1">
                <a:defRPr/>
              </a:pPr>
              <a:t>27</a:t>
            </a:fld>
            <a:endParaRPr lang="pt-PT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60B4C-F314-4B9E-9FDF-5C7D36170E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00167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F0228-46F8-4647-B16F-DC4052CD06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71203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B35A67-27A4-485A-B939-97564EE664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6351254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493F57-9503-49B6-B6EC-43D6E38911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9108855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F29220-FC35-4643-B61B-8C1D7D92B3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9439532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40E378-2600-45A2-A149-74D55A695B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81341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70790F-6211-416F-B73E-A1AD1FDB93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8796413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FFC9A0-02E1-4AEA-BA11-CDBAF8B37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5168175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1810B5-87EA-43E3-BEA0-993A3DE6DD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3594728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E9D9A8-F1AB-4213-810D-2AF599E046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983222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0B6FCA-CCBE-44A9-8F4A-E3A25A3209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9570653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04064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0063E-334B-4FEF-B1F4-01D5102809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5121577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298743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5046229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168183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141509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9533330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092273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9344783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6332878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6158223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149455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861E3-5800-42AC-A3D7-FD6743C9A9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2334177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8045386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DF57D-3579-48F0-8546-9E7C3C6793F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6502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8A3E6-3BA0-4ADA-AACA-70DEAA23F11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83955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6C6D-61FD-41E2-BC84-57ADE7EF700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692673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833B9-5AC8-47E0-9712-0B468FE8A38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7483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6FD99-9251-438D-A962-425E716D72A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700114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DDC4F-FE2E-4A24-94C3-324BD9E93C6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976251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60EF4-FFC3-459C-A28C-5281164E9B2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134215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131E0-0CE3-4AB4-9DEF-8739B8117C2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655922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70115-5AA8-431D-8CC1-38FB5DA09AF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48976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5A66CB-6C19-4F5A-9802-DD5773186D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24872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26E66-09FF-4C53-A21F-49BF10F649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331439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24255-F57E-411F-8A39-01F1102886C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533105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15EEC-3634-4A90-8779-68FFB9A0071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770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A0C573-9892-4D11-AA9C-A4EC5A021A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94627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7FFF2D-5FC8-4519-8CA0-5644D03440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720650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1234C3-8806-4A4E-A60A-983FF478E9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821291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48C667-95B4-46DB-9CD3-062C6533CF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458439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2A1CD2-EE50-482C-8CA8-74B3D0001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066218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2234F0-5A44-4778-9D78-F38C1BF061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43279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DE5A4-6E63-4000-8CE1-60121F974E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929949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D62E92-A64E-4159-A55F-C2DA35CD48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812964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D5E479-5AE2-44B3-983C-6B1DBB6E3C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7794302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BA38EA-11A4-4223-9AE9-22D17B7E2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454832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78A244-2AA8-4C3F-B760-5CF150E569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858846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5A294F-D280-4419-940E-3A66AED5BD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471008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09FA69-6C9F-47F1-8528-374B4D2A7A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19569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D9B981-6FE5-4322-96E5-3553949DBD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0371739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CA618C-4452-456A-8462-76676F655D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7963881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CC76B4-3820-4D1D-B731-31C3B9FA3A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53926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871D97-8017-4DBC-B1C5-64BB6BC37B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022389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18D0D-9987-4664-88F6-C9AB16F79F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193363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C6535E-FF53-44EC-8563-275D59547E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50490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80D619-6C6E-45FB-8D87-0379391CBD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671371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D188AB-5CBA-4872-80DE-39AAB45E9F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46167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74889A-C38A-4E16-B19F-6F9A5D2B5F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06613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FBDD5D-4778-4946-A6AC-CBAA9481D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338268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08A080-6774-4869-9545-8E2F75E846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6365857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6186C9-8A97-4DAF-BF86-60543C7914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434732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1D0973-7784-4C15-856F-D7858C90F8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3209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F6084F-27DA-4F59-B7EB-52D141E4BA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071307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D20360-11C7-43B6-BDAA-E2D3FCDB39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980537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3D841-8C45-49B5-87E6-CD31F20023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723543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3CC423-B927-49CF-AAEC-F6B0884039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4345262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AD25C7-718C-42AF-88F8-1C3CF71E1A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4419222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1EF1A6-DE34-462A-A409-ECB221AA82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2421510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00EF69-83D4-499F-9FB4-7EFF42EBBC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692933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6865DC-799A-4B6F-AF8D-FE7706339F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8933242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44D176-0E0E-4BE8-B843-2331737F0B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734131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0F88F5-55E0-488C-A7DB-62C4DD250C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37511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FF31D7-D190-4DCA-B6F9-CF0840CE74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8780629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43148D-D8F1-49AA-B70F-EF34C884DF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679572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7A36BA-DC43-455B-9D66-394F130778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02570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82999-F4B6-4B17-9927-1732161567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5460099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33F9B1-0024-47B5-9258-682600B974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7761841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A6233A-08D0-44CB-9A1C-88A7E16356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377390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738077-2F0F-48FC-B716-8792563DF0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4225373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C0545D-CCC1-4D1B-873F-77F3B67145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22748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D3ECC7-FFBA-4422-A932-9489A29533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4944914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1125BE-AE7C-410D-B02E-62E02CB700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6731688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35FD8D-0A48-4704-8205-A0647A16EE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7587009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DCB09E-7922-4E2D-A427-9A51E5C56C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3764727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E8A78C-054A-4D39-84C3-5B8ED1F6D7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0063006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014E0C-6143-4C30-BC69-1FF8BD7115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397050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22099-AA42-4905-8B40-A4ECE5AE2C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1615574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8419DF-07AD-4F9A-9F9C-EA2C3EB10C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4965703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FBBBF6-A42B-4CE8-8991-20C894ADAA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09672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DF85CD-826D-4745-B6C0-2413E486B9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367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8022F6-D661-4242-B8A6-514C037C3E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053283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3C2C1F-778E-4B3F-94BA-A62EA1ACFC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6987582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BCBD84-E97D-491E-A82E-2619F5A6ED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3726220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41DF3D-E846-4F31-8CF1-7DF0794C5D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058836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1B5399-B6D5-4B04-A43F-26C04F4AC2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460559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6531AD-3D49-442E-BC12-9F0D512F1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66487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F8A8FB-71AD-4A83-BAB8-042B618AFD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717501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3F979-541E-49E5-8776-7583C4D89F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935114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4E22E7-4160-41D4-9026-97FCF3FBF5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0602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8A88DE-C740-4B13-8A8E-94729D6960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9038363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229B9D-B8D9-43AE-9F92-D521E4480D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593719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8EF563-7386-46C8-B8A0-41AEC771F8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91129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7D1D41-B20C-4250-AD01-07AC2DDE22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141672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8218D6-E101-4D47-B1E3-4FB3D979F2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043021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91A9F8-87D1-474A-B2AC-574BFAC222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1054574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BADFCF-5D1B-4C87-9D69-C2A080C529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2771570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93701C-B94A-40AF-8D12-0C2B59D79E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6241373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8F8A57-D4BE-4B76-A784-4FA2D8EB0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144129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32C99-42A8-4DE5-BB3F-388D393F67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96053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12F966-FEE5-4FDD-9E02-92F0DCC7D5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6381804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8060D8-56B3-4113-ABB1-2BC5312EE9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5292329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B36356-BD87-47B7-8237-23AD07B012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639505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5E2824-2DA6-42FC-B644-1BD70F6EAC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8341814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DA2A16-48CF-4FDC-A921-F916B979CB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8252064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A0214B-90EC-4FED-B420-1184AAE357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84135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B68B1E-E870-4979-A7DE-76C4479F80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8100849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F93BC3-4232-41F2-9812-54F844B660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7875719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5CF397-4371-4DF5-86F0-6850561AA3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5082956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DF8250-9988-464C-8C49-1869762823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274614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74D4C-2579-462C-AB73-4CB993F9E6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4409914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797803-BE7A-4EFC-8603-BB55E5B41D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358433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4557D1-A4D4-4B2C-A5E8-407179995B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799994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F52E68-138E-4598-8E22-553C5741FD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7733022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389B91-AD2C-4E15-BDE1-355A4445EF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9674644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3CB5E5-2070-4DB2-825F-35AC52FB07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3864119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EC108A-5C37-4112-AEA4-E0A90299FE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8692548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E4D59F-54DB-407C-9C80-4BC8EFDAD1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453436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107A68-B574-4DB4-9E90-6619F86600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74375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C39706-956F-4574-A841-FF2F484931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7649899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9E5C3F-0BCE-4387-B6C8-74D068CEF6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749621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E94A50-4C5E-471A-8122-240FB9B1CE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00" r:id="rId1"/>
    <p:sldLayoutId id="2147492989" r:id="rId2"/>
    <p:sldLayoutId id="2147492990" r:id="rId3"/>
    <p:sldLayoutId id="2147492991" r:id="rId4"/>
    <p:sldLayoutId id="2147492992" r:id="rId5"/>
    <p:sldLayoutId id="2147492993" r:id="rId6"/>
    <p:sldLayoutId id="2147492994" r:id="rId7"/>
    <p:sldLayoutId id="2147492995" r:id="rId8"/>
    <p:sldLayoutId id="2147492996" r:id="rId9"/>
    <p:sldLayoutId id="2147492997" r:id="rId10"/>
    <p:sldLayoutId id="2147492998" r:id="rId11"/>
    <p:sldLayoutId id="214749299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97" r:id="rId1"/>
    <p:sldLayoutId id="2147493098" r:id="rId2"/>
    <p:sldLayoutId id="2147493099" r:id="rId3"/>
    <p:sldLayoutId id="2147493100" r:id="rId4"/>
    <p:sldLayoutId id="2147493101" r:id="rId5"/>
    <p:sldLayoutId id="2147493102" r:id="rId6"/>
    <p:sldLayoutId id="2147493103" r:id="rId7"/>
    <p:sldLayoutId id="2147493104" r:id="rId8"/>
    <p:sldLayoutId id="2147493105" r:id="rId9"/>
    <p:sldLayoutId id="2147493106" r:id="rId10"/>
    <p:sldLayoutId id="2147493107" r:id="rId11"/>
    <p:sldLayoutId id="21474931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CCA22C-7EB3-4F15-9307-85FAD51C8B2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893316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3110" r:id="rId1"/>
    <p:sldLayoutId id="2147493111" r:id="rId2"/>
    <p:sldLayoutId id="2147493112" r:id="rId3"/>
    <p:sldLayoutId id="2147493113" r:id="rId4"/>
    <p:sldLayoutId id="2147493114" r:id="rId5"/>
    <p:sldLayoutId id="2147493115" r:id="rId6"/>
    <p:sldLayoutId id="2147493116" r:id="rId7"/>
    <p:sldLayoutId id="2147493117" r:id="rId8"/>
    <p:sldLayoutId id="2147493118" r:id="rId9"/>
    <p:sldLayoutId id="2147493119" r:id="rId10"/>
    <p:sldLayoutId id="2147493120" r:id="rId11"/>
    <p:sldLayoutId id="214749312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2EAA00-1CC5-40E6-98AB-95197ABFC7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01" r:id="rId1"/>
    <p:sldLayoutId id="2147493002" r:id="rId2"/>
    <p:sldLayoutId id="2147493003" r:id="rId3"/>
    <p:sldLayoutId id="2147493004" r:id="rId4"/>
    <p:sldLayoutId id="2147493005" r:id="rId5"/>
    <p:sldLayoutId id="2147493006" r:id="rId6"/>
    <p:sldLayoutId id="2147493007" r:id="rId7"/>
    <p:sldLayoutId id="2147493008" r:id="rId8"/>
    <p:sldLayoutId id="2147493009" r:id="rId9"/>
    <p:sldLayoutId id="2147493010" r:id="rId10"/>
    <p:sldLayoutId id="2147493011" r:id="rId11"/>
    <p:sldLayoutId id="214749301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941966-4438-4394-A61E-350AE75C3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13" r:id="rId1"/>
    <p:sldLayoutId id="2147493014" r:id="rId2"/>
    <p:sldLayoutId id="2147493015" r:id="rId3"/>
    <p:sldLayoutId id="2147493016" r:id="rId4"/>
    <p:sldLayoutId id="2147493017" r:id="rId5"/>
    <p:sldLayoutId id="2147493018" r:id="rId6"/>
    <p:sldLayoutId id="2147493019" r:id="rId7"/>
    <p:sldLayoutId id="2147493020" r:id="rId8"/>
    <p:sldLayoutId id="2147493021" r:id="rId9"/>
    <p:sldLayoutId id="2147493022" r:id="rId10"/>
    <p:sldLayoutId id="2147493023" r:id="rId11"/>
    <p:sldLayoutId id="214749302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667602-EF19-429F-8A1B-6B70089DFB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25" r:id="rId1"/>
    <p:sldLayoutId id="2147493026" r:id="rId2"/>
    <p:sldLayoutId id="2147493027" r:id="rId3"/>
    <p:sldLayoutId id="2147493028" r:id="rId4"/>
    <p:sldLayoutId id="2147493029" r:id="rId5"/>
    <p:sldLayoutId id="2147493030" r:id="rId6"/>
    <p:sldLayoutId id="2147493031" r:id="rId7"/>
    <p:sldLayoutId id="2147493032" r:id="rId8"/>
    <p:sldLayoutId id="2147493033" r:id="rId9"/>
    <p:sldLayoutId id="2147493034" r:id="rId10"/>
    <p:sldLayoutId id="2147493035" r:id="rId11"/>
    <p:sldLayoutId id="214749303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66675B-CE25-4810-8894-ED1A86CD1E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37" r:id="rId1"/>
    <p:sldLayoutId id="2147493038" r:id="rId2"/>
    <p:sldLayoutId id="2147493039" r:id="rId3"/>
    <p:sldLayoutId id="2147493040" r:id="rId4"/>
    <p:sldLayoutId id="2147493041" r:id="rId5"/>
    <p:sldLayoutId id="2147493042" r:id="rId6"/>
    <p:sldLayoutId id="2147493043" r:id="rId7"/>
    <p:sldLayoutId id="2147493044" r:id="rId8"/>
    <p:sldLayoutId id="2147493045" r:id="rId9"/>
    <p:sldLayoutId id="2147493046" r:id="rId10"/>
    <p:sldLayoutId id="2147493047" r:id="rId11"/>
    <p:sldLayoutId id="214749304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06CF2D-48F7-4714-8306-7762A10993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49" r:id="rId1"/>
    <p:sldLayoutId id="2147493050" r:id="rId2"/>
    <p:sldLayoutId id="2147493051" r:id="rId3"/>
    <p:sldLayoutId id="2147493052" r:id="rId4"/>
    <p:sldLayoutId id="2147493053" r:id="rId5"/>
    <p:sldLayoutId id="2147493054" r:id="rId6"/>
    <p:sldLayoutId id="2147493055" r:id="rId7"/>
    <p:sldLayoutId id="2147493056" r:id="rId8"/>
    <p:sldLayoutId id="2147493057" r:id="rId9"/>
    <p:sldLayoutId id="2147493058" r:id="rId10"/>
    <p:sldLayoutId id="2147493059" r:id="rId11"/>
    <p:sldLayoutId id="214749306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3C2BA0-A738-4A52-B12E-EAD16DB556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61" r:id="rId1"/>
    <p:sldLayoutId id="2147493062" r:id="rId2"/>
    <p:sldLayoutId id="2147493063" r:id="rId3"/>
    <p:sldLayoutId id="2147493064" r:id="rId4"/>
    <p:sldLayoutId id="2147493065" r:id="rId5"/>
    <p:sldLayoutId id="2147493066" r:id="rId6"/>
    <p:sldLayoutId id="2147493067" r:id="rId7"/>
    <p:sldLayoutId id="2147493068" r:id="rId8"/>
    <p:sldLayoutId id="2147493069" r:id="rId9"/>
    <p:sldLayoutId id="2147493070" r:id="rId10"/>
    <p:sldLayoutId id="2147493071" r:id="rId11"/>
    <p:sldLayoutId id="214749307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869D2D-16E2-470C-92D3-63F3D6AAA2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73" r:id="rId1"/>
    <p:sldLayoutId id="2147493074" r:id="rId2"/>
    <p:sldLayoutId id="2147493075" r:id="rId3"/>
    <p:sldLayoutId id="2147493076" r:id="rId4"/>
    <p:sldLayoutId id="2147493077" r:id="rId5"/>
    <p:sldLayoutId id="2147493078" r:id="rId6"/>
    <p:sldLayoutId id="2147493079" r:id="rId7"/>
    <p:sldLayoutId id="2147493080" r:id="rId8"/>
    <p:sldLayoutId id="2147493081" r:id="rId9"/>
    <p:sldLayoutId id="2147493082" r:id="rId10"/>
    <p:sldLayoutId id="2147493083" r:id="rId11"/>
    <p:sldLayoutId id="21474930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3CDCD9-8950-4E9F-A62A-BDEFD7FD0A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85" r:id="rId1"/>
    <p:sldLayoutId id="2147493086" r:id="rId2"/>
    <p:sldLayoutId id="2147493087" r:id="rId3"/>
    <p:sldLayoutId id="2147493088" r:id="rId4"/>
    <p:sldLayoutId id="2147493089" r:id="rId5"/>
    <p:sldLayoutId id="2147493090" r:id="rId6"/>
    <p:sldLayoutId id="2147493091" r:id="rId7"/>
    <p:sldLayoutId id="2147493092" r:id="rId8"/>
    <p:sldLayoutId id="2147493093" r:id="rId9"/>
    <p:sldLayoutId id="2147493094" r:id="rId10"/>
    <p:sldLayoutId id="2147493095" r:id="rId11"/>
    <p:sldLayoutId id="214749309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5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8.png"/><Relationship Id="rId4" Type="http://schemas.openxmlformats.org/officeDocument/2006/relationships/image" Target="../media/image24.jpeg"/><Relationship Id="rId9" Type="http://schemas.openxmlformats.org/officeDocument/2006/relationships/image" Target="../media/image19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6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2288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2288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4" descr="http://www.msagen.org/msalatina/epifan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116330"/>
            <a:ext cx="3075186" cy="33640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 descr="http://t3.gstatic.com/images?q=tbn:ANd9GcQWMWlW0yyogqGDPjbl3MsF2lMv8_m0zd1ubzTHwlWdkUzBL_kWj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085" y="1052736"/>
            <a:ext cx="3389797" cy="26904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99" y="2420938"/>
            <a:ext cx="6624637" cy="3529012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Vimos a sua estrela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no 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Oriente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viemos adorar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o 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Senhor.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36868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3128" name="Picture 14" descr="BIBLE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258888" y="1233488"/>
            <a:ext cx="3744912" cy="395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3414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920" y="6034236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4151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1512738" y="980728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38150" y="1365250"/>
            <a:ext cx="8496300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“Tinha Jesus nascido em Belém da Judeia,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nos dias do rei Herodes, quando chegaram a Jerusalém uns Magos vindos do Oriente.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«Onde está – perguntaram eles – o rei dos judeus que acaba de nascer? Nós vimos a sua estrela no Oriente e viemos adorá-l’O». Ao ouvir tal notícia, o rei Herodes ficou perturbado, e, com ele, toda a cidade de Jerusalém. Reuniu todos os príncipes dos sacerdotes e escribas do povo e perguntou-lhes onde devia nascer o Messias.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Eles responderam: «Em Belém da Judeia, porque assim está escrito pelo Profeta: ‘Tu, Belém, terra de Judá, não és de modo nenhum a menor entre as principais cidades de Judá, pois de ti sairá um chefe, que será o Pastor de Israel, meu povo’». Então Herodes mandou chamar secretamente os Magos e pediu-lhes informações precisas sobre o tempo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em que lhes tinha aparecido a estrela.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3517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908720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0" name="Rectângulo 1"/>
          <p:cNvSpPr>
            <a:spLocks noChangeArrowheads="1"/>
          </p:cNvSpPr>
          <p:nvPr/>
        </p:nvSpPr>
        <p:spPr bwMode="auto">
          <a:xfrm>
            <a:off x="5148263" y="1557338"/>
            <a:ext cx="71437" cy="71437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5176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512738" y="980728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684213" y="1412875"/>
            <a:ext cx="7775575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Depois enviou-os a Belém e disse-lhes: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«Ide informar-vos cuidadosamente acerca do Menino;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e, quando O encontrardes, avisai-me,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que também eu vá adorá-l’O»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Ouvido o rei, puseram-se a caminho.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eis que a estrela que tinham visto no Oriente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seguia à sua frente e parou sobre o lugar onde estava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Menino. Ao ver a estrela, sentiram grande alegria.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Entraram na casa, viram o Menino com Maria, sua Mãe,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e, prostrando-se diante d’Ele, adoraram-n’O.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Depois, abrindo os seus tesouros, ofereceram-Lhe presentes: ouro, incenso e mirra.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E, avisados em sonhos para não voltarem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à presença de Herodes, regressaram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à sua terra por outro caminho”.                    (Mt 2)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3619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7219" name="WordArt 11"/>
          <p:cNvSpPr>
            <a:spLocks noChangeArrowheads="1" noChangeShapeType="1" noTextEdit="1"/>
          </p:cNvSpPr>
          <p:nvPr/>
        </p:nvSpPr>
        <p:spPr bwMode="auto">
          <a:xfrm>
            <a:off x="1582738" y="5156646"/>
            <a:ext cx="6746875" cy="936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A TUA LUZ, SENHOR,</a:t>
            </a:r>
          </a:p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DESFAÇA AS TREVAS DO MAL!</a:t>
            </a:r>
          </a:p>
        </p:txBody>
      </p:sp>
      <p:sp>
        <p:nvSpPr>
          <p:cNvPr id="137220" name="Line 12"/>
          <p:cNvSpPr>
            <a:spLocks noChangeShapeType="1"/>
          </p:cNvSpPr>
          <p:nvPr/>
        </p:nvSpPr>
        <p:spPr bwMode="auto">
          <a:xfrm>
            <a:off x="3500438" y="1556792"/>
            <a:ext cx="431165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8" y="1000635"/>
            <a:ext cx="4311650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375543" y="1844824"/>
            <a:ext cx="85169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 Cristo, manifestado como o Messias Salvador, nascido para todos os humanos, sem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 lvl="2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nenhuma exceção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. Que toda a humanidade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 lvl="2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compreenda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significado desta “Epifania”. 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Pedimos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que “brilhe a sua Luz” sobre:</a:t>
            </a:r>
          </a:p>
          <a:p>
            <a:pPr>
              <a:defRPr/>
            </a:pPr>
            <a:r>
              <a:rPr lang="pt-PT" sz="1200" spc="100" baseline="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todas as raças e línguas que se reúnem na Sua Igreja...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mensageiros da Sua Palavra, perseguidos ou não…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povos que mergulham na noite da incerteza e dúvida...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as comunidades cristãs: que mostrem a fé com coragem…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3824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1" descr="http://t1.gstatic.com/images?q=tbn:ANd9GcRzUZcNni6nzX1ahStPDvb4d-3kGL2duca_sjVuXdvFj22IAgN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508104" y="1229349"/>
            <a:ext cx="3168352" cy="44318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2" descr="http://t0.gstatic.com/images?q=tbn:ANd9GcRyrxnvBMUMZ2h_tBvyE36oI1js0-34YEYMVcHIrFB8H4f8sVmUf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27014"/>
            <a:ext cx="2364407" cy="2042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68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9269" name="Line 6"/>
          <p:cNvSpPr>
            <a:spLocks noChangeShapeType="1"/>
          </p:cNvSpPr>
          <p:nvPr/>
        </p:nvSpPr>
        <p:spPr bwMode="auto">
          <a:xfrm flipH="1">
            <a:off x="746877" y="1327109"/>
            <a:ext cx="2736000" cy="104400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950914" y="1624002"/>
            <a:ext cx="6725542" cy="4901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NA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FRIA LAPINHA, 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PRESÉPIO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AMOR,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NASCEU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MENINO, 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DIVINO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ESTRELAS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FULGIAM 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OLHANDO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BELÉM,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TORNAVAM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MAIS QUENTE 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O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COLO DA MÃE.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VENTO SIBILA E VÓS TIRITAIS,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MEU DOCE MENINO, 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OH, NÃO CHOREIS MAIS!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QUERO CANTAR-VOS, 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PRODÍGIO DO CÉU.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NINGUÉM VOS AMA, 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AMAR-VOS-EI EU!</a:t>
            </a:r>
          </a:p>
        </p:txBody>
      </p:sp>
      <p:pic>
        <p:nvPicPr>
          <p:cNvPr id="139273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9274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9275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20392586">
            <a:off x="449744" y="1293291"/>
            <a:ext cx="3046756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02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40298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131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131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131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4132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24944"/>
            <a:ext cx="3001913" cy="27890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Hossana nas alturas!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4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8" y="1801753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  <a:noFill/>
        </p:spPr>
      </p:pic>
      <p:sp>
        <p:nvSpPr>
          <p:cNvPr id="137219" name="WordArt 10"/>
          <p:cNvSpPr>
            <a:spLocks noChangeArrowheads="1" noChangeShapeType="1" noTextEdit="1"/>
          </p:cNvSpPr>
          <p:nvPr/>
        </p:nvSpPr>
        <p:spPr bwMode="auto">
          <a:xfrm>
            <a:off x="7967663" y="55721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137220" name="WordArt 6"/>
          <p:cNvSpPr>
            <a:spLocks noChangeArrowheads="1" noChangeShapeType="1" noTextEdit="1"/>
          </p:cNvSpPr>
          <p:nvPr/>
        </p:nvSpPr>
        <p:spPr bwMode="auto">
          <a:xfrm>
            <a:off x="7737475" y="4183063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0" name="WordArt 15"/>
          <p:cNvSpPr>
            <a:spLocks noChangeArrowheads="1" noChangeShapeType="1" noTextEdit="1"/>
          </p:cNvSpPr>
          <p:nvPr/>
        </p:nvSpPr>
        <p:spPr bwMode="auto">
          <a:xfrm>
            <a:off x="539552" y="620688"/>
            <a:ext cx="8136903" cy="21602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EPIFANIA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 SENHOR</a:t>
            </a:r>
          </a:p>
        </p:txBody>
      </p:sp>
      <p:sp>
        <p:nvSpPr>
          <p:cNvPr id="137223" name="Text Box 16"/>
          <p:cNvSpPr txBox="1">
            <a:spLocks noChangeArrowheads="1"/>
          </p:cNvSpPr>
          <p:nvPr/>
        </p:nvSpPr>
        <p:spPr bwMode="auto">
          <a:xfrm>
            <a:off x="395536" y="3104708"/>
            <a:ext cx="6336704" cy="24669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solidFill>
                  <a:srgbClr val="F8F8F8"/>
                </a:solidFill>
                <a:latin typeface="Arial" charset="0"/>
              </a:rPr>
              <a:t>- Seguindo a “estrela”, os Magos encontram </a:t>
            </a:r>
            <a:r>
              <a:rPr lang="pt-PT" sz="2400" baseline="0" dirty="0" smtClean="0">
                <a:solidFill>
                  <a:srgbClr val="F8F8F8"/>
                </a:solidFill>
                <a:latin typeface="Arial" charset="0"/>
              </a:rPr>
              <a:t>Jesus… </a:t>
            </a:r>
            <a:r>
              <a:rPr lang="pt-PT" sz="2000" b="0" i="1" baseline="0" dirty="0" smtClean="0">
                <a:solidFill>
                  <a:srgbClr val="F8F8F8"/>
                </a:solidFill>
                <a:latin typeface="Arial" charset="0"/>
              </a:rPr>
              <a:t>[ 3ª 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</a:rPr>
              <a:t>L. / </a:t>
            </a:r>
            <a:r>
              <a:rPr lang="pt-PT" sz="2000" b="0" i="1" baseline="0" dirty="0" smtClean="0">
                <a:solidFill>
                  <a:srgbClr val="F8F8F8"/>
                </a:solidFill>
                <a:latin typeface="Arial" charset="0"/>
              </a:rPr>
              <a:t>Evang.</a:t>
            </a:r>
            <a:r>
              <a:rPr lang="pt-PT" sz="2000" b="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</a:rPr>
              <a:t>-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Mt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2 </a:t>
            </a:r>
            <a:r>
              <a:rPr lang="pt-PT" sz="2000" b="0" i="1" baseline="0" dirty="0" smtClean="0">
                <a:solidFill>
                  <a:srgbClr val="F8F8F8"/>
                </a:solidFill>
                <a:latin typeface="Arial" charset="0"/>
              </a:rPr>
              <a:t>]</a:t>
            </a:r>
            <a:r>
              <a:rPr lang="pt-PT" sz="24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endParaRPr lang="pt-PT" sz="2400" baseline="0" dirty="0">
              <a:solidFill>
                <a:srgbClr val="F8F8F8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solidFill>
                  <a:srgbClr val="F8F8F8"/>
                </a:solidFill>
                <a:latin typeface="Arial" charset="0"/>
              </a:rPr>
              <a:t>- O Senhor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</a:rPr>
              <a:t>manifesta-se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</a:rPr>
              <a:t>(“epifania”)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</a:rPr>
              <a:t>  a </a:t>
            </a:r>
            <a:r>
              <a:rPr lang="pt-PT" sz="2400" i="1" baseline="0" dirty="0">
                <a:solidFill>
                  <a:srgbClr val="F8F8F8"/>
                </a:solidFill>
                <a:latin typeface="Arial" charset="0"/>
              </a:rPr>
              <a:t>Jerusalém</a:t>
            </a:r>
            <a:r>
              <a:rPr lang="pt-PT" sz="2400" baseline="0" dirty="0">
                <a:solidFill>
                  <a:srgbClr val="F8F8F8"/>
                </a:solidFill>
                <a:latin typeface="Arial" charset="0"/>
              </a:rPr>
              <a:t>, e a todo o </a:t>
            </a:r>
            <a:r>
              <a:rPr lang="pt-PT" sz="2400" baseline="0" dirty="0" smtClean="0">
                <a:solidFill>
                  <a:srgbClr val="F8F8F8"/>
                </a:solidFill>
                <a:latin typeface="Arial" charset="0"/>
              </a:rPr>
              <a:t>POVO… </a:t>
            </a:r>
            <a:r>
              <a:rPr lang="pt-PT" sz="2000" b="0" i="1" baseline="0" dirty="0" smtClean="0">
                <a:solidFill>
                  <a:srgbClr val="F8F8F8"/>
                </a:solidFill>
                <a:latin typeface="Arial" charset="0"/>
              </a:rPr>
              <a:t>[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</a:rPr>
              <a:t>1ª Leit.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</a:rPr>
              <a:t>/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Is 60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solidFill>
                  <a:srgbClr val="F8F8F8"/>
                </a:solidFill>
                <a:latin typeface="Arial" charset="0"/>
              </a:rPr>
              <a:t>- Pelo Espírito Santo, Deus revela-se a todos, judeus e gentios… </a:t>
            </a:r>
            <a:r>
              <a:rPr lang="pt-PT" sz="2000" b="0" i="1" baseline="0" dirty="0" smtClean="0">
                <a:solidFill>
                  <a:srgbClr val="F8F8F8"/>
                </a:solidFill>
                <a:latin typeface="Arial" charset="0"/>
              </a:rPr>
              <a:t>[ 2ª Leit. 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</a:rPr>
              <a:t>/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Ef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3 </a:t>
            </a:r>
            <a:r>
              <a:rPr lang="pt-PT" sz="2000" b="0" i="1" baseline="0" dirty="0" smtClean="0">
                <a:solidFill>
                  <a:srgbClr val="F8F8F8"/>
                </a:solidFill>
                <a:latin typeface="Arial" charset="0"/>
              </a:rPr>
              <a:t>] </a:t>
            </a:r>
            <a:endParaRPr lang="pt-PT" sz="2000" b="0" i="1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921896" y="5752961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 )</a:t>
            </a:r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6948264" y="5301208"/>
            <a:ext cx="493878" cy="54095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7787782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 smtClean="0">
                <a:solidFill>
                  <a:srgbClr val="FFFFFF"/>
                </a:solidFill>
                <a:latin typeface="Arial" charset="0"/>
              </a:rPr>
              <a:t>   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4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4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        P-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   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  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    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4336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65" name="Line 6"/>
          <p:cNvSpPr>
            <a:spLocks noChangeShapeType="1"/>
          </p:cNvSpPr>
          <p:nvPr/>
        </p:nvSpPr>
        <p:spPr bwMode="auto">
          <a:xfrm>
            <a:off x="2484438" y="2660650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66" name="Line 7"/>
          <p:cNvSpPr>
            <a:spLocks noChangeShapeType="1"/>
          </p:cNvSpPr>
          <p:nvPr/>
        </p:nvSpPr>
        <p:spPr bwMode="auto">
          <a:xfrm>
            <a:off x="3224213" y="4221163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3369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370" name="Raio 9"/>
          <p:cNvSpPr>
            <a:spLocks noChangeArrowheads="1"/>
          </p:cNvSpPr>
          <p:nvPr/>
        </p:nvSpPr>
        <p:spPr bwMode="auto">
          <a:xfrm rot="-5758268">
            <a:off x="1364527" y="4841496"/>
            <a:ext cx="267792" cy="1374223"/>
          </a:xfrm>
          <a:prstGeom prst="lightningBolt">
            <a:avLst/>
          </a:prstGeom>
          <a:solidFill>
            <a:srgbClr val="99CC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3"/>
          <p:cNvSpPr>
            <a:spLocks noChangeArrowheads="1" noChangeShapeType="1" noTextEdit="1"/>
          </p:cNvSpPr>
          <p:nvPr/>
        </p:nvSpPr>
        <p:spPr bwMode="auto">
          <a:xfrm>
            <a:off x="1979712" y="920001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4402" name="Picture 22" descr="BREAD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541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541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541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5418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4643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643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6440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2" descr="http://babiteologa.files.wordpress.com/2012/01/reismagos.jpg?w=369&amp;h=4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723" y="1360388"/>
            <a:ext cx="4366978" cy="47329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60" name="Line 4"/>
          <p:cNvSpPr>
            <a:spLocks noChangeShapeType="1"/>
          </p:cNvSpPr>
          <p:nvPr/>
        </p:nvSpPr>
        <p:spPr bwMode="auto">
          <a:xfrm flipH="1" flipV="1">
            <a:off x="701675" y="1412875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7461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536" y="1692091"/>
            <a:ext cx="853087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NÓS VIMOS A SUA ESTRELA NO ORIENTE,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VIEMOS, COM PRESENTES, 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ADORAR O SENHOR.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ADORAR O SENHOR!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Ó Deus, dai ao Rei o poder de julgar,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a vossa justiça ao filho do Rei.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Ele governará o Vosso povo com justiça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os Vossos pobres com equidade.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Os montes trarão a paz ao povo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as colinas a justiça.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Ele fará justiça aos mais humildes do povo,</a:t>
            </a:r>
          </a:p>
          <a:p>
            <a:pPr>
              <a:lnSpc>
                <a:spcPts val="24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salvará as indigentes e abaterá os opressores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</p:txBody>
      </p:sp>
      <p:pic>
        <p:nvPicPr>
          <p:cNvPr id="14746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586823" y="6091501"/>
            <a:ext cx="265112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7465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47466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7468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678458" y="908720"/>
            <a:ext cx="3155355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4" descr="http://t0.gstatic.com/images?q=tbn:ANd9GcQWqVDLydqqkkKPu3cY3c-dlyIOYLK0_qIyfQMDwwsVV2UWCyIbrJuKevN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92666" y="1196752"/>
            <a:ext cx="3827806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484" name="Line 4"/>
          <p:cNvSpPr>
            <a:spLocks noChangeShapeType="1"/>
          </p:cNvSpPr>
          <p:nvPr/>
        </p:nvSpPr>
        <p:spPr bwMode="auto">
          <a:xfrm flipH="1" flipV="1">
            <a:off x="701675" y="1412875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8485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23528" y="1656571"/>
            <a:ext cx="8712968" cy="458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3.Florescerá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justiça nos seus dias,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uma grande paz até ao fim dos tempos.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Ele dominará dum mar ao outro mar,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do grande rio até aos confins da terra.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4.Os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reis de Társis e das ilhas virão com presentes,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os reis da Arábia e de Sabá trarão suas ofertas.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Prostrar-se-ão diante d’Ele todos os povos,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todos os povos O 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hão de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servir.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NÓS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VIMOS A SUA ESTRELA NO ORIENTE,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E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VIEMOS, COM PRESENTES,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ADORAR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</a:t>
            </a: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ADORAR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SENHOR!</a:t>
            </a:r>
          </a:p>
        </p:txBody>
      </p:sp>
      <p:pic>
        <p:nvPicPr>
          <p:cNvPr id="14848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301" y="116681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15924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8490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8491" name="AutoShape 10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48492" name="AutoShape 12" descr="data:image/jpeg;base64,/9j/4AAQSkZJRgABAQAAAQABAAD/2wBDAAkGBwgHBgkIBwgKCgkLDRYPDQwMDRsUFRAWIB0iIiAdHx8kKDQsJCYxJx8fLT0tMTU3Ojo6Iys/RD84QzQ5Ojf/2wBDAQoKCg0MDRoPDxo3JR8lNzc3Nzc3Nzc3Nzc3Nzc3Nzc3Nzc3Nzc3Nzc3Nzc3Nzc3Nzc3Nzc3Nzc3Nzc3Nzc3Nzf/wAARCADwANIDASIAAhEBAxEB/8QAHAAAAQUBAQEAAAAAAAAAAAAAAAECAwQFBgcI/8QAORAAAQQBAwIFAwEHBAAHAAAAAQACAxEEBRIhMUEGEyJRYTJxgZEHFBVCUqGxIzNi0SQlcoKS4fD/xAAaAQACAwEBAAAAAAAAAAAAAAAABAECAwUG/8QAJxEAAwACAgICAwABBQAAAAAAAAECAxESIQQxIkETMlEjBRRCYXH/2gAMAwEAAhEDEQA/APKEIKRWAEIQgkVIhKgEIltCKQAhQhBQDBABPRXdP0zJzXf6cZ2dC6uF1Ol6HjYh3ZAt3uVlkzTJtjwVZx7MXIk+iF5/Cd+5ZV0YH/ou+mqN4bFGC37KxHL6PTih7v8A0Jd+U/4MLw1/Tzc4mQDRhff2QcXIA5gk/wDiV6DlOr1fw/n4bSrNcHcbHRE+5Vl5Lf0R/tF/TgiC004EH2KO67yXEhnjrKjinHvt5/VZ0+g6e7mJz2A9gbpaLyE/ZnXi0vRylpOq2MnQZYrMUrZB27WsuWKSFxbI0gj3WqtP0YVjqfaG0lCTqlCCgtcoHVCB1QAJT0RSEAM2ITrQp2BGi6SpqkNig2gpAlQAIsFCAgBQj8JOSlQAV8Lb0TRXZMokyW0zqGnuq2hae7NyQ5w/02Gz8n2XYSQFgDd43u4DG9Uvmy66Q34+Hl8q9AwsxnCOCnVwA0cBX4cI+X5+U411Dbq1Jg4keHH5+TtDgPSz2UL8yOV5c/cfYdgkG9+jopJDMiYuAEYDPYNCZCZ4xYsj5QGSOcSw17KWTGljjMj3+lvv3PsFADYZ8t5N2R8qdpl48yNjh8hTYuBPJG188hiHUg1wE6bIwYOBKDXV7iofb6JAQY72+uDaT/SszMxYo3OcCQP1TcrWcX1bZXn5asiXOx3g7mTv57uNLWMdbKVSRJLNjjiOZp+HClQzJMaRuzIYRf8AMOVHNNhOJDoXsPuCqGSNv+3Jvb2tNTApkyMhmxNhLoXCRnx1VYWCpxI5rrFgpthzzfdboTemMQnPZsKapKCoQhACUhLSEAQoQEqsVGpUDojuglAhCUHhQyQ6KTHhkyJmRRN3PcaACIIJJ3VGD8n2XS6XiNwMV0wrznig49gs7via4sbtmhgQt03GZjwU6WvW/wCfhdBpWEMfHdlZFGQixfYLL0mASyiSTljG24+5V/Vstxwn7TRdTQudke60dWFqTNzsp0shcTe400e6vadhDaBQc/q5x6Bc9gOfNmAuJcW9AujfPJivEEhEW1m9/Ygdla00uKCXvs1oMRv8jDI4dug/PsmTQsgl8/Mla8s+mNpprP8AsrJdrkzmeVpzC6+N5HBPwO6hli8hvnazOXSH6YAf8rNY39luSJ82bI1Y7MZxhxh9T7oH/tY2YzTsN9DdlS+7jYv7LVhiyNUIErxi4wHpa3qR9uy1odJ0zDYC2MyS19TuSVpOp6KNtnAZObkg+iAMb2AYAs+TPyCebHwu+ztOkydxigpv/FvK5XPwPJc5pFEdeE1jyS+hXJF+9mK/NmcKJH6KDeD1NFWp4q/+wqbm88rdClb+x5Lh1oj3SdOUxrqNHopBw6j0KkqOedzAfZR2nxiuOoKYUEMEqRAQQLaEnKEEkKEtJFYqCKQUdkECWrOFivy5tjfpH1H2VcC10ulwCDTyCBvfySqXWkbYo5UJjYzN7IIRwTyfdaGVb5GQxe9AKPTI7MjhW4A0L/VaWjwB2ZJkS1shaKv+opW7SZ0InS6LzGeRDHjN6nl1KlrkuxjWDo0WpocgvziXnuaWPrWRuDzfU0Fhjlu+za6Uyb3hLFggx25s9OkPqAPYLIdlu1TVcqaV1RSScuPZo6KlBm5MzG4eM7ktA69An5WEcOPZLkFxr6Wih+Vqo+T2ZO+lo28rW8PBaGafCzzapp6kf9LPgdLLL+8ZFyynkWOGrKx3t3+gc/ZbON5jqHQHqQpcKCFTo0cJ8j5LcT9gtZhs+/wqmDhl1bWkj/K6jTPDmVkuFtDGf1FYdt9Gr1K2zKnySYdjnFjT2b1XNaniGQkwQyu56lpNr2PD8MYOO31xiR/uVfbpOE0UIGD8LecNLsWryY9HzdmaZlAndjyD/wBqx8rFkYTuYR9wvpjVNOxhGajZ+i898T6ZBRPltH2Cn87l8WiFinIto8fMTgeiW7YfcLZzsZkcjtopZHl7HEEJpPa2K3HF6HROtpUSkjHpKj7qTNglScI7IAVCTlCCCFCWkikgD0R2QUlqQSLWmxedlMB6Dkro4Ppk9llaMzbHJKRy7gLUhcGxyF3Wlhke3oewSlOyzphBh3fzbzyrE878fR90ZoyyEuP+FS0l947q7WrWYL0yMJav3GZ/XooafkudHK57iS3obWfnyGZ7Gg13Klx37MecHraXS2MkzGySjc0EGj0pMJJNsXqm5SNDSWtwMcyxwufIf5y0kKnlyT5UxLmnk/zLp9R1WJ+IMbGb6QOwrlM0TSI52PyMnef6GN6uKy/JK7Zr+N60ZOk4L3vG5pJvoOi77w74VmzpA54LYxVmkzwzpTp8sRtjcGg831XqWFjNxoGxsHQcqI/y1t+iuW1hWl7KGnaBiYbRUYLh3Ws1rWimigmyP2BRPncG2wN/JW6cQ9CVO8nssKOaQRtsrMytTyoCCMZsjf8Ai7lZ2R4mxnDy52Pgd/zHH6qmTNOui84KbXRbz5g4Uei4bxbM1kThwulyMtr2eYxwez3abC8/8VZfmSFrTYCSh87Ogp4ScjnepxKyZwOq1J3WKWbldPyulHoSy9ldncKI9VL2oKI/CuLsRCEqCBEJUIIIa+UJSkVgEpFI/KOD1QBq6VP5eO+xYDuiuT5TTC4BtFwWRp7wJHMPRwV4j0lpWTlbGYt8TR0Z1QSc9TSvZUu3TwCsrTXlrS0djamzp/8Aw4YD7rCo3Y1FaxmYZKjm/wCRoLpf2e6fBqOdkMyKIjY11e9mly0Td8m09L7rtv2c6dPJrDsmH/aDCx4P84P/AOC1yr4NGGGv8iZ2Gm6TgCV0ObjGMB9bqofqtuDRI255ig9EThYr/C1ZcNsjI4pnNmjDOQ9a+NBHsieByG8JbHg70xjP5W+0M07TocCPbE0bj9TvdXBwlpCdSSWkcyqdPbK2a7a3lZbZo53mJswDx/LfP6LR1AjYLu15741hcYhLjvMWS07o5WmnCu1pLN+4548cpOtzMOdkRcJhVdwuNztRAmMOSGOF8cdVzkP7RdRigdhatE6YgFolaKd+QsrI1qLLkDoy676OFFUeKtjGK9LTfZ32JpznQvkw3loIsx3YK4LxDIW5b2k1R5XregRhmixyOHLo9xXj/it3/mc5A5LjQRhn5E3e0zEmk56KlO7c+lbc3Y3dIOatUSdzi7pa6CQhbYxwIao6UkpqgolJkxeiRKeiRBUEIQgCI9UieeU1SAiKS2aQLUASY52TNPytGY1IP8LKFg2tKCYSxjcASODwof8ATSH9FnDcGvNHqEuVZbweibjRPfKPKBIHJA7BPlFWD34VPsYW+JWIt4Iv1cL3b9mmi/uekRSPZ638kleReFdMdqmt4+PtJaHBzvsF9H6bjtxsSOJooNFKtfKlJVvhG/tlLL0qSSQmKamOPII5A7rWjaGMa0dAKQ40lHKupSfRhV1SSY5NKUpj3UrlUjN1KQg8LnNVbHLHtmja9vyugzubWBqDbYVzvJ/p1vES0jh8vRNOyMgsJmZfYOsLU0rwNhGSOYFztpBo91WnLxntAF89uy7vSHN8lovmllF09LZvniZW0ifJY3G0xzBwA1eDeI8h7tSlkALgHG17h4ilDNMmcTwGleBavkG5HX6nu4TWJLl0I09Y9lPJyDKNgBHPPKgaK4pMZXCsQtDnFxCcE29sgl+qlGeidIbeUh6IKja4R2QhBUEJKQgBvdJ3So7qdgIhFq5p2nTZ0obGCG36nnoFVtL2Sk29Ip0XGgCT8Ld0TQMzIcHygwxHu4cn8LcwsPC05lRMbJL3keLP4V0vlnYS2ZvPa6S1536kdx+Ml3Q2LFgxYXQ449Vet3usDLxy1591umRmPGQ54s9gbKhxsGbVM2KKOMgyOAWUU09sYuU1pHZfsk0TmTUJmUXHa3j2Xq4CzPD+ms0zTYcdgA2tAK1E1iXWznZqVV0NeAWm02F+5n24TnLOhyPKyHtcfSSiq40isy6T0aRKilPHCfYIsFMefcKXRC9mblgkFYWoGmEUtzOkIHAXI65Pmykw6dG10nu40Enn7ejq+M9LZWbiufJujYS49KW7pmRiNiZCydgnHVhcAb9qWHpev4WKGw6nvxspvDg9pAv7rF8Y5jXTtyIPKcARtcBTnfnqFjE6ejbI3S7Oo8eTuxtClJNFwpeD5kxmlJP0jgLq/EnjTI1LCOER6QALu+fv3XHt6J7DDW2zneRaepTHBvpKsAeXjuJ/CiibukaFJmyAuEbejP7lbsXXrZU7oItHVBtQVDqkpKi1IChgpCVCNkEJSJxTeykglxoHZGQyJo5cQOF2bNKmZGYoNwa3oA3que0CItkMwFno1dliSy0ZMmU7QOhNAf8AZSue2npD3jY1rbMT9y1FpoRFyd+75gH+24flXczVN0jjFYHuFTbmSyO9O5391SOd/RtTmfskxYjFcmQ23dr7L0X9nWjmST+ITtr+gHsuQ8NaLk61ntDxWO028jm/he16Vhsw8ZkbGgACgrLG3XZlkypR0XgKCVAQU2IDXdFi6k3aSWHlbMh9JWHn9yErmYz437Cadq7SDHIacOKK1BkMeAQQV55rBkie6WF213YhU9P8ZuxpfKzwW9g8dCspyUkM3gintHpkkDZm1QKwNYZ+4Rumay/egpsTXIJYhJHM1wI7FY/iTWY3Yz27xdIu5pf9k4oua79HFaz4hiyp5IpoSWHrwLXF6vqnmvczGcQw8FxJPHspvEOc2Sd7Ij6nHkhY+wFvK2xYkvkU8jyaa4IirlOCaOtcp54W4kSRP2bnd64ULjZtShtwvdz2UIQDYjkDulPVIggChFco7oAchLSEARHqrWnYD8yUD6WD6nKLHx35Dw1rSRfJpdDCBjxiJnWqpo5K0WK6/VES5XdFmF+Jp0QjjbZHYc39ymyS5WbRI8uL5NBOZgZLml/ltjvvIeU7+HZEjgw5AJPT00t8X+nae67JvzetT0Q7IGEAkyH5ND9F0nh3QZNQO/IjdDBuAa2tu6+p+yxtPki0nN8yeFuQ9v07zwF1WP41jL2l+MBXYOU5oyyuGKQxVFPlkZ6LoOjRafEGRtAAHYLdA4XKaD4x03LayGSUxPrgv6fquoZIxzQWua4HuDaU4OP2Wibrk+iRNJTS8VaZ5lqjoqkx0xphWHmngrVlJIKxdReWsN8LDN2hvAtHMazVPXB6uAd1rsNZmaQ6iuF1Wa3EBVxoYt9GYM/JxAf3ed8fNcFRz6pnZHofO91+5VXMdyGgpcZhkmjDe45TDmfehTnW9JkBYQbceflSV6flOlFuJrm0MadpNWTwPhX30Z67KzmjuatK5pYQHEGxaUU2QB3Yq8zHaW+e8hx/sEN6IU7KzjsxHA/zEUqte6kyZvMkvoB0CivhBDfYEppS90ndBXY5CS6HJSjkoIJgRSEiEE7NeJ7Wjy4GhrfelrYDCz1RR8/1u6qOIYeLVDefd3KmdqbA30UF3cUzK+TE7brpI0GudVuAJ93JsmTFj+u97z39vssp2fusBw/VQveXjlwWzzL/AIlFif2My8gyyl/uVCJgOxSyMJHChcxzbSVVW9jKS0XYsl7aLXHldR4f8X5WnvDPNds9ibC4tjw0/wDalY6+WnkKVaparsjjrtHumkeKcfUA2N7hHK7oCeHfYregkDhwV8/6bqLoHAFxLV6P4Y8UtlLMbLfy6gyQ9/g/KR8nw9Tzx9o3x5u+NndyGmkrn9YeQ02Vrul3Nr4WLrDHPYeOy5WR9D+GdM4TWptrXUVxmWS5x5XX63C5xI7WsiHTDICdtn5U4617L3LZyeRGd4U2lgszGA9OVvTaM7dddFTjxPJJkPQOofdbVlTkwWJqtlTUsMwP3D6Hcgqk11CvZdgMZmRibJCKri+oXNT4vlSOaOT1B91TFlVLTJy43L2jLyOqjaTtoOIB6i1JkcOo+6hZ3TApT7FpHZF8Iv2UlRvdFBBQoAXslakQOqAJh+UJo6IQBuR6bkPFueQpDpMjRzIfyVp+Y8j4UEoeeSSR7LuvBCXQrzoy3YEzQdjwfyoT58JO5h+60HksurTTKSOv4S9Y19GiplaLMbwHKa2PPpUM0cc3VgB9wohFJE70EuHyqKqn32W6ZNJGQbHITYzTqPdOjlLvSeD7FOdFyCDSlrfaI/8AR5FtscJcXUDjyhr3Hbagc9zRRWdkucXA1+VS8jntE8Uz3bwPrw1XB8mV9zw0CT3HYrociNr4yCO3deC+EfEM+i57ciP1N6PYejm+y9u0fVsXWsVs+JIOerD1C5nkRt8l6HsF9aZh6rpQJLgL/CoxYIjBJauszInH07eSseWJ3mdOiQY8tNGFm4wDCQAOFympwubIyMfQBuse67rUYyIH0Oa6LlNVbtMDiADsFoV6IaKMxc7Cj2uodHke6xJsgMkLOoaV0hjaxoa5vokbzx0K5LVYnY2U9rvfr7hbYNN6Mc7aWynmua+cmMUCbr2VY+klOJt1pZB6x7EJxHPfY2xSEjmbevdICAggUopB6otACoCQlANHlAEqEloQB2vThRTEsAo9kF9n4UORICOF6Kq6E0iN7i5puuFVfdqdrh7KKU+wpK32jVEe7lI59cg2mngWmE0OVhvRckeRKOfqHdRNlkiJ3ct900GjanGxzSCLCN7ACWSNBB5VKeIgnqnybojbU7zBI3ng+6zpqumWXRSiJZKul8N+IMjRsvdG/wBJ6sPRwXOTDa/lSSOO1jvjssNfTLJ/aPb9J8YYepxgMLo3jrG5w/tat5WdHW8uaO/ULwuLKkicCHEHil1Gj+IRIBBmuvsH31+653k+PS+Uejo+Lminxs6nVtWabbELvuVhTsOVBBfG15aSfYlTZL2yOHltHNJs00cUjsYiyGhw5qykFs6OZRK0huRkiBxADS1vFu7UuN1zJGTkFzeg4+6vaznSyPcHDa3s0LEmPp7ldDBi49nK8jJvor2kLtzh8JWtLnBrepNBaWbiRY2E22f6hP1JlvQrMtrZRDQ81V2opozG+rv5U0B7+ySY7wTXdSV+iulKQdkp6IIC0JEqAJADSEgdwhAHVbqHX7KJxt3qHCZuQXLsc9ow1oCeeBSjf90pPcKN7x3VHXRKRE7lI6g2yePdBN/ZVs+XYwNHCwqtLZfQOnbdWnsk4sLKDzdlW4pfQsFk2TouE+YwqpM4xuF3ac19Ou+qMsAsDgVNPaAVxD2g3ymucAwhV2S1QUoeHHkcKm9kl3w7p79a1aLA85kXmBx3O6Cha1NW8OZekzxta7zopD6XtFUfn2WR4eyTheIMKYEgNmAJ+DwvZdUx4ZcYPDL2+rnuk82a8dLXod8bBGWXv2cZp0MmNjsdO80OXOf/AICzZ5n5WoGSM+omwfhdvF4dwNcxGTxZMsMh6sJ3AH7FZGZ4T1PTXvdjxtyG19UZ5/QpOaTe37GnL9HK6zASxs1VfDvgrBmPZbWszZAf5MkT4tvVr20SfdUNO0rM1fLbj4cRkkd1roB7n2TuLqNsSzLdaRJoGnnJlfO76I+fyjXZLdHHfAsrvZtKh0HQGYrgDkgXI4dCVw2ZhumLsokeW00As4yqrbNKxOcel7ZUZG2LBc8i7CqCy0q9nuAx42M/mPRVZYjFGLIN9kxLF7Wuioa7pbSO4JSK5kLaLSJVAC2hIhAHQxyAtSteFQx5uKJ5VncPcJ6Mm0ZNEznVyoZKKcaI6pgHuf7q1MEMHVUs/wBSvuFdwqeXHbL4WOT9SyM6x3UsRUZYnMJ6JZEku42nPeSyimlNNq2wI1seFcfBy9ax4dTcW4zid3O2/YX91kO6q7pOMZskE2Ws5IHf2H6qlei8ez1Z/wCznRMypsOWXGeHW0B24H9V0v8ACpYcLy5n+c4N22BQK8uxczWtGyBJtliify2OUHafsvQdO17MfiRy5WO/Y5odvAtv6rnZuS/bs6mHW/j0ctqT8/w7n+bj7zjONuidwL+D2XQ6H4txMwtEzjHJ/TItluTp2pQ+VlRtka80WuFhRReHtGw2gw6fjn2LxuP91i3Lnf2afJUWs/TtL1vGDMrGjksfX3H56rL0fS8DwvFkMhafW4nzDySPZNyM7+HZO2NjhA7pQvafZXTktyWCxYI5BCrzrWi340ns4XxXq/nGQRmweGj3Koafh/vmnMYByG04D5XU6joGMZ3ZMLB5lfS7p+FV8NRxx582NMza4+oAdCFZWlOkVpbe2ef5uM+PNEMoI8r+6o5jv9Sh0AXovjvRmxj99hb9A9Vd2rzWQlz3H3K6GG+a2c7PPF6IH8lNUhHITXtIW4uNSFLRS7SgBvKE6ihAH//Z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678458" y="908720"/>
            <a:ext cx="3155355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08087" y="1412776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908076" y="5535329"/>
            <a:ext cx="6264324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defRPr/>
            </a:pPr>
            <a:r>
              <a:rPr lang="pt-PT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  <a:cs typeface="+mn-cs"/>
              </a:rPr>
              <a:t>OBRIGADO, JESUS, PELOS DONS</a:t>
            </a:r>
          </a:p>
          <a:p>
            <a:pPr>
              <a:lnSpc>
                <a:spcPts val="3500"/>
              </a:lnSpc>
              <a:defRPr/>
            </a:pPr>
            <a:r>
              <a:rPr lang="pt-PT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  <a:cs typeface="+mn-cs"/>
              </a:rPr>
              <a:t>E PRESENTES QUE NOS DÁS!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9511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1008087" y="939899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592584" y="1484784"/>
            <a:ext cx="8299896" cy="4119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pensarmos um pouco, verificaremos quantos “presentes” teremos recebido, nestes dias, de uns para os outros, sobretudo as prendas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amizade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carinho… 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presentes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que recebemos de Deus, por Jesus, 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são muito melhores, têm um valor eterno! </a:t>
            </a:r>
          </a:p>
          <a:p>
            <a:pPr>
              <a:lnSpc>
                <a:spcPts val="2200"/>
              </a:lnSpc>
              <a:spcAft>
                <a:spcPts val="600"/>
              </a:spcAft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		Por tudo isso, sentimos agora a Gratidão: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 marL="266700" lvl="1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pela esperança que Tu, Jesus, despertas em todos os</a:t>
            </a:r>
          </a:p>
          <a:p>
            <a:pPr marL="266700" lvl="1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têm o coração humilde e pobre ...</a:t>
            </a:r>
          </a:p>
          <a:p>
            <a:pPr marL="266700" lvl="1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pela coragem que infundes, Jesus, nos perdidos e</a:t>
            </a:r>
          </a:p>
          <a:p>
            <a:pPr marL="266700" lvl="1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desorientados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no Caminho da Salvação … </a:t>
            </a:r>
          </a:p>
          <a:p>
            <a:pPr marL="266700" lvl="1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pelos “novos ideais” e apelos de salvação que 	apresentas aos “satisfeitos e felizes” …</a:t>
            </a:r>
          </a:p>
          <a:p>
            <a:pPr marL="266700" lvl="1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pela satisfação e Felicidade que sentem os que 	encontraram a Tua Estrela de Salvação ...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://static.photaki.com/belem-os-reis-magos_3536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15813"/>
            <a:ext cx="1512168" cy="21772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http://3.bp.blogspot.com/-gWfh7_xi1nQ/Twb3lXawgVI/AAAAAAAACOQ/fO7N1TNYu_0/s400/festa_da_epifania_do_senho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1030302"/>
            <a:ext cx="3384375" cy="42709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3959895" y="980728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3960029" y="476672"/>
            <a:ext cx="2700203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8" name="Rectângulo 7"/>
          <p:cNvSpPr/>
          <p:nvPr/>
        </p:nvSpPr>
        <p:spPr>
          <a:xfrm>
            <a:off x="467544" y="748226"/>
            <a:ext cx="5976664" cy="574772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0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CANTEM, CANTEM </a:t>
            </a:r>
          </a:p>
          <a:p>
            <a:pPr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0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ANJOS </a:t>
            </a:r>
          </a:p>
          <a:p>
            <a:pPr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0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DEUS UM HINO!</a:t>
            </a:r>
          </a:p>
          <a:p>
            <a:pPr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0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CANTEM, CANTEM </a:t>
            </a:r>
          </a:p>
          <a:p>
            <a:pPr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0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HOMENS </a:t>
            </a:r>
          </a:p>
          <a:p>
            <a:pPr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0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DEUS MENINO!(2</a:t>
            </a:r>
            <a:r>
              <a:rPr lang="pt-PT" sz="2000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)</a:t>
            </a:r>
            <a:endParaRPr lang="pt-PT" sz="2000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4"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0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Em Belém, à meia-noite,</a:t>
            </a:r>
          </a:p>
          <a:p>
            <a:pPr lvl="4"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0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noite de tanta alegria,</a:t>
            </a:r>
          </a:p>
          <a:p>
            <a:pPr lvl="4"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0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nasceu Jesus </a:t>
            </a:r>
          </a:p>
          <a:p>
            <a:pPr lvl="4"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0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num presépio,  </a:t>
            </a:r>
          </a:p>
          <a:p>
            <a:pPr lvl="4"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0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Filho da Virgem Maria</a:t>
            </a:r>
            <a:r>
              <a:rPr lang="pt-PT" sz="2000" i="1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000" i="1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0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2.Em Belém, à meia-noite,</a:t>
            </a:r>
          </a:p>
          <a:p>
            <a:pPr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0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foi na noite de Natal,</a:t>
            </a:r>
          </a:p>
          <a:p>
            <a:pPr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0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nasceu Jesus </a:t>
            </a:r>
          </a:p>
          <a:p>
            <a:pPr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0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num presépio:</a:t>
            </a:r>
          </a:p>
          <a:p>
            <a:pPr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0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maravilha sem igual</a:t>
            </a:r>
            <a:r>
              <a:rPr lang="pt-PT" sz="2000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!</a:t>
            </a:r>
            <a:endParaRPr lang="pt-PT" sz="2000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4"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0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3.Em Belém, à meia-noite,</a:t>
            </a:r>
          </a:p>
          <a:p>
            <a:pPr lvl="4"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0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nasceu dos Céus </a:t>
            </a:r>
          </a:p>
          <a:p>
            <a:pPr lvl="4"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0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um sorriso,</a:t>
            </a:r>
          </a:p>
          <a:p>
            <a:pPr lvl="4"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0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para nos abrir de novo</a:t>
            </a:r>
          </a:p>
          <a:p>
            <a:pPr lvl="4"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0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as portas do Paraíso.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18" descr="http://t3.gstatic.com/images?q=tbn:ANd9GcQpzpIlmid7WjKpvfztFfYfG-SaCcHbygidxeT0TSeC7Go6xCxan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466" y="431131"/>
            <a:ext cx="3350900" cy="28548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3" name="Picture 20" descr="http://t1.gstatic.com/images?q=tbn:ANd9GcTO-feE-T6K0K9vHFkjdkcEqpzNhfduC4apAD9J5lKsxl5kd50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19319"/>
            <a:ext cx="4176787" cy="37204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4" name="Picture 26" descr="http://3.bp.blogspot.com/_W1PtBgEielQ/TPzVL8d2O5I/AAAAAAAAAB0/nKhDB5qQaig/s1600/Reis_magos_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5" y="2580582"/>
            <a:ext cx="4392488" cy="35127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6" name="Picture 24" descr="http://t1.gstatic.com/images?q=tbn:ANd9GcS9TVcleekwKmopGzf8J6hcIYM7CuAOR-9ud4STzyZ6CSelqAQcO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766" y="395288"/>
            <a:ext cx="1931690" cy="30883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7" name="Picture 14" descr="http://t0.gstatic.com/images?q=tbn:ANd9GcQWqVDLydqqkkKPu3cY3c-dlyIOYLK0_qIyfQMDwwsVV2UWCyIbrJuKevN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9649"/>
            <a:ext cx="3267397" cy="30693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9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8250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Rectângulo 10"/>
          <p:cNvSpPr/>
          <p:nvPr/>
        </p:nvSpPr>
        <p:spPr>
          <a:xfrm rot="21319034">
            <a:off x="236763" y="1840172"/>
            <a:ext cx="8921480" cy="3170099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defRPr/>
            </a:pPr>
            <a:r>
              <a:rPr lang="pt-PT" sz="38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é para </a:t>
            </a:r>
            <a:r>
              <a:rPr lang="pt-PT" sz="38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Todos!... E </a:t>
            </a:r>
            <a:r>
              <a:rPr lang="pt-PT" sz="38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nesta </a:t>
            </a:r>
            <a:r>
              <a:rPr lang="pt-PT" sz="38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Epifania</a:t>
            </a:r>
            <a:r>
              <a:rPr lang="pt-PT" sz="38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dos “Magos”, o Filho de </a:t>
            </a:r>
            <a:r>
              <a:rPr lang="pt-PT" sz="38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Deus, Jesus, </a:t>
            </a:r>
            <a:r>
              <a:rPr lang="pt-PT" sz="38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manifesta-se</a:t>
            </a:r>
            <a:r>
              <a:rPr lang="pt-PT" sz="38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aos que estão mais longe… Mas é preciso abrir os olhos </a:t>
            </a:r>
            <a:endParaRPr lang="pt-PT" sz="38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4000"/>
              </a:lnSpc>
              <a:defRPr/>
            </a:pPr>
            <a:r>
              <a:rPr lang="pt-PT" sz="38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38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coração para </a:t>
            </a:r>
            <a:r>
              <a:rPr lang="pt-PT" sz="38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encontrarmos </a:t>
            </a:r>
            <a:r>
              <a:rPr lang="pt-PT" sz="38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38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Sua </a:t>
            </a:r>
            <a:r>
              <a:rPr lang="pt-PT" sz="38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Estrela e segui-la sempre… </a:t>
            </a: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5313363" y="5506805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1996227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18" descr="http://t3.gstatic.com/images?q=tbn:ANd9GcQpzpIlmid7WjKpvfztFfYfG-SaCcHbygidxeT0TSeC7Go6xCxan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466" y="431131"/>
            <a:ext cx="3350900" cy="28548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3" name="Picture 20" descr="http://t1.gstatic.com/images?q=tbn:ANd9GcTO-feE-T6K0K9vHFkjdkcEqpzNhfduC4apAD9J5lKsxl5kd50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19319"/>
            <a:ext cx="4176787" cy="37204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4" name="Picture 26" descr="http://3.bp.blogspot.com/_W1PtBgEielQ/TPzVL8d2O5I/AAAAAAAAAB0/nKhDB5qQaig/s1600/Reis_magos_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5" y="3012630"/>
            <a:ext cx="4392488" cy="35127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6" name="Picture 24" descr="http://t1.gstatic.com/images?q=tbn:ANd9GcS9TVcleekwKmopGzf8J6hcIYM7CuAOR-9ud4STzyZ6CSelqAQcO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766" y="395288"/>
            <a:ext cx="1931690" cy="30883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7" name="Picture 14" descr="http://t0.gstatic.com/images?q=tbn:ANd9GcQWqVDLydqqkkKPu3cY3c-dlyIOYLK0_qIyfQMDwwsVV2UWCyIbrJuKevN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9649"/>
            <a:ext cx="3267397" cy="30693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9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8250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Rectângulo 10"/>
          <p:cNvSpPr/>
          <p:nvPr/>
        </p:nvSpPr>
        <p:spPr>
          <a:xfrm rot="21319034">
            <a:off x="236763" y="1840172"/>
            <a:ext cx="8921480" cy="3170099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defRPr/>
            </a:pPr>
            <a:r>
              <a:rPr lang="pt-PT" sz="38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é para </a:t>
            </a:r>
            <a:r>
              <a:rPr lang="pt-PT" sz="38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Todos!... E </a:t>
            </a:r>
            <a:r>
              <a:rPr lang="pt-PT" sz="38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nesta </a:t>
            </a:r>
            <a:r>
              <a:rPr lang="pt-PT" sz="38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Epifania</a:t>
            </a:r>
            <a:r>
              <a:rPr lang="pt-PT" sz="38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dos “Magos”, o Filho de </a:t>
            </a:r>
            <a:r>
              <a:rPr lang="pt-PT" sz="38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Deus, Jesus, </a:t>
            </a:r>
            <a:r>
              <a:rPr lang="pt-PT" sz="38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manifesta-se</a:t>
            </a:r>
            <a:r>
              <a:rPr lang="pt-PT" sz="38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aos que estão mais longe… Mas é preciso abrir os olhos </a:t>
            </a:r>
            <a:endParaRPr lang="pt-PT" sz="38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4000"/>
              </a:lnSpc>
              <a:defRPr/>
            </a:pPr>
            <a:r>
              <a:rPr lang="pt-PT" sz="38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38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coração para </a:t>
            </a:r>
            <a:r>
              <a:rPr lang="pt-PT" sz="38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encontrarmos </a:t>
            </a:r>
            <a:r>
              <a:rPr lang="pt-PT" sz="38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38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Sua </a:t>
            </a:r>
            <a:r>
              <a:rPr lang="pt-PT" sz="38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Estrela e segui-la sempre… </a:t>
            </a:r>
          </a:p>
        </p:txBody>
      </p:sp>
    </p:spTree>
    <p:extLst>
      <p:ext uri="{BB962C8B-B14F-4D97-AF65-F5344CB8AC3E}">
        <p14:creationId xmlns:p14="http://schemas.microsoft.com/office/powerpoint/2010/main" val="23552060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http://t0.gstatic.com/images?q=tbn:ANd9GcQ5MpEjrmaV7QkQNO9Vrz8HJUAgbetZLuzN9bZMXHQXVREF8Me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979612"/>
            <a:ext cx="4051300" cy="3997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 rot="20155621">
            <a:off x="394152" y="846174"/>
            <a:ext cx="2467645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638699" y="1916832"/>
            <a:ext cx="8209284" cy="415498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2"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 DE REIS, 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ASSEMBLEIA SANTA,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 SACERDOTAL!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 DE DEUS, 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BENDIZ O TEU SENHOR!</a:t>
            </a:r>
          </a:p>
          <a:p>
            <a:pPr>
              <a:spcAft>
                <a:spcPts val="0"/>
              </a:spcAft>
              <a:defRPr/>
            </a:pPr>
            <a:endParaRPr lang="pt-PT" sz="2400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4">
              <a:spcAft>
                <a:spcPts val="0"/>
              </a:spcAft>
              <a:defRPr/>
            </a:pPr>
            <a:r>
              <a:rPr lang="pt-PT" sz="24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Nós Te cantamos, </a:t>
            </a:r>
          </a:p>
          <a:p>
            <a:pPr lvl="4">
              <a:spcAft>
                <a:spcPts val="0"/>
              </a:spcAft>
              <a:defRPr/>
            </a:pPr>
            <a:r>
              <a:rPr lang="pt-PT" sz="24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Filho da Virgem Maria,</a:t>
            </a:r>
          </a:p>
          <a:p>
            <a:pPr lvl="4">
              <a:spcAft>
                <a:spcPts val="0"/>
              </a:spcAft>
              <a:defRPr/>
            </a:pPr>
            <a:r>
              <a:rPr lang="pt-PT" sz="24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nós Te louvamos, </a:t>
            </a:r>
          </a:p>
          <a:p>
            <a:pPr lvl="4">
              <a:spcAft>
                <a:spcPts val="0"/>
              </a:spcAft>
              <a:defRPr/>
            </a:pPr>
            <a:r>
              <a:rPr lang="pt-PT" sz="24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Cristo, nosso irmão </a:t>
            </a:r>
          </a:p>
          <a:p>
            <a:pPr lvl="4">
              <a:spcAft>
                <a:spcPts val="0"/>
              </a:spcAft>
              <a:defRPr/>
            </a:pPr>
            <a:r>
              <a:rPr lang="pt-PT" sz="24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nosso Salvador.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86475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3"/>
          <p:cNvSpPr>
            <a:spLocks noChangeArrowheads="1" noChangeShapeType="1" noTextEdit="1"/>
          </p:cNvSpPr>
          <p:nvPr/>
        </p:nvSpPr>
        <p:spPr bwMode="auto">
          <a:xfrm>
            <a:off x="1968564" y="5502853"/>
            <a:ext cx="6632511" cy="8064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lnSpc>
                <a:spcPts val="4100"/>
              </a:lnSpc>
              <a:defRPr/>
            </a:pPr>
            <a:r>
              <a:rPr lang="pt-PT" sz="3600" cap="all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+mn-cs"/>
              </a:rPr>
              <a:t>Virão adorar-Vos, Senhor, </a:t>
            </a:r>
          </a:p>
          <a:p>
            <a:pPr>
              <a:lnSpc>
                <a:spcPts val="4100"/>
              </a:lnSpc>
              <a:defRPr/>
            </a:pPr>
            <a:r>
              <a:rPr lang="pt-PT" sz="3600" cap="all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+mn-cs"/>
              </a:rPr>
              <a:t>Todos os povos da terra!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0056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689074" y="965513"/>
            <a:ext cx="3098950" cy="2312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20350311">
            <a:off x="393917" y="5710334"/>
            <a:ext cx="1438961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395288" y="1268760"/>
            <a:ext cx="8497887" cy="40925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“Levanta-te e resplandece, Jerusalém, porque chegou a tua luz e brilha sobre ti a glória do Senhor. Vê como a noite cobre a terra, e a escuridão os povos. Mas sobre ti levanta-Se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Senhor, e a sua glória te ilumina. As nações caminharão à tua luz, e os reis ao esplendor da tua aurora.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Olha ao redor e vê: todos se reúnem e vêm ao teu encontro; os teus filhos vão chegar de longe, e as tuas filhas são trazidas nos braços. Quando o vires ficarás radiante,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palpitará e dilatar-se-á o teu coração, pois a ti afluirão os tesouros do mar, a ti virão ter as riquezas das nações. Invadir-te-á uma multidão de camelos, de dromedários de Madiã e Efá. Virão todos os de Sabá, trazendo ouro e incenso e proclamando as glórias do Senhor”.  (Is 60)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5845" name="Seta para baixo 10"/>
          <p:cNvSpPr>
            <a:spLocks noChangeArrowheads="1"/>
          </p:cNvSpPr>
          <p:nvPr/>
        </p:nvSpPr>
        <p:spPr bwMode="auto">
          <a:xfrm rot="-1879668">
            <a:off x="8017994" y="612849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s-ES" baseline="0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2105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512738" y="1124744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5" name="WordArt 3"/>
          <p:cNvSpPr>
            <a:spLocks noChangeArrowheads="1" noChangeShapeType="1"/>
          </p:cNvSpPr>
          <p:nvPr/>
        </p:nvSpPr>
        <p:spPr bwMode="auto">
          <a:xfrm>
            <a:off x="4719861" y="6039743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874713" y="1640681"/>
            <a:ext cx="7585075" cy="40925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“Irmãos: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Certamente já ouvistes falar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da graça que Deus me confiou a vosso favor: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uma revelação, foi-me dado 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conhecer o mistério de Cristo.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Nas gerações passadas,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não foi dado a conhecer aos filhos dos homens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como agora foi revelado pelo Espírito Santo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aos seus santos apóstolos e profetas: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gentios recebem a mesma herança que os judeus, pertencem ao mesmo corpo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participam da mesma promessa,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em Cristo Jesus, por meio do Evangelho”.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Ef 3)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17757</TotalTime>
  <Words>1781</Words>
  <Application>Microsoft Office PowerPoint</Application>
  <PresentationFormat>Apresentação no Ecrã (4:3)</PresentationFormat>
  <Paragraphs>319</Paragraphs>
  <Slides>28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11</vt:i4>
      </vt:variant>
      <vt:variant>
        <vt:lpstr>Títulos dos diapositivos</vt:lpstr>
      </vt:variant>
      <vt:variant>
        <vt:i4>28</vt:i4>
      </vt:variant>
    </vt:vector>
  </HeadingPairs>
  <TitlesOfParts>
    <vt:vector size="39" baseType="lpstr"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7_Modelo de apresentação predefinido</vt:lpstr>
      <vt:lpstr>8_Modelo de apresentação predefinido</vt:lpstr>
      <vt:lpstr>9_Modelo de apresentação predefinido</vt:lpstr>
      <vt:lpstr>10_Modelo de apresentação predefinido</vt:lpstr>
      <vt:lpstr>11_Modelo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(1ª) S- Mistério da fé!        P- Anunciamos, Senhor, a Vossa morte,           proclamamos a Vossa Ressurreição.          Vinde, Senhor Jesus!                     (2ª)  S- Mistério admirável da nossa fé!      P- Quando comemos deste pão           e bebemos deste cálice,            anunciamos, Senhor, a Vossa morte,           esperando a Vossa vinda gloriosa.            (3ª) S- Mistério da fé para a salvação do mundo!          P- Glória a Vós que morrestes na cruz        e agora viveis para sempre.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1316</cp:revision>
  <dcterms:created xsi:type="dcterms:W3CDTF">2006-05-02T09:35:59Z</dcterms:created>
  <dcterms:modified xsi:type="dcterms:W3CDTF">2013-11-11T12:43:46Z</dcterms:modified>
</cp:coreProperties>
</file>