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7107" r:id="rId2"/>
    <p:sldMasterId id="2147487984" r:id="rId3"/>
    <p:sldMasterId id="2147488424" r:id="rId4"/>
  </p:sldMasterIdLst>
  <p:notesMasterIdLst>
    <p:notesMasterId r:id="rId34"/>
  </p:notesMasterIdLst>
  <p:sldIdLst>
    <p:sldId id="370" r:id="rId5"/>
    <p:sldId id="281" r:id="rId6"/>
    <p:sldId id="395" r:id="rId7"/>
    <p:sldId id="353" r:id="rId8"/>
    <p:sldId id="371" r:id="rId9"/>
    <p:sldId id="381" r:id="rId10"/>
    <p:sldId id="258" r:id="rId11"/>
    <p:sldId id="372" r:id="rId12"/>
    <p:sldId id="396" r:id="rId13"/>
    <p:sldId id="391" r:id="rId14"/>
    <p:sldId id="354" r:id="rId15"/>
    <p:sldId id="362" r:id="rId16"/>
    <p:sldId id="392" r:id="rId17"/>
    <p:sldId id="307" r:id="rId18"/>
    <p:sldId id="335" r:id="rId19"/>
    <p:sldId id="262" r:id="rId20"/>
    <p:sldId id="342" r:id="rId21"/>
    <p:sldId id="382" r:id="rId22"/>
    <p:sldId id="383" r:id="rId23"/>
    <p:sldId id="326" r:id="rId24"/>
    <p:sldId id="374" r:id="rId25"/>
    <p:sldId id="379" r:id="rId26"/>
    <p:sldId id="384" r:id="rId27"/>
    <p:sldId id="385" r:id="rId28"/>
    <p:sldId id="375" r:id="rId29"/>
    <p:sldId id="376" r:id="rId30"/>
    <p:sldId id="364" r:id="rId31"/>
    <p:sldId id="377" r:id="rId32"/>
    <p:sldId id="398" r:id="rId33"/>
  </p:sldIdLst>
  <p:sldSz cx="9144000" cy="6858000" type="screen4x3"/>
  <p:notesSz cx="6858000" cy="9144000"/>
  <p:defaultTextStyle>
    <a:defPPr>
      <a:defRPr lang="pt-PT"/>
    </a:defPPr>
    <a:lvl1pPr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00EA75"/>
    <a:srgbClr val="CCFF33"/>
    <a:srgbClr val="99CC00"/>
    <a:srgbClr val="006600"/>
    <a:srgbClr val="008000"/>
    <a:srgbClr val="009900"/>
    <a:srgbClr val="0066FF"/>
    <a:srgbClr val="00FF00"/>
    <a:srgbClr val="48FA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86" autoAdjust="0"/>
    <p:restoredTop sz="94628" autoAdjust="0"/>
  </p:normalViewPr>
  <p:slideViewPr>
    <p:cSldViewPr>
      <p:cViewPr>
        <p:scale>
          <a:sx n="80" d="100"/>
          <a:sy n="80" d="100"/>
        </p:scale>
        <p:origin x="34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26DF59D-C536-4523-AA4A-41A7886A07E0}" type="datetimeFigureOut">
              <a:rPr lang="pt-PT"/>
              <a:pPr>
                <a:defRPr/>
              </a:pPr>
              <a:t>14-11-2013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4D4C2DA-44C4-4107-AB9C-0A7CCF9865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230237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7270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CEF02F0-4AFD-4D0F-9AF4-F3FB05B95A20}" type="slidenum">
              <a:rPr lang="pt-PT" sz="1200" smtClean="0"/>
              <a:pPr eaLnBrk="1" hangingPunct="1"/>
              <a:t>2</a:t>
            </a:fld>
            <a:endParaRPr lang="pt-PT" sz="120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373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  <p:sp>
        <p:nvSpPr>
          <p:cNvPr id="7373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B109F100-E33C-4391-94A3-C502E5E5D1DB}" type="slidenum">
              <a:rPr lang="pt-PT" sz="1200" smtClean="0">
                <a:solidFill>
                  <a:srgbClr val="000000"/>
                </a:solidFill>
              </a:rPr>
              <a:pPr eaLnBrk="1" hangingPunct="1"/>
              <a:t>3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7475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D44879E-5FFE-4B76-A3E7-16E76C8AEDAC}" type="slidenum">
              <a:rPr lang="pt-PT" sz="1200" smtClean="0">
                <a:solidFill>
                  <a:srgbClr val="000000"/>
                </a:solidFill>
              </a:rPr>
              <a:pPr eaLnBrk="1" hangingPunct="1"/>
              <a:t>25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7578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428DD43-4D13-4635-8FFD-35C7EF6222A4}" type="slidenum">
              <a:rPr lang="pt-PT" sz="1200" smtClean="0">
                <a:solidFill>
                  <a:srgbClr val="000000"/>
                </a:solidFill>
              </a:rPr>
              <a:pPr eaLnBrk="1" hangingPunct="1"/>
              <a:t>26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680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7680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A4ABD947-8081-4ADF-B444-1BA7241C5881}" type="slidenum">
              <a:rPr lang="pt-PT" sz="1200" smtClean="0">
                <a:solidFill>
                  <a:srgbClr val="000000"/>
                </a:solidFill>
              </a:rPr>
              <a:pPr eaLnBrk="1" hangingPunct="1"/>
              <a:t>27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782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7782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C9A3991C-D933-437E-8043-0E1E7641C85B}" type="slidenum">
              <a:rPr lang="pt-PT" sz="1200" smtClean="0">
                <a:solidFill>
                  <a:srgbClr val="000000"/>
                </a:solidFill>
              </a:rPr>
              <a:pPr eaLnBrk="1" hangingPunct="1"/>
              <a:t>28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373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  <p:sp>
        <p:nvSpPr>
          <p:cNvPr id="7373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B109F100-E33C-4391-94A3-C502E5E5D1DB}" type="slidenum">
              <a:rPr lang="pt-PT" sz="1200" smtClean="0">
                <a:solidFill>
                  <a:srgbClr val="000000"/>
                </a:solidFill>
              </a:rPr>
              <a:pPr eaLnBrk="1" hangingPunct="1"/>
              <a:t>29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6A6A5C-FF3E-4BC2-8744-D9570A9AA2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8165846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6324DA-5066-4334-8BC9-FD7672CE27F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78440506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29C49F-441A-4B99-81CE-1EC2FCB83C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63981224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E086C4-1E44-4EA7-8F01-C41D4CF0E6F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14834349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C801F-4FB9-4708-A33A-73415ECD806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6935688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1316A8-0919-4758-8B81-D490AE6671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42356974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F48F4A-3632-4853-A3DA-B35EEC8D0D3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89648941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154D42-904A-482D-AA44-3E5D3FC737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69608013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547E03-B2D1-4826-B687-7DAD49A3093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54821718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C86712-29F1-4ED5-806C-78425F7251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65200835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382AB0-192D-41AE-8DF9-040C323BEA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84600523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1791C0-AA0F-40C3-B532-5E717CDEADB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2208799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BC9C06-24AE-4D5D-A83B-6BF52AA4538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48680780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7BA221-CD12-438F-942A-41585D976BB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9494601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2540E8-F7B8-4A79-B662-C965E11274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08938576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A70C4D-47F8-4338-86C8-15B4EC3A50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86327878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1EF74C-6E86-4420-A383-B9CBD15DCEE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3166187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321DE9-F86D-4671-97DD-636D5C9133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5513975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D88D26-FCF7-4779-A9AE-9954BAF530F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83591993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9560EC-2B09-4E12-A595-37146BA83B2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45270978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DE9653-9B52-4002-9363-166BF68239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66368801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74CD5E-3F6C-4FC4-B4AF-2AA0CEE83DA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66907430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900CC1-6B2B-4D8F-B8F0-2057EF9A79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65561740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CDC437-DF77-4F58-A55F-0FA2F49454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40205715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AAAB85-1C91-43B1-BD63-F815BFE0BBE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37782423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0CE39C-DDA2-4E7D-8C71-E91B4A6A34D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36224361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781B0D-3108-433B-BABB-055DCC53C36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2443800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9F41F5-6816-4760-A5F7-DBCA435652C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71069845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FFB51E-EF69-423D-9B0E-E04A66875FE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45392863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39605D-4B8F-4A35-AFF2-8D6B8B7F0FB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51288105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21377B-F553-406E-88D8-6D5EC01876A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6838959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65AF8-515A-47E2-810C-DAB1395C72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43771539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FFEEC7-E8C4-4A45-AFDA-F60D5B16453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2038125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BBE667-9057-4A24-A2BE-0BA3A785267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23523169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92535A-329A-4DBC-A332-01840CBCEA2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28413609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C4005B-0F68-4941-8DB3-4967FFE46BB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66102531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A1F110-757E-44D6-88A9-2A8F17FB8A6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89605582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3695B9-2811-4657-90D9-3FFBFF662B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95782347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573F4D-E350-4342-AFF0-624297D018B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4337124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7DE411-2E4C-4ADA-9DBD-7EFEA95ABA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71422996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62CBA8-BA0F-449A-81BF-9AE5BE9D472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39756906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F10A51-CA05-412C-8F47-586875858ED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72075944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8116A8-D9BA-493F-904B-4056B859922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27419244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9773D9-2EAF-4865-A5C7-0B69BB946B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99465785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EEF82E-E66E-45EC-8908-BA03A4E0987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43378239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BE244A-2D9F-44BA-9161-9A1A5476936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935222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40CF42-A336-475E-A8A8-B536D7EE8F5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71986784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82B40B-E659-42B6-B4B0-A1989BF9C56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59374055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EE63DF56-944E-4BA4-9880-607670676C7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335" r:id="rId1"/>
    <p:sldLayoutId id="2147489336" r:id="rId2"/>
    <p:sldLayoutId id="2147489337" r:id="rId3"/>
    <p:sldLayoutId id="2147489338" r:id="rId4"/>
    <p:sldLayoutId id="2147489339" r:id="rId5"/>
    <p:sldLayoutId id="2147489340" r:id="rId6"/>
    <p:sldLayoutId id="2147489341" r:id="rId7"/>
    <p:sldLayoutId id="2147489342" r:id="rId8"/>
    <p:sldLayoutId id="2147489343" r:id="rId9"/>
    <p:sldLayoutId id="2147489344" r:id="rId10"/>
    <p:sldLayoutId id="2147489345" r:id="rId11"/>
    <p:sldLayoutId id="214748934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6F9D7162-5B84-4DA5-AE3C-37624364812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347" r:id="rId1"/>
    <p:sldLayoutId id="2147489348" r:id="rId2"/>
    <p:sldLayoutId id="2147489349" r:id="rId3"/>
    <p:sldLayoutId id="2147489350" r:id="rId4"/>
    <p:sldLayoutId id="2147489351" r:id="rId5"/>
    <p:sldLayoutId id="2147489352" r:id="rId6"/>
    <p:sldLayoutId id="2147489353" r:id="rId7"/>
    <p:sldLayoutId id="2147489354" r:id="rId8"/>
    <p:sldLayoutId id="2147489355" r:id="rId9"/>
    <p:sldLayoutId id="2147489356" r:id="rId10"/>
    <p:sldLayoutId id="2147489357" r:id="rId11"/>
    <p:sldLayoutId id="214748935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6BCF62D5-9747-477C-8593-EB8B14F464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359" r:id="rId1"/>
    <p:sldLayoutId id="2147489324" r:id="rId2"/>
    <p:sldLayoutId id="2147489325" r:id="rId3"/>
    <p:sldLayoutId id="2147489326" r:id="rId4"/>
    <p:sldLayoutId id="2147489327" r:id="rId5"/>
    <p:sldLayoutId id="2147489328" r:id="rId6"/>
    <p:sldLayoutId id="2147489329" r:id="rId7"/>
    <p:sldLayoutId id="2147489330" r:id="rId8"/>
    <p:sldLayoutId id="2147489331" r:id="rId9"/>
    <p:sldLayoutId id="2147489332" r:id="rId10"/>
    <p:sldLayoutId id="2147489333" r:id="rId11"/>
    <p:sldLayoutId id="214748933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31CCE48B-730D-41B0-BB61-BE690C044C1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360" r:id="rId1"/>
    <p:sldLayoutId id="2147489361" r:id="rId2"/>
    <p:sldLayoutId id="2147489362" r:id="rId3"/>
    <p:sldLayoutId id="2147489363" r:id="rId4"/>
    <p:sldLayoutId id="2147489364" r:id="rId5"/>
    <p:sldLayoutId id="2147489365" r:id="rId6"/>
    <p:sldLayoutId id="2147489366" r:id="rId7"/>
    <p:sldLayoutId id="2147489367" r:id="rId8"/>
    <p:sldLayoutId id="2147489368" r:id="rId9"/>
    <p:sldLayoutId id="2147489369" r:id="rId10"/>
    <p:sldLayoutId id="2147489370" r:id="rId11"/>
    <p:sldLayoutId id="214748937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wmf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20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7" Type="http://schemas.openxmlformats.org/officeDocument/2006/relationships/image" Target="../media/image20.wm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microsoft.com/office/2007/relationships/hdphoto" Target="../media/hdphoto4.wdp"/><Relationship Id="rId4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28.jpeg"/><Relationship Id="rId11" Type="http://schemas.openxmlformats.org/officeDocument/2006/relationships/image" Target="../media/image9.png"/><Relationship Id="rId5" Type="http://schemas.openxmlformats.org/officeDocument/2006/relationships/image" Target="../media/image27.jpeg"/><Relationship Id="rId10" Type="http://schemas.openxmlformats.org/officeDocument/2006/relationships/image" Target="../media/image20.wmf"/><Relationship Id="rId4" Type="http://schemas.openxmlformats.org/officeDocument/2006/relationships/image" Target="../media/image26.jpeg"/><Relationship Id="rId9" Type="http://schemas.openxmlformats.org/officeDocument/2006/relationships/image" Target="../media/image3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2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image" Target="../media/image20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9.png"/><Relationship Id="rId4" Type="http://schemas.openxmlformats.org/officeDocument/2006/relationships/image" Target="../media/image34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20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6.png"/><Relationship Id="rId4" Type="http://schemas.openxmlformats.org/officeDocument/2006/relationships/image" Target="../media/image35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611188" y="4221163"/>
            <a:ext cx="2786062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1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43012" name="WordArt 6"/>
          <p:cNvSpPr>
            <a:spLocks noChangeArrowheads="1" noChangeShapeType="1" noTextEdit="1"/>
          </p:cNvSpPr>
          <p:nvPr/>
        </p:nvSpPr>
        <p:spPr bwMode="auto">
          <a:xfrm>
            <a:off x="1692275" y="39338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8437" name="WordArt 7"/>
          <p:cNvSpPr>
            <a:spLocks noChangeArrowheads="1" noChangeShapeType="1" noTextEdit="1"/>
          </p:cNvSpPr>
          <p:nvPr/>
        </p:nvSpPr>
        <p:spPr bwMode="auto">
          <a:xfrm>
            <a:off x="468313" y="5373688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</a:t>
            </a:r>
          </a:p>
        </p:txBody>
      </p:sp>
      <p:sp>
        <p:nvSpPr>
          <p:cNvPr id="43014" name="WordArt 8"/>
          <p:cNvSpPr>
            <a:spLocks noChangeArrowheads="1" noChangeShapeType="1" noTextEdit="1"/>
          </p:cNvSpPr>
          <p:nvPr/>
        </p:nvSpPr>
        <p:spPr bwMode="auto">
          <a:xfrm>
            <a:off x="1979613" y="56610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48043" y="2492896"/>
            <a:ext cx="5472113" cy="720154"/>
          </a:xfrm>
          <a:prstGeom prst="rect">
            <a:avLst/>
          </a:prstGeom>
          <a:noFill/>
          <a:ln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No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 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50800" dist="38100" dir="2700000" algn="tl" rotWithShape="0">
                    <a:srgbClr val="92D050">
                      <a:alpha val="40000"/>
                    </a:srgbClr>
                  </a:outerShdw>
                </a:effectLst>
                <a:latin typeface="Arial Black"/>
              </a:rPr>
              <a:t>Ciclo B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951279" y="3501008"/>
            <a:ext cx="5759872" cy="25203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Louvamos </a:t>
            </a:r>
            <a:r>
              <a:rPr lang="pt-PT" sz="3600" kern="10" baseline="0" dirty="0">
                <a:ln w="11430"/>
                <a:solidFill>
                  <a:srgbClr val="00B05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FILHO,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 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Pai e o Espírito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52229" name="Seta para baixo 10"/>
          <p:cNvSpPr>
            <a:spLocks noChangeArrowheads="1"/>
          </p:cNvSpPr>
          <p:nvPr/>
        </p:nvSpPr>
        <p:spPr bwMode="auto">
          <a:xfrm rot="-1879668">
            <a:off x="7027611" y="6157913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 baseline="0">
              <a:solidFill>
                <a:srgbClr val="F8F8F8"/>
              </a:solidFill>
            </a:endParaRPr>
          </a:p>
        </p:txBody>
      </p:sp>
      <p:pic>
        <p:nvPicPr>
          <p:cNvPr id="52230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13" y="312738"/>
            <a:ext cx="8547100" cy="50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2231" name="Picture 14" descr="BIBLE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64388" y="285750"/>
            <a:ext cx="1058862" cy="795338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1119436" y="1476067"/>
            <a:ext cx="719698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“Irmãos: Seja dada glória a Deus,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tem o poder de vos confirmar,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segundo o Evangelho que eu proclamo,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anunciando Jesus Cristo.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Esta é a revelação do mistério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estava encoberto desde os tempos eternos,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agora foi manifestado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dado a conhecer a todos os povos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pelas escrituras dos Profetas,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segundo a ordem do Deus eterno,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que eles sejam conduzidos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à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obediência da fé. A Deus, o único sábio,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 Jesus Cristo, seja dada glória pelos séculos dos séculos. Amen”.                                   (Rm 16)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1619672" y="988446"/>
            <a:ext cx="3170958" cy="28031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2ª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3779912" y="6122716"/>
            <a:ext cx="3115914" cy="2586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634117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2" descr="http://2.bp.blogspot.com/-Kt2XQNS1Hr0/TZUMAMEqukI/AAAAAAAAE-E/agaD3SJyaJA/s400/Gravuras%25255CEvangelho%25255CO%2BNovo%2BTestamento%25255C241%2BA%2BAnunciacao%2BO%2BAnjo%2BGabriel%2BAparece%2Ba%2BMaria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069406"/>
            <a:ext cx="4662004" cy="36638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53254" name="Line 5"/>
          <p:cNvSpPr>
            <a:spLocks noChangeShapeType="1"/>
          </p:cNvSpPr>
          <p:nvPr/>
        </p:nvSpPr>
        <p:spPr bwMode="auto">
          <a:xfrm>
            <a:off x="1258888" y="1754188"/>
            <a:ext cx="3744912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53256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307975"/>
            <a:ext cx="8547100" cy="500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3257" name="Picture 14" descr="BIBLE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285750"/>
            <a:ext cx="1058862" cy="795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258177" y="1162323"/>
            <a:ext cx="3744168" cy="4757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2" name="Rectângulo 11"/>
          <p:cNvSpPr/>
          <p:nvPr/>
        </p:nvSpPr>
        <p:spPr>
          <a:xfrm>
            <a:off x="611560" y="2132856"/>
            <a:ext cx="7193756" cy="23945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4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Eis a escrava do Senhor:</a:t>
            </a:r>
          </a:p>
          <a:p>
            <a:pPr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4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faça-se em mim </a:t>
            </a:r>
          </a:p>
          <a:p>
            <a:pPr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4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segundo a </a:t>
            </a:r>
            <a:r>
              <a:rPr kumimoji="0" lang="pt-PT" sz="44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tua </a:t>
            </a:r>
            <a:r>
              <a:rPr kumimoji="0" lang="pt-PT" sz="4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palavra.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pic>
        <p:nvPicPr>
          <p:cNvPr id="5427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0" y="312738"/>
            <a:ext cx="8509000" cy="50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7" name="Picture 14" descr="BIBLE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285750"/>
            <a:ext cx="1058862" cy="795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611560" y="1346810"/>
            <a:ext cx="8191680" cy="5106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 tempo, o Anjo Gabriel foi enviado por Deus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uma cidade da Galileia chamada Nazaré,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uma Virgem desposada com um homem chamado José, que era descendente de David.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nome da Virgem era Maria.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Tendo entrado onde ela estava, disse o Anjo: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«Ave, cheia de graça, o Senhor está contigo».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Ela ficou perturbada com estas palavras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pensava que saudação seria aquela.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Disse-lhe o Anjo: «Não temas, Maria,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encontraste graça diante de Deus.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Conceberás e darás à luz um Filho,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quem porás o nome de Jesus.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 será grande e chamar-Se-á Filho do Altíssimo.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Senhor Deus Lhe dará o trono de seu pai David;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reinará eternamente sobre a casa de Jacob,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o seu reinado não terá fim». </a:t>
            </a:r>
          </a:p>
        </p:txBody>
      </p:sp>
      <p:sp>
        <p:nvSpPr>
          <p:cNvPr id="7" name="WordArt 3"/>
          <p:cNvSpPr>
            <a:spLocks noChangeArrowheads="1" noChangeShapeType="1"/>
          </p:cNvSpPr>
          <p:nvPr/>
        </p:nvSpPr>
        <p:spPr bwMode="auto">
          <a:xfrm>
            <a:off x="1619672" y="913108"/>
            <a:ext cx="3744168" cy="35737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371055" y="6019080"/>
            <a:ext cx="266700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5427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0" y="312738"/>
            <a:ext cx="8509000" cy="50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7" name="Picture 14" descr="BIBLE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285750"/>
            <a:ext cx="1058862" cy="795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611560" y="1484784"/>
            <a:ext cx="835292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Maria disse ao Anjo: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«Como será isto, se eu não conheço homem?».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Anjo respondeu-lhe: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«O Espírito Santo virá sobre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ti 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força do Altíssimo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te cobrirá com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sua sombra.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 isso o Santo que vai nascer 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será chamado Filho de Deus.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 tua parenta Isabel 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concebeu também um filho na sua velhice,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este é o sexto mês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daquela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quem chamavam estéril;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a Deus nada é impossível».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Maria disse então: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«Eis a escrava do Senhor;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faça-se em mim segundo a tua palavra»”.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(Lc 1)</a:t>
            </a:r>
          </a:p>
        </p:txBody>
      </p:sp>
      <p:sp>
        <p:nvSpPr>
          <p:cNvPr id="7" name="WordArt 3"/>
          <p:cNvSpPr>
            <a:spLocks noChangeArrowheads="1" noChangeShapeType="1"/>
          </p:cNvSpPr>
          <p:nvPr/>
        </p:nvSpPr>
        <p:spPr bwMode="auto">
          <a:xfrm>
            <a:off x="1619672" y="1020731"/>
            <a:ext cx="3744168" cy="35737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042749" y="1245754"/>
            <a:ext cx="266700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468212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640762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55300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Line 6"/>
          <p:cNvSpPr>
            <a:spLocks noChangeShapeType="1"/>
          </p:cNvSpPr>
          <p:nvPr/>
        </p:nvSpPr>
        <p:spPr bwMode="auto">
          <a:xfrm>
            <a:off x="465138" y="893763"/>
            <a:ext cx="8255000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6323" name="WordArt 11"/>
          <p:cNvSpPr>
            <a:spLocks noChangeArrowheads="1" noChangeShapeType="1" noTextEdit="1"/>
          </p:cNvSpPr>
          <p:nvPr/>
        </p:nvSpPr>
        <p:spPr bwMode="auto">
          <a:xfrm>
            <a:off x="1367642" y="5372571"/>
            <a:ext cx="6660741" cy="79273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>
              <a:lnSpc>
                <a:spcPts val="4500"/>
              </a:lnSpc>
            </a:pPr>
            <a:r>
              <a:rPr lang="pt-PT" sz="36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Rounded MT Bold" pitchFamily="34" charset="0"/>
              </a:rPr>
              <a:t>VEM JÁ, JESUS,</a:t>
            </a:r>
          </a:p>
          <a:p>
            <a:pPr algn="l">
              <a:lnSpc>
                <a:spcPts val="4500"/>
              </a:lnSpc>
            </a:pPr>
            <a:r>
              <a:rPr lang="pt-PT" sz="36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Rounded MT Bold" pitchFamily="34" charset="0"/>
              </a:rPr>
              <a:t>VEM SALVAR-NOS!</a:t>
            </a:r>
          </a:p>
        </p:txBody>
      </p:sp>
      <p:sp>
        <p:nvSpPr>
          <p:cNvPr id="56324" name="Line 12"/>
          <p:cNvSpPr>
            <a:spLocks noChangeShapeType="1"/>
          </p:cNvSpPr>
          <p:nvPr/>
        </p:nvSpPr>
        <p:spPr bwMode="auto">
          <a:xfrm>
            <a:off x="3500438" y="1772816"/>
            <a:ext cx="4427537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65832" y="392905"/>
            <a:ext cx="821233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9900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ORAÇÃO </a:t>
            </a:r>
            <a:r>
              <a:rPr lang="pt-PT" sz="3600" kern="10" baseline="0" dirty="0">
                <a:ln w="11430"/>
                <a:solidFill>
                  <a:srgbClr val="9900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UNIVERSAL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98463" y="1844824"/>
            <a:ext cx="8496300" cy="3323987"/>
          </a:xfrm>
          <a:prstGeom prst="rect">
            <a:avLst/>
          </a:prstGeom>
        </p:spPr>
        <p:txBody>
          <a:bodyPr>
            <a:spAutoFit/>
          </a:bodyPr>
          <a:lstStyle/>
          <a:p>
            <a:pPr lvl="2" algn="l">
              <a:lnSpc>
                <a:spcPts val="26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Oramos... a Jesus, o Filho de Deus e filho de Maria.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lvl="2" algn="l">
              <a:lnSpc>
                <a:spcPts val="26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No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tempo que falta para a chegada deste Salvador, vamos aprender com ela, a Virgem Maria, como é que devemos preparar o nosso encontro com Jesus.   </a:t>
            </a:r>
          </a:p>
          <a:p>
            <a:pPr lvl="2" algn="l">
              <a:lnSpc>
                <a:spcPts val="2600"/>
              </a:lnSpc>
              <a:spcAft>
                <a:spcPts val="18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		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    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Porque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 vem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para: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           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6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mostrar o caminho da salvação, pelo deserto da vida...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libertar-nos do erro do pecado pela força do seu Espírito… 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iluminar as trevas da nossa vida como Sol de Justiça...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fortalecer e conformar a nossa fé, esperança e amor…</a:t>
            </a: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3491852" y="1196206"/>
            <a:ext cx="4427537" cy="57661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Oração dos Fiéis</a:t>
            </a:r>
            <a:endParaRPr lang="pt-PT" sz="3600" i="1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539750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7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Liturgia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EUCARÍSTICA</a:t>
            </a:r>
          </a:p>
        </p:txBody>
      </p:sp>
      <p:sp>
        <p:nvSpPr>
          <p:cNvPr id="57347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5735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492896"/>
            <a:ext cx="3840163" cy="2627313"/>
          </a:xfrm>
          <a:prstGeom prst="rect">
            <a:avLst/>
          </a:prstGeom>
          <a:noFill/>
          <a:ln>
            <a:noFill/>
          </a:ln>
          <a:effectLst>
            <a:glow rad="508000">
              <a:schemeClr val="tx2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929" y="1496615"/>
            <a:ext cx="4462463" cy="3084513"/>
          </a:xfrm>
          <a:prstGeom prst="rect">
            <a:avLst/>
          </a:prstGeom>
          <a:noFill/>
          <a:ln>
            <a:noFill/>
          </a:ln>
          <a:effectLst>
            <a:glow rad="368300">
              <a:schemeClr val="tx2">
                <a:alpha val="64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5" descr="http://sandrogerio.zip.net/images/capasi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5" y="3641945"/>
            <a:ext cx="3507901" cy="21633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3" descr="http://1.bp.blogspot.com/_Jvuw2QRPupk/TIKTPOpUJcI/AAAAAAAAAvI/s9I50H-9kwI/s1600/ceu_brilh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6361" y="1162202"/>
            <a:ext cx="4158029" cy="27708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1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8372" name="Line 6"/>
          <p:cNvSpPr>
            <a:spLocks noChangeShapeType="1"/>
          </p:cNvSpPr>
          <p:nvPr/>
        </p:nvSpPr>
        <p:spPr bwMode="auto">
          <a:xfrm flipH="1">
            <a:off x="755576" y="1268760"/>
            <a:ext cx="2665412" cy="936625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58376" name="Picture 22" descr="BREAD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1" name="Rectângulo 10"/>
          <p:cNvSpPr/>
          <p:nvPr/>
        </p:nvSpPr>
        <p:spPr>
          <a:xfrm>
            <a:off x="458395" y="2731989"/>
            <a:ext cx="7714055" cy="3217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1. Quando virá, Senhor, o dia</a:t>
            </a:r>
          </a:p>
          <a:p>
            <a:pPr lvl="1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em que apareça o Salvador;</a:t>
            </a:r>
          </a:p>
          <a:p>
            <a:pPr lvl="1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e soe o brado de alegria:</a:t>
            </a:r>
          </a:p>
          <a:p>
            <a:pPr lvl="1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Nasceu do mundo o Redentor!</a:t>
            </a:r>
          </a:p>
          <a:p>
            <a:pPr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 </a:t>
            </a:r>
          </a:p>
          <a:p>
            <a:pPr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DESÇA O ORVALHO DO ALTO DOS CÉUS</a:t>
            </a:r>
          </a:p>
          <a:p>
            <a:pPr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 AS NUVENS CHOVAM O JUSTO!</a:t>
            </a:r>
          </a:p>
          <a:p>
            <a:pPr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ABRA-SE A TERRA E GERMINE O SALVADOR!</a:t>
            </a:r>
          </a:p>
        </p:txBody>
      </p:sp>
      <p:sp>
        <p:nvSpPr>
          <p:cNvPr id="13" name="WordArt 3"/>
          <p:cNvSpPr>
            <a:spLocks noChangeArrowheads="1" noChangeShapeType="1"/>
          </p:cNvSpPr>
          <p:nvPr/>
        </p:nvSpPr>
        <p:spPr bwMode="auto">
          <a:xfrm rot="20443470">
            <a:off x="527207" y="1266871"/>
            <a:ext cx="2893854" cy="4073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OFERTÓRIO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52788" y="6007085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5939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5939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5939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Orai, irmãos, para que o meu e vosso sacrifício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seja aceite por Deus Pai todo-poderoso.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Receba o Senhor por tuas mãos este Sacrifício, 	para glória do Seu nome,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59402" name="Picture 22" descr="BREAD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152525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85809" y="6079093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6041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042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042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 Senhor esteja convosco.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Ele está no meio de nós.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Corações ao alto.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nosso coração está em Deus.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Dêmos graças ao Senhor nosso Deus.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É nosso dever, é nossa salvação.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0426" name="Picture 22" descr="BREAD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152525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13550" y="4397375"/>
            <a:ext cx="2376488" cy="1617663"/>
          </a:xfrm>
          <a:noFill/>
        </p:spPr>
      </p:pic>
      <p:sp>
        <p:nvSpPr>
          <p:cNvPr id="44035" name="WordArt 10"/>
          <p:cNvSpPr>
            <a:spLocks noChangeArrowheads="1" noChangeShapeType="1" noTextEdit="1"/>
          </p:cNvSpPr>
          <p:nvPr/>
        </p:nvSpPr>
        <p:spPr bwMode="auto">
          <a:xfrm>
            <a:off x="7967663" y="5572125"/>
            <a:ext cx="5048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E</a:t>
            </a:r>
          </a:p>
        </p:txBody>
      </p:sp>
      <p:sp>
        <p:nvSpPr>
          <p:cNvPr id="9" name="WordArt 4"/>
          <p:cNvSpPr>
            <a:spLocks noChangeArrowheads="1" noChangeShapeType="1"/>
          </p:cNvSpPr>
          <p:nvPr/>
        </p:nvSpPr>
        <p:spPr bwMode="auto">
          <a:xfrm>
            <a:off x="506114" y="476672"/>
            <a:ext cx="8143932" cy="25922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ts val="4000"/>
              </a:lnSpc>
              <a:defRPr/>
            </a:pPr>
            <a:r>
              <a:rPr lang="pt-PT" sz="3600" kern="10" baseline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76200">
                    <a:schemeClr val="tx1"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Domingo </a:t>
            </a:r>
            <a:r>
              <a:rPr lang="pt-PT" sz="3600" kern="1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76200">
                    <a:schemeClr val="tx1"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4 </a:t>
            </a:r>
            <a:endParaRPr lang="pt-PT" sz="3600" kern="10" baseline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76200">
                  <a:schemeClr val="tx1"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  <a:p>
            <a:pPr>
              <a:lnSpc>
                <a:spcPts val="4000"/>
              </a:lnSpc>
              <a:defRPr/>
            </a:pPr>
            <a:r>
              <a:rPr lang="pt-PT" sz="3600" kern="10" baseline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76200">
                    <a:schemeClr val="tx1"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do Advento</a:t>
            </a:r>
          </a:p>
        </p:txBody>
      </p:sp>
      <p:sp>
        <p:nvSpPr>
          <p:cNvPr id="44038" name="WordArt 6"/>
          <p:cNvSpPr>
            <a:spLocks noChangeArrowheads="1" noChangeShapeType="1" noTextEdit="1"/>
          </p:cNvSpPr>
          <p:nvPr/>
        </p:nvSpPr>
        <p:spPr bwMode="auto">
          <a:xfrm>
            <a:off x="7737475" y="4183063"/>
            <a:ext cx="482600" cy="5667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921896" y="5752961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B )</a:t>
            </a:r>
          </a:p>
        </p:txBody>
      </p:sp>
      <p:sp>
        <p:nvSpPr>
          <p:cNvPr id="15" name="WordArt 6"/>
          <p:cNvSpPr>
            <a:spLocks noChangeArrowheads="1" noChangeShapeType="1" noTextEdit="1"/>
          </p:cNvSpPr>
          <p:nvPr/>
        </p:nvSpPr>
        <p:spPr bwMode="auto">
          <a:xfrm>
            <a:off x="6931488" y="5301208"/>
            <a:ext cx="493878" cy="540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1" name="Text Box 16"/>
          <p:cNvSpPr txBox="1">
            <a:spLocks noChangeArrowheads="1"/>
          </p:cNvSpPr>
          <p:nvPr/>
        </p:nvSpPr>
        <p:spPr bwMode="auto">
          <a:xfrm>
            <a:off x="395288" y="3435350"/>
            <a:ext cx="6303962" cy="2062163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latin typeface="Arial" charset="0"/>
              </a:rPr>
              <a:t>- Porque Maria disse </a:t>
            </a:r>
            <a:r>
              <a:rPr lang="pt-PT" sz="2000" i="1" baseline="0" dirty="0">
                <a:latin typeface="Arial" charset="0"/>
              </a:rPr>
              <a:t>Sim</a:t>
            </a:r>
            <a:r>
              <a:rPr lang="pt-PT" sz="2000" baseline="0" dirty="0">
                <a:latin typeface="Arial" charset="0"/>
              </a:rPr>
              <a:t>, foi concebido e nasceu, por Ela, </a:t>
            </a:r>
            <a:r>
              <a:rPr lang="pt-PT" sz="2000" i="1" baseline="0" dirty="0">
                <a:latin typeface="Arial" charset="0"/>
              </a:rPr>
              <a:t>o Filho de Deus</a:t>
            </a:r>
            <a:r>
              <a:rPr lang="pt-PT" sz="2000" baseline="0" dirty="0">
                <a:latin typeface="Arial" charset="0"/>
              </a:rPr>
              <a:t>... </a:t>
            </a:r>
            <a:r>
              <a:rPr lang="pt-PT" sz="2000" b="0" i="1" baseline="0" dirty="0">
                <a:latin typeface="Arial" charset="0"/>
              </a:rPr>
              <a:t>[ 3ª L./ </a:t>
            </a:r>
            <a:r>
              <a:rPr lang="pt-PT" sz="2000" b="0" i="1" baseline="0" dirty="0" smtClean="0">
                <a:latin typeface="Arial" charset="0"/>
              </a:rPr>
              <a:t>Evang. </a:t>
            </a:r>
            <a:r>
              <a:rPr lang="pt-PT" sz="2000" b="0" baseline="0" dirty="0">
                <a:latin typeface="Arial" charset="0"/>
              </a:rPr>
              <a:t>- </a:t>
            </a:r>
            <a:r>
              <a:rPr lang="pt-PT" sz="2000" baseline="0" dirty="0">
                <a:latin typeface="Arial" charset="0"/>
              </a:rPr>
              <a:t>Lc 1 </a:t>
            </a:r>
            <a:r>
              <a:rPr lang="pt-PT" sz="2000" b="0" i="1" baseline="0" dirty="0">
                <a:latin typeface="Arial" charset="0"/>
              </a:rPr>
              <a:t>]</a:t>
            </a:r>
            <a:r>
              <a:rPr lang="pt-PT" sz="2000" baseline="0" dirty="0">
                <a:latin typeface="Arial" charset="0"/>
              </a:rPr>
              <a:t> 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latin typeface="Arial" charset="0"/>
              </a:rPr>
              <a:t>- Deus tinha prometido que um descendente de David seria </a:t>
            </a:r>
            <a:r>
              <a:rPr lang="pt-PT" sz="2000" i="1" baseline="0" dirty="0">
                <a:latin typeface="Arial" charset="0"/>
              </a:rPr>
              <a:t>seu próprio Filho</a:t>
            </a:r>
            <a:r>
              <a:rPr lang="pt-PT" sz="2000" baseline="0" dirty="0">
                <a:latin typeface="Arial" charset="0"/>
              </a:rPr>
              <a:t>... </a:t>
            </a:r>
            <a:r>
              <a:rPr lang="pt-PT" sz="2000" b="0" i="1" baseline="0" dirty="0">
                <a:latin typeface="Arial" charset="0"/>
              </a:rPr>
              <a:t>[ 1ª Leit.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2 Sm 7 </a:t>
            </a:r>
            <a:r>
              <a:rPr lang="pt-PT" sz="2000" b="0" i="1" baseline="0" dirty="0">
                <a:latin typeface="Arial" charset="0"/>
              </a:rPr>
              <a:t>]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latin typeface="Arial" charset="0"/>
              </a:rPr>
              <a:t>- Paulo proclama </a:t>
            </a:r>
            <a:r>
              <a:rPr lang="pt-PT" sz="2000" i="1" baseline="0" dirty="0">
                <a:latin typeface="Arial" charset="0"/>
              </a:rPr>
              <a:t>“a revelação do mistério oculto... que agora foi manifestado”</a:t>
            </a:r>
            <a:r>
              <a:rPr lang="pt-PT" sz="2000" baseline="0" dirty="0">
                <a:latin typeface="Arial" charset="0"/>
              </a:rPr>
              <a:t>…  </a:t>
            </a:r>
            <a:r>
              <a:rPr lang="pt-PT" sz="2000" b="0" i="1" baseline="0" dirty="0">
                <a:latin typeface="Arial" charset="0"/>
              </a:rPr>
              <a:t>[ 2ª Leit.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Rm 16 </a:t>
            </a:r>
            <a:r>
              <a:rPr lang="pt-PT" sz="2000" b="0" i="1" baseline="0" dirty="0">
                <a:latin typeface="Arial" charset="0"/>
              </a:rPr>
              <a:t>]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095375"/>
            <a:ext cx="3168650" cy="3125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43" name="Picture 11" descr="http://3.bp.blogspot.com/_X6YAYCS141Y/TFIuqXMFzeI/AAAAAAAACBY/lRjWu7zy5R8/S730/r.gif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9" y="2908995"/>
            <a:ext cx="3456755" cy="32118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44" name="Line 3"/>
          <p:cNvSpPr>
            <a:spLocks noChangeShapeType="1"/>
          </p:cNvSpPr>
          <p:nvPr/>
        </p:nvSpPr>
        <p:spPr bwMode="auto">
          <a:xfrm>
            <a:off x="392113" y="827088"/>
            <a:ext cx="8280400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1445" name="Line 5"/>
          <p:cNvSpPr>
            <a:spLocks noChangeShapeType="1"/>
          </p:cNvSpPr>
          <p:nvPr/>
        </p:nvSpPr>
        <p:spPr bwMode="auto">
          <a:xfrm flipV="1">
            <a:off x="915492" y="1412776"/>
            <a:ext cx="1856308" cy="1620826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61448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100" y="258763"/>
            <a:ext cx="8547100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49" name="Picture 22" descr="BREAD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" name="Rectângulo 9"/>
          <p:cNvSpPr/>
          <p:nvPr/>
        </p:nvSpPr>
        <p:spPr>
          <a:xfrm>
            <a:off x="1575624" y="1207856"/>
            <a:ext cx="7316855" cy="4885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3" algn="l" eaLnBrk="0" hangingPunct="0">
              <a:lnSpc>
                <a:spcPts val="4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Santo</a:t>
            </a:r>
            <a:r>
              <a:rPr kumimoji="0" lang="pt-PT" sz="3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, Santo, Santo,</a:t>
            </a:r>
          </a:p>
          <a:p>
            <a:pPr lvl="3" algn="l" eaLnBrk="0" hangingPunct="0">
              <a:lnSpc>
                <a:spcPts val="4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Senhor Deus do Universo.</a:t>
            </a:r>
          </a:p>
          <a:p>
            <a:pPr marL="1160463" lvl="2" algn="l" eaLnBrk="0" hangingPunct="0">
              <a:lnSpc>
                <a:spcPts val="4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 céu e a terra proclamam</a:t>
            </a:r>
          </a:p>
          <a:p>
            <a:pPr marL="1160463" lvl="2" algn="l" eaLnBrk="0" hangingPunct="0">
              <a:lnSpc>
                <a:spcPts val="4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 Vossa glória. </a:t>
            </a:r>
          </a:p>
          <a:p>
            <a:pPr lvl="3" algn="l" eaLnBrk="0" hangingPunct="0">
              <a:lnSpc>
                <a:spcPts val="4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kumimoji="0" lang="pt-PT" sz="32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Hossana </a:t>
            </a:r>
            <a:r>
              <a:rPr kumimoji="0" lang="pt-PT" sz="3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nas alturas!</a:t>
            </a:r>
          </a:p>
          <a:p>
            <a:pPr marL="1165225" lvl="3" algn="l" eaLnBrk="0" hangingPunct="0">
              <a:lnSpc>
                <a:spcPts val="4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Bendito O que vem </a:t>
            </a:r>
          </a:p>
          <a:p>
            <a:pPr marL="1165225" lvl="3" algn="l" eaLnBrk="0" hangingPunct="0">
              <a:lnSpc>
                <a:spcPts val="4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em nome do Senhor.</a:t>
            </a:r>
          </a:p>
          <a:p>
            <a:pPr lvl="3" algn="l" eaLnBrk="0" hangingPunct="0">
              <a:lnSpc>
                <a:spcPts val="4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kumimoji="0" lang="pt-PT" sz="32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Hossana </a:t>
            </a:r>
            <a:r>
              <a:rPr kumimoji="0" lang="pt-PT" sz="3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nas alturas!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9130068">
            <a:off x="317638" y="1810031"/>
            <a:ext cx="2608275" cy="43486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Santo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44500" y="1052736"/>
            <a:ext cx="8448675" cy="5399088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 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[ </a:t>
            </a:r>
            <a:r>
              <a:rPr lang="pt-PT" sz="1400" i="1" u="sng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400" b="1" i="1" u="sng" spc="1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 ] 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1ª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1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  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Anunciamos, Senhor, a Vossa morte,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proclamamos a Vossa Ressurreição.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Vinde, Senhor Jesus!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	 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(2ª)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600" spc="100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26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600" i="1" u="sng" spc="100" dirty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2600" i="1" spc="100" dirty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2600" i="1" spc="100" dirty="0">
                <a:solidFill>
                  <a:srgbClr val="FFFF66"/>
                </a:solidFill>
                <a:latin typeface="Arial" charset="0"/>
              </a:rPr>
            </a:br>
            <a:r>
              <a:rPr lang="pt-PT" sz="2600" i="1" spc="100" dirty="0">
                <a:solidFill>
                  <a:srgbClr val="FFFFFF"/>
                </a:solidFill>
                <a:latin typeface="Arial" charset="0"/>
              </a:rPr>
              <a:t>	      </a:t>
            </a:r>
            <a:r>
              <a:rPr lang="pt-PT" sz="26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2600" b="1" spc="100" dirty="0">
                <a:solidFill>
                  <a:srgbClr val="FFFFFF"/>
                </a:solidFill>
                <a:latin typeface="Arial" charset="0"/>
              </a:rPr>
              <a:t>Quando comemos deste pão</a:t>
            </a:r>
            <a:br>
              <a:rPr lang="pt-PT" sz="26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600" b="1" spc="100" dirty="0">
                <a:solidFill>
                  <a:srgbClr val="FFFFFF"/>
                </a:solidFill>
                <a:latin typeface="Arial" charset="0"/>
              </a:rPr>
              <a:t>	          e bebemos deste cálice, </a:t>
            </a:r>
            <a:br>
              <a:rPr lang="pt-PT" sz="26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600" b="1" spc="100" dirty="0">
                <a:solidFill>
                  <a:srgbClr val="FFFFFF"/>
                </a:solidFill>
                <a:latin typeface="Arial" charset="0"/>
              </a:rPr>
              <a:t>	          anunciamos, Senhor, a Vossa morte,</a:t>
            </a:r>
            <a:br>
              <a:rPr lang="pt-PT" sz="26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600" b="1" spc="100" dirty="0">
                <a:solidFill>
                  <a:srgbClr val="FFFFFF"/>
                </a:solidFill>
                <a:latin typeface="Arial" charset="0"/>
              </a:rPr>
              <a:t>	          esperando a Vossa vinda gloriosa.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1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1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>	</a:t>
            </a:r>
            <a:r>
              <a:rPr lang="pt-PT" sz="800" i="1" spc="100" dirty="0" smtClean="0">
                <a:solidFill>
                  <a:srgbClr val="FFFFFF"/>
                </a:solidFill>
                <a:latin typeface="Arial" charset="0"/>
              </a:rPr>
              <a:t>	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3ª)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1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		  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 P-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Glória a Vós que morrestes na cruz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	          e agora viveis para sempre.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	          Salvador do mundo, salvai-nos!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	          Vinde, Senhor Jesus!</a:t>
            </a:r>
            <a:endParaRPr lang="pt-PT" sz="2200" b="1" spc="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2195513" y="1268760"/>
            <a:ext cx="2592387" cy="0"/>
          </a:xfrm>
          <a:prstGeom prst="line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62468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2469" name="Line 6"/>
          <p:cNvSpPr>
            <a:spLocks noChangeShapeType="1"/>
          </p:cNvSpPr>
          <p:nvPr/>
        </p:nvSpPr>
        <p:spPr bwMode="auto">
          <a:xfrm>
            <a:off x="2700338" y="2564904"/>
            <a:ext cx="2665412" cy="0"/>
          </a:xfrm>
          <a:prstGeom prst="line">
            <a:avLst/>
          </a:prstGeom>
          <a:noFill/>
          <a:ln w="254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2470" name="Line 7"/>
          <p:cNvSpPr>
            <a:spLocks noChangeShapeType="1"/>
          </p:cNvSpPr>
          <p:nvPr/>
        </p:nvSpPr>
        <p:spPr bwMode="auto">
          <a:xfrm>
            <a:off x="3851275" y="4797152"/>
            <a:ext cx="2665413" cy="0"/>
          </a:xfrm>
          <a:prstGeom prst="line">
            <a:avLst/>
          </a:prstGeom>
          <a:noFill/>
          <a:ln w="254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62472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263525"/>
            <a:ext cx="8547100" cy="573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2473" name="Picture 22" descr="BREAD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2474" name="Raio 9"/>
          <p:cNvSpPr>
            <a:spLocks noChangeArrowheads="1"/>
          </p:cNvSpPr>
          <p:nvPr/>
        </p:nvSpPr>
        <p:spPr bwMode="auto">
          <a:xfrm rot="-5758268">
            <a:off x="1402556" y="3745707"/>
            <a:ext cx="252413" cy="736600"/>
          </a:xfrm>
          <a:prstGeom prst="lightningBolt">
            <a:avLst/>
          </a:prstGeom>
          <a:solidFill>
            <a:schemeClr val="accent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t-PT"/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>
            <a:off x="1979712" y="908720"/>
            <a:ext cx="3024336" cy="35512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- Aclamações -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19" descr="http://4.bp.blogspot.com/-OcYjv9QTf3U/TuuvIsdfIYI/AAAAAAAABBo/-sYcn3voMOs/s1600/magnific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981075"/>
            <a:ext cx="2100262" cy="2578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491" name="Picture 4" descr="http://t3.gstatic.com/images?q=tbn:ANd9GcQOR8FS59EZYg9v2c-QC_aeDDhllFYZoyushN-UdXskMia5_Nx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4143375"/>
            <a:ext cx="2497138" cy="22431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492" name="Picture 11" descr="http://t3.gstatic.com/images?q=tbn:ANd9GcTbPovwDdUKRY-3l0GKCq83ZJla7_w57JpnXKc3Xvijd3oYxDP7_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365625"/>
            <a:ext cx="2438400" cy="20208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493" name="Picture 2" descr="http://3.bp.blogspot.com/_nTfykxtooCU/TKyT7vYuc3I/AAAAAAAAAJo/4PxjX8jwws4/s1600/57%2520Comunidad%2520orando_jpg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413" y="2781300"/>
            <a:ext cx="4195762" cy="32051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494" name="Picture 15" descr="http://t3.gstatic.com/images?q=tbn:ANd9GcTB5guPMX8FlLHudFu6xL336ILiUmxAw-Qpzm9DSYwUqC0RIDybf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2257" y="1587358"/>
            <a:ext cx="1636712" cy="2082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495" name="Picture 13" descr="http://t1.gstatic.com/images?q=tbn:ANd9GcSdbZ2V92Kvb2YPCxAjt-W-LvyLlaSKDcCCviWq223cieJYh7R5T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690688"/>
            <a:ext cx="1624012" cy="23415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6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2191" y="2943728"/>
            <a:ext cx="4970084" cy="759619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00FFFF"/>
                </a:solidFill>
                <a:effectLst>
                  <a:glow rad="139700">
                    <a:srgbClr val="6699FF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“Abbá!”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CCECFF"/>
              </a:solidFill>
              <a:effectLst>
                <a:glow rad="139700">
                  <a:srgbClr val="6699FF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8F8F8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900113" y="1628775"/>
            <a:ext cx="3883025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63500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63501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8" name="Imagem 17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571133" y="3764847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1" name="Imagem 20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897742" y="3603331"/>
            <a:ext cx="1377073" cy="55966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3505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275" y="269875"/>
            <a:ext cx="8547100" cy="573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3506" name="Picture 22" descr="BREAD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9" name="WordArt 3"/>
          <p:cNvSpPr>
            <a:spLocks noChangeArrowheads="1" noChangeShapeType="1"/>
          </p:cNvSpPr>
          <p:nvPr/>
        </p:nvSpPr>
        <p:spPr bwMode="auto">
          <a:xfrm>
            <a:off x="899592" y="980728"/>
            <a:ext cx="4824536" cy="53875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Pai Nosso …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11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768859" y="6025040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6451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451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451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Livrai-nos de todo o mal, Senhor  …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         … a vinda gloriosa de Jesus Cristo nosso Salvador.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Vosso é o reino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 e o poder e a glória para sempre!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lvl="1"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Amen!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paz do Senhor esteja sempre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4522" name="Picture 22" descr="BREAD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152525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85809" y="6079093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10" descr="http://t2.gstatic.com/images?q=tbn:ANd9GcSqMHSFQuTUyWPQ3yfE9VhJ1ink4V-IG__Yl-100tiQCyAtY4sw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921" y="1108819"/>
            <a:ext cx="2376487" cy="3616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540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5541" name="Line 5"/>
          <p:cNvSpPr>
            <a:spLocks noChangeShapeType="1"/>
          </p:cNvSpPr>
          <p:nvPr/>
        </p:nvSpPr>
        <p:spPr bwMode="auto">
          <a:xfrm flipV="1">
            <a:off x="1331640" y="1197024"/>
            <a:ext cx="0" cy="324008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 algn="l"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 algn="l"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5545" name="Picture 22" descr="BREAD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" name="Rectângulo 12"/>
          <p:cNvSpPr/>
          <p:nvPr/>
        </p:nvSpPr>
        <p:spPr>
          <a:xfrm>
            <a:off x="499677" y="1092792"/>
            <a:ext cx="7600715" cy="3593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3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Cordeiro de Deus </a:t>
            </a:r>
          </a:p>
          <a:p>
            <a:pPr lvl="3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que tirais o pecado do mundo,</a:t>
            </a:r>
          </a:p>
          <a:p>
            <a:pPr lvl="3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tende piedade de nós.</a:t>
            </a:r>
          </a:p>
          <a:p>
            <a:pPr lvl="3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Cordeiro de Deus </a:t>
            </a:r>
          </a:p>
          <a:p>
            <a:pPr lvl="3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que tirais o pecado do mundo,</a:t>
            </a:r>
          </a:p>
          <a:p>
            <a:pPr lvl="3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tende piedade de nós.</a:t>
            </a:r>
          </a:p>
          <a:p>
            <a:pPr lvl="3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	Cordeiro de Deus </a:t>
            </a:r>
          </a:p>
          <a:p>
            <a:pPr lvl="3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	que tirais o pecado do mundo,</a:t>
            </a:r>
          </a:p>
          <a:p>
            <a:pPr lvl="3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	dai-nos a paz.</a:t>
            </a:r>
          </a:p>
        </p:txBody>
      </p:sp>
      <p:sp>
        <p:nvSpPr>
          <p:cNvPr id="14" name="WordArt 3"/>
          <p:cNvSpPr>
            <a:spLocks noChangeArrowheads="1" noChangeShapeType="1"/>
          </p:cNvSpPr>
          <p:nvPr/>
        </p:nvSpPr>
        <p:spPr bwMode="auto">
          <a:xfrm rot="16200000">
            <a:off x="-683004" y="2534240"/>
            <a:ext cx="3239866" cy="5013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Cordeiro de Deus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4" descr="http://t2.gstatic.com/images?q=tbn:ANd9GcRbD91e6zyQlHCN5u4y312uxW8B_saFW_26Uwpln5cbM2Wrd9l-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0314" y="1340768"/>
            <a:ext cx="2786062" cy="46259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8" descr="http://www.noticiasdocampo.com.br/site/images/stories/trigo204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014802"/>
            <a:ext cx="2471384" cy="32945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563" name="Line 4"/>
          <p:cNvSpPr>
            <a:spLocks noChangeShapeType="1"/>
          </p:cNvSpPr>
          <p:nvPr/>
        </p:nvSpPr>
        <p:spPr bwMode="auto">
          <a:xfrm flipH="1" flipV="1">
            <a:off x="701675" y="1412875"/>
            <a:ext cx="3132138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6564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66567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08019" y="5969712"/>
            <a:ext cx="265113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6568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6569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66570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563" y="284163"/>
            <a:ext cx="8547100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6571" name="Picture 22" descr="BREAD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" name="Rectângulo 12"/>
          <p:cNvSpPr/>
          <p:nvPr/>
        </p:nvSpPr>
        <p:spPr>
          <a:xfrm>
            <a:off x="1979662" y="1738028"/>
            <a:ext cx="5688682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spc="2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 VIRGEM CONCEBERÁ,</a:t>
            </a:r>
          </a:p>
          <a:p>
            <a:pPr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spc="2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DIZ O SAGRADO PAPEL.</a:t>
            </a:r>
          </a:p>
          <a:p>
            <a:pPr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spc="2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À LUZ UM FILHO DARÁ,</a:t>
            </a:r>
          </a:p>
          <a:p>
            <a:pPr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spc="2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VAI CHAMAR-SE EMMANUEL.</a:t>
            </a:r>
          </a:p>
          <a:p>
            <a:pPr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spc="2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kumimoji="0" lang="pt-PT" sz="2300" i="1" kern="0" spc="2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À </a:t>
            </a:r>
            <a:r>
              <a:rPr kumimoji="0" lang="pt-PT" sz="2300" i="1" kern="0" spc="2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LUZ UM FILHO DARÁ,</a:t>
            </a:r>
          </a:p>
          <a:p>
            <a:pPr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spc="2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VAI </a:t>
            </a:r>
            <a:r>
              <a:rPr kumimoji="0" lang="pt-PT" sz="2300" i="1" kern="0" spc="2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CHAMAR-SE EMMANUEL.</a:t>
            </a:r>
          </a:p>
          <a:p>
            <a:pPr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spc="2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 </a:t>
            </a:r>
          </a:p>
          <a:p>
            <a:pPr lvl="2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spc="2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1. Emmanuel, Deus connosco</a:t>
            </a:r>
          </a:p>
          <a:p>
            <a:pPr lvl="2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spc="2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e p’ra nós na Comunhão.</a:t>
            </a:r>
          </a:p>
          <a:p>
            <a:pPr lvl="2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spc="2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À nossa alma vai descer,</a:t>
            </a:r>
          </a:p>
          <a:p>
            <a:pPr lvl="2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spc="2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vem ao nosso coração.</a:t>
            </a:r>
          </a:p>
        </p:txBody>
      </p:sp>
      <p:sp>
        <p:nvSpPr>
          <p:cNvPr id="14" name="WordArt 3"/>
          <p:cNvSpPr>
            <a:spLocks noChangeArrowheads="1" noChangeShapeType="1"/>
          </p:cNvSpPr>
          <p:nvPr/>
        </p:nvSpPr>
        <p:spPr bwMode="auto">
          <a:xfrm>
            <a:off x="648111" y="908720"/>
            <a:ext cx="3185702" cy="506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 (1)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2" descr="http://t2.gstatic.com/images?q=tbn:ANd9GcT0JF7h84gYQcsx5QyPmJ5ZcJXDMTMjbiC1HilfcGvuyIEaxB3HW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495025" y="1575073"/>
            <a:ext cx="3821391" cy="26991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4" descr="http://t2.gstatic.com/images?q=tbn:ANd9GcT6r-FhHvCGk-wsn-HLNbkw15sC8wqBhHtKMuE2c3dLT_ldkdU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835" y="3212976"/>
            <a:ext cx="3567125" cy="324036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587" name="Line 4"/>
          <p:cNvSpPr>
            <a:spLocks noChangeShapeType="1"/>
          </p:cNvSpPr>
          <p:nvPr/>
        </p:nvSpPr>
        <p:spPr bwMode="auto">
          <a:xfrm flipH="1" flipV="1">
            <a:off x="701675" y="1484784"/>
            <a:ext cx="3132138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7588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6759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024293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7592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284163"/>
            <a:ext cx="8547100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7593" name="Picture 22" descr="BREAD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" name="Rectângulo 9"/>
          <p:cNvSpPr/>
          <p:nvPr/>
        </p:nvSpPr>
        <p:spPr>
          <a:xfrm>
            <a:off x="1174800" y="1575073"/>
            <a:ext cx="7789688" cy="49623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spc="2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2. Limpos de nossos pecados</a:t>
            </a:r>
          </a:p>
          <a:p>
            <a:pPr algn="l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spc="2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no Sagrado Tribunal,</a:t>
            </a:r>
          </a:p>
          <a:p>
            <a:pPr algn="l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spc="2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recebamos a Jesus,</a:t>
            </a:r>
          </a:p>
          <a:p>
            <a:pPr algn="l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spc="2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apressemos o Natal.</a:t>
            </a:r>
          </a:p>
          <a:p>
            <a:pPr lvl="2" algn="l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spc="2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3. O Emmanuel, Deus connosco,</a:t>
            </a:r>
          </a:p>
          <a:p>
            <a:pPr lvl="2" algn="l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spc="2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que nasceu da Virgem Mãe,</a:t>
            </a:r>
          </a:p>
          <a:p>
            <a:pPr lvl="2" algn="l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spc="2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vem viver em nossas almas,</a:t>
            </a:r>
          </a:p>
          <a:p>
            <a:pPr lvl="2" algn="l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spc="2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que presépios são também</a:t>
            </a:r>
            <a:r>
              <a:rPr kumimoji="0" lang="pt-PT" sz="2300" i="1" kern="0" spc="2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  <a:endParaRPr kumimoji="0" lang="pt-PT" sz="2300" i="1" kern="0" spc="20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5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spc="2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 VIRGEM CONCEBERÁ,</a:t>
            </a:r>
          </a:p>
          <a:p>
            <a:pPr lvl="5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spc="2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DIZ O SAGRADO PAPEL.</a:t>
            </a:r>
          </a:p>
          <a:p>
            <a:pPr lvl="5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spc="2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À LUZ UM FILHO DARÁ,</a:t>
            </a:r>
          </a:p>
          <a:p>
            <a:pPr lvl="5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spc="2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VAI CHAMAR-SE EMMANUEL.</a:t>
            </a:r>
          </a:p>
          <a:p>
            <a:pPr lvl="5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spc="2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kumimoji="0" lang="pt-PT" sz="2300" i="1" kern="0" spc="2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À </a:t>
            </a:r>
            <a:r>
              <a:rPr kumimoji="0" lang="pt-PT" sz="2300" i="1" kern="0" spc="2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LUZ UM FILHO DARÁ,</a:t>
            </a:r>
          </a:p>
          <a:p>
            <a:pPr lvl="5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spc="2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VAI </a:t>
            </a:r>
            <a:r>
              <a:rPr kumimoji="0" lang="pt-PT" sz="2300" i="1" kern="0" spc="2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CHAMAR-SE EMMANUEL.</a:t>
            </a:r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>
            <a:off x="666218" y="980728"/>
            <a:ext cx="3185702" cy="506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 (2)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1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873125" y="1628800"/>
            <a:ext cx="6372225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68614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284163"/>
            <a:ext cx="8547100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8615" name="Picture 22" descr="BREAD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552896" y="1844824"/>
            <a:ext cx="8483600" cy="3323987"/>
          </a:xfrm>
          <a:prstGeom prst="rect">
            <a:avLst/>
          </a:prstGeom>
        </p:spPr>
        <p:txBody>
          <a:bodyPr>
            <a:spAutoFit/>
          </a:bodyPr>
          <a:lstStyle/>
          <a:p>
            <a:pPr lvl="2" algn="l">
              <a:spcAft>
                <a:spcPts val="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Nós é que somos – cada um de nós – a verdadeira morada onde Jesus quer habitar.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“Nós é que somos </a:t>
            </a:r>
            <a:endParaRPr lang="pt-PT" sz="2000" i="1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lvl="2" algn="l">
              <a:spcAft>
                <a:spcPts val="0"/>
              </a:spcAft>
              <a:defRPr/>
            </a:pP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os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templos do Senhor”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como diz a Palavra de Deus.</a:t>
            </a:r>
          </a:p>
          <a:p>
            <a:pPr lvl="2" algn="l">
              <a:spcAft>
                <a:spcPts val="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          	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Preparemos-Lhe essa “morada”, </a:t>
            </a:r>
          </a:p>
          <a:p>
            <a:pPr lvl="2" algn="l">
              <a:spcAft>
                <a:spcPts val="1800"/>
              </a:spcAft>
              <a:defRPr/>
            </a:pP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enquanto chega o dia em que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   </a:t>
            </a:r>
            <a:endParaRPr lang="pt-PT" sz="2000" i="1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 a nossa noite e pobreza vejam a sua Luz e Riqueza…</a:t>
            </a:r>
          </a:p>
          <a:p>
            <a:pPr algn="l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 a nossa fé e esperança alcancem o seu Amor…</a:t>
            </a:r>
          </a:p>
          <a:p>
            <a:pPr algn="l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 a nossa vigilância nesta vida encontre a sua Presença…</a:t>
            </a:r>
          </a:p>
          <a:p>
            <a:pPr algn="l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 ao passar a morte, o nosso coração encontre a sua Vida.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873578" y="1122570"/>
            <a:ext cx="6362718" cy="506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AÇÃO DE GRAÇAS / REFLEXÃO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0" name="WordArt 11"/>
          <p:cNvSpPr>
            <a:spLocks noChangeArrowheads="1" noChangeShapeType="1" noTextEdit="1"/>
          </p:cNvSpPr>
          <p:nvPr/>
        </p:nvSpPr>
        <p:spPr bwMode="auto">
          <a:xfrm>
            <a:off x="1187624" y="5373216"/>
            <a:ext cx="6912768" cy="8640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>
              <a:lnSpc>
                <a:spcPts val="4500"/>
              </a:lnSpc>
            </a:pPr>
            <a:r>
              <a:rPr lang="pt-PT" sz="36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Rounded MT Bold" pitchFamily="34" charset="0"/>
              </a:rPr>
              <a:t>FAZ DE NÓS, SENHOR,</a:t>
            </a:r>
          </a:p>
          <a:p>
            <a:pPr algn="l">
              <a:lnSpc>
                <a:spcPts val="4500"/>
              </a:lnSpc>
            </a:pPr>
            <a:r>
              <a:rPr lang="pt-PT" sz="36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Rounded MT Bold" pitchFamily="34" charset="0"/>
              </a:rPr>
              <a:t>A TUA MORADA 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9" descr="http://4.bp.blogspot.com/_6icbF2UnCyk/SyJ9smCxCfI/AAAAAAAAATc/st9ALT_s6OA/s400/presepi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8832" y="1628800"/>
            <a:ext cx="3531600" cy="35811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>
            <a:off x="576263" y="1052513"/>
            <a:ext cx="2700337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ângulo 6"/>
          <p:cNvSpPr/>
          <p:nvPr/>
        </p:nvSpPr>
        <p:spPr>
          <a:xfrm>
            <a:off x="755576" y="1420225"/>
            <a:ext cx="7128792" cy="4752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spc="2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MARIA, FONTE DA ES’PRANÇA,</a:t>
            </a:r>
          </a:p>
          <a:p>
            <a:pPr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spc="2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NESTE TEMPO DO ADVENTO,</a:t>
            </a:r>
          </a:p>
          <a:p>
            <a:pPr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spc="2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VOSSA MÃO NOS LEVE A CRISTO,</a:t>
            </a:r>
          </a:p>
          <a:p>
            <a:pPr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spc="2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AO SEU SANTO NASCIMENTO.</a:t>
            </a:r>
          </a:p>
          <a:p>
            <a:pPr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spc="2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VOSSA MÃO NOS LEVE A CRISTO,</a:t>
            </a:r>
          </a:p>
          <a:p>
            <a:pPr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spc="2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AO SEU SANTO NASCIMENTO.</a:t>
            </a:r>
          </a:p>
          <a:p>
            <a:pPr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spc="2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 </a:t>
            </a:r>
          </a:p>
          <a:p>
            <a:pPr lvl="4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spc="2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1. Exultai, Virgem formosa,</a:t>
            </a:r>
          </a:p>
          <a:p>
            <a:pPr lvl="4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spc="2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esposa de Deus, Maria!</a:t>
            </a:r>
          </a:p>
          <a:p>
            <a:pPr lvl="4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spc="2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Derramai no mundo a Graça</a:t>
            </a:r>
          </a:p>
          <a:p>
            <a:pPr lvl="4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spc="2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como o sol a luz do dia,</a:t>
            </a:r>
          </a:p>
          <a:p>
            <a:pPr lvl="4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spc="2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como o sol a luz do dia.</a:t>
            </a: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576396" y="474498"/>
            <a:ext cx="2700203" cy="506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Final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5" descr="http://3.bp.blogspot.com/_X8J15ZZ4dAY/TRS5UePCVsI/AAAAAAAABOc/Yvn37w_fISQ/s1600/Presepe200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5359" y="355600"/>
            <a:ext cx="2825113" cy="22813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59" name="Picture 21" descr="http://carloslopesshalom.files.wordpress.com/2011/10/nascimentodecristo_2_thumb.jpg?w=670&amp;h=45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005064"/>
            <a:ext cx="3503612" cy="23685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0" name="Picture 23" descr="http://t2.gstatic.com/images?q=tbn:ANd9GcTgzL1C7aCVitQmeIWOoDzGiUdtHrXxQMhIYq8bBqTtSw7eRfeRwQ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9350" y="4110038"/>
            <a:ext cx="2432050" cy="22447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1" name="Picture 19" descr="http://4.bp.blogspot.com/_6icbF2UnCyk/SyJ9smCxCfI/AAAAAAAAATc/st9ALT_s6OA/s400/presepi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2962" y="3573463"/>
            <a:ext cx="2865437" cy="29051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2" name="Picture 22" descr="http://t2.gstatic.com/images?q=tbn:ANd9GcT0JF7h84gYQcsx5QyPmJ5ZcJXDMTMjbiC1HilfcGvuyIEaxB3HW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420688"/>
            <a:ext cx="3816350" cy="26685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3" name="Picture 17" descr="http://4.bp.blogspot.com/_jK-JX4JMA8I/TQlnuwaRrrI/AAAAAAAAAM4/3G8jTzcmP0U/s1600/77884472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9350" y="332656"/>
            <a:ext cx="2638425" cy="39576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65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45066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45067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45068" name="AutoShape 7" descr="data:image/jpg;base64,/9j/4AAQSkZJRgABAQAAAQABAAD/2wCEAAkGBhQSERQUExQUFBUWGBwXGBgWFxcXGRUYGBgWFBgVFxgYHSYeFx0jGhgUHy8gJSgpLC0sFx4xNTAqNSYsLCkBCQoKDgwOGg8PGiwkHyQsLCwsLCwsLCwpKSwsLCwsLCksLCwsKSkpLCwsKSwsLCksLCwsLCksLCwsLCwpLCwpLP/AABEIAMoA+QMBIgACEQEDEQH/xAAcAAABBQEBAQAAAAAAAAAAAAAGAgMEBQcBAAj/xABLEAACAQIDBAYECgcGBQUBAAABAgMAEQQSIQUGMUETIlFhcZEHIzKBFDNCUmJyobGywSRTc5Ki0fAVFhdDgsJjg6Oz4VR00uLxNP/EABkBAAMBAQEAAAAAAAAAAAAAAAECAwAEBf/EACwRAAICAgIBAwMBCQAAAAAAAAABAhEDIRIxUSIyQQQTcWEjQlKBkaHR4fD/2gAMAwEAAhEDEQA/AHlpwCm4zTqiuM6BSLSwKStOKtYxwJXkGppRWnoIdaATiQ0sw6VI6OulaIBtMP3ClrhjfSpcUdPpFWMRRB2CnI4Sf/ypghp5YqYUgmDlShgR2VYnDUpYrUaNZWx4TKD3mo4SrySIWqreOlkNErpFpllqW6WNJZKaITuyk9aPA/dVy0dV2yk9aPA/dV20Wl6oycuyGY6Q0VTBFSGSlAQHWmWSpzRUy0fZQMQ3FN2qU6U00dYIw1MOtSrUy3GsYZy6Vy9OuKaIrGECu3rpFJrGKxBTi03Fwp8VMoeaQCxPM2AAuWJ4KANST2CrzZm6s8tizJADyI6ST32YIp97/lUTYGHzSO/NLRx/RYrmdx35WUeAYczRvgZANK6ceFcbZCU3dIj4XcjDr7eeY/8AEbT9xMqH3g09tPYOEEdzCiAfLiVUaMfPBWxAHE8fA1G2nvakbNHGDNKFLGNLXAVS3WJ0XQHQm55A0NY/eJ2zfCcUkEb4bp4xEVBJ1HRF3BLm4a+ULwp6S0JyH8Rg2ilMb66ZkflIosMwtwYEgMveCNDo4sVDse21CxMkssiwRIskcvSEh52UBY5JAGZ8oTq6g2NsvGi1I65ZqmWjK0MxxeVS4Yq8F7qfhXSlGPJFSxDenEFPZaZAEBdK8Y6WBrS5BpTAI+IXSq2RauJV0qqfjSTHiQZkplhUhqZkWjEYe2UbSrfnce86D7aIVFDWD+Nj+uv2kCiwR1VkpdkYx0y6VLZOVIMVKAr5Y6ZKVYSxVWbSlWO2Yks18qLqz2tew7BcXJsBfUi9KESyimGjpMcEz8FjjH02Zz7wlgPcx8acfZmKUXAhk7lzRMfDMWUnxK+NLyQ3FojhdKbKClwzZiVIZHGpRxlYC/tW4Mv0lJHfSMREOZphRlje5pplp57W15U0KJhBr2au5K9lrGKeAVNiUaVHw66CpUYqRQVsTayRQK7m1wZToT7TI7XtwHXC+B7qtt59uDNFh4ZAHxJyq6n2VtcvmHAeyAe1wRwoPDmNSuZQIiVIdSQyPolypBUFGyltQLMbdW4p4p2Mc5d1zqomhkYkmwMGQKdWX2ZMtuBdh216XLSaOVrYQ43by4OGAwqOlhxDxZSbM40aTpCt9FeTIx55iR7VRt0MFhAR8KkjZsuX18oAyXLZcha2W99DehBsSZsSZjlVpbvZOC30AFwLnjc63N+FXuyt2J5o5Ew8cKsxBaWdFZivyirnMA3YQD7q5Mniy+KFRug927gMFC+EmVIoz03RgRhUDmRSqtlW3SFH6M87Ak1cxDWgfZ2xC0mCZpQVhZ4yMqMc5XPH1ipK3Mdri3AWsWo/hUVAdqmeMdORrau5edKtWAKAHZToNIU17L20yFHRXS3KuJwpS0wCLtKXq5PnrIL9lkJ0qvvdVPMqD5gGpu0j1ovFx/0pP5VXwm8afUX8IpZjRGXWmH40+1NkUYjiYvbj/aR/9xaK1BFC0JAdD2SRn/qIKLCtUZOXY2X1pRrwI17a8x1FKKVO8m1hhYGltma4VF4ZnY2Ve4cSe4GqLY2HZj0khzyPbMx7uCgfJUXNlGgueZJMH0wY9okwZKOYunOYoVvmyEIoDcSQZT7rc6stm7agXCHEq5eJEZ26tnGQEspXSzCxFqlkT0XxUk38l5NPHCuaV0jXtdgo7efcCfAE1SYn0o4BI2Yyt1bXXI2e1wpOXsBNieRBHKsw9K++rYiX4PGVMKe0Movn64zB+OqNYjQcRrxIEZibZrtbQZiTa5LEeBLMfEk00MWrYjk7NX399J+FnhC4cO8itmjlHUeGQZWSRQQSyn1iMDbhaxuDV5uzvEmNw4caOoCyrzV7a6fNOpB7PA1iUOJ46W5+Ro49GOItjnXlJhyfEo62NvAnzqnFJUhX5NIEN+Nc6K1SGFMycKUAzauZBThNJvRMVGE4CpkYqHg+AqcgqJQhbU2KZhdJGhlGgddQRxyuvylvfvFyRzvn+12GEKRyIjujSIyZmKSQyAyKTbKxt0jAHQ5hxuK07F4+OCJ5ZTlRBdjYm1yFGg1JuRQeseH2hjekw86iRWjKo6k5zEL5mRirWvYWB+Rc8avicn6fgnNLsFcLiIzFG6+2hJYhTY52LkX1uACRqeJFGuL26yYZvbZGiyqIzb2iQ8jW7AUseVye0gf21sTE7PnkMkFo5Cz2ju0eRiMwDZRZbm1iBa+vK5FugIspCM2p+UQRluXCKOy7HU68KMo8hoTpUJ3R2kks0ccDTOMyO4yQxpZSJM0YsGUKwUkLqQT23rUojQBK0WAnXESkmK7iyp8VIQcsiqgF1EfSKbk2vcak0e4WQMoZSGVgCpU3BB1BB5i1jUpqn0HslgUrLTSPTmagA6g18eVdK15DpXEFzRAOoKS3bXTwrtqYBA2jq0X12HnDNUDDN6qP6ifhFWW0/wDK/bJ9t1+4mqrZi+oi/Zp9iilkPE5LxpljUnELUVhz5UYjDOKey37Cp8mU/lRnIDc2rOtpbWUIbOY1KllbhJLwAGHW12uxUdJa3W6uYkEXG8W8JiwoDECRUjOJObJkuqs8QIuekfUWHANe4ut3ckI1bCbD42NywV1coQGCkHKew28D5HsNPO2lZfu3tGYth2QspxEyEhbLeNPaUJb4pEDr8lR1vaY5U1BzS2K1RmnpIk+GGLDqwGSUWLHqvNcersdGCrfN3tYaqaul2F0MJvYl1GcW6pOUIRY3JFhbW57b1Q+kzZIhePEJ0kaXMjP7cXTZ0ZRl1MZJDkkWDE243q92Xt9cbhEmAsSLEa8RobX4jmDzBFSyXRfHXwYrvrsIQ4hBGzESAAByWKZcsajNxKWygX4WtrVbtDYJjSW7HPEwBB0DC+QkC1xYkEXOo1sNK1XG7oh5ZcQzXZVzRgiyp0XrFHO4Li57aDtp7CklwsmIMbxplEnWfpZpmY9QsRZVQZgb6ubd9Vjk0hJw2wGivz8a0X0Tx5sc545MOfdmkQfdWeOxXqkG4NiDyI0tWs+hvYrrHNiWHVlskfDrKjNnbuGaw9xqsuiRoDLY1HdRUuRajSkVIJGJ1ruemy1/64U5kPbWMU2D4V3a224sLH0krWHBVGrOfmqOZ4dw52qq21vAMJCHKM5ZsqgEAXsTqTwFgeRoOm2RjMdbFEJIGuAquB0agkZAG0HbxvrrQhByKWiLt/eWXGOC/UjU9SIHRfpMflP38uVqmQxLKAcqBgCUZVyHP8kkqRky/RA4C967FgEjsJ43hPC7qQv74un20nH4JsMelj60ZsWHEAfPH51mnfg6YxhXkPtx99nmlGC2kTJHLZYJJLZ0kAy9G7qB7YOhJJubG4aou9e7MuxnM8SmbBsRcgAPhzf2XAFmU6ANpyBtpcQxUKyqGGVQw1YlQFIu+YE+yeJLXv1ABx12ndXan9r7IeOUgylHw81wbdJlsJLaGzApJ7+6qwaf5OTLDg9GPbZ3hxDoMRr8GaY5EIF0Kq0Ya/ME5udr3HOrzdveCbDqrYYo8LDMcPISFBOpMTgExH6NivcKtMFsFsTs2eGUASxu8b2HBrlbgd0qOw7rUFbs4pipBVVF9AvAWsGU6Wvex/1cq2TpMfBUvQzWti7+4eYhJD8Gm/VzELm/ZyexIPA37QKJWOludYrLjI2foXUEMmazAFTrlI158POiz0b49xLPh5JmaGNYeiErAlGkMiiJWbUghNFueGnOo0Nkx8d2aAlcQkGlOBam9b0CRLzV4mm7nSl3t404pCxzaxftk+5qrNnfExjsXL+6Sv5VY47/ACj/AMdPtJX86q0lEGHVpTkCrdswIsWN7W4k3NrDUmll0NHselN6iYXBfCHykEwofWXGkjC1odfaAOrctAvNgK/Zm3GxTyRpG0IUt6yWwICEK56I6q4JFla2hBPApUzZW3IzB0cZERW41Je92OaTNoXJOZrniTfgQSrfFDr1dFLtSN22hNLMy+q6FUaNbMiSOQTne+RtWJYC+gsVBN67eHFxySqVBEYUsrOG6PpAWZppXa5nst2AudbjrXAF9tGSAByJHLORnJ6MZgBl4Kg4C1r1RWkxzKkStMysCzE+pQgcHIFgoNjl1Y5RoaVNsrSStl/6NdlqCZejytHDHBmbVy9ulmLNzJJi8NRR4TVLhUj2fg/WMXEQzOwUlnZmuzhR2s3DkLDlVEPSXET7Iyn2eu+b3gREA8eDHhxqrdHM9sb9MUMXwFZJHCmOQZEbVZWchShHaFDNfllN9CapN2d8YMSuVbIygdTgAo0BXkRw4cPInu/G08LtOBYnOR0JaNw7HKWFusnRHMCBwuDpoaEMJung1w8/TPLPN0LmIx5lRWCkqcthmBe2pPDlQfGSpjRk4hht/e2NUaGK0krgoAPZUsLXduAAve3E9lX2y8CqwRxEAqIwhHaAoWsd3VGZ4FXXn7gLn+K3nWz4KW9qnkioaReO9gBtL0SQrjoozK3RYkTsqqoToejCMqA3OYZXI1t7Ot603D4cRRrHGoVEUKqjko0Aqt30vE2CxlsyYeRo5Be1kxKiESE8grhL6cGNOLtrMQBDJe/ZbzLZaqm2kczVMexchVGYC5AJAva5A0F+VzpUWeEk8dKkbXS8L+F/z/KkuNTx51jDBIHdXb/S+6lOtI6SiAzr0gW+BofmzKf4ZBWleifY6Js2AZRdlDse1n65J8wPcKzzfxM2z5e4o38YX861H0cS/osY+gn4BVsHtYuQk7x+j3D4tRxikW+SSPRlJ4gjg6nS6m4NY/t7dfEYGTomQda5VU+JxKjUmEH4mYDUxcDy5V9Dq1Q9u7DixkDQzLdW1BGjIw1V0b5LKdQao96YsZOLtHzJstgGKK3UcZo2tw7rdqtbT+VaN6HNrLHi5oWIXp1GUa6yw3BQMWOZsjNe36s9hsBb44CXAY1opV1FpM4FlmFyGmQD2SygFl5OG5Gpq4zoZI8Qgu8TpOCLFikRzSKCfZXJmvbUkniBpzP0SO2TWTHZsg2X0e0cSpHUxUPSr9eIxo47tXDd+c1h0kJgx+Ijtp0rW0Ggb1o77W+6vpY4eOUxzDUqpKMDxWRRfxBAU+4VgO/UQh2m5NgJI+ZA6ySFQdTqcrDhc8arNehnNhdTRSbfkK9HJ8xre5uqfty+VaN6ItmxYxMf00ayxv0EZVhcdVZH9xGcEEajlQBtaLPC455T52uK0z0BxW2fLIf8ydiPqokafeGpMWzp+qdKvISf4dIDePG7QjI9n9JaRVHZklDKw7mvULHyYzAqXnEWLhXjLGUw0q/XjkYRP4q6/VokfeGL5BaX9ijSgctWQFfde/dQzvHvJgic8mGeSSPRWlwsxEdzxVmjKjU8RVKi9HEmyu2V6UIsS5TDYXGTsqF2ypEoCjS92lANzcCx15Xq0k3vjmEKYRo5Z8SpaJWJARQDmlmA1UJlYFeJYZRzIqdnbu4uYzP18JHOQ0s01unKKCFjgi4RKouA0mouTlJN6e9HW7cC4mfFwRBItYIDcs0gVvWzs7Eli8gsD2JpxrfbQeQQxbjZlUYjF4uY6FssvQIWBvdUhylQDawzHgNTxqLtbZOHwADYWFfhkx6GBpGeV8zg3YvIzNkRQztrwS3Oi15gouTWebwbe6Ob4To8pUw4WI8AzdaSRudrKpY8lSw1bWkYi2M7zbKOCKHpGYSKE6R+JnC2vJpa0nXvytJKfkrQ9sXDvjVaRpDGA7IyqAZMy2uCxuEOoFrNw5cpKscQpwZZpW+NnlfrAOxBDEXsHNrqg0VVGlhYzMThlw0TED1Qu8pN2Zmsqh2B9pQACygi+UDhcGM4xUqKY3JJ+DzbpYcL1g8lgfjJJGF7cxex8qPNnoFhjVQFARbACwHVHADSgbY23Nn4g/GJHfoyb4iVTGB0rTBc7hrdRRp89eFMbw7xyG0XSZ4ybtdVUhOCJIV48CzjtZUtoy0Gg3yYR74bXg+B4iMSxNIUICh1ZiSRplUk1kjJa5II48QR8kgakdpooTeSVU6oYAKDlUAasMwQAfKsL9mh7DS5N7ZFvdm4sL2+YMzN4CxF+Z4Ujxp/I6VAmZkv7SgAjiQNArDn3kUlsfHEpdnWwCjQhjcA6ADnxonxe+sii2V3YlVVMou7uudU7tLEnlep2yNxvhcgnxoSWS1ggFooxxyqo9vibs170v2V5A3Rne6UzLKzoIVLMcizTrEQrHNYAqb8vKtMwSY5F6RsL0icxBMsjgdqxsql/AG/ca0DCbCjC5WUMOFmAI8LHSpsez0UWVQotay9Wwtawy2t7qo4RkKsko6QEf3u2fPh5IMRiIkV1KOkrdE4BFiCslmVh4cRVFsDfWJAIJpc7JIsKzIrGOdXuIpi9sqk5SrXPtA2vrbRG3YF7picYn/PMnl04e1UG/G5bS4ZpemxGImw1p4VkZMuaIiQrkijQOWVWUFrkX0tc3yxpAc2x3aNuie/zSPPSvS8T41HxOOWTDmRCCroJFParAMKVIRmOv8AQqYRExpFz/Qp1qTmFYwH7cw4fBYhTziY69qjOD5iiP0T7WEmHhN+KAHxQZCPMGh3H9fCzL2xOPNG/Oqr0WbS6AxoT1Zl6WM/SXqTJ4gqGt2E1f6fpoGQ+ghSXxSrxIFM4eVXTWxBGoPAg8QarsRs7DrxV+23Syhf3Q9vdVaJFVv5svB4+AxTMEkW5iltrE5Fr96nTMvAjsNiMUx2BMTnDyZWeMhbxsGV42AYSRlurY5QCX9mzX1FattvbcCyjDQYJJsSwzCOOJCwX58jtpGt+bHzqJ/hLJjcrY0w4dR/lYZVMljyadlsO8KnvpckE1+pXHkcfwS9xN/8LDsnD/CsTFG8YaGxbM7CJ2jUhFuzdUJqBQfvrEcbL8IjwuLEUea8ssPRRsjgAsOkOY2OUiyk6cOFaxsDcTBYG3wfDxq36wjPIf8AmNdh4AgUO72bNlKMJ5zMxDSdEt4oUSPrFnUE5xoFAa4uwve1xmri0TunaAHdfcfF4lM7BYYzoDKTdtSCVRQSbEHiR3E0e7D3aiwOHWHM2ICliEOVYwWYufV3s2p0LFiLC1qDk31EUIXMQtrqOBIPYDrcsGFu24qFit+QuXMjrm4FrKLgX1LEAVxtTukd180pSZpGN2hiGXKscSKRaznPccLZQVAHdc+6gna+2ZEu3Qz4RrHrwoOja2lpFF4yDbjcaczwqtwW1HxIKQYWSUNoxiAAHeZB1R7z51JnweIhBLQ4mEkgAR5yG11AId4dDY5bLflbhWWN/Irkl0Tt3t5ZIsNmfJNhzpJlcPEytowlha4w9wTZk9XfRhWhbO27A0EbQ2WLLZVC5MoXq5MvySpBW3K1ZNj8LllDu8WGIsHKEQF9b3lhYFSx6oOo773sbbA7R6iRYYPPlFlEShhYcywtGgvzJArsxQa9xzTp9BbtzecBGuwVQLsTyA4k0D4QTYydigKm2XMwuMLF7VrHQzvo2Tl1M1gut1/dTEyAGd0gQsoKxHpZus6qOuQI49SDcByLaa2oh2fs1IIFSNcqqXsP9baknUk82OpPGtlzKKqAIw8kLZ+y0w8eRBZRckk3LE6s7seLHiSfuFScFsz4SyrqFNmHaEv8awPMnRFPMFjqthG221oHPBerm+pnXP7smarvZW0QocoM7sBoSB7IIAvbQak89Se2ueC1bKTdaRRS+jqOTDS54QkjFmRAqFkjsUYKNVDZXNjxusZve9A00WUBVe6C4BUAAqGIUgDSxABrctlo+rylc7W0W5CjktzbMb8TYctNKxXa/EW4a/iaqAgVhJBJDNcnMT1blvnE2uT30xipJOIYsbMurMNCGYi+YaXAJXnwGpFP1HxWYlYowDJKcqg6gc2dh81Rr5U1DMtNwsK+LxBlkLOIgETMWIDuLyMAxNjkyDT51q27ZmACKBahPcHYSYeNUXUDmeLMdWZu8nWjoCl7Js8BXa9VbNttFxUWGsS8iPJp8hY8gu3iXAFEUsq9Xq5WMZhsuHosPPDwWCfEQjuQSMyfwOo9wq1xCc6gJF67aMfP4Wx14WeLDv2dhqbKb342qMuyi6G2Nd6KmnXv+0UrIe3+vOgEF8maNxbirDzUigXdzFA4CUFsr4YiaJuaki4t3FgykfTo9wdjxrJtoRtBLNEpsM7RN3oHDr+FafBLi2GcbPo7cPeRcTh42HylBt2HgV9xBHuq92zu2mLCBpsRFlv8RM0We9tHy+1a2nZc9tfO+4u+RwUgRz6lmvf9Ux4t9U8xy49t/ofZO1ldRqK6vcrRCUeLpkjYW7WGwSFcPGEzG7Ncs8h+c7sSznjxNWDTVDlxyjiw86gYnb8S8TfwoKILHtobdVCUUM8lgQiqSTe4Bv7IGh1J052uKHMRKAziZgzXDzkai460WGXt1OY93G2cAL2hvjoRGoA7T99AAlfHuQmmEUnpHXTp2J60cZHyL3zMOOoHM1RRMCe3scj4nLDbIzMym4OQglmVB80m9j9a2hJa52TiBFiMJK1sqTpmvyV7wsfcHv7qC8gjaO1rqzA25ZWdNe+x8rVfLj1aPKwBB08+0GuGcrZ6OGC+215PoKeQKt24Dj2Dlc9g76aaSzqvAsrHs9koLfxfZQHi97JUyQxoZpcqkWlMoXQMQejN5bXCliSOK8i7ew+8WIkZI55JMM1wqRwxxxA6aXlxBYr2Wtc6W42rnyZoY/czmSbDaR1NiygnMVFwCdGK3vy4E+FSACRxNqHNm7Sljz5yZ4gPjZJIgsZBbMJJhGistsvsq7Ag35VO2Vt84jDnEoMOIusCXxLAjISpLepOW9ri+tiLgcKOLJHL7HYHrskbSBWO/INGT4CVPyqj21vUqO8K5Q6mzM+ii9jYDQufId54VcbRxrHDnNG8ZdRlLWyMSRYZ9MpPY4Q68L6VkXpBQJi5cnVBkfhcfJjPLvJqrXwzJhRLjo3N5JBJ2ZtVHgoGUeNr99dwu1uiFo50AGgDi9hyF8ykjxue+ssbFP8AOb95v50g4+T57/vN/OnjF/DC2a/JvS7Ag4tVB+Z0aeRbMR438qpThoLBRiLBRZRnisByUXXgO+s5bacv6yT99v502u0pbfGyfvt/Om4S8g5JGjybOhCs3wg2UFibxNYDUmwWu7mYMMnwlrF5uB0OSMHqxi2g4XbvPdQLsjB4jGyrhkZiZONySFVeszt3Cw05mwotlz4WS0hGEm4Fyt8LiTyaQD4pzzOh7zwpo6dN7M97Nf3bTQURCs/3c32hjRfhYOGvYCRuvh370xCXQeD5TrR5BiUdQ6MrqeDKQynwI0NBKibBbfjbuUrhhJ0WdTLiJQcphwymzWb5LyN1FPIZ24qK9uVgnkknx0qlTMFjgVgQyYdLkEg6qXYlrHWwS+tU+xdjrj8ZPjpbtCXVIIz7JGHugmYfKu/SMo4DNm4kW0JWtpRALJrwNMvJSozWsxmG9G1zhNpYpQoYTJBNxIscjQHkf1QqD/fQc4vJ/wD61WemLFn+1CFa2XDxA8fnztbQjkwoQjx7DnfxufzqclsrHo0E73J+rbzFK/vin6t/Nf50BDaR7B9tK/tE9g+2kGpBrgzYVlm8U2fFTt/xiPcpEf5VqMDWFzwGp92tZBiJC5zc3fN+8xatAZdncSvVPhRRu9vzPhkyEGZAAF6wVktyvbrC3bqKG8QL2HaR9mv5VPii0p1kcOjo+ysjdhTJ6T5D/kN75R/8KhSek1yCRANO2Qnh4KKHsToCewXqBLCVjF+z+vtNUjmkyOTBGPQX7D2rNtLGYWCUKIJZQrouYBgFLlWa+Y6a2uBw0rb9p7IWDDZUUKAAAAAAAOQA4VivoogH9q4IdX25CdOsMsElgW7Odh7+Vt83p0gaq45OXZy5I8XR8x7WwpWWVgpt0sgvwuelewHkft7ib/dvCoY30Dy8BeToxCbjUqbNflqLWJsDxqk2vJ6yZdPj5jz163Pl/XfUWHEnKra5h7JBsQDbQMNbd3LjwuKhpydnTv7ao02PZWFgAlfFsGX2Ui4DhdXmK3YW0sFXgOy9O4TbUWIJiXCfDkuCypJiyRrYMczFOPeo7xagjZ2KlZiUVZWyhWVlQOBe4uGU5SDqGXLw+VyMoNvYx3DRwRwHLlzEg34A9VQq62B9w7rRcIQ6ivy+/wDIqjJkzevdbEyhWXCyGNQAIjjC4AWxCmMxlR2dVr9/KhkbxiJ0jTCfBWjcSNGXld3K8NZCUIzWObKSLAi1q1Ld2bEZPXvEx5FARp3gk2PHgbU9tjA4TEDLOkb24EgXB7QeIPhXOuP4/Gv9DOAObL3ow0GGSTGO2Lxc2e0RbP1b2y5GIjjUcL2119rWhHfXZckxjliw8KK5YiPDu7uL29tDZQB2qoFyO6jH/DzZ7E5jnDACzuTltc9RicynXka5/hZhvkYvFovzRMhA8CyE/bXQ8qfQqx12ZdHubjW4YaX3gL+IirXBeizEPrLLh4B9KQO37sdx/FWgL6Kof/V40/8AOX8o6Unomw3ypsY/cZ7fhUGt9x+TcUCsPomwwHrMcSfoRoo/idqZ2juLszDoXfEYh7cg0fWPJQFS5J4ACjgeifZ/6uU95nnv+Om9kejKDDYozgs4FuhR2ZhCctme7sczE3sdLDv1pXkl/F/YNLwMejvdBcHHJO0fRyzWshJZooh7MZJ+UT1m5XsPk1cba2dHLGTKBwq0xE6qLseFAG9e9oDBF6zMcqILXZjwHd3k6CotuctdlYpID8VHJg5v0N5I3c5QkeolJ0CmI3R73AsRRrjY8bHhzAsEMbTNH0k+AywMuoEhliYWk6pcZlPGxsKqd1tmlNp4R5WzSFZma18q2VEVVHd0janjflWl7TwdmuOdd6tKmcs2m9Ejd6BURY0AVUAVQOACiwHkKafab/2ksN/VnDyPbtdZIFvfuVz505sd7G1Ve879BjMJiToqyGFz2JiAIwT3CUQHzpbFYUMKXE9ekXSqrau0+ghllPCNGk/cUt+VEBgu/wBtMT7Txcg9npOjXwhVYfxKx99UiNTSXIBbUnU95OpPmTS1rMoh8NXc9Ng169IMG+18SUwk7DlG1vEqVH2msxVdUHf9wNaDvRJbAy9+UeciUAJ7Y7gT9oFCPRSHf9B5Eu/gPtP/AIA86slGlRYFqTI1hSNnfBUQMcbi3aQPMivYk52RBzI8hqfyrkwuR43+w/8Ail4Bbsz+4X7BxPn91OtIjLboP/RRhD/amG7Ejne172GUJcrbqk5+0k8wK2Lew+oNZp6F9lsMfNIykdHhVAzAA+ukBBsNQCIjbNrrfnWi73v6oiujB0jzszuTPnDa6+tm0IJnmPAajMBcNxPZbhp23qNsYAtlIBFyLHsOv51N2hHeWYk8J5RYk63a+gtpbW+utQdm6T+X5j+VQl2zuxe2Iebm7hxYxJi0s0ckM2VTGUFkZFdCLqTfVgddbUUx+jqYcce5H7BQ3vs4+yonoymy4nFL86OJ/erSxn71rRo7XpW7OeVxk0gRh3Gto2KnYdwVfxBqdO4ENvjsUTe9zInDs+Lt+dFbDXnXBQF5PyCU3o7hKnJNiUb5xkD+astvK1ZnJvHicOVAcOMqscwI9q+lwe7sreWWvnfbq6p+zT/cKKSfYVJ+Qm2d6UALCTMp8x5iiXA+kFG4OD76xWRattiQKVNwCc/AgajJ39h/rhRnhglaCsr+UbRFvovzhXp99UtxHnWTiAdn8Dj7jXJMKrCxv/1P51L7P6j814Cvefe0hbKczsbKO80K7v4R2xsTzavlke978AEAGgsBnPDxpqPBKGzXLG1hmztYHjbsqw2KQuMh0AzJKugI1GR7a9ynyq2KCh0TnJyCXZ+JH9oYVgQRlnS44ZlaHMPEZW8q0/GDMoNZNu5hEk6SJmKywYiR1ysBIoLlw4GvVZZMpuCDcitAh2m1teFUm9kiXh2KNepm29nJi8O8baq6lT22Itp2EcQe0VS4Xb8UrMiSRuy+0EdWK34XAOlTIMaV4UiMO7n7ZaWNoZz+kQWST6Y+ROB82RRfuYOOVCXpuxMkWEjyEgSSmJuwrJFKpvVxtLC9JIssbNBOossigG6k3MbqdJEJ1yngdQQdaHfSe00mzS07QkxTRODEHXNdjEcwcm3xnAE8ONMmCjJr10UmuisUHAa7SVpdKYJN7pP0Rh9JPxg/lQPCOv8A6R95oz3v/wD5R3yIPxH8qDoB1j4D/dSLoviWyfCK5O1KQaUzKaQ7vgjzE6AcW0Hd2n3CrPCQgADgNBfhYeNifIE3IqBg48zE9nVH5nz091Ws/UQtY9UXuNLHubttmsKZ+CN6cjXvQdgAuFxM4Hx05VTrqkKhAdST7Rk5nnrV9vVLdTU7c3Y5wmzsNC3tLGC/7R7yP/GzVU7fe6t4134lR5MnbMF2oPXSm/HETaa6WZBe3A301GuljwFQ0FplP9cqlYw3lc6azSnib2znW3AqfndqkchTWI9oeNcT9z/meniX7NGlej6S2OH08O4/dkgb8zWk9JY9v9cKyvcua2Mwx7VlXzjL/egrUQb91IyGZetjyzEmvZtb21/lTay606JAaJI40pFvEVhGJwnSui3VfVp1mOVeL31PHloLmt4U8PH86+f9rY2SMRZHZboAbHQ2vyOl6KMEWD3awgAuyyN25x9gB0+01Mj2LGiuscZIYKRZlK3BJIdX0INl1Go1tagH+8E3NgfrIh/KvLvA/wAyI/6LfhIrTxOapm5IKZN3ZRewvrpc2IF9BfPqbc9Kb/safmnvDMfsANUKb2OPk/uySr9mYipKb6NzEvulP5g0eE/+o1otDsqb5jd9s+ncOrr9lRxsFp5ooZFIBvK9zqETqgA2BGZja9hoGqOu+x7Zx/qib8SUWbjsZmediT0jBVJAB6OK6DhoLt0h07aeEZJ7A3ogHdWBUx85hjyQ+rQZdM0cPSOwPEnO9ifoVK2vuBHFsoSBAZVgWQk3N2VVkbQm2tmHvoh3j2Q0OypY7hnlaVmI5tM7H7M4Huo22js8GEIQCuXKRyItlI8LVWyYHQbjQzBHQGJgLK0DNCwU65bxkXHcaj4/cVV1fpZf2k0z/Yz2o22QmUgAWA0A8KtMThA4pW2GzLNjbrJKsjYcy4d4pDGwjlcXsAysVJKEFWU6qeNCnpDnx8TJhcRIrQOudWEaq0uR1NnI0DKQuq2BB4a6a1szYj4fGO6gGKVbP2h09hrc7qSp+qnfQ56ctlZsLh5gNIZsrHsWZcl/DOsY94rdmMatSgKejw9+YqQuAPaKRsoQgKXUh8ER2UjofClsJc7364Ze6RT/AAuKEsMOsfd+dFe9Z/R1H01+5qGYKRdHThQ+TpUbENYG3Hl4nQfbUhqb6LMR4g+WtBHVLrRL2bhrADsq/wB2tk/CtoYaE2KGVS4IBukQ6ZhfiAcgBH0hfiKrcKlq0f0M7IDzT4kg3jAhTsu9nkPjZYx4MaaG5EM+sZqG0JLKaEdrn1Y7zRFtmbS1Dm3WCxAnlr5a16MOjyfkwIkmVgb6O54m1y5J04Dlw7K5ivaFJwjXYnt189aemW7rXnN7PaiqhRoG5FvhERP0rdxKMPzIrTOk7KyjdZ8s8Bv8oDz0/OtND0jOfOvUSj3nnXQNdD+dMiS4rxltWOclRHh4/nXz/vLGR0fZYj3qx/nW9BtLg8bWrEt/hae3Y8n46eL2AFDSSKWRSCK6EIJNcIrtep0AQxsDW27pYHoUij+YiqfEDU+d6yLYmD6XEQpyLqT4Kc5+xTWz7Laz0Qltvil8Mg5GWEec8Q/OjFkutDW8GHMmGXKCSJYGsBc2XEQsxt3KCfAGiZOFR+RSBGMrVYxyXqBiF1pzDyUEzE0pVZvPsUYvB4jDn/NjZR3Na6N7nCn3VZq1KpgHyVh3uATxIB99S1NS96djjCY2eANmCObG1tGAkAt3BgPdUBGqbLIezV7Me0+dJBr16QYs97W9VGO1/uU/zofhq+3w9mLxb7lqggofB14uh8rTmGj50mnYDQLk8Gy1ufo12T8H2dFcWeW8zeMmqg+CZB7qweT2K+m7WWw0AFWwrdnH9ZKkkVG03u1qFd/8T0eElPZGw97DKPtIomxXt0Eelk/oT/WT8YrsbqJwQVyRj+AGtOzH1i0jA8aXJ8Yted8ns/uhZsOT1sP10/EK0wPWWbGPrYfrp+IVpwpGc+ftD/TWrvwq/KozHjSYedA5yeMQLDlWOb8tec/Wf8ZrVIj1qyffX48+LfjNPDsDB40kilV0V0WIMkVy1PsK9am5GLrcaDNi1PzUY/Zl/wB1ajgB1hQB6PF9dL+z/wB61omDHWFG9GCzZ8ugBq2iOlUWG5VdQ8KmhWNzio6NY1InqMKDAWEElP1BgqatMgGAel/D5NqSm1s6Rv49QIT5p99BymtA9N4/T4//AG6/9yWs+WlZVdDymlXpC0qkGP/Z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45069" name="AutoShape 9" descr="data:image/jpg;base64,/9j/4AAQSkZJRgABAQAAAQABAAD/2wCEAAkGBhQSERQUExQUFBUWGBwXGBgWFxcXGRUYGBgWFBgVFxgYHSYeFx0jGhgUHy8gJSgpLC0sFx4xNTAqNSYsLCkBCQoKDgwOGg8PGiwkHyQsLCwsLCwsLCwpKSwsLCwsLCksLCwsKSkpLCwsKSwsLCksLCwsLCksLCwsLCwpLCwpLP/AABEIAMoA+QMBIgACEQEDEQH/xAAcAAABBQEBAQAAAAAAAAAAAAAGAgMEBQcBAAj/xABLEAACAQIDBAYECgcGBQUBAAABAgMAEQQSIQUGMUETIlFhcZEHIzKBFDNCUmJyobGywSRTc5Ki0fAVFhdDgsJjg6Oz4VR00uLxNP/EABkBAAMBAQEAAAAAAAAAAAAAAAECAwAEBf/EACwRAAICAgIBAwMBCQAAAAAAAAABAhEDIRIxUSIyQQQTcWEjQlKBkaHR4fD/2gAMAwEAAhEDEQA/AHlpwCm4zTqiuM6BSLSwKStOKtYxwJXkGppRWnoIdaATiQ0sw6VI6OulaIBtMP3ClrhjfSpcUdPpFWMRRB2CnI4Sf/ypghp5YqYUgmDlShgR2VYnDUpYrUaNZWx4TKD3mo4SrySIWqreOlkNErpFpllqW6WNJZKaITuyk9aPA/dVy0dV2yk9aPA/dV20Wl6oycuyGY6Q0VTBFSGSlAQHWmWSpzRUy0fZQMQ3FN2qU6U00dYIw1MOtSrUy3GsYZy6Vy9OuKaIrGECu3rpFJrGKxBTi03Fwp8VMoeaQCxPM2AAuWJ4KANST2CrzZm6s8tizJADyI6ST32YIp97/lUTYGHzSO/NLRx/RYrmdx35WUeAYczRvgZANK6ceFcbZCU3dIj4XcjDr7eeY/8AEbT9xMqH3g09tPYOEEdzCiAfLiVUaMfPBWxAHE8fA1G2nvakbNHGDNKFLGNLXAVS3WJ0XQHQm55A0NY/eJ2zfCcUkEb4bp4xEVBJ1HRF3BLm4a+ULwp6S0JyH8Rg2ilMb66ZkflIosMwtwYEgMveCNDo4sVDse21CxMkssiwRIskcvSEh52UBY5JAGZ8oTq6g2NsvGi1I65ZqmWjK0MxxeVS4Yq8F7qfhXSlGPJFSxDenEFPZaZAEBdK8Y6WBrS5BpTAI+IXSq2RauJV0qqfjSTHiQZkplhUhqZkWjEYe2UbSrfnce86D7aIVFDWD+Nj+uv2kCiwR1VkpdkYx0y6VLZOVIMVKAr5Y6ZKVYSxVWbSlWO2Yks18qLqz2tew7BcXJsBfUi9KESyimGjpMcEz8FjjH02Zz7wlgPcx8acfZmKUXAhk7lzRMfDMWUnxK+NLyQ3FojhdKbKClwzZiVIZHGpRxlYC/tW4Mv0lJHfSMREOZphRlje5pplp57W15U0KJhBr2au5K9lrGKeAVNiUaVHw66CpUYqRQVsTayRQK7m1wZToT7TI7XtwHXC+B7qtt59uDNFh4ZAHxJyq6n2VtcvmHAeyAe1wRwoPDmNSuZQIiVIdSQyPolypBUFGyltQLMbdW4p4p2Mc5d1zqomhkYkmwMGQKdWX2ZMtuBdh216XLSaOVrYQ43by4OGAwqOlhxDxZSbM40aTpCt9FeTIx55iR7VRt0MFhAR8KkjZsuX18oAyXLZcha2W99DehBsSZsSZjlVpbvZOC30AFwLnjc63N+FXuyt2J5o5Ew8cKsxBaWdFZivyirnMA3YQD7q5Mniy+KFRug927gMFC+EmVIoz03RgRhUDmRSqtlW3SFH6M87Ak1cxDWgfZ2xC0mCZpQVhZ4yMqMc5XPH1ipK3Mdri3AWsWo/hUVAdqmeMdORrau5edKtWAKAHZToNIU17L20yFHRXS3KuJwpS0wCLtKXq5PnrIL9lkJ0qvvdVPMqD5gGpu0j1ovFx/0pP5VXwm8afUX8IpZjRGXWmH40+1NkUYjiYvbj/aR/9xaK1BFC0JAdD2SRn/qIKLCtUZOXY2X1pRrwI17a8x1FKKVO8m1hhYGltma4VF4ZnY2Ve4cSe4GqLY2HZj0khzyPbMx7uCgfJUXNlGgueZJMH0wY9okwZKOYunOYoVvmyEIoDcSQZT7rc6stm7agXCHEq5eJEZ26tnGQEspXSzCxFqlkT0XxUk38l5NPHCuaV0jXtdgo7efcCfAE1SYn0o4BI2Yyt1bXXI2e1wpOXsBNieRBHKsw9K++rYiX4PGVMKe0Movn64zB+OqNYjQcRrxIEZibZrtbQZiTa5LEeBLMfEk00MWrYjk7NX399J+FnhC4cO8itmjlHUeGQZWSRQQSyn1iMDbhaxuDV5uzvEmNw4caOoCyrzV7a6fNOpB7PA1iUOJ46W5+Ro49GOItjnXlJhyfEo62NvAnzqnFJUhX5NIEN+Nc6K1SGFMycKUAzauZBThNJvRMVGE4CpkYqHg+AqcgqJQhbU2KZhdJGhlGgddQRxyuvylvfvFyRzvn+12GEKRyIjujSIyZmKSQyAyKTbKxt0jAHQ5hxuK07F4+OCJ5ZTlRBdjYm1yFGg1JuRQeseH2hjekw86iRWjKo6k5zEL5mRirWvYWB+Rc8avicn6fgnNLsFcLiIzFG6+2hJYhTY52LkX1uACRqeJFGuL26yYZvbZGiyqIzb2iQ8jW7AUseVye0gf21sTE7PnkMkFo5Cz2ju0eRiMwDZRZbm1iBa+vK5FugIspCM2p+UQRluXCKOy7HU68KMo8hoTpUJ3R2kks0ccDTOMyO4yQxpZSJM0YsGUKwUkLqQT23rUojQBK0WAnXESkmK7iyp8VIQcsiqgF1EfSKbk2vcak0e4WQMoZSGVgCpU3BB1BB5i1jUpqn0HslgUrLTSPTmagA6g18eVdK15DpXEFzRAOoKS3bXTwrtqYBA2jq0X12HnDNUDDN6qP6ifhFWW0/wDK/bJ9t1+4mqrZi+oi/Zp9iilkPE5LxpljUnELUVhz5UYjDOKey37Cp8mU/lRnIDc2rOtpbWUIbOY1KllbhJLwAGHW12uxUdJa3W6uYkEXG8W8JiwoDECRUjOJObJkuqs8QIuekfUWHANe4ut3ckI1bCbD42NywV1coQGCkHKew28D5HsNPO2lZfu3tGYth2QspxEyEhbLeNPaUJb4pEDr8lR1vaY5U1BzS2K1RmnpIk+GGLDqwGSUWLHqvNcersdGCrfN3tYaqaul2F0MJvYl1GcW6pOUIRY3JFhbW57b1Q+kzZIhePEJ0kaXMjP7cXTZ0ZRl1MZJDkkWDE243q92Xt9cbhEmAsSLEa8RobX4jmDzBFSyXRfHXwYrvrsIQ4hBGzESAAByWKZcsajNxKWygX4WtrVbtDYJjSW7HPEwBB0DC+QkC1xYkEXOo1sNK1XG7oh5ZcQzXZVzRgiyp0XrFHO4Li57aDtp7CklwsmIMbxplEnWfpZpmY9QsRZVQZgb6ubd9Vjk0hJw2wGivz8a0X0Tx5sc545MOfdmkQfdWeOxXqkG4NiDyI0tWs+hvYrrHNiWHVlskfDrKjNnbuGaw9xqsuiRoDLY1HdRUuRajSkVIJGJ1ruemy1/64U5kPbWMU2D4V3a224sLH0krWHBVGrOfmqOZ4dw52qq21vAMJCHKM5ZsqgEAXsTqTwFgeRoOm2RjMdbFEJIGuAquB0agkZAG0HbxvrrQhByKWiLt/eWXGOC/UjU9SIHRfpMflP38uVqmQxLKAcqBgCUZVyHP8kkqRky/RA4C967FgEjsJ43hPC7qQv74un20nH4JsMelj60ZsWHEAfPH51mnfg6YxhXkPtx99nmlGC2kTJHLZYJJLZ0kAy9G7qB7YOhJJubG4aou9e7MuxnM8SmbBsRcgAPhzf2XAFmU6ANpyBtpcQxUKyqGGVQw1YlQFIu+YE+yeJLXv1ABx12ndXan9r7IeOUgylHw81wbdJlsJLaGzApJ7+6qwaf5OTLDg9GPbZ3hxDoMRr8GaY5EIF0Kq0Ya/ME5udr3HOrzdveCbDqrYYo8LDMcPISFBOpMTgExH6NivcKtMFsFsTs2eGUASxu8b2HBrlbgd0qOw7rUFbs4pipBVVF9AvAWsGU6Wvex/1cq2TpMfBUvQzWti7+4eYhJD8Gm/VzELm/ZyexIPA37QKJWOludYrLjI2foXUEMmazAFTrlI158POiz0b49xLPh5JmaGNYeiErAlGkMiiJWbUghNFueGnOo0Nkx8d2aAlcQkGlOBam9b0CRLzV4mm7nSl3t404pCxzaxftk+5qrNnfExjsXL+6Sv5VY47/ACj/AMdPtJX86q0lEGHVpTkCrdswIsWN7W4k3NrDUmll0NHselN6iYXBfCHykEwofWXGkjC1odfaAOrctAvNgK/Zm3GxTyRpG0IUt6yWwICEK56I6q4JFla2hBPApUzZW3IzB0cZERW41Je92OaTNoXJOZrniTfgQSrfFDr1dFLtSN22hNLMy+q6FUaNbMiSOQTne+RtWJYC+gsVBN67eHFxySqVBEYUsrOG6PpAWZppXa5nst2AudbjrXAF9tGSAByJHLORnJ6MZgBl4Kg4C1r1RWkxzKkStMysCzE+pQgcHIFgoNjl1Y5RoaVNsrSStl/6NdlqCZejytHDHBmbVy9ulmLNzJJi8NRR4TVLhUj2fg/WMXEQzOwUlnZmuzhR2s3DkLDlVEPSXET7Iyn2eu+b3gREA8eDHhxqrdHM9sb9MUMXwFZJHCmOQZEbVZWchShHaFDNfllN9CapN2d8YMSuVbIygdTgAo0BXkRw4cPInu/G08LtOBYnOR0JaNw7HKWFusnRHMCBwuDpoaEMJung1w8/TPLPN0LmIx5lRWCkqcthmBe2pPDlQfGSpjRk4hht/e2NUaGK0krgoAPZUsLXduAAve3E9lX2y8CqwRxEAqIwhHaAoWsd3VGZ4FXXn7gLn+K3nWz4KW9qnkioaReO9gBtL0SQrjoozK3RYkTsqqoToejCMqA3OYZXI1t7Ot603D4cRRrHGoVEUKqjko0Aqt30vE2CxlsyYeRo5Be1kxKiESE8grhL6cGNOLtrMQBDJe/ZbzLZaqm2kczVMexchVGYC5AJAva5A0F+VzpUWeEk8dKkbXS8L+F/z/KkuNTx51jDBIHdXb/S+6lOtI6SiAzr0gW+BofmzKf4ZBWleifY6Js2AZRdlDse1n65J8wPcKzzfxM2z5e4o38YX861H0cS/osY+gn4BVsHtYuQk7x+j3D4tRxikW+SSPRlJ4gjg6nS6m4NY/t7dfEYGTomQda5VU+JxKjUmEH4mYDUxcDy5V9Dq1Q9u7DixkDQzLdW1BGjIw1V0b5LKdQao96YsZOLtHzJstgGKK3UcZo2tw7rdqtbT+VaN6HNrLHi5oWIXp1GUa6yw3BQMWOZsjNe36s9hsBb44CXAY1opV1FpM4FlmFyGmQD2SygFl5OG5Gpq4zoZI8Qgu8TpOCLFikRzSKCfZXJmvbUkniBpzP0SO2TWTHZsg2X0e0cSpHUxUPSr9eIxo47tXDd+c1h0kJgx+Ijtp0rW0Ggb1o77W+6vpY4eOUxzDUqpKMDxWRRfxBAU+4VgO/UQh2m5NgJI+ZA6ySFQdTqcrDhc8arNehnNhdTRSbfkK9HJ8xre5uqfty+VaN6ItmxYxMf00ayxv0EZVhcdVZH9xGcEEajlQBtaLPC455T52uK0z0BxW2fLIf8ydiPqokafeGpMWzp+qdKvISf4dIDePG7QjI9n9JaRVHZklDKw7mvULHyYzAqXnEWLhXjLGUw0q/XjkYRP4q6/VokfeGL5BaX9ijSgctWQFfde/dQzvHvJgic8mGeSSPRWlwsxEdzxVmjKjU8RVKi9HEmyu2V6UIsS5TDYXGTsqF2ypEoCjS92lANzcCx15Xq0k3vjmEKYRo5Z8SpaJWJARQDmlmA1UJlYFeJYZRzIqdnbu4uYzP18JHOQ0s01unKKCFjgi4RKouA0mouTlJN6e9HW7cC4mfFwRBItYIDcs0gVvWzs7Eli8gsD2JpxrfbQeQQxbjZlUYjF4uY6FssvQIWBvdUhylQDawzHgNTxqLtbZOHwADYWFfhkx6GBpGeV8zg3YvIzNkRQztrwS3Oi15gouTWebwbe6Ob4To8pUw4WI8AzdaSRudrKpY8lSw1bWkYi2M7zbKOCKHpGYSKE6R+JnC2vJpa0nXvytJKfkrQ9sXDvjVaRpDGA7IyqAZMy2uCxuEOoFrNw5cpKscQpwZZpW+NnlfrAOxBDEXsHNrqg0VVGlhYzMThlw0TED1Qu8pN2Zmsqh2B9pQACygi+UDhcGM4xUqKY3JJ+DzbpYcL1g8lgfjJJGF7cxex8qPNnoFhjVQFARbACwHVHADSgbY23Nn4g/GJHfoyb4iVTGB0rTBc7hrdRRp89eFMbw7xyG0XSZ4ybtdVUhOCJIV48CzjtZUtoy0Gg3yYR74bXg+B4iMSxNIUICh1ZiSRplUk1kjJa5II48QR8kgakdpooTeSVU6oYAKDlUAasMwQAfKsL9mh7DS5N7ZFvdm4sL2+YMzN4CxF+Z4Ujxp/I6VAmZkv7SgAjiQNArDn3kUlsfHEpdnWwCjQhjcA6ADnxonxe+sii2V3YlVVMou7uudU7tLEnlep2yNxvhcgnxoSWS1ggFooxxyqo9vibs170v2V5A3Rne6UzLKzoIVLMcizTrEQrHNYAqb8vKtMwSY5F6RsL0icxBMsjgdqxsql/AG/ca0DCbCjC5WUMOFmAI8LHSpsez0UWVQotay9Wwtawy2t7qo4RkKsko6QEf3u2fPh5IMRiIkV1KOkrdE4BFiCslmVh4cRVFsDfWJAIJpc7JIsKzIrGOdXuIpi9sqk5SrXPtA2vrbRG3YF7picYn/PMnl04e1UG/G5bS4ZpemxGImw1p4VkZMuaIiQrkijQOWVWUFrkX0tc3yxpAc2x3aNuie/zSPPSvS8T41HxOOWTDmRCCroJFParAMKVIRmOv8AQqYRExpFz/Qp1qTmFYwH7cw4fBYhTziY69qjOD5iiP0T7WEmHhN+KAHxQZCPMGh3H9fCzL2xOPNG/Oqr0WbS6AxoT1Zl6WM/SXqTJ4gqGt2E1f6fpoGQ+ghSXxSrxIFM4eVXTWxBGoPAg8QarsRs7DrxV+23Syhf3Q9vdVaJFVv5svB4+AxTMEkW5iltrE5Fr96nTMvAjsNiMUx2BMTnDyZWeMhbxsGV42AYSRlurY5QCX9mzX1FattvbcCyjDQYJJsSwzCOOJCwX58jtpGt+bHzqJ/hLJjcrY0w4dR/lYZVMljyadlsO8KnvpckE1+pXHkcfwS9xN/8LDsnD/CsTFG8YaGxbM7CJ2jUhFuzdUJqBQfvrEcbL8IjwuLEUea8ssPRRsjgAsOkOY2OUiyk6cOFaxsDcTBYG3wfDxq36wjPIf8AmNdh4AgUO72bNlKMJ5zMxDSdEt4oUSPrFnUE5xoFAa4uwve1xmri0TunaAHdfcfF4lM7BYYzoDKTdtSCVRQSbEHiR3E0e7D3aiwOHWHM2ICliEOVYwWYufV3s2p0LFiLC1qDk31EUIXMQtrqOBIPYDrcsGFu24qFit+QuXMjrm4FrKLgX1LEAVxtTukd180pSZpGN2hiGXKscSKRaznPccLZQVAHdc+6gna+2ZEu3Qz4RrHrwoOja2lpFF4yDbjcaczwqtwW1HxIKQYWSUNoxiAAHeZB1R7z51JnweIhBLQ4mEkgAR5yG11AId4dDY5bLflbhWWN/Irkl0Tt3t5ZIsNmfJNhzpJlcPEytowlha4w9wTZk9XfRhWhbO27A0EbQ2WLLZVC5MoXq5MvySpBW3K1ZNj8LllDu8WGIsHKEQF9b3lhYFSx6oOo773sbbA7R6iRYYPPlFlEShhYcywtGgvzJArsxQa9xzTp9BbtzecBGuwVQLsTyA4k0D4QTYydigKm2XMwuMLF7VrHQzvo2Tl1M1gut1/dTEyAGd0gQsoKxHpZus6qOuQI49SDcByLaa2oh2fs1IIFSNcqqXsP9baknUk82OpPGtlzKKqAIw8kLZ+y0w8eRBZRckk3LE6s7seLHiSfuFScFsz4SyrqFNmHaEv8awPMnRFPMFjqthG221oHPBerm+pnXP7smarvZW0QocoM7sBoSB7IIAvbQak89Se2ueC1bKTdaRRS+jqOTDS54QkjFmRAqFkjsUYKNVDZXNjxusZve9A00WUBVe6C4BUAAqGIUgDSxABrctlo+rylc7W0W5CjktzbMb8TYctNKxXa/EW4a/iaqAgVhJBJDNcnMT1blvnE2uT30xipJOIYsbMurMNCGYi+YaXAJXnwGpFP1HxWYlYowDJKcqg6gc2dh81Rr5U1DMtNwsK+LxBlkLOIgETMWIDuLyMAxNjkyDT51q27ZmACKBahPcHYSYeNUXUDmeLMdWZu8nWjoCl7Js8BXa9VbNttFxUWGsS8iPJp8hY8gu3iXAFEUsq9Xq5WMZhsuHosPPDwWCfEQjuQSMyfwOo9wq1xCc6gJF67aMfP4Wx14WeLDv2dhqbKb342qMuyi6G2Nd6KmnXv+0UrIe3+vOgEF8maNxbirDzUigXdzFA4CUFsr4YiaJuaki4t3FgykfTo9wdjxrJtoRtBLNEpsM7RN3oHDr+FafBLi2GcbPo7cPeRcTh42HylBt2HgV9xBHuq92zu2mLCBpsRFlv8RM0We9tHy+1a2nZc9tfO+4u+RwUgRz6lmvf9Ux4t9U8xy49t/ofZO1ldRqK6vcrRCUeLpkjYW7WGwSFcPGEzG7Ncs8h+c7sSznjxNWDTVDlxyjiw86gYnb8S8TfwoKILHtobdVCUUM8lgQiqSTe4Bv7IGh1J052uKHMRKAziZgzXDzkai460WGXt1OY93G2cAL2hvjoRGoA7T99AAlfHuQmmEUnpHXTp2J60cZHyL3zMOOoHM1RRMCe3scj4nLDbIzMym4OQglmVB80m9j9a2hJa52TiBFiMJK1sqTpmvyV7wsfcHv7qC8gjaO1rqzA25ZWdNe+x8rVfLj1aPKwBB08+0GuGcrZ6OGC+215PoKeQKt24Dj2Dlc9g76aaSzqvAsrHs9koLfxfZQHi97JUyQxoZpcqkWlMoXQMQejN5bXCliSOK8i7ew+8WIkZI55JMM1wqRwxxxA6aXlxBYr2Wtc6W42rnyZoY/czmSbDaR1NiygnMVFwCdGK3vy4E+FSACRxNqHNm7Sljz5yZ4gPjZJIgsZBbMJJhGistsvsq7Ag35VO2Vt84jDnEoMOIusCXxLAjISpLepOW9ri+tiLgcKOLJHL7HYHrskbSBWO/INGT4CVPyqj21vUqO8K5Q6mzM+ii9jYDQufId54VcbRxrHDnNG8ZdRlLWyMSRYZ9MpPY4Q68L6VkXpBQJi5cnVBkfhcfJjPLvJqrXwzJhRLjo3N5JBJ2ZtVHgoGUeNr99dwu1uiFo50AGgDi9hyF8ykjxue+ssbFP8AOb95v50g4+T57/vN/OnjF/DC2a/JvS7Ag4tVB+Z0aeRbMR438qpThoLBRiLBRZRnisByUXXgO+s5bacv6yT99v502u0pbfGyfvt/Om4S8g5JGjybOhCs3wg2UFibxNYDUmwWu7mYMMnwlrF5uB0OSMHqxi2g4XbvPdQLsjB4jGyrhkZiZONySFVeszt3Cw05mwotlz4WS0hGEm4Fyt8LiTyaQD4pzzOh7zwpo6dN7M97Nf3bTQURCs/3c32hjRfhYOGvYCRuvh370xCXQeD5TrR5BiUdQ6MrqeDKQynwI0NBKibBbfjbuUrhhJ0WdTLiJQcphwymzWb5LyN1FPIZ24qK9uVgnkknx0qlTMFjgVgQyYdLkEg6qXYlrHWwS+tU+xdjrj8ZPjpbtCXVIIz7JGHugmYfKu/SMo4DNm4kW0JWtpRALJrwNMvJSozWsxmG9G1zhNpYpQoYTJBNxIscjQHkf1QqD/fQc4vJ/wD61WemLFn+1CFa2XDxA8fnztbQjkwoQjx7DnfxufzqclsrHo0E73J+rbzFK/vin6t/Nf50BDaR7B9tK/tE9g+2kGpBrgzYVlm8U2fFTt/xiPcpEf5VqMDWFzwGp92tZBiJC5zc3fN+8xatAZdncSvVPhRRu9vzPhkyEGZAAF6wVktyvbrC3bqKG8QL2HaR9mv5VPii0p1kcOjo+ysjdhTJ6T5D/kN75R/8KhSek1yCRANO2Qnh4KKHsToCewXqBLCVjF+z+vtNUjmkyOTBGPQX7D2rNtLGYWCUKIJZQrouYBgFLlWa+Y6a2uBw0rb9p7IWDDZUUKAAAAAAAOQA4VivoogH9q4IdX25CdOsMsElgW7Odh7+Vt83p0gaq45OXZy5I8XR8x7WwpWWVgpt0sgvwuelewHkft7ib/dvCoY30Dy8BeToxCbjUqbNflqLWJsDxqk2vJ6yZdPj5jz163Pl/XfUWHEnKra5h7JBsQDbQMNbd3LjwuKhpydnTv7ao02PZWFgAlfFsGX2Ui4DhdXmK3YW0sFXgOy9O4TbUWIJiXCfDkuCypJiyRrYMczFOPeo7xagjZ2KlZiUVZWyhWVlQOBe4uGU5SDqGXLw+VyMoNvYx3DRwRwHLlzEg34A9VQq62B9w7rRcIQ6ivy+/wDIqjJkzevdbEyhWXCyGNQAIjjC4AWxCmMxlR2dVr9/KhkbxiJ0jTCfBWjcSNGXld3K8NZCUIzWObKSLAi1q1Ld2bEZPXvEx5FARp3gk2PHgbU9tjA4TEDLOkb24EgXB7QeIPhXOuP4/Gv9DOAObL3ow0GGSTGO2Lxc2e0RbP1b2y5GIjjUcL2119rWhHfXZckxjliw8KK5YiPDu7uL29tDZQB2qoFyO6jH/DzZ7E5jnDACzuTltc9RicynXka5/hZhvkYvFovzRMhA8CyE/bXQ8qfQqx12ZdHubjW4YaX3gL+IirXBeizEPrLLh4B9KQO37sdx/FWgL6Kof/V40/8AOX8o6Unomw3ypsY/cZ7fhUGt9x+TcUCsPomwwHrMcSfoRoo/idqZ2juLszDoXfEYh7cg0fWPJQFS5J4ACjgeifZ/6uU95nnv+Om9kejKDDYozgs4FuhR2ZhCctme7sczE3sdLDv1pXkl/F/YNLwMejvdBcHHJO0fRyzWshJZooh7MZJ+UT1m5XsPk1cba2dHLGTKBwq0xE6qLseFAG9e9oDBF6zMcqILXZjwHd3k6CotuctdlYpID8VHJg5v0N5I3c5QkeolJ0CmI3R73AsRRrjY8bHhzAsEMbTNH0k+AywMuoEhliYWk6pcZlPGxsKqd1tmlNp4R5WzSFZma18q2VEVVHd0janjflWl7TwdmuOdd6tKmcs2m9Ejd6BURY0AVUAVQOACiwHkKafab/2ksN/VnDyPbtdZIFvfuVz505sd7G1Ve879BjMJiToqyGFz2JiAIwT3CUQHzpbFYUMKXE9ekXSqrau0+ghllPCNGk/cUt+VEBgu/wBtMT7Txcg9npOjXwhVYfxKx99UiNTSXIBbUnU95OpPmTS1rMoh8NXc9Ng169IMG+18SUwk7DlG1vEqVH2msxVdUHf9wNaDvRJbAy9+UeciUAJ7Y7gT9oFCPRSHf9B5Eu/gPtP/AIA86slGlRYFqTI1hSNnfBUQMcbi3aQPMivYk52RBzI8hqfyrkwuR43+w/8Ail4Bbsz+4X7BxPn91OtIjLboP/RRhD/amG7Ejne172GUJcrbqk5+0k8wK2Lew+oNZp6F9lsMfNIykdHhVAzAA+ukBBsNQCIjbNrrfnWi73v6oiujB0jzszuTPnDa6+tm0IJnmPAajMBcNxPZbhp23qNsYAtlIBFyLHsOv51N2hHeWYk8J5RYk63a+gtpbW+utQdm6T+X5j+VQl2zuxe2Iebm7hxYxJi0s0ckM2VTGUFkZFdCLqTfVgddbUUx+jqYcce5H7BQ3vs4+yonoymy4nFL86OJ/erSxn71rRo7XpW7OeVxk0gRh3Gto2KnYdwVfxBqdO4ENvjsUTe9zInDs+Lt+dFbDXnXBQF5PyCU3o7hKnJNiUb5xkD+astvK1ZnJvHicOVAcOMqscwI9q+lwe7sreWWvnfbq6p+zT/cKKSfYVJ+Qm2d6UALCTMp8x5iiXA+kFG4OD76xWRattiQKVNwCc/AgajJ39h/rhRnhglaCsr+UbRFvovzhXp99UtxHnWTiAdn8Dj7jXJMKrCxv/1P51L7P6j814Cvefe0hbKczsbKO80K7v4R2xsTzavlke978AEAGgsBnPDxpqPBKGzXLG1hmztYHjbsqw2KQuMh0AzJKugI1GR7a9ynyq2KCh0TnJyCXZ+JH9oYVgQRlnS44ZlaHMPEZW8q0/GDMoNZNu5hEk6SJmKywYiR1ysBIoLlw4GvVZZMpuCDcitAh2m1teFUm9kiXh2KNepm29nJi8O8baq6lT22Itp2EcQe0VS4Xb8UrMiSRuy+0EdWK34XAOlTIMaV4UiMO7n7ZaWNoZz+kQWST6Y+ROB82RRfuYOOVCXpuxMkWEjyEgSSmJuwrJFKpvVxtLC9JIssbNBOossigG6k3MbqdJEJ1yngdQQdaHfSe00mzS07QkxTRODEHXNdjEcwcm3xnAE8ONMmCjJr10UmuisUHAa7SVpdKYJN7pP0Rh9JPxg/lQPCOv8A6R95oz3v/wD5R3yIPxH8qDoB1j4D/dSLoviWyfCK5O1KQaUzKaQ7vgjzE6AcW0Hd2n3CrPCQgADgNBfhYeNifIE3IqBg48zE9nVH5nz091Ws/UQtY9UXuNLHubttmsKZ+CN6cjXvQdgAuFxM4Hx05VTrqkKhAdST7Rk5nnrV9vVLdTU7c3Y5wmzsNC3tLGC/7R7yP/GzVU7fe6t4134lR5MnbMF2oPXSm/HETaa6WZBe3A301GuljwFQ0FplP9cqlYw3lc6azSnib2znW3AqfndqkchTWI9oeNcT9z/meniX7NGlej6S2OH08O4/dkgb8zWk9JY9v9cKyvcua2Mwx7VlXzjL/egrUQb91IyGZetjyzEmvZtb21/lTay606JAaJI40pFvEVhGJwnSui3VfVp1mOVeL31PHloLmt4U8PH86+f9rY2SMRZHZboAbHQ2vyOl6KMEWD3awgAuyyN25x9gB0+01Mj2LGiuscZIYKRZlK3BJIdX0INl1Go1tagH+8E3NgfrIh/KvLvA/wAyI/6LfhIrTxOapm5IKZN3ZRewvrpc2IF9BfPqbc9Kb/safmnvDMfsANUKb2OPk/uySr9mYipKb6NzEvulP5g0eE/+o1otDsqb5jd9s+ncOrr9lRxsFp5ooZFIBvK9zqETqgA2BGZja9hoGqOu+x7Zx/qib8SUWbjsZmediT0jBVJAB6OK6DhoLt0h07aeEZJ7A3ogHdWBUx85hjyQ+rQZdM0cPSOwPEnO9ifoVK2vuBHFsoSBAZVgWQk3N2VVkbQm2tmHvoh3j2Q0OypY7hnlaVmI5tM7H7M4Huo22js8GEIQCuXKRyItlI8LVWyYHQbjQzBHQGJgLK0DNCwU65bxkXHcaj4/cVV1fpZf2k0z/Yz2o22QmUgAWA0A8KtMThA4pW2GzLNjbrJKsjYcy4d4pDGwjlcXsAysVJKEFWU6qeNCnpDnx8TJhcRIrQOudWEaq0uR1NnI0DKQuq2BB4a6a1szYj4fGO6gGKVbP2h09hrc7qSp+qnfQ56ctlZsLh5gNIZsrHsWZcl/DOsY94rdmMatSgKejw9+YqQuAPaKRsoQgKXUh8ER2UjofClsJc7364Ze6RT/AAuKEsMOsfd+dFe9Z/R1H01+5qGYKRdHThQ+TpUbENYG3Hl4nQfbUhqb6LMR4g+WtBHVLrRL2bhrADsq/wB2tk/CtoYaE2KGVS4IBukQ6ZhfiAcgBH0hfiKrcKlq0f0M7IDzT4kg3jAhTsu9nkPjZYx4MaaG5EM+sZqG0JLKaEdrn1Y7zRFtmbS1Dm3WCxAnlr5a16MOjyfkwIkmVgb6O54m1y5J04Dlw7K5ivaFJwjXYnt189aemW7rXnN7PaiqhRoG5FvhERP0rdxKMPzIrTOk7KyjdZ8s8Bv8oDz0/OtND0jOfOvUSj3nnXQNdD+dMiS4rxltWOclRHh4/nXz/vLGR0fZYj3qx/nW9BtLg8bWrEt/hae3Y8n46eL2AFDSSKWRSCK6EIJNcIrtep0AQxsDW27pYHoUij+YiqfEDU+d6yLYmD6XEQpyLqT4Kc5+xTWz7Laz0Qltvil8Mg5GWEec8Q/OjFkutDW8GHMmGXKCSJYGsBc2XEQsxt3KCfAGiZOFR+RSBGMrVYxyXqBiF1pzDyUEzE0pVZvPsUYvB4jDn/NjZR3Na6N7nCn3VZq1KpgHyVh3uATxIB99S1NS96djjCY2eANmCObG1tGAkAt3BgPdUBGqbLIezV7Me0+dJBr16QYs97W9VGO1/uU/zofhq+3w9mLxb7lqggofB14uh8rTmGj50mnYDQLk8Gy1ufo12T8H2dFcWeW8zeMmqg+CZB7qweT2K+m7WWw0AFWwrdnH9ZKkkVG03u1qFd/8T0eElPZGw97DKPtIomxXt0Eelk/oT/WT8YrsbqJwQVyRj+AGtOzH1i0jA8aXJ8Yted8ns/uhZsOT1sP10/EK0wPWWbGPrYfrp+IVpwpGc+ftD/TWrvwq/KozHjSYedA5yeMQLDlWOb8tec/Wf8ZrVIj1qyffX48+LfjNPDsDB40kilV0V0WIMkVy1PsK9am5GLrcaDNi1PzUY/Zl/wB1ajgB1hQB6PF9dL+z/wB61omDHWFG9GCzZ8ugBq2iOlUWG5VdQ8KmhWNzio6NY1InqMKDAWEElP1BgqatMgGAel/D5NqSm1s6Rv49QIT5p99BymtA9N4/T4//AG6/9yWs+WlZVdDymlXpC0qkGP/Z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45070" name="AutoShape 11" descr="data:image/jpg;base64,/9j/4AAQSkZJRgABAQAAAQABAAD/2wCEAAkGBhQSERQUExQUFBUWGBwXGBgWFxcXGRUYGBgWFBgVFxgYHSYeFx0jGhgUHy8gJSgpLC0sFx4xNTAqNSYsLCkBCQoKDgwOGg8PGiwkHyQsLCwsLCwsLCwpKSwsLCwsLCksLCwsKSkpLCwsKSwsLCksLCwsLCksLCwsLCwpLCwpLP/AABEIAMoA+QMBIgACEQEDEQH/xAAcAAABBQEBAQAAAAAAAAAAAAAGAgMEBQcBAAj/xABLEAACAQIDBAYECgcGBQUBAAABAgMAEQQSIQUGMUETIlFhcZEHIzKBFDNCUmJyobGywSRTc5Ki0fAVFhdDgsJjg6Oz4VR00uLxNP/EABkBAAMBAQEAAAAAAAAAAAAAAAECAwAEBf/EACwRAAICAgIBAwMBCQAAAAAAAAABAhEDIRIxUSIyQQQTcWEjQlKBkaHR4fD/2gAMAwEAAhEDEQA/AHlpwCm4zTqiuM6BSLSwKStOKtYxwJXkGppRWnoIdaATiQ0sw6VI6OulaIBtMP3ClrhjfSpcUdPpFWMRRB2CnI4Sf/ypghp5YqYUgmDlShgR2VYnDUpYrUaNZWx4TKD3mo4SrySIWqreOlkNErpFpllqW6WNJZKaITuyk9aPA/dVy0dV2yk9aPA/dV20Wl6oycuyGY6Q0VTBFSGSlAQHWmWSpzRUy0fZQMQ3FN2qU6U00dYIw1MOtSrUy3GsYZy6Vy9OuKaIrGECu3rpFJrGKxBTi03Fwp8VMoeaQCxPM2AAuWJ4KANST2CrzZm6s8tizJADyI6ST32YIp97/lUTYGHzSO/NLRx/RYrmdx35WUeAYczRvgZANK6ceFcbZCU3dIj4XcjDr7eeY/8AEbT9xMqH3g09tPYOEEdzCiAfLiVUaMfPBWxAHE8fA1G2nvakbNHGDNKFLGNLXAVS3WJ0XQHQm55A0NY/eJ2zfCcUkEb4bp4xEVBJ1HRF3BLm4a+ULwp6S0JyH8Rg2ilMb66ZkflIosMwtwYEgMveCNDo4sVDse21CxMkssiwRIskcvSEh52UBY5JAGZ8oTq6g2NsvGi1I65ZqmWjK0MxxeVS4Yq8F7qfhXSlGPJFSxDenEFPZaZAEBdK8Y6WBrS5BpTAI+IXSq2RauJV0qqfjSTHiQZkplhUhqZkWjEYe2UbSrfnce86D7aIVFDWD+Nj+uv2kCiwR1VkpdkYx0y6VLZOVIMVKAr5Y6ZKVYSxVWbSlWO2Yks18qLqz2tew7BcXJsBfUi9KESyimGjpMcEz8FjjH02Zz7wlgPcx8acfZmKUXAhk7lzRMfDMWUnxK+NLyQ3FojhdKbKClwzZiVIZHGpRxlYC/tW4Mv0lJHfSMREOZphRlje5pplp57W15U0KJhBr2au5K9lrGKeAVNiUaVHw66CpUYqRQVsTayRQK7m1wZToT7TI7XtwHXC+B7qtt59uDNFh4ZAHxJyq6n2VtcvmHAeyAe1wRwoPDmNSuZQIiVIdSQyPolypBUFGyltQLMbdW4p4p2Mc5d1zqomhkYkmwMGQKdWX2ZMtuBdh216XLSaOVrYQ43by4OGAwqOlhxDxZSbM40aTpCt9FeTIx55iR7VRt0MFhAR8KkjZsuX18oAyXLZcha2W99DehBsSZsSZjlVpbvZOC30AFwLnjc63N+FXuyt2J5o5Ew8cKsxBaWdFZivyirnMA3YQD7q5Mniy+KFRug927gMFC+EmVIoz03RgRhUDmRSqtlW3SFH6M87Ak1cxDWgfZ2xC0mCZpQVhZ4yMqMc5XPH1ipK3Mdri3AWsWo/hUVAdqmeMdORrau5edKtWAKAHZToNIU17L20yFHRXS3KuJwpS0wCLtKXq5PnrIL9lkJ0qvvdVPMqD5gGpu0j1ovFx/0pP5VXwm8afUX8IpZjRGXWmH40+1NkUYjiYvbj/aR/9xaK1BFC0JAdD2SRn/qIKLCtUZOXY2X1pRrwI17a8x1FKKVO8m1hhYGltma4VF4ZnY2Ve4cSe4GqLY2HZj0khzyPbMx7uCgfJUXNlGgueZJMH0wY9okwZKOYunOYoVvmyEIoDcSQZT7rc6stm7agXCHEq5eJEZ26tnGQEspXSzCxFqlkT0XxUk38l5NPHCuaV0jXtdgo7efcCfAE1SYn0o4BI2Yyt1bXXI2e1wpOXsBNieRBHKsw9K++rYiX4PGVMKe0Movn64zB+OqNYjQcRrxIEZibZrtbQZiTa5LEeBLMfEk00MWrYjk7NX399J+FnhC4cO8itmjlHUeGQZWSRQQSyn1iMDbhaxuDV5uzvEmNw4caOoCyrzV7a6fNOpB7PA1iUOJ46W5+Ro49GOItjnXlJhyfEo62NvAnzqnFJUhX5NIEN+Nc6K1SGFMycKUAzauZBThNJvRMVGE4CpkYqHg+AqcgqJQhbU2KZhdJGhlGgddQRxyuvylvfvFyRzvn+12GEKRyIjujSIyZmKSQyAyKTbKxt0jAHQ5hxuK07F4+OCJ5ZTlRBdjYm1yFGg1JuRQeseH2hjekw86iRWjKo6k5zEL5mRirWvYWB+Rc8avicn6fgnNLsFcLiIzFG6+2hJYhTY52LkX1uACRqeJFGuL26yYZvbZGiyqIzb2iQ8jW7AUseVye0gf21sTE7PnkMkFo5Cz2ju0eRiMwDZRZbm1iBa+vK5FugIspCM2p+UQRluXCKOy7HU68KMo8hoTpUJ3R2kks0ccDTOMyO4yQxpZSJM0YsGUKwUkLqQT23rUojQBK0WAnXESkmK7iyp8VIQcsiqgF1EfSKbk2vcak0e4WQMoZSGVgCpU3BB1BB5i1jUpqn0HslgUrLTSPTmagA6g18eVdK15DpXEFzRAOoKS3bXTwrtqYBA2jq0X12HnDNUDDN6qP6ifhFWW0/wDK/bJ9t1+4mqrZi+oi/Zp9iilkPE5LxpljUnELUVhz5UYjDOKey37Cp8mU/lRnIDc2rOtpbWUIbOY1KllbhJLwAGHW12uxUdJa3W6uYkEXG8W8JiwoDECRUjOJObJkuqs8QIuekfUWHANe4ut3ckI1bCbD42NywV1coQGCkHKew28D5HsNPO2lZfu3tGYth2QspxEyEhbLeNPaUJb4pEDr8lR1vaY5U1BzS2K1RmnpIk+GGLDqwGSUWLHqvNcersdGCrfN3tYaqaul2F0MJvYl1GcW6pOUIRY3JFhbW57b1Q+kzZIhePEJ0kaXMjP7cXTZ0ZRl1MZJDkkWDE243q92Xt9cbhEmAsSLEa8RobX4jmDzBFSyXRfHXwYrvrsIQ4hBGzESAAByWKZcsajNxKWygX4WtrVbtDYJjSW7HPEwBB0DC+QkC1xYkEXOo1sNK1XG7oh5ZcQzXZVzRgiyp0XrFHO4Li57aDtp7CklwsmIMbxplEnWfpZpmY9QsRZVQZgb6ubd9Vjk0hJw2wGivz8a0X0Tx5sc545MOfdmkQfdWeOxXqkG4NiDyI0tWs+hvYrrHNiWHVlskfDrKjNnbuGaw9xqsuiRoDLY1HdRUuRajSkVIJGJ1ruemy1/64U5kPbWMU2D4V3a224sLH0krWHBVGrOfmqOZ4dw52qq21vAMJCHKM5ZsqgEAXsTqTwFgeRoOm2RjMdbFEJIGuAquB0agkZAG0HbxvrrQhByKWiLt/eWXGOC/UjU9SIHRfpMflP38uVqmQxLKAcqBgCUZVyHP8kkqRky/RA4C967FgEjsJ43hPC7qQv74un20nH4JsMelj60ZsWHEAfPH51mnfg6YxhXkPtx99nmlGC2kTJHLZYJJLZ0kAy9G7qB7YOhJJubG4aou9e7MuxnM8SmbBsRcgAPhzf2XAFmU6ANpyBtpcQxUKyqGGVQw1YlQFIu+YE+yeJLXv1ABx12ndXan9r7IeOUgylHw81wbdJlsJLaGzApJ7+6qwaf5OTLDg9GPbZ3hxDoMRr8GaY5EIF0Kq0Ya/ME5udr3HOrzdveCbDqrYYo8LDMcPISFBOpMTgExH6NivcKtMFsFsTs2eGUASxu8b2HBrlbgd0qOw7rUFbs4pipBVVF9AvAWsGU6Wvex/1cq2TpMfBUvQzWti7+4eYhJD8Gm/VzELm/ZyexIPA37QKJWOludYrLjI2foXUEMmazAFTrlI158POiz0b49xLPh5JmaGNYeiErAlGkMiiJWbUghNFueGnOo0Nkx8d2aAlcQkGlOBam9b0CRLzV4mm7nSl3t404pCxzaxftk+5qrNnfExjsXL+6Sv5VY47/ACj/AMdPtJX86q0lEGHVpTkCrdswIsWN7W4k3NrDUmll0NHselN6iYXBfCHykEwofWXGkjC1odfaAOrctAvNgK/Zm3GxTyRpG0IUt6yWwICEK56I6q4JFla2hBPApUzZW3IzB0cZERW41Je92OaTNoXJOZrniTfgQSrfFDr1dFLtSN22hNLMy+q6FUaNbMiSOQTne+RtWJYC+gsVBN67eHFxySqVBEYUsrOG6PpAWZppXa5nst2AudbjrXAF9tGSAByJHLORnJ6MZgBl4Kg4C1r1RWkxzKkStMysCzE+pQgcHIFgoNjl1Y5RoaVNsrSStl/6NdlqCZejytHDHBmbVy9ulmLNzJJi8NRR4TVLhUj2fg/WMXEQzOwUlnZmuzhR2s3DkLDlVEPSXET7Iyn2eu+b3gREA8eDHhxqrdHM9sb9MUMXwFZJHCmOQZEbVZWchShHaFDNfllN9CapN2d8YMSuVbIygdTgAo0BXkRw4cPInu/G08LtOBYnOR0JaNw7HKWFusnRHMCBwuDpoaEMJung1w8/TPLPN0LmIx5lRWCkqcthmBe2pPDlQfGSpjRk4hht/e2NUaGK0krgoAPZUsLXduAAve3E9lX2y8CqwRxEAqIwhHaAoWsd3VGZ4FXXn7gLn+K3nWz4KW9qnkioaReO9gBtL0SQrjoozK3RYkTsqqoToejCMqA3OYZXI1t7Ot603D4cRRrHGoVEUKqjko0Aqt30vE2CxlsyYeRo5Be1kxKiESE8grhL6cGNOLtrMQBDJe/ZbzLZaqm2kczVMexchVGYC5AJAva5A0F+VzpUWeEk8dKkbXS8L+F/z/KkuNTx51jDBIHdXb/S+6lOtI6SiAzr0gW+BofmzKf4ZBWleifY6Js2AZRdlDse1n65J8wPcKzzfxM2z5e4o38YX861H0cS/osY+gn4BVsHtYuQk7x+j3D4tRxikW+SSPRlJ4gjg6nS6m4NY/t7dfEYGTomQda5VU+JxKjUmEH4mYDUxcDy5V9Dq1Q9u7DixkDQzLdW1BGjIw1V0b5LKdQao96YsZOLtHzJstgGKK3UcZo2tw7rdqtbT+VaN6HNrLHi5oWIXp1GUa6yw3BQMWOZsjNe36s9hsBb44CXAY1opV1FpM4FlmFyGmQD2SygFl5OG5Gpq4zoZI8Qgu8TpOCLFikRzSKCfZXJmvbUkniBpzP0SO2TWTHZsg2X0e0cSpHUxUPSr9eIxo47tXDd+c1h0kJgx+Ijtp0rW0Ggb1o77W+6vpY4eOUxzDUqpKMDxWRRfxBAU+4VgO/UQh2m5NgJI+ZA6ySFQdTqcrDhc8arNehnNhdTRSbfkK9HJ8xre5uqfty+VaN6ItmxYxMf00ayxv0EZVhcdVZH9xGcEEajlQBtaLPC455T52uK0z0BxW2fLIf8ydiPqokafeGpMWzp+qdKvISf4dIDePG7QjI9n9JaRVHZklDKw7mvULHyYzAqXnEWLhXjLGUw0q/XjkYRP4q6/VokfeGL5BaX9ijSgctWQFfde/dQzvHvJgic8mGeSSPRWlwsxEdzxVmjKjU8RVKi9HEmyu2V6UIsS5TDYXGTsqF2ypEoCjS92lANzcCx15Xq0k3vjmEKYRo5Z8SpaJWJARQDmlmA1UJlYFeJYZRzIqdnbu4uYzP18JHOQ0s01unKKCFjgi4RKouA0mouTlJN6e9HW7cC4mfFwRBItYIDcs0gVvWzs7Eli8gsD2JpxrfbQeQQxbjZlUYjF4uY6FssvQIWBvdUhylQDawzHgNTxqLtbZOHwADYWFfhkx6GBpGeV8zg3YvIzNkRQztrwS3Oi15gouTWebwbe6Ob4To8pUw4WI8AzdaSRudrKpY8lSw1bWkYi2M7zbKOCKHpGYSKE6R+JnC2vJpa0nXvytJKfkrQ9sXDvjVaRpDGA7IyqAZMy2uCxuEOoFrNw5cpKscQpwZZpW+NnlfrAOxBDEXsHNrqg0VVGlhYzMThlw0TED1Qu8pN2Zmsqh2B9pQACygi+UDhcGM4xUqKY3JJ+DzbpYcL1g8lgfjJJGF7cxex8qPNnoFhjVQFARbACwHVHADSgbY23Nn4g/GJHfoyb4iVTGB0rTBc7hrdRRp89eFMbw7xyG0XSZ4ybtdVUhOCJIV48CzjtZUtoy0Gg3yYR74bXg+B4iMSxNIUICh1ZiSRplUk1kjJa5II48QR8kgakdpooTeSVU6oYAKDlUAasMwQAfKsL9mh7DS5N7ZFvdm4sL2+YMzN4CxF+Z4Ujxp/I6VAmZkv7SgAjiQNArDn3kUlsfHEpdnWwCjQhjcA6ADnxonxe+sii2V3YlVVMou7uudU7tLEnlep2yNxvhcgnxoSWS1ggFooxxyqo9vibs170v2V5A3Rne6UzLKzoIVLMcizTrEQrHNYAqb8vKtMwSY5F6RsL0icxBMsjgdqxsql/AG/ca0DCbCjC5WUMOFmAI8LHSpsez0UWVQotay9Wwtawy2t7qo4RkKsko6QEf3u2fPh5IMRiIkV1KOkrdE4BFiCslmVh4cRVFsDfWJAIJpc7JIsKzIrGOdXuIpi9sqk5SrXPtA2vrbRG3YF7picYn/PMnl04e1UG/G5bS4ZpemxGImw1p4VkZMuaIiQrkijQOWVWUFrkX0tc3yxpAc2x3aNuie/zSPPSvS8T41HxOOWTDmRCCroJFParAMKVIRmOv8AQqYRExpFz/Qp1qTmFYwH7cw4fBYhTziY69qjOD5iiP0T7WEmHhN+KAHxQZCPMGh3H9fCzL2xOPNG/Oqr0WbS6AxoT1Zl6WM/SXqTJ4gqGt2E1f6fpoGQ+ghSXxSrxIFM4eVXTWxBGoPAg8QarsRs7DrxV+23Syhf3Q9vdVaJFVv5svB4+AxTMEkW5iltrE5Fr96nTMvAjsNiMUx2BMTnDyZWeMhbxsGV42AYSRlurY5QCX9mzX1FattvbcCyjDQYJJsSwzCOOJCwX58jtpGt+bHzqJ/hLJjcrY0w4dR/lYZVMljyadlsO8KnvpckE1+pXHkcfwS9xN/8LDsnD/CsTFG8YaGxbM7CJ2jUhFuzdUJqBQfvrEcbL8IjwuLEUea8ssPRRsjgAsOkOY2OUiyk6cOFaxsDcTBYG3wfDxq36wjPIf8AmNdh4AgUO72bNlKMJ5zMxDSdEt4oUSPrFnUE5xoFAa4uwve1xmri0TunaAHdfcfF4lM7BYYzoDKTdtSCVRQSbEHiR3E0e7D3aiwOHWHM2ICliEOVYwWYufV3s2p0LFiLC1qDk31EUIXMQtrqOBIPYDrcsGFu24qFit+QuXMjrm4FrKLgX1LEAVxtTukd180pSZpGN2hiGXKscSKRaznPccLZQVAHdc+6gna+2ZEu3Qz4RrHrwoOja2lpFF4yDbjcaczwqtwW1HxIKQYWSUNoxiAAHeZB1R7z51JnweIhBLQ4mEkgAR5yG11AId4dDY5bLflbhWWN/Irkl0Tt3t5ZIsNmfJNhzpJlcPEytowlha4w9wTZk9XfRhWhbO27A0EbQ2WLLZVC5MoXq5MvySpBW3K1ZNj8LllDu8WGIsHKEQF9b3lhYFSx6oOo773sbbA7R6iRYYPPlFlEShhYcywtGgvzJArsxQa9xzTp9BbtzecBGuwVQLsTyA4k0D4QTYydigKm2XMwuMLF7VrHQzvo2Tl1M1gut1/dTEyAGd0gQsoKxHpZus6qOuQI49SDcByLaa2oh2fs1IIFSNcqqXsP9baknUk82OpPGtlzKKqAIw8kLZ+y0w8eRBZRckk3LE6s7seLHiSfuFScFsz4SyrqFNmHaEv8awPMnRFPMFjqthG221oHPBerm+pnXP7smarvZW0QocoM7sBoSB7IIAvbQak89Se2ueC1bKTdaRRS+jqOTDS54QkjFmRAqFkjsUYKNVDZXNjxusZve9A00WUBVe6C4BUAAqGIUgDSxABrctlo+rylc7W0W5CjktzbMb8TYctNKxXa/EW4a/iaqAgVhJBJDNcnMT1blvnE2uT30xipJOIYsbMurMNCGYi+YaXAJXnwGpFP1HxWYlYowDJKcqg6gc2dh81Rr5U1DMtNwsK+LxBlkLOIgETMWIDuLyMAxNjkyDT51q27ZmACKBahPcHYSYeNUXUDmeLMdWZu8nWjoCl7Js8BXa9VbNttFxUWGsS8iPJp8hY8gu3iXAFEUsq9Xq5WMZhsuHosPPDwWCfEQjuQSMyfwOo9wq1xCc6gJF67aMfP4Wx14WeLDv2dhqbKb342qMuyi6G2Nd6KmnXv+0UrIe3+vOgEF8maNxbirDzUigXdzFA4CUFsr4YiaJuaki4t3FgykfTo9wdjxrJtoRtBLNEpsM7RN3oHDr+FafBLi2GcbPo7cPeRcTh42HylBt2HgV9xBHuq92zu2mLCBpsRFlv8RM0We9tHy+1a2nZc9tfO+4u+RwUgRz6lmvf9Ux4t9U8xy49t/ofZO1ldRqK6vcrRCUeLpkjYW7WGwSFcPGEzG7Ncs8h+c7sSznjxNWDTVDlxyjiw86gYnb8S8TfwoKILHtobdVCUUM8lgQiqSTe4Bv7IGh1J052uKHMRKAziZgzXDzkai460WGXt1OY93G2cAL2hvjoRGoA7T99AAlfHuQmmEUnpHXTp2J60cZHyL3zMOOoHM1RRMCe3scj4nLDbIzMym4OQglmVB80m9j9a2hJa52TiBFiMJK1sqTpmvyV7wsfcHv7qC8gjaO1rqzA25ZWdNe+x8rVfLj1aPKwBB08+0GuGcrZ6OGC+215PoKeQKt24Dj2Dlc9g76aaSzqvAsrHs9koLfxfZQHi97JUyQxoZpcqkWlMoXQMQejN5bXCliSOK8i7ew+8WIkZI55JMM1wqRwxxxA6aXlxBYr2Wtc6W42rnyZoY/czmSbDaR1NiygnMVFwCdGK3vy4E+FSACRxNqHNm7Sljz5yZ4gPjZJIgsZBbMJJhGistsvsq7Ag35VO2Vt84jDnEoMOIusCXxLAjISpLepOW9ri+tiLgcKOLJHL7HYHrskbSBWO/INGT4CVPyqj21vUqO8K5Q6mzM+ii9jYDQufId54VcbRxrHDnNG8ZdRlLWyMSRYZ9MpPY4Q68L6VkXpBQJi5cnVBkfhcfJjPLvJqrXwzJhRLjo3N5JBJ2ZtVHgoGUeNr99dwu1uiFo50AGgDi9hyF8ykjxue+ssbFP8AOb95v50g4+T57/vN/OnjF/DC2a/JvS7Ag4tVB+Z0aeRbMR438qpThoLBRiLBRZRnisByUXXgO+s5bacv6yT99v502u0pbfGyfvt/Om4S8g5JGjybOhCs3wg2UFibxNYDUmwWu7mYMMnwlrF5uB0OSMHqxi2g4XbvPdQLsjB4jGyrhkZiZONySFVeszt3Cw05mwotlz4WS0hGEm4Fyt8LiTyaQD4pzzOh7zwpo6dN7M97Nf3bTQURCs/3c32hjRfhYOGvYCRuvh370xCXQeD5TrR5BiUdQ6MrqeDKQynwI0NBKibBbfjbuUrhhJ0WdTLiJQcphwymzWb5LyN1FPIZ24qK9uVgnkknx0qlTMFjgVgQyYdLkEg6qXYlrHWwS+tU+xdjrj8ZPjpbtCXVIIz7JGHugmYfKu/SMo4DNm4kW0JWtpRALJrwNMvJSozWsxmG9G1zhNpYpQoYTJBNxIscjQHkf1QqD/fQc4vJ/wD61WemLFn+1CFa2XDxA8fnztbQjkwoQjx7DnfxufzqclsrHo0E73J+rbzFK/vin6t/Nf50BDaR7B9tK/tE9g+2kGpBrgzYVlm8U2fFTt/xiPcpEf5VqMDWFzwGp92tZBiJC5zc3fN+8xatAZdncSvVPhRRu9vzPhkyEGZAAF6wVktyvbrC3bqKG8QL2HaR9mv5VPii0p1kcOjo+ysjdhTJ6T5D/kN75R/8KhSek1yCRANO2Qnh4KKHsToCewXqBLCVjF+z+vtNUjmkyOTBGPQX7D2rNtLGYWCUKIJZQrouYBgFLlWa+Y6a2uBw0rb9p7IWDDZUUKAAAAAAAOQA4VivoogH9q4IdX25CdOsMsElgW7Odh7+Vt83p0gaq45OXZy5I8XR8x7WwpWWVgpt0sgvwuelewHkft7ib/dvCoY30Dy8BeToxCbjUqbNflqLWJsDxqk2vJ6yZdPj5jz163Pl/XfUWHEnKra5h7JBsQDbQMNbd3LjwuKhpydnTv7ao02PZWFgAlfFsGX2Ui4DhdXmK3YW0sFXgOy9O4TbUWIJiXCfDkuCypJiyRrYMczFOPeo7xagjZ2KlZiUVZWyhWVlQOBe4uGU5SDqGXLw+VyMoNvYx3DRwRwHLlzEg34A9VQq62B9w7rRcIQ6ivy+/wDIqjJkzevdbEyhWXCyGNQAIjjC4AWxCmMxlR2dVr9/KhkbxiJ0jTCfBWjcSNGXld3K8NZCUIzWObKSLAi1q1Ld2bEZPXvEx5FARp3gk2PHgbU9tjA4TEDLOkb24EgXB7QeIPhXOuP4/Gv9DOAObL3ow0GGSTGO2Lxc2e0RbP1b2y5GIjjUcL2119rWhHfXZckxjliw8KK5YiPDu7uL29tDZQB2qoFyO6jH/DzZ7E5jnDACzuTltc9RicynXka5/hZhvkYvFovzRMhA8CyE/bXQ8qfQqx12ZdHubjW4YaX3gL+IirXBeizEPrLLh4B9KQO37sdx/FWgL6Kof/V40/8AOX8o6Unomw3ypsY/cZ7fhUGt9x+TcUCsPomwwHrMcSfoRoo/idqZ2juLszDoXfEYh7cg0fWPJQFS5J4ACjgeifZ/6uU95nnv+Om9kejKDDYozgs4FuhR2ZhCctme7sczE3sdLDv1pXkl/F/YNLwMejvdBcHHJO0fRyzWshJZooh7MZJ+UT1m5XsPk1cba2dHLGTKBwq0xE6qLseFAG9e9oDBF6zMcqILXZjwHd3k6CotuctdlYpID8VHJg5v0N5I3c5QkeolJ0CmI3R73AsRRrjY8bHhzAsEMbTNH0k+AywMuoEhliYWk6pcZlPGxsKqd1tmlNp4R5WzSFZma18q2VEVVHd0janjflWl7TwdmuOdd6tKmcs2m9Ejd6BURY0AVUAVQOACiwHkKafab/2ksN/VnDyPbtdZIFvfuVz505sd7G1Ve879BjMJiToqyGFz2JiAIwT3CUQHzpbFYUMKXE9ekXSqrau0+ghllPCNGk/cUt+VEBgu/wBtMT7Txcg9npOjXwhVYfxKx99UiNTSXIBbUnU95OpPmTS1rMoh8NXc9Ng169IMG+18SUwk7DlG1vEqVH2msxVdUHf9wNaDvRJbAy9+UeciUAJ7Y7gT9oFCPRSHf9B5Eu/gPtP/AIA86slGlRYFqTI1hSNnfBUQMcbi3aQPMivYk52RBzI8hqfyrkwuR43+w/8Ail4Bbsz+4X7BxPn91OtIjLboP/RRhD/amG7Ejne172GUJcrbqk5+0k8wK2Lew+oNZp6F9lsMfNIykdHhVAzAA+ukBBsNQCIjbNrrfnWi73v6oiujB0jzszuTPnDa6+tm0IJnmPAajMBcNxPZbhp23qNsYAtlIBFyLHsOv51N2hHeWYk8J5RYk63a+gtpbW+utQdm6T+X5j+VQl2zuxe2Iebm7hxYxJi0s0ckM2VTGUFkZFdCLqTfVgddbUUx+jqYcce5H7BQ3vs4+yonoymy4nFL86OJ/erSxn71rRo7XpW7OeVxk0gRh3Gto2KnYdwVfxBqdO4ENvjsUTe9zInDs+Lt+dFbDXnXBQF5PyCU3o7hKnJNiUb5xkD+astvK1ZnJvHicOVAcOMqscwI9q+lwe7sreWWvnfbq6p+zT/cKKSfYVJ+Qm2d6UALCTMp8x5iiXA+kFG4OD76xWRattiQKVNwCc/AgajJ39h/rhRnhglaCsr+UbRFvovzhXp99UtxHnWTiAdn8Dj7jXJMKrCxv/1P51L7P6j814Cvefe0hbKczsbKO80K7v4R2xsTzavlke978AEAGgsBnPDxpqPBKGzXLG1hmztYHjbsqw2KQuMh0AzJKugI1GR7a9ynyq2KCh0TnJyCXZ+JH9oYVgQRlnS44ZlaHMPEZW8q0/GDMoNZNu5hEk6SJmKywYiR1ysBIoLlw4GvVZZMpuCDcitAh2m1teFUm9kiXh2KNepm29nJi8O8baq6lT22Itp2EcQe0VS4Xb8UrMiSRuy+0EdWK34XAOlTIMaV4UiMO7n7ZaWNoZz+kQWST6Y+ROB82RRfuYOOVCXpuxMkWEjyEgSSmJuwrJFKpvVxtLC9JIssbNBOossigG6k3MbqdJEJ1yngdQQdaHfSe00mzS07QkxTRODEHXNdjEcwcm3xnAE8ONMmCjJr10UmuisUHAa7SVpdKYJN7pP0Rh9JPxg/lQPCOv8A6R95oz3v/wD5R3yIPxH8qDoB1j4D/dSLoviWyfCK5O1KQaUzKaQ7vgjzE6AcW0Hd2n3CrPCQgADgNBfhYeNifIE3IqBg48zE9nVH5nz091Ws/UQtY9UXuNLHubttmsKZ+CN6cjXvQdgAuFxM4Hx05VTrqkKhAdST7Rk5nnrV9vVLdTU7c3Y5wmzsNC3tLGC/7R7yP/GzVU7fe6t4134lR5MnbMF2oPXSm/HETaa6WZBe3A301GuljwFQ0FplP9cqlYw3lc6azSnib2znW3AqfndqkchTWI9oeNcT9z/meniX7NGlej6S2OH08O4/dkgb8zWk9JY9v9cKyvcua2Mwx7VlXzjL/egrUQb91IyGZetjyzEmvZtb21/lTay606JAaJI40pFvEVhGJwnSui3VfVp1mOVeL31PHloLmt4U8PH86+f9rY2SMRZHZboAbHQ2vyOl6KMEWD3awgAuyyN25x9gB0+01Mj2LGiuscZIYKRZlK3BJIdX0INl1Go1tagH+8E3NgfrIh/KvLvA/wAyI/6LfhIrTxOapm5IKZN3ZRewvrpc2IF9BfPqbc9Kb/safmnvDMfsANUKb2OPk/uySr9mYipKb6NzEvulP5g0eE/+o1otDsqb5jd9s+ncOrr9lRxsFp5ooZFIBvK9zqETqgA2BGZja9hoGqOu+x7Zx/qib8SUWbjsZmediT0jBVJAB6OK6DhoLt0h07aeEZJ7A3ogHdWBUx85hjyQ+rQZdM0cPSOwPEnO9ifoVK2vuBHFsoSBAZVgWQk3N2VVkbQm2tmHvoh3j2Q0OypY7hnlaVmI5tM7H7M4Huo22js8GEIQCuXKRyItlI8LVWyYHQbjQzBHQGJgLK0DNCwU65bxkXHcaj4/cVV1fpZf2k0z/Yz2o22QmUgAWA0A8KtMThA4pW2GzLNjbrJKsjYcy4d4pDGwjlcXsAysVJKEFWU6qeNCnpDnx8TJhcRIrQOudWEaq0uR1NnI0DKQuq2BB4a6a1szYj4fGO6gGKVbP2h09hrc7qSp+qnfQ56ctlZsLh5gNIZsrHsWZcl/DOsY94rdmMatSgKejw9+YqQuAPaKRsoQgKXUh8ER2UjofClsJc7364Ze6RT/AAuKEsMOsfd+dFe9Z/R1H01+5qGYKRdHThQ+TpUbENYG3Hl4nQfbUhqb6LMR4g+WtBHVLrRL2bhrADsq/wB2tk/CtoYaE2KGVS4IBukQ6ZhfiAcgBH0hfiKrcKlq0f0M7IDzT4kg3jAhTsu9nkPjZYx4MaaG5EM+sZqG0JLKaEdrn1Y7zRFtmbS1Dm3WCxAnlr5a16MOjyfkwIkmVgb6O54m1y5J04Dlw7K5ivaFJwjXYnt189aemW7rXnN7PaiqhRoG5FvhERP0rdxKMPzIrTOk7KyjdZ8s8Bv8oDz0/OtND0jOfOvUSj3nnXQNdD+dMiS4rxltWOclRHh4/nXz/vLGR0fZYj3qx/nW9BtLg8bWrEt/hae3Y8n46eL2AFDSSKWRSCK6EIJNcIrtep0AQxsDW27pYHoUij+YiqfEDU+d6yLYmD6XEQpyLqT4Kc5+xTWz7Laz0Qltvil8Mg5GWEec8Q/OjFkutDW8GHMmGXKCSJYGsBc2XEQsxt3KCfAGiZOFR+RSBGMrVYxyXqBiF1pzDyUEzE0pVZvPsUYvB4jDn/NjZR3Na6N7nCn3VZq1KpgHyVh3uATxIB99S1NS96djjCY2eANmCObG1tGAkAt3BgPdUBGqbLIezV7Me0+dJBr16QYs97W9VGO1/uU/zofhq+3w9mLxb7lqggofB14uh8rTmGj50mnYDQLk8Gy1ufo12T8H2dFcWeW8zeMmqg+CZB7qweT2K+m7WWw0AFWwrdnH9ZKkkVG03u1qFd/8T0eElPZGw97DKPtIomxXt0Eelk/oT/WT8YrsbqJwQVyRj+AGtOzH1i0jA8aXJ8Yted8ns/uhZsOT1sP10/EK0wPWWbGPrYfrp+IVpwpGc+ftD/TWrvwq/KozHjSYedA5yeMQLDlWOb8tec/Wf8ZrVIj1qyffX48+LfjNPDsDB40kilV0V0WIMkVy1PsK9am5GLrcaDNi1PzUY/Zl/wB1ajgB1hQB6PF9dL+z/wB61omDHWFG9GCzZ8ugBq2iOlUWG5VdQ8KmhWNzio6NY1InqMKDAWEElP1BgqatMgGAel/D5NqSm1s6Rv49QIT5p99BymtA9N4/T4//AG6/9yWs+WlZVdDymlXpC0qkGP/Z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45071" name="AutoShape 11" descr="data:image/jpeg;base64,/9j/4AAQSkZJRgABAQAAAQABAAD/2wBDAAkGBwgHBgkIBwgKCgkLDRYPDQwMDRsUFRAWIB0iIiAdHx8kKDQsJCYxJx8fLT0tMTU3Ojo6Iys/RD84QzQ5Ojf/2wBDAQoKCg0MDRoPDxo3JR8lNzc3Nzc3Nzc3Nzc3Nzc3Nzc3Nzc3Nzc3Nzc3Nzc3Nzc3Nzc3Nzc3Nzc3Nzc3Nzc3Nzf/wAARCADNAPYDASIAAhEBAxEB/8QAHAAAAQUBAQEAAAAAAAAAAAAABAACAwUGAQcI/8QAORAAAgEDAwIFAwIFAgUFAAAAAQIDAAQRBRIhMUEGEyJRYRRxkSOBBzJCUtEVoSSSscHhFjNigvH/xAAZAQADAQEBAAAAAAAAAAAAAAAAAQIDBAX/xAAgEQACAgICAwEBAAAAAAAAAAAAAQIRAyESMRMiQQRR/9oADAMBAAIRAxEAPwD2J51STbEQeMkUxopJX3LWelu5LLSluVZdyckv/uKdZeKGksyyxkYBO4jituD+GNlt4i0lNX0S4s3GJGQmNvZscV8+67plxo+oy2dyf1I8ZxnHIzXqem/xFt/9RaK+YeVzhx0FYDxzrcGt6xJPbL6TjL/3YGBXX+ZThKmtESaZmyzHqTXMn3P5rmK7XciBwJ9z+aeSeOT+ajFOBqkBIpzwSfzXRkHkmuAZqVBu4PWgBLnoSacAV9+aQUg4NSqNwx3qbGF6ZdfS+YyyMkhGFOffrXov8M1hnY+TKS0RJYOOefavMVTPHetZ4W1WTw6d4Rd838pxnjuGrD9EOUXXY4ume2Cu1mNJ8XWl3CjTkI7HBUdq0sbrIgdCCrDII715MouPZ0ppkN5KYoXKgltpwB1qktra9nlV2mUknLEDBH71ojjvQE9xNAzmRY/KAJATlz+1EWJowX8UbrybNbNrjDsQSqpy/wAZ9q8sI+T+a03jm5muddmWSYSrGdqENnj3+9Z3aSea9j8+PjjRzSeyMA46muYJPU1MVxxXVStWCIQhPvUoQqOtEJDgZNRzkKKix0DSNt7moWkJ7n8118k00Ka0SpCOHJ7mmnPuakxTSKAIiT7mmnPufzT24qM81IHCT7mlXCKVFDN+PH0lzKsVzZxNbuArZbB+/tR+qa5ZQ27WtjmSGUYJUcE/evP7BYpHCSsF3EAE9q1dpFZIqQTkEZBVlPWsJ4oR6FZmNVjSK6YQ8IcGg6vfFs1q14sFlAkaxqNxX+o1Qc1tB3FMR2likKcKoDgFdp22liqA6pqdOahAqRKACUG4YPX3p6rtPNMibsfzRaAScHr2NQMYE3eoDp1qyIluABFCSNvXHehIlKvgirjR7r6GQ7ovMR+nPSibraBIC/4mFEWZJEIfP8uOfvW60LxhdW8AguUWREXAOcEfeqfUzBepEUL7wPVuAA/FDW1qpDKhPTJ+DXPk45I7QRlT0ep2WpJc2Mdw2HONx2dqxXjjVYruIJazEyKhLkHpz7iqhLm4t4v0Znj55CnANVd2S7sxGC3XFYY8CjKzRztFHOhLdKYIsckUe0W5+lceLsK7+VGdFeEy1FQW+eSKLt7MyNwOKnuVW3jxUSnbpDSK64IjUiqyUlzRMzGaSueVtHzVRVDBPL96cI+MmpnGKiL9hVW2SxjgCh3yaJZSRk0O5HOKYiIimGp0j3kZ70beaaILUSM+G6baltDKk0qeBzSoCzqD1D4qy89YpldZfUq+k/21XIrMcAZNEW1nNdOViGSBnHemIGdmZyzHJPUnvSBqee2eF9jKQw6j2pixFiQSBjrmgBoxXQKW3FdApgOXjtTgAa4DT1waAEEqWGB5G2oMnrSQURA5jcMvBosDn07IPUCPmprclWw35q1hkhniAlHqIxmor3TzbxrIGDIx4qeaapgPjjEg+aJt48/pv17UJYy7WCvyD0rW6RpMd7cRRzyCJW53/wCKxyS4dmiVlSoaLrk+9Taexa8C9m4ra69pOmm1CWoX6lAF9J6gdz81lraxaG9jJGMMKzhlU4MTx0xXNttVhjvVVeJjgCvQLzS90W4L1Gay+oac31IQL1oxZYyBxplFFbEIXIp8Fk0jYUZzWjbSzhI1X71Yppken2pnnABxkA0pZi1EzcsEdjb5fAOKzV0Xu5SQOK0F4k2qXB2giEGmS2kdrHjjPvVQko99ktGf+mES/NDTEKfmj7uTOQvA96rJCAfc10RTe2QQvljzwKUKrkkjp0+aTZJp0DGNtx6VT0BHKAeR+KiW2eRwqDcT7UW5UnJxXbS9NncCRACP6hjqKnk/gUds9NmNwN8TFUOWx7UPqk8ktwdwIUcAH2rT2urR3aMLdfKkHRXOc1TatLBNDmRw04J6DpURb5bQzPnJNKp44S2T0HzSrViHiKSGdR0OeorRRNDbRx3CxHzSvq5x9jV/eaTYeUp8tQw7gd6ovEIjhZEjxgrg4981h5FkpBVEFzaPdtvUn9bovTDVnXRkZlbIYHBFbC3byrFZHIIUjIA5U/FM8U6LELCLVrQBVl5kTOTk9/gVUZ06Y6MjzXQcUhXcfNbIkcCKeAuKjANPA+KYE0adMGiY1I6jNDx8e9FRk1DGgiH8UaimVQrEkfehYiO4FHW6qTwcVlJjHx2rKDsCsCO4zirzSLxbCaMxo7AD1bzxn3FDWcZyMHIq9sbKO5IDpg+9ZTkmvYqK2aSxSPUD9REoBPJANEXOiq7rJGBu7iodH0yexkDxPujPVTWgrglLi/VmyVrZEsKmJUYZwMVXSaSj3XmEDA6VbUqhSa6G4oAg0+KJjJIAT/0qp1Sxm1SXL5jtV6D+6tIQCMGqvV5pfLMcKn71UZOxNUZXUfIs0McIHFZS/lMjHOTWkvrVtxM74z2zVTOkSEhAC2K7IaMnszs8TN1FBvb8471b3iSKAzDg/FDKoiYO6mupNpEgMlo6IGMTD9qGZT0r0LRM39nJbCOJht5JXkisfqMKWF8TEyuoP4NRDK5NpjqkVLjaMHiojjHSrrU3t7tFkhUo6rhwOhNU7xMBnBx71tGVknYQuxmyVI5yKDclmJJyaJJ2g8ZyKGbrVWFFjp9yAhSSMOB0zxSqGyhLk7ULHHPFKoaVgehm3lupGddxQHDYqr1ZrIsoSIuBkMT3Nb2+sIrSylVM9M8cftWFu3s5JFQgBl4YA8ftXFjlbG9FXDrVmzmARBYlOQxGQTTfFGsRSWsFvB6iQSWBwMHtip9Q0kmyZLaNQo5yF5NZi6jkWLZMuxo+ApHNdMYxbtCdgnNPKsFyRx70UbYfRrMBQ0jjJVOFOMj5rdMQ1etPGQaamM81PM6yAMFAwMdetUI7GxFExyGg1Jo23VGidpMjA9JA70pIaCopenpqwt5V7rVVE1GQn4rGURl7a3EYPPFaPRr6FXAL1j4FZsACr/SrCRmB/lrKcI8dhG7PSbCeOWIbGBouqnRbZY4wS2WAq2rzJKmdEehUqVKpKOHpQtxC0s0eSdvVsCi6VNOhNWYHxLKp1NoPLMcaNyVHqNQ6n4auIYEvLORriJgCAFIYA9OK2lzZPJqcF0oj2INrgjn9qOwBkgDNb+dpLiSoHmbaBPLp6ysSXX1eW3/SqK5tSWYTjDA4WNa9MtYXe+uY8qWTsOmDWL8VJPp2si42qwH8o9/2rTFkk9CnFFp4I02bzZHl3RoPTgjrVd4w8NwLfSvbegFSzAdM1pPCN6bq2DbCjEnKjoasdc0v6qJvKADPw7H2qPI4zthxVHjGn+SPMFxnZ8dQPejDapeQbIwCF53qev7Vor3TbKC6kt0h8qJl5GOT7c0JcWkOnwLtVlRjgueoPtXV5VLaI40ZKXS54y7SqAuOhpmnacbzUIbcKG8xgPTzWvu7WN4V3ThzIOExkmofCmh3lvrMMr27bFz6j0FX5fVsVGp03whp9jAFb17uSfmlV+sbSBhIwwDxilXC5y+s0orPFMp/0u4w3qK4QZ/mNeWWMUy3IM0TkMcnaM4r1vU7BLiNGypC84PeqSHT4YpwowE7ZHetcORQi0ZtWykjdooSkoZUznOOcVk9Qhnvr5n9AQZOPgd6097dzTX09lbRoXU5DgcfPWhr6wNtGitwzDDy4wCD2Fb45KOyWZF9m4qd0ZK5Xng0JMoVsDr3oq+8ySRlx6RwO9QCBmA4JrqTVEka9aJljURxlSMkc1xbZyOlSrbsRjmjkh0QqvNTpnGM10QleoNPUEHpRzTCiWFTkVYW5VSMmq+MM1H20JJGaiUkNItbSYkgRrz71q9Bs57iRdxOKo9JtACC/ArVW188ERSxgeV1Hq2jOK48uS9I1jH+mst447ZFjBGT/vU9VGjPKI2lvGzK5HB7fFWUchaR1IIA6fNcLWzREtKlSpDFSpUqAFXG6Gu0j0oAzsN6kOpTzRN5scvLhVOVxxiq7xVo6XKPft5vrwFUHkZ+K0VppVvbXEsiRrhm3L8Z61LqsXm2Mi+wzwMmrjLi9CatGV8B3bC4msZVUui5DDg4+1bKfAiZj0ANYbw6F/8AUvmLMwOxsr0zyB0rZy3MYVUl4Z84Ud6rKvayY9GfmsxPcq8pIjB4JGP2+ar/ABHYxOpji8vyzjK989c1e6qi3OIo967ecA4quudPF1IJYVYR8FmB44qoyrYMwEcn0F1vu45GG87G7LXp+gGO409ZFUeocexrznX9Nu7zVxBGcwhsKAe3z816F4Vga0s1t5GJ2cDNbZmnFP6RHssxb7O3FKinJHWlXKmWYJtaCxqM4HYE8/igL/UWaPKAhgOuKr4YCAMvjnoO9WEkCiAhJMOenpBoT2FFfpTmKZ5pEJLLzxVk3laijxSxekj0nuKZaWpZSkj7ueuMU6WFrc7gwBz71bexUUUmjLJIcIq47+9cXRFUHdg/A4q5jdWkK7ct8CnGSEyGNgCy9R3rTyyDiinGmQ7eOR3wK6dJULuUDHcVZuxiuFQsVSQehQBwR1oN7oLHLKThQ+wjnHPf70eVhxKy4so422ngkZFQtYKBnPT4orV5R5jyRNlFQLx0OeD/ALkVIEX6R5Anp29j7j/zR5WHFAC2m1wMdewqwt4lj5OAadCVaMcEcD2qOQjJwfxRzcgoutCZLrUFgZtqKpY5/qx2re2McUEe2FAueTjvXllnmKRZV3BlOQa2GkeJEmuFguRsLcKxPGfas8kW9oqL/pr4yM5wM+9FLg896rUnQKXZ1CjqSeBVhEQVzmsSiSlSpUAKlSpUAKlSpUAKuNyCDXahuxK1u4gI8wjjNAHk2saydB8SXwji9W/gFu33rT6Prw1m2+r27RF/Tv5Q4/6fNYjVdOv9Q8SzLeWUwG/btJ2nb2wavG0iHwpdx3BeTyZYziNzlge4JHBr0JRg4pfTFN2bWyLXURnLx4zjLKQQKOsY0KHZjYR271l9B8RwatE1vaNtlyAPMXgnmtLZosa7cYZRkha5ZxcdMtOwYaVEl8bhBgsOAelWMcI4IOGHTFSjDhZMHkcfFQjOcR5ycjNRdgEsQOtKmRDdGpbrSqRnntqYh+mFVmHXildSMMKqYBPvioFeRJPS24HnGcUc7b0GUzx0NHQEcDYHA60y9eIRtk445HXAqEyFZCD6cdu9VGr3e9nj3qkmONwxu+1OwGXOpJaTxJIdqyH9F2P8x/tJ96rdevA0X1NrIqlkG49PsR7EGs1rGrlontr0PtPqjBPIwex+OoqnOuShf1HD7shx/d/8v8/NOx0bWLxAl1o1teFys0bruA5wc7Wx+arrXWkisZI/MIPmbuvJwSf+1YcalMkckUeFRzkge/vQ5mlOcucZzSsDYLrEckF0A54YJFz85qytdYJ0Io7BXMROSfj/APK87DEdCefapRPMUC722gYAz2ppiPSItTL3IjEhHTI6DoP8VZJceZMI4nXI5YmvNLPU5Ipd7Ek1daNqp3s8j5dznk8D4q0wN/kAc4Y+9DuGXkAg/ahLK+DgbmOD80crrICVIP2rWDJYjqV1FC0fnMVYYIJoyw8T3yCC2kuWFtHIGzjLKM+9U10MZOKAZ9prshijJdEcmmfQVrdQXUKywSrIhAIYGp68K0zVrmGS1iE7rDHMGC54BJGTXuUZyikHII4NedmwvE9msZWPpUqVYlCpUqVACpUqVADGijdw7xqzDoSORVD42tba40G4MyZdADHt67vYVoaq/EGlvq2my2aTeX5h5Y1UHUkxPo8s8DQvHqNw5kSOGNwOTyG5xXq1pgFRvBYjB9680uPBetaRqBk0+M3ERIIcOMD7g1u9AjkkijuZ8+ZjDpn+Vq6s7UvZMyja0XaAkFWzik2QwRBipF6U1mCnk1yGnw7kKOaVBSz5PHFKq4iPObaQLF6iTg9TUkupKg9Od3vVdNIF2hDke2eDVXf3ghGSG+dozSZQXqeqhFJO5Rnkisfr+qyCLLtuTOVkHDof8U3Vtaj8t4y27P8ASRg1jp7mSYlIydvsTSYEl/qD3Y2v6x2J7GgcFeDxTwpB9PJ9xTlgZj0JPU0gIqcMDrXURpDhB0ouPS5nAcjCk9T0pDBQ4+PxU8RU4xgfakttGJdkkn/LzRI07cpMbBsfmmhHWhV4+QDxwR2+9MEMsbboCWHxRNjHIJBEep4GR/N8Uf8ASbhlcgj+noKtCFpmqESBJjtPzW0068SRdqcDHQVjRYxXIHmEJKOMiiLKW4051WX1R9mHOK1ixGwul3L8fAqmuOHOKt7SZLq2Dq4bjtVbOi+Yd3vXofnloykiFJSjKy9Qc1vdA/iCun6ekFzbzXDg5LbxwPYVj7PR7m/dUt1XLHC54zW0g8BTN4bVwqjUDklCMcZ4/fFGeWJ0phHl8Nn4d8S2WvRn6YskyjLRP1A9/tV3XmXhnw9qmgaol3KMoFIYK3uOhrfaZeyXZk3wMiocCQjAb7V5mWEYy9Xo2i21sPpUqVZFCpUyRiqkjtTBLlc/mnQrJTSzQ6SEtnPFNkkYPlKfEVhJGetRrBGr7lQKfjinxPvXJp2RnFLoYulCXTerFS3BYDKnFVtzK3fk1UUS2dlfH5pUBPI2ATnBpVpxEeYalfLEnTDew61lNV1hGBwWjf2cYovVJfM3EsQffPNZHUZmkk8tGLZOMHmsqKIbq4e6lwZF292x0odzCqbIwzHu3QU+eAQ4U43Aeobgcmn2UO5g23JJwo+aTGTadYSXMqxxJukb/atdqfhwaX4ddzzNIQGbHNaDwh4eSCBZZFBlbkmtXqmji+014NvJGR96kZ47pGmLs3eWWI5rUWXhea/UzXu6KAj0QrwW+Se1WehaKEvCLqILFC3/ADt/iifE2uTWtx9Lp5VGTBZyob9sUAR2WiWVjCXgjt49nJwuW/cmivo7LVINs0EZboGC4I/esuur6gN3miJ1c85XA/ANG2Wv3EEe1bSLzFBwd5wf2/8ANNCKDXtI+ku2/UYhDlWHQj/NXx0k6losWp2qgThf1U/vx/3oHV7w3pEkkarJj17BgH5xWu8NXtvY6GkHkSzyFS2xFxx9zxVoR55McLvXhs4NERs/lgzJxirTVdGTVbx5YLeWAnBIJxz+3WpbHw/MEInYooHBJ5xT5UBX2UhtXLRnKt1WreSKF498m4MfahrPRroXm0H9EngnrW/0zwzaXFkDLGwcHO7NdUMqh2Q1ZS+FJGtLqOMw743IZDnLDntXrkL+ZGG9xWc8P6BHaRhgNjcgE9dtaSKNYkCL0FYZ5qcrRUVQ7aCMEZHzXBwe2O1OpVgWKopZNlS1HIm7nvTXYmDmZjnNQmUg5xwaJER701oCegq7RAyFlJHBqdojn08iooothLHrREcgfuMjtSb/AINEJkaM4IqJrht+R2p9w67zk0BJMFbg00hBct1uXGKrp5fVk0551GTVfcSF24q0hBpkjdACBSqC3jJj9VKnQHz3qV3tjwMZxyc1TW2wB558knhOcYpX7bpx2J64pkyYAVCGHt3FS0UQM5llAAAGewrT+FbH6m5EjjKx8J96zlvEQS5HA6VuvCqeQkarySOnzUNDs9K0OIPGiqOnX4rQhVxgDjvWe0Q+T1br1JNWkmqWkWR5ysVGSF5wPc1NDINd06Se1/4KTypF5yorzW+029t7h3uI2csxLMecmtte+L4VBW3eNTnjepJI9wKCfxCNR9FtabyOruMYooDEPKHbyETdIOiAc5p9pp2oSzEOu0ccY6Vpv9LhP6x9M27fuHHOc1cWUTvHkD/7AdaKAzsHhQArLNOWJOdp6H9qvYLGJ8AvJhRjbuOD8Yov6fawLE05pBG3fHtVIRCsEaRMm0AdjUcVnJMRsII7kmnyStICQuft2ozSoJFQmQEA9Pmq6QD7TTljYOV5zWk0sqhMWOvX2FCWUQBG7J+9Gi02yGSHcCewqU7BlnGI1Yrzn3NTBQVxQcBdkLPw2KLiJZQW/ak0CIlMiSEOfR71OGBGR0pMoYYIzXNqkYPIpDHZqKV8MBn9qexCjjtTTh14xmhCbGhyDnHFSK4bpUHqQ+vkVKMCPIptCRDdnb6gcUEGbO5TTribOQTQ3mAKT0q0tCsZcz89eaAkuOeTTLib1kg0BLLkmtVEVh7T7hgHmmRlg2TVesjbqPt29IyabVCLS3dSvq60qDV/Y0qmhnzbGuS0roSeiioooZLifaKNlZguxRhfep7ODaAQBz/UaGh2R3MUcIjTqVPqC89Ku9L1hbGLK27hj0LCobWFC/mSZLL/ACHPSiUjVn3Y/eoaGWL3M9ysc11cPKMf+xkqint061I13eSqtsT5ULd9vOPYmu2sHnSD0ggHjI61ZJbB5QjDkf0ipehlYtp6wGJYn+o8kVaWyeX6Yxk9z2rr2zRybVIX570ShSJdo696EgJbeNiwMpyg7e9X8EoWNVAAHxWZMrB+OmatxMVjTHtQ0AfKSSNrcfNQ3KAoABlqheY+WMZB7ihmuGL8sMe1EUwC7W2aN9z5CnsKubXaBk9qpor5djcklRxQEmsvGzEjCnIwOKpQlJiujXmdlYiM9Rx96Msb+WUhJBtYn34NYvSNSleX1tw3+wrRbz5Iljw3cAVXjrTF2apQqYLdaf5oHY1n7bXLeWRIGch/YjrVjNdL5Zy23A61m4/0dh3nerFdMoAzmsff+IVsWZYpUkbG4g85HxU1t4ps7i2MsrpEVXJV2AJqvE6ugs05kQkkE/am+coORx96yNv4zsJ8iOQBskY71I2rGWeI/UKAx6EgU/FJdoVmwXEiZPQ1HdOqRYzj2plrKDCAzDPxQ1+wCfzVmlsdlbdyZbg0PJKQvFRTTerFPRS6ZxW1USVk7nfTApfmipISXwRUiQBauxAPlkHmplYleOooiSE546UhCAKLAjWU96VPKD2pUgPBoYt5yRRqIRgDg16O/hrT7eABIwdvQkZNUuraPbiISJlH9xRyTYzNRggYouFCCBT7q1FvgKxOfikuQo70cQsuLEgsqKBnHU9qvI4lgj3IBx1JrNaVI3nDnrWsSLzLX1Hr14rKaplIobm586TIOKakuSMcmgJnImdRwAxAqaByFJznFaKIrLFiAASRz7UTDeDARunYmql5GwKUTM+cnpRwsLLyWYGILk89xQyN6yvJ+TVeJnGFBrstyyEADp3zVxxisNnvY7eIhASSe9Ulxdb89uak1OcvDG20A85x3qlkmYDIHNdOLGuyGy7GqNHHhFwF6EGrdPFrW1kr+lnBG1SetYZrqQrg4IznFQvIzjJ9618EX2LkzaT+MohLHcwW5WRH9WDwwq8s/FUWrWsizSGEkchjn7V5WWO3GePajrGQKFG0+rqQcUpfnhQKTNfqlt5c8TCTdhfRtOc896z2vfpXJChlfPqGc1eSXHlWMcgTdIoIVmOcZrHXk8kku5mJJ60YkDO213JbziVD6ge/ep21W5kmEplYEHI56Gq9umabmujimSe+eFNQg1TSbadZCs+31LnkGrm52yRkNkEdzXj38O9Vmiv/AKLGUkU4bOCtbbUtXuLPdGh3YIGWNeVlxOM6RqnotPpA8oO7v3o7YqKFxWX068nm1C23yEhu3tWuXliHwcd8VnO0NbAJ1Tk9DQLOQ+Ksr1QpBAqsmA9WKcdgckuM+nr9q7CxY5wTihLdWeUjdjAz0q88tUjUAc4603oQIQD8UqI8vKg5x+1KpsD/2Q==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45072" name="AutoShape 12" descr="data:image/jpeg;base64,/9j/4AAQSkZJRgABAQAAAQABAAD/2wCEAAkGBhQSERUUEhQWFBQUFRUVFRcUFhgVFBcXFRgWGRYVFRQYGyYeGBwjHRYXHy8gIycqLCwsGB4xNTAqNSYrLCkBCQoKDgwOGg8PGiwkHyQsLCksLCwpLCksLCwsLCksKSwsLCwsKSwsLCwsLCwsKSksKSwsLCksLCwsKSwpLCwsLP/AABEIARMAtwMBIgACEQEDEQH/xAAbAAACAwEBAQAAAAAAAAAAAAADBAABAgUGB//EADsQAAECBQIEBAQEBwABBQEAAAECEQADEiExQVEEEyJhBXGBkTKhsfBCUsHhBhQjYnLR8aIkM0OCkhX/xAAaAQADAQEBAQAAAAAAAAAAAAAAAQIDBAUG/8QAKxEAAgICAQMEAQQCAwAAAAAAAAECERIhMQMTQQQiMlFhFHGBkULxI1LB/9oADAMBAAIRAxEAPwDx6ZcGRw5OASOwJzFhEd7gJnRLCS6wFikLCAaiWqSfiPlH08nij5GHudHDEgs7FhYlrA7Ew4jwlZUlP5khQN6QCHuWjoomtLS1LCWUqCphF71Ay/xE7xuTxDTJJr6KEgiqwISxqD2u2YnOQ8Yrk4fJOx2xrtGkyj+wB3aOxwExgus1KlHmJINQKmpz5kQCWv8Apm9+Wdbl5oP0i1J2ZSjGrEeQQ9jbNjbz2i+UWdi27W94aQvqS5sJZFzb4FWglAAXcEUMCVOT8LAJe3lo0Vm/ojFMT5JZ2LbsW94nKNnBD4tny3jozZbKVq9NQChYJIKunNmZtBGVzGNgkdYLldT5LtoL57wlNicEJGSRYhj3tGaYanoDDTPS9QHcbPf2gVMaRbezKbS0gYTEpggTF0xZlkDpiUwSmLpgFkCpiUwamKpgDIDREog1ESiHQZAKYoohgojNEKh5CxRFwaiJE0XmKhENSuLWAAFWS7WBIfLEhx6QMIjQTBimtl5tcGAmNBMECIsIhmeRBNVTS/S7tbPc5MZCYJRFhEFJCcmwYTF0wUIixLgJ2Uqco51yWAJ8yzxgJg3LjQlQKkU7YAJjQTBxLjQlwWLEXCIsIhjlxYlwWPAX5cWJcMhEXy4LDAW5cQS4Zoi+XBYYCplROVDVEXy4dkYCZlxRlw9yYrkwZBgIcuLh0yYkKxYs5iURsSoYTJjYlQrNMRcSo0JUM8uNcuJstQFhKjQlwxRFiXCsvEXEuNCXDAlxrlwWGIuERdEMiVFiXBY8RcS41y4OJca5cKx4C4lxYlwxy41y4LHgL8uL5cMCXFiXCsMBblxfLhnlxYlwWPAW5cWJcM8uL5cPIWAsJcXy4ZEuL5cKxqAryYkN8qJE5D7ZyxKjQlQzyosSoWQ1AW5UaEuGRKi+XBkNQFxLi+VDPLixLhZF4C4lRoS4YEqNCXCsagLiVFiVDPLjXKgseAty4sSoZ5UXy4LHiLcqL5cMiVGhLhZBiLCXF8uGRKixLgyHiLcuLEuGeXF8uFkPEW5UWJUM8uLEqDIMRblROXDXLiCVBkGIvy4kMiXFwsh4HMEuLEuGhKjQlRnmaKAsJcXy4Z5UXy4Mx4CwlRYlQ0JcaEqJzKwFhLjQlwzyosS4MwwFhKjXKhkS40JcLMMBYS4sSoZEuNcuDMeAqJUXyoZ5ca5UGYYiolxfLhkS41y4WYYiolxfLhoS4uiDMMRblxOXDPLi+XBmLEWEuJy4ZEuL5cLMMRYS4uGAiJCzHiICXFiXBWiwI5e6dnaBCXGhLgtMXTB3Q7QKiNCXBQmNAQu8PtAhLixLgwEWBC7yDssFy41RBAI00LvIOyBojQlwUCNBMHeQ+ywPLjXLgjRpoXfQdhgeXF8uCxIO+h9hgxLicuCOI08HeDssFy4uiNFYiucIXeQdhlURKIoz4o8RB3kPsM0ERIyJ8SJ7yH2GcscQIscQI+eS/EZp/GR5k6xP5yYfxKOpufnePO7x7P6U+hjiRFHj0jJHvHztPEkjJ87wQM15l9mJMJ9ca9Ij3v8A/Xl/mEQ+Lyx+L6mPAmaNFv5PBEhR331H1hd8tekR7oeNy9/kYGv+IEgsEqPowjx1BAuQDvV+8LTPEZaczR3Dkn0ET3rK/SxXJ7YfxCXui3YufpFzf4hP4UX/ALtPQR4qX4i/wS5igcEihOmqoZ4UzFlqUg7B1EeZJAEJ9elspeli3pHqJXjs3UJPZiPnB1ePK0SPUmOVwvhrfGX7Wb5Q8JSMAARzv1iR0L0S5dG1eOzH+FLbX+sFHj6tEB+5tHF4rhVJLgCYNiaVehFj6iFRx0kGlbylbL6fZWD6GLXqbWiH6SKe6O5N8YnHBA8h/uBy/EJo/GT53hA8Ik4VGTwZ0Iif1KNF6XWkjqK8Umv8XyEEX4xMbIHkI4h4dW0ZZQ1Pzil6hEP034X9HV/nV/mPvGv5+Z+YxyL94tz3g7o+z+x108dM/N9I2fEJp/4I41R7xrmHc/ODuvwPtLykdlPGTd29BEjjiYdz7mJE9yX2Haj9I8YqbxCv/cXLQ1sOw1f2+sVw88JZ5xN3IQlgezJe0cH+YmLNkh/8aj/5PB0+HTVfEogd1MP/AMj/AFHU+nrbSONdW3pNnZn8XLGazr1KoH/kQflC48cQk9ITbDArOuth84HI8BQLrJc+SfO6r/KH5PCITcANuWHzV+giPYtGse4/wKo8bmqtLQo+QCR8n+sGSjiVh1KSge/1JEPKnJQHWoIG5yf8XufQRvhUzJvVLlsmzTJrpBb8o+JXyEZuaXCNV029OV/sKJ8CBDzZi1gXyyfnD3h/Co/+GWFNYlIASP8AKapx7XtD0jwhPxTTzT/dZAbNKNcavHSXPAGwHt5AaYxHPLrN6R0w6KW6/wDReV4W5danf8KHA8io9SvlDkuYBaWABqQLem/n9YWVOJ7B2bfz+/ONpmMH+9owab5NrS4HOawt5n7+8RhE/qI1ASfcmFFzWIB81foPpGETete7pHew19SfaFgPI6i1uHGYT4uSlYpWkKGx37bRaJ3+/eJNNrZZ/MQlp6B7OKvwZcu/DzCn+w3T7ftAU/xJMlFp8sjum3yx7GO2tYJPbO4f64gSwCGUAfPHzGfOOhdRPU1Zzvptbg6K4TxyVMalYfY9KvYw+OI+9P8AUeW47+F0ljKNJ1GR7Pb5xyhxvEcOzlQA36k/tGi9PCfwf8Mh+on0/mtfaPflQOQPb/kVSn7tHkeE/jAf/Ij1T/qOxwfjMuZ8Kw+xsfLf5RlLozhyjWHXhPhnVVIG59b/AEjH8vsR9PrAhN9txcfL9YIme+vveMrka0iHhTsfr9IqCCb9gtEhZyDCJ4lEgk0iojVmQn5XPvDUvhi1mSNaQx730hXh/E1TpvL4aWZq90koQwypRy12ckQunwfiZriasS0AkFKWuU6UpYE+Z1B1j0Hf+To4FX+KsZ43j5EosTUoWYMs+7sPeC8PwvEThUhKeHR8QUu8wg/lfA1084c8P8NkyLIQSpmKlfFexAcUpY3cHNo6Kzmsu4AINxY6k99Yxl1K+K/s3j02/l/SE/DfBZSCpQBmzEliube4uSkHA+bx0nu/xaX+EM2B6Z7wuZvoPl9sIEviNBr8/L1+mkZVKTtmqaitDUzivU7RhSsFRudNA300N8PCkpbDWo2wS5GQAGYDfTSChegLjNQJ0vYflHzIisSMhlK7DX9Tl/K/3aIZl74Tm+v7D9YCqdZ7/lSGB2uW9zAp8ylKE6nqLg72x3u/nCURuQzLmPfJUfXQe1/kYxJnupfb61qFu2B7+g5LBSKcA4BDWZ3GcqFmvTAOAUeu5Ygl8EEudfIYh46ZGW0dLnMxyBqPbHtDNW232PeOehYYgkAfIA2dvONyJjhrVBz/AL1t/wAiHE0jIYmByGzpm5tYtnt5wHmhsscFKtDsfnrBFKubZ0IgM1BAJSWJICdQo6Bu+rX9RdL6G2bUGx7ai+n+j/3Lg3IezHf199YBwnFBXSQygzp1Gjh7s77sxgs1GDt8Khl72Je+7eUXVOmTdq0c3jv4eTMJVLspT1EAKyb9B+oP7+X43wuZKdw6QT1ByP8AY9Y9uC2wvYj4S+naNk1BljIBcbef/dI6IdeUPyjm6np4T40zwvB+MzZXwqLbG4tiO3wn8aA/+6ja4+3+cMcZ/DSZp6AkE/iBpb/JOPUR5zj/AAhSCqkKKU2Jsb6kMTZ9fKOn/h63PJzPvdHh2j23B+MSpo6JjHY/6LGJHzpSCDdwRY6EbhokQ/Q70y/178o9z4Xw8uSaZQCVEHqfqLMWJYsMZZ4LNllRC5huzWcWvY6nZrRBNSBTLAYu1svk0nvvAqrXc21Y92+/SOOm3Z3aSoYrsAAzPi1xn7+cY5gY+Tt6fLSFzxGGPc642Gpzj9oChJUlR+Fg6mvvoRsNrN6xWFEOdhTPKt09QD4F8Mf+eka5ZYD87OwZRbS9kjOHd33gAnBIBBe4AFjj8Srixv8AvBvgJchSjdSrsHDpAcWbSzRRFhpc4gkBlEi5vvZPy9NhG5bFkpbv6Z8wNt4FKNGCKi7gjfL97j0I3eJMBCGFipt7DZQf7eIorgNLmhRf8KXALl2GpB8j84AJz3KmBVUXbG3ffexiuJmEJSlrqNwLGnBc41+RjKVg9J/GUpB7rLDTQAn1iq0K/AxQCsFQSSkdhdRKyoN/anL7Ql4TxNSCS4ZLhy9iC4vu5LQbiZtJmsElISs5uyUUg9znawxeF/A7oFmT0OARfzB73ikvaQ37kjpSlFk3sU318ztr84tEwhdwGId/Uu/184SkzCxD4UAzEBgDYP5dnhorIBBGGI6dDnGTn5xDRrFjR2YMcdvvzjSDpgX0PrCjsL2IxbTtvmCpIUHBexs5JLCwA3x8u0ZtGlgJvD8wpoUEzEP1G4Js+pxrgkXzBeF4oLKk08uYD1J3Lu6Tq7P6+cZUkTE2BCgDrc4vlwbb+sBnTmcrLKRKHX1FJOSCjNnfOSDiLq1TM+NjQWGYYJBIPY3+nv7wJCiMdQbBsoeuuf8AsYRxAmJdKwJqWCgsWVU9lHUm/V3jVTkpYy1g4fXsNrD7eCqHYSXMf4Xs9tbad4uYsK+K98tSffX9oCtBao2OpH6j/hsN4oTLgKycEa4xr6NAkK2K+IeApmdQBKtSmy31KtD55vEjoJWRgn6jtf3iRa6s0qsiXRhJ3Rzqu702JDG7YGt/17QGZxFifMAdmN1K9MDfWFJk5ibDJ6nABP8Aa9lPh/8AkVwchTVVEJNIKRfa7HN9W9I0UUkZudvQxLkHoqV8b5ubWTSBdvSzecbXxZcJarpBoLKLqLhjl7enzjUxRCgwcBLVDKLWCX1IOe5MYk9KHWkqUSoghqhfrqJu9xdW0LnYfhB0ChCmYrU9ncCoqao6318zrEkK6ATuGvktmr383gRlu/USAVGao5IA/CfzGw9ItZKjUlLBgEDQ6AkDFiPn6KvsdjMtDnquLEs9yXYDfB/aMSnUCpnFTuLKOj6W7X0gHFgn+mlTAXJZ3cWILOL47ecarUlICQl1KYgWIAdiz+XtrBQWbK3mFQwpgkYIALEAgM1vk/mSVOFaTcUlRSWSRYUg9md7/OFQVMXQPhUBpUzOEl7G7gWe28a8NnVpmKKQApkJcgth8XGU42EElSCL2kE8TkgSlqPxIQA4IDFdSiWZn3PszQn4aFoFVVSSyR+b4rGl84thoLx6KkzkobpDqudCLBGjFxbIBxAfD1OguKsMUqIJUPy2YPvFxVQIk7nZ2OIDPZxc2F3F/X7EY5yQPisb3Gg1zvA0zLm7lQBvoSTZiLlgfZ9I1MQCta6WUrNOOlrJAwMRlVcm1/Qbh5oOFYtd2vjXGPeNlJSrBZrdRb65d458/gklYU5S6R8JbBGutj8vdxAUQBWota5Bc6HHkIlr6Y035RpaiCCLE3Bu2xHb0/QQbmkirS1QDZBcMCMu320KJmk4uD8OhCm88Zx+ttSuKpuBk3SqxYnDfT7ZUVYKfJ5ksKQoomy3qT8KXSHIxZJD6tlsmKTxalSipSVJXLYEhlMVB0pNxlgX0YwwopcKToCUF7YV0l2cdjvC/ivhpny65RAmS6npV8YcMDqXbJOhi7TpMhpq2jaOIKiULCd2BuwdlpsHBd7bHeNFQVbIOlQfpcjubk3yMbxzvDvGawETVdYuC1Kkl8Bsg6hv3fROBNMxICh1JUC6V6FSS3uPKCUXHwEZKSIEqGDkOynfOjWVg3zaJGeJJQCelN3B6gCSWu2sSFyJ6OUnhHW7FRUDQ4ZikJUklIsMgdyTmwI1eIVKwCSfjBIAySkOAKRU7WaDzeIddCSaVCYVv1dYcEsL5AOxvFSZDAuLsauknIYpcFgtTq/TEb+NmL5pEnlKVVOAkMHBIdSiVMxOqRY2scaQxUpTpFjMBch2YXPkbXbeFZwKku+UpSnNksQdHdyXcHO0EljloKUmoqJqNlMBcsHBzcEFtDA1oE3f4CzSkJSlIZIcKN7u2d/37xqVxQSAVFiXT5ZBLN2+8QDh7iliQkVKLOSzu4J7N/yJNKJkxJdv6ZuBlnAQ5P8A9f8AkTXhlZeUMyFOcjDsL9IxsXt6QPiz/Vtim+KcE5vd9LYeB1UWNJqIAqYDCSoGl7j5Hu8ATwxBCQSFLL5q+JsNY57ZhpbE34GqiEnOCrF3Nh994a8PlgEJcUoBUXDCoAqOTZwE93hCVxCgoLCi5XSLMcEU3Fwx+eDDYnKQlgSSH7ukkIpDbB/bziZLwXF+WceeojhlqOVzADq4SSxCtA5w8McIkJlFKibpzYh3DFjoz28u4jHjbKlIpYB21DKJFYY4GPKHQDSGYsi57gZ/WNW/b/Jil7/4JxFHNSlTqKRQXsXd3PZizdoLL4UBaimq5SGrKgxwd8h4HxTmksHSxwl3OxPZrZztEUFJWKWS4L7PkEWtkiM/Bp52aUtVBOoYh9SH+o+sG4XinIunq1BwTv8AMesRM8vjcYfIcY7H/TwLmJIYgVDBGtrX9Ndon+CuHyMTFgG5AfQ9rn2/XaDqkhTFuxpyzkYHc43gSlJmIyPzaaevb56QKTN/uumxxj7f7ER4LtWM/wAuoKBSULlqaoAUK0AvhwOpwzh4HO4JUp1ocEZpKa7MEmmwUk2Cr99IDMTlJIYk01DF8Bvld4JzSel2UAwBHSXqbI1AI9PMQ98i0Cm8IuYBMlmXzOWlK60gkliCbBiaSr09DCMniClS0zFVpBWE8tRQlwfjQ/YEM2hh4zSmohPVLTWylAEn4SEh7202jPivgCZssKkkGYkpBAUCVDYXZwTYZ0i4yS1LgzlF8w5NrU0uoomKSllBaBUpy6WKgHTnBzEjn8D4mlDoXUhrFKyUuBgsEkFjo2xGrSHi1qhKSluy0ISEoSAGINQDpUxJZ3zSQLW9XsGXNTUT0qAIt+FZDMCo33OmuYUKuYQAwTKrAUTShSgblP8AddLO53MMIlmtaAhQCfip672KSG7DR/1jXCuTPK+BjhVJQULWogFIZy9J3cgvd7dzFzVnUspQ6DZy3xFXcnzaBL4sTXKgyUEHtVqCLtfY6QaUGpU4N1Og4JbR9w12taIeik/o1MnBKVy6g9ncFKgbdiLClw8DkyQFI5a1U3cHJtUQFDSx9heMrnklTKqUEhzdjqlKi5Yj1xeC88JSXLKYBNiA9/3v5tD4DkwuaVLIuyCzkAhJGpBDlyWA7awOVMdSzSUNZylmKi16Q2NrWtGJaWSRh0gbi9wnXeC8FKUKQDhLrzk2A+bw9JEq2xjqSQAX5YWskbgWRTo5bGXtiMeLEcsEgpUog5ZtTcPYPjRmhfhOOUSpM0fGoAHyckhgz/WD+IcUCqjqJCarPY1BRULOHAD6RFNSRpacWczjkqkupNKXW6Ug1pTZzTUSdRcj6R1fC+KqQCq29OEgfb5zHK8aAylwlRBOSGU7HA0cX29YYSikClQLp6QEsVJNgovhyDY/ONpLKCMYNxm/o7PEpqS5uCUuQQzAsFA3th/T0DMkPSQWIJykHSw8sfZMZk8QlUkuyTSRnVgM649YVmzilAZTktYpLqJLkpYsbhuxOjRhFeDok1yNDpN8MHs29nchmIvGpg+HqLEtcA9xd/u0D4fiplLnUBgWVbFzqb3+kY4icyQQLEsMC7uBe9iM6et2k7E2qsakSaCLWOouO+DqHjHFIKFJXipgoaE2wTfTHbtGuH44FIVbuP0zvHRUApLA2IBG3a2Mxm24vZooqS0KIBNiCUnQEkaHKb6xhMm1ulSSMmp2JbqByYFURpTbZ05s+30jM2YsKChSpIBJAc2F2N9HB9RtDSItDk6QmakuglSRSz0KI/yGj/WOVwvHDhiAQpcokgg2pLAKBYm7nzxBpfE0qStMs0jCgqzFIBDuwPZt/KOhPXWCpBQCrIqBvh+kl86j8ORD+Onww+W1yhTxXwUzF8zhi9TghJqvYuCHABDneJCo8Vm8Mpw6paiosQEJ1ZSCMO7lt+8SNF3Uqik0ZSXSk7k2mKy+ACwyUJAw4BOoPVqMG+2S0H45FJAl2WkGyhoCGCX1YvfvA5quWgpC0FYUywSC9xbDG+L2b3nCoJSoqAWS5sW2YJAOAw9ob/7B+EYkSzzQhgCXvYMo0lZdgGt5RviePBTMlthQSAUsbOl3Achw7du0EUUpExTUzCggPcaXDm3bSwBjn8HPUQOW9ncrwGc21JL2f/lJZbIbx0jpIWDSxA3ewd2dgLYHtrAvFp5ChdYA/pksSmtBxna8E4WQwUtgVAMljTfVQbuIRkIM6YoqBH4k7vi/692hRSu/oqTdUM8bIJTLDuVEklLWDlsPSb6aebxFOZcxmJZjYP02s4s1znUecDTLUmWteQAUpzUFOA6hp+2mYnMnIFKVqBmIpVUqxqZ8W2t9l/gn8hpHGGaiW6XpSQpakuOpVmtcgeneJxc9CHUuYalAoqHSRSCkBkgdLAAi+Yb4CVLA62CA6CScJH4m1IN+8JcaglXLWELQmZMWlKWuV3dw6jamxJpBGsQmsqNJJqNnK41dSEG9wxe70/lt3+2eHOGSAg0GxBDkZO99LmA+PcKmWtKBLobNyQcGpz57YaHDwtLDLpyLOHL27D7Lx0NrFHPGLzY1KoKUkBISguH6iCaQxXs7m4s+0STxJmJloTMBCOYEghgitRJdTHp31taFU+G1FCEqUHQ6nSS6jch3LpAADgDB7wTgph5ilMGUVEAIAH4rhIxYHp84wpbo2vasallRQ+3SA4Kc0uSDks7Y73hebLUUqHTZyHba5ALt93g0hQAamy1dOWcAEgkWsaXHlF8ohVlFsNbBw5e+M7ecSnTLatCHD8H1G72sHc3HUWYHII3A946fh4pFL2F/9v7584FN4PrAKSghKmUQ7gksAPME9r5iluk3csRr6G2f+w5PIUVgzoTpSKncO3VTY9iT/vaBpSh2LHIFTEHcdnD42tGVT6kmxGGKUsz3BYNTd/nAE8Q6mD1AXcte5BbI2jNJmra5NFMtJFmSpmfHZtDpg4beCcMgpLDpu7OL4ugjUNizwspeUqUGIcioAEhicHzOmLQv/IzilpYCloSXFnIDsQPxEP8ArFpXpszyrhHU4vgHqBU6FMoFSayDd6S1r539IkJeG+LmWFy55SShmqU4Y6WBc3Ht2MSIvqR0ikunLZwuE4EOsnFmqGSSL+T489I6koFyoBCghKSCxCVFJdnLNckN28oDwhIUEJ6XFLHUuUk65pI1yfTfEcQlUgIQpIAqKgRcUqDEKswOP+x0Sbbo54JRVhZ3HFSFIIaWpSCqySSyiKnVdrFg9oEiWpCwHqD2CSXKTYs4DeZDXgnBzukkk0kMkgDz6gbNYPEWaaFLKioBQSVHRLsjNvK2PKJ40iudsrjOLHwPkOWZW4Yp2Iu7hnGwjctSUggqexAYYN6dMFxm8KSZnMK1MS5ICrBmY2BGSAB2PmIMgN0/CEkC3d3cOXdxeG1SoE7dkmy7oQCSaitRSQCbBrEBjgNjMTlKEwO5TLqZRYlvMZDm199osSquYoDROrAABwQ2jZHbuY14Xw6youqhKiE1KugMxKn1BSQ3mIG6QJWw/hPFkIKgkKS1VKlVJKgpyFDIGjH0vC0jiUTCumVy1fiSk0oSk1dAycsR5RvxHg6UTFljelNIYABT1aOS5OLOe4gPhPESilYUpSlzKbuawarU36iQ49XiaVOSKbkpKLEfG1dSA4PSLgk5wL40+cdGVLISkOaSlxoBhzvr5/KOX4winiKc0Gm4ADDAADhmhziJ4SEuT8NrO+d85v2jZr2pIwT90mxuRNKbKBKgW/E5G43t8ngikBMxTAMplAOpWG0uXBUbNCHD8YggJXZiVgCwSS1gMC0X4jxSSsCUTUpr/lcjLvpthzmwjLF3RrmsbCz+I5a1JPwhmCVFQqYPZywLHvYQxOWulSmKkoSkZFiWDEgh30bbEKypUvmlaFTGsAZoBNwxuM3e+0HnyullBKmCWU/UGcO5uQ2l8DeG60Ctpk4XinSusKJYsQl6TZm2Yt7Ew86F9IJqAuA2o7h8fe3M4ZRqUVAsGqqclQABu7aa6vDcqQEqUzMouGqJIcuC5qcaG/nETSsuEnWxnhhY5H1bDX2aNeIcKD1ikKp+Kl3pIYsDc38/SEBNpUxU/mL4zdzjbb0hyYoLBCgkljSog+YcpJ1SPsxDTTLTTVBEqcnpoVqCgoc6lsjX9MwPiFWDC6bXS+NCcgsCHhQTyCzEtSb4IOWSc4+UGmTkt1O1Iy5JS7OAC4bYnXLQNbBS0RHGJCuYkhJ+F0hJGj9JNJxqNBEhObIYupTu/UWIUb3B0tTZ/XSJFOMWZ5UA4DiUpUVqSx6iAXCaRY0qB3+V9oV4uUkgCWu0xirfF6rv8QJY9onFJMyUTSCBMCUkLSLtd0vcM1wwsY14f4eeYCaUBnVUaUJ0a9zvbe0dCpbMHb9oWQpLSwamwSm4LNoG33hjj+IT8INIUk1KAKWKSWBtd9zvCXAr5i3LpS6ikJ1U4YPqWO0WZ3NmAHqAJNRBckXZnYP238oWO7ZWXtoNwC2T1kHUHV33HYfWDFQMoqUkhyp2wp7MLtbIfV9hAJs0/CFG5SkBRulr4xYmGFcRQUJKSwZRcEANkKDXAF9Yh82WtKhOfxBRLsSxqChZwVDyzY+cOeFLKZIL2KuYcMA4HpocYJ84WncSlQMtgQVJKSCwT1XukdQNRPa8dLgZ4rNLKln+mQ+GYVJDEY2LQT+PAdP5AfGkhkpSLKdTVAdPTgl2Iz5HzhDgPCipNVaJcxCwKCkiZ3I3ZsHe0NeOz2UhCqiEpU+hYiwGjN9YzwYSJaySsgKpVdjbW9zenT20ItqCoJJPqbOdOR/6hlHmdTl7Va3b77x2J0lRlpAUmkrVZRNSWSGWHtcBn3F9I46VoM+zlN73tZ3DYbb6Q7JU8wJSagwCixAGo8jY2840muDLp1v9x7h/DUILqlmakpPQCy3s1K6eo2xreAykBP8AUlyqKqukgLDHFlA2ALYfW0GkrCgoXBDA3dmbqGrWJcQl4hwxSlMsGZcv1hTJDWSFEXBPpm0ZJtumzZpJWl/sZZJQ6dyunUPpYeWIOEg0rTvly6QpOoxnP7QqpKUuFJOgBSAGUzEHHd7bwLmBCQayACKhSQphoCzG7gE3HlBTfAXXJlaVOyXqsQQSG/CW28rZ7RqZxCkpBIHTkAvZRbQ7B7waXxdYSoqJABZP4gKrJpAY9tIIEoIYjKQQSciwsXzm0VfhomvKZkhK3KQT/nempmuNLfMQfgpgAuQnOepLk468h3zCHDdKWJLhh+bGwPbGRo0b4TjWUUq3AcAC+QC2GcfYiZR1SHGVO2N8bLmJCSA6QkEsAl0gluWLizX9GZ3iuH4khRCAQ4IKgoJtr5je3+wYgMcmkG2CUgvYguLPaEyuVUUUlFyUgAkhz+FRurODEra4Lkqd2NUKLikrB+JJCc2/DVc2vEhXnqAdTD4VBRLKpIyXDkFxgaxINkto5s3h0kFrK0yoXZiFA2Z8HaCcCtSZZSUm+S4uzLSASDhhb/cJIU4OHIcBjdhYk6a2s7Q3KAlkFRJS3UKgArLgkjs+MCN5LVMyi/Ix4vxCKSqhSFkimmY9muzuWNsb7QjwZFDverBFYCb47gtbV/cvEKSpKD0pWxBJcEEnUFw7EYAsDiAS5VNKBMGCSwOMgOc9/WCPxoUvlY7L4ZyaKDSCov0u7uQ2TclhoIzxZmc1qk9SHVQ5YMCQUqulVg/kPWuHFMklQcq+EkkBnuc3yC52jcsOgLNlkj8IUCEg3L/dhCvZVKi+C4kyZrItSkk09T2HUWfF32viD+EkGZNYpSHNNAcYsOq7EaHB02HIISkrUKS1NqQDoCE4cBIDX+cF8MQyK6QPioURkK1VsxAaInVMuF2hDxjijzipwXIp6WskFNw+d83hvlpVwy2DKqBBJsSH9GLpDdkneOari6lf3U02wrQasNI63h6ZYkqBKVqWF9JcNqFJD3anbXtFy1FGcNykebmq6jd7mOj4XNZQSD8TEn8vUHf2Ec5EpS10oSSSbJSHPoBHS4ThT0g9IPV/c4FnfDvYi143m1VHP07ytDhlVTEgzBLWQB1JYHI+MG2B6eUYVxBWSqdNKpjkAhRUQEkAJSMEFyW7QVfhypk2WlDVFe4JNRGhOgOLQGVwpM4rSUqZQNNBSznNDeeuY51R1O/oL4dxgIIKl/ncEC4Ch1DsCfeG18DImUqPMCqwSCE8tVZdx+I2s37wjwpesiVWFBReoFQCXJcOHw2GtE4bilIJdR6ywYMxS1ilWWL33hSTu4jTTSUgiAU9AYKFTNbJJSEvkO2b7d5KmpIcynIKQqlb2DBi9wLE2x7Q4ucHWpKlsshR6QqxIHxfhAxjaApnBSqXBym5YByvFu+g9om78FViJ8TLUhSRcoL/ABDpZzYKwbDeK4hNZdx1INQDgggMCR5NvttDFSVJSoVFSWu5IBe7JJDa+4izNQKUuxBdLG4y43a76frFZEYk4eWuWxcLemmkE6G4NwSdi+YviZYKQtLpKRcEuRcAgIylTMQx9dIqRxBSrJUlTa3B1Dav6e8HlzLlmCTVh9Rvm7/W8S207NEk1QtJKnAqJLEtLBU9y6lOPixcaZ1iQlxi1pNy6AHAStkhywNi172F4kXg3tGLmlpnPkzSkhrf0yrAyzv7gQ4lVUtlMRY3Ad7a51xEiRcuSF8WJ+HTCmlQ+JyHybNh8ZjoTC61A4TRT2sbCJEhz+Q4/EhU6Eg4ZX6CC+LdKABYAmJEiC35OlxHDp/lOHU11HiSbm5SE0ltxAeJtwwIsQhQ+n+4kSMl4/dmvl/scyYKF9NumX3+JCVHO5JMdJYfhUzGFaVLALAMCAcYyTFxI06nKMulwzzKFkKcEgjBGfePTU9KP8X9SQD7xIkX1vBHQ4ZcqUDMAOGTqfz75i5iOWp02JVMe5Lth38hEiRjLydC5MJSKUkAAmaoOAAWpIZ/SOfxyyJYIN60l9XKVXf0HtEiRUOTLq8BJUw0pubu4FhZmcYjpqQAQe4bYOkmwwPSJEgnyVDg5swVC+pUS1rhJNmxc6Qn4XxCiQkl0uAxva8XEjRcGM/khuXJFJU1wqUAf8q3+gi5iilTCwq/SJEjORoE8SkJCJSmFUxCVLJu5eZe+PhGNouJEilwKfJ//9k=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45073" name="AutoShape 14" descr="data:image/jpeg;base64,/9j/4AAQSkZJRgABAQAAAQABAAD/2wCEAAkGBhQSERUUEhQWFBQUFRUVFRcUFhgVFBcXFRgWGRYVFRQYGyYeGBwjHRYXHy8gIycqLCwsGB4xNTAqNSYrLCkBCQoKDgwOGg8PGiwkHyQsLCksLCwpLCksLCwsLCksKSwsLCwsKSwsLCwsLCwsKSksKSwsLCksLCwsKSwpLCwsLP/AABEIARMAtwMBIgACEQEDEQH/xAAbAAACAwEBAQAAAAAAAAAAAAADBAABAgUGB//EADsQAAECBQIEBAQEBwABBQEAAAECEQADEiExQVEEEyJhBXGBkTKhsfBCUsHhBhQjYnLR8aIkM0OCkhX/xAAaAQADAQEBAQAAAAAAAAAAAAAAAQIDBAUG/8QAKxEAAgICAQMEAQQCAwAAAAAAAAECERIhMQMTQQQiMlFhFHGBkULxI1LB/9oADAMBAAIRAxEAPwDx6ZcGRw5OASOwJzFhEd7gJnRLCS6wFikLCAaiWqSfiPlH08nij5GHudHDEgs7FhYlrA7Ew4jwlZUlP5khQN6QCHuWjoomtLS1LCWUqCphF71Ay/xE7xuTxDTJJr6KEgiqwISxqD2u2YnOQ8Yrk4fJOx2xrtGkyj+wB3aOxwExgus1KlHmJINQKmpz5kQCWv8Apm9+Wdbl5oP0i1J2ZSjGrEeQQ9jbNjbz2i+UWdi27W94aQvqS5sJZFzb4FWglAAXcEUMCVOT8LAJe3lo0Vm/ojFMT5JZ2LbsW94nKNnBD4tny3jozZbKVq9NQChYJIKunNmZtBGVzGNgkdYLldT5LtoL57wlNicEJGSRYhj3tGaYanoDDTPS9QHcbPf2gVMaRbezKbS0gYTEpggTF0xZlkDpiUwSmLpgFkCpiUwamKpgDIDREog1ESiHQZAKYoohgojNEKh5CxRFwaiJE0XmKhENSuLWAAFWS7WBIfLEhx6QMIjQTBimtl5tcGAmNBMECIsIhmeRBNVTS/S7tbPc5MZCYJRFhEFJCcmwYTF0wUIixLgJ2Uqco51yWAJ8yzxgJg3LjQlQKkU7YAJjQTBxLjQlwWLEXCIsIhjlxYlwWPAX5cWJcMhEXy4LDAW5cQS4Zoi+XBYYCplROVDVEXy4dkYCZlxRlw9yYrkwZBgIcuLh0yYkKxYs5iURsSoYTJjYlQrNMRcSo0JUM8uNcuJstQFhKjQlwxRFiXCsvEXEuNCXDAlxrlwWGIuERdEMiVFiXBY8RcS41y4OJca5cKx4C4lxYlwxy41y4LHgL8uL5cMCXFiXCsMBblxfLhnlxYlwWPAW5cWJcM8uL5cPIWAsJcXy4ZEuL5cKxqAryYkN8qJE5D7ZyxKjQlQzyosSoWQ1AW5UaEuGRKi+XBkNQFxLi+VDPLixLhZF4C4lRoS4YEqNCXCsagLiVFiVDPLjXKgseAty4sSoZ5UXy4LHiLcqL5cMiVGhLhZBiLCXF8uGRKixLgyHiLcuLEuGeXF8uFkPEW5UWJUM8uLEqDIMRblROXDXLiCVBkGIvy4kMiXFwsh4HMEuLEuGhKjQlRnmaKAsJcXy4Z5UXy4Mx4CwlRYlQ0JcaEqJzKwFhLjQlwzyosS4MwwFhKjXKhkS40JcLMMBYS4sSoZEuNcuDMeAqJUXyoZ5ca5UGYYiolxfLhkS41y4WYYiolxfLhoS4uiDMMRblxOXDPLi+XBmLEWEuJy4ZEuL5cLMMRYS4uGAiJCzHiICXFiXBWiwI5e6dnaBCXGhLgtMXTB3Q7QKiNCXBQmNAQu8PtAhLixLgwEWBC7yDssFy41RBAI00LvIOyBojQlwUCNBMHeQ+ywPLjXLgjRpoXfQdhgeXF8uCxIO+h9hgxLicuCOI08HeDssFy4uiNFYiucIXeQdhlURKIoz4o8RB3kPsM0ERIyJ8SJ7yH2GcscQIscQI+eS/EZp/GR5k6xP5yYfxKOpufnePO7x7P6U+hjiRFHj0jJHvHztPEkjJ87wQM15l9mJMJ9ca9Ij3v8A/Xl/mEQ+Lyx+L6mPAmaNFv5PBEhR331H1hd8tekR7oeNy9/kYGv+IEgsEqPowjx1BAuQDvV+8LTPEZaczR3Dkn0ET3rK/SxXJ7YfxCXui3YufpFzf4hP4UX/ALtPQR4qX4i/wS5igcEihOmqoZ4UzFlqUg7B1EeZJAEJ9elspeli3pHqJXjs3UJPZiPnB1ePK0SPUmOVwvhrfGX7Wb5Q8JSMAARzv1iR0L0S5dG1eOzH+FLbX+sFHj6tEB+5tHF4rhVJLgCYNiaVehFj6iFRx0kGlbylbL6fZWD6GLXqbWiH6SKe6O5N8YnHBA8h/uBy/EJo/GT53hA8Ik4VGTwZ0Iif1KNF6XWkjqK8Umv8XyEEX4xMbIHkI4h4dW0ZZQ1Pzil6hEP034X9HV/nV/mPvGv5+Z+YxyL94tz3g7o+z+x108dM/N9I2fEJp/4I41R7xrmHc/ODuvwPtLykdlPGTd29BEjjiYdz7mJE9yX2Haj9I8YqbxCv/cXLQ1sOw1f2+sVw88JZ5xN3IQlgezJe0cH+YmLNkh/8aj/5PB0+HTVfEogd1MP/AMj/AFHU+nrbSONdW3pNnZn8XLGazr1KoH/kQflC48cQk9ITbDArOuth84HI8BQLrJc+SfO6r/KH5PCITcANuWHzV+giPYtGse4/wKo8bmqtLQo+QCR8n+sGSjiVh1KSge/1JEPKnJQHWoIG5yf8XufQRvhUzJvVLlsmzTJrpBb8o+JXyEZuaXCNV029OV/sKJ8CBDzZi1gXyyfnD3h/Co/+GWFNYlIASP8AKapx7XtD0jwhPxTTzT/dZAbNKNcavHSXPAGwHt5AaYxHPLrN6R0w6KW6/wDReV4W5danf8KHA8io9SvlDkuYBaWABqQLem/n9YWVOJ7B2bfz+/ONpmMH+9owab5NrS4HOawt5n7+8RhE/qI1ASfcmFFzWIB81foPpGETete7pHew19SfaFgPI6i1uHGYT4uSlYpWkKGx37bRaJ3+/eJNNrZZ/MQlp6B7OKvwZcu/DzCn+w3T7ftAU/xJMlFp8sjum3yx7GO2tYJPbO4f64gSwCGUAfPHzGfOOhdRPU1Zzvptbg6K4TxyVMalYfY9KvYw+OI+9P8AUeW47+F0ljKNJ1GR7Pb5xyhxvEcOzlQA36k/tGi9PCfwf8Mh+on0/mtfaPflQOQPb/kVSn7tHkeE/jAf/Ij1T/qOxwfjMuZ8Kw+xsfLf5RlLozhyjWHXhPhnVVIG59b/AEjH8vsR9PrAhN9txcfL9YIme+vveMrka0iHhTsfr9IqCCb9gtEhZyDCJ4lEgk0iojVmQn5XPvDUvhi1mSNaQx730hXh/E1TpvL4aWZq90koQwypRy12ckQunwfiZriasS0AkFKWuU6UpYE+Z1B1j0Hf+To4FX+KsZ43j5EosTUoWYMs+7sPeC8PwvEThUhKeHR8QUu8wg/lfA1084c8P8NkyLIQSpmKlfFexAcUpY3cHNo6Kzmsu4AINxY6k99Yxl1K+K/s3j02/l/SE/DfBZSCpQBmzEliube4uSkHA+bx0nu/xaX+EM2B6Z7wuZvoPl9sIEviNBr8/L1+mkZVKTtmqaitDUzivU7RhSsFRudNA300N8PCkpbDWo2wS5GQAGYDfTSChegLjNQJ0vYflHzIisSMhlK7DX9Tl/K/3aIZl74Tm+v7D9YCqdZ7/lSGB2uW9zAp8ylKE6nqLg72x3u/nCURuQzLmPfJUfXQe1/kYxJnupfb61qFu2B7+g5LBSKcA4BDWZ3GcqFmvTAOAUeu5Ygl8EEudfIYh46ZGW0dLnMxyBqPbHtDNW232PeOehYYgkAfIA2dvONyJjhrVBz/AL1t/wAiHE0jIYmByGzpm5tYtnt5wHmhsscFKtDsfnrBFKubZ0IgM1BAJSWJICdQo6Bu+rX9RdL6G2bUGx7ai+n+j/3Lg3IezHf199YBwnFBXSQygzp1Gjh7s77sxgs1GDt8Khl72Je+7eUXVOmTdq0c3jv4eTMJVLspT1EAKyb9B+oP7+X43wuZKdw6QT1ByP8AY9Y9uC2wvYj4S+naNk1BljIBcbef/dI6IdeUPyjm6np4T40zwvB+MzZXwqLbG4tiO3wn8aA/+6ja4+3+cMcZ/DSZp6AkE/iBpb/JOPUR5zj/AAhSCqkKKU2Jsb6kMTZ9fKOn/h63PJzPvdHh2j23B+MSpo6JjHY/6LGJHzpSCDdwRY6EbhokQ/Q70y/178o9z4Xw8uSaZQCVEHqfqLMWJYsMZZ4LNllRC5huzWcWvY6nZrRBNSBTLAYu1svk0nvvAqrXc21Y92+/SOOm3Z3aSoYrsAAzPi1xn7+cY5gY+Tt6fLSFzxGGPc642Gpzj9oChJUlR+Fg6mvvoRsNrN6xWFEOdhTPKt09QD4F8Mf+eka5ZYD87OwZRbS9kjOHd33gAnBIBBe4AFjj8Srixv8AvBvgJchSjdSrsHDpAcWbSzRRFhpc4gkBlEi5vvZPy9NhG5bFkpbv6Z8wNt4FKNGCKi7gjfL97j0I3eJMBCGFipt7DZQf7eIorgNLmhRf8KXALl2GpB8j84AJz3KmBVUXbG3ffexiuJmEJSlrqNwLGnBc41+RjKVg9J/GUpB7rLDTQAn1iq0K/AxQCsFQSSkdhdRKyoN/anL7Ql4TxNSCS4ZLhy9iC4vu5LQbiZtJmsElISs5uyUUg9znawxeF/A7oFmT0OARfzB73ikvaQ37kjpSlFk3sU318ztr84tEwhdwGId/Uu/184SkzCxD4UAzEBgDYP5dnhorIBBGGI6dDnGTn5xDRrFjR2YMcdvvzjSDpgX0PrCjsL2IxbTtvmCpIUHBexs5JLCwA3x8u0ZtGlgJvD8wpoUEzEP1G4Js+pxrgkXzBeF4oLKk08uYD1J3Lu6Tq7P6+cZUkTE2BCgDrc4vlwbb+sBnTmcrLKRKHX1FJOSCjNnfOSDiLq1TM+NjQWGYYJBIPY3+nv7wJCiMdQbBsoeuuf8AsYRxAmJdKwJqWCgsWVU9lHUm/V3jVTkpYy1g4fXsNrD7eCqHYSXMf4Xs9tbad4uYsK+K98tSffX9oCtBao2OpH6j/hsN4oTLgKycEa4xr6NAkK2K+IeApmdQBKtSmy31KtD55vEjoJWRgn6jtf3iRa6s0qsiXRhJ3Rzqu702JDG7YGt/17QGZxFifMAdmN1K9MDfWFJk5ibDJ6nABP8Aa9lPh/8AkVwchTVVEJNIKRfa7HN9W9I0UUkZudvQxLkHoqV8b5ubWTSBdvSzecbXxZcJarpBoLKLqLhjl7enzjUxRCgwcBLVDKLWCX1IOe5MYk9KHWkqUSoghqhfrqJu9xdW0LnYfhB0ChCmYrU9ncCoqao6318zrEkK6ATuGvktmr383gRlu/USAVGao5IA/CfzGw9ItZKjUlLBgEDQ6AkDFiPn6KvsdjMtDnquLEs9yXYDfB/aMSnUCpnFTuLKOj6W7X0gHFgn+mlTAXJZ3cWILOL47ecarUlICQl1KYgWIAdiz+XtrBQWbK3mFQwpgkYIALEAgM1vk/mSVOFaTcUlRSWSRYUg9md7/OFQVMXQPhUBpUzOEl7G7gWe28a8NnVpmKKQApkJcgth8XGU42EElSCL2kE8TkgSlqPxIQA4IDFdSiWZn3PszQn4aFoFVVSSyR+b4rGl84thoLx6KkzkobpDqudCLBGjFxbIBxAfD1OguKsMUqIJUPy2YPvFxVQIk7nZ2OIDPZxc2F3F/X7EY5yQPisb3Gg1zvA0zLm7lQBvoSTZiLlgfZ9I1MQCta6WUrNOOlrJAwMRlVcm1/Qbh5oOFYtd2vjXGPeNlJSrBZrdRb65d458/gklYU5S6R8JbBGutj8vdxAUQBWota5Bc6HHkIlr6Y035RpaiCCLE3Bu2xHb0/QQbmkirS1QDZBcMCMu320KJmk4uD8OhCm88Zx+ttSuKpuBk3SqxYnDfT7ZUVYKfJ5ksKQoomy3qT8KXSHIxZJD6tlsmKTxalSipSVJXLYEhlMVB0pNxlgX0YwwopcKToCUF7YV0l2cdjvC/ivhpny65RAmS6npV8YcMDqXbJOhi7TpMhpq2jaOIKiULCd2BuwdlpsHBd7bHeNFQVbIOlQfpcjubk3yMbxzvDvGawETVdYuC1Kkl8Bsg6hv3fROBNMxICh1JUC6V6FSS3uPKCUXHwEZKSIEqGDkOynfOjWVg3zaJGeJJQCelN3B6gCSWu2sSFyJ6OUnhHW7FRUDQ4ZikJUklIsMgdyTmwI1eIVKwCSfjBIAySkOAKRU7WaDzeIddCSaVCYVv1dYcEsL5AOxvFSZDAuLsauknIYpcFgtTq/TEb+NmL5pEnlKVVOAkMHBIdSiVMxOqRY2scaQxUpTpFjMBch2YXPkbXbeFZwKku+UpSnNksQdHdyXcHO0EljloKUmoqJqNlMBcsHBzcEFtDA1oE3f4CzSkJSlIZIcKN7u2d/37xqVxQSAVFiXT5ZBLN2+8QDh7iliQkVKLOSzu4J7N/yJNKJkxJdv6ZuBlnAQ5P8A9f8AkTXhlZeUMyFOcjDsL9IxsXt6QPiz/Vtim+KcE5vd9LYeB1UWNJqIAqYDCSoGl7j5Hu8ATwxBCQSFLL5q+JsNY57ZhpbE34GqiEnOCrF3Nh994a8PlgEJcUoBUXDCoAqOTZwE93hCVxCgoLCi5XSLMcEU3Fwx+eDDYnKQlgSSH7ukkIpDbB/bziZLwXF+WceeojhlqOVzADq4SSxCtA5w8McIkJlFKibpzYh3DFjoz28u4jHjbKlIpYB21DKJFYY4GPKHQDSGYsi57gZ/WNW/b/Jil7/4JxFHNSlTqKRQXsXd3PZizdoLL4UBaimq5SGrKgxwd8h4HxTmksHSxwl3OxPZrZztEUFJWKWS4L7PkEWtkiM/Bp52aUtVBOoYh9SH+o+sG4XinIunq1BwTv8AMesRM8vjcYfIcY7H/TwLmJIYgVDBGtrX9Ndon+CuHyMTFgG5AfQ9rn2/XaDqkhTFuxpyzkYHc43gSlJmIyPzaaevb56QKTN/uumxxj7f7ER4LtWM/wAuoKBSULlqaoAUK0AvhwOpwzh4HO4JUp1ocEZpKa7MEmmwUk2Cr99IDMTlJIYk01DF8Bvld4JzSel2UAwBHSXqbI1AI9PMQ98i0Cm8IuYBMlmXzOWlK60gkliCbBiaSr09DCMniClS0zFVpBWE8tRQlwfjQ/YEM2hh4zSmohPVLTWylAEn4SEh7202jPivgCZssKkkGYkpBAUCVDYXZwTYZ0i4yS1LgzlF8w5NrU0uoomKSllBaBUpy6WKgHTnBzEjn8D4mlDoXUhrFKyUuBgsEkFjo2xGrSHi1qhKSluy0ISEoSAGINQDpUxJZ3zSQLW9XsGXNTUT0qAIt+FZDMCo33OmuYUKuYQAwTKrAUTShSgblP8AddLO53MMIlmtaAhQCfip672KSG7DR/1jXCuTPK+BjhVJQULWogFIZy9J3cgvd7dzFzVnUspQ6DZy3xFXcnzaBL4sTXKgyUEHtVqCLtfY6QaUGpU4N1Og4JbR9w12taIeik/o1MnBKVy6g9ncFKgbdiLClw8DkyQFI5a1U3cHJtUQFDSx9heMrnklTKqUEhzdjqlKi5Yj1xeC88JSXLKYBNiA9/3v5tD4DkwuaVLIuyCzkAhJGpBDlyWA7awOVMdSzSUNZylmKi16Q2NrWtGJaWSRh0gbi9wnXeC8FKUKQDhLrzk2A+bw9JEq2xjqSQAX5YWskbgWRTo5bGXtiMeLEcsEgpUog5ZtTcPYPjRmhfhOOUSpM0fGoAHyckhgz/WD+IcUCqjqJCarPY1BRULOHAD6RFNSRpacWczjkqkupNKXW6Ug1pTZzTUSdRcj6R1fC+KqQCq29OEgfb5zHK8aAylwlRBOSGU7HA0cX29YYSikClQLp6QEsVJNgovhyDY/ONpLKCMYNxm/o7PEpqS5uCUuQQzAsFA3th/T0DMkPSQWIJykHSw8sfZMZk8QlUkuyTSRnVgM649YVmzilAZTktYpLqJLkpYsbhuxOjRhFeDok1yNDpN8MHs29nchmIvGpg+HqLEtcA9xd/u0D4fiplLnUBgWVbFzqb3+kY4icyQQLEsMC7uBe9iM6et2k7E2qsakSaCLWOouO+DqHjHFIKFJXipgoaE2wTfTHbtGuH44FIVbuP0zvHRUApLA2IBG3a2Mxm24vZooqS0KIBNiCUnQEkaHKb6xhMm1ulSSMmp2JbqByYFURpTbZ05s+30jM2YsKChSpIBJAc2F2N9HB9RtDSItDk6QmakuglSRSz0KI/yGj/WOVwvHDhiAQpcokgg2pLAKBYm7nzxBpfE0qStMs0jCgqzFIBDuwPZt/KOhPXWCpBQCrIqBvh+kl86j8ORD+Onww+W1yhTxXwUzF8zhi9TghJqvYuCHABDneJCo8Vm8Mpw6paiosQEJ1ZSCMO7lt+8SNF3Uqik0ZSXSk7k2mKy+ACwyUJAw4BOoPVqMG+2S0H45FJAl2WkGyhoCGCX1YvfvA5quWgpC0FYUywSC9xbDG+L2b3nCoJSoqAWS5sW2YJAOAw9ob/7B+EYkSzzQhgCXvYMo0lZdgGt5RviePBTMlthQSAUsbOl3Achw7du0EUUpExTUzCggPcaXDm3bSwBjn8HPUQOW9ncrwGc21JL2f/lJZbIbx0jpIWDSxA3ewd2dgLYHtrAvFp5ChdYA/pksSmtBxna8E4WQwUtgVAMljTfVQbuIRkIM6YoqBH4k7vi/692hRSu/oqTdUM8bIJTLDuVEklLWDlsPSb6aebxFOZcxmJZjYP02s4s1znUecDTLUmWteQAUpzUFOA6hp+2mYnMnIFKVqBmIpVUqxqZ8W2t9l/gn8hpHGGaiW6XpSQpakuOpVmtcgeneJxc9CHUuYalAoqHSRSCkBkgdLAAi+Yb4CVLA62CA6CScJH4m1IN+8JcaglXLWELQmZMWlKWuV3dw6jamxJpBGsQmsqNJJqNnK41dSEG9wxe70/lt3+2eHOGSAg0GxBDkZO99LmA+PcKmWtKBLobNyQcGpz57YaHDwtLDLpyLOHL27D7Lx0NrFHPGLzY1KoKUkBISguH6iCaQxXs7m4s+0STxJmJloTMBCOYEghgitRJdTHp31taFU+G1FCEqUHQ6nSS6jch3LpAADgDB7wTgph5ilMGUVEAIAH4rhIxYHp84wpbo2vasallRQ+3SA4Kc0uSDks7Y73hebLUUqHTZyHba5ALt93g0hQAamy1dOWcAEgkWsaXHlF8ohVlFsNbBw5e+M7ecSnTLatCHD8H1G72sHc3HUWYHII3A946fh4pFL2F/9v7584FN4PrAKSghKmUQ7gksAPME9r5iluk3csRr6G2f+w5PIUVgzoTpSKncO3VTY9iT/vaBpSh2LHIFTEHcdnD42tGVT6kmxGGKUsz3BYNTd/nAE8Q6mD1AXcte5BbI2jNJmra5NFMtJFmSpmfHZtDpg4beCcMgpLDpu7OL4ugjUNizwspeUqUGIcioAEhicHzOmLQv/IzilpYCloSXFnIDsQPxEP8ArFpXpszyrhHU4vgHqBU6FMoFSayDd6S1r539IkJeG+LmWFy55SShmqU4Y6WBc3Ht2MSIvqR0ikunLZwuE4EOsnFmqGSSL+T489I6koFyoBCghKSCxCVFJdnLNckN28oDwhIUEJ6XFLHUuUk65pI1yfTfEcQlUgIQpIAqKgRcUqDEKswOP+x0Sbbo54JRVhZ3HFSFIIaWpSCqySSyiKnVdrFg9oEiWpCwHqD2CSXKTYs4DeZDXgnBzukkk0kMkgDz6gbNYPEWaaFLKioBQSVHRLsjNvK2PKJ40iudsrjOLHwPkOWZW4Yp2Iu7hnGwjctSUggqexAYYN6dMFxm8KSZnMK1MS5ICrBmY2BGSAB2PmIMgN0/CEkC3d3cOXdxeG1SoE7dkmy7oQCSaitRSQCbBrEBjgNjMTlKEwO5TLqZRYlvMZDm199osSquYoDROrAABwQ2jZHbuY14Xw6youqhKiE1KugMxKn1BSQ3mIG6QJWw/hPFkIKgkKS1VKlVJKgpyFDIGjH0vC0jiUTCumVy1fiSk0oSk1dAycsR5RvxHg6UTFljelNIYABT1aOS5OLOe4gPhPESilYUpSlzKbuawarU36iQ49XiaVOSKbkpKLEfG1dSA4PSLgk5wL40+cdGVLISkOaSlxoBhzvr5/KOX4winiKc0Gm4ADDAADhmhziJ4SEuT8NrO+d85v2jZr2pIwT90mxuRNKbKBKgW/E5G43t8ngikBMxTAMplAOpWG0uXBUbNCHD8YggJXZiVgCwSS1gMC0X4jxSSsCUTUpr/lcjLvpthzmwjLF3RrmsbCz+I5a1JPwhmCVFQqYPZywLHvYQxOWulSmKkoSkZFiWDEgh30bbEKypUvmlaFTGsAZoBNwxuM3e+0HnyullBKmCWU/UGcO5uQ2l8DeG60Ctpk4XinSusKJYsQl6TZm2Yt7Ew86F9IJqAuA2o7h8fe3M4ZRqUVAsGqqclQABu7aa6vDcqQEqUzMouGqJIcuC5qcaG/nETSsuEnWxnhhY5H1bDX2aNeIcKD1ikKp+Kl3pIYsDc38/SEBNpUxU/mL4zdzjbb0hyYoLBCgkljSog+YcpJ1SPsxDTTLTTVBEqcnpoVqCgoc6lsjX9MwPiFWDC6bXS+NCcgsCHhQTyCzEtSb4IOWSc4+UGmTkt1O1Iy5JS7OAC4bYnXLQNbBS0RHGJCuYkhJ+F0hJGj9JNJxqNBEhObIYupTu/UWIUb3B0tTZ/XSJFOMWZ5UA4DiUpUVqSx6iAXCaRY0qB3+V9oV4uUkgCWu0xirfF6rv8QJY9onFJMyUTSCBMCUkLSLtd0vcM1wwsY14f4eeYCaUBnVUaUJ0a9zvbe0dCpbMHb9oWQpLSwamwSm4LNoG33hjj+IT8INIUk1KAKWKSWBtd9zvCXAr5i3LpS6ikJ1U4YPqWO0WZ3NmAHqAJNRBckXZnYP238oWO7ZWXtoNwC2T1kHUHV33HYfWDFQMoqUkhyp2wp7MLtbIfV9hAJs0/CFG5SkBRulr4xYmGFcRQUJKSwZRcEANkKDXAF9Yh82WtKhOfxBRLsSxqChZwVDyzY+cOeFLKZIL2KuYcMA4HpocYJ84WncSlQMtgQVJKSCwT1XukdQNRPa8dLgZ4rNLKln+mQ+GYVJDEY2LQT+PAdP5AfGkhkpSLKdTVAdPTgl2Iz5HzhDgPCipNVaJcxCwKCkiZ3I3ZsHe0NeOz2UhCqiEpU+hYiwGjN9YzwYSJaySsgKpVdjbW9zenT20ItqCoJJPqbOdOR/6hlHmdTl7Va3b77x2J0lRlpAUmkrVZRNSWSGWHtcBn3F9I46VoM+zlN73tZ3DYbb6Q7JU8wJSagwCixAGo8jY2840muDLp1v9x7h/DUILqlmakpPQCy3s1K6eo2xreAykBP8AUlyqKqukgLDHFlA2ALYfW0GkrCgoXBDA3dmbqGrWJcQl4hwxSlMsGZcv1hTJDWSFEXBPpm0ZJtumzZpJWl/sZZJQ6dyunUPpYeWIOEg0rTvly6QpOoxnP7QqpKUuFJOgBSAGUzEHHd7bwLmBCQayACKhSQphoCzG7gE3HlBTfAXXJlaVOyXqsQQSG/CW28rZ7RqZxCkpBIHTkAvZRbQ7B7waXxdYSoqJABZP4gKrJpAY9tIIEoIYjKQQSciwsXzm0VfhomvKZkhK3KQT/nempmuNLfMQfgpgAuQnOepLk468h3zCHDdKWJLhh+bGwPbGRo0b4TjWUUq3AcAC+QC2GcfYiZR1SHGVO2N8bLmJCSA6QkEsAl0gluWLizX9GZ3iuH4khRCAQ4IKgoJtr5je3+wYgMcmkG2CUgvYguLPaEyuVUUUlFyUgAkhz+FRurODEra4Lkqd2NUKLikrB+JJCc2/DVc2vEhXnqAdTD4VBRLKpIyXDkFxgaxINkto5s3h0kFrK0yoXZiFA2Z8HaCcCtSZZSUm+S4uzLSASDhhb/cJIU4OHIcBjdhYk6a2s7Q3KAlkFRJS3UKgArLgkjs+MCN5LVMyi/Ix4vxCKSqhSFkimmY9muzuWNsb7QjwZFDverBFYCb47gtbV/cvEKSpKD0pWxBJcEEnUFw7EYAsDiAS5VNKBMGCSwOMgOc9/WCPxoUvlY7L4ZyaKDSCov0u7uQ2TclhoIzxZmc1qk9SHVQ5YMCQUqulVg/kPWuHFMklQcq+EkkBnuc3yC52jcsOgLNlkj8IUCEg3L/dhCvZVKi+C4kyZrItSkk09T2HUWfF32viD+EkGZNYpSHNNAcYsOq7EaHB02HIISkrUKS1NqQDoCE4cBIDX+cF8MQyK6QPioURkK1VsxAaInVMuF2hDxjijzipwXIp6WskFNw+d83hvlpVwy2DKqBBJsSH9GLpDdkneOari6lf3U02wrQasNI63h6ZYkqBKVqWF9JcNqFJD3anbXtFy1FGcNykebmq6jd7mOj4XNZQSD8TEn8vUHf2Ec5EpS10oSSSbJSHPoBHS4ThT0g9IPV/c4FnfDvYi143m1VHP07ytDhlVTEgzBLWQB1JYHI+MG2B6eUYVxBWSqdNKpjkAhRUQEkAJSMEFyW7QVfhypk2WlDVFe4JNRGhOgOLQGVwpM4rSUqZQNNBSznNDeeuY51R1O/oL4dxgIIKl/ncEC4Ch1DsCfeG18DImUqPMCqwSCE8tVZdx+I2s37wjwpesiVWFBReoFQCXJcOHw2GtE4bilIJdR6ywYMxS1ilWWL33hSTu4jTTSUgiAU9AYKFTNbJJSEvkO2b7d5KmpIcynIKQqlb2DBi9wLE2x7Q4ucHWpKlsshR6QqxIHxfhAxjaApnBSqXBym5YByvFu+g9om78FViJ8TLUhSRcoL/ABDpZzYKwbDeK4hNZdx1INQDgggMCR5NvttDFSVJSoVFSWu5IBe7JJDa+4izNQKUuxBdLG4y43a76frFZEYk4eWuWxcLemmkE6G4NwSdi+YviZYKQtLpKRcEuRcAgIylTMQx9dIqRxBSrJUlTa3B1Dav6e8HlzLlmCTVh9Rvm7/W8S207NEk1QtJKnAqJLEtLBU9y6lOPixcaZ1iQlxi1pNy6AHAStkhywNi172F4kXg3tGLmlpnPkzSkhrf0yrAyzv7gQ4lVUtlMRY3Ad7a51xEiRcuSF8WJ+HTCmlQ+JyHybNh8ZjoTC61A4TRT2sbCJEhz+Q4/EhU6Eg4ZX6CC+LdKABYAmJEiC35OlxHDp/lOHU11HiSbm5SE0ltxAeJtwwIsQhQ+n+4kSMl4/dmvl/scyYKF9NumX3+JCVHO5JMdJYfhUzGFaVLALAMCAcYyTFxI06nKMulwzzKFkKcEgjBGfePTU9KP8X9SQD7xIkX1vBHQ4ZcqUDMAOGTqfz75i5iOWp02JVMe5Lth38hEiRjLydC5MJSKUkAAmaoOAAWpIZ/SOfxyyJYIN60l9XKVXf0HtEiRUOTLq8BJUw0pubu4FhZmcYjpqQAQe4bYOkmwwPSJEgnyVDg5swVC+pUS1rhJNmxc6Qn4XxCiQkl0uAxva8XEjRcGM/khuXJFJU1wqUAf8q3+gi5iilTCwq/SJEjORoE8SkJCJSmFUxCVLJu5eZe+PhGNouJEilwKfJ//9k="/>
          <p:cNvSpPr>
            <a:spLocks noChangeAspect="1" noChangeArrowheads="1"/>
          </p:cNvSpPr>
          <p:nvPr/>
        </p:nvSpPr>
        <p:spPr bwMode="auto">
          <a:xfrm>
            <a:off x="5770563" y="1074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45074" name="AutoShape 19" descr="data:image/jpeg;base64,/9j/4AAQSkZJRgABAQAAAQABAAD/2wCEAAkGBhQSDxQPEBQVFA8PDw8PDw8QFBIQDw8PFBAVFBQQFBQXHCYeFxkkGRQUHy8gIycpLCwsFR4xNTAqNSYrLCkBCQoKDgwNFA8PFSkcFBgpKSkpKSkpKSksKSkpKSkpKSkpKSkpLCkpKSksLCkpKSkpKSkpKSwpKSkpKSwpKSwpKf/AABEIAMIBAwMBIgACEQEDEQH/xAAbAAACAwEBAQAAAAAAAAAAAAACAwABBAUGB//EAD4QAAIBAgIGBwUGBQQDAAAAAAABAgMRBBIFITFBUXETYYGRobHwBgciQtEUFTJSksFicoLh8RZjorIXM1P/xAAZAQEBAQEBAQAAAAAAAAAAAAAAAQIDBAX/xAAiEQEAAwAABwEBAQEAAAAAAAAAAQIRAxITITFBUWEUcTL/2gAMAwEAAhEDEQA/ANSiHFBxQcUc9dsVFDIkUA4wGmLQyKJBDYozq4qIyKIoh2GmLQaBQyJNUUUHEpBxGi0MSKURiRNVEg4lKIaQ0Gg0AkGiaCQ2IERkRoOMR9KIqI6JmZaOzFuQCCSImCUgkCkHFFYkcEHYFMNF1zlEiyizTKEIQohCELg+QIYmKiEmZdzkMTExYaYU5MZGQhMZFk0PixkREZDIyJq4fENIRGQ1SGg0hiQtSDUhphiGxFKQcZE1cOTDQpTCUyauHRGRExmMjMmmHxiMjEQpjYsmrh0UMiIQcWTVxoQaERkMjIaxMHRQaEqQakNcpg1BIWpBJl1jBEJchvmRZCiGtRZCiF0fHosYhSGIPQNDIi0w0ySGIZEUmGpGWjUGmKUy1MgepBqRnUg1ILjQpBKQhTCUiK0RmGpmZSGRYGiMhkWZ4yGRkZ1WiMhsZGaMhkZEVpjIbGZlUhkZE0alMOMjMpDIsmrjTGQakIjIYmTSYPUglISpBpjXOYOUhikZ1INSLrnNT1Iu4lSCUi6xMGl3FqQSkXmZwVyFXKLzI+OKQxSM6YakdNenGhSCUhCkEpE1caFIJSM6kGpBcaFIJSEKQakTQ5SCTEqQWYmqemGmIUiTrqKzSaUVtbaSXayaY1KQcZGWlXUleLTT2NO6GxkTVxpjIZGRmjMOMyaNUZBqRmUw1MmrjVGQyMjLGYaq+uJnVa4yGRkZYzDVQDZGYyMzHGoMjUIuNakGpGWNQNVCaY0qYakZlMJTGsTVpUglMzKYSmNYmrSpBKZmUwlMaxytGcgjOQupyPiWI0tGG6T60tXeJh7RxerJPwscinjPS1Ds9/mfeXqTHl7ulDtPTMEru/Ja33CF7Q3lZRtFb5tXfYtneciWFfMX9la2onUnPK9ON8PTw01De13iaul6j/AqbX8zb8Ujz3Q/QKMLd7XalczzW+tclfjpVsZUf4ozv/DLMu4lLSLW3OucZfsYJTaW1rVfh39ZmeNe5vvsTlmy7FXo1pZcZ/pqfQVX0tdWSqvlGS8zhLS7j197M9XTFRvbZdWoscKWZ4kO2tIYhP4LwX8Ur+Aivh6tV3q1HJ9clZclrsIwGlXsnrXWdeChLZq5Nok2tTtixWLdzdH56cbRs/69fkjZ98VY7VK3X8XjY5tTCdc+yX9jNVwj63/NKTOcT33W5j8deGnWn/7pJv5ZZJJdljQvaN2t0ib45EmvNHk60JR+VGV4p8DrFZnxLlPLHmH0Kh7RX2uN+1X8RlTTlT5Yxa4q8vJnzj7waLWlJ7mx07/Tmp8e4xWnK735f5Elft2nJraSqJ3u773fW+b2nFo6WrbpN9W06H2+VvjSfZbyMzW0ee7VZrPhup+3Nanq1PqleQ1e8ut+SHL4vqcDEypy1tSj/K1buaMkqVPdNrnG/kzrWIc7a9gvelNbaMeyUgqfvTlfXTilwSb8cx4l0If/AE7o/wBwqdKktrm+pZY/U1lWO73lL3obujzc/h8mzv4L2xzxzOk1/VbzR84wWkKNN3jSV/zSbk/HUdzDe0FN7VbsT8jhfY/5h2rET5eixXtzVjL4MNaK2yqTvflk1eYH/kCo2stJJfNmUmnyldW7mc9V4yV4tdnq5gxWDUtvmYjib5hqeG9TT94tNO1SCit7jVUn3ZUBjPenh4u0Izn12UY+Otnz3G6FcU5LWl3nIcj0VrFvbjbt6fYMJ7x6c9cacpcVB5pr+myfcTFe8mnH8NKpf/ccaa/d+B8kw8p3vBO/8KbO/hdLYiyVRwy/7rWa3ZrM2rhERL08/enK+qNO3Ko/G6v3EOF96Ut8lffaLt5kM7+S1yw8bCjP8su1M20MPPg+3UdyOII5pmZ40z6dY4UR7c1QkgZY2SOhPDp7JW7DJV0W38y18yRaJ8tTEx4Y5aYfBdwuWmZbku4bPQMtziKeg59Xedo6bjPOyVcdJ7WZp1Gzoy0JPiu8H7rttZ0i1fTnNbOersbCkaXQSKuka5vicv0VKib6EmjBHEpDFpFLccrRMukTEO5Qxj2M0Zr7NvB/U859722IF6bnusuw5Twpl06sQ7WIe5pnFq0ZN6lt46l4iamlKktsmL6d8TtSk1cr3izXT0bf8U4rl8TOhhcBRW28ubsvD6nGjWHQrltFp9pE1j09Zho0diilyJiNFpq8GeepYpredDDaSa3nltS0TsS9EWiSsZoeW45NbRtSO2L7D1NPSd9v0HfaIvf3mq8S1fMM2pFnh3TaKys9tOhF/lYiWiov5InSOPHuGJ4X68lFsdDENbz0b0DF/L5gP2cXpsvWqnTs5uF0m0+y6ezsZ1aGmk/xa+e0X/ptLeBPQDWxmJmlm4i0NrxcZbJuPiY62Fbd1OL4fhT/AOpnnoea2Gepgaq3MtYj1KTM+4Pq4edvxX6r6jnVLoGrOadndd5mnN9Z3rDjaTs/WQy5+ZDWM69GpBKbN6hD8qCyx/Ku4+dzQ+hjnqoydKzopLgu5BXXBdyHNBjmdL1kdU6qki0yc/4Y4s5maoz0lwJM1HE/EmryNeZklI9xm6l3IrLH8sf0x+h1jj56cp4W+3hrlXPc9BTe2nB84R+hTwFF7aVP9MV5Gv6I+MdCfrw5R7d6JoPbSj2Zl5MB+z+HfyNcpT/dl/or8lOhZ4xBo9XL2Vo7nNf1J+aA/wBJ0905/wDF/sX+iidGzzKDSPSw9lYLbKb/AE/Q10tA0Vul2tfQk8eqxwbPK04PcaadN9+s9VDRtFbE/AZDA0uXYjnPHj46RwseZhCQ6KkelWChxQSwMdzRzni/jfI87HN1+I2M5nf+wIv7CZ6kLyuJGrMdDFS3nUeC6gXgSc8SuMKxTGRxXUPeB6ivsfMbAWqye4L4WW8Gyvs7RNC6mFhLar+usx1tB03sVn1G902TKzUWmPbMxEuHL2cV9vh/cs7N2Q6dW31np1+OamWmZ1MJTOeOzRmLzicxaZMDbhJiVIZGQwGpMlwcxMxMBlgKQSYFkzEdQBzANTLzi8xVy4Hxn1hqfWZ7lomDQpjFVMq5kzMmDVmIzMqjL6R8RgephqohCfILUBpjPgw+la3pmJMtTGDcsZxXcxscZH/Jz4zYVyYOj08S1VXqxzcxakTlHSzomZekYOl62EsQ+IxGz4eK7UU6UHvRmjiHfb+3iWsQXA77LHiv1EA6ZcCh3R5RMJSFIK53w0zMEpC0yyYDzBZhaZaYwOTLuLUi7kXTLl3FqQVyKNMtMWpFpgGyIG5QDCAXJm59xAxRZeVi1U632oiqerIBnreUCpsu4BEBLKCRaBQSANTGRrCblpkwO6QvMJTCTJiG5i8womYByZdxCmWplQ/MQT0iIQefTCuKTCUjsmmIIWmHFMKItIvLxK6XgTQUeBd+Iu7e0K5AeYsXmLTGBncWhcJXdla45qyJPZY7hsyoT169RXTvYUMBt8LlX6ysvCxGAaZdwLkuRR3JmBsSwBZy84NiwCUi8wCZLgMzFqYGYiYQ1SDziLl5gH5yNis4akEXYmYtEJomchEQDz6YyNJl9IkLliL7Dt3nwz/rSrICVbgIXWMiTF0SXEYmKuTOA0vMJUh1OhquyT2XyKKuPhGy/YVKpZCHVbZnvK9oNnJJ3RSblvJzK2bjSDtYu4KkiEB5yk79XrmDclyKKxdwSAFctSBuS4BqZakLuXcYaZcoBSIpAGS4OYvMEGmWpAJl5iKZmCjJMVmBchg057B5r9plTIp7iYh7qEF9LyIMHBtx1DF1C41N3mFy1eR6HMaZdwb8ny1Mmfn5kUYcYEpQv/ixpskZmcaiNDSp21l1K9hNTECM9yRG95a3PBkptsZFWAUtX+C1NFZMzEUxeciIpqkWmKuW5ANJcVnLzDAzMS4vMS4wHcvMLv6ZLgMuS4tMtSAYiC7ltgGQW5erl3ANMvMA2Un6X+QhqmU5i0vTt9CxgZf1Yjn61Ck3tLUuzu+ow0zP6uiCHP1csYmuZHYXSZCHZgwKDIQzKw30lqArMhDh7dvTIxlNFkOvphJC8xCEDWtRUSEAKWwqGwhAJFlp6yEAPeQhCAUXBEIBHtKgQhQUypkIBGy5EIBEVBkIEG9gNPYQgFUy56lqIQIVchCFH//Z"/>
          <p:cNvSpPr>
            <a:spLocks noChangeAspect="1" noChangeArrowheads="1"/>
          </p:cNvSpPr>
          <p:nvPr/>
        </p:nvSpPr>
        <p:spPr bwMode="auto">
          <a:xfrm>
            <a:off x="5922963" y="1227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45075" name="AutoShape 24" descr="data:image/jpeg;base64,/9j/4AAQSkZJRgABAQAAAQABAAD/2wCEAAkGBg8QDxAPDw8NDQ0PDw4NDw8NDQ8NDQwPFRAVFBUQEhIXHCYeFxkjGRISHy8gIycpLTgsFR8xNTAqNSYrLCkBCQoKDgwOGg8PGiwcHCQsKSwsKSwpLCwsLy8sKSwpLCwpKSksLCwpKSkpKSopLCksKS8sKSksKSwsKSwpLCkpLP/AABEIAMIBAwMBIgACEQEDEQH/xAAcAAEAAgMBAQEAAAAAAAAAAAAAAgMBBAYFBwj/xAA4EAACAgEDAQUGAwcEAwAAAAAAAQIDEQQSITEFE0FRYQYHInGBkUKh8BQjMlKCwdFikqPxQ2Ry/8QAGgEBAAMBAQEAAAAAAAAAAAAAAAIDBAEFBv/EACMRAQACAgMAAgIDAQAAAAAAAAABAgMREiExBEETIgUyoVH/2gAMAwEAAhEDEQA/APuIAAAAAAAABhsDII5MZOO6TBDcNw2aTMZIORjcNmlmRkr3DI27pZkZK9wUgaWgjkxuObc0nkxkg5mN42aW5BXuJKR3ZpIAHXAAAAAAAAAAAAAAAAAAAYZFsyyDOOwORFyIyZHcQmVkQsyYcityKpWHNpcV7mY3mu7DHeHdnFs7zO41ozJ7znJ2KrtxKDNbeXQZzk5NVrZFyISkVymR5EVWOZjeUOwx3hzknFGyplsJGnGZfXIlWyNqtpGSMGSLoZwAHQAAAAAAAAAAAAAAABFlcibK5EJThRdbjPot30zyQjbnPo/umspkNbwlL+l/JmhXqsSWXw1s/wAEZjcJx637LCiVhr6rUNThFfibT9UZlMp3poiNrHaN5RuMxkcm6UUbUJku8KUzDkVzkS4L4SyzbT4NLTrLN6awhzU5Op0qnIpnMzZI1rJEPyLKVSlYQVhTOwVPJH8jRw1DejI2KpGlFmzQy+ks169PQqZYVUlpsr4wz6AAk4AAAAAAAAAAAAAAAAgyuRYyqTK7J1UXRTTT6NYOb1knFuL6r814M6O1nh9vL4FLxjLb9Gnx90V1t3pbNdxto6KTdscfhzJ+ixj+6PTyeJ2Rd++x/NXNL6NP+zPdjErzT2vwx0ztQijOCSiZJloMmFyZwbOnoK0bWisLdJVgvtfBXKWODOco5zmI0yT3O2taaVkjc1LPPukVzdsxRtVKWWbNMeDWrhlnoRhhHaTylbknXTETZoNdGxSb6M1/HoUFxTQXG6vjz7egAJIgAAAAAAAAAAAAAAAIMpmy2RTNlVllWtazye2lnT2+kVL7SR6lrNHtJZpuXX91Z99uSiZ1LTXxxNOv7q2FnhCSb89nSX5NncbfLleD80fMr7vrx+R3nsnru/0sG+Z1N6eefFwS2y+sXEZ4+zFbXT1FEyolyiWV0ZMnFZN9IUUZ8DbUcIshXgpvfgdmuoZ5tN5a05ZZs1x4NfbybVfQp1uUr+PP1b5POmbHbWurorndbLZVDDk8Sk23JRjGMUsyk20kly20aWg11d6nKpuUa7rtNJtLDsraUnFp8xy+pmvWfWvFaIjTe0VOeTdnWT0NOEX2VGr49NU5T9qMmXd2htNipENvJsRia6OXs2KS4qqLTbRjt6AAmiAAAAAAAAAAAAAABhgVzKLDZbKLkU2WValpRJJ8PlPh+qfD/JstsZGMTPaWuPHyXtCl1WWVS61znW/Xa+H9VhnRe7btBK67Ty/8sI3Q/wDqv4ZLHm4yT/pNT3gdnOrUq5L93qUnnHEboRUZR+sVFr5M8DsHtJUazTXSlsrruj3suWlVJOM20vBJp/T0JTO4R49bfa41c+htV14I6ZxcVKLUoySlGUWpRlFrKaa6poq7V7Yo0tTu1Fkaak1HdLxk+kYpcyk/JckqYvuWa199NmTNaxHO9k+83s7U291GydU3nZ31brVmP5X0z6dTprEU31M9JVia+qIQ5LvQVwDKbVSmdy4X3tUZ7O385q1OlmuWsbputt/Sb6nk+6HtHvKLdI0k9PYroYWM13Sbkn6qcZfSS8jrveE6V2Xre/z3fcSXwvEnNtKtR9d+04r3HUN262TinivSwlPPKnuslsXp4na050mqyL6pt9bqhhYM2Lhk8ELuhqnHFadM0TuWpXXyXbSVUDMkQpCybblKBaUwLjXRVYABNEAAAAAAAAAAAAADDMmGckVzNaxm1KJrWxKbrqNWaMxEhFGaWn6eF7eaXf2dc1jNUqr+mcKE1ux5Pa5I+UVQxL1T69HlH3TWaLvaLqn0sqsr+8Wj4tXp3xnh458cP/GUVXvxhZhjlExDrPY72whotPqa7d0q6a/2jT1xazLnbOmtPhLc4yx0W94WEfPvaH2g1Ouu7zUWZksqEINqmhdMVR/Dx1l1fOeMJerPS71KDX8S2/KX4X90jnq9HOWMJpvOOcPK64TfLO1zzNdbRn4+rbiEu67vDh8Mk4tTWVOMk8qUH4PKTysdDtuxPfPdRXKOvqeqUIycLqlCi6W1dLIPh54+KOPkcdbz1WMcPKxyeffy1nD6p+Ka8Y/JnaZN+pZcUP07odR3lVdmydfeQhZsnt317op7ZbW1lZ8Gy1o4n3T+1C1WkWmsslPV6VYk58uyhzfdTT8cL4HnnMOep63t/wC0UtBoZ3V47+coaejOGo2zeFNp9VFbpY9C+ce+/pg1O+P24L3we08brIaCmSlCife6pxfHf4/d1N/6U3J+rj4o9v3I6VR0uqs8Z6pV48Eoaetp/wDIz5CouTeW5NybcpPMpSk23OT8222/Vn3L3R6PZ2ZGf4rtRqbX64s7qL/2VQJYtTZbk/WvF2pTaXFMupbk80oqlFcELC1Ips6lc11p2vqVaLiqCLS6iM+gAJuAAAAAAAAAAAAAAYkZMM5IhvDwyEzXkym1tLYrsuox0I1QyTVj6dS+qsz65T0nNpiO0oQwj5hb2FJX2wccuNk10xnL3J4XROMov6n1Nrg8zU6Fd93mM7oqL9JRzj8m/sUfyOOYwbr7C34mf8Vpme9uW0vsnGS+JY48f7Hl9s+xDjmcIxlW3uacd3dttvKXist9enyPoiq8jDgfPcc1f2nxpj514tv/AB8C7W7JnDPOXn4mlj8vI8eejk+MSl0WEsyk84UUvF5aSXmz6t7W9jR7xuK65bi+V08PI4nuFXbW88Qvptf8yULIycWvNpcfNHp/GyzbUS25q0tT8kT1p9Y9gPY2PZ2ne7bLVXuM75RXEEl8NMX4xjl8+Lcn44XJe9ztuNl1Wkgtz0+brW+UrJw2wil5qMnJv/VH1w7Q98F03OOl0saYptbtS3O7GeJd1HEU/RyfJx185WWSttk7Jzk7JzlhSnJ/iaXH0XC4R7OXJFa6q8TDHO0zM9tbR6C26UaqoOd1klGqOOtjzjPHEVjLfkmfoD2e7Hho9LRpYcxprjDPVzl1lN/OTk/qcP7rvZ747NdJNRSnptOsYU+V3tn3jsXyn5n0knhjVdyjmmN6hiRXHqSmzFaOz+1lceLGUS6l0ikW9dqsgWFcCwtqjIACTgAAAAAAAAAAAAAGGZMM5IpmiicTZkjEayi0b6hbFtK6afFmykEjJZSkVQmdhCfkTI45JW7jSKKeDWtlybE0a80eB/IzeKcI8hbRzHb0k8+P9vU+e9o6DvLP4M7s7eqaXTDa8uGfQ+1NHKU34Q884wjm+0Uo5jWuP4t3D2yXr48ZMHw78Jh6+SInBFYcfdRscpcO3PEl1XRZfpxyj0uxewbtXZGun4ZzUZSsxmGlry1K18YzmL2x6t48EyOp0eJPC68PP4k8rP3z9j6P7soRWjsgv4o6vUKbxy8yUoZ8/glA+gxxGTqXkbmltun7O0NdFVdNS21VQjXBdcRisLL8X6l7MmJG23UKlbJw6EME5PCKqfdpSn/iE5EExkwVxbcrIhdWywprLjTXxVPoACbgAAAAAAAAAAAAAAACODODIORAAA6AAAw0UW1v6GwV29DJ8vFW+OdpVnUvB7YpclhcRxjJyet00YrKWGuV+v11O71VW5Yb4OY7Sqgsrq8emWfKV/tMPXwZY4alyethy+OJKUlxh+G7l/JP6HZe7NNVapf+xW288Z/ZqljHyjF/1HIay74W0m3Bvr4r9cfU7z3fRX7HJ466nVNebStaj9kkvofQfCidvPzzuXTEWSMYPRt2zsRRXdItNewpyzxrqEq9yimGwYS5KMa1sVItK6kWG+qifQAE3AAAAAAAAAAAAAAAAAAAAAAAAAjZ0JEZ9CGT+kkNDUYSefLxOc1cYvj4V1x4tcnTahLHPHzPA1mjTz8OX18sr0Z8xTB+8zp6GKf1lz+o0mJp4jiWE8Z5/Sydj7GUbNFUmsOUrrH6uVsnn6nO2dn54jnMntim8YlJqKWfDlp5O40enVdcK10hGMFxjOFjOPoe38THx3LPmtE9QtBkG7TOjIokjYaIOBny0myVZ0o2koQLVWSUSNMUx6lNiCJAGqI0rAAdAAAAAAAAAAAAAAAAAAAAAAAAAjIkYwRtG40KbYZWDSt0Oen/AEeltGwojBCyL6eXRoE5xbXCal83F5X54+x6qCiZL611CEzsABJwAAAAAAAAAAAAAAAAAAAAAAAAAAAAAAAAAAAAAAAAAAAAAAAAAAAAAAAAAAAAAAAB/9k="/>
          <p:cNvSpPr>
            <a:spLocks noChangeAspect="1" noChangeArrowheads="1"/>
          </p:cNvSpPr>
          <p:nvPr/>
        </p:nvSpPr>
        <p:spPr bwMode="auto">
          <a:xfrm>
            <a:off x="6075363" y="1379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45076" name="AutoShape 26" descr="data:image/jpeg;base64,/9j/4AAQSkZJRgABAQAAAQABAAD/2wCEAAkGBg8QDxAPDw8NDQ0PDw4NDw8NDQ8NDQwPFRAVFBUQEhIXHCYeFxkjGRISHy8gIycpLTgsFR8xNTAqNSYrLCkBCQoKDgwOGg8PGiwcHCQsKSwsKSwpLCwsLy8sKSwpLCwpKSksLCwpKSkpKSopLCksKS8sKSksKSwsKSwpLCkpLP/AABEIAMIBAwMBIgACEQEDEQH/xAAcAAEAAgMBAQEAAAAAAAAAAAAAAgMBBAYFBwj/xAA4EAACAgEDAQUGAwcEAwAAAAAAAQIDEQQSITEFE0FRYQYHInGBkUKh8BQjMlKCwdFikqPxQ2Ry/8QAGgEBAAMBAQEAAAAAAAAAAAAAAAIDBAEFBv/EACMRAQACAgMAAgIDAQAAAAAAAAABAgMREiExBEETIgUyoVH/2gAMAwEAAhEDEQA/APuIAAAAAAAABhsDII5MZOO6TBDcNw2aTMZIORjcNmlmRkr3DI27pZkZK9wUgaWgjkxuObc0nkxkg5mN42aW5BXuJKR3ZpIAHXAAAAAAAAAAAAAAAAAAAYZFsyyDOOwORFyIyZHcQmVkQsyYcityKpWHNpcV7mY3mu7DHeHdnFs7zO41ozJ7znJ2KrtxKDNbeXQZzk5NVrZFyISkVymR5EVWOZjeUOwx3hzknFGyplsJGnGZfXIlWyNqtpGSMGSLoZwAHQAAAAAAAAAAAAAAABFlcibK5EJThRdbjPot30zyQjbnPo/umspkNbwlL+l/JmhXqsSWXw1s/wAEZjcJx637LCiVhr6rUNThFfibT9UZlMp3poiNrHaN5RuMxkcm6UUbUJku8KUzDkVzkS4L4SyzbT4NLTrLN6awhzU5Op0qnIpnMzZI1rJEPyLKVSlYQVhTOwVPJH8jRw1DejI2KpGlFmzQy+ks169PQqZYVUlpsr4wz6AAk4AAAAAAAAAAAAAAAAgyuRYyqTK7J1UXRTTT6NYOb1knFuL6r814M6O1nh9vL4FLxjLb9Gnx90V1t3pbNdxto6KTdscfhzJ+ixj+6PTyeJ2Rd++x/NXNL6NP+zPdjErzT2vwx0ztQijOCSiZJloMmFyZwbOnoK0bWisLdJVgvtfBXKWODOco5zmI0yT3O2taaVkjc1LPPukVzdsxRtVKWWbNMeDWrhlnoRhhHaTylbknXTETZoNdGxSb6M1/HoUFxTQXG6vjz7egAJIgAAAAAAAAAAAAAAAIMpmy2RTNlVllWtazye2lnT2+kVL7SR6lrNHtJZpuXX91Z99uSiZ1LTXxxNOv7q2FnhCSb89nSX5NncbfLleD80fMr7vrx+R3nsnru/0sG+Z1N6eefFwS2y+sXEZ4+zFbXT1FEyolyiWV0ZMnFZN9IUUZ8DbUcIshXgpvfgdmuoZ5tN5a05ZZs1x4NfbybVfQp1uUr+PP1b5POmbHbWurorndbLZVDDk8Sk23JRjGMUsyk20kly20aWg11d6nKpuUa7rtNJtLDsraUnFp8xy+pmvWfWvFaIjTe0VOeTdnWT0NOEX2VGr49NU5T9qMmXd2htNipENvJsRia6OXs2KS4qqLTbRjt6AAmiAAAAAAAAAAAAAABhgVzKLDZbKLkU2WValpRJJ8PlPh+qfD/JstsZGMTPaWuPHyXtCl1WWVS61znW/Xa+H9VhnRe7btBK67Ty/8sI3Q/wDqv4ZLHm4yT/pNT3gdnOrUq5L93qUnnHEboRUZR+sVFr5M8DsHtJUazTXSlsrruj3suWlVJOM20vBJp/T0JTO4R49bfa41c+htV14I6ZxcVKLUoySlGUWpRlFrKaa6poq7V7Yo0tTu1Fkaak1HdLxk+kYpcyk/JckqYvuWa199NmTNaxHO9k+83s7U291GydU3nZ31brVmP5X0z6dTprEU31M9JVia+qIQ5LvQVwDKbVSmdy4X3tUZ7O385q1OlmuWsbputt/Sb6nk+6HtHvKLdI0k9PYroYWM13Sbkn6qcZfSS8jrveE6V2Xre/z3fcSXwvEnNtKtR9d+04r3HUN262TinivSwlPPKnuslsXp4na050mqyL6pt9bqhhYM2Lhk8ELuhqnHFadM0TuWpXXyXbSVUDMkQpCybblKBaUwLjXRVYABNEAAAAAAAAAAAAADDMmGckVzNaxm1KJrWxKbrqNWaMxEhFGaWn6eF7eaXf2dc1jNUqr+mcKE1ux5Pa5I+UVQxL1T69HlH3TWaLvaLqn0sqsr+8Wj4tXp3xnh458cP/GUVXvxhZhjlExDrPY72whotPqa7d0q6a/2jT1xazLnbOmtPhLc4yx0W94WEfPvaH2g1Ouu7zUWZksqEINqmhdMVR/Dx1l1fOeMJerPS71KDX8S2/KX4X90jnq9HOWMJpvOOcPK64TfLO1zzNdbRn4+rbiEu67vDh8Mk4tTWVOMk8qUH4PKTysdDtuxPfPdRXKOvqeqUIycLqlCi6W1dLIPh54+KOPkcdbz1WMcPKxyeffy1nD6p+Ka8Y/JnaZN+pZcUP07odR3lVdmydfeQhZsnt317op7ZbW1lZ8Gy1o4n3T+1C1WkWmsslPV6VYk58uyhzfdTT8cL4HnnMOep63t/wC0UtBoZ3V47+coaejOGo2zeFNp9VFbpY9C+ce+/pg1O+P24L3we08brIaCmSlCife6pxfHf4/d1N/6U3J+rj4o9v3I6VR0uqs8Z6pV48Eoaetp/wDIz5CouTeW5NybcpPMpSk23OT8222/Vn3L3R6PZ2ZGf4rtRqbX64s7qL/2VQJYtTZbk/WvF2pTaXFMupbk80oqlFcELC1Ips6lc11p2vqVaLiqCLS6iM+gAJuAAAAAAAAAAAAAAYkZMM5IhvDwyEzXkym1tLYrsuox0I1QyTVj6dS+qsz65T0nNpiO0oQwj5hb2FJX2wccuNk10xnL3J4XROMov6n1Nrg8zU6Fd93mM7oqL9JRzj8m/sUfyOOYwbr7C34mf8Vpme9uW0vsnGS+JY48f7Hl9s+xDjmcIxlW3uacd3dttvKXist9enyPoiq8jDgfPcc1f2nxpj514tv/AB8C7W7JnDPOXn4mlj8vI8eejk+MSl0WEsyk84UUvF5aSXmz6t7W9jR7xuK65bi+V08PI4nuFXbW88Qvptf8yULIycWvNpcfNHp/GyzbUS25q0tT8kT1p9Y9gPY2PZ2ne7bLVXuM75RXEEl8NMX4xjl8+Lcn44XJe9ztuNl1Wkgtz0+brW+UrJw2wil5qMnJv/VH1w7Q98F03OOl0saYptbtS3O7GeJd1HEU/RyfJx185WWSttk7Jzk7JzlhSnJ/iaXH0XC4R7OXJFa6q8TDHO0zM9tbR6C26UaqoOd1klGqOOtjzjPHEVjLfkmfoD2e7Hho9LRpYcxprjDPVzl1lN/OTk/qcP7rvZ747NdJNRSnptOsYU+V3tn3jsXyn5n0knhjVdyjmmN6hiRXHqSmzFaOz+1lceLGUS6l0ikW9dqsgWFcCwtqjIACTgAAAAAAAAAAAAAGGZMM5IpmiicTZkjEayi0b6hbFtK6afFmykEjJZSkVQmdhCfkTI45JW7jSKKeDWtlybE0a80eB/IzeKcI8hbRzHb0k8+P9vU+e9o6DvLP4M7s7eqaXTDa8uGfQ+1NHKU34Q884wjm+0Uo5jWuP4t3D2yXr48ZMHw78Jh6+SInBFYcfdRscpcO3PEl1XRZfpxyj0uxewbtXZGun4ZzUZSsxmGlry1K18YzmL2x6t48EyOp0eJPC68PP4k8rP3z9j6P7soRWjsgv4o6vUKbxy8yUoZ8/glA+gxxGTqXkbmltun7O0NdFVdNS21VQjXBdcRisLL8X6l7MmJG23UKlbJw6EME5PCKqfdpSn/iE5EExkwVxbcrIhdWywprLjTXxVPoACbgAAAAAAAAAAAAAAACODODIORAAA6AAAw0UW1v6GwV29DJ8vFW+OdpVnUvB7YpclhcRxjJyet00YrKWGuV+v11O71VW5Yb4OY7Sqgsrq8emWfKV/tMPXwZY4alyethy+OJKUlxh+G7l/JP6HZe7NNVapf+xW288Z/ZqljHyjF/1HIay74W0m3Bvr4r9cfU7z3fRX7HJ466nVNebStaj9kkvofQfCidvPzzuXTEWSMYPRt2zsRRXdItNewpyzxrqEq9yimGwYS5KMa1sVItK6kWG+qifQAE3AAAAAAAAAAAAAAAAAAAAAAAAAjZ0JEZ9CGT+kkNDUYSefLxOc1cYvj4V1x4tcnTahLHPHzPA1mjTz8OX18sr0Z8xTB+8zp6GKf1lz+o0mJp4jiWE8Z5/Sydj7GUbNFUmsOUrrH6uVsnn6nO2dn54jnMntim8YlJqKWfDlp5O40enVdcK10hGMFxjOFjOPoe38THx3LPmtE9QtBkG7TOjIokjYaIOBny0myVZ0o2koQLVWSUSNMUx6lNiCJAGqI0rAAdAAAAAAAAAAAAAAAAAAAAAAAAAjIkYwRtG40KbYZWDSt0Oen/AEeltGwojBCyL6eXRoE5xbXCal83F5X54+x6qCiZL611CEzsABJwAAAAAAAAAAAAAAAAAAAAAAAAAAAAAAAAAAAAAAAAAAAAAAAAAAAAAAAAAAAAAAAB/9k="/>
          <p:cNvSpPr>
            <a:spLocks noChangeAspect="1" noChangeArrowheads="1"/>
          </p:cNvSpPr>
          <p:nvPr/>
        </p:nvSpPr>
        <p:spPr bwMode="auto">
          <a:xfrm>
            <a:off x="6227763" y="1531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21" name="Rectângulo 20"/>
          <p:cNvSpPr/>
          <p:nvPr/>
        </p:nvSpPr>
        <p:spPr>
          <a:xfrm rot="21157394">
            <a:off x="254719" y="1883942"/>
            <a:ext cx="8828929" cy="2862322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36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 grande </a:t>
            </a:r>
            <a:r>
              <a:rPr lang="pt-PT" sz="3600" i="1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mistério </a:t>
            </a:r>
            <a:r>
              <a:rPr lang="pt-PT" sz="3600" i="1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de Deus</a:t>
            </a:r>
            <a:r>
              <a:rPr lang="pt-PT" sz="36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, escondido, (mas já anunciado </a:t>
            </a:r>
            <a:r>
              <a:rPr lang="pt-PT" sz="36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pelos profetas)… </a:t>
            </a:r>
            <a:endParaRPr lang="pt-PT" sz="3600" baseline="0" dirty="0" smtClean="0">
              <a:ln w="900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  <a:effectLst>
                <a:glow rad="63500">
                  <a:srgbClr val="000000">
                    <a:alpha val="4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l">
              <a:defRPr/>
            </a:pPr>
            <a:r>
              <a:rPr lang="pt-PT" sz="36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foi </a:t>
            </a:r>
            <a:r>
              <a:rPr lang="pt-PT" sz="36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revelado na </a:t>
            </a:r>
            <a:r>
              <a:rPr lang="pt-PT" sz="3600" i="1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conceção</a:t>
            </a:r>
            <a:r>
              <a:rPr lang="pt-PT" sz="36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e </a:t>
            </a:r>
            <a:r>
              <a:rPr lang="pt-PT" sz="3600" i="1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nascimento</a:t>
            </a:r>
            <a:r>
              <a:rPr lang="pt-PT" sz="36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de </a:t>
            </a:r>
            <a:r>
              <a:rPr lang="pt-PT" sz="36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JESUS, </a:t>
            </a:r>
            <a:r>
              <a:rPr lang="pt-PT" sz="36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que é Filho de Deus… pela cooperação livre e fiel da Virgem Maria.</a:t>
            </a:r>
          </a:p>
        </p:txBody>
      </p:sp>
      <p:sp>
        <p:nvSpPr>
          <p:cNvPr id="23" name="WordArt 4"/>
          <p:cNvSpPr>
            <a:spLocks noChangeArrowheads="1" noChangeShapeType="1"/>
          </p:cNvSpPr>
          <p:nvPr/>
        </p:nvSpPr>
        <p:spPr bwMode="auto">
          <a:xfrm>
            <a:off x="5313363" y="5445224"/>
            <a:ext cx="3291085" cy="7305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CC00"/>
                </a:solidFill>
                <a:effectLst>
                  <a:glow rad="139700">
                    <a:srgbClr val="00CC00">
                      <a:alpha val="5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411764069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5" descr="http://3.bp.blogspot.com/_X8J15ZZ4dAY/TRS5UePCVsI/AAAAAAAABOc/Yvn37w_fISQ/s1600/Presepe200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5359" y="355600"/>
            <a:ext cx="2825113" cy="22813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59" name="Picture 21" descr="http://carloslopesshalom.files.wordpress.com/2011/10/nascimentodecristo_2_thumb.jpg?w=670&amp;h=45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005064"/>
            <a:ext cx="3503612" cy="23685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0" name="Picture 23" descr="http://t2.gstatic.com/images?q=tbn:ANd9GcTgzL1C7aCVitQmeIWOoDzGiUdtHrXxQMhIYq8bBqTtSw7eRfeRwQ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9350" y="4110038"/>
            <a:ext cx="2432050" cy="22447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1" name="Picture 19" descr="http://4.bp.blogspot.com/_6icbF2UnCyk/SyJ9smCxCfI/AAAAAAAAATc/st9ALT_s6OA/s400/presepi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2963" y="3573463"/>
            <a:ext cx="2865437" cy="29051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2" name="Picture 22" descr="http://t2.gstatic.com/images?q=tbn:ANd9GcT0JF7h84gYQcsx5QyPmJ5ZcJXDMTMjbiC1HilfcGvuyIEaxB3HW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420688"/>
            <a:ext cx="3816350" cy="26685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3" name="Picture 17" descr="http://4.bp.blogspot.com/_jK-JX4JMA8I/TQlnuwaRrrI/AAAAAAAAAM4/3G8jTzcmP0U/s1600/77884472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9350" y="332656"/>
            <a:ext cx="2638425" cy="39576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65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45066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45067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45068" name="AutoShape 7" descr="data:image/jpg;base64,/9j/4AAQSkZJRgABAQAAAQABAAD/2wCEAAkGBhQSERQUExQUFBUWGBwXGBgWFxcXGRUYGBgWFBgVFxgYHSYeFx0jGhgUHy8gJSgpLC0sFx4xNTAqNSYsLCkBCQoKDgwOGg8PGiwkHyQsLCwsLCwsLCwpKSwsLCwsLCksLCwsKSkpLCwsKSwsLCksLCwsLCksLCwsLCwpLCwpLP/AABEIAMoA+QMBIgACEQEDEQH/xAAcAAABBQEBAQAAAAAAAAAAAAAGAgMEBQcBAAj/xABLEAACAQIDBAYECgcGBQUBAAABAgMAEQQSIQUGMUETIlFhcZEHIzKBFDNCUmJyobGywSRTc5Ki0fAVFhdDgsJjg6Oz4VR00uLxNP/EABkBAAMBAQEAAAAAAAAAAAAAAAECAwAEBf/EACwRAAICAgIBAwMBCQAAAAAAAAABAhEDIRIxUSIyQQQTcWEjQlKBkaHR4fD/2gAMAwEAAhEDEQA/AHlpwCm4zTqiuM6BSLSwKStOKtYxwJXkGppRWnoIdaATiQ0sw6VI6OulaIBtMP3ClrhjfSpcUdPpFWMRRB2CnI4Sf/ypghp5YqYUgmDlShgR2VYnDUpYrUaNZWx4TKD3mo4SrySIWqreOlkNErpFpllqW6WNJZKaITuyk9aPA/dVy0dV2yk9aPA/dV20Wl6oycuyGY6Q0VTBFSGSlAQHWmWSpzRUy0fZQMQ3FN2qU6U00dYIw1MOtSrUy3GsYZy6Vy9OuKaIrGECu3rpFJrGKxBTi03Fwp8VMoeaQCxPM2AAuWJ4KANST2CrzZm6s8tizJADyI6ST32YIp97/lUTYGHzSO/NLRx/RYrmdx35WUeAYczRvgZANK6ceFcbZCU3dIj4XcjDr7eeY/8AEbT9xMqH3g09tPYOEEdzCiAfLiVUaMfPBWxAHE8fA1G2nvakbNHGDNKFLGNLXAVS3WJ0XQHQm55A0NY/eJ2zfCcUkEb4bp4xEVBJ1HRF3BLm4a+ULwp6S0JyH8Rg2ilMb66ZkflIosMwtwYEgMveCNDo4sVDse21CxMkssiwRIskcvSEh52UBY5JAGZ8oTq6g2NsvGi1I65ZqmWjK0MxxeVS4Yq8F7qfhXSlGPJFSxDenEFPZaZAEBdK8Y6WBrS5BpTAI+IXSq2RauJV0qqfjSTHiQZkplhUhqZkWjEYe2UbSrfnce86D7aIVFDWD+Nj+uv2kCiwR1VkpdkYx0y6VLZOVIMVKAr5Y6ZKVYSxVWbSlWO2Yks18qLqz2tew7BcXJsBfUi9KESyimGjpMcEz8FjjH02Zz7wlgPcx8acfZmKUXAhk7lzRMfDMWUnxK+NLyQ3FojhdKbKClwzZiVIZHGpRxlYC/tW4Mv0lJHfSMREOZphRlje5pplp57W15U0KJhBr2au5K9lrGKeAVNiUaVHw66CpUYqRQVsTayRQK7m1wZToT7TI7XtwHXC+B7qtt59uDNFh4ZAHxJyq6n2VtcvmHAeyAe1wRwoPDmNSuZQIiVIdSQyPolypBUFGyltQLMbdW4p4p2Mc5d1zqomhkYkmwMGQKdWX2ZMtuBdh216XLSaOVrYQ43by4OGAwqOlhxDxZSbM40aTpCt9FeTIx55iR7VRt0MFhAR8KkjZsuX18oAyXLZcha2W99DehBsSZsSZjlVpbvZOC30AFwLnjc63N+FXuyt2J5o5Ew8cKsxBaWdFZivyirnMA3YQD7q5Mniy+KFRug927gMFC+EmVIoz03RgRhUDmRSqtlW3SFH6M87Ak1cxDWgfZ2xC0mCZpQVhZ4yMqMc5XPH1ipK3Mdri3AWsWo/hUVAdqmeMdORrau5edKtWAKAHZToNIU17L20yFHRXS3KuJwpS0wCLtKXq5PnrIL9lkJ0qvvdVPMqD5gGpu0j1ovFx/0pP5VXwm8afUX8IpZjRGXWmH40+1NkUYjiYvbj/aR/9xaK1BFC0JAdD2SRn/qIKLCtUZOXY2X1pRrwI17a8x1FKKVO8m1hhYGltma4VF4ZnY2Ve4cSe4GqLY2HZj0khzyPbMx7uCgfJUXNlGgueZJMH0wY9okwZKOYunOYoVvmyEIoDcSQZT7rc6stm7agXCHEq5eJEZ26tnGQEspXSzCxFqlkT0XxUk38l5NPHCuaV0jXtdgo7efcCfAE1SYn0o4BI2Yyt1bXXI2e1wpOXsBNieRBHKsw9K++rYiX4PGVMKe0Movn64zB+OqNYjQcRrxIEZibZrtbQZiTa5LEeBLMfEk00MWrYjk7NX399J+FnhC4cO8itmjlHUeGQZWSRQQSyn1iMDbhaxuDV5uzvEmNw4caOoCyrzV7a6fNOpB7PA1iUOJ46W5+Ro49GOItjnXlJhyfEo62NvAnzqnFJUhX5NIEN+Nc6K1SGFMycKUAzauZBThNJvRMVGE4CpkYqHg+AqcgqJQhbU2KZhdJGhlGgddQRxyuvylvfvFyRzvn+12GEKRyIjujSIyZmKSQyAyKTbKxt0jAHQ5hxuK07F4+OCJ5ZTlRBdjYm1yFGg1JuRQeseH2hjekw86iRWjKo6k5zEL5mRirWvYWB+Rc8avicn6fgnNLsFcLiIzFG6+2hJYhTY52LkX1uACRqeJFGuL26yYZvbZGiyqIzb2iQ8jW7AUseVye0gf21sTE7PnkMkFo5Cz2ju0eRiMwDZRZbm1iBa+vK5FugIspCM2p+UQRluXCKOy7HU68KMo8hoTpUJ3R2kks0ccDTOMyO4yQxpZSJM0YsGUKwUkLqQT23rUojQBK0WAnXESkmK7iyp8VIQcsiqgF1EfSKbk2vcak0e4WQMoZSGVgCpU3BB1BB5i1jUpqn0HslgUrLTSPTmagA6g18eVdK15DpXEFzRAOoKS3bXTwrtqYBA2jq0X12HnDNUDDN6qP6ifhFWW0/wDK/bJ9t1+4mqrZi+oi/Zp9iilkPE5LxpljUnELUVhz5UYjDOKey37Cp8mU/lRnIDc2rOtpbWUIbOY1KllbhJLwAGHW12uxUdJa3W6uYkEXG8W8JiwoDECRUjOJObJkuqs8QIuekfUWHANe4ut3ckI1bCbD42NywV1coQGCkHKew28D5HsNPO2lZfu3tGYth2QspxEyEhbLeNPaUJb4pEDr8lR1vaY5U1BzS2K1RmnpIk+GGLDqwGSUWLHqvNcersdGCrfN3tYaqaul2F0MJvYl1GcW6pOUIRY3JFhbW57b1Q+kzZIhePEJ0kaXMjP7cXTZ0ZRl1MZJDkkWDE243q92Xt9cbhEmAsSLEa8RobX4jmDzBFSyXRfHXwYrvrsIQ4hBGzESAAByWKZcsajNxKWygX4WtrVbtDYJjSW7HPEwBB0DC+QkC1xYkEXOo1sNK1XG7oh5ZcQzXZVzRgiyp0XrFHO4Li57aDtp7CklwsmIMbxplEnWfpZpmY9QsRZVQZgb6ubd9Vjk0hJw2wGivz8a0X0Tx5sc545MOfdmkQfdWeOxXqkG4NiDyI0tWs+hvYrrHNiWHVlskfDrKjNnbuGaw9xqsuiRoDLY1HdRUuRajSkVIJGJ1ruemy1/64U5kPbWMU2D4V3a224sLH0krWHBVGrOfmqOZ4dw52qq21vAMJCHKM5ZsqgEAXsTqTwFgeRoOm2RjMdbFEJIGuAquB0agkZAG0HbxvrrQhByKWiLt/eWXGOC/UjU9SIHRfpMflP38uVqmQxLKAcqBgCUZVyHP8kkqRky/RA4C967FgEjsJ43hPC7qQv74un20nH4JsMelj60ZsWHEAfPH51mnfg6YxhXkPtx99nmlGC2kTJHLZYJJLZ0kAy9G7qB7YOhJJubG4aou9e7MuxnM8SmbBsRcgAPhzf2XAFmU6ANpyBtpcQxUKyqGGVQw1YlQFIu+YE+yeJLXv1ABx12ndXan9r7IeOUgylHw81wbdJlsJLaGzApJ7+6qwaf5OTLDg9GPbZ3hxDoMRr8GaY5EIF0Kq0Ya/ME5udr3HOrzdveCbDqrYYo8LDMcPISFBOpMTgExH6NivcKtMFsFsTs2eGUASxu8b2HBrlbgd0qOw7rUFbs4pipBVVF9AvAWsGU6Wvex/1cq2TpMfBUvQzWti7+4eYhJD8Gm/VzELm/ZyexIPA37QKJWOludYrLjI2foXUEMmazAFTrlI158POiz0b49xLPh5JmaGNYeiErAlGkMiiJWbUghNFueGnOo0Nkx8d2aAlcQkGlOBam9b0CRLzV4mm7nSl3t404pCxzaxftk+5qrNnfExjsXL+6Sv5VY47/ACj/AMdPtJX86q0lEGHVpTkCrdswIsWN7W4k3NrDUmll0NHselN6iYXBfCHykEwofWXGkjC1odfaAOrctAvNgK/Zm3GxTyRpG0IUt6yWwICEK56I6q4JFla2hBPApUzZW3IzB0cZERW41Je92OaTNoXJOZrniTfgQSrfFDr1dFLtSN22hNLMy+q6FUaNbMiSOQTne+RtWJYC+gsVBN67eHFxySqVBEYUsrOG6PpAWZppXa5nst2AudbjrXAF9tGSAByJHLORnJ6MZgBl4Kg4C1r1RWkxzKkStMysCzE+pQgcHIFgoNjl1Y5RoaVNsrSStl/6NdlqCZejytHDHBmbVy9ulmLNzJJi8NRR4TVLhUj2fg/WMXEQzOwUlnZmuzhR2s3DkLDlVEPSXET7Iyn2eu+b3gREA8eDHhxqrdHM9sb9MUMXwFZJHCmOQZEbVZWchShHaFDNfllN9CapN2d8YMSuVbIygdTgAo0BXkRw4cPInu/G08LtOBYnOR0JaNw7HKWFusnRHMCBwuDpoaEMJung1w8/TPLPN0LmIx5lRWCkqcthmBe2pPDlQfGSpjRk4hht/e2NUaGK0krgoAPZUsLXduAAve3E9lX2y8CqwRxEAqIwhHaAoWsd3VGZ4FXXn7gLn+K3nWz4KW9qnkioaReO9gBtL0SQrjoozK3RYkTsqqoToejCMqA3OYZXI1t7Ot603D4cRRrHGoVEUKqjko0Aqt30vE2CxlsyYeRo5Be1kxKiESE8grhL6cGNOLtrMQBDJe/ZbzLZaqm2kczVMexchVGYC5AJAva5A0F+VzpUWeEk8dKkbXS8L+F/z/KkuNTx51jDBIHdXb/S+6lOtI6SiAzr0gW+BofmzKf4ZBWleifY6Js2AZRdlDse1n65J8wPcKzzfxM2z5e4o38YX861H0cS/osY+gn4BVsHtYuQk7x+j3D4tRxikW+SSPRlJ4gjg6nS6m4NY/t7dfEYGTomQda5VU+JxKjUmEH4mYDUxcDy5V9Dq1Q9u7DixkDQzLdW1BGjIw1V0b5LKdQao96YsZOLtHzJstgGKK3UcZo2tw7rdqtbT+VaN6HNrLHi5oWIXp1GUa6yw3BQMWOZsjNe36s9hsBb44CXAY1opV1FpM4FlmFyGmQD2SygFl5OG5Gpq4zoZI8Qgu8TpOCLFikRzSKCfZXJmvbUkniBpzP0SO2TWTHZsg2X0e0cSpHUxUPSr9eIxo47tXDd+c1h0kJgx+Ijtp0rW0Ggb1o77W+6vpY4eOUxzDUqpKMDxWRRfxBAU+4VgO/UQh2m5NgJI+ZA6ySFQdTqcrDhc8arNehnNhdTRSbfkK9HJ8xre5uqfty+VaN6ItmxYxMf00ayxv0EZVhcdVZH9xGcEEajlQBtaLPC455T52uK0z0BxW2fLIf8ydiPqokafeGpMWzp+qdKvISf4dIDePG7QjI9n9JaRVHZklDKw7mvULHyYzAqXnEWLhXjLGUw0q/XjkYRP4q6/VokfeGL5BaX9ijSgctWQFfde/dQzvHvJgic8mGeSSPRWlwsxEdzxVmjKjU8RVKi9HEmyu2V6UIsS5TDYXGTsqF2ypEoCjS92lANzcCx15Xq0k3vjmEKYRo5Z8SpaJWJARQDmlmA1UJlYFeJYZRzIqdnbu4uYzP18JHOQ0s01unKKCFjgi4RKouA0mouTlJN6e9HW7cC4mfFwRBItYIDcs0gVvWzs7Eli8gsD2JpxrfbQeQQxbjZlUYjF4uY6FssvQIWBvdUhylQDawzHgNTxqLtbZOHwADYWFfhkx6GBpGeV8zg3YvIzNkRQztrwS3Oi15gouTWebwbe6Ob4To8pUw4WI8AzdaSRudrKpY8lSw1bWkYi2M7zbKOCKHpGYSKE6R+JnC2vJpa0nXvytJKfkrQ9sXDvjVaRpDGA7IyqAZMy2uCxuEOoFrNw5cpKscQpwZZpW+NnlfrAOxBDEXsHNrqg0VVGlhYzMThlw0TED1Qu8pN2Zmsqh2B9pQACygi+UDhcGM4xUqKY3JJ+DzbpYcL1g8lgfjJJGF7cxex8qPNnoFhjVQFARbACwHVHADSgbY23Nn4g/GJHfoyb4iVTGB0rTBc7hrdRRp89eFMbw7xyG0XSZ4ybtdVUhOCJIV48CzjtZUtoy0Gg3yYR74bXg+B4iMSxNIUICh1ZiSRplUk1kjJa5II48QR8kgakdpooTeSVU6oYAKDlUAasMwQAfKsL9mh7DS5N7ZFvdm4sL2+YMzN4CxF+Z4Ujxp/I6VAmZkv7SgAjiQNArDn3kUlsfHEpdnWwCjQhjcA6ADnxonxe+sii2V3YlVVMou7uudU7tLEnlep2yNxvhcgnxoSWS1ggFooxxyqo9vibs170v2V5A3Rne6UzLKzoIVLMcizTrEQrHNYAqb8vKtMwSY5F6RsL0icxBMsjgdqxsql/AG/ca0DCbCjC5WUMOFmAI8LHSpsez0UWVQotay9Wwtawy2t7qo4RkKsko6QEf3u2fPh5IMRiIkV1KOkrdE4BFiCslmVh4cRVFsDfWJAIJpc7JIsKzIrGOdXuIpi9sqk5SrXPtA2vrbRG3YF7picYn/PMnl04e1UG/G5bS4ZpemxGImw1p4VkZMuaIiQrkijQOWVWUFrkX0tc3yxpAc2x3aNuie/zSPPSvS8T41HxOOWTDmRCCroJFParAMKVIRmOv8AQqYRExpFz/Qp1qTmFYwH7cw4fBYhTziY69qjOD5iiP0T7WEmHhN+KAHxQZCPMGh3H9fCzL2xOPNG/Oqr0WbS6AxoT1Zl6WM/SXqTJ4gqGt2E1f6fpoGQ+ghSXxSrxIFM4eVXTWxBGoPAg8QarsRs7DrxV+23Syhf3Q9vdVaJFVv5svB4+AxTMEkW5iltrE5Fr96nTMvAjsNiMUx2BMTnDyZWeMhbxsGV42AYSRlurY5QCX9mzX1FattvbcCyjDQYJJsSwzCOOJCwX58jtpGt+bHzqJ/hLJjcrY0w4dR/lYZVMljyadlsO8KnvpckE1+pXHkcfwS9xN/8LDsnD/CsTFG8YaGxbM7CJ2jUhFuzdUJqBQfvrEcbL8IjwuLEUea8ssPRRsjgAsOkOY2OUiyk6cOFaxsDcTBYG3wfDxq36wjPIf8AmNdh4AgUO72bNlKMJ5zMxDSdEt4oUSPrFnUE5xoFAa4uwve1xmri0TunaAHdfcfF4lM7BYYzoDKTdtSCVRQSbEHiR3E0e7D3aiwOHWHM2ICliEOVYwWYufV3s2p0LFiLC1qDk31EUIXMQtrqOBIPYDrcsGFu24qFit+QuXMjrm4FrKLgX1LEAVxtTukd180pSZpGN2hiGXKscSKRaznPccLZQVAHdc+6gna+2ZEu3Qz4RrHrwoOja2lpFF4yDbjcaczwqtwW1HxIKQYWSUNoxiAAHeZB1R7z51JnweIhBLQ4mEkgAR5yG11AId4dDY5bLflbhWWN/Irkl0Tt3t5ZIsNmfJNhzpJlcPEytowlha4w9wTZk9XfRhWhbO27A0EbQ2WLLZVC5MoXq5MvySpBW3K1ZNj8LllDu8WGIsHKEQF9b3lhYFSx6oOo773sbbA7R6iRYYPPlFlEShhYcywtGgvzJArsxQa9xzTp9BbtzecBGuwVQLsTyA4k0D4QTYydigKm2XMwuMLF7VrHQzvo2Tl1M1gut1/dTEyAGd0gQsoKxHpZus6qOuQI49SDcByLaa2oh2fs1IIFSNcqqXsP9baknUk82OpPGtlzKKqAIw8kLZ+y0w8eRBZRckk3LE6s7seLHiSfuFScFsz4SyrqFNmHaEv8awPMnRFPMFjqthG221oHPBerm+pnXP7smarvZW0QocoM7sBoSB7IIAvbQak89Se2ueC1bKTdaRRS+jqOTDS54QkjFmRAqFkjsUYKNVDZXNjxusZve9A00WUBVe6C4BUAAqGIUgDSxABrctlo+rylc7W0W5CjktzbMb8TYctNKxXa/EW4a/iaqAgVhJBJDNcnMT1blvnE2uT30xipJOIYsbMurMNCGYi+YaXAJXnwGpFP1HxWYlYowDJKcqg6gc2dh81Rr5U1DMtNwsK+LxBlkLOIgETMWIDuLyMAxNjkyDT51q27ZmACKBahPcHYSYeNUXUDmeLMdWZu8nWjoCl7Js8BXa9VbNttFxUWGsS8iPJp8hY8gu3iXAFEUsq9Xq5WMZhsuHosPPDwWCfEQjuQSMyfwOo9wq1xCc6gJF67aMfP4Wx14WeLDv2dhqbKb342qMuyi6G2Nd6KmnXv+0UrIe3+vOgEF8maNxbirDzUigXdzFA4CUFsr4YiaJuaki4t3FgykfTo9wdjxrJtoRtBLNEpsM7RN3oHDr+FafBLi2GcbPo7cPeRcTh42HylBt2HgV9xBHuq92zu2mLCBpsRFlv8RM0We9tHy+1a2nZc9tfO+4u+RwUgRz6lmvf9Ux4t9U8xy49t/ofZO1ldRqK6vcrRCUeLpkjYW7WGwSFcPGEzG7Ncs8h+c7sSznjxNWDTVDlxyjiw86gYnb8S8TfwoKILHtobdVCUUM8lgQiqSTe4Bv7IGh1J052uKHMRKAziZgzXDzkai460WGXt1OY93G2cAL2hvjoRGoA7T99AAlfHuQmmEUnpHXTp2J60cZHyL3zMOOoHM1RRMCe3scj4nLDbIzMym4OQglmVB80m9j9a2hJa52TiBFiMJK1sqTpmvyV7wsfcHv7qC8gjaO1rqzA25ZWdNe+x8rVfLj1aPKwBB08+0GuGcrZ6OGC+215PoKeQKt24Dj2Dlc9g76aaSzqvAsrHs9koLfxfZQHi97JUyQxoZpcqkWlMoXQMQejN5bXCliSOK8i7ew+8WIkZI55JMM1wqRwxxxA6aXlxBYr2Wtc6W42rnyZoY/czmSbDaR1NiygnMVFwCdGK3vy4E+FSACRxNqHNm7Sljz5yZ4gPjZJIgsZBbMJJhGistsvsq7Ag35VO2Vt84jDnEoMOIusCXxLAjISpLepOW9ri+tiLgcKOLJHL7HYHrskbSBWO/INGT4CVPyqj21vUqO8K5Q6mzM+ii9jYDQufId54VcbRxrHDnNG8ZdRlLWyMSRYZ9MpPY4Q68L6VkXpBQJi5cnVBkfhcfJjPLvJqrXwzJhRLjo3N5JBJ2ZtVHgoGUeNr99dwu1uiFo50AGgDi9hyF8ykjxue+ssbFP8AOb95v50g4+T57/vN/OnjF/DC2a/JvS7Ag4tVB+Z0aeRbMR438qpThoLBRiLBRZRnisByUXXgO+s5bacv6yT99v502u0pbfGyfvt/Om4S8g5JGjybOhCs3wg2UFibxNYDUmwWu7mYMMnwlrF5uB0OSMHqxi2g4XbvPdQLsjB4jGyrhkZiZONySFVeszt3Cw05mwotlz4WS0hGEm4Fyt8LiTyaQD4pzzOh7zwpo6dN7M97Nf3bTQURCs/3c32hjRfhYOGvYCRuvh370xCXQeD5TrR5BiUdQ6MrqeDKQynwI0NBKibBbfjbuUrhhJ0WdTLiJQcphwymzWb5LyN1FPIZ24qK9uVgnkknx0qlTMFjgVgQyYdLkEg6qXYlrHWwS+tU+xdjrj8ZPjpbtCXVIIz7JGHugmYfKu/SMo4DNm4kW0JWtpRALJrwNMvJSozWsxmG9G1zhNpYpQoYTJBNxIscjQHkf1QqD/fQc4vJ/wD61WemLFn+1CFa2XDxA8fnztbQjkwoQjx7DnfxufzqclsrHo0E73J+rbzFK/vin6t/Nf50BDaR7B9tK/tE9g+2kGpBrgzYVlm8U2fFTt/xiPcpEf5VqMDWFzwGp92tZBiJC5zc3fN+8xatAZdncSvVPhRRu9vzPhkyEGZAAF6wVktyvbrC3bqKG8QL2HaR9mv5VPii0p1kcOjo+ysjdhTJ6T5D/kN75R/8KhSek1yCRANO2Qnh4KKHsToCewXqBLCVjF+z+vtNUjmkyOTBGPQX7D2rNtLGYWCUKIJZQrouYBgFLlWa+Y6a2uBw0rb9p7IWDDZUUKAAAAAAAOQA4VivoogH9q4IdX25CdOsMsElgW7Odh7+Vt83p0gaq45OXZy5I8XR8x7WwpWWVgpt0sgvwuelewHkft7ib/dvCoY30Dy8BeToxCbjUqbNflqLWJsDxqk2vJ6yZdPj5jz163Pl/XfUWHEnKra5h7JBsQDbQMNbd3LjwuKhpydnTv7ao02PZWFgAlfFsGX2Ui4DhdXmK3YW0sFXgOy9O4TbUWIJiXCfDkuCypJiyRrYMczFOPeo7xagjZ2KlZiUVZWyhWVlQOBe4uGU5SDqGXLw+VyMoNvYx3DRwRwHLlzEg34A9VQq62B9w7rRcIQ6ivy+/wDIqjJkzevdbEyhWXCyGNQAIjjC4AWxCmMxlR2dVr9/KhkbxiJ0jTCfBWjcSNGXld3K8NZCUIzWObKSLAi1q1Ld2bEZPXvEx5FARp3gk2PHgbU9tjA4TEDLOkb24EgXB7QeIPhXOuP4/Gv9DOAObL3ow0GGSTGO2Lxc2e0RbP1b2y5GIjjUcL2119rWhHfXZckxjliw8KK5YiPDu7uL29tDZQB2qoFyO6jH/DzZ7E5jnDACzuTltc9RicynXka5/hZhvkYvFovzRMhA8CyE/bXQ8qfQqx12ZdHubjW4YaX3gL+IirXBeizEPrLLh4B9KQO37sdx/FWgL6Kof/V40/8AOX8o6Unomw3ypsY/cZ7fhUGt9x+TcUCsPomwwHrMcSfoRoo/idqZ2juLszDoXfEYh7cg0fWPJQFS5J4ACjgeifZ/6uU95nnv+Om9kejKDDYozgs4FuhR2ZhCctme7sczE3sdLDv1pXkl/F/YNLwMejvdBcHHJO0fRyzWshJZooh7MZJ+UT1m5XsPk1cba2dHLGTKBwq0xE6qLseFAG9e9oDBF6zMcqILXZjwHd3k6CotuctdlYpID8VHJg5v0N5I3c5QkeolJ0CmI3R73AsRRrjY8bHhzAsEMbTNH0k+AywMuoEhliYWk6pcZlPGxsKqd1tmlNp4R5WzSFZma18q2VEVVHd0janjflWl7TwdmuOdd6tKmcs2m9Ejd6BURY0AVUAVQOACiwHkKafab/2ksN/VnDyPbtdZIFvfuVz505sd7G1Ve879BjMJiToqyGFz2JiAIwT3CUQHzpbFYUMKXE9ekXSqrau0+ghllPCNGk/cUt+VEBgu/wBtMT7Txcg9npOjXwhVYfxKx99UiNTSXIBbUnU95OpPmTS1rMoh8NXc9Ng169IMG+18SUwk7DlG1vEqVH2msxVdUHf9wNaDvRJbAy9+UeciUAJ7Y7gT9oFCPRSHf9B5Eu/gPtP/AIA86slGlRYFqTI1hSNnfBUQMcbi3aQPMivYk52RBzI8hqfyrkwuR43+w/8Ail4Bbsz+4X7BxPn91OtIjLboP/RRhD/amG7Ejne172GUJcrbqk5+0k8wK2Lew+oNZp6F9lsMfNIykdHhVAzAA+ukBBsNQCIjbNrrfnWi73v6oiujB0jzszuTPnDa6+tm0IJnmPAajMBcNxPZbhp23qNsYAtlIBFyLHsOv51N2hHeWYk8J5RYk63a+gtpbW+utQdm6T+X5j+VQl2zuxe2Iebm7hxYxJi0s0ckM2VTGUFkZFdCLqTfVgddbUUx+jqYcce5H7BQ3vs4+yonoymy4nFL86OJ/erSxn71rRo7XpW7OeVxk0gRh3Gto2KnYdwVfxBqdO4ENvjsUTe9zInDs+Lt+dFbDXnXBQF5PyCU3o7hKnJNiUb5xkD+astvK1ZnJvHicOVAcOMqscwI9q+lwe7sreWWvnfbq6p+zT/cKKSfYVJ+Qm2d6UALCTMp8x5iiXA+kFG4OD76xWRattiQKVNwCc/AgajJ39h/rhRnhglaCsr+UbRFvovzhXp99UtxHnWTiAdn8Dj7jXJMKrCxv/1P51L7P6j814Cvefe0hbKczsbKO80K7v4R2xsTzavlke978AEAGgsBnPDxpqPBKGzXLG1hmztYHjbsqw2KQuMh0AzJKugI1GR7a9ynyq2KCh0TnJyCXZ+JH9oYVgQRlnS44ZlaHMPEZW8q0/GDMoNZNu5hEk6SJmKywYiR1ysBIoLlw4GvVZZMpuCDcitAh2m1teFUm9kiXh2KNepm29nJi8O8baq6lT22Itp2EcQe0VS4Xb8UrMiSRuy+0EdWK34XAOlTIMaV4UiMO7n7ZaWNoZz+kQWST6Y+ROB82RRfuYOOVCXpuxMkWEjyEgSSmJuwrJFKpvVxtLC9JIssbNBOossigG6k3MbqdJEJ1yngdQQdaHfSe00mzS07QkxTRODEHXNdjEcwcm3xnAE8ONMmCjJr10UmuisUHAa7SVpdKYJN7pP0Rh9JPxg/lQPCOv8A6R95oz3v/wD5R3yIPxH8qDoB1j4D/dSLoviWyfCK5O1KQaUzKaQ7vgjzE6AcW0Hd2n3CrPCQgADgNBfhYeNifIE3IqBg48zE9nVH5nz091Ws/UQtY9UXuNLHubttmsKZ+CN6cjXvQdgAuFxM4Hx05VTrqkKhAdST7Rk5nnrV9vVLdTU7c3Y5wmzsNC3tLGC/7R7yP/GzVU7fe6t4134lR5MnbMF2oPXSm/HETaa6WZBe3A301GuljwFQ0FplP9cqlYw3lc6azSnib2znW3AqfndqkchTWI9oeNcT9z/meniX7NGlej6S2OH08O4/dkgb8zWk9JY9v9cKyvcua2Mwx7VlXzjL/egrUQb91IyGZetjyzEmvZtb21/lTay606JAaJI40pFvEVhGJwnSui3VfVp1mOVeL31PHloLmt4U8PH86+f9rY2SMRZHZboAbHQ2vyOl6KMEWD3awgAuyyN25x9gB0+01Mj2LGiuscZIYKRZlK3BJIdX0INl1Go1tagH+8E3NgfrIh/KvLvA/wAyI/6LfhIrTxOapm5IKZN3ZRewvrpc2IF9BfPqbc9Kb/safmnvDMfsANUKb2OPk/uySr9mYipKb6NzEvulP5g0eE/+o1otDsqb5jd9s+ncOrr9lRxsFp5ooZFIBvK9zqETqgA2BGZja9hoGqOu+x7Zx/qib8SUWbjsZmediT0jBVJAB6OK6DhoLt0h07aeEZJ7A3ogHdWBUx85hjyQ+rQZdM0cPSOwPEnO9ifoVK2vuBHFsoSBAZVgWQk3N2VVkbQm2tmHvoh3j2Q0OypY7hnlaVmI5tM7H7M4Huo22js8GEIQCuXKRyItlI8LVWyYHQbjQzBHQGJgLK0DNCwU65bxkXHcaj4/cVV1fpZf2k0z/Yz2o22QmUgAWA0A8KtMThA4pW2GzLNjbrJKsjYcy4d4pDGwjlcXsAysVJKEFWU6qeNCnpDnx8TJhcRIrQOudWEaq0uR1NnI0DKQuq2BB4a6a1szYj4fGO6gGKVbP2h09hrc7qSp+qnfQ56ctlZsLh5gNIZsrHsWZcl/DOsY94rdmMatSgKejw9+YqQuAPaKRsoQgKXUh8ER2UjofClsJc7364Ze6RT/AAuKEsMOsfd+dFe9Z/R1H01+5qGYKRdHThQ+TpUbENYG3Hl4nQfbUhqb6LMR4g+WtBHVLrRL2bhrADsq/wB2tk/CtoYaE2KGVS4IBukQ6ZhfiAcgBH0hfiKrcKlq0f0M7IDzT4kg3jAhTsu9nkPjZYx4MaaG5EM+sZqG0JLKaEdrn1Y7zRFtmbS1Dm3WCxAnlr5a16MOjyfkwIkmVgb6O54m1y5J04Dlw7K5ivaFJwjXYnt189aemW7rXnN7PaiqhRoG5FvhERP0rdxKMPzIrTOk7KyjdZ8s8Bv8oDz0/OtND0jOfOvUSj3nnXQNdD+dMiS4rxltWOclRHh4/nXz/vLGR0fZYj3qx/nW9BtLg8bWrEt/hae3Y8n46eL2AFDSSKWRSCK6EIJNcIrtep0AQxsDW27pYHoUij+YiqfEDU+d6yLYmD6XEQpyLqT4Kc5+xTWz7Laz0Qltvil8Mg5GWEec8Q/OjFkutDW8GHMmGXKCSJYGsBc2XEQsxt3KCfAGiZOFR+RSBGMrVYxyXqBiF1pzDyUEzE0pVZvPsUYvB4jDn/NjZR3Na6N7nCn3VZq1KpgHyVh3uATxIB99S1NS96djjCY2eANmCObG1tGAkAt3BgPdUBGqbLIezV7Me0+dJBr16QYs97W9VGO1/uU/zofhq+3w9mLxb7lqggofB14uh8rTmGj50mnYDQLk8Gy1ufo12T8H2dFcWeW8zeMmqg+CZB7qweT2K+m7WWw0AFWwrdnH9ZKkkVG03u1qFd/8T0eElPZGw97DKPtIomxXt0Eelk/oT/WT8YrsbqJwQVyRj+AGtOzH1i0jA8aXJ8Yted8ns/uhZsOT1sP10/EK0wPWWbGPrYfrp+IVpwpGc+ftD/TWrvwq/KozHjSYedA5yeMQLDlWOb8tec/Wf8ZrVIj1qyffX48+LfjNPDsDB40kilV0V0WIMkVy1PsK9am5GLrcaDNi1PzUY/Zl/wB1ajgB1hQB6PF9dL+z/wB61omDHWFG9GCzZ8ugBq2iOlUWG5VdQ8KmhWNzio6NY1InqMKDAWEElP1BgqatMgGAel/D5NqSm1s6Rv49QIT5p99BymtA9N4/T4//AG6/9yWs+WlZVdDymlXpC0qkGP/Z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45069" name="AutoShape 9" descr="data:image/jpg;base64,/9j/4AAQSkZJRgABAQAAAQABAAD/2wCEAAkGBhQSERQUExQUFBUWGBwXGBgWFxcXGRUYGBgWFBgVFxgYHSYeFx0jGhgUHy8gJSgpLC0sFx4xNTAqNSYsLCkBCQoKDgwOGg8PGiwkHyQsLCwsLCwsLCwpKSwsLCwsLCksLCwsKSkpLCwsKSwsLCksLCwsLCksLCwsLCwpLCwpLP/AABEIAMoA+QMBIgACEQEDEQH/xAAcAAABBQEBAQAAAAAAAAAAAAAGAgMEBQcBAAj/xABLEAACAQIDBAYECgcGBQUBAAABAgMAEQQSIQUGMUETIlFhcZEHIzKBFDNCUmJyobGywSRTc5Ki0fAVFhdDgsJjg6Oz4VR00uLxNP/EABkBAAMBAQEAAAAAAAAAAAAAAAECAwAEBf/EACwRAAICAgIBAwMBCQAAAAAAAAABAhEDIRIxUSIyQQQTcWEjQlKBkaHR4fD/2gAMAwEAAhEDEQA/AHlpwCm4zTqiuM6BSLSwKStOKtYxwJXkGppRWnoIdaATiQ0sw6VI6OulaIBtMP3ClrhjfSpcUdPpFWMRRB2CnI4Sf/ypghp5YqYUgmDlShgR2VYnDUpYrUaNZWx4TKD3mo4SrySIWqreOlkNErpFpllqW6WNJZKaITuyk9aPA/dVy0dV2yk9aPA/dV20Wl6oycuyGY6Q0VTBFSGSlAQHWmWSpzRUy0fZQMQ3FN2qU6U00dYIw1MOtSrUy3GsYZy6Vy9OuKaIrGECu3rpFJrGKxBTi03Fwp8VMoeaQCxPM2AAuWJ4KANST2CrzZm6s8tizJADyI6ST32YIp97/lUTYGHzSO/NLRx/RYrmdx35WUeAYczRvgZANK6ceFcbZCU3dIj4XcjDr7eeY/8AEbT9xMqH3g09tPYOEEdzCiAfLiVUaMfPBWxAHE8fA1G2nvakbNHGDNKFLGNLXAVS3WJ0XQHQm55A0NY/eJ2zfCcUkEb4bp4xEVBJ1HRF3BLm4a+ULwp6S0JyH8Rg2ilMb66ZkflIosMwtwYEgMveCNDo4sVDse21CxMkssiwRIskcvSEh52UBY5JAGZ8oTq6g2NsvGi1I65ZqmWjK0MxxeVS4Yq8F7qfhXSlGPJFSxDenEFPZaZAEBdK8Y6WBrS5BpTAI+IXSq2RauJV0qqfjSTHiQZkplhUhqZkWjEYe2UbSrfnce86D7aIVFDWD+Nj+uv2kCiwR1VkpdkYx0y6VLZOVIMVKAr5Y6ZKVYSxVWbSlWO2Yks18qLqz2tew7BcXJsBfUi9KESyimGjpMcEz8FjjH02Zz7wlgPcx8acfZmKUXAhk7lzRMfDMWUnxK+NLyQ3FojhdKbKClwzZiVIZHGpRxlYC/tW4Mv0lJHfSMREOZphRlje5pplp57W15U0KJhBr2au5K9lrGKeAVNiUaVHw66CpUYqRQVsTayRQK7m1wZToT7TI7XtwHXC+B7qtt59uDNFh4ZAHxJyq6n2VtcvmHAeyAe1wRwoPDmNSuZQIiVIdSQyPolypBUFGyltQLMbdW4p4p2Mc5d1zqomhkYkmwMGQKdWX2ZMtuBdh216XLSaOVrYQ43by4OGAwqOlhxDxZSbM40aTpCt9FeTIx55iR7VRt0MFhAR8KkjZsuX18oAyXLZcha2W99DehBsSZsSZjlVpbvZOC30AFwLnjc63N+FXuyt2J5o5Ew8cKsxBaWdFZivyirnMA3YQD7q5Mniy+KFRug927gMFC+EmVIoz03RgRhUDmRSqtlW3SFH6M87Ak1cxDWgfZ2xC0mCZpQVhZ4yMqMc5XPH1ipK3Mdri3AWsWo/hUVAdqmeMdORrau5edKtWAKAHZToNIU17L20yFHRXS3KuJwpS0wCLtKXq5PnrIL9lkJ0qvvdVPMqD5gGpu0j1ovFx/0pP5VXwm8afUX8IpZjRGXWmH40+1NkUYjiYvbj/aR/9xaK1BFC0JAdD2SRn/qIKLCtUZOXY2X1pRrwI17a8x1FKKVO8m1hhYGltma4VF4ZnY2Ve4cSe4GqLY2HZj0khzyPbMx7uCgfJUXNlGgueZJMH0wY9okwZKOYunOYoVvmyEIoDcSQZT7rc6stm7agXCHEq5eJEZ26tnGQEspXSzCxFqlkT0XxUk38l5NPHCuaV0jXtdgo7efcCfAE1SYn0o4BI2Yyt1bXXI2e1wpOXsBNieRBHKsw9K++rYiX4PGVMKe0Movn64zB+OqNYjQcRrxIEZibZrtbQZiTa5LEeBLMfEk00MWrYjk7NX399J+FnhC4cO8itmjlHUeGQZWSRQQSyn1iMDbhaxuDV5uzvEmNw4caOoCyrzV7a6fNOpB7PA1iUOJ46W5+Ro49GOItjnXlJhyfEo62NvAnzqnFJUhX5NIEN+Nc6K1SGFMycKUAzauZBThNJvRMVGE4CpkYqHg+AqcgqJQhbU2KZhdJGhlGgddQRxyuvylvfvFyRzvn+12GEKRyIjujSIyZmKSQyAyKTbKxt0jAHQ5hxuK07F4+OCJ5ZTlRBdjYm1yFGg1JuRQeseH2hjekw86iRWjKo6k5zEL5mRirWvYWB+Rc8avicn6fgnNLsFcLiIzFG6+2hJYhTY52LkX1uACRqeJFGuL26yYZvbZGiyqIzb2iQ8jW7AUseVye0gf21sTE7PnkMkFo5Cz2ju0eRiMwDZRZbm1iBa+vK5FugIspCM2p+UQRluXCKOy7HU68KMo8hoTpUJ3R2kks0ccDTOMyO4yQxpZSJM0YsGUKwUkLqQT23rUojQBK0WAnXESkmK7iyp8VIQcsiqgF1EfSKbk2vcak0e4WQMoZSGVgCpU3BB1BB5i1jUpqn0HslgUrLTSPTmagA6g18eVdK15DpXEFzRAOoKS3bXTwrtqYBA2jq0X12HnDNUDDN6qP6ifhFWW0/wDK/bJ9t1+4mqrZi+oi/Zp9iilkPE5LxpljUnELUVhz5UYjDOKey37Cp8mU/lRnIDc2rOtpbWUIbOY1KllbhJLwAGHW12uxUdJa3W6uYkEXG8W8JiwoDECRUjOJObJkuqs8QIuekfUWHANe4ut3ckI1bCbD42NywV1coQGCkHKew28D5HsNPO2lZfu3tGYth2QspxEyEhbLeNPaUJb4pEDr8lR1vaY5U1BzS2K1RmnpIk+GGLDqwGSUWLHqvNcersdGCrfN3tYaqaul2F0MJvYl1GcW6pOUIRY3JFhbW57b1Q+kzZIhePEJ0kaXMjP7cXTZ0ZRl1MZJDkkWDE243q92Xt9cbhEmAsSLEa8RobX4jmDzBFSyXRfHXwYrvrsIQ4hBGzESAAByWKZcsajNxKWygX4WtrVbtDYJjSW7HPEwBB0DC+QkC1xYkEXOo1sNK1XG7oh5ZcQzXZVzRgiyp0XrFHO4Li57aDtp7CklwsmIMbxplEnWfpZpmY9QsRZVQZgb6ubd9Vjk0hJw2wGivz8a0X0Tx5sc545MOfdmkQfdWeOxXqkG4NiDyI0tWs+hvYrrHNiWHVlskfDrKjNnbuGaw9xqsuiRoDLY1HdRUuRajSkVIJGJ1ruemy1/64U5kPbWMU2D4V3a224sLH0krWHBVGrOfmqOZ4dw52qq21vAMJCHKM5ZsqgEAXsTqTwFgeRoOm2RjMdbFEJIGuAquB0agkZAG0HbxvrrQhByKWiLt/eWXGOC/UjU9SIHRfpMflP38uVqmQxLKAcqBgCUZVyHP8kkqRky/RA4C967FgEjsJ43hPC7qQv74un20nH4JsMelj60ZsWHEAfPH51mnfg6YxhXkPtx99nmlGC2kTJHLZYJJLZ0kAy9G7qB7YOhJJubG4aou9e7MuxnM8SmbBsRcgAPhzf2XAFmU6ANpyBtpcQxUKyqGGVQw1YlQFIu+YE+yeJLXv1ABx12ndXan9r7IeOUgylHw81wbdJlsJLaGzApJ7+6qwaf5OTLDg9GPbZ3hxDoMRr8GaY5EIF0Kq0Ya/ME5udr3HOrzdveCbDqrYYo8LDMcPISFBOpMTgExH6NivcKtMFsFsTs2eGUASxu8b2HBrlbgd0qOw7rUFbs4pipBVVF9AvAWsGU6Wvex/1cq2TpMfBUvQzWti7+4eYhJD8Gm/VzELm/ZyexIPA37QKJWOludYrLjI2foXUEMmazAFTrlI158POiz0b49xLPh5JmaGNYeiErAlGkMiiJWbUghNFueGnOo0Nkx8d2aAlcQkGlOBam9b0CRLzV4mm7nSl3t404pCxzaxftk+5qrNnfExjsXL+6Sv5VY47/ACj/AMdPtJX86q0lEGHVpTkCrdswIsWN7W4k3NrDUmll0NHselN6iYXBfCHykEwofWXGkjC1odfaAOrctAvNgK/Zm3GxTyRpG0IUt6yWwICEK56I6q4JFla2hBPApUzZW3IzB0cZERW41Je92OaTNoXJOZrniTfgQSrfFDr1dFLtSN22hNLMy+q6FUaNbMiSOQTne+RtWJYC+gsVBN67eHFxySqVBEYUsrOG6PpAWZppXa5nst2AudbjrXAF9tGSAByJHLORnJ6MZgBl4Kg4C1r1RWkxzKkStMysCzE+pQgcHIFgoNjl1Y5RoaVNsrSStl/6NdlqCZejytHDHBmbVy9ulmLNzJJi8NRR4TVLhUj2fg/WMXEQzOwUlnZmuzhR2s3DkLDlVEPSXET7Iyn2eu+b3gREA8eDHhxqrdHM9sb9MUMXwFZJHCmOQZEbVZWchShHaFDNfllN9CapN2d8YMSuVbIygdTgAo0BXkRw4cPInu/G08LtOBYnOR0JaNw7HKWFusnRHMCBwuDpoaEMJung1w8/TPLPN0LmIx5lRWCkqcthmBe2pPDlQfGSpjRk4hht/e2NUaGK0krgoAPZUsLXduAAve3E9lX2y8CqwRxEAqIwhHaAoWsd3VGZ4FXXn7gLn+K3nWz4KW9qnkioaReO9gBtL0SQrjoozK3RYkTsqqoToejCMqA3OYZXI1t7Ot603D4cRRrHGoVEUKqjko0Aqt30vE2CxlsyYeRo5Be1kxKiESE8grhL6cGNOLtrMQBDJe/ZbzLZaqm2kczVMexchVGYC5AJAva5A0F+VzpUWeEk8dKkbXS8L+F/z/KkuNTx51jDBIHdXb/S+6lOtI6SiAzr0gW+BofmzKf4ZBWleifY6Js2AZRdlDse1n65J8wPcKzzfxM2z5e4o38YX861H0cS/osY+gn4BVsHtYuQk7x+j3D4tRxikW+SSPRlJ4gjg6nS6m4NY/t7dfEYGTomQda5VU+JxKjUmEH4mYDUxcDy5V9Dq1Q9u7DixkDQzLdW1BGjIw1V0b5LKdQao96YsZOLtHzJstgGKK3UcZo2tw7rdqtbT+VaN6HNrLHi5oWIXp1GUa6yw3BQMWOZsjNe36s9hsBb44CXAY1opV1FpM4FlmFyGmQD2SygFl5OG5Gpq4zoZI8Qgu8TpOCLFikRzSKCfZXJmvbUkniBpzP0SO2TWTHZsg2X0e0cSpHUxUPSr9eIxo47tXDd+c1h0kJgx+Ijtp0rW0Ggb1o77W+6vpY4eOUxzDUqpKMDxWRRfxBAU+4VgO/UQh2m5NgJI+ZA6ySFQdTqcrDhc8arNehnNhdTRSbfkK9HJ8xre5uqfty+VaN6ItmxYxMf00ayxv0EZVhcdVZH9xGcEEajlQBtaLPC455T52uK0z0BxW2fLIf8ydiPqokafeGpMWzp+qdKvISf4dIDePG7QjI9n9JaRVHZklDKw7mvULHyYzAqXnEWLhXjLGUw0q/XjkYRP4q6/VokfeGL5BaX9ijSgctWQFfde/dQzvHvJgic8mGeSSPRWlwsxEdzxVmjKjU8RVKi9HEmyu2V6UIsS5TDYXGTsqF2ypEoCjS92lANzcCx15Xq0k3vjmEKYRo5Z8SpaJWJARQDmlmA1UJlYFeJYZRzIqdnbu4uYzP18JHOQ0s01unKKCFjgi4RKouA0mouTlJN6e9HW7cC4mfFwRBItYIDcs0gVvWzs7Eli8gsD2JpxrfbQeQQxbjZlUYjF4uY6FssvQIWBvdUhylQDawzHgNTxqLtbZOHwADYWFfhkx6GBpGeV8zg3YvIzNkRQztrwS3Oi15gouTWebwbe6Ob4To8pUw4WI8AzdaSRudrKpY8lSw1bWkYi2M7zbKOCKHpGYSKE6R+JnC2vJpa0nXvytJKfkrQ9sXDvjVaRpDGA7IyqAZMy2uCxuEOoFrNw5cpKscQpwZZpW+NnlfrAOxBDEXsHNrqg0VVGlhYzMThlw0TED1Qu8pN2Zmsqh2B9pQACygi+UDhcGM4xUqKY3JJ+DzbpYcL1g8lgfjJJGF7cxex8qPNnoFhjVQFARbACwHVHADSgbY23Nn4g/GJHfoyb4iVTGB0rTBc7hrdRRp89eFMbw7xyG0XSZ4ybtdVUhOCJIV48CzjtZUtoy0Gg3yYR74bXg+B4iMSxNIUICh1ZiSRplUk1kjJa5II48QR8kgakdpooTeSVU6oYAKDlUAasMwQAfKsL9mh7DS5N7ZFvdm4sL2+YMzN4CxF+Z4Ujxp/I6VAmZkv7SgAjiQNArDn3kUlsfHEpdnWwCjQhjcA6ADnxonxe+sii2V3YlVVMou7uudU7tLEnlep2yNxvhcgnxoSWS1ggFooxxyqo9vibs170v2V5A3Rne6UzLKzoIVLMcizTrEQrHNYAqb8vKtMwSY5F6RsL0icxBMsjgdqxsql/AG/ca0DCbCjC5WUMOFmAI8LHSpsez0UWVQotay9Wwtawy2t7qo4RkKsko6QEf3u2fPh5IMRiIkV1KOkrdE4BFiCslmVh4cRVFsDfWJAIJpc7JIsKzIrGOdXuIpi9sqk5SrXPtA2vrbRG3YF7picYn/PMnl04e1UG/G5bS4ZpemxGImw1p4VkZMuaIiQrkijQOWVWUFrkX0tc3yxpAc2x3aNuie/zSPPSvS8T41HxOOWTDmRCCroJFParAMKVIRmOv8AQqYRExpFz/Qp1qTmFYwH7cw4fBYhTziY69qjOD5iiP0T7WEmHhN+KAHxQZCPMGh3H9fCzL2xOPNG/Oqr0WbS6AxoT1Zl6WM/SXqTJ4gqGt2E1f6fpoGQ+ghSXxSrxIFM4eVXTWxBGoPAg8QarsRs7DrxV+23Syhf3Q9vdVaJFVv5svB4+AxTMEkW5iltrE5Fr96nTMvAjsNiMUx2BMTnDyZWeMhbxsGV42AYSRlurY5QCX9mzX1FattvbcCyjDQYJJsSwzCOOJCwX58jtpGt+bHzqJ/hLJjcrY0w4dR/lYZVMljyadlsO8KnvpckE1+pXHkcfwS9xN/8LDsnD/CsTFG8YaGxbM7CJ2jUhFuzdUJqBQfvrEcbL8IjwuLEUea8ssPRRsjgAsOkOY2OUiyk6cOFaxsDcTBYG3wfDxq36wjPIf8AmNdh4AgUO72bNlKMJ5zMxDSdEt4oUSPrFnUE5xoFAa4uwve1xmri0TunaAHdfcfF4lM7BYYzoDKTdtSCVRQSbEHiR3E0e7D3aiwOHWHM2ICliEOVYwWYufV3s2p0LFiLC1qDk31EUIXMQtrqOBIPYDrcsGFu24qFit+QuXMjrm4FrKLgX1LEAVxtTukd180pSZpGN2hiGXKscSKRaznPccLZQVAHdc+6gna+2ZEu3Qz4RrHrwoOja2lpFF4yDbjcaczwqtwW1HxIKQYWSUNoxiAAHeZB1R7z51JnweIhBLQ4mEkgAR5yG11AId4dDY5bLflbhWWN/Irkl0Tt3t5ZIsNmfJNhzpJlcPEytowlha4w9wTZk9XfRhWhbO27A0EbQ2WLLZVC5MoXq5MvySpBW3K1ZNj8LllDu8WGIsHKEQF9b3lhYFSx6oOo773sbbA7R6iRYYPPlFlEShhYcywtGgvzJArsxQa9xzTp9BbtzecBGuwVQLsTyA4k0D4QTYydigKm2XMwuMLF7VrHQzvo2Tl1M1gut1/dTEyAGd0gQsoKxHpZus6qOuQI49SDcByLaa2oh2fs1IIFSNcqqXsP9baknUk82OpPGtlzKKqAIw8kLZ+y0w8eRBZRckk3LE6s7seLHiSfuFScFsz4SyrqFNmHaEv8awPMnRFPMFjqthG221oHPBerm+pnXP7smarvZW0QocoM7sBoSB7IIAvbQak89Se2ueC1bKTdaRRS+jqOTDS54QkjFmRAqFkjsUYKNVDZXNjxusZve9A00WUBVe6C4BUAAqGIUgDSxABrctlo+rylc7W0W5CjktzbMb8TYctNKxXa/EW4a/iaqAgVhJBJDNcnMT1blvnE2uT30xipJOIYsbMurMNCGYi+YaXAJXnwGpFP1HxWYlYowDJKcqg6gc2dh81Rr5U1DMtNwsK+LxBlkLOIgETMWIDuLyMAxNjkyDT51q27ZmACKBahPcHYSYeNUXUDmeLMdWZu8nWjoCl7Js8BXa9VbNttFxUWGsS8iPJp8hY8gu3iXAFEUsq9Xq5WMZhsuHosPPDwWCfEQjuQSMyfwOo9wq1xCc6gJF67aMfP4Wx14WeLDv2dhqbKb342qMuyi6G2Nd6KmnXv+0UrIe3+vOgEF8maNxbirDzUigXdzFA4CUFsr4YiaJuaki4t3FgykfTo9wdjxrJtoRtBLNEpsM7RN3oHDr+FafBLi2GcbPo7cPeRcTh42HylBt2HgV9xBHuq92zu2mLCBpsRFlv8RM0We9tHy+1a2nZc9tfO+4u+RwUgRz6lmvf9Ux4t9U8xy49t/ofZO1ldRqK6vcrRCUeLpkjYW7WGwSFcPGEzG7Ncs8h+c7sSznjxNWDTVDlxyjiw86gYnb8S8TfwoKILHtobdVCUUM8lgQiqSTe4Bv7IGh1J052uKHMRKAziZgzXDzkai460WGXt1OY93G2cAL2hvjoRGoA7T99AAlfHuQmmEUnpHXTp2J60cZHyL3zMOOoHM1RRMCe3scj4nLDbIzMym4OQglmVB80m9j9a2hJa52TiBFiMJK1sqTpmvyV7wsfcHv7qC8gjaO1rqzA25ZWdNe+x8rVfLj1aPKwBB08+0GuGcrZ6OGC+215PoKeQKt24Dj2Dlc9g76aaSzqvAsrHs9koLfxfZQHi97JUyQxoZpcqkWlMoXQMQejN5bXCliSOK8i7ew+8WIkZI55JMM1wqRwxxxA6aXlxBYr2Wtc6W42rnyZoY/czmSbDaR1NiygnMVFwCdGK3vy4E+FSACRxNqHNm7Sljz5yZ4gPjZJIgsZBbMJJhGistsvsq7Ag35VO2Vt84jDnEoMOIusCXxLAjISpLepOW9ri+tiLgcKOLJHL7HYHrskbSBWO/INGT4CVPyqj21vUqO8K5Q6mzM+ii9jYDQufId54VcbRxrHDnNG8ZdRlLWyMSRYZ9MpPY4Q68L6VkXpBQJi5cnVBkfhcfJjPLvJqrXwzJhRLjo3N5JBJ2ZtVHgoGUeNr99dwu1uiFo50AGgDi9hyF8ykjxue+ssbFP8AOb95v50g4+T57/vN/OnjF/DC2a/JvS7Ag4tVB+Z0aeRbMR438qpThoLBRiLBRZRnisByUXXgO+s5bacv6yT99v502u0pbfGyfvt/Om4S8g5JGjybOhCs3wg2UFibxNYDUmwWu7mYMMnwlrF5uB0OSMHqxi2g4XbvPdQLsjB4jGyrhkZiZONySFVeszt3Cw05mwotlz4WS0hGEm4Fyt8LiTyaQD4pzzOh7zwpo6dN7M97Nf3bTQURCs/3c32hjRfhYOGvYCRuvh370xCXQeD5TrR5BiUdQ6MrqeDKQynwI0NBKibBbfjbuUrhhJ0WdTLiJQcphwymzWb5LyN1FPIZ24qK9uVgnkknx0qlTMFjgVgQyYdLkEg6qXYlrHWwS+tU+xdjrj8ZPjpbtCXVIIz7JGHugmYfKu/SMo4DNm4kW0JWtpRALJrwNMvJSozWsxmG9G1zhNpYpQoYTJBNxIscjQHkf1QqD/fQc4vJ/wD61WemLFn+1CFa2XDxA8fnztbQjkwoQjx7DnfxufzqclsrHo0E73J+rbzFK/vin6t/Nf50BDaR7B9tK/tE9g+2kGpBrgzYVlm8U2fFTt/xiPcpEf5VqMDWFzwGp92tZBiJC5zc3fN+8xatAZdncSvVPhRRu9vzPhkyEGZAAF6wVktyvbrC3bqKG8QL2HaR9mv5VPii0p1kcOjo+ysjdhTJ6T5D/kN75R/8KhSek1yCRANO2Qnh4KKHsToCewXqBLCVjF+z+vtNUjmkyOTBGPQX7D2rNtLGYWCUKIJZQrouYBgFLlWa+Y6a2uBw0rb9p7IWDDZUUKAAAAAAAOQA4VivoogH9q4IdX25CdOsMsElgW7Odh7+Vt83p0gaq45OXZy5I8XR8x7WwpWWVgpt0sgvwuelewHkft7ib/dvCoY30Dy8BeToxCbjUqbNflqLWJsDxqk2vJ6yZdPj5jz163Pl/XfUWHEnKra5h7JBsQDbQMNbd3LjwuKhpydnTv7ao02PZWFgAlfFsGX2Ui4DhdXmK3YW0sFXgOy9O4TbUWIJiXCfDkuCypJiyRrYMczFOPeo7xagjZ2KlZiUVZWyhWVlQOBe4uGU5SDqGXLw+VyMoNvYx3DRwRwHLlzEg34A9VQq62B9w7rRcIQ6ivy+/wDIqjJkzevdbEyhWXCyGNQAIjjC4AWxCmMxlR2dVr9/KhkbxiJ0jTCfBWjcSNGXld3K8NZCUIzWObKSLAi1q1Ld2bEZPXvEx5FARp3gk2PHgbU9tjA4TEDLOkb24EgXB7QeIPhXOuP4/Gv9DOAObL3ow0GGSTGO2Lxc2e0RbP1b2y5GIjjUcL2119rWhHfXZckxjliw8KK5YiPDu7uL29tDZQB2qoFyO6jH/DzZ7E5jnDACzuTltc9RicynXka5/hZhvkYvFovzRMhA8CyE/bXQ8qfQqx12ZdHubjW4YaX3gL+IirXBeizEPrLLh4B9KQO37sdx/FWgL6Kof/V40/8AOX8o6Unomw3ypsY/cZ7fhUGt9x+TcUCsPomwwHrMcSfoRoo/idqZ2juLszDoXfEYh7cg0fWPJQFS5J4ACjgeifZ/6uU95nnv+Om9kejKDDYozgs4FuhR2ZhCctme7sczE3sdLDv1pXkl/F/YNLwMejvdBcHHJO0fRyzWshJZooh7MZJ+UT1m5XsPk1cba2dHLGTKBwq0xE6qLseFAG9e9oDBF6zMcqILXZjwHd3k6CotuctdlYpID8VHJg5v0N5I3c5QkeolJ0CmI3R73AsRRrjY8bHhzAsEMbTNH0k+AywMuoEhliYWk6pcZlPGxsKqd1tmlNp4R5WzSFZma18q2VEVVHd0janjflWl7TwdmuOdd6tKmcs2m9Ejd6BURY0AVUAVQOACiwHkKafab/2ksN/VnDyPbtdZIFvfuVz505sd7G1Ve879BjMJiToqyGFz2JiAIwT3CUQHzpbFYUMKXE9ekXSqrau0+ghllPCNGk/cUt+VEBgu/wBtMT7Txcg9npOjXwhVYfxKx99UiNTSXIBbUnU95OpPmTS1rMoh8NXc9Ng169IMG+18SUwk7DlG1vEqVH2msxVdUHf9wNaDvRJbAy9+UeciUAJ7Y7gT9oFCPRSHf9B5Eu/gPtP/AIA86slGlRYFqTI1hSNnfBUQMcbi3aQPMivYk52RBzI8hqfyrkwuR43+w/8Ail4Bbsz+4X7BxPn91OtIjLboP/RRhD/amG7Ejne172GUJcrbqk5+0k8wK2Lew+oNZp6F9lsMfNIykdHhVAzAA+ukBBsNQCIjbNrrfnWi73v6oiujB0jzszuTPnDa6+tm0IJnmPAajMBcNxPZbhp23qNsYAtlIBFyLHsOv51N2hHeWYk8J5RYk63a+gtpbW+utQdm6T+X5j+VQl2zuxe2Iebm7hxYxJi0s0ckM2VTGUFkZFdCLqTfVgddbUUx+jqYcce5H7BQ3vs4+yonoymy4nFL86OJ/erSxn71rRo7XpW7OeVxk0gRh3Gto2KnYdwVfxBqdO4ENvjsUTe9zInDs+Lt+dFbDXnXBQF5PyCU3o7hKnJNiUb5xkD+astvK1ZnJvHicOVAcOMqscwI9q+lwe7sreWWvnfbq6p+zT/cKKSfYVJ+Qm2d6UALCTMp8x5iiXA+kFG4OD76xWRattiQKVNwCc/AgajJ39h/rhRnhglaCsr+UbRFvovzhXp99UtxHnWTiAdn8Dj7jXJMKrCxv/1P51L7P6j814Cvefe0hbKczsbKO80K7v4R2xsTzavlke978AEAGgsBnPDxpqPBKGzXLG1hmztYHjbsqw2KQuMh0AzJKugI1GR7a9ynyq2KCh0TnJyCXZ+JH9oYVgQRlnS44ZlaHMPEZW8q0/GDMoNZNu5hEk6SJmKywYiR1ysBIoLlw4GvVZZMpuCDcitAh2m1teFUm9kiXh2KNepm29nJi8O8baq6lT22Itp2EcQe0VS4Xb8UrMiSRuy+0EdWK34XAOlTIMaV4UiMO7n7ZaWNoZz+kQWST6Y+ROB82RRfuYOOVCXpuxMkWEjyEgSSmJuwrJFKpvVxtLC9JIssbNBOossigG6k3MbqdJEJ1yngdQQdaHfSe00mzS07QkxTRODEHXNdjEcwcm3xnAE8ONMmCjJr10UmuisUHAa7SVpdKYJN7pP0Rh9JPxg/lQPCOv8A6R95oz3v/wD5R3yIPxH8qDoB1j4D/dSLoviWyfCK5O1KQaUzKaQ7vgjzE6AcW0Hd2n3CrPCQgADgNBfhYeNifIE3IqBg48zE9nVH5nz091Ws/UQtY9UXuNLHubttmsKZ+CN6cjXvQdgAuFxM4Hx05VTrqkKhAdST7Rk5nnrV9vVLdTU7c3Y5wmzsNC3tLGC/7R7yP/GzVU7fe6t4134lR5MnbMF2oPXSm/HETaa6WZBe3A301GuljwFQ0FplP9cqlYw3lc6azSnib2znW3AqfndqkchTWI9oeNcT9z/meniX7NGlej6S2OH08O4/dkgb8zWk9JY9v9cKyvcua2Mwx7VlXzjL/egrUQb91IyGZetjyzEmvZtb21/lTay606JAaJI40pFvEVhGJwnSui3VfVp1mOVeL31PHloLmt4U8PH86+f9rY2SMRZHZboAbHQ2vyOl6KMEWD3awgAuyyN25x9gB0+01Mj2LGiuscZIYKRZlK3BJIdX0INl1Go1tagH+8E3NgfrIh/KvLvA/wAyI/6LfhIrTxOapm5IKZN3ZRewvrpc2IF9BfPqbc9Kb/safmnvDMfsANUKb2OPk/uySr9mYipKb6NzEvulP5g0eE/+o1otDsqb5jd9s+ncOrr9lRxsFp5ooZFIBvK9zqETqgA2BGZja9hoGqOu+x7Zx/qib8SUWbjsZmediT0jBVJAB6OK6DhoLt0h07aeEZJ7A3ogHdWBUx85hjyQ+rQZdM0cPSOwPEnO9ifoVK2vuBHFsoSBAZVgWQk3N2VVkbQm2tmHvoh3j2Q0OypY7hnlaVmI5tM7H7M4Huo22js8GEIQCuXKRyItlI8LVWyYHQbjQzBHQGJgLK0DNCwU65bxkXHcaj4/cVV1fpZf2k0z/Yz2o22QmUgAWA0A8KtMThA4pW2GzLNjbrJKsjYcy4d4pDGwjlcXsAysVJKEFWU6qeNCnpDnx8TJhcRIrQOudWEaq0uR1NnI0DKQuq2BB4a6a1szYj4fGO6gGKVbP2h09hrc7qSp+qnfQ56ctlZsLh5gNIZsrHsWZcl/DOsY94rdmMatSgKejw9+YqQuAPaKRsoQgKXUh8ER2UjofClsJc7364Ze6RT/AAuKEsMOsfd+dFe9Z/R1H01+5qGYKRdHThQ+TpUbENYG3Hl4nQfbUhqb6LMR4g+WtBHVLrRL2bhrADsq/wB2tk/CtoYaE2KGVS4IBukQ6ZhfiAcgBH0hfiKrcKlq0f0M7IDzT4kg3jAhTsu9nkPjZYx4MaaG5EM+sZqG0JLKaEdrn1Y7zRFtmbS1Dm3WCxAnlr5a16MOjyfkwIkmVgb6O54m1y5J04Dlw7K5ivaFJwjXYnt189aemW7rXnN7PaiqhRoG5FvhERP0rdxKMPzIrTOk7KyjdZ8s8Bv8oDz0/OtND0jOfOvUSj3nnXQNdD+dMiS4rxltWOclRHh4/nXz/vLGR0fZYj3qx/nW9BtLg8bWrEt/hae3Y8n46eL2AFDSSKWRSCK6EIJNcIrtep0AQxsDW27pYHoUij+YiqfEDU+d6yLYmD6XEQpyLqT4Kc5+xTWz7Laz0Qltvil8Mg5GWEec8Q/OjFkutDW8GHMmGXKCSJYGsBc2XEQsxt3KCfAGiZOFR+RSBGMrVYxyXqBiF1pzDyUEzE0pVZvPsUYvB4jDn/NjZR3Na6N7nCn3VZq1KpgHyVh3uATxIB99S1NS96djjCY2eANmCObG1tGAkAt3BgPdUBGqbLIezV7Me0+dJBr16QYs97W9VGO1/uU/zofhq+3w9mLxb7lqggofB14uh8rTmGj50mnYDQLk8Gy1ufo12T8H2dFcWeW8zeMmqg+CZB7qweT2K+m7WWw0AFWwrdnH9ZKkkVG03u1qFd/8T0eElPZGw97DKPtIomxXt0Eelk/oT/WT8YrsbqJwQVyRj+AGtOzH1i0jA8aXJ8Yted8ns/uhZsOT1sP10/EK0wPWWbGPrYfrp+IVpwpGc+ftD/TWrvwq/KozHjSYedA5yeMQLDlWOb8tec/Wf8ZrVIj1qyffX48+LfjNPDsDB40kilV0V0WIMkVy1PsK9am5GLrcaDNi1PzUY/Zl/wB1ajgB1hQB6PF9dL+z/wB61omDHWFG9GCzZ8ugBq2iOlUWG5VdQ8KmhWNzio6NY1InqMKDAWEElP1BgqatMgGAel/D5NqSm1s6Rv49QIT5p99BymtA9N4/T4//AG6/9yWs+WlZVdDymlXpC0qkGP/Z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45070" name="AutoShape 11" descr="data:image/jpg;base64,/9j/4AAQSkZJRgABAQAAAQABAAD/2wCEAAkGBhQSERQUExQUFBUWGBwXGBgWFxcXGRUYGBgWFBgVFxgYHSYeFx0jGhgUHy8gJSgpLC0sFx4xNTAqNSYsLCkBCQoKDgwOGg8PGiwkHyQsLCwsLCwsLCwpKSwsLCwsLCksLCwsKSkpLCwsKSwsLCksLCwsLCksLCwsLCwpLCwpLP/AABEIAMoA+QMBIgACEQEDEQH/xAAcAAABBQEBAQAAAAAAAAAAAAAGAgMEBQcBAAj/xABLEAACAQIDBAYECgcGBQUBAAABAgMAEQQSIQUGMUETIlFhcZEHIzKBFDNCUmJyobGywSRTc5Ki0fAVFhdDgsJjg6Oz4VR00uLxNP/EABkBAAMBAQEAAAAAAAAAAAAAAAECAwAEBf/EACwRAAICAgIBAwMBCQAAAAAAAAABAhEDIRIxUSIyQQQTcWEjQlKBkaHR4fD/2gAMAwEAAhEDEQA/AHlpwCm4zTqiuM6BSLSwKStOKtYxwJXkGppRWnoIdaATiQ0sw6VI6OulaIBtMP3ClrhjfSpcUdPpFWMRRB2CnI4Sf/ypghp5YqYUgmDlShgR2VYnDUpYrUaNZWx4TKD3mo4SrySIWqreOlkNErpFpllqW6WNJZKaITuyk9aPA/dVy0dV2yk9aPA/dV20Wl6oycuyGY6Q0VTBFSGSlAQHWmWSpzRUy0fZQMQ3FN2qU6U00dYIw1MOtSrUy3GsYZy6Vy9OuKaIrGECu3rpFJrGKxBTi03Fwp8VMoeaQCxPM2AAuWJ4KANST2CrzZm6s8tizJADyI6ST32YIp97/lUTYGHzSO/NLRx/RYrmdx35WUeAYczRvgZANK6ceFcbZCU3dIj4XcjDr7eeY/8AEbT9xMqH3g09tPYOEEdzCiAfLiVUaMfPBWxAHE8fA1G2nvakbNHGDNKFLGNLXAVS3WJ0XQHQm55A0NY/eJ2zfCcUkEb4bp4xEVBJ1HRF3BLm4a+ULwp6S0JyH8Rg2ilMb66ZkflIosMwtwYEgMveCNDo4sVDse21CxMkssiwRIskcvSEh52UBY5JAGZ8oTq6g2NsvGi1I65ZqmWjK0MxxeVS4Yq8F7qfhXSlGPJFSxDenEFPZaZAEBdK8Y6WBrS5BpTAI+IXSq2RauJV0qqfjSTHiQZkplhUhqZkWjEYe2UbSrfnce86D7aIVFDWD+Nj+uv2kCiwR1VkpdkYx0y6VLZOVIMVKAr5Y6ZKVYSxVWbSlWO2Yks18qLqz2tew7BcXJsBfUi9KESyimGjpMcEz8FjjH02Zz7wlgPcx8acfZmKUXAhk7lzRMfDMWUnxK+NLyQ3FojhdKbKClwzZiVIZHGpRxlYC/tW4Mv0lJHfSMREOZphRlje5pplp57W15U0KJhBr2au5K9lrGKeAVNiUaVHw66CpUYqRQVsTayRQK7m1wZToT7TI7XtwHXC+B7qtt59uDNFh4ZAHxJyq6n2VtcvmHAeyAe1wRwoPDmNSuZQIiVIdSQyPolypBUFGyltQLMbdW4p4p2Mc5d1zqomhkYkmwMGQKdWX2ZMtuBdh216XLSaOVrYQ43by4OGAwqOlhxDxZSbM40aTpCt9FeTIx55iR7VRt0MFhAR8KkjZsuX18oAyXLZcha2W99DehBsSZsSZjlVpbvZOC30AFwLnjc63N+FXuyt2J5o5Ew8cKsxBaWdFZivyirnMA3YQD7q5Mniy+KFRug927gMFC+EmVIoz03RgRhUDmRSqtlW3SFH6M87Ak1cxDWgfZ2xC0mCZpQVhZ4yMqMc5XPH1ipK3Mdri3AWsWo/hUVAdqmeMdORrau5edKtWAKAHZToNIU17L20yFHRXS3KuJwpS0wCLtKXq5PnrIL9lkJ0qvvdVPMqD5gGpu0j1ovFx/0pP5VXwm8afUX8IpZjRGXWmH40+1NkUYjiYvbj/aR/9xaK1BFC0JAdD2SRn/qIKLCtUZOXY2X1pRrwI17a8x1FKKVO8m1hhYGltma4VF4ZnY2Ve4cSe4GqLY2HZj0khzyPbMx7uCgfJUXNlGgueZJMH0wY9okwZKOYunOYoVvmyEIoDcSQZT7rc6stm7agXCHEq5eJEZ26tnGQEspXSzCxFqlkT0XxUk38l5NPHCuaV0jXtdgo7efcCfAE1SYn0o4BI2Yyt1bXXI2e1wpOXsBNieRBHKsw9K++rYiX4PGVMKe0Movn64zB+OqNYjQcRrxIEZibZrtbQZiTa5LEeBLMfEk00MWrYjk7NX399J+FnhC4cO8itmjlHUeGQZWSRQQSyn1iMDbhaxuDV5uzvEmNw4caOoCyrzV7a6fNOpB7PA1iUOJ46W5+Ro49GOItjnXlJhyfEo62NvAnzqnFJUhX5NIEN+Nc6K1SGFMycKUAzauZBThNJvRMVGE4CpkYqHg+AqcgqJQhbU2KZhdJGhlGgddQRxyuvylvfvFyRzvn+12GEKRyIjujSIyZmKSQyAyKTbKxt0jAHQ5hxuK07F4+OCJ5ZTlRBdjYm1yFGg1JuRQeseH2hjekw86iRWjKo6k5zEL5mRirWvYWB+Rc8avicn6fgnNLsFcLiIzFG6+2hJYhTY52LkX1uACRqeJFGuL26yYZvbZGiyqIzb2iQ8jW7AUseVye0gf21sTE7PnkMkFo5Cz2ju0eRiMwDZRZbm1iBa+vK5FugIspCM2p+UQRluXCKOy7HU68KMo8hoTpUJ3R2kks0ccDTOMyO4yQxpZSJM0YsGUKwUkLqQT23rUojQBK0WAnXESkmK7iyp8VIQcsiqgF1EfSKbk2vcak0e4WQMoZSGVgCpU3BB1BB5i1jUpqn0HslgUrLTSPTmagA6g18eVdK15DpXEFzRAOoKS3bXTwrtqYBA2jq0X12HnDNUDDN6qP6ifhFWW0/wDK/bJ9t1+4mqrZi+oi/Zp9iilkPE5LxpljUnELUVhz5UYjDOKey37Cp8mU/lRnIDc2rOtpbWUIbOY1KllbhJLwAGHW12uxUdJa3W6uYkEXG8W8JiwoDECRUjOJObJkuqs8QIuekfUWHANe4ut3ckI1bCbD42NywV1coQGCkHKew28D5HsNPO2lZfu3tGYth2QspxEyEhbLeNPaUJb4pEDr8lR1vaY5U1BzS2K1RmnpIk+GGLDqwGSUWLHqvNcersdGCrfN3tYaqaul2F0MJvYl1GcW6pOUIRY3JFhbW57b1Q+kzZIhePEJ0kaXMjP7cXTZ0ZRl1MZJDkkWDE243q92Xt9cbhEmAsSLEa8RobX4jmDzBFSyXRfHXwYrvrsIQ4hBGzESAAByWKZcsajNxKWygX4WtrVbtDYJjSW7HPEwBB0DC+QkC1xYkEXOo1sNK1XG7oh5ZcQzXZVzRgiyp0XrFHO4Li57aDtp7CklwsmIMbxplEnWfpZpmY9QsRZVQZgb6ubd9Vjk0hJw2wGivz8a0X0Tx5sc545MOfdmkQfdWeOxXqkG4NiDyI0tWs+hvYrrHNiWHVlskfDrKjNnbuGaw9xqsuiRoDLY1HdRUuRajSkVIJGJ1ruemy1/64U5kPbWMU2D4V3a224sLH0krWHBVGrOfmqOZ4dw52qq21vAMJCHKM5ZsqgEAXsTqTwFgeRoOm2RjMdbFEJIGuAquB0agkZAG0HbxvrrQhByKWiLt/eWXGOC/UjU9SIHRfpMflP38uVqmQxLKAcqBgCUZVyHP8kkqRky/RA4C967FgEjsJ43hPC7qQv74un20nH4JsMelj60ZsWHEAfPH51mnfg6YxhXkPtx99nmlGC2kTJHLZYJJLZ0kAy9G7qB7YOhJJubG4aou9e7MuxnM8SmbBsRcgAPhzf2XAFmU6ANpyBtpcQxUKyqGGVQw1YlQFIu+YE+yeJLXv1ABx12ndXan9r7IeOUgylHw81wbdJlsJLaGzApJ7+6qwaf5OTLDg9GPbZ3hxDoMRr8GaY5EIF0Kq0Ya/ME5udr3HOrzdveCbDqrYYo8LDMcPISFBOpMTgExH6NivcKtMFsFsTs2eGUASxu8b2HBrlbgd0qOw7rUFbs4pipBVVF9AvAWsGU6Wvex/1cq2TpMfBUvQzWti7+4eYhJD8Gm/VzELm/ZyexIPA37QKJWOludYrLjI2foXUEMmazAFTrlI158POiz0b49xLPh5JmaGNYeiErAlGkMiiJWbUghNFueGnOo0Nkx8d2aAlcQkGlOBam9b0CRLzV4mm7nSl3t404pCxzaxftk+5qrNnfExjsXL+6Sv5VY47/ACj/AMdPtJX86q0lEGHVpTkCrdswIsWN7W4k3NrDUmll0NHselN6iYXBfCHykEwofWXGkjC1odfaAOrctAvNgK/Zm3GxTyRpG0IUt6yWwICEK56I6q4JFla2hBPApUzZW3IzB0cZERW41Je92OaTNoXJOZrniTfgQSrfFDr1dFLtSN22hNLMy+q6FUaNbMiSOQTne+RtWJYC+gsVBN67eHFxySqVBEYUsrOG6PpAWZppXa5nst2AudbjrXAF9tGSAByJHLORnJ6MZgBl4Kg4C1r1RWkxzKkStMysCzE+pQgcHIFgoNjl1Y5RoaVNsrSStl/6NdlqCZejytHDHBmbVy9ulmLNzJJi8NRR4TVLhUj2fg/WMXEQzOwUlnZmuzhR2s3DkLDlVEPSXET7Iyn2eu+b3gREA8eDHhxqrdHM9sb9MUMXwFZJHCmOQZEbVZWchShHaFDNfllN9CapN2d8YMSuVbIygdTgAo0BXkRw4cPInu/G08LtOBYnOR0JaNw7HKWFusnRHMCBwuDpoaEMJung1w8/TPLPN0LmIx5lRWCkqcthmBe2pPDlQfGSpjRk4hht/e2NUaGK0krgoAPZUsLXduAAve3E9lX2y8CqwRxEAqIwhHaAoWsd3VGZ4FXXn7gLn+K3nWz4KW9qnkioaReO9gBtL0SQrjoozK3RYkTsqqoToejCMqA3OYZXI1t7Ot603D4cRRrHGoVEUKqjko0Aqt30vE2CxlsyYeRo5Be1kxKiESE8grhL6cGNOLtrMQBDJe/ZbzLZaqm2kczVMexchVGYC5AJAva5A0F+VzpUWeEk8dKkbXS8L+F/z/KkuNTx51jDBIHdXb/S+6lOtI6SiAzr0gW+BofmzKf4ZBWleifY6Js2AZRdlDse1n65J8wPcKzzfxM2z5e4o38YX861H0cS/osY+gn4BVsHtYuQk7x+j3D4tRxikW+SSPRlJ4gjg6nS6m4NY/t7dfEYGTomQda5VU+JxKjUmEH4mYDUxcDy5V9Dq1Q9u7DixkDQzLdW1BGjIw1V0b5LKdQao96YsZOLtHzJstgGKK3UcZo2tw7rdqtbT+VaN6HNrLHi5oWIXp1GUa6yw3BQMWOZsjNe36s9hsBb44CXAY1opV1FpM4FlmFyGmQD2SygFl5OG5Gpq4zoZI8Qgu8TpOCLFikRzSKCfZXJmvbUkniBpzP0SO2TWTHZsg2X0e0cSpHUxUPSr9eIxo47tXDd+c1h0kJgx+Ijtp0rW0Ggb1o77W+6vpY4eOUxzDUqpKMDxWRRfxBAU+4VgO/UQh2m5NgJI+ZA6ySFQdTqcrDhc8arNehnNhdTRSbfkK9HJ8xre5uqfty+VaN6ItmxYxMf00ayxv0EZVhcdVZH9xGcEEajlQBtaLPC455T52uK0z0BxW2fLIf8ydiPqokafeGpMWzp+qdKvISf4dIDePG7QjI9n9JaRVHZklDKw7mvULHyYzAqXnEWLhXjLGUw0q/XjkYRP4q6/VokfeGL5BaX9ijSgctWQFfde/dQzvHvJgic8mGeSSPRWlwsxEdzxVmjKjU8RVKi9HEmyu2V6UIsS5TDYXGTsqF2ypEoCjS92lANzcCx15Xq0k3vjmEKYRo5Z8SpaJWJARQDmlmA1UJlYFeJYZRzIqdnbu4uYzP18JHOQ0s01unKKCFjgi4RKouA0mouTlJN6e9HW7cC4mfFwRBItYIDcs0gVvWzs7Eli8gsD2JpxrfbQeQQxbjZlUYjF4uY6FssvQIWBvdUhylQDawzHgNTxqLtbZOHwADYWFfhkx6GBpGeV8zg3YvIzNkRQztrwS3Oi15gouTWebwbe6Ob4To8pUw4WI8AzdaSRudrKpY8lSw1bWkYi2M7zbKOCKHpGYSKE6R+JnC2vJpa0nXvytJKfkrQ9sXDvjVaRpDGA7IyqAZMy2uCxuEOoFrNw5cpKscQpwZZpW+NnlfrAOxBDEXsHNrqg0VVGlhYzMThlw0TED1Qu8pN2Zmsqh2B9pQACygi+UDhcGM4xUqKY3JJ+DzbpYcL1g8lgfjJJGF7cxex8qPNnoFhjVQFARbACwHVHADSgbY23Nn4g/GJHfoyb4iVTGB0rTBc7hrdRRp89eFMbw7xyG0XSZ4ybtdVUhOCJIV48CzjtZUtoy0Gg3yYR74bXg+B4iMSxNIUICh1ZiSRplUk1kjJa5II48QR8kgakdpooTeSVU6oYAKDlUAasMwQAfKsL9mh7DS5N7ZFvdm4sL2+YMzN4CxF+Z4Ujxp/I6VAmZkv7SgAjiQNArDn3kUlsfHEpdnWwCjQhjcA6ADnxonxe+sii2V3YlVVMou7uudU7tLEnlep2yNxvhcgnxoSWS1ggFooxxyqo9vibs170v2V5A3Rne6UzLKzoIVLMcizTrEQrHNYAqb8vKtMwSY5F6RsL0icxBMsjgdqxsql/AG/ca0DCbCjC5WUMOFmAI8LHSpsez0UWVQotay9Wwtawy2t7qo4RkKsko6QEf3u2fPh5IMRiIkV1KOkrdE4BFiCslmVh4cRVFsDfWJAIJpc7JIsKzIrGOdXuIpi9sqk5SrXPtA2vrbRG3YF7picYn/PMnl04e1UG/G5bS4ZpemxGImw1p4VkZMuaIiQrkijQOWVWUFrkX0tc3yxpAc2x3aNuie/zSPPSvS8T41HxOOWTDmRCCroJFParAMKVIRmOv8AQqYRExpFz/Qp1qTmFYwH7cw4fBYhTziY69qjOD5iiP0T7WEmHhN+KAHxQZCPMGh3H9fCzL2xOPNG/Oqr0WbS6AxoT1Zl6WM/SXqTJ4gqGt2E1f6fpoGQ+ghSXxSrxIFM4eVXTWxBGoPAg8QarsRs7DrxV+23Syhf3Q9vdVaJFVv5svB4+AxTMEkW5iltrE5Fr96nTMvAjsNiMUx2BMTnDyZWeMhbxsGV42AYSRlurY5QCX9mzX1FattvbcCyjDQYJJsSwzCOOJCwX58jtpGt+bHzqJ/hLJjcrY0w4dR/lYZVMljyadlsO8KnvpckE1+pXHkcfwS9xN/8LDsnD/CsTFG8YaGxbM7CJ2jUhFuzdUJqBQfvrEcbL8IjwuLEUea8ssPRRsjgAsOkOY2OUiyk6cOFaxsDcTBYG3wfDxq36wjPIf8AmNdh4AgUO72bNlKMJ5zMxDSdEt4oUSPrFnUE5xoFAa4uwve1xmri0TunaAHdfcfF4lM7BYYzoDKTdtSCVRQSbEHiR3E0e7D3aiwOHWHM2ICliEOVYwWYufV3s2p0LFiLC1qDk31EUIXMQtrqOBIPYDrcsGFu24qFit+QuXMjrm4FrKLgX1LEAVxtTukd180pSZpGN2hiGXKscSKRaznPccLZQVAHdc+6gna+2ZEu3Qz4RrHrwoOja2lpFF4yDbjcaczwqtwW1HxIKQYWSUNoxiAAHeZB1R7z51JnweIhBLQ4mEkgAR5yG11AId4dDY5bLflbhWWN/Irkl0Tt3t5ZIsNmfJNhzpJlcPEytowlha4w9wTZk9XfRhWhbO27A0EbQ2WLLZVC5MoXq5MvySpBW3K1ZNj8LllDu8WGIsHKEQF9b3lhYFSx6oOo773sbbA7R6iRYYPPlFlEShhYcywtGgvzJArsxQa9xzTp9BbtzecBGuwVQLsTyA4k0D4QTYydigKm2XMwuMLF7VrHQzvo2Tl1M1gut1/dTEyAGd0gQsoKxHpZus6qOuQI49SDcByLaa2oh2fs1IIFSNcqqXsP9baknUk82OpPGtlzKKqAIw8kLZ+y0w8eRBZRckk3LE6s7seLHiSfuFScFsz4SyrqFNmHaEv8awPMnRFPMFjqthG221oHPBerm+pnXP7smarvZW0QocoM7sBoSB7IIAvbQak89Se2ueC1bKTdaRRS+jqOTDS54QkjFmRAqFkjsUYKNVDZXNjxusZve9A00WUBVe6C4BUAAqGIUgDSxABrctlo+rylc7W0W5CjktzbMb8TYctNKxXa/EW4a/iaqAgVhJBJDNcnMT1blvnE2uT30xipJOIYsbMurMNCGYi+YaXAJXnwGpFP1HxWYlYowDJKcqg6gc2dh81Rr5U1DMtNwsK+LxBlkLOIgETMWIDuLyMAxNjkyDT51q27ZmACKBahPcHYSYeNUXUDmeLMdWZu8nWjoCl7Js8BXa9VbNttFxUWGsS8iPJp8hY8gu3iXAFEUsq9Xq5WMZhsuHosPPDwWCfEQjuQSMyfwOo9wq1xCc6gJF67aMfP4Wx14WeLDv2dhqbKb342qMuyi6G2Nd6KmnXv+0UrIe3+vOgEF8maNxbirDzUigXdzFA4CUFsr4YiaJuaki4t3FgykfTo9wdjxrJtoRtBLNEpsM7RN3oHDr+FafBLi2GcbPo7cPeRcTh42HylBt2HgV9xBHuq92zu2mLCBpsRFlv8RM0We9tHy+1a2nZc9tfO+4u+RwUgRz6lmvf9Ux4t9U8xy49t/ofZO1ldRqK6vcrRCUeLpkjYW7WGwSFcPGEzG7Ncs8h+c7sSznjxNWDTVDlxyjiw86gYnb8S8TfwoKILHtobdVCUUM8lgQiqSTe4Bv7IGh1J052uKHMRKAziZgzXDzkai460WGXt1OY93G2cAL2hvjoRGoA7T99AAlfHuQmmEUnpHXTp2J60cZHyL3zMOOoHM1RRMCe3scj4nLDbIzMym4OQglmVB80m9j9a2hJa52TiBFiMJK1sqTpmvyV7wsfcHv7qC8gjaO1rqzA25ZWdNe+x8rVfLj1aPKwBB08+0GuGcrZ6OGC+215PoKeQKt24Dj2Dlc9g76aaSzqvAsrHs9koLfxfZQHi97JUyQxoZpcqkWlMoXQMQejN5bXCliSOK8i7ew+8WIkZI55JMM1wqRwxxxA6aXlxBYr2Wtc6W42rnyZoY/czmSbDaR1NiygnMVFwCdGK3vy4E+FSACRxNqHNm7Sljz5yZ4gPjZJIgsZBbMJJhGistsvsq7Ag35VO2Vt84jDnEoMOIusCXxLAjISpLepOW9ri+tiLgcKOLJHL7HYHrskbSBWO/INGT4CVPyqj21vUqO8K5Q6mzM+ii9jYDQufId54VcbRxrHDnNG8ZdRlLWyMSRYZ9MpPY4Q68L6VkXpBQJi5cnVBkfhcfJjPLvJqrXwzJhRLjo3N5JBJ2ZtVHgoGUeNr99dwu1uiFo50AGgDi9hyF8ykjxue+ssbFP8AOb95v50g4+T57/vN/OnjF/DC2a/JvS7Ag4tVB+Z0aeRbMR438qpThoLBRiLBRZRnisByUXXgO+s5bacv6yT99v502u0pbfGyfvt/Om4S8g5JGjybOhCs3wg2UFibxNYDUmwWu7mYMMnwlrF5uB0OSMHqxi2g4XbvPdQLsjB4jGyrhkZiZONySFVeszt3Cw05mwotlz4WS0hGEm4Fyt8LiTyaQD4pzzOh7zwpo6dN7M97Nf3bTQURCs/3c32hjRfhYOGvYCRuvh370xCXQeD5TrR5BiUdQ6MrqeDKQynwI0NBKibBbfjbuUrhhJ0WdTLiJQcphwymzWb5LyN1FPIZ24qK9uVgnkknx0qlTMFjgVgQyYdLkEg6qXYlrHWwS+tU+xdjrj8ZPjpbtCXVIIz7JGHugmYfKu/SMo4DNm4kW0JWtpRALJrwNMvJSozWsxmG9G1zhNpYpQoYTJBNxIscjQHkf1QqD/fQc4vJ/wD61WemLFn+1CFa2XDxA8fnztbQjkwoQjx7DnfxufzqclsrHo0E73J+rbzFK/vin6t/Nf50BDaR7B9tK/tE9g+2kGpBrgzYVlm8U2fFTt/xiPcpEf5VqMDWFzwGp92tZBiJC5zc3fN+8xatAZdncSvVPhRRu9vzPhkyEGZAAF6wVktyvbrC3bqKG8QL2HaR9mv5VPii0p1kcOjo+ysjdhTJ6T5D/kN75R/8KhSek1yCRANO2Qnh4KKHsToCewXqBLCVjF+z+vtNUjmkyOTBGPQX7D2rNtLGYWCUKIJZQrouYBgFLlWa+Y6a2uBw0rb9p7IWDDZUUKAAAAAAAOQA4VivoogH9q4IdX25CdOsMsElgW7Odh7+Vt83p0gaq45OXZy5I8XR8x7WwpWWVgpt0sgvwuelewHkft7ib/dvCoY30Dy8BeToxCbjUqbNflqLWJsDxqk2vJ6yZdPj5jz163Pl/XfUWHEnKra5h7JBsQDbQMNbd3LjwuKhpydnTv7ao02PZWFgAlfFsGX2Ui4DhdXmK3YW0sFXgOy9O4TbUWIJiXCfDkuCypJiyRrYMczFOPeo7xagjZ2KlZiUVZWyhWVlQOBe4uGU5SDqGXLw+VyMoNvYx3DRwRwHLlzEg34A9VQq62B9w7rRcIQ6ivy+/wDIqjJkzevdbEyhWXCyGNQAIjjC4AWxCmMxlR2dVr9/KhkbxiJ0jTCfBWjcSNGXld3K8NZCUIzWObKSLAi1q1Ld2bEZPXvEx5FARp3gk2PHgbU9tjA4TEDLOkb24EgXB7QeIPhXOuP4/Gv9DOAObL3ow0GGSTGO2Lxc2e0RbP1b2y5GIjjUcL2119rWhHfXZckxjliw8KK5YiPDu7uL29tDZQB2qoFyO6jH/DzZ7E5jnDACzuTltc9RicynXka5/hZhvkYvFovzRMhA8CyE/bXQ8qfQqx12ZdHubjW4YaX3gL+IirXBeizEPrLLh4B9KQO37sdx/FWgL6Kof/V40/8AOX8o6Unomw3ypsY/cZ7fhUGt9x+TcUCsPomwwHrMcSfoRoo/idqZ2juLszDoXfEYh7cg0fWPJQFS5J4ACjgeifZ/6uU95nnv+Om9kejKDDYozgs4FuhR2ZhCctme7sczE3sdLDv1pXkl/F/YNLwMejvdBcHHJO0fRyzWshJZooh7MZJ+UT1m5XsPk1cba2dHLGTKBwq0xE6qLseFAG9e9oDBF6zMcqILXZjwHd3k6CotuctdlYpID8VHJg5v0N5I3c5QkeolJ0CmI3R73AsRRrjY8bHhzAsEMbTNH0k+AywMuoEhliYWk6pcZlPGxsKqd1tmlNp4R5WzSFZma18q2VEVVHd0janjflWl7TwdmuOdd6tKmcs2m9Ejd6BURY0AVUAVQOACiwHkKafab/2ksN/VnDyPbtdZIFvfuVz505sd7G1Ve879BjMJiToqyGFz2JiAIwT3CUQHzpbFYUMKXE9ekXSqrau0+ghllPCNGk/cUt+VEBgu/wBtMT7Txcg9npOjXwhVYfxKx99UiNTSXIBbUnU95OpPmTS1rMoh8NXc9Ng169IMG+18SUwk7DlG1vEqVH2msxVdUHf9wNaDvRJbAy9+UeciUAJ7Y7gT9oFCPRSHf9B5Eu/gPtP/AIA86slGlRYFqTI1hSNnfBUQMcbi3aQPMivYk52RBzI8hqfyrkwuR43+w/8Ail4Bbsz+4X7BxPn91OtIjLboP/RRhD/amG7Ejne172GUJcrbqk5+0k8wK2Lew+oNZp6F9lsMfNIykdHhVAzAA+ukBBsNQCIjbNrrfnWi73v6oiujB0jzszuTPnDa6+tm0IJnmPAajMBcNxPZbhp23qNsYAtlIBFyLHsOv51N2hHeWYk8J5RYk63a+gtpbW+utQdm6T+X5j+VQl2zuxe2Iebm7hxYxJi0s0ckM2VTGUFkZFdCLqTfVgddbUUx+jqYcce5H7BQ3vs4+yonoymy4nFL86OJ/erSxn71rRo7XpW7OeVxk0gRh3Gto2KnYdwVfxBqdO4ENvjsUTe9zInDs+Lt+dFbDXnXBQF5PyCU3o7hKnJNiUb5xkD+astvK1ZnJvHicOVAcOMqscwI9q+lwe7sreWWvnfbq6p+zT/cKKSfYVJ+Qm2d6UALCTMp8x5iiXA+kFG4OD76xWRattiQKVNwCc/AgajJ39h/rhRnhglaCsr+UbRFvovzhXp99UtxHnWTiAdn8Dj7jXJMKrCxv/1P51L7P6j814Cvefe0hbKczsbKO80K7v4R2xsTzavlke978AEAGgsBnPDxpqPBKGzXLG1hmztYHjbsqw2KQuMh0AzJKugI1GR7a9ynyq2KCh0TnJyCXZ+JH9oYVgQRlnS44ZlaHMPEZW8q0/GDMoNZNu5hEk6SJmKywYiR1ysBIoLlw4GvVZZMpuCDcitAh2m1teFUm9kiXh2KNepm29nJi8O8baq6lT22Itp2EcQe0VS4Xb8UrMiSRuy+0EdWK34XAOlTIMaV4UiMO7n7ZaWNoZz+kQWST6Y+ROB82RRfuYOOVCXpuxMkWEjyEgSSmJuwrJFKpvVxtLC9JIssbNBOossigG6k3MbqdJEJ1yngdQQdaHfSe00mzS07QkxTRODEHXNdjEcwcm3xnAE8ONMmCjJr10UmuisUHAa7SVpdKYJN7pP0Rh9JPxg/lQPCOv8A6R95oz3v/wD5R3yIPxH8qDoB1j4D/dSLoviWyfCK5O1KQaUzKaQ7vgjzE6AcW0Hd2n3CrPCQgADgNBfhYeNifIE3IqBg48zE9nVH5nz091Ws/UQtY9UXuNLHubttmsKZ+CN6cjXvQdgAuFxM4Hx05VTrqkKhAdST7Rk5nnrV9vVLdTU7c3Y5wmzsNC3tLGC/7R7yP/GzVU7fe6t4134lR5MnbMF2oPXSm/HETaa6WZBe3A301GuljwFQ0FplP9cqlYw3lc6azSnib2znW3AqfndqkchTWI9oeNcT9z/meniX7NGlej6S2OH08O4/dkgb8zWk9JY9v9cKyvcua2Mwx7VlXzjL/egrUQb91IyGZetjyzEmvZtb21/lTay606JAaJI40pFvEVhGJwnSui3VfVp1mOVeL31PHloLmt4U8PH86+f9rY2SMRZHZboAbHQ2vyOl6KMEWD3awgAuyyN25x9gB0+01Mj2LGiuscZIYKRZlK3BJIdX0INl1Go1tagH+8E3NgfrIh/KvLvA/wAyI/6LfhIrTxOapm5IKZN3ZRewvrpc2IF9BfPqbc9Kb/safmnvDMfsANUKb2OPk/uySr9mYipKb6NzEvulP5g0eE/+o1otDsqb5jd9s+ncOrr9lRxsFp5ooZFIBvK9zqETqgA2BGZja9hoGqOu+x7Zx/qib8SUWbjsZmediT0jBVJAB6OK6DhoLt0h07aeEZJ7A3ogHdWBUx85hjyQ+rQZdM0cPSOwPEnO9ifoVK2vuBHFsoSBAZVgWQk3N2VVkbQm2tmHvoh3j2Q0OypY7hnlaVmI5tM7H7M4Huo22js8GEIQCuXKRyItlI8LVWyYHQbjQzBHQGJgLK0DNCwU65bxkXHcaj4/cVV1fpZf2k0z/Yz2o22QmUgAWA0A8KtMThA4pW2GzLNjbrJKsjYcy4d4pDGwjlcXsAysVJKEFWU6qeNCnpDnx8TJhcRIrQOudWEaq0uR1NnI0DKQuq2BB4a6a1szYj4fGO6gGKVbP2h09hrc7qSp+qnfQ56ctlZsLh5gNIZsrHsWZcl/DOsY94rdmMatSgKejw9+YqQuAPaKRsoQgKXUh8ER2UjofClsJc7364Ze6RT/AAuKEsMOsfd+dFe9Z/R1H01+5qGYKRdHThQ+TpUbENYG3Hl4nQfbUhqb6LMR4g+WtBHVLrRL2bhrADsq/wB2tk/CtoYaE2KGVS4IBukQ6ZhfiAcgBH0hfiKrcKlq0f0M7IDzT4kg3jAhTsu9nkPjZYx4MaaG5EM+sZqG0JLKaEdrn1Y7zRFtmbS1Dm3WCxAnlr5a16MOjyfkwIkmVgb6O54m1y5J04Dlw7K5ivaFJwjXYnt189aemW7rXnN7PaiqhRoG5FvhERP0rdxKMPzIrTOk7KyjdZ8s8Bv8oDz0/OtND0jOfOvUSj3nnXQNdD+dMiS4rxltWOclRHh4/nXz/vLGR0fZYj3qx/nW9BtLg8bWrEt/hae3Y8n46eL2AFDSSKWRSCK6EIJNcIrtep0AQxsDW27pYHoUij+YiqfEDU+d6yLYmD6XEQpyLqT4Kc5+xTWz7Laz0Qltvil8Mg5GWEec8Q/OjFkutDW8GHMmGXKCSJYGsBc2XEQsxt3KCfAGiZOFR+RSBGMrVYxyXqBiF1pzDyUEzE0pVZvPsUYvB4jDn/NjZR3Na6N7nCn3VZq1KpgHyVh3uATxIB99S1NS96djjCY2eANmCObG1tGAkAt3BgPdUBGqbLIezV7Me0+dJBr16QYs97W9VGO1/uU/zofhq+3w9mLxb7lqggofB14uh8rTmGj50mnYDQLk8Gy1ufo12T8H2dFcWeW8zeMmqg+CZB7qweT2K+m7WWw0AFWwrdnH9ZKkkVG03u1qFd/8T0eElPZGw97DKPtIomxXt0Eelk/oT/WT8YrsbqJwQVyRj+AGtOzH1i0jA8aXJ8Yted8ns/uhZsOT1sP10/EK0wPWWbGPrYfrp+IVpwpGc+ftD/TWrvwq/KozHjSYedA5yeMQLDlWOb8tec/Wf8ZrVIj1qyffX48+LfjNPDsDB40kilV0V0WIMkVy1PsK9am5GLrcaDNi1PzUY/Zl/wB1ajgB1hQB6PF9dL+z/wB61omDHWFG9GCzZ8ugBq2iOlUWG5VdQ8KmhWNzio6NY1InqMKDAWEElP1BgqatMgGAel/D5NqSm1s6Rv49QIT5p99BymtA9N4/T4//AG6/9yWs+WlZVdDymlXpC0qkGP/Z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45071" name="AutoShape 11" descr="data:image/jpeg;base64,/9j/4AAQSkZJRgABAQAAAQABAAD/2wBDAAkGBwgHBgkIBwgKCgkLDRYPDQwMDRsUFRAWIB0iIiAdHx8kKDQsJCYxJx8fLT0tMTU3Ojo6Iys/RD84QzQ5Ojf/2wBDAQoKCg0MDRoPDxo3JR8lNzc3Nzc3Nzc3Nzc3Nzc3Nzc3Nzc3Nzc3Nzc3Nzc3Nzc3Nzc3Nzc3Nzc3Nzc3Nzc3Nzf/wAARCADNAPYDASIAAhEBAxEB/8QAHAAAAQUBAQEAAAAAAAAAAAAABAACAwUGAQcI/8QAORAAAgEDAwIFAwIFAgUFAAAAAQIDAAQRBRIhMUEGEyJRYRRxkSOBBzJCUtEVoSSSscHhFjNigvH/xAAZAQADAQEBAAAAAAAAAAAAAAAAAQIDBAX/xAAgEQACAgICAwEBAAAAAAAAAAAAAQIRAyESMRMiQQRR/9oADAMBAAIRAxEAPwD2J51STbEQeMkUxopJX3LWelu5LLSluVZdyckv/uKdZeKGksyyxkYBO4jituD+GNlt4i0lNX0S4s3GJGQmNvZscV8+67plxo+oy2dyf1I8ZxnHIzXqem/xFt/9RaK+YeVzhx0FYDxzrcGt6xJPbL6TjL/3YGBXX+ZThKmtESaZmyzHqTXMn3P5rmK7XciBwJ9z+aeSeOT+ajFOBqkBIpzwSfzXRkHkmuAZqVBu4PWgBLnoSacAV9+aQUg4NSqNwx3qbGF6ZdfS+YyyMkhGFOffrXov8M1hnY+TKS0RJYOOefavMVTPHetZ4W1WTw6d4Rd838pxnjuGrD9EOUXXY4ume2Cu1mNJ8XWl3CjTkI7HBUdq0sbrIgdCCrDII715MouPZ0ppkN5KYoXKgltpwB1qktra9nlV2mUknLEDBH71ojjvQE9xNAzmRY/KAJATlz+1EWJowX8UbrybNbNrjDsQSqpy/wAZ9q8sI+T+a03jm5muddmWSYSrGdqENnj3+9Z3aSea9j8+PjjRzSeyMA46muYJPU1MVxxXVStWCIQhPvUoQqOtEJDgZNRzkKKix0DSNt7moWkJ7n8118k00Ka0SpCOHJ7mmnPuakxTSKAIiT7mmnPufzT24qM81IHCT7mlXCKVFDN+PH0lzKsVzZxNbuArZbB+/tR+qa5ZQ27WtjmSGUYJUcE/evP7BYpHCSsF3EAE9q1dpFZIqQTkEZBVlPWsJ4oR6FZmNVjSK6YQ8IcGg6vfFs1q14sFlAkaxqNxX+o1Qc1tB3FMR2likKcKoDgFdp22liqA6pqdOahAqRKACUG4YPX3p6rtPNMibsfzRaAScHr2NQMYE3eoDp1qyIluABFCSNvXHehIlKvgirjR7r6GQ7ovMR+nPSibraBIC/4mFEWZJEIfP8uOfvW60LxhdW8AguUWREXAOcEfeqfUzBepEUL7wPVuAA/FDW1qpDKhPTJ+DXPk45I7QRlT0ep2WpJc2Mdw2HONx2dqxXjjVYruIJazEyKhLkHpz7iqhLm4t4v0Znj55CnANVd2S7sxGC3XFYY8CjKzRztFHOhLdKYIsckUe0W5+lceLsK7+VGdFeEy1FQW+eSKLt7MyNwOKnuVW3jxUSnbpDSK64IjUiqyUlzRMzGaSueVtHzVRVDBPL96cI+MmpnGKiL9hVW2SxjgCh3yaJZSRk0O5HOKYiIimGp0j3kZ70beaaILUSM+G6baltDKk0qeBzSoCzqD1D4qy89YpldZfUq+k/21XIrMcAZNEW1nNdOViGSBnHemIGdmZyzHJPUnvSBqee2eF9jKQw6j2pixFiQSBjrmgBoxXQKW3FdApgOXjtTgAa4DT1waAEEqWGB5G2oMnrSQURA5jcMvBosDn07IPUCPmprclWw35q1hkhniAlHqIxmor3TzbxrIGDIx4qeaapgPjjEg+aJt48/pv17UJYy7WCvyD0rW6RpMd7cRRzyCJW53/wCKxyS4dmiVlSoaLrk+9Taexa8C9m4ra69pOmm1CWoX6lAF9J6gdz81lraxaG9jJGMMKzhlU4MTx0xXNttVhjvVVeJjgCvQLzS90W4L1Gay+oac31IQL1oxZYyBxplFFbEIXIp8Fk0jYUZzWjbSzhI1X71Yppken2pnnABxkA0pZi1EzcsEdjb5fAOKzV0Xu5SQOK0F4k2qXB2giEGmS2kdrHjjPvVQko99ktGf+mES/NDTEKfmj7uTOQvA96rJCAfc10RTe2QQvljzwKUKrkkjp0+aTZJp0DGNtx6VT0BHKAeR+KiW2eRwqDcT7UW5UnJxXbS9NncCRACP6hjqKnk/gUds9NmNwN8TFUOWx7UPqk8ktwdwIUcAH2rT2urR3aMLdfKkHRXOc1TatLBNDmRw04J6DpURb5bQzPnJNKp44S2T0HzSrViHiKSGdR0OeorRRNDbRx3CxHzSvq5x9jV/eaTYeUp8tQw7gd6ovEIjhZEjxgrg4981h5FkpBVEFzaPdtvUn9bovTDVnXRkZlbIYHBFbC3byrFZHIIUjIA5U/FM8U6LELCLVrQBVl5kTOTk9/gVUZ06Y6MjzXQcUhXcfNbIkcCKeAuKjANPA+KYE0adMGiY1I6jNDx8e9FRk1DGgiH8UaimVQrEkfehYiO4FHW6qTwcVlJjHx2rKDsCsCO4zirzSLxbCaMxo7AD1bzxn3FDWcZyMHIq9sbKO5IDpg+9ZTkmvYqK2aSxSPUD9REoBPJANEXOiq7rJGBu7iodH0yexkDxPujPVTWgrglLi/VmyVrZEsKmJUYZwMVXSaSj3XmEDA6VbUqhSa6G4oAg0+KJjJIAT/0qp1Sxm1SXL5jtV6D+6tIQCMGqvV5pfLMcKn71UZOxNUZXUfIs0McIHFZS/lMjHOTWkvrVtxM74z2zVTOkSEhAC2K7IaMnszs8TN1FBvb8471b3iSKAzDg/FDKoiYO6mupNpEgMlo6IGMTD9qGZT0r0LRM39nJbCOJht5JXkisfqMKWF8TEyuoP4NRDK5NpjqkVLjaMHiojjHSrrU3t7tFkhUo6rhwOhNU7xMBnBx71tGVknYQuxmyVI5yKDclmJJyaJJ2g8ZyKGbrVWFFjp9yAhSSMOB0zxSqGyhLk7ULHHPFKoaVgehm3lupGddxQHDYqr1ZrIsoSIuBkMT3Nb2+sIrSylVM9M8cftWFu3s5JFQgBl4YA8ftXFjlbG9FXDrVmzmARBYlOQxGQTTfFGsRSWsFvB6iQSWBwMHtip9Q0kmyZLaNQo5yF5NZi6jkWLZMuxo+ApHNdMYxbtCdgnNPKsFyRx70UbYfRrMBQ0jjJVOFOMj5rdMQ1etPGQaamM81PM6yAMFAwMdetUI7GxFExyGg1Jo23VGidpMjA9JA70pIaCopenpqwt5V7rVVE1GQn4rGURl7a3EYPPFaPRr6FXAL1j4FZsACr/SrCRmB/lrKcI8dhG7PSbCeOWIbGBouqnRbZY4wS2WAq2rzJKmdEehUqVKpKOHpQtxC0s0eSdvVsCi6VNOhNWYHxLKp1NoPLMcaNyVHqNQ6n4auIYEvLORriJgCAFIYA9OK2lzZPJqcF0oj2INrgjn9qOwBkgDNb+dpLiSoHmbaBPLp6ysSXX1eW3/SqK5tSWYTjDA4WNa9MtYXe+uY8qWTsOmDWL8VJPp2si42qwH8o9/2rTFkk9CnFFp4I02bzZHl3RoPTgjrVd4w8NwLfSvbegFSzAdM1pPCN6bq2DbCjEnKjoasdc0v6qJvKADPw7H2qPI4zthxVHjGn+SPMFxnZ8dQPejDapeQbIwCF53qev7Vor3TbKC6kt0h8qJl5GOT7c0JcWkOnwLtVlRjgueoPtXV5VLaI40ZKXS54y7SqAuOhpmnacbzUIbcKG8xgPTzWvu7WN4V3ThzIOExkmofCmh3lvrMMr27bFz6j0FX5fVsVGp03whp9jAFb17uSfmlV+sbSBhIwwDxilXC5y+s0orPFMp/0u4w3qK4QZ/mNeWWMUy3IM0TkMcnaM4r1vU7BLiNGypC84PeqSHT4YpwowE7ZHetcORQi0ZtWykjdooSkoZUznOOcVk9Qhnvr5n9AQZOPgd6097dzTX09lbRoXU5DgcfPWhr6wNtGitwzDDy4wCD2Fb45KOyWZF9m4qd0ZK5Xng0JMoVsDr3oq+8ySRlx6RwO9QCBmA4JrqTVEka9aJljURxlSMkc1xbZyOlSrbsRjmjkh0QqvNTpnGM10QleoNPUEHpRzTCiWFTkVYW5VSMmq+MM1H20JJGaiUkNItbSYkgRrz71q9Bs57iRdxOKo9JtACC/ArVW188ERSxgeV1Hq2jOK48uS9I1jH+mst447ZFjBGT/vU9VGjPKI2lvGzK5HB7fFWUchaR1IIA6fNcLWzREtKlSpDFSpUqAFXG6Gu0j0oAzsN6kOpTzRN5scvLhVOVxxiq7xVo6XKPft5vrwFUHkZ+K0VppVvbXEsiRrhm3L8Z61LqsXm2Mi+wzwMmrjLi9CatGV8B3bC4msZVUui5DDg4+1bKfAiZj0ANYbw6F/8AUvmLMwOxsr0zyB0rZy3MYVUl4Z84Ud6rKvayY9GfmsxPcq8pIjB4JGP2+ar/ABHYxOpji8vyzjK989c1e6qi3OIo967ecA4quudPF1IJYVYR8FmB44qoyrYMwEcn0F1vu45GG87G7LXp+gGO409ZFUeocexrznX9Nu7zVxBGcwhsKAe3z816F4Vga0s1t5GJ2cDNbZmnFP6RHssxb7O3FKinJHWlXKmWYJtaCxqM4HYE8/igL/UWaPKAhgOuKr4YCAMvjnoO9WEkCiAhJMOenpBoT2FFfpTmKZ5pEJLLzxVk3laijxSxekj0nuKZaWpZSkj7ueuMU6WFrc7gwBz71bexUUUmjLJIcIq47+9cXRFUHdg/A4q5jdWkK7ct8CnGSEyGNgCy9R3rTyyDiinGmQ7eOR3wK6dJULuUDHcVZuxiuFQsVSQehQBwR1oN7oLHLKThQ+wjnHPf70eVhxKy4so422ngkZFQtYKBnPT4orV5R5jyRNlFQLx0OeD/ALkVIEX6R5Anp29j7j/zR5WHFAC2m1wMdewqwt4lj5OAadCVaMcEcD2qOQjJwfxRzcgoutCZLrUFgZtqKpY5/qx2re2McUEe2FAueTjvXllnmKRZV3BlOQa2GkeJEmuFguRsLcKxPGfas8kW9oqL/pr4yM5wM+9FLg896rUnQKXZ1CjqSeBVhEQVzmsSiSlSpUAKlSpUAKlSpUAKuNyCDXahuxK1u4gI8wjjNAHk2saydB8SXwji9W/gFu33rT6Prw1m2+r27RF/Tv5Q4/6fNYjVdOv9Q8SzLeWUwG/btJ2nb2wavG0iHwpdx3BeTyZYziNzlge4JHBr0JRg4pfTFN2bWyLXURnLx4zjLKQQKOsY0KHZjYR271l9B8RwatE1vaNtlyAPMXgnmtLZosa7cYZRkha5ZxcdMtOwYaVEl8bhBgsOAelWMcI4IOGHTFSjDhZMHkcfFQjOcR5ycjNRdgEsQOtKmRDdGpbrSqRnntqYh+mFVmHXildSMMKqYBPvioFeRJPS24HnGcUc7b0GUzx0NHQEcDYHA60y9eIRtk445HXAqEyFZCD6cdu9VGr3e9nj3qkmONwxu+1OwGXOpJaTxJIdqyH9F2P8x/tJ96rdevA0X1NrIqlkG49PsR7EGs1rGrlontr0PtPqjBPIwex+OoqnOuShf1HD7shx/d/8v8/NOx0bWLxAl1o1teFys0bruA5wc7Wx+arrXWkisZI/MIPmbuvJwSf+1YcalMkckUeFRzkge/vQ5mlOcucZzSsDYLrEckF0A54YJFz85qytdYJ0Io7BXMROSfj/APK87DEdCefapRPMUC722gYAz2ppiPSItTL3IjEhHTI6DoP8VZJceZMI4nXI5YmvNLPU5Ipd7Ek1daNqp3s8j5dznk8D4q0wN/kAc4Y+9DuGXkAg/ahLK+DgbmOD80crrICVIP2rWDJYjqV1FC0fnMVYYIJoyw8T3yCC2kuWFtHIGzjLKM+9U10MZOKAZ9prshijJdEcmmfQVrdQXUKywSrIhAIYGp68K0zVrmGS1iE7rDHMGC54BJGTXuUZyikHII4NedmwvE9msZWPpUqVYlCpUqVACpUqVADGijdw7xqzDoSORVD42tba40G4MyZdADHt67vYVoaq/EGlvq2my2aTeX5h5Y1UHUkxPo8s8DQvHqNw5kSOGNwOTyG5xXq1pgFRvBYjB9680uPBetaRqBk0+M3ERIIcOMD7g1u9AjkkijuZ8+ZjDpn+Vq6s7UvZMyja0XaAkFWzik2QwRBipF6U1mCnk1yGnw7kKOaVBSz5PHFKq4iPObaQLF6iTg9TUkupKg9Od3vVdNIF2hDke2eDVXf3ghGSG+dozSZQXqeqhFJO5Rnkisfr+qyCLLtuTOVkHDof8U3Vtaj8t4y27P8ASRg1jp7mSYlIydvsTSYEl/qD3Y2v6x2J7GgcFeDxTwpB9PJ9xTlgZj0JPU0gIqcMDrXURpDhB0ouPS5nAcjCk9T0pDBQ4+PxU8RU4xgfakttGJdkkn/LzRI07cpMbBsfmmhHWhV4+QDxwR2+9MEMsbboCWHxRNjHIJBEep4GR/N8Uf8ASbhlcgj+noKtCFpmqESBJjtPzW0068SRdqcDHQVjRYxXIHmEJKOMiiLKW4051WX1R9mHOK1ixGwul3L8fAqmuOHOKt7SZLq2Dq4bjtVbOi+Yd3vXofnloykiFJSjKy9Qc1vdA/iCun6ekFzbzXDg5LbxwPYVj7PR7m/dUt1XLHC54zW0g8BTN4bVwqjUDklCMcZ4/fFGeWJ0phHl8Nn4d8S2WvRn6YskyjLRP1A9/tV3XmXhnw9qmgaol3KMoFIYK3uOhrfaZeyXZk3wMiocCQjAb7V5mWEYy9Xo2i21sPpUqVZFCpUyRiqkjtTBLlc/mnQrJTSzQ6SEtnPFNkkYPlKfEVhJGetRrBGr7lQKfjinxPvXJp2RnFLoYulCXTerFS3BYDKnFVtzK3fk1UUS2dlfH5pUBPI2ATnBpVpxEeYalfLEnTDew61lNV1hGBwWjf2cYovVJfM3EsQffPNZHUZmkk8tGLZOMHmsqKIbq4e6lwZF292x0odzCqbIwzHu3QU+eAQ4U43Aeobgcmn2UO5g23JJwo+aTGTadYSXMqxxJukb/atdqfhwaX4ddzzNIQGbHNaDwh4eSCBZZFBlbkmtXqmji+014NvJGR96kZ47pGmLs3eWWI5rUWXhea/UzXu6KAj0QrwW+Se1WehaKEvCLqILFC3/ADt/iifE2uTWtx9Lp5VGTBZyob9sUAR2WiWVjCXgjt49nJwuW/cmivo7LVINs0EZboGC4I/esuur6gN3miJ1c85XA/ANG2Wv3EEe1bSLzFBwd5wf2/8ANNCKDXtI+ku2/UYhDlWHQj/NXx0k6losWp2qgThf1U/vx/3oHV7w3pEkkarJj17BgH5xWu8NXtvY6GkHkSzyFS2xFxx9zxVoR55McLvXhs4NERs/lgzJxirTVdGTVbx5YLeWAnBIJxz+3WpbHw/MEInYooHBJ5xT5UBX2UhtXLRnKt1WreSKF498m4MfahrPRroXm0H9EngnrW/0zwzaXFkDLGwcHO7NdUMqh2Q1ZS+FJGtLqOMw743IZDnLDntXrkL+ZGG9xWc8P6BHaRhgNjcgE9dtaSKNYkCL0FYZ5qcrRUVQ7aCMEZHzXBwe2O1OpVgWKopZNlS1HIm7nvTXYmDmZjnNQmUg5xwaJER701oCegq7RAyFlJHBqdojn08iooothLHrREcgfuMjtSb/AINEJkaM4IqJrht+R2p9w67zk0BJMFbg00hBct1uXGKrp5fVk0551GTVfcSF24q0hBpkjdACBSqC3jJj9VKnQHz3qV3tjwMZxyc1TW2wB558knhOcYpX7bpx2J64pkyYAVCGHt3FS0UQM5llAAAGewrT+FbH6m5EjjKx8J96zlvEQS5HA6VuvCqeQkarySOnzUNDs9K0OIPGiqOnX4rQhVxgDjvWe0Q+T1br1JNWkmqWkWR5ysVGSF5wPc1NDINd06Se1/4KTypF5yorzW+029t7h3uI2csxLMecmtte+L4VBW3eNTnjepJI9wKCfxCNR9FtabyOruMYooDEPKHbyETdIOiAc5p9pp2oSzEOu0ccY6Vpv9LhP6x9M27fuHHOc1cWUTvHkD/7AdaKAzsHhQArLNOWJOdp6H9qvYLGJ8AvJhRjbuOD8Yov6fawLE05pBG3fHtVIRCsEaRMm0AdjUcVnJMRsII7kmnyStICQuft2ozSoJFQmQEA9Pmq6QD7TTljYOV5zWk0sqhMWOvX2FCWUQBG7J+9Gi02yGSHcCewqU7BlnGI1Yrzn3NTBQVxQcBdkLPw2KLiJZQW/ak0CIlMiSEOfR71OGBGR0pMoYYIzXNqkYPIpDHZqKV8MBn9qexCjjtTTh14xmhCbGhyDnHFSK4bpUHqQ+vkVKMCPIptCRDdnb6gcUEGbO5TTribOQTQ3mAKT0q0tCsZcz89eaAkuOeTTLib1kg0BLLkmtVEVh7T7hgHmmRlg2TVesjbqPt29IyabVCLS3dSvq60qDV/Y0qmhnzbGuS0roSeiioooZLifaKNlZguxRhfep7ODaAQBz/UaGh2R3MUcIjTqVPqC89Ku9L1hbGLK27hj0LCobWFC/mSZLL/ACHPSiUjVn3Y/eoaGWL3M9ysc11cPKMf+xkqint061I13eSqtsT5ULd9vOPYmu2sHnSD0ggHjI61ZJbB5QjDkf0ipehlYtp6wGJYn+o8kVaWyeX6Yxk9z2rr2zRybVIX570ShSJdo696EgJbeNiwMpyg7e9X8EoWNVAAHxWZMrB+OmatxMVjTHtQ0AfKSSNrcfNQ3KAoABlqheY+WMZB7ihmuGL8sMe1EUwC7W2aN9z5CnsKubXaBk9qpor5djcklRxQEmsvGzEjCnIwOKpQlJiujXmdlYiM9Rx96Msb+WUhJBtYn34NYvSNSleX1tw3+wrRbz5Iljw3cAVXjrTF2apQqYLdaf5oHY1n7bXLeWRIGch/YjrVjNdL5Zy23A61m4/0dh3nerFdMoAzmsff+IVsWZYpUkbG4g85HxU1t4ps7i2MsrpEVXJV2AJqvE6ugs05kQkkE/am+coORx96yNv4zsJ8iOQBskY71I2rGWeI/UKAx6EgU/FJdoVmwXEiZPQ1HdOqRYzj2plrKDCAzDPxQ1+wCfzVmlsdlbdyZbg0PJKQvFRTTerFPRS6ZxW1USVk7nfTApfmipISXwRUiQBauxAPlkHmplYleOooiSE546UhCAKLAjWU96VPKD2pUgPBoYt5yRRqIRgDg16O/hrT7eABIwdvQkZNUuraPbiISJlH9xRyTYzNRggYouFCCBT7q1FvgKxOfikuQo70cQsuLEgsqKBnHU9qvI4lgj3IBx1JrNaVI3nDnrWsSLzLX1Hr14rKaplIobm586TIOKakuSMcmgJnImdRwAxAqaByFJznFaKIrLFiAASRz7UTDeDARunYmql5GwKUTM+cnpRwsLLyWYGILk89xQyN6yvJ+TVeJnGFBrstyyEADp3zVxxisNnvY7eIhASSe9Ulxdb89uak1OcvDG20A85x3qlkmYDIHNdOLGuyGy7GqNHHhFwF6EGrdPFrW1kr+lnBG1SetYZrqQrg4IznFQvIzjJ9618EX2LkzaT+MohLHcwW5WRH9WDwwq8s/FUWrWsizSGEkchjn7V5WWO3GePajrGQKFG0+rqQcUpfnhQKTNfqlt5c8TCTdhfRtOc896z2vfpXJChlfPqGc1eSXHlWMcgTdIoIVmOcZrHXk8kku5mJJ60YkDO213JbziVD6ge/ep21W5kmEplYEHI56Gq9umabmujimSe+eFNQg1TSbadZCs+31LnkGrm52yRkNkEdzXj38O9Vmiv/AKLGUkU4bOCtbbUtXuLPdGh3YIGWNeVlxOM6RqnotPpA8oO7v3o7YqKFxWX068nm1C23yEhu3tWuXliHwcd8VnO0NbAJ1Tk9DQLOQ+Ksr1QpBAqsmA9WKcdgckuM+nr9q7CxY5wTihLdWeUjdjAz0q88tUjUAc4603oQIQD8UqI8vKg5x+1KpsD/2Q==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45072" name="AutoShape 12" descr="data:image/jpeg;base64,/9j/4AAQSkZJRgABAQAAAQABAAD/2wCEAAkGBhQSERUUEhQWFBQUFRUVFRcUFhgVFBcXFRgWGRYVFRQYGyYeGBwjHRYXHy8gIycqLCwsGB4xNTAqNSYrLCkBCQoKDgwOGg8PGiwkHyQsLCksLCwpLCksLCwsLCksKSwsLCwsKSwsLCwsLCwsKSksKSwsLCksLCwsKSwpLCwsLP/AABEIARMAtwMBIgACEQEDEQH/xAAbAAACAwEBAQAAAAAAAAAAAAADBAABAgUGB//EADsQAAECBQIEBAQEBwABBQEAAAECEQADEiExQVEEEyJhBXGBkTKhsfBCUsHhBhQjYnLR8aIkM0OCkhX/xAAaAQADAQEBAQAAAAAAAAAAAAAAAQIDBAUG/8QAKxEAAgICAQMEAQQCAwAAAAAAAAECERIhMQMTQQQiMlFhFHGBkULxI1LB/9oADAMBAAIRAxEAPwDx6ZcGRw5OASOwJzFhEd7gJnRLCS6wFikLCAaiWqSfiPlH08nij5GHudHDEgs7FhYlrA7Ew4jwlZUlP5khQN6QCHuWjoomtLS1LCWUqCphF71Ay/xE7xuTxDTJJr6KEgiqwISxqD2u2YnOQ8Yrk4fJOx2xrtGkyj+wB3aOxwExgus1KlHmJINQKmpz5kQCWv8Apm9+Wdbl5oP0i1J2ZSjGrEeQQ9jbNjbz2i+UWdi27W94aQvqS5sJZFzb4FWglAAXcEUMCVOT8LAJe3lo0Vm/ojFMT5JZ2LbsW94nKNnBD4tny3jozZbKVq9NQChYJIKunNmZtBGVzGNgkdYLldT5LtoL57wlNicEJGSRYhj3tGaYanoDDTPS9QHcbPf2gVMaRbezKbS0gYTEpggTF0xZlkDpiUwSmLpgFkCpiUwamKpgDIDREog1ESiHQZAKYoohgojNEKh5CxRFwaiJE0XmKhENSuLWAAFWS7WBIfLEhx6QMIjQTBimtl5tcGAmNBMECIsIhmeRBNVTS/S7tbPc5MZCYJRFhEFJCcmwYTF0wUIixLgJ2Uqco51yWAJ8yzxgJg3LjQlQKkU7YAJjQTBxLjQlwWLEXCIsIhjlxYlwWPAX5cWJcMhEXy4LDAW5cQS4Zoi+XBYYCplROVDVEXy4dkYCZlxRlw9yYrkwZBgIcuLh0yYkKxYs5iURsSoYTJjYlQrNMRcSo0JUM8uNcuJstQFhKjQlwxRFiXCsvEXEuNCXDAlxrlwWGIuERdEMiVFiXBY8RcS41y4OJca5cKx4C4lxYlwxy41y4LHgL8uL5cMCXFiXCsMBblxfLhnlxYlwWPAW5cWJcM8uL5cPIWAsJcXy4ZEuL5cKxqAryYkN8qJE5D7ZyxKjQlQzyosSoWQ1AW5UaEuGRKi+XBkNQFxLi+VDPLixLhZF4C4lRoS4YEqNCXCsagLiVFiVDPLjXKgseAty4sSoZ5UXy4LHiLcqL5cMiVGhLhZBiLCXF8uGRKixLgyHiLcuLEuGeXF8uFkPEW5UWJUM8uLEqDIMRblROXDXLiCVBkGIvy4kMiXFwsh4HMEuLEuGhKjQlRnmaKAsJcXy4Z5UXy4Mx4CwlRYlQ0JcaEqJzKwFhLjQlwzyosS4MwwFhKjXKhkS40JcLMMBYS4sSoZEuNcuDMeAqJUXyoZ5ca5UGYYiolxfLhkS41y4WYYiolxfLhoS4uiDMMRblxOXDPLi+XBmLEWEuJy4ZEuL5cLMMRYS4uGAiJCzHiICXFiXBWiwI5e6dnaBCXGhLgtMXTB3Q7QKiNCXBQmNAQu8PtAhLixLgwEWBC7yDssFy41RBAI00LvIOyBojQlwUCNBMHeQ+ywPLjXLgjRpoXfQdhgeXF8uCxIO+h9hgxLicuCOI08HeDssFy4uiNFYiucIXeQdhlURKIoz4o8RB3kPsM0ERIyJ8SJ7yH2GcscQIscQI+eS/EZp/GR5k6xP5yYfxKOpufnePO7x7P6U+hjiRFHj0jJHvHztPEkjJ87wQM15l9mJMJ9ca9Ij3v8A/Xl/mEQ+Lyx+L6mPAmaNFv5PBEhR331H1hd8tekR7oeNy9/kYGv+IEgsEqPowjx1BAuQDvV+8LTPEZaczR3Dkn0ET3rK/SxXJ7YfxCXui3YufpFzf4hP4UX/ALtPQR4qX4i/wS5igcEihOmqoZ4UzFlqUg7B1EeZJAEJ9elspeli3pHqJXjs3UJPZiPnB1ePK0SPUmOVwvhrfGX7Wb5Q8JSMAARzv1iR0L0S5dG1eOzH+FLbX+sFHj6tEB+5tHF4rhVJLgCYNiaVehFj6iFRx0kGlbylbL6fZWD6GLXqbWiH6SKe6O5N8YnHBA8h/uBy/EJo/GT53hA8Ik4VGTwZ0Iif1KNF6XWkjqK8Umv8XyEEX4xMbIHkI4h4dW0ZZQ1Pzil6hEP034X9HV/nV/mPvGv5+Z+YxyL94tz3g7o+z+x108dM/N9I2fEJp/4I41R7xrmHc/ODuvwPtLykdlPGTd29BEjjiYdz7mJE9yX2Haj9I8YqbxCv/cXLQ1sOw1f2+sVw88JZ5xN3IQlgezJe0cH+YmLNkh/8aj/5PB0+HTVfEogd1MP/AMj/AFHU+nrbSONdW3pNnZn8XLGazr1KoH/kQflC48cQk9ITbDArOuth84HI8BQLrJc+SfO6r/KH5PCITcANuWHzV+giPYtGse4/wKo8bmqtLQo+QCR8n+sGSjiVh1KSge/1JEPKnJQHWoIG5yf8XufQRvhUzJvVLlsmzTJrpBb8o+JXyEZuaXCNV029OV/sKJ8CBDzZi1gXyyfnD3h/Co/+GWFNYlIASP8AKapx7XtD0jwhPxTTzT/dZAbNKNcavHSXPAGwHt5AaYxHPLrN6R0w6KW6/wDReV4W5danf8KHA8io9SvlDkuYBaWABqQLem/n9YWVOJ7B2bfz+/ONpmMH+9owab5NrS4HOawt5n7+8RhE/qI1ASfcmFFzWIB81foPpGETete7pHew19SfaFgPI6i1uHGYT4uSlYpWkKGx37bRaJ3+/eJNNrZZ/MQlp6B7OKvwZcu/DzCn+w3T7ftAU/xJMlFp8sjum3yx7GO2tYJPbO4f64gSwCGUAfPHzGfOOhdRPU1Zzvptbg6K4TxyVMalYfY9KvYw+OI+9P8AUeW47+F0ljKNJ1GR7Pb5xyhxvEcOzlQA36k/tGi9PCfwf8Mh+on0/mtfaPflQOQPb/kVSn7tHkeE/jAf/Ij1T/qOxwfjMuZ8Kw+xsfLf5RlLozhyjWHXhPhnVVIG59b/AEjH8vsR9PrAhN9txcfL9YIme+vveMrka0iHhTsfr9IqCCb9gtEhZyDCJ4lEgk0iojVmQn5XPvDUvhi1mSNaQx730hXh/E1TpvL4aWZq90koQwypRy12ckQunwfiZriasS0AkFKWuU6UpYE+Z1B1j0Hf+To4FX+KsZ43j5EosTUoWYMs+7sPeC8PwvEThUhKeHR8QUu8wg/lfA1084c8P8NkyLIQSpmKlfFexAcUpY3cHNo6Kzmsu4AINxY6k99Yxl1K+K/s3j02/l/SE/DfBZSCpQBmzEliube4uSkHA+bx0nu/xaX+EM2B6Z7wuZvoPl9sIEviNBr8/L1+mkZVKTtmqaitDUzivU7RhSsFRudNA300N8PCkpbDWo2wS5GQAGYDfTSChegLjNQJ0vYflHzIisSMhlK7DX9Tl/K/3aIZl74Tm+v7D9YCqdZ7/lSGB2uW9zAp8ylKE6nqLg72x3u/nCURuQzLmPfJUfXQe1/kYxJnupfb61qFu2B7+g5LBSKcA4BDWZ3GcqFmvTAOAUeu5Ygl8EEudfIYh46ZGW0dLnMxyBqPbHtDNW232PeOehYYgkAfIA2dvONyJjhrVBz/AL1t/wAiHE0jIYmByGzpm5tYtnt5wHmhsscFKtDsfnrBFKubZ0IgM1BAJSWJICdQo6Bu+rX9RdL6G2bUGx7ai+n+j/3Lg3IezHf199YBwnFBXSQygzp1Gjh7s77sxgs1GDt8Khl72Je+7eUXVOmTdq0c3jv4eTMJVLspT1EAKyb9B+oP7+X43wuZKdw6QT1ByP8AY9Y9uC2wvYj4S+naNk1BljIBcbef/dI6IdeUPyjm6np4T40zwvB+MzZXwqLbG4tiO3wn8aA/+6ja4+3+cMcZ/DSZp6AkE/iBpb/JOPUR5zj/AAhSCqkKKU2Jsb6kMTZ9fKOn/h63PJzPvdHh2j23B+MSpo6JjHY/6LGJHzpSCDdwRY6EbhokQ/Q70y/178o9z4Xw8uSaZQCVEHqfqLMWJYsMZZ4LNllRC5huzWcWvY6nZrRBNSBTLAYu1svk0nvvAqrXc21Y92+/SOOm3Z3aSoYrsAAzPi1xn7+cY5gY+Tt6fLSFzxGGPc642Gpzj9oChJUlR+Fg6mvvoRsNrN6xWFEOdhTPKt09QD4F8Mf+eka5ZYD87OwZRbS9kjOHd33gAnBIBBe4AFjj8Srixv8AvBvgJchSjdSrsHDpAcWbSzRRFhpc4gkBlEi5vvZPy9NhG5bFkpbv6Z8wNt4FKNGCKi7gjfL97j0I3eJMBCGFipt7DZQf7eIorgNLmhRf8KXALl2GpB8j84AJz3KmBVUXbG3ffexiuJmEJSlrqNwLGnBc41+RjKVg9J/GUpB7rLDTQAn1iq0K/AxQCsFQSSkdhdRKyoN/anL7Ql4TxNSCS4ZLhy9iC4vu5LQbiZtJmsElISs5uyUUg9znawxeF/A7oFmT0OARfzB73ikvaQ37kjpSlFk3sU318ztr84tEwhdwGId/Uu/184SkzCxD4UAzEBgDYP5dnhorIBBGGI6dDnGTn5xDRrFjR2YMcdvvzjSDpgX0PrCjsL2IxbTtvmCpIUHBexs5JLCwA3x8u0ZtGlgJvD8wpoUEzEP1G4Js+pxrgkXzBeF4oLKk08uYD1J3Lu6Tq7P6+cZUkTE2BCgDrc4vlwbb+sBnTmcrLKRKHX1FJOSCjNnfOSDiLq1TM+NjQWGYYJBIPY3+nv7wJCiMdQbBsoeuuf8AsYRxAmJdKwJqWCgsWVU9lHUm/V3jVTkpYy1g4fXsNrD7eCqHYSXMf4Xs9tbad4uYsK+K98tSffX9oCtBao2OpH6j/hsN4oTLgKycEa4xr6NAkK2K+IeApmdQBKtSmy31KtD55vEjoJWRgn6jtf3iRa6s0qsiXRhJ3Rzqu702JDG7YGt/17QGZxFifMAdmN1K9MDfWFJk5ibDJ6nABP8Aa9lPh/8AkVwchTVVEJNIKRfa7HN9W9I0UUkZudvQxLkHoqV8b5ubWTSBdvSzecbXxZcJarpBoLKLqLhjl7enzjUxRCgwcBLVDKLWCX1IOe5MYk9KHWkqUSoghqhfrqJu9xdW0LnYfhB0ChCmYrU9ncCoqao6318zrEkK6ATuGvktmr383gRlu/USAVGao5IA/CfzGw9ItZKjUlLBgEDQ6AkDFiPn6KvsdjMtDnquLEs9yXYDfB/aMSnUCpnFTuLKOj6W7X0gHFgn+mlTAXJZ3cWILOL47ecarUlICQl1KYgWIAdiz+XtrBQWbK3mFQwpgkYIALEAgM1vk/mSVOFaTcUlRSWSRYUg9md7/OFQVMXQPhUBpUzOEl7G7gWe28a8NnVpmKKQApkJcgth8XGU42EElSCL2kE8TkgSlqPxIQA4IDFdSiWZn3PszQn4aFoFVVSSyR+b4rGl84thoLx6KkzkobpDqudCLBGjFxbIBxAfD1OguKsMUqIJUPy2YPvFxVQIk7nZ2OIDPZxc2F3F/X7EY5yQPisb3Gg1zvA0zLm7lQBvoSTZiLlgfZ9I1MQCta6WUrNOOlrJAwMRlVcm1/Qbh5oOFYtd2vjXGPeNlJSrBZrdRb65d458/gklYU5S6R8JbBGutj8vdxAUQBWota5Bc6HHkIlr6Y035RpaiCCLE3Bu2xHb0/QQbmkirS1QDZBcMCMu320KJmk4uD8OhCm88Zx+ttSuKpuBk3SqxYnDfT7ZUVYKfJ5ksKQoomy3qT8KXSHIxZJD6tlsmKTxalSipSVJXLYEhlMVB0pNxlgX0YwwopcKToCUF7YV0l2cdjvC/ivhpny65RAmS6npV8YcMDqXbJOhi7TpMhpq2jaOIKiULCd2BuwdlpsHBd7bHeNFQVbIOlQfpcjubk3yMbxzvDvGawETVdYuC1Kkl8Bsg6hv3fROBNMxICh1JUC6V6FSS3uPKCUXHwEZKSIEqGDkOynfOjWVg3zaJGeJJQCelN3B6gCSWu2sSFyJ6OUnhHW7FRUDQ4ZikJUklIsMgdyTmwI1eIVKwCSfjBIAySkOAKRU7WaDzeIddCSaVCYVv1dYcEsL5AOxvFSZDAuLsauknIYpcFgtTq/TEb+NmL5pEnlKVVOAkMHBIdSiVMxOqRY2scaQxUpTpFjMBch2YXPkbXbeFZwKku+UpSnNksQdHdyXcHO0EljloKUmoqJqNlMBcsHBzcEFtDA1oE3f4CzSkJSlIZIcKN7u2d/37xqVxQSAVFiXT5ZBLN2+8QDh7iliQkVKLOSzu4J7N/yJNKJkxJdv6ZuBlnAQ5P8A9f8AkTXhlZeUMyFOcjDsL9IxsXt6QPiz/Vtim+KcE5vd9LYeB1UWNJqIAqYDCSoGl7j5Hu8ATwxBCQSFLL5q+JsNY57ZhpbE34GqiEnOCrF3Nh994a8PlgEJcUoBUXDCoAqOTZwE93hCVxCgoLCi5XSLMcEU3Fwx+eDDYnKQlgSSH7ukkIpDbB/bziZLwXF+WceeojhlqOVzADq4SSxCtA5w8McIkJlFKibpzYh3DFjoz28u4jHjbKlIpYB21DKJFYY4GPKHQDSGYsi57gZ/WNW/b/Jil7/4JxFHNSlTqKRQXsXd3PZizdoLL4UBaimq5SGrKgxwd8h4HxTmksHSxwl3OxPZrZztEUFJWKWS4L7PkEWtkiM/Bp52aUtVBOoYh9SH+o+sG4XinIunq1BwTv8AMesRM8vjcYfIcY7H/TwLmJIYgVDBGtrX9Ndon+CuHyMTFgG5AfQ9rn2/XaDqkhTFuxpyzkYHc43gSlJmIyPzaaevb56QKTN/uumxxj7f7ER4LtWM/wAuoKBSULlqaoAUK0AvhwOpwzh4HO4JUp1ocEZpKa7MEmmwUk2Cr99IDMTlJIYk01DF8Bvld4JzSel2UAwBHSXqbI1AI9PMQ98i0Cm8IuYBMlmXzOWlK60gkliCbBiaSr09DCMniClS0zFVpBWE8tRQlwfjQ/YEM2hh4zSmohPVLTWylAEn4SEh7202jPivgCZssKkkGYkpBAUCVDYXZwTYZ0i4yS1LgzlF8w5NrU0uoomKSllBaBUpy6WKgHTnBzEjn8D4mlDoXUhrFKyUuBgsEkFjo2xGrSHi1qhKSluy0ISEoSAGINQDpUxJZ3zSQLW9XsGXNTUT0qAIt+FZDMCo33OmuYUKuYQAwTKrAUTShSgblP8AddLO53MMIlmtaAhQCfip672KSG7DR/1jXCuTPK+BjhVJQULWogFIZy9J3cgvd7dzFzVnUspQ6DZy3xFXcnzaBL4sTXKgyUEHtVqCLtfY6QaUGpU4N1Og4JbR9w12taIeik/o1MnBKVy6g9ncFKgbdiLClw8DkyQFI5a1U3cHJtUQFDSx9heMrnklTKqUEhzdjqlKi5Yj1xeC88JSXLKYBNiA9/3v5tD4DkwuaVLIuyCzkAhJGpBDlyWA7awOVMdSzSUNZylmKi16Q2NrWtGJaWSRh0gbi9wnXeC8FKUKQDhLrzk2A+bw9JEq2xjqSQAX5YWskbgWRTo5bGXtiMeLEcsEgpUog5ZtTcPYPjRmhfhOOUSpM0fGoAHyckhgz/WD+IcUCqjqJCarPY1BRULOHAD6RFNSRpacWczjkqkupNKXW6Ug1pTZzTUSdRcj6R1fC+KqQCq29OEgfb5zHK8aAylwlRBOSGU7HA0cX29YYSikClQLp6QEsVJNgovhyDY/ONpLKCMYNxm/o7PEpqS5uCUuQQzAsFA3th/T0DMkPSQWIJykHSw8sfZMZk8QlUkuyTSRnVgM649YVmzilAZTktYpLqJLkpYsbhuxOjRhFeDok1yNDpN8MHs29nchmIvGpg+HqLEtcA9xd/u0D4fiplLnUBgWVbFzqb3+kY4icyQQLEsMC7uBe9iM6et2k7E2qsakSaCLWOouO+DqHjHFIKFJXipgoaE2wTfTHbtGuH44FIVbuP0zvHRUApLA2IBG3a2Mxm24vZooqS0KIBNiCUnQEkaHKb6xhMm1ulSSMmp2JbqByYFURpTbZ05s+30jM2YsKChSpIBJAc2F2N9HB9RtDSItDk6QmakuglSRSz0KI/yGj/WOVwvHDhiAQpcokgg2pLAKBYm7nzxBpfE0qStMs0jCgqzFIBDuwPZt/KOhPXWCpBQCrIqBvh+kl86j8ORD+Onww+W1yhTxXwUzF8zhi9TghJqvYuCHABDneJCo8Vm8Mpw6paiosQEJ1ZSCMO7lt+8SNF3Uqik0ZSXSk7k2mKy+ACwyUJAw4BOoPVqMG+2S0H45FJAl2WkGyhoCGCX1YvfvA5quWgpC0FYUywSC9xbDG+L2b3nCoJSoqAWS5sW2YJAOAw9ob/7B+EYkSzzQhgCXvYMo0lZdgGt5RviePBTMlthQSAUsbOl3Achw7du0EUUpExTUzCggPcaXDm3bSwBjn8HPUQOW9ncrwGc21JL2f/lJZbIbx0jpIWDSxA3ewd2dgLYHtrAvFp5ChdYA/pksSmtBxna8E4WQwUtgVAMljTfVQbuIRkIM6YoqBH4k7vi/692hRSu/oqTdUM8bIJTLDuVEklLWDlsPSb6aebxFOZcxmJZjYP02s4s1znUecDTLUmWteQAUpzUFOA6hp+2mYnMnIFKVqBmIpVUqxqZ8W2t9l/gn8hpHGGaiW6XpSQpakuOpVmtcgeneJxc9CHUuYalAoqHSRSCkBkgdLAAi+Yb4CVLA62CA6CScJH4m1IN+8JcaglXLWELQmZMWlKWuV3dw6jamxJpBGsQmsqNJJqNnK41dSEG9wxe70/lt3+2eHOGSAg0GxBDkZO99LmA+PcKmWtKBLobNyQcGpz57YaHDwtLDLpyLOHL27D7Lx0NrFHPGLzY1KoKUkBISguH6iCaQxXs7m4s+0STxJmJloTMBCOYEghgitRJdTHp31taFU+G1FCEqUHQ6nSS6jch3LpAADgDB7wTgph5ilMGUVEAIAH4rhIxYHp84wpbo2vasallRQ+3SA4Kc0uSDks7Y73hebLUUqHTZyHba5ALt93g0hQAamy1dOWcAEgkWsaXHlF8ohVlFsNbBw5e+M7ecSnTLatCHD8H1G72sHc3HUWYHII3A946fh4pFL2F/9v7584FN4PrAKSghKmUQ7gksAPME9r5iluk3csRr6G2f+w5PIUVgzoTpSKncO3VTY9iT/vaBpSh2LHIFTEHcdnD42tGVT6kmxGGKUsz3BYNTd/nAE8Q6mD1AXcte5BbI2jNJmra5NFMtJFmSpmfHZtDpg4beCcMgpLDpu7OL4ugjUNizwspeUqUGIcioAEhicHzOmLQv/IzilpYCloSXFnIDsQPxEP8ArFpXpszyrhHU4vgHqBU6FMoFSayDd6S1r539IkJeG+LmWFy55SShmqU4Y6WBc3Ht2MSIvqR0ikunLZwuE4EOsnFmqGSSL+T489I6koFyoBCghKSCxCVFJdnLNckN28oDwhIUEJ6XFLHUuUk65pI1yfTfEcQlUgIQpIAqKgRcUqDEKswOP+x0Sbbo54JRVhZ3HFSFIIaWpSCqySSyiKnVdrFg9oEiWpCwHqD2CSXKTYs4DeZDXgnBzukkk0kMkgDz6gbNYPEWaaFLKioBQSVHRLsjNvK2PKJ40iudsrjOLHwPkOWZW4Yp2Iu7hnGwjctSUggqexAYYN6dMFxm8KSZnMK1MS5ICrBmY2BGSAB2PmIMgN0/CEkC3d3cOXdxeG1SoE7dkmy7oQCSaitRSQCbBrEBjgNjMTlKEwO5TLqZRYlvMZDm199osSquYoDROrAABwQ2jZHbuY14Xw6youqhKiE1KugMxKn1BSQ3mIG6QJWw/hPFkIKgkKS1VKlVJKgpyFDIGjH0vC0jiUTCumVy1fiSk0oSk1dAycsR5RvxHg6UTFljelNIYABT1aOS5OLOe4gPhPESilYUpSlzKbuawarU36iQ49XiaVOSKbkpKLEfG1dSA4PSLgk5wL40+cdGVLISkOaSlxoBhzvr5/KOX4winiKc0Gm4ADDAADhmhziJ4SEuT8NrO+d85v2jZr2pIwT90mxuRNKbKBKgW/E5G43t8ngikBMxTAMplAOpWG0uXBUbNCHD8YggJXZiVgCwSS1gMC0X4jxSSsCUTUpr/lcjLvpthzmwjLF3RrmsbCz+I5a1JPwhmCVFQqYPZywLHvYQxOWulSmKkoSkZFiWDEgh30bbEKypUvmlaFTGsAZoBNwxuM3e+0HnyullBKmCWU/UGcO5uQ2l8DeG60Ctpk4XinSusKJYsQl6TZm2Yt7Ew86F9IJqAuA2o7h8fe3M4ZRqUVAsGqqclQABu7aa6vDcqQEqUzMouGqJIcuC5qcaG/nETSsuEnWxnhhY5H1bDX2aNeIcKD1ikKp+Kl3pIYsDc38/SEBNpUxU/mL4zdzjbb0hyYoLBCgkljSog+YcpJ1SPsxDTTLTTVBEqcnpoVqCgoc6lsjX9MwPiFWDC6bXS+NCcgsCHhQTyCzEtSb4IOWSc4+UGmTkt1O1Iy5JS7OAC4bYnXLQNbBS0RHGJCuYkhJ+F0hJGj9JNJxqNBEhObIYupTu/UWIUb3B0tTZ/XSJFOMWZ5UA4DiUpUVqSx6iAXCaRY0qB3+V9oV4uUkgCWu0xirfF6rv8QJY9onFJMyUTSCBMCUkLSLtd0vcM1wwsY14f4eeYCaUBnVUaUJ0a9zvbe0dCpbMHb9oWQpLSwamwSm4LNoG33hjj+IT8INIUk1KAKWKSWBtd9zvCXAr5i3LpS6ikJ1U4YPqWO0WZ3NmAHqAJNRBckXZnYP238oWO7ZWXtoNwC2T1kHUHV33HYfWDFQMoqUkhyp2wp7MLtbIfV9hAJs0/CFG5SkBRulr4xYmGFcRQUJKSwZRcEANkKDXAF9Yh82WtKhOfxBRLsSxqChZwVDyzY+cOeFLKZIL2KuYcMA4HpocYJ84WncSlQMtgQVJKSCwT1XukdQNRPa8dLgZ4rNLKln+mQ+GYVJDEY2LQT+PAdP5AfGkhkpSLKdTVAdPTgl2Iz5HzhDgPCipNVaJcxCwKCkiZ3I3ZsHe0NeOz2UhCqiEpU+hYiwGjN9YzwYSJaySsgKpVdjbW9zenT20ItqCoJJPqbOdOR/6hlHmdTl7Va3b77x2J0lRlpAUmkrVZRNSWSGWHtcBn3F9I46VoM+zlN73tZ3DYbb6Q7JU8wJSagwCixAGo8jY2840muDLp1v9x7h/DUILqlmakpPQCy3s1K6eo2xreAykBP8AUlyqKqukgLDHFlA2ALYfW0GkrCgoXBDA3dmbqGrWJcQl4hwxSlMsGZcv1hTJDWSFEXBPpm0ZJtumzZpJWl/sZZJQ6dyunUPpYeWIOEg0rTvly6QpOoxnP7QqpKUuFJOgBSAGUzEHHd7bwLmBCQayACKhSQphoCzG7gE3HlBTfAXXJlaVOyXqsQQSG/CW28rZ7RqZxCkpBIHTkAvZRbQ7B7waXxdYSoqJABZP4gKrJpAY9tIIEoIYjKQQSciwsXzm0VfhomvKZkhK3KQT/nempmuNLfMQfgpgAuQnOepLk468h3zCHDdKWJLhh+bGwPbGRo0b4TjWUUq3AcAC+QC2GcfYiZR1SHGVO2N8bLmJCSA6QkEsAl0gluWLizX9GZ3iuH4khRCAQ4IKgoJtr5je3+wYgMcmkG2CUgvYguLPaEyuVUUUlFyUgAkhz+FRurODEra4Lkqd2NUKLikrB+JJCc2/DVc2vEhXnqAdTD4VBRLKpIyXDkFxgaxINkto5s3h0kFrK0yoXZiFA2Z8HaCcCtSZZSUm+S4uzLSASDhhb/cJIU4OHIcBjdhYk6a2s7Q3KAlkFRJS3UKgArLgkjs+MCN5LVMyi/Ix4vxCKSqhSFkimmY9muzuWNsb7QjwZFDverBFYCb47gtbV/cvEKSpKD0pWxBJcEEnUFw7EYAsDiAS5VNKBMGCSwOMgOc9/WCPxoUvlY7L4ZyaKDSCov0u7uQ2TclhoIzxZmc1qk9SHVQ5YMCQUqulVg/kPWuHFMklQcq+EkkBnuc3yC52jcsOgLNlkj8IUCEg3L/dhCvZVKi+C4kyZrItSkk09T2HUWfF32viD+EkGZNYpSHNNAcYsOq7EaHB02HIISkrUKS1NqQDoCE4cBIDX+cF8MQyK6QPioURkK1VsxAaInVMuF2hDxjijzipwXIp6WskFNw+d83hvlpVwy2DKqBBJsSH9GLpDdkneOari6lf3U02wrQasNI63h6ZYkqBKVqWF9JcNqFJD3anbXtFy1FGcNykebmq6jd7mOj4XNZQSD8TEn8vUHf2Ec5EpS10oSSSbJSHPoBHS4ThT0g9IPV/c4FnfDvYi143m1VHP07ytDhlVTEgzBLWQB1JYHI+MG2B6eUYVxBWSqdNKpjkAhRUQEkAJSMEFyW7QVfhypk2WlDVFe4JNRGhOgOLQGVwpM4rSUqZQNNBSznNDeeuY51R1O/oL4dxgIIKl/ncEC4Ch1DsCfeG18DImUqPMCqwSCE8tVZdx+I2s37wjwpesiVWFBReoFQCXJcOHw2GtE4bilIJdR6ywYMxS1ilWWL33hSTu4jTTSUgiAU9AYKFTNbJJSEvkO2b7d5KmpIcynIKQqlb2DBi9wLE2x7Q4ucHWpKlsshR6QqxIHxfhAxjaApnBSqXBym5YByvFu+g9om78FViJ8TLUhSRcoL/ABDpZzYKwbDeK4hNZdx1INQDgggMCR5NvttDFSVJSoVFSWu5IBe7JJDa+4izNQKUuxBdLG4y43a76frFZEYk4eWuWxcLemmkE6G4NwSdi+YviZYKQtLpKRcEuRcAgIylTMQx9dIqRxBSrJUlTa3B1Dav6e8HlzLlmCTVh9Rvm7/W8S207NEk1QtJKnAqJLEtLBU9y6lOPixcaZ1iQlxi1pNy6AHAStkhywNi172F4kXg3tGLmlpnPkzSkhrf0yrAyzv7gQ4lVUtlMRY3Ad7a51xEiRcuSF8WJ+HTCmlQ+JyHybNh8ZjoTC61A4TRT2sbCJEhz+Q4/EhU6Eg4ZX6CC+LdKABYAmJEiC35OlxHDp/lOHU11HiSbm5SE0ltxAeJtwwIsQhQ+n+4kSMl4/dmvl/scyYKF9NumX3+JCVHO5JMdJYfhUzGFaVLALAMCAcYyTFxI06nKMulwzzKFkKcEgjBGfePTU9KP8X9SQD7xIkX1vBHQ4ZcqUDMAOGTqfz75i5iOWp02JVMe5Lth38hEiRjLydC5MJSKUkAAmaoOAAWpIZ/SOfxyyJYIN60l9XKVXf0HtEiRUOTLq8BJUw0pubu4FhZmcYjpqQAQe4bYOkmwwPSJEgnyVDg5swVC+pUS1rhJNmxc6Qn4XxCiQkl0uAxva8XEjRcGM/khuXJFJU1wqUAf8q3+gi5iilTCwq/SJEjORoE8SkJCJSmFUxCVLJu5eZe+PhGNouJEilwKfJ//9k=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45073" name="AutoShape 14" descr="data:image/jpeg;base64,/9j/4AAQSkZJRgABAQAAAQABAAD/2wCEAAkGBhQSERUUEhQWFBQUFRUVFRcUFhgVFBcXFRgWGRYVFRQYGyYeGBwjHRYXHy8gIycqLCwsGB4xNTAqNSYrLCkBCQoKDgwOGg8PGiwkHyQsLCksLCwpLCksLCwsLCksKSwsLCwsKSwsLCwsLCwsKSksKSwsLCksLCwsKSwpLCwsLP/AABEIARMAtwMBIgACEQEDEQH/xAAbAAACAwEBAQAAAAAAAAAAAAADBAABAgUGB//EADsQAAECBQIEBAQEBwABBQEAAAECEQADEiExQVEEEyJhBXGBkTKhsfBCUsHhBhQjYnLR8aIkM0OCkhX/xAAaAQADAQEBAQAAAAAAAAAAAAAAAQIDBAUG/8QAKxEAAgICAQMEAQQCAwAAAAAAAAECERIhMQMTQQQiMlFhFHGBkULxI1LB/9oADAMBAAIRAxEAPwDx6ZcGRw5OASOwJzFhEd7gJnRLCS6wFikLCAaiWqSfiPlH08nij5GHudHDEgs7FhYlrA7Ew4jwlZUlP5khQN6QCHuWjoomtLS1LCWUqCphF71Ay/xE7xuTxDTJJr6KEgiqwISxqD2u2YnOQ8Yrk4fJOx2xrtGkyj+wB3aOxwExgus1KlHmJINQKmpz5kQCWv8Apm9+Wdbl5oP0i1J2ZSjGrEeQQ9jbNjbz2i+UWdi27W94aQvqS5sJZFzb4FWglAAXcEUMCVOT8LAJe3lo0Vm/ojFMT5JZ2LbsW94nKNnBD4tny3jozZbKVq9NQChYJIKunNmZtBGVzGNgkdYLldT5LtoL57wlNicEJGSRYhj3tGaYanoDDTPS9QHcbPf2gVMaRbezKbS0gYTEpggTF0xZlkDpiUwSmLpgFkCpiUwamKpgDIDREog1ESiHQZAKYoohgojNEKh5CxRFwaiJE0XmKhENSuLWAAFWS7WBIfLEhx6QMIjQTBimtl5tcGAmNBMECIsIhmeRBNVTS/S7tbPc5MZCYJRFhEFJCcmwYTF0wUIixLgJ2Uqco51yWAJ8yzxgJg3LjQlQKkU7YAJjQTBxLjQlwWLEXCIsIhjlxYlwWPAX5cWJcMhEXy4LDAW5cQS4Zoi+XBYYCplROVDVEXy4dkYCZlxRlw9yYrkwZBgIcuLh0yYkKxYs5iURsSoYTJjYlQrNMRcSo0JUM8uNcuJstQFhKjQlwxRFiXCsvEXEuNCXDAlxrlwWGIuERdEMiVFiXBY8RcS41y4OJca5cKx4C4lxYlwxy41y4LHgL8uL5cMCXFiXCsMBblxfLhnlxYlwWPAW5cWJcM8uL5cPIWAsJcXy4ZEuL5cKxqAryYkN8qJE5D7ZyxKjQlQzyosSoWQ1AW5UaEuGRKi+XBkNQFxLi+VDPLixLhZF4C4lRoS4YEqNCXCsagLiVFiVDPLjXKgseAty4sSoZ5UXy4LHiLcqL5cMiVGhLhZBiLCXF8uGRKixLgyHiLcuLEuGeXF8uFkPEW5UWJUM8uLEqDIMRblROXDXLiCVBkGIvy4kMiXFwsh4HMEuLEuGhKjQlRnmaKAsJcXy4Z5UXy4Mx4CwlRYlQ0JcaEqJzKwFhLjQlwzyosS4MwwFhKjXKhkS40JcLMMBYS4sSoZEuNcuDMeAqJUXyoZ5ca5UGYYiolxfLhkS41y4WYYiolxfLhoS4uiDMMRblxOXDPLi+XBmLEWEuJy4ZEuL5cLMMRYS4uGAiJCzHiICXFiXBWiwI5e6dnaBCXGhLgtMXTB3Q7QKiNCXBQmNAQu8PtAhLixLgwEWBC7yDssFy41RBAI00LvIOyBojQlwUCNBMHeQ+ywPLjXLgjRpoXfQdhgeXF8uCxIO+h9hgxLicuCOI08HeDssFy4uiNFYiucIXeQdhlURKIoz4o8RB3kPsM0ERIyJ8SJ7yH2GcscQIscQI+eS/EZp/GR5k6xP5yYfxKOpufnePO7x7P6U+hjiRFHj0jJHvHztPEkjJ87wQM15l9mJMJ9ca9Ij3v8A/Xl/mEQ+Lyx+L6mPAmaNFv5PBEhR331H1hd8tekR7oeNy9/kYGv+IEgsEqPowjx1BAuQDvV+8LTPEZaczR3Dkn0ET3rK/SxXJ7YfxCXui3YufpFzf4hP4UX/ALtPQR4qX4i/wS5igcEihOmqoZ4UzFlqUg7B1EeZJAEJ9elspeli3pHqJXjs3UJPZiPnB1ePK0SPUmOVwvhrfGX7Wb5Q8JSMAARzv1iR0L0S5dG1eOzH+FLbX+sFHj6tEB+5tHF4rhVJLgCYNiaVehFj6iFRx0kGlbylbL6fZWD6GLXqbWiH6SKe6O5N8YnHBA8h/uBy/EJo/GT53hA8Ik4VGTwZ0Iif1KNF6XWkjqK8Umv8XyEEX4xMbIHkI4h4dW0ZZQ1Pzil6hEP034X9HV/nV/mPvGv5+Z+YxyL94tz3g7o+z+x108dM/N9I2fEJp/4I41R7xrmHc/ODuvwPtLykdlPGTd29BEjjiYdz7mJE9yX2Haj9I8YqbxCv/cXLQ1sOw1f2+sVw88JZ5xN3IQlgezJe0cH+YmLNkh/8aj/5PB0+HTVfEogd1MP/AMj/AFHU+nrbSONdW3pNnZn8XLGazr1KoH/kQflC48cQk9ITbDArOuth84HI8BQLrJc+SfO6r/KH5PCITcANuWHzV+giPYtGse4/wKo8bmqtLQo+QCR8n+sGSjiVh1KSge/1JEPKnJQHWoIG5yf8XufQRvhUzJvVLlsmzTJrpBb8o+JXyEZuaXCNV029OV/sKJ8CBDzZi1gXyyfnD3h/Co/+GWFNYlIASP8AKapx7XtD0jwhPxTTzT/dZAbNKNcavHSXPAGwHt5AaYxHPLrN6R0w6KW6/wDReV4W5danf8KHA8io9SvlDkuYBaWABqQLem/n9YWVOJ7B2bfz+/ONpmMH+9owab5NrS4HOawt5n7+8RhE/qI1ASfcmFFzWIB81foPpGETete7pHew19SfaFgPI6i1uHGYT4uSlYpWkKGx37bRaJ3+/eJNNrZZ/MQlp6B7OKvwZcu/DzCn+w3T7ftAU/xJMlFp8sjum3yx7GO2tYJPbO4f64gSwCGUAfPHzGfOOhdRPU1Zzvptbg6K4TxyVMalYfY9KvYw+OI+9P8AUeW47+F0ljKNJ1GR7Pb5xyhxvEcOzlQA36k/tGi9PCfwf8Mh+on0/mtfaPflQOQPb/kVSn7tHkeE/jAf/Ij1T/qOxwfjMuZ8Kw+xsfLf5RlLozhyjWHXhPhnVVIG59b/AEjH8vsR9PrAhN9txcfL9YIme+vveMrka0iHhTsfr9IqCCb9gtEhZyDCJ4lEgk0iojVmQn5XPvDUvhi1mSNaQx730hXh/E1TpvL4aWZq90koQwypRy12ckQunwfiZriasS0AkFKWuU6UpYE+Z1B1j0Hf+To4FX+KsZ43j5EosTUoWYMs+7sPeC8PwvEThUhKeHR8QUu8wg/lfA1084c8P8NkyLIQSpmKlfFexAcUpY3cHNo6Kzmsu4AINxY6k99Yxl1K+K/s3j02/l/SE/DfBZSCpQBmzEliube4uSkHA+bx0nu/xaX+EM2B6Z7wuZvoPl9sIEviNBr8/L1+mkZVKTtmqaitDUzivU7RhSsFRudNA300N8PCkpbDWo2wS5GQAGYDfTSChegLjNQJ0vYflHzIisSMhlK7DX9Tl/K/3aIZl74Tm+v7D9YCqdZ7/lSGB2uW9zAp8ylKE6nqLg72x3u/nCURuQzLmPfJUfXQe1/kYxJnupfb61qFu2B7+g5LBSKcA4BDWZ3GcqFmvTAOAUeu5Ygl8EEudfIYh46ZGW0dLnMxyBqPbHtDNW232PeOehYYgkAfIA2dvONyJjhrVBz/AL1t/wAiHE0jIYmByGzpm5tYtnt5wHmhsscFKtDsfnrBFKubZ0IgM1BAJSWJICdQo6Bu+rX9RdL6G2bUGx7ai+n+j/3Lg3IezHf199YBwnFBXSQygzp1Gjh7s77sxgs1GDt8Khl72Je+7eUXVOmTdq0c3jv4eTMJVLspT1EAKyb9B+oP7+X43wuZKdw6QT1ByP8AY9Y9uC2wvYj4S+naNk1BljIBcbef/dI6IdeUPyjm6np4T40zwvB+MzZXwqLbG4tiO3wn8aA/+6ja4+3+cMcZ/DSZp6AkE/iBpb/JOPUR5zj/AAhSCqkKKU2Jsb6kMTZ9fKOn/h63PJzPvdHh2j23B+MSpo6JjHY/6LGJHzpSCDdwRY6EbhokQ/Q70y/178o9z4Xw8uSaZQCVEHqfqLMWJYsMZZ4LNllRC5huzWcWvY6nZrRBNSBTLAYu1svk0nvvAqrXc21Y92+/SOOm3Z3aSoYrsAAzPi1xn7+cY5gY+Tt6fLSFzxGGPc642Gpzj9oChJUlR+Fg6mvvoRsNrN6xWFEOdhTPKt09QD4F8Mf+eka5ZYD87OwZRbS9kjOHd33gAnBIBBe4AFjj8Srixv8AvBvgJchSjdSrsHDpAcWbSzRRFhpc4gkBlEi5vvZPy9NhG5bFkpbv6Z8wNt4FKNGCKi7gjfL97j0I3eJMBCGFipt7DZQf7eIorgNLmhRf8KXALl2GpB8j84AJz3KmBVUXbG3ffexiuJmEJSlrqNwLGnBc41+RjKVg9J/GUpB7rLDTQAn1iq0K/AxQCsFQSSkdhdRKyoN/anL7Ql4TxNSCS4ZLhy9iC4vu5LQbiZtJmsElISs5uyUUg9znawxeF/A7oFmT0OARfzB73ikvaQ37kjpSlFk3sU318ztr84tEwhdwGId/Uu/184SkzCxD4UAzEBgDYP5dnhorIBBGGI6dDnGTn5xDRrFjR2YMcdvvzjSDpgX0PrCjsL2IxbTtvmCpIUHBexs5JLCwA3x8u0ZtGlgJvD8wpoUEzEP1G4Js+pxrgkXzBeF4oLKk08uYD1J3Lu6Tq7P6+cZUkTE2BCgDrc4vlwbb+sBnTmcrLKRKHX1FJOSCjNnfOSDiLq1TM+NjQWGYYJBIPY3+nv7wJCiMdQbBsoeuuf8AsYRxAmJdKwJqWCgsWVU9lHUm/V3jVTkpYy1g4fXsNrD7eCqHYSXMf4Xs9tbad4uYsK+K98tSffX9oCtBao2OpH6j/hsN4oTLgKycEa4xr6NAkK2K+IeApmdQBKtSmy31KtD55vEjoJWRgn6jtf3iRa6s0qsiXRhJ3Rzqu702JDG7YGt/17QGZxFifMAdmN1K9MDfWFJk5ibDJ6nABP8Aa9lPh/8AkVwchTVVEJNIKRfa7HN9W9I0UUkZudvQxLkHoqV8b5ubWTSBdvSzecbXxZcJarpBoLKLqLhjl7enzjUxRCgwcBLVDKLWCX1IOe5MYk9KHWkqUSoghqhfrqJu9xdW0LnYfhB0ChCmYrU9ncCoqao6318zrEkK6ATuGvktmr383gRlu/USAVGao5IA/CfzGw9ItZKjUlLBgEDQ6AkDFiPn6KvsdjMtDnquLEs9yXYDfB/aMSnUCpnFTuLKOj6W7X0gHFgn+mlTAXJZ3cWILOL47ecarUlICQl1KYgWIAdiz+XtrBQWbK3mFQwpgkYIALEAgM1vk/mSVOFaTcUlRSWSRYUg9md7/OFQVMXQPhUBpUzOEl7G7gWe28a8NnVpmKKQApkJcgth8XGU42EElSCL2kE8TkgSlqPxIQA4IDFdSiWZn3PszQn4aFoFVVSSyR+b4rGl84thoLx6KkzkobpDqudCLBGjFxbIBxAfD1OguKsMUqIJUPy2YPvFxVQIk7nZ2OIDPZxc2F3F/X7EY5yQPisb3Gg1zvA0zLm7lQBvoSTZiLlgfZ9I1MQCta6WUrNOOlrJAwMRlVcm1/Qbh5oOFYtd2vjXGPeNlJSrBZrdRb65d458/gklYU5S6R8JbBGutj8vdxAUQBWota5Bc6HHkIlr6Y035RpaiCCLE3Bu2xHb0/QQbmkirS1QDZBcMCMu320KJmk4uD8OhCm88Zx+ttSuKpuBk3SqxYnDfT7ZUVYKfJ5ksKQoomy3qT8KXSHIxZJD6tlsmKTxalSipSVJXLYEhlMVB0pNxlgX0YwwopcKToCUF7YV0l2cdjvC/ivhpny65RAmS6npV8YcMDqXbJOhi7TpMhpq2jaOIKiULCd2BuwdlpsHBd7bHeNFQVbIOlQfpcjubk3yMbxzvDvGawETVdYuC1Kkl8Bsg6hv3fROBNMxICh1JUC6V6FSS3uPKCUXHwEZKSIEqGDkOynfOjWVg3zaJGeJJQCelN3B6gCSWu2sSFyJ6OUnhHW7FRUDQ4ZikJUklIsMgdyTmwI1eIVKwCSfjBIAySkOAKRU7WaDzeIddCSaVCYVv1dYcEsL5AOxvFSZDAuLsauknIYpcFgtTq/TEb+NmL5pEnlKVVOAkMHBIdSiVMxOqRY2scaQxUpTpFjMBch2YXPkbXbeFZwKku+UpSnNksQdHdyXcHO0EljloKUmoqJqNlMBcsHBzcEFtDA1oE3f4CzSkJSlIZIcKN7u2d/37xqVxQSAVFiXT5ZBLN2+8QDh7iliQkVKLOSzu4J7N/yJNKJkxJdv6ZuBlnAQ5P8A9f8AkTXhlZeUMyFOcjDsL9IxsXt6QPiz/Vtim+KcE5vd9LYeB1UWNJqIAqYDCSoGl7j5Hu8ATwxBCQSFLL5q+JsNY57ZhpbE34GqiEnOCrF3Nh994a8PlgEJcUoBUXDCoAqOTZwE93hCVxCgoLCi5XSLMcEU3Fwx+eDDYnKQlgSSH7ukkIpDbB/bziZLwXF+WceeojhlqOVzADq4SSxCtA5w8McIkJlFKibpzYh3DFjoz28u4jHjbKlIpYB21DKJFYY4GPKHQDSGYsi57gZ/WNW/b/Jil7/4JxFHNSlTqKRQXsXd3PZizdoLL4UBaimq5SGrKgxwd8h4HxTmksHSxwl3OxPZrZztEUFJWKWS4L7PkEWtkiM/Bp52aUtVBOoYh9SH+o+sG4XinIunq1BwTv8AMesRM8vjcYfIcY7H/TwLmJIYgVDBGtrX9Ndon+CuHyMTFgG5AfQ9rn2/XaDqkhTFuxpyzkYHc43gSlJmIyPzaaevb56QKTN/uumxxj7f7ER4LtWM/wAuoKBSULlqaoAUK0AvhwOpwzh4HO4JUp1ocEZpKa7MEmmwUk2Cr99IDMTlJIYk01DF8Bvld4JzSel2UAwBHSXqbI1AI9PMQ98i0Cm8IuYBMlmXzOWlK60gkliCbBiaSr09DCMniClS0zFVpBWE8tRQlwfjQ/YEM2hh4zSmohPVLTWylAEn4SEh7202jPivgCZssKkkGYkpBAUCVDYXZwTYZ0i4yS1LgzlF8w5NrU0uoomKSllBaBUpy6WKgHTnBzEjn8D4mlDoXUhrFKyUuBgsEkFjo2xGrSHi1qhKSluy0ISEoSAGINQDpUxJZ3zSQLW9XsGXNTUT0qAIt+FZDMCo33OmuYUKuYQAwTKrAUTShSgblP8AddLO53MMIlmtaAhQCfip672KSG7DR/1jXCuTPK+BjhVJQULWogFIZy9J3cgvd7dzFzVnUspQ6DZy3xFXcnzaBL4sTXKgyUEHtVqCLtfY6QaUGpU4N1Og4JbR9w12taIeik/o1MnBKVy6g9ncFKgbdiLClw8DkyQFI5a1U3cHJtUQFDSx9heMrnklTKqUEhzdjqlKi5Yj1xeC88JSXLKYBNiA9/3v5tD4DkwuaVLIuyCzkAhJGpBDlyWA7awOVMdSzSUNZylmKi16Q2NrWtGJaWSRh0gbi9wnXeC8FKUKQDhLrzk2A+bw9JEq2xjqSQAX5YWskbgWRTo5bGXtiMeLEcsEgpUog5ZtTcPYPjRmhfhOOUSpM0fGoAHyckhgz/WD+IcUCqjqJCarPY1BRULOHAD6RFNSRpacWczjkqkupNKXW6Ug1pTZzTUSdRcj6R1fC+KqQCq29OEgfb5zHK8aAylwlRBOSGU7HA0cX29YYSikClQLp6QEsVJNgovhyDY/ONpLKCMYNxm/o7PEpqS5uCUuQQzAsFA3th/T0DMkPSQWIJykHSw8sfZMZk8QlUkuyTSRnVgM649YVmzilAZTktYpLqJLkpYsbhuxOjRhFeDok1yNDpN8MHs29nchmIvGpg+HqLEtcA9xd/u0D4fiplLnUBgWVbFzqb3+kY4icyQQLEsMC7uBe9iM6et2k7E2qsakSaCLWOouO+DqHjHFIKFJXipgoaE2wTfTHbtGuH44FIVbuP0zvHRUApLA2IBG3a2Mxm24vZooqS0KIBNiCUnQEkaHKb6xhMm1ulSSMmp2JbqByYFURpTbZ05s+30jM2YsKChSpIBJAc2F2N9HB9RtDSItDk6QmakuglSRSz0KI/yGj/WOVwvHDhiAQpcokgg2pLAKBYm7nzxBpfE0qStMs0jCgqzFIBDuwPZt/KOhPXWCpBQCrIqBvh+kl86j8ORD+Onww+W1yhTxXwUzF8zhi9TghJqvYuCHABDneJCo8Vm8Mpw6paiosQEJ1ZSCMO7lt+8SNF3Uqik0ZSXSk7k2mKy+ACwyUJAw4BOoPVqMG+2S0H45FJAl2WkGyhoCGCX1YvfvA5quWgpC0FYUywSC9xbDG+L2b3nCoJSoqAWS5sW2YJAOAw9ob/7B+EYkSzzQhgCXvYMo0lZdgGt5RviePBTMlthQSAUsbOl3Achw7du0EUUpExTUzCggPcaXDm3bSwBjn8HPUQOW9ncrwGc21JL2f/lJZbIbx0jpIWDSxA3ewd2dgLYHtrAvFp5ChdYA/pksSmtBxna8E4WQwUtgVAMljTfVQbuIRkIM6YoqBH4k7vi/692hRSu/oqTdUM8bIJTLDuVEklLWDlsPSb6aebxFOZcxmJZjYP02s4s1znUecDTLUmWteQAUpzUFOA6hp+2mYnMnIFKVqBmIpVUqxqZ8W2t9l/gn8hpHGGaiW6XpSQpakuOpVmtcgeneJxc9CHUuYalAoqHSRSCkBkgdLAAi+Yb4CVLA62CA6CScJH4m1IN+8JcaglXLWELQmZMWlKWuV3dw6jamxJpBGsQmsqNJJqNnK41dSEG9wxe70/lt3+2eHOGSAg0GxBDkZO99LmA+PcKmWtKBLobNyQcGpz57YaHDwtLDLpyLOHL27D7Lx0NrFHPGLzY1KoKUkBISguH6iCaQxXs7m4s+0STxJmJloTMBCOYEghgitRJdTHp31taFU+G1FCEqUHQ6nSS6jch3LpAADgDB7wTgph5ilMGUVEAIAH4rhIxYHp84wpbo2vasallRQ+3SA4Kc0uSDks7Y73hebLUUqHTZyHba5ALt93g0hQAamy1dOWcAEgkWsaXHlF8ohVlFsNbBw5e+M7ecSnTLatCHD8H1G72sHc3HUWYHII3A946fh4pFL2F/9v7584FN4PrAKSghKmUQ7gksAPME9r5iluk3csRr6G2f+w5PIUVgzoTpSKncO3VTY9iT/vaBpSh2LHIFTEHcdnD42tGVT6kmxGGKUsz3BYNTd/nAE8Q6mD1AXcte5BbI2jNJmra5NFMtJFmSpmfHZtDpg4beCcMgpLDpu7OL4ugjUNizwspeUqUGIcioAEhicHzOmLQv/IzilpYCloSXFnIDsQPxEP8ArFpXpszyrhHU4vgHqBU6FMoFSayDd6S1r539IkJeG+LmWFy55SShmqU4Y6WBc3Ht2MSIvqR0ikunLZwuE4EOsnFmqGSSL+T489I6koFyoBCghKSCxCVFJdnLNckN28oDwhIUEJ6XFLHUuUk65pI1yfTfEcQlUgIQpIAqKgRcUqDEKswOP+x0Sbbo54JRVhZ3HFSFIIaWpSCqySSyiKnVdrFg9oEiWpCwHqD2CSXKTYs4DeZDXgnBzukkk0kMkgDz6gbNYPEWaaFLKioBQSVHRLsjNvK2PKJ40iudsrjOLHwPkOWZW4Yp2Iu7hnGwjctSUggqexAYYN6dMFxm8KSZnMK1MS5ICrBmY2BGSAB2PmIMgN0/CEkC3d3cOXdxeG1SoE7dkmy7oQCSaitRSQCbBrEBjgNjMTlKEwO5TLqZRYlvMZDm199osSquYoDROrAABwQ2jZHbuY14Xw6youqhKiE1KugMxKn1BSQ3mIG6QJWw/hPFkIKgkKS1VKlVJKgpyFDIGjH0vC0jiUTCumVy1fiSk0oSk1dAycsR5RvxHg6UTFljelNIYABT1aOS5OLOe4gPhPESilYUpSlzKbuawarU36iQ49XiaVOSKbkpKLEfG1dSA4PSLgk5wL40+cdGVLISkOaSlxoBhzvr5/KOX4winiKc0Gm4ADDAADhmhziJ4SEuT8NrO+d85v2jZr2pIwT90mxuRNKbKBKgW/E5G43t8ngikBMxTAMplAOpWG0uXBUbNCHD8YggJXZiVgCwSS1gMC0X4jxSSsCUTUpr/lcjLvpthzmwjLF3RrmsbCz+I5a1JPwhmCVFQqYPZywLHvYQxOWulSmKkoSkZFiWDEgh30bbEKypUvmlaFTGsAZoBNwxuM3e+0HnyullBKmCWU/UGcO5uQ2l8DeG60Ctpk4XinSusKJYsQl6TZm2Yt7Ew86F9IJqAuA2o7h8fe3M4ZRqUVAsGqqclQABu7aa6vDcqQEqUzMouGqJIcuC5qcaG/nETSsuEnWxnhhY5H1bDX2aNeIcKD1ikKp+Kl3pIYsDc38/SEBNpUxU/mL4zdzjbb0hyYoLBCgkljSog+YcpJ1SPsxDTTLTTVBEqcnpoVqCgoc6lsjX9MwPiFWDC6bXS+NCcgsCHhQTyCzEtSb4IOWSc4+UGmTkt1O1Iy5JS7OAC4bYnXLQNbBS0RHGJCuYkhJ+F0hJGj9JNJxqNBEhObIYupTu/UWIUb3B0tTZ/XSJFOMWZ5UA4DiUpUVqSx6iAXCaRY0qB3+V9oV4uUkgCWu0xirfF6rv8QJY9onFJMyUTSCBMCUkLSLtd0vcM1wwsY14f4eeYCaUBnVUaUJ0a9zvbe0dCpbMHb9oWQpLSwamwSm4LNoG33hjj+IT8INIUk1KAKWKSWBtd9zvCXAr5i3LpS6ikJ1U4YPqWO0WZ3NmAHqAJNRBckXZnYP238oWO7ZWXtoNwC2T1kHUHV33HYfWDFQMoqUkhyp2wp7MLtbIfV9hAJs0/CFG5SkBRulr4xYmGFcRQUJKSwZRcEANkKDXAF9Yh82WtKhOfxBRLsSxqChZwVDyzY+cOeFLKZIL2KuYcMA4HpocYJ84WncSlQMtgQVJKSCwT1XukdQNRPa8dLgZ4rNLKln+mQ+GYVJDEY2LQT+PAdP5AfGkhkpSLKdTVAdPTgl2Iz5HzhDgPCipNVaJcxCwKCkiZ3I3ZsHe0NeOz2UhCqiEpU+hYiwGjN9YzwYSJaySsgKpVdjbW9zenT20ItqCoJJPqbOdOR/6hlHmdTl7Va3b77x2J0lRlpAUmkrVZRNSWSGWHtcBn3F9I46VoM+zlN73tZ3DYbb6Q7JU8wJSagwCixAGo8jY2840muDLp1v9x7h/DUILqlmakpPQCy3s1K6eo2xreAykBP8AUlyqKqukgLDHFlA2ALYfW0GkrCgoXBDA3dmbqGrWJcQl4hwxSlMsGZcv1hTJDWSFEXBPpm0ZJtumzZpJWl/sZZJQ6dyunUPpYeWIOEg0rTvly6QpOoxnP7QqpKUuFJOgBSAGUzEHHd7bwLmBCQayACKhSQphoCzG7gE3HlBTfAXXJlaVOyXqsQQSG/CW28rZ7RqZxCkpBIHTkAvZRbQ7B7waXxdYSoqJABZP4gKrJpAY9tIIEoIYjKQQSciwsXzm0VfhomvKZkhK3KQT/nempmuNLfMQfgpgAuQnOepLk468h3zCHDdKWJLhh+bGwPbGRo0b4TjWUUq3AcAC+QC2GcfYiZR1SHGVO2N8bLmJCSA6QkEsAl0gluWLizX9GZ3iuH4khRCAQ4IKgoJtr5je3+wYgMcmkG2CUgvYguLPaEyuVUUUlFyUgAkhz+FRurODEra4Lkqd2NUKLikrB+JJCc2/DVc2vEhXnqAdTD4VBRLKpIyXDkFxgaxINkto5s3h0kFrK0yoXZiFA2Z8HaCcCtSZZSUm+S4uzLSASDhhb/cJIU4OHIcBjdhYk6a2s7Q3KAlkFRJS3UKgArLgkjs+MCN5LVMyi/Ix4vxCKSqhSFkimmY9muzuWNsb7QjwZFDverBFYCb47gtbV/cvEKSpKD0pWxBJcEEnUFw7EYAsDiAS5VNKBMGCSwOMgOc9/WCPxoUvlY7L4ZyaKDSCov0u7uQ2TclhoIzxZmc1qk9SHVQ5YMCQUqulVg/kPWuHFMklQcq+EkkBnuc3yC52jcsOgLNlkj8IUCEg3L/dhCvZVKi+C4kyZrItSkk09T2HUWfF32viD+EkGZNYpSHNNAcYsOq7EaHB02HIISkrUKS1NqQDoCE4cBIDX+cF8MQyK6QPioURkK1VsxAaInVMuF2hDxjijzipwXIp6WskFNw+d83hvlpVwy2DKqBBJsSH9GLpDdkneOari6lf3U02wrQasNI63h6ZYkqBKVqWF9JcNqFJD3anbXtFy1FGcNykebmq6jd7mOj4XNZQSD8TEn8vUHf2Ec5EpS10oSSSbJSHPoBHS4ThT0g9IPV/c4FnfDvYi143m1VHP07ytDhlVTEgzBLWQB1JYHI+MG2B6eUYVxBWSqdNKpjkAhRUQEkAJSMEFyW7QVfhypk2WlDVFe4JNRGhOgOLQGVwpM4rSUqZQNNBSznNDeeuY51R1O/oL4dxgIIKl/ncEC4Ch1DsCfeG18DImUqPMCqwSCE8tVZdx+I2s37wjwpesiVWFBReoFQCXJcOHw2GtE4bilIJdR6ywYMxS1ilWWL33hSTu4jTTSUgiAU9AYKFTNbJJSEvkO2b7d5KmpIcynIKQqlb2DBi9wLE2x7Q4ucHWpKlsshR6QqxIHxfhAxjaApnBSqXBym5YByvFu+g9om78FViJ8TLUhSRcoL/ABDpZzYKwbDeK4hNZdx1INQDgggMCR5NvttDFSVJSoVFSWu5IBe7JJDa+4izNQKUuxBdLG4y43a76frFZEYk4eWuWxcLemmkE6G4NwSdi+YviZYKQtLpKRcEuRcAgIylTMQx9dIqRxBSrJUlTa3B1Dav6e8HlzLlmCTVh9Rvm7/W8S207NEk1QtJKnAqJLEtLBU9y6lOPixcaZ1iQlxi1pNy6AHAStkhywNi172F4kXg3tGLmlpnPkzSkhrf0yrAyzv7gQ4lVUtlMRY3Ad7a51xEiRcuSF8WJ+HTCmlQ+JyHybNh8ZjoTC61A4TRT2sbCJEhz+Q4/EhU6Eg4ZX6CC+LdKABYAmJEiC35OlxHDp/lOHU11HiSbm5SE0ltxAeJtwwIsQhQ+n+4kSMl4/dmvl/scyYKF9NumX3+JCVHO5JMdJYfhUzGFaVLALAMCAcYyTFxI06nKMulwzzKFkKcEgjBGfePTU9KP8X9SQD7xIkX1vBHQ4ZcqUDMAOGTqfz75i5iOWp02JVMe5Lth38hEiRjLydC5MJSKUkAAmaoOAAWpIZ/SOfxyyJYIN60l9XKVXf0HtEiRUOTLq8BJUw0pubu4FhZmcYjpqQAQe4bYOkmwwPSJEgnyVDg5swVC+pUS1rhJNmxc6Qn4XxCiQkl0uAxva8XEjRcGM/khuXJFJU1wqUAf8q3+gi5iilTCwq/SJEjORoE8SkJCJSmFUxCVLJu5eZe+PhGNouJEilwKfJ//9k="/>
          <p:cNvSpPr>
            <a:spLocks noChangeAspect="1" noChangeArrowheads="1"/>
          </p:cNvSpPr>
          <p:nvPr/>
        </p:nvSpPr>
        <p:spPr bwMode="auto">
          <a:xfrm>
            <a:off x="5770563" y="1074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45074" name="AutoShape 19" descr="data:image/jpeg;base64,/9j/4AAQSkZJRgABAQAAAQABAAD/2wCEAAkGBhQSDxQPEBQVFA8PDw8PDw8QFBIQDw8PFBAVFBQQFBQXHCYeFxkkGRQUHy8gIycpLCwsFR4xNTAqNSYrLCkBCQoKDgwNFA8PFSkcFBgpKSkpKSkpKSksKSkpKSkpKSkpKSkpLCkpKSksLCkpKSkpKSkpKSwpKSkpKSwpKSwpKf/AABEIAMIBAwMBIgACEQEDEQH/xAAbAAACAwEBAQAAAAAAAAAAAAACAwABBAUGB//EAD4QAAIBAgIGBwUGBQQDAAAAAAABAgMRBBIFITFBUXETYYGRobHwBgciQtEUFTJSksFicoLh8RZjorIXM1P/xAAZAQEBAQEBAQAAAAAAAAAAAAAAAQIDBAX/xAAiEQEAAwAABwEBAQEAAAAAAAAAAQIRAxITITFBUWEUcTL/2gAMAwEAAhEDEQA/ANSiHFBxQcUc9dsVFDIkUA4wGmLQyKJBDYozq4qIyKIoh2GmLQaBQyJNUUUHEpBxGi0MSKURiRNVEg4lKIaQ0Gg0AkGiaCQ2IERkRoOMR9KIqI6JmZaOzFuQCCSImCUgkCkHFFYkcEHYFMNF1zlEiyizTKEIQohCELg+QIYmKiEmZdzkMTExYaYU5MZGQhMZFk0PixkREZDIyJq4fENIRGQ1SGg0hiQtSDUhphiGxFKQcZE1cOTDQpTCUyauHRGRExmMjMmmHxiMjEQpjYsmrh0UMiIQcWTVxoQaERkMjIaxMHRQaEqQakNcpg1BIWpBJl1jBEJchvmRZCiGtRZCiF0fHosYhSGIPQNDIi0w0ySGIZEUmGpGWjUGmKUy1MgepBqRnUg1ILjQpBKQhTCUiK0RmGpmZSGRYGiMhkWZ4yGRkZ1WiMhsZGaMhkZEVpjIbGZlUhkZE0alMOMjMpDIsmrjTGQakIjIYmTSYPUglISpBpjXOYOUhikZ1INSLrnNT1Iu4lSCUi6xMGl3FqQSkXmZwVyFXKLzI+OKQxSM6YakdNenGhSCUhCkEpE1caFIJSM6kGpBcaFIJSEKQakTQ5SCTEqQWYmqemGmIUiTrqKzSaUVtbaSXayaY1KQcZGWlXUleLTT2NO6GxkTVxpjIZGRmjMOMyaNUZBqRmUw1MmrjVGQyMjLGYaq+uJnVa4yGRkZYzDVQDZGYyMzHGoMjUIuNakGpGWNQNVCaY0qYakZlMJTGsTVpUglMzKYSmNYmrSpBKZmUwlMaxytGcgjOQupyPiWI0tGG6T60tXeJh7RxerJPwscinjPS1Ds9/mfeXqTHl7ulDtPTMEru/Ja33CF7Q3lZRtFb5tXfYtneciWFfMX9la2onUnPK9ON8PTw01De13iaul6j/AqbX8zb8Ujz3Q/QKMLd7XalczzW+tclfjpVsZUf4ozv/DLMu4lLSLW3OucZfsYJTaW1rVfh39ZmeNe5vvsTlmy7FXo1pZcZ/pqfQVX0tdWSqvlGS8zhLS7j197M9XTFRvbZdWoscKWZ4kO2tIYhP4LwX8Ur+Aivh6tV3q1HJ9clZclrsIwGlXsnrXWdeChLZq5Nok2tTtixWLdzdH56cbRs/69fkjZ98VY7VK3X8XjY5tTCdc+yX9jNVwj63/NKTOcT33W5j8deGnWn/7pJv5ZZJJdljQvaN2t0ib45EmvNHk60JR+VGV4p8DrFZnxLlPLHmH0Kh7RX2uN+1X8RlTTlT5Yxa4q8vJnzj7waLWlJ7mx07/Tmp8e4xWnK735f5Elft2nJraSqJ3u773fW+b2nFo6WrbpN9W06H2+VvjSfZbyMzW0ee7VZrPhup+3Nanq1PqleQ1e8ut+SHL4vqcDEypy1tSj/K1buaMkqVPdNrnG/kzrWIc7a9gvelNbaMeyUgqfvTlfXTilwSb8cx4l0If/AE7o/wBwqdKktrm+pZY/U1lWO73lL3obujzc/h8mzv4L2xzxzOk1/VbzR84wWkKNN3jSV/zSbk/HUdzDe0FN7VbsT8jhfY/5h2rET5eixXtzVjL4MNaK2yqTvflk1eYH/kCo2stJJfNmUmnyldW7mc9V4yV4tdnq5gxWDUtvmYjib5hqeG9TT94tNO1SCit7jVUn3ZUBjPenh4u0Izn12UY+Otnz3G6FcU5LWl3nIcj0VrFvbjbt6fYMJ7x6c9cacpcVB5pr+myfcTFe8mnH8NKpf/ccaa/d+B8kw8p3vBO/8KbO/hdLYiyVRwy/7rWa3ZrM2rhERL08/enK+qNO3Ko/G6v3EOF96Ut8lffaLt5kM7+S1yw8bCjP8su1M20MPPg+3UdyOII5pmZ40z6dY4UR7c1QkgZY2SOhPDp7JW7DJV0W38y18yRaJ8tTEx4Y5aYfBdwuWmZbku4bPQMtziKeg59Xedo6bjPOyVcdJ7WZp1Gzoy0JPiu8H7rttZ0i1fTnNbOersbCkaXQSKuka5vicv0VKib6EmjBHEpDFpFLccrRMukTEO5Qxj2M0Zr7NvB/U859722IF6bnusuw5Twpl06sQ7WIe5pnFq0ZN6lt46l4iamlKktsmL6d8TtSk1cr3izXT0bf8U4rl8TOhhcBRW28ubsvD6nGjWHQrltFp9pE1j09Zho0diilyJiNFpq8GeepYpredDDaSa3nltS0TsS9EWiSsZoeW45NbRtSO2L7D1NPSd9v0HfaIvf3mq8S1fMM2pFnh3TaKys9tOhF/lYiWiov5InSOPHuGJ4X68lFsdDENbz0b0DF/L5gP2cXpsvWqnTs5uF0m0+y6ezsZ1aGmk/xa+e0X/ptLeBPQDWxmJmlm4i0NrxcZbJuPiY62Fbd1OL4fhT/AOpnnoea2Gepgaq3MtYj1KTM+4Pq4edvxX6r6jnVLoGrOadndd5mnN9Z3rDjaTs/WQy5+ZDWM69GpBKbN6hD8qCyx/Ku4+dzQ+hjnqoydKzopLgu5BXXBdyHNBjmdL1kdU6qki0yc/4Y4s5maoz0lwJM1HE/EmryNeZklI9xm6l3IrLH8sf0x+h1jj56cp4W+3hrlXPc9BTe2nB84R+hTwFF7aVP9MV5Gv6I+MdCfrw5R7d6JoPbSj2Zl5MB+z+HfyNcpT/dl/or8lOhZ4xBo9XL2Vo7nNf1J+aA/wBJ0905/wDF/sX+iidGzzKDSPSw9lYLbKb/AE/Q10tA0Vul2tfQk8eqxwbPK04PcaadN9+s9VDRtFbE/AZDA0uXYjnPHj46RwseZhCQ6KkelWChxQSwMdzRzni/jfI87HN1+I2M5nf+wIv7CZ6kLyuJGrMdDFS3nUeC6gXgSc8SuMKxTGRxXUPeB6ivsfMbAWqye4L4WW8Gyvs7RNC6mFhLar+usx1tB03sVn1G902TKzUWmPbMxEuHL2cV9vh/cs7N2Q6dW31np1+OamWmZ1MJTOeOzRmLzicxaZMDbhJiVIZGQwGpMlwcxMxMBlgKQSYFkzEdQBzANTLzi8xVy4Hxn1hqfWZ7lomDQpjFVMq5kzMmDVmIzMqjL6R8RgephqohCfILUBpjPgw+la3pmJMtTGDcsZxXcxscZH/Jz4zYVyYOj08S1VXqxzcxakTlHSzomZekYOl62EsQ+IxGz4eK7UU6UHvRmjiHfb+3iWsQXA77LHiv1EA6ZcCh3R5RMJSFIK53w0zMEpC0yyYDzBZhaZaYwOTLuLUi7kXTLl3FqQVyKNMtMWpFpgGyIG5QDCAXJm59xAxRZeVi1U632oiqerIBnreUCpsu4BEBLKCRaBQSANTGRrCblpkwO6QvMJTCTJiG5i8womYByZdxCmWplQ/MQT0iIQefTCuKTCUjsmmIIWmHFMKItIvLxK6XgTQUeBd+Iu7e0K5AeYsXmLTGBncWhcJXdla45qyJPZY7hsyoT169RXTvYUMBt8LlX6ysvCxGAaZdwLkuRR3JmBsSwBZy84NiwCUi8wCZLgMzFqYGYiYQ1SDziLl5gH5yNis4akEXYmYtEJomchEQDz6YyNJl9IkLliL7Dt3nwz/rSrICVbgIXWMiTF0SXEYmKuTOA0vMJUh1OhquyT2XyKKuPhGy/YVKpZCHVbZnvK9oNnJJ3RSblvJzK2bjSDtYu4KkiEB5yk79XrmDclyKKxdwSAFctSBuS4BqZakLuXcYaZcoBSIpAGS4OYvMEGmWpAJl5iKZmCjJMVmBchg057B5r9plTIp7iYh7qEF9LyIMHBtx1DF1C41N3mFy1eR6HMaZdwb8ny1Mmfn5kUYcYEpQv/ixpskZmcaiNDSp21l1K9hNTECM9yRG95a3PBkptsZFWAUtX+C1NFZMzEUxeciIpqkWmKuW5ANJcVnLzDAzMS4vMS4wHcvMLv6ZLgMuS4tMtSAYiC7ltgGQW5erl3ANMvMA2Un6X+QhqmU5i0vTt9CxgZf1Yjn61Ck3tLUuzu+ow0zP6uiCHP1csYmuZHYXSZCHZgwKDIQzKw30lqArMhDh7dvTIxlNFkOvphJC8xCEDWtRUSEAKWwqGwhAJFlp6yEAPeQhCAUXBEIBHtKgQhQUypkIBGy5EIBEVBkIEG9gNPYQgFUy56lqIQIVchCFH//Z"/>
          <p:cNvSpPr>
            <a:spLocks noChangeAspect="1" noChangeArrowheads="1"/>
          </p:cNvSpPr>
          <p:nvPr/>
        </p:nvSpPr>
        <p:spPr bwMode="auto">
          <a:xfrm>
            <a:off x="5922963" y="1227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45075" name="AutoShape 24" descr="data:image/jpeg;base64,/9j/4AAQSkZJRgABAQAAAQABAAD/2wCEAAkGBg8QDxAPDw8NDQ0PDw4NDw8NDQ8NDQwPFRAVFBUQEhIXHCYeFxkjGRISHy8gIycpLTgsFR8xNTAqNSYrLCkBCQoKDgwOGg8PGiwcHCQsKSwsKSwpLCwsLy8sKSwpLCwpKSksLCwpKSkpKSopLCksKS8sKSksKSwsKSwpLCkpLP/AABEIAMIBAwMBIgACEQEDEQH/xAAcAAEAAgMBAQEAAAAAAAAAAAAAAgMBBAYFBwj/xAA4EAACAgEDAQUGAwcEAwAAAAAAAQIDEQQSITEFE0FRYQYHInGBkUKh8BQjMlKCwdFikqPxQ2Ry/8QAGgEBAAMBAQEAAAAAAAAAAAAAAAIDBAEFBv/EACMRAQACAgMAAgIDAQAAAAAAAAABAgMREiExBEETIgUyoVH/2gAMAwEAAhEDEQA/APuIAAAAAAAABhsDII5MZOO6TBDcNw2aTMZIORjcNmlmRkr3DI27pZkZK9wUgaWgjkxuObc0nkxkg5mN42aW5BXuJKR3ZpIAHXAAAAAAAAAAAAAAAAAAAYZFsyyDOOwORFyIyZHcQmVkQsyYcityKpWHNpcV7mY3mu7DHeHdnFs7zO41ozJ7znJ2KrtxKDNbeXQZzk5NVrZFyISkVymR5EVWOZjeUOwx3hzknFGyplsJGnGZfXIlWyNqtpGSMGSLoZwAHQAAAAAAAAAAAAAAABFlcibK5EJThRdbjPot30zyQjbnPo/umspkNbwlL+l/JmhXqsSWXw1s/wAEZjcJx637LCiVhr6rUNThFfibT9UZlMp3poiNrHaN5RuMxkcm6UUbUJku8KUzDkVzkS4L4SyzbT4NLTrLN6awhzU5Op0qnIpnMzZI1rJEPyLKVSlYQVhTOwVPJH8jRw1DejI2KpGlFmzQy+ks169PQqZYVUlpsr4wz6AAk4AAAAAAAAAAAAAAAAgyuRYyqTK7J1UXRTTT6NYOb1knFuL6r814M6O1nh9vL4FLxjLb9Gnx90V1t3pbNdxto6KTdscfhzJ+ixj+6PTyeJ2Rd++x/NXNL6NP+zPdjErzT2vwx0ztQijOCSiZJloMmFyZwbOnoK0bWisLdJVgvtfBXKWODOco5zmI0yT3O2taaVkjc1LPPukVzdsxRtVKWWbNMeDWrhlnoRhhHaTylbknXTETZoNdGxSb6M1/HoUFxTQXG6vjz7egAJIgAAAAAAAAAAAAAAAIMpmy2RTNlVllWtazye2lnT2+kVL7SR6lrNHtJZpuXX91Z99uSiZ1LTXxxNOv7q2FnhCSb89nSX5NncbfLleD80fMr7vrx+R3nsnru/0sG+Z1N6eefFwS2y+sXEZ4+zFbXT1FEyolyiWV0ZMnFZN9IUUZ8DbUcIshXgpvfgdmuoZ5tN5a05ZZs1x4NfbybVfQp1uUr+PP1b5POmbHbWurorndbLZVDDk8Sk23JRjGMUsyk20kly20aWg11d6nKpuUa7rtNJtLDsraUnFp8xy+pmvWfWvFaIjTe0VOeTdnWT0NOEX2VGr49NU5T9qMmXd2htNipENvJsRia6OXs2KS4qqLTbRjt6AAmiAAAAAAAAAAAAAABhgVzKLDZbKLkU2WValpRJJ8PlPh+qfD/JstsZGMTPaWuPHyXtCl1WWVS61znW/Xa+H9VhnRe7btBK67Ty/8sI3Q/wDqv4ZLHm4yT/pNT3gdnOrUq5L93qUnnHEboRUZR+sVFr5M8DsHtJUazTXSlsrruj3suWlVJOM20vBJp/T0JTO4R49bfa41c+htV14I6ZxcVKLUoySlGUWpRlFrKaa6poq7V7Yo0tTu1Fkaak1HdLxk+kYpcyk/JckqYvuWa199NmTNaxHO9k+83s7U291GydU3nZ31brVmP5X0z6dTprEU31M9JVia+qIQ5LvQVwDKbVSmdy4X3tUZ7O385q1OlmuWsbputt/Sb6nk+6HtHvKLdI0k9PYroYWM13Sbkn6qcZfSS8jrveE6V2Xre/z3fcSXwvEnNtKtR9d+04r3HUN262TinivSwlPPKnuslsXp4na050mqyL6pt9bqhhYM2Lhk8ELuhqnHFadM0TuWpXXyXbSVUDMkQpCybblKBaUwLjXRVYABNEAAAAAAAAAAAAADDMmGckVzNaxm1KJrWxKbrqNWaMxEhFGaWn6eF7eaXf2dc1jNUqr+mcKE1ux5Pa5I+UVQxL1T69HlH3TWaLvaLqn0sqsr+8Wj4tXp3xnh458cP/GUVXvxhZhjlExDrPY72whotPqa7d0q6a/2jT1xazLnbOmtPhLc4yx0W94WEfPvaH2g1Ouu7zUWZksqEINqmhdMVR/Dx1l1fOeMJerPS71KDX8S2/KX4X90jnq9HOWMJpvOOcPK64TfLO1zzNdbRn4+rbiEu67vDh8Mk4tTWVOMk8qUH4PKTysdDtuxPfPdRXKOvqeqUIycLqlCi6W1dLIPh54+KOPkcdbz1WMcPKxyeffy1nD6p+Ka8Y/JnaZN+pZcUP07odR3lVdmydfeQhZsnt317op7ZbW1lZ8Gy1o4n3T+1C1WkWmsslPV6VYk58uyhzfdTT8cL4HnnMOep63t/wC0UtBoZ3V47+coaejOGo2zeFNp9VFbpY9C+ce+/pg1O+P24L3we08brIaCmSlCife6pxfHf4/d1N/6U3J+rj4o9v3I6VR0uqs8Z6pV48Eoaetp/wDIz5CouTeW5NybcpPMpSk23OT8222/Vn3L3R6PZ2ZGf4rtRqbX64s7qL/2VQJYtTZbk/WvF2pTaXFMupbk80oqlFcELC1Ips6lc11p2vqVaLiqCLS6iM+gAJuAAAAAAAAAAAAAAYkZMM5IhvDwyEzXkym1tLYrsuox0I1QyTVj6dS+qsz65T0nNpiO0oQwj5hb2FJX2wccuNk10xnL3J4XROMov6n1Nrg8zU6Fd93mM7oqL9JRzj8m/sUfyOOYwbr7C34mf8Vpme9uW0vsnGS+JY48f7Hl9s+xDjmcIxlW3uacd3dttvKXist9enyPoiq8jDgfPcc1f2nxpj514tv/AB8C7W7JnDPOXn4mlj8vI8eejk+MSl0WEsyk84UUvF5aSXmz6t7W9jR7xuK65bi+V08PI4nuFXbW88Qvptf8yULIycWvNpcfNHp/GyzbUS25q0tT8kT1p9Y9gPY2PZ2ne7bLVXuM75RXEEl8NMX4xjl8+Lcn44XJe9ztuNl1Wkgtz0+brW+UrJw2wil5qMnJv/VH1w7Q98F03OOl0saYptbtS3O7GeJd1HEU/RyfJx185WWSttk7Jzk7JzlhSnJ/iaXH0XC4R7OXJFa6q8TDHO0zM9tbR6C26UaqoOd1klGqOOtjzjPHEVjLfkmfoD2e7Hho9LRpYcxprjDPVzl1lN/OTk/qcP7rvZ747NdJNRSnptOsYU+V3tn3jsXyn5n0knhjVdyjmmN6hiRXHqSmzFaOz+1lceLGUS6l0ikW9dqsgWFcCwtqjIACTgAAAAAAAAAAAAAGGZMM5IpmiicTZkjEayi0b6hbFtK6afFmykEjJZSkVQmdhCfkTI45JW7jSKKeDWtlybE0a80eB/IzeKcI8hbRzHb0k8+P9vU+e9o6DvLP4M7s7eqaXTDa8uGfQ+1NHKU34Q884wjm+0Uo5jWuP4t3D2yXr48ZMHw78Jh6+SInBFYcfdRscpcO3PEl1XRZfpxyj0uxewbtXZGun4ZzUZSsxmGlry1K18YzmL2x6t48EyOp0eJPC68PP4k8rP3z9j6P7soRWjsgv4o6vUKbxy8yUoZ8/glA+gxxGTqXkbmltun7O0NdFVdNS21VQjXBdcRisLL8X6l7MmJG23UKlbJw6EME5PCKqfdpSn/iE5EExkwVxbcrIhdWywprLjTXxVPoACbgAAAAAAAAAAAAAAACODODIORAAA6AAAw0UW1v6GwV29DJ8vFW+OdpVnUvB7YpclhcRxjJyet00YrKWGuV+v11O71VW5Yb4OY7Sqgsrq8emWfKV/tMPXwZY4alyethy+OJKUlxh+G7l/JP6HZe7NNVapf+xW288Z/ZqljHyjF/1HIay74W0m3Bvr4r9cfU7z3fRX7HJ466nVNebStaj9kkvofQfCidvPzzuXTEWSMYPRt2zsRRXdItNewpyzxrqEq9yimGwYS5KMa1sVItK6kWG+qifQAE3AAAAAAAAAAAAAAAAAAAAAAAAAjZ0JEZ9CGT+kkNDUYSefLxOc1cYvj4V1x4tcnTahLHPHzPA1mjTz8OX18sr0Z8xTB+8zp6GKf1lz+o0mJp4jiWE8Z5/Sydj7GUbNFUmsOUrrH6uVsnn6nO2dn54jnMntim8YlJqKWfDlp5O40enVdcK10hGMFxjOFjOPoe38THx3LPmtE9QtBkG7TOjIokjYaIOBny0myVZ0o2koQLVWSUSNMUx6lNiCJAGqI0rAAdAAAAAAAAAAAAAAAAAAAAAAAAAjIkYwRtG40KbYZWDSt0Oen/AEeltGwojBCyL6eXRoE5xbXCal83F5X54+x6qCiZL611CEzsABJwAAAAAAAAAAAAAAAAAAAAAAAAAAAAAAAAAAAAAAAAAAAAAAAAAAAAAAAAAAAAAAAB/9k="/>
          <p:cNvSpPr>
            <a:spLocks noChangeAspect="1" noChangeArrowheads="1"/>
          </p:cNvSpPr>
          <p:nvPr/>
        </p:nvSpPr>
        <p:spPr bwMode="auto">
          <a:xfrm>
            <a:off x="6075363" y="1379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45076" name="AutoShape 26" descr="data:image/jpeg;base64,/9j/4AAQSkZJRgABAQAAAQABAAD/2wCEAAkGBg8QDxAPDw8NDQ0PDw4NDw8NDQ8NDQwPFRAVFBUQEhIXHCYeFxkjGRISHy8gIycpLTgsFR8xNTAqNSYrLCkBCQoKDgwOGg8PGiwcHCQsKSwsKSwpLCwsLy8sKSwpLCwpKSksLCwpKSkpKSopLCksKS8sKSksKSwsKSwpLCkpLP/AABEIAMIBAwMBIgACEQEDEQH/xAAcAAEAAgMBAQEAAAAAAAAAAAAAAgMBBAYFBwj/xAA4EAACAgEDAQUGAwcEAwAAAAAAAQIDEQQSITEFE0FRYQYHInGBkUKh8BQjMlKCwdFikqPxQ2Ry/8QAGgEBAAMBAQEAAAAAAAAAAAAAAAIDBAEFBv/EACMRAQACAgMAAgIDAQAAAAAAAAABAgMREiExBEETIgUyoVH/2gAMAwEAAhEDEQA/APuIAAAAAAAABhsDII5MZOO6TBDcNw2aTMZIORjcNmlmRkr3DI27pZkZK9wUgaWgjkxuObc0nkxkg5mN42aW5BXuJKR3ZpIAHXAAAAAAAAAAAAAAAAAAAYZFsyyDOOwORFyIyZHcQmVkQsyYcityKpWHNpcV7mY3mu7DHeHdnFs7zO41ozJ7znJ2KrtxKDNbeXQZzk5NVrZFyISkVymR5EVWOZjeUOwx3hzknFGyplsJGnGZfXIlWyNqtpGSMGSLoZwAHQAAAAAAAAAAAAAAABFlcibK5EJThRdbjPot30zyQjbnPo/umspkNbwlL+l/JmhXqsSWXw1s/wAEZjcJx637LCiVhr6rUNThFfibT9UZlMp3poiNrHaN5RuMxkcm6UUbUJku8KUzDkVzkS4L4SyzbT4NLTrLN6awhzU5Op0qnIpnMzZI1rJEPyLKVSlYQVhTOwVPJH8jRw1DejI2KpGlFmzQy+ks169PQqZYVUlpsr4wz6AAk4AAAAAAAAAAAAAAAAgyuRYyqTK7J1UXRTTT6NYOb1knFuL6r814M6O1nh9vL4FLxjLb9Gnx90V1t3pbNdxto6KTdscfhzJ+ixj+6PTyeJ2Rd++x/NXNL6NP+zPdjErzT2vwx0ztQijOCSiZJloMmFyZwbOnoK0bWisLdJVgvtfBXKWODOco5zmI0yT3O2taaVkjc1LPPukVzdsxRtVKWWbNMeDWrhlnoRhhHaTylbknXTETZoNdGxSb6M1/HoUFxTQXG6vjz7egAJIgAAAAAAAAAAAAAAAIMpmy2RTNlVllWtazye2lnT2+kVL7SR6lrNHtJZpuXX91Z99uSiZ1LTXxxNOv7q2FnhCSb89nSX5NncbfLleD80fMr7vrx+R3nsnru/0sG+Z1N6eefFwS2y+sXEZ4+zFbXT1FEyolyiWV0ZMnFZN9IUUZ8DbUcIshXgpvfgdmuoZ5tN5a05ZZs1x4NfbybVfQp1uUr+PP1b5POmbHbWurorndbLZVDDk8Sk23JRjGMUsyk20kly20aWg11d6nKpuUa7rtNJtLDsraUnFp8xy+pmvWfWvFaIjTe0VOeTdnWT0NOEX2VGr49NU5T9qMmXd2htNipENvJsRia6OXs2KS4qqLTbRjt6AAmiAAAAAAAAAAAAAABhgVzKLDZbKLkU2WValpRJJ8PlPh+qfD/JstsZGMTPaWuPHyXtCl1WWVS61znW/Xa+H9VhnRe7btBK67Ty/8sI3Q/wDqv4ZLHm4yT/pNT3gdnOrUq5L93qUnnHEboRUZR+sVFr5M8DsHtJUazTXSlsrruj3suWlVJOM20vBJp/T0JTO4R49bfa41c+htV14I6ZxcVKLUoySlGUWpRlFrKaa6poq7V7Yo0tTu1Fkaak1HdLxk+kYpcyk/JckqYvuWa199NmTNaxHO9k+83s7U291GydU3nZ31brVmP5X0z6dTprEU31M9JVia+qIQ5LvQVwDKbVSmdy4X3tUZ7O385q1OlmuWsbputt/Sb6nk+6HtHvKLdI0k9PYroYWM13Sbkn6qcZfSS8jrveE6V2Xre/z3fcSXwvEnNtKtR9d+04r3HUN262TinivSwlPPKnuslsXp4na050mqyL6pt9bqhhYM2Lhk8ELuhqnHFadM0TuWpXXyXbSVUDMkQpCybblKBaUwLjXRVYABNEAAAAAAAAAAAAADDMmGckVzNaxm1KJrWxKbrqNWaMxEhFGaWn6eF7eaXf2dc1jNUqr+mcKE1ux5Pa5I+UVQxL1T69HlH3TWaLvaLqn0sqsr+8Wj4tXp3xnh458cP/GUVXvxhZhjlExDrPY72whotPqa7d0q6a/2jT1xazLnbOmtPhLc4yx0W94WEfPvaH2g1Ouu7zUWZksqEINqmhdMVR/Dx1l1fOeMJerPS71KDX8S2/KX4X90jnq9HOWMJpvOOcPK64TfLO1zzNdbRn4+rbiEu67vDh8Mk4tTWVOMk8qUH4PKTysdDtuxPfPdRXKOvqeqUIycLqlCi6W1dLIPh54+KOPkcdbz1WMcPKxyeffy1nD6p+Ka8Y/JnaZN+pZcUP07odR3lVdmydfeQhZsnt317op7ZbW1lZ8Gy1o4n3T+1C1WkWmsslPV6VYk58uyhzfdTT8cL4HnnMOep63t/wC0UtBoZ3V47+coaejOGo2zeFNp9VFbpY9C+ce+/pg1O+P24L3we08brIaCmSlCife6pxfHf4/d1N/6U3J+rj4o9v3I6VR0uqs8Z6pV48Eoaetp/wDIz5CouTeW5NybcpPMpSk23OT8222/Vn3L3R6PZ2ZGf4rtRqbX64s7qL/2VQJYtTZbk/WvF2pTaXFMupbk80oqlFcELC1Ips6lc11p2vqVaLiqCLS6iM+gAJuAAAAAAAAAAAAAAYkZMM5IhvDwyEzXkym1tLYrsuox0I1QyTVj6dS+qsz65T0nNpiO0oQwj5hb2FJX2wccuNk10xnL3J4XROMov6n1Nrg8zU6Fd93mM7oqL9JRzj8m/sUfyOOYwbr7C34mf8Vpme9uW0vsnGS+JY48f7Hl9s+xDjmcIxlW3uacd3dttvKXist9enyPoiq8jDgfPcc1f2nxpj514tv/AB8C7W7JnDPOXn4mlj8vI8eejk+MSl0WEsyk84UUvF5aSXmz6t7W9jR7xuK65bi+V08PI4nuFXbW88Qvptf8yULIycWvNpcfNHp/GyzbUS25q0tT8kT1p9Y9gPY2PZ2ne7bLVXuM75RXEEl8NMX4xjl8+Lcn44XJe9ztuNl1Wkgtz0+brW+UrJw2wil5qMnJv/VH1w7Q98F03OOl0saYptbtS3O7GeJd1HEU/RyfJx185WWSttk7Jzk7JzlhSnJ/iaXH0XC4R7OXJFa6q8TDHO0zM9tbR6C26UaqoOd1klGqOOtjzjPHEVjLfkmfoD2e7Hho9LRpYcxprjDPVzl1lN/OTk/qcP7rvZ747NdJNRSnptOsYU+V3tn3jsXyn5n0knhjVdyjmmN6hiRXHqSmzFaOz+1lceLGUS6l0ikW9dqsgWFcCwtqjIACTgAAAAAAAAAAAAAGGZMM5IpmiicTZkjEayi0b6hbFtK6afFmykEjJZSkVQmdhCfkTI45JW7jSKKeDWtlybE0a80eB/IzeKcI8hbRzHb0k8+P9vU+e9o6DvLP4M7s7eqaXTDa8uGfQ+1NHKU34Q884wjm+0Uo5jWuP4t3D2yXr48ZMHw78Jh6+SInBFYcfdRscpcO3PEl1XRZfpxyj0uxewbtXZGun4ZzUZSsxmGlry1K18YzmL2x6t48EyOp0eJPC68PP4k8rP3z9j6P7soRWjsgv4o6vUKbxy8yUoZ8/glA+gxxGTqXkbmltun7O0NdFVdNS21VQjXBdcRisLL8X6l7MmJG23UKlbJw6EME5PCKqfdpSn/iE5EExkwVxbcrIhdWywprLjTXxVPoACbgAAAAAAAAAAAAAAACODODIORAAA6AAAw0UW1v6GwV29DJ8vFW+OdpVnUvB7YpclhcRxjJyet00YrKWGuV+v11O71VW5Yb4OY7Sqgsrq8emWfKV/tMPXwZY4alyethy+OJKUlxh+G7l/JP6HZe7NNVapf+xW288Z/ZqljHyjF/1HIay74W0m3Bvr4r9cfU7z3fRX7HJ466nVNebStaj9kkvofQfCidvPzzuXTEWSMYPRt2zsRRXdItNewpyzxrqEq9yimGwYS5KMa1sVItK6kWG+qifQAE3AAAAAAAAAAAAAAAAAAAAAAAAAjZ0JEZ9CGT+kkNDUYSefLxOc1cYvj4V1x4tcnTahLHPHzPA1mjTz8OX18sr0Z8xTB+8zp6GKf1lz+o0mJp4jiWE8Z5/Sydj7GUbNFUmsOUrrH6uVsnn6nO2dn54jnMntim8YlJqKWfDlp5O40enVdcK10hGMFxjOFjOPoe38THx3LPmtE9QtBkG7TOjIokjYaIOBny0myVZ0o2koQLVWSUSNMUx6lNiCJAGqI0rAAdAAAAAAAAAAAAAAAAAAAAAAAAAjIkYwRtG40KbYZWDSt0Oen/AEeltGwojBCyL6eXRoE5xbXCal83F5X54+x6qCiZL611CEzsABJwAAAAAAAAAAAAAAAAAAAAAAAAAAAAAAAAAAAAAAAAAAAAAAAAAAAAAAAAAAAAAAAB/9k="/>
          <p:cNvSpPr>
            <a:spLocks noChangeAspect="1" noChangeArrowheads="1"/>
          </p:cNvSpPr>
          <p:nvPr/>
        </p:nvSpPr>
        <p:spPr bwMode="auto">
          <a:xfrm>
            <a:off x="6227763" y="1531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21" name="Rectângulo 20"/>
          <p:cNvSpPr/>
          <p:nvPr/>
        </p:nvSpPr>
        <p:spPr>
          <a:xfrm rot="21157394">
            <a:off x="254719" y="1883942"/>
            <a:ext cx="8828929" cy="2862322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36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 grande </a:t>
            </a:r>
            <a:r>
              <a:rPr lang="pt-PT" sz="3600" i="1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mistério </a:t>
            </a:r>
            <a:r>
              <a:rPr lang="pt-PT" sz="3600" i="1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de Deus</a:t>
            </a:r>
            <a:r>
              <a:rPr lang="pt-PT" sz="36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, escondido, (mas já anunciado </a:t>
            </a:r>
            <a:r>
              <a:rPr lang="pt-PT" sz="36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pelos profetas)… </a:t>
            </a:r>
            <a:endParaRPr lang="pt-PT" sz="3600" baseline="0" dirty="0" smtClean="0">
              <a:ln w="900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  <a:effectLst>
                <a:glow rad="63500">
                  <a:schemeClr val="bg1">
                    <a:alpha val="40000"/>
                  </a:scheme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l">
              <a:defRPr/>
            </a:pPr>
            <a:r>
              <a:rPr lang="pt-PT" sz="36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foi </a:t>
            </a:r>
            <a:r>
              <a:rPr lang="pt-PT" sz="36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revelado na </a:t>
            </a:r>
            <a:r>
              <a:rPr lang="pt-PT" sz="3600" i="1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conceção</a:t>
            </a:r>
            <a:r>
              <a:rPr lang="pt-PT" sz="36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e </a:t>
            </a:r>
            <a:r>
              <a:rPr lang="pt-PT" sz="3600" i="1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nascimento</a:t>
            </a:r>
            <a:r>
              <a:rPr lang="pt-PT" sz="36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de </a:t>
            </a:r>
            <a:r>
              <a:rPr lang="pt-PT" sz="36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JESUS, </a:t>
            </a:r>
            <a:r>
              <a:rPr lang="pt-PT" sz="36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que é Filho de Deus… pela cooperação livre e fiel da Virgem Maria.</a:t>
            </a:r>
          </a:p>
        </p:txBody>
      </p:sp>
    </p:spTree>
    <p:extLst>
      <p:ext uri="{BB962C8B-B14F-4D97-AF65-F5344CB8AC3E}">
        <p14:creationId xmlns:p14="http://schemas.microsoft.com/office/powerpoint/2010/main" val="275481604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6" descr="http://www.filhosdapaixao.org.br/doutrina/imagens/ques_04_anunciacao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7192" y="1196752"/>
            <a:ext cx="4013200" cy="45513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611188" y="804863"/>
            <a:ext cx="2259012" cy="1039812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</a:endParaRPr>
          </a:p>
        </p:txBody>
      </p:sp>
      <p:sp>
        <p:nvSpPr>
          <p:cNvPr id="7" name="Rectângulo 6"/>
          <p:cNvSpPr/>
          <p:nvPr/>
        </p:nvSpPr>
        <p:spPr>
          <a:xfrm>
            <a:off x="548775" y="1484784"/>
            <a:ext cx="7551617" cy="345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3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DESÇA O ORVALHO DO ALTO DO CÉU</a:t>
            </a:r>
          </a:p>
          <a:p>
            <a:pPr lvl="3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 AS NUVENS CHOVAM O JUSTO!</a:t>
            </a:r>
          </a:p>
          <a:p>
            <a:pPr lvl="3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ABRA-SE A TERRA </a:t>
            </a:r>
          </a:p>
          <a:p>
            <a:pPr lvl="3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 GERMINE O SALVADOR!</a:t>
            </a:r>
          </a:p>
          <a:p>
            <a:pPr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 </a:t>
            </a:r>
          </a:p>
          <a:p>
            <a:pPr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1. Ó </a:t>
            </a: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Chefe da casa</a:t>
            </a: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de Israel, </a:t>
            </a:r>
          </a:p>
          <a:p>
            <a:pPr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que no Sinai destes a Lei a Moisés:</a:t>
            </a:r>
          </a:p>
          <a:p>
            <a:pPr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Vinde resgatar-nos </a:t>
            </a:r>
          </a:p>
          <a:p>
            <a:pPr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com o poder do vosso braço!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 rot="20117818">
            <a:off x="333361" y="775353"/>
            <a:ext cx="2569563" cy="48568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Entrada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16297" y="606971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 descr="http://www.letsglow.pt/img/p/88-175-lar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3329" y="1484784"/>
            <a:ext cx="3167063" cy="47525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8" name="Line 4"/>
          <p:cNvSpPr>
            <a:spLocks noChangeShapeType="1"/>
          </p:cNvSpPr>
          <p:nvPr/>
        </p:nvSpPr>
        <p:spPr bwMode="auto">
          <a:xfrm flipV="1">
            <a:off x="1908175" y="908720"/>
            <a:ext cx="3877504" cy="8980"/>
          </a:xfrm>
          <a:prstGeom prst="line">
            <a:avLst/>
          </a:prstGeom>
          <a:noFill/>
          <a:ln w="3175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1774146" y="476672"/>
            <a:ext cx="4093998" cy="46080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(Oração Inicial)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52788" y="6007085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1187624" y="980728"/>
            <a:ext cx="7488832" cy="5235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r">
              <a:lnSpc>
                <a:spcPct val="90000"/>
              </a:lnSpc>
              <a:defRPr/>
            </a:pPr>
            <a:r>
              <a:rPr kumimoji="0" lang="pt-PT" b="0" baseline="0" dirty="0" smtClean="0">
                <a:latin typeface="Arial" charset="0"/>
              </a:rPr>
              <a:t> </a:t>
            </a:r>
            <a:r>
              <a:rPr kumimoji="0" lang="pt-PT" sz="2000" b="0" i="1" baseline="0" dirty="0" smtClean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[</a:t>
            </a:r>
            <a:r>
              <a:rPr kumimoji="0" lang="pt-PT" sz="2000" b="0" baseline="0" dirty="0" smtClean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</a:t>
            </a:r>
            <a:r>
              <a:rPr kumimoji="0" lang="pt-PT" sz="2000" b="0" i="1" baseline="0" dirty="0" smtClean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AO  ACENDER  A  </a:t>
            </a:r>
            <a:r>
              <a:rPr kumimoji="0" lang="pt-PT" sz="2000" i="1" baseline="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4ª  VELA</a:t>
            </a:r>
            <a:r>
              <a:rPr kumimoji="0" lang="pt-PT" sz="2000" b="0" baseline="0" dirty="0" smtClean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</a:t>
            </a:r>
            <a:r>
              <a:rPr kumimoji="0" lang="pt-PT" sz="2000" b="0" i="1" baseline="0" dirty="0" smtClean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]</a:t>
            </a:r>
          </a:p>
          <a:p>
            <a:pPr algn="l">
              <a:lnSpc>
                <a:spcPct val="90000"/>
              </a:lnSpc>
              <a:defRPr/>
            </a:pPr>
            <a:r>
              <a:rPr kumimoji="0" lang="pt-PT" sz="1000" b="0" i="1" baseline="0" dirty="0" smtClean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</a:t>
            </a:r>
          </a:p>
          <a:p>
            <a:pPr lvl="1" algn="l">
              <a:lnSpc>
                <a:spcPts val="4000"/>
              </a:lnSpc>
              <a:defRPr/>
            </a:pP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Ao acender estas </a:t>
            </a:r>
            <a:r>
              <a:rPr kumimoji="0" lang="pt-PT" u="sng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quatro velas</a:t>
            </a: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, </a:t>
            </a:r>
          </a:p>
          <a:p>
            <a:pPr lvl="1" algn="l">
              <a:lnSpc>
                <a:spcPts val="4000"/>
              </a:lnSpc>
              <a:defRPr/>
            </a:pP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  recordamos Maria, a tua Mãe.</a:t>
            </a:r>
          </a:p>
          <a:p>
            <a:pPr lvl="1" algn="l">
              <a:lnSpc>
                <a:spcPts val="4000"/>
              </a:lnSpc>
              <a:defRPr/>
            </a:pP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Ela soube esperar-Te com ternura,</a:t>
            </a:r>
          </a:p>
          <a:p>
            <a:pPr lvl="1" algn="l">
              <a:lnSpc>
                <a:spcPts val="4000"/>
              </a:lnSpc>
              <a:defRPr/>
            </a:pP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com amor e alegria. </a:t>
            </a:r>
          </a:p>
          <a:p>
            <a:pPr lvl="1" algn="l">
              <a:lnSpc>
                <a:spcPts val="4000"/>
              </a:lnSpc>
              <a:defRPr/>
            </a:pP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  Maria torna-se, para nós, </a:t>
            </a:r>
          </a:p>
          <a:p>
            <a:pPr lvl="1" algn="l">
              <a:lnSpc>
                <a:spcPts val="4000"/>
              </a:lnSpc>
              <a:defRPr/>
            </a:pP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  modelo de fé verdadeira,</a:t>
            </a:r>
          </a:p>
          <a:p>
            <a:pPr lvl="1" algn="l">
              <a:lnSpc>
                <a:spcPts val="4000"/>
              </a:lnSpc>
              <a:defRPr/>
            </a:pP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  de esperança criativa,</a:t>
            </a:r>
          </a:p>
          <a:p>
            <a:pPr lvl="1" algn="l">
              <a:lnSpc>
                <a:spcPts val="4000"/>
              </a:lnSpc>
              <a:defRPr/>
            </a:pP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  de amor generoso.</a:t>
            </a:r>
          </a:p>
          <a:p>
            <a:pPr lvl="1" algn="l">
              <a:lnSpc>
                <a:spcPts val="4000"/>
              </a:lnSpc>
              <a:defRPr/>
            </a:pP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Vem depressa, Senhor! </a:t>
            </a:r>
            <a:r>
              <a:rPr kumimoji="0" lang="pt-PT" sz="2400" spc="100" baseline="0" dirty="0" smtClean="0">
                <a:effectLst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endParaRPr kumimoji="0" lang="pt-PT" sz="2400" spc="100" baseline="0" dirty="0">
              <a:effectLst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48131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8132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8133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graça  …  estejam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) Confessemos os nossos pecados: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Confesso a Deus todo-poderoso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pequei muitas vezes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minha culpa, minha tão grande culpa.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peço à Virgem Maria, aos Anjos e Santos,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rogueis por mim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 Deus, nosso Senhor.</a:t>
            </a:r>
          </a:p>
          <a:p>
            <a:pPr algn="l"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2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Liturgia</a:t>
            </a:r>
            <a:r>
              <a:rPr lang="pt-PT" sz="3600" kern="1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 da </a:t>
            </a:r>
          </a:p>
          <a:p>
            <a:pPr>
              <a:defRPr/>
            </a:pPr>
            <a:r>
              <a:rPr lang="pt-PT" sz="3600" kern="10" spc="3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4915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412776"/>
            <a:ext cx="1908175" cy="3455987"/>
          </a:xfrm>
          <a:prstGeom prst="rect">
            <a:avLst/>
          </a:prstGeom>
          <a:noFill/>
          <a:ln>
            <a:noFill/>
          </a:ln>
          <a:effectLst>
            <a:glow rad="304800">
              <a:schemeClr val="tx2">
                <a:alpha val="6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916832"/>
            <a:ext cx="4029075" cy="3279775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51207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319088"/>
            <a:ext cx="8547100" cy="50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08" name="Picture 14" descr="BIBLE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64388" y="285750"/>
            <a:ext cx="1058862" cy="795338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909111" y="1196752"/>
            <a:ext cx="7695337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“Quando David já morava em sua casa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o Senhor lhe deu tréguas de todos os inimigos que o rodeavam, o rei disse ao profeta Natã: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«Como vês, eu moro numa casa de cedro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 arca de Deus está debaixo de uma tenda».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Natã respondeu ao rei: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«Faz o que te pede o teu coração,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o Senhor está contigo».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Nessa mesma noite, o Senhor falou a Natã, dizendo: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«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Vai dizer ao meu servo David: Assim fala o Senhor: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Pensas edificar um palácio para Eu habitar?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Tirei-te das pastagens onde guardavas os rebanhos,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para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seres o chefe do meu povo de Israel.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Estive contigo em toda a parte por onde andaste e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exterminei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diante de ti todos os teus inimigos.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Dar-te-ei um nome tão ilustre como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nome dos grandes da terra.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475656" y="916438"/>
            <a:ext cx="3170958" cy="28031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1ª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618813" y="5995616"/>
            <a:ext cx="266700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51207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319088"/>
            <a:ext cx="8547100" cy="50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08" name="Picture 14" descr="BIBLE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64388" y="285750"/>
            <a:ext cx="1058862" cy="795338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765093" y="1116027"/>
            <a:ext cx="8199395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Prepararei um lugar para o meu povo de Israel;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nele o instalarei para que habite nesse lugar,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sem que jamais tenha receio e sem que os perversos tornem a oprimi-lo como outrora, quando Eu constituía juízes no meu povo de Israel.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Farei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vivas seguro de todos os teus inimigos.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Senhor anuncia que te vai fazer uma casa.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Quando chegares ao termo dos teus dias 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fores repousar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 teus pais, estabelecerei em teu lugar um descendente que há de nascer de ti e consolidarei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tua realeza.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Serei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ele um pai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 será para Mim um filho.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tua casa e o teu reino permanecerão diante de Mim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eternamente,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teu trono será firme para sempre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»”.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						   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(2 Sm 7)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475656" y="836712"/>
            <a:ext cx="3170958" cy="28031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1ª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 rot="19706764">
            <a:off x="650536" y="5673223"/>
            <a:ext cx="1438961" cy="28031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982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Salmo R: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2" name="Rectângulo 11"/>
          <p:cNvSpPr/>
          <p:nvPr/>
        </p:nvSpPr>
        <p:spPr>
          <a:xfrm>
            <a:off x="2181672" y="5232682"/>
            <a:ext cx="555868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26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SENHOR, </a:t>
            </a:r>
            <a:endParaRPr lang="pt-PT" sz="2600" cap="all" spc="300" baseline="0" dirty="0" smtClean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2600" cap="all" spc="3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CANTAREI ETERNAMENTE </a:t>
            </a:r>
            <a:endParaRPr lang="pt-PT" sz="2600" cap="all" spc="3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26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A </a:t>
            </a:r>
            <a:r>
              <a:rPr lang="pt-PT" sz="2600" cap="all" spc="3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VOSSA BONDADE!</a:t>
            </a:r>
            <a:endParaRPr lang="pt-PT" sz="2600" cap="all" spc="3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682709" y="834504"/>
            <a:ext cx="266700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272684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17075</TotalTime>
  <Words>1637</Words>
  <Application>Microsoft Office PowerPoint</Application>
  <PresentationFormat>Apresentação no Ecrã (4:3)</PresentationFormat>
  <Paragraphs>313</Paragraphs>
  <Slides>29</Slides>
  <Notes>7</Notes>
  <HiddenSlides>0</HiddenSlides>
  <MMClips>0</MMClips>
  <ScaleCrop>false</ScaleCrop>
  <HeadingPairs>
    <vt:vector size="4" baseType="variant">
      <vt:variant>
        <vt:lpstr>Tema</vt:lpstr>
      </vt:variant>
      <vt:variant>
        <vt:i4>4</vt:i4>
      </vt:variant>
      <vt:variant>
        <vt:lpstr>Títulos dos diapositivos</vt:lpstr>
      </vt:variant>
      <vt:variant>
        <vt:i4>29</vt:i4>
      </vt:variant>
    </vt:vector>
  </HeadingPairs>
  <TitlesOfParts>
    <vt:vector size="33" baseType="lpstr">
      <vt:lpstr>1_Modelo de apresentação predefinido</vt:lpstr>
      <vt:lpstr>2_Modelo de apresentação predefinido</vt:lpstr>
      <vt:lpstr>3_Modelo de apresentação predefinido</vt:lpstr>
      <vt:lpstr>4_Modelo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[ Após a Consagração / À escolha ]  (1ª) S- Mistério da fé!       P- Anunciamos, Senhor, a Vossa morte,           proclamamos a Vossa Ressurreição.          Vinde, Senhor Jesus!       (2ª)  S- Mistério admirável da nossa fé!        P- Quando comemos deste pão            e bebemos deste cálice,             anunciamos, Senhor, a Vossa morte,            esperando a Vossa vinda gloriosa.       (3ª) S- Mistério da fé para a salvação do mundo!          P-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Win7</cp:lastModifiedBy>
  <cp:revision>1268</cp:revision>
  <dcterms:created xsi:type="dcterms:W3CDTF">2006-05-02T09:35:59Z</dcterms:created>
  <dcterms:modified xsi:type="dcterms:W3CDTF">2013-11-14T10:41:07Z</dcterms:modified>
</cp:coreProperties>
</file>