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452" r:id="rId2"/>
    <p:sldMasterId id="2147488539" r:id="rId3"/>
    <p:sldMasterId id="2147489040" r:id="rId4"/>
    <p:sldMasterId id="2147489053" r:id="rId5"/>
  </p:sldMasterIdLst>
  <p:notesMasterIdLst>
    <p:notesMasterId r:id="rId34"/>
  </p:notesMasterIdLst>
  <p:sldIdLst>
    <p:sldId id="386" r:id="rId6"/>
    <p:sldId id="387" r:id="rId7"/>
    <p:sldId id="388" r:id="rId8"/>
    <p:sldId id="389" r:id="rId9"/>
    <p:sldId id="384" r:id="rId10"/>
    <p:sldId id="390" r:id="rId11"/>
    <p:sldId id="391" r:id="rId12"/>
    <p:sldId id="392" r:id="rId13"/>
    <p:sldId id="393" r:id="rId14"/>
    <p:sldId id="395" r:id="rId15"/>
    <p:sldId id="396" r:id="rId16"/>
    <p:sldId id="397" r:id="rId17"/>
    <p:sldId id="379" r:id="rId18"/>
    <p:sldId id="335" r:id="rId19"/>
    <p:sldId id="398" r:id="rId20"/>
    <p:sldId id="399" r:id="rId21"/>
    <p:sldId id="380" r:id="rId22"/>
    <p:sldId id="381" r:id="rId23"/>
    <p:sldId id="326" r:id="rId24"/>
    <p:sldId id="374" r:id="rId25"/>
    <p:sldId id="378" r:id="rId26"/>
    <p:sldId id="382" r:id="rId27"/>
    <p:sldId id="383" r:id="rId28"/>
    <p:sldId id="400" r:id="rId29"/>
    <p:sldId id="401" r:id="rId30"/>
    <p:sldId id="402" r:id="rId31"/>
    <p:sldId id="403" r:id="rId32"/>
    <p:sldId id="405" r:id="rId33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FF00"/>
    <a:srgbClr val="000000"/>
    <a:srgbClr val="9999FF"/>
    <a:srgbClr val="9966FF"/>
    <a:srgbClr val="00FFFF"/>
    <a:srgbClr val="3399FF"/>
    <a:srgbClr val="99FF33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4628" autoAdjust="0"/>
  </p:normalViewPr>
  <p:slideViewPr>
    <p:cSldViewPr>
      <p:cViewPr varScale="1">
        <p:scale>
          <a:sx n="99" d="100"/>
          <a:sy n="99" d="100"/>
        </p:scale>
        <p:origin x="9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E30DBBC-A0A4-43C0-9114-C15482218FBA}" type="datetimeFigureOut">
              <a:rPr lang="pt-PT"/>
              <a:pPr>
                <a:defRPr/>
              </a:pPr>
              <a:t>30/09/2014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CF4C7D5-8ADB-4526-AA4C-564CC6C21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66949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34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730481-113F-45BB-BFB3-FD9F55486173}" type="slidenum">
              <a:rPr lang="pt-PT" altLang="pt-PT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</a:t>
            </a:fld>
            <a:endParaRPr lang="pt-PT" altLang="pt-PT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401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24FD09C-4733-4210-9191-DEFE667AA310}" type="slidenum">
              <a:rPr lang="pt-PT" altLang="pt-PT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</a:t>
            </a:fld>
            <a:endParaRPr lang="pt-PT" altLang="pt-PT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031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593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37053F7-CE9D-4EFE-9A98-EAD094FF9C5C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209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04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76D5265-F055-49CF-B7D7-3F3CF0EC2B2A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486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614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F3FA3EC-C649-4574-8CEC-0EDE30A96697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600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24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887ECC3-7560-450F-B7B1-C36761DB002F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6155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24FD09C-4733-4210-9191-DEFE667AA310}" type="slidenum">
              <a:rPr lang="pt-PT" altLang="pt-PT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28</a:t>
            </a:fld>
            <a:endParaRPr lang="pt-PT" altLang="pt-PT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30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7C184-C98C-4A82-9BCD-0392C57450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88958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01B1B-174D-49C1-8C6A-3B652EF145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599796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85557-7CAD-48A2-92CC-1B21EAD0FC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547118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DCC66-3E6E-4AB3-BE3F-5CA9D3471C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792653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0AB6-814B-4E8C-BDD6-06C5C90D01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63727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D445A-AE4C-417C-BD10-32145674EB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954661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BA151-F52C-4E84-A515-E3F275A0E5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4912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2AEDC-6E9F-4C82-8472-E2B16ACDA3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84314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308D5-677C-439E-929D-51DF369F54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874509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BF8DB-478E-4B0E-8114-315112D930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578632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5DDBD-845F-46BF-B2ED-1DE057A2B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446176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2EA44-3A3A-44BA-99BC-8104D4E55E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775909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3E38B-AD09-4F48-8670-01C3422BF9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9284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2CF25-10B8-4394-99A5-E7E4DCA970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597016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ED8FE-CE2C-46F1-9D7A-25281581DE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948211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F4669-40FF-4168-9F54-34AE99E622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523960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EA016-0E08-46A0-A362-AA6F792E77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993983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0FFAE-0271-4E61-A52A-565D5EBA4B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91890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9C8DB-E254-4BB9-9BD9-4FB8B640DA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413076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77971-C661-4891-A3FD-0C0655ADFF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617660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DB1D2-4264-4035-9BA7-E4552F6A6E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72729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EB2C8-7BE6-4D7F-86E8-2D6E8AC32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722792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2B463-0AEB-4F3C-9BD5-6C38EA81DC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747353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6EE57-51DA-4683-916E-73070884A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578795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6CB74-C903-40F3-A393-99712F8A81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234559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CBD60-9773-46D7-ADD7-0868362720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576676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17928-7AF0-49E9-9256-1B244C4D43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4580874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5B6F7-042D-4795-9BF5-CA4834537E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948839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88ED7-234C-41C1-A462-8E3201B34B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0730324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6D301-6BAE-4B5B-A3B1-3298DE797E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380393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kumimoji="0" lang="pt-PT" alt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DAC93-A995-452B-9767-B937F5BCF4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69756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E4D3B-FB63-4113-AD43-ADE282CD46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359507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0A9FF-20AE-4A1B-903E-26F14EFB4E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070072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EE0D0-F6F5-4DC0-9E4A-EE0A0579D6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356162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E7653-C719-4A56-8EC7-5807093F73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8417584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9B44D-2513-448A-BCD7-70E7F32527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0998837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CD4CF-9394-46A7-991A-1BECF9B332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2221469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A136D-59F6-464F-902D-E89EB0ACEA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264878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AB7F8-5165-4B8D-9343-70EE6B50A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254047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38515-6755-4285-8B6F-F79E588AFF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2486381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F9226-4EB8-452D-8350-DFD1962712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883021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29112-4049-4C2C-8374-453DEBC3ED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0488278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83ED9-2945-4036-B2D0-0F4D3557CA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480389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kumimoji="0" lang="pt-PT" alt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F8E19C-15E8-46F1-8BFB-25B051481B31}" type="slidenum">
              <a:rPr lang="pt-PT" alt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4249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E433C-421C-4F3D-AF90-15CED3382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163689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3E9EFD2-69F5-4892-B664-FA41DC535575}" type="slidenum">
              <a:rPr lang="pt-PT" alt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748627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D8C8F7E-70F0-49A2-85F0-BE2C785B813A}" type="slidenum">
              <a:rPr lang="pt-PT" alt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011471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3FF94A6-7AA4-4876-A66E-05E1F67A070F}" type="slidenum">
              <a:rPr lang="pt-PT" alt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403637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D418E15-4786-4ABC-BAE0-F7C63AA08014}" type="slidenum">
              <a:rPr lang="pt-PT" alt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80341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D94F62B-45D4-42A6-BB0E-9A9FC632A547}" type="slidenum">
              <a:rPr lang="pt-PT" alt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127185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6B55D90-2E33-4C20-B348-E657C4550D0A}" type="slidenum">
              <a:rPr lang="pt-PT" alt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681353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E74B3E2-23C0-4D09-AD11-1AE14E709383}" type="slidenum">
              <a:rPr lang="pt-PT" alt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07774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3BF75EC-B48D-49E8-ADAC-1C518A378247}" type="slidenum">
              <a:rPr lang="pt-PT" alt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89615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F411E7D-5E10-414D-B4F5-3C1B6013D888}" type="slidenum">
              <a:rPr lang="pt-PT" alt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96565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884B1D3-96BC-4A6A-BA01-8EB8DF86F2B4}" type="slidenum">
              <a:rPr lang="pt-PT" alt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40597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7A53C-4F51-4B8E-A79A-4F3FEBE12E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015323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230186C-0F7F-422E-9EA2-835FBD2D5819}" type="slidenum">
              <a:rPr lang="pt-PT" alt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32930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6AB42-8563-4C9E-BE15-D7E2734653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086086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A236-0B53-4EDE-BF91-A93A1AA252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379520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13767-39A6-4025-A4DA-5000263EB9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83263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20907127-BD6E-425A-93D9-90A6E55E85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015" r:id="rId1"/>
    <p:sldLayoutId id="2147489016" r:id="rId2"/>
    <p:sldLayoutId id="2147489017" r:id="rId3"/>
    <p:sldLayoutId id="2147489018" r:id="rId4"/>
    <p:sldLayoutId id="2147489019" r:id="rId5"/>
    <p:sldLayoutId id="2147489020" r:id="rId6"/>
    <p:sldLayoutId id="2147489021" r:id="rId7"/>
    <p:sldLayoutId id="2147489022" r:id="rId8"/>
    <p:sldLayoutId id="2147489023" r:id="rId9"/>
    <p:sldLayoutId id="2147489024" r:id="rId10"/>
    <p:sldLayoutId id="2147489025" r:id="rId11"/>
    <p:sldLayoutId id="21474890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DD0D3D6-CF43-44D6-A254-3623A7CC26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027" r:id="rId1"/>
    <p:sldLayoutId id="2147489004" r:id="rId2"/>
    <p:sldLayoutId id="2147489005" r:id="rId3"/>
    <p:sldLayoutId id="2147489006" r:id="rId4"/>
    <p:sldLayoutId id="2147489007" r:id="rId5"/>
    <p:sldLayoutId id="2147489008" r:id="rId6"/>
    <p:sldLayoutId id="2147489009" r:id="rId7"/>
    <p:sldLayoutId id="2147489010" r:id="rId8"/>
    <p:sldLayoutId id="2147489011" r:id="rId9"/>
    <p:sldLayoutId id="2147489012" r:id="rId10"/>
    <p:sldLayoutId id="2147489013" r:id="rId11"/>
    <p:sldLayoutId id="214748901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B875E03-7433-4AEB-9D0C-F2EA3BA5EA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028" r:id="rId1"/>
    <p:sldLayoutId id="2147489029" r:id="rId2"/>
    <p:sldLayoutId id="2147489030" r:id="rId3"/>
    <p:sldLayoutId id="2147489031" r:id="rId4"/>
    <p:sldLayoutId id="2147489032" r:id="rId5"/>
    <p:sldLayoutId id="2147489033" r:id="rId6"/>
    <p:sldLayoutId id="2147489034" r:id="rId7"/>
    <p:sldLayoutId id="2147489035" r:id="rId8"/>
    <p:sldLayoutId id="2147489036" r:id="rId9"/>
    <p:sldLayoutId id="2147489037" r:id="rId10"/>
    <p:sldLayoutId id="2147489038" r:id="rId11"/>
    <p:sldLayoutId id="214748903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0AFEBC9A-6860-4633-90A4-2CEE48C457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kumimoji="0" lang="pt-PT" alt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448415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041" r:id="rId1"/>
    <p:sldLayoutId id="2147489042" r:id="rId2"/>
    <p:sldLayoutId id="2147489043" r:id="rId3"/>
    <p:sldLayoutId id="2147489044" r:id="rId4"/>
    <p:sldLayoutId id="2147489045" r:id="rId5"/>
    <p:sldLayoutId id="2147489046" r:id="rId6"/>
    <p:sldLayoutId id="2147489047" r:id="rId7"/>
    <p:sldLayoutId id="2147489048" r:id="rId8"/>
    <p:sldLayoutId id="2147489049" r:id="rId9"/>
    <p:sldLayoutId id="2147489050" r:id="rId10"/>
    <p:sldLayoutId id="2147489051" r:id="rId11"/>
    <p:sldLayoutId id="21474890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400" b="0" baseline="0" smtClean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5F42556F-24BD-432C-943F-2B0823B2713B}" type="slidenum">
              <a:rPr lang="pt-PT" alt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kumimoji="0" lang="pt-PT" alt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pt-PT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pt-PT" altLang="pt-PT" smtClean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532684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054" r:id="rId1"/>
    <p:sldLayoutId id="2147489055" r:id="rId2"/>
    <p:sldLayoutId id="2147489056" r:id="rId3"/>
    <p:sldLayoutId id="2147489057" r:id="rId4"/>
    <p:sldLayoutId id="2147489058" r:id="rId5"/>
    <p:sldLayoutId id="2147489059" r:id="rId6"/>
    <p:sldLayoutId id="2147489060" r:id="rId7"/>
    <p:sldLayoutId id="2147489061" r:id="rId8"/>
    <p:sldLayoutId id="2147489062" r:id="rId9"/>
    <p:sldLayoutId id="2147489063" r:id="rId10"/>
    <p:sldLayoutId id="2147489064" r:id="rId11"/>
    <p:sldLayoutId id="214748906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wmf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0.jpeg"/><Relationship Id="rId7" Type="http://schemas.openxmlformats.org/officeDocument/2006/relationships/image" Target="../media/image15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10" Type="http://schemas.openxmlformats.org/officeDocument/2006/relationships/image" Target="../media/image6.png"/><Relationship Id="rId4" Type="http://schemas.openxmlformats.org/officeDocument/2006/relationships/image" Target="../media/image21.jpeg"/><Relationship Id="rId9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image" Target="../media/image23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image" Target="../media/image23.png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29700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29702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  <p:extLst>
      <p:ext uri="{BB962C8B-B14F-4D97-AF65-F5344CB8AC3E}">
        <p14:creationId xmlns:p14="http://schemas.microsoft.com/office/powerpoint/2010/main" val="15296443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/>
          <p:cNvPicPr>
            <a:picLocks noChangeAspect="1"/>
          </p:cNvPicPr>
          <p:nvPr/>
        </p:nvPicPr>
        <p:blipFill rotWithShape="1">
          <a:blip r:embed="rId2"/>
          <a:srcRect l="12444" r="8104"/>
          <a:stretch/>
        </p:blipFill>
        <p:spPr>
          <a:xfrm>
            <a:off x="3059832" y="3645024"/>
            <a:ext cx="5328592" cy="2622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3006179"/>
            <a:ext cx="6875462" cy="2255838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Deus amou tanto o mundo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que lhe deu o seu Filho unigénito;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quem acredita n’Ele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tem a vida eterna.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38918" name="Line 5"/>
          <p:cNvSpPr>
            <a:spLocks noChangeShapeType="1"/>
          </p:cNvSpPr>
          <p:nvPr/>
        </p:nvSpPr>
        <p:spPr bwMode="auto">
          <a:xfrm>
            <a:off x="971550" y="1700213"/>
            <a:ext cx="53292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3892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07975"/>
            <a:ext cx="8547100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21" name="Picture 14" descr="BIBLE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22" name="Rectângulo 9"/>
          <p:cNvSpPr>
            <a:spLocks noChangeArrowheads="1"/>
          </p:cNvSpPr>
          <p:nvPr/>
        </p:nvSpPr>
        <p:spPr bwMode="auto">
          <a:xfrm>
            <a:off x="4026123" y="1768612"/>
            <a:ext cx="468131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pt-PT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60000"/>
                    </a:srgb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LOUVOR A VÓS, </a:t>
            </a:r>
          </a:p>
          <a:p>
            <a:pPr algn="r"/>
            <a:r>
              <a:rPr lang="pt-PT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60000"/>
                    </a:srgb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REI DA ETERNA GLÓRIA! </a:t>
            </a:r>
            <a:endParaRPr lang="pt-PT" baseline="0" dirty="0" smtClean="0">
              <a:solidFill>
                <a:srgbClr val="F8F8F8"/>
              </a:solidFill>
              <a:effectLst>
                <a:glow rad="114300">
                  <a:srgbClr val="000000">
                    <a:alpha val="60000"/>
                  </a:srgbClr>
                </a:glow>
              </a:effectLst>
              <a:latin typeface="Arial" charset="0"/>
              <a:ea typeface="Times New Roman" pitchFamily="18" charset="0"/>
              <a:cs typeface="Arial" charset="0"/>
            </a:endParaRPr>
          </a:p>
          <a:p>
            <a:pPr algn="r"/>
            <a:r>
              <a:rPr lang="pt-PT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60000"/>
                    </a:srgb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LOUVOR </a:t>
            </a:r>
            <a:r>
              <a:rPr lang="pt-PT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60000"/>
                    </a:srgb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A VÓS!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943346" y="1196752"/>
            <a:ext cx="5357441" cy="50346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ACLAMAÇÃO ao 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7105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3994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1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385458" y="1336809"/>
            <a:ext cx="857902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“Estava próxima a Páscoa dos judeus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Jesus subiu a Jerusalém.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Encontrou no templo os vendedores de bois,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ovelhas e de pombas e os cambistas sentados às bancas. Fez então um chicote de cordas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expulsou-os a todos do templo, com as ovelhas e os bois; deitou por terra o dinheiro dos cambistas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derrubou-lhes as mesas;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disse aos que vendiam pombas: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«Tirai tudo isto daqui; não façais da casa de meu Pai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casa de comércio».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discípulos recordaram-se do que estava escrito: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«Devora-me o zelo pela tua casa».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os judeus tomaram a palavra e perguntaram-Lhe: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 sinal nos dás de que podes proceder deste modo?».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691680" y="980728"/>
            <a:ext cx="3816424" cy="3307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834935" y="6031991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77548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3994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1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654175" y="1484784"/>
            <a:ext cx="823830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respondeu-lhes: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«Destruí este templo e em três dias o levantarei».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Disseram os judeus: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«Foram precisos quarenta e seis anos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 construir este templo,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tu vais levantá-lo em três dias?».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porém, falava do templo do seu corpo.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isso, quando Ele ressuscitou dos mortos,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discípulos lembraram-se do que tinha dito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acreditaram na Escritura e na palavra de Jesus.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Jesus permaneceu em Jerusalém pela festa da Páscoa, muitos, ao verem os milagres que fazia,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acreditaram no seu nome.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Jesus não se fiava deles, porque os conhecia a todos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e não precisava de que Lhe dessem informações sobre ninguém: Ele bem sabia o que há no homem”.            (Jo 2)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259632" y="1052736"/>
            <a:ext cx="4176464" cy="3307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970790" y="1251202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80563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1987" name="WordArt 11"/>
          <p:cNvSpPr>
            <a:spLocks noChangeArrowheads="1" noChangeShapeType="1" noTextEdit="1"/>
          </p:cNvSpPr>
          <p:nvPr/>
        </p:nvSpPr>
        <p:spPr bwMode="auto">
          <a:xfrm>
            <a:off x="2195513" y="5589588"/>
            <a:ext cx="5905500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LIVRA-NOS, SENHOR JESUS !</a:t>
            </a:r>
          </a:p>
        </p:txBody>
      </p:sp>
      <p:sp>
        <p:nvSpPr>
          <p:cNvPr id="41988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824038"/>
            <a:ext cx="8496300" cy="3476625"/>
          </a:xfrm>
          <a:prstGeom prst="rect">
            <a:avLst/>
          </a:prstGeom>
        </p:spPr>
        <p:txBody>
          <a:bodyPr>
            <a:spAutoFit/>
          </a:bodyPr>
          <a:lstStyle/>
          <a:p>
            <a:pPr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Cristo, o Salvador, que passou pelas tentações humanas e, por isso, é capaz de compreender todo o homem tentado; e tem poder </a:t>
            </a:r>
          </a:p>
          <a:p>
            <a:pPr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nos libertar de toda a queda e pecado.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toda a confiança, pedimos-Lhe que nos livre:</a:t>
            </a:r>
          </a:p>
          <a:p>
            <a:pPr algn="l">
              <a:defRPr/>
            </a:pP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da hipocrisia, farisaísmo, viver o Evangelho de fachada...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de viver no conforto, da procura do prazer sem limites…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do apego ao dinheiro, à fama e ao poder que escravizam...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do desânimo e da desconfiança na Bondade de Deus…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96752"/>
            <a:ext cx="4427538" cy="4463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4301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969" y="1640631"/>
            <a:ext cx="4462463" cy="2868489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4392290" cy="2376264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52282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/>
          <p:cNvPicPr>
            <a:picLocks noChangeAspect="1"/>
          </p:cNvPicPr>
          <p:nvPr/>
        </p:nvPicPr>
        <p:blipFill rotWithShape="1">
          <a:blip r:embed="rId2"/>
          <a:srcRect l="12444" r="8104"/>
          <a:stretch/>
        </p:blipFill>
        <p:spPr>
          <a:xfrm flipH="1">
            <a:off x="1547664" y="4625805"/>
            <a:ext cx="3512856" cy="1733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7" descr="http://3.bp.blogspot.com/_jacn9cIIJMk/TMdyx8WGx8I/AAAAAAAABKc/Rk5dUgrk6Aw/s1600/mediunida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095375"/>
            <a:ext cx="3672408" cy="279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4036" name="Line 6"/>
          <p:cNvSpPr>
            <a:spLocks noChangeShapeType="1"/>
          </p:cNvSpPr>
          <p:nvPr/>
        </p:nvSpPr>
        <p:spPr bwMode="auto">
          <a:xfrm flipH="1">
            <a:off x="539552" y="1340768"/>
            <a:ext cx="2665412" cy="936625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953786" y="2085867"/>
            <a:ext cx="8208963" cy="29777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Senhor, meu Bom Jesus Crucificado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na Cruz que meu pecado preparou,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mas quem não há de amar, Jesus Amado,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quem tão sem medida nos amou?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rgbClr val="000000">
                    <a:alpha val="6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BOM JESUS AMANTÍSSIMO,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NÓS NÃO QUEREMOS MAIS PECAR, SENHOR!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DOCE JESUS, MISERICORDIOSÍSSIMO,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NÓS VOS JURAMOS TODO O NOSSO AMOR!</a:t>
            </a:r>
          </a:p>
        </p:txBody>
      </p:sp>
      <p:pic>
        <p:nvPicPr>
          <p:cNvPr id="44040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443470">
            <a:off x="323867" y="1331267"/>
            <a:ext cx="2893854" cy="4073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86188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506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6090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7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994025"/>
            <a:ext cx="2641600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7109" name="Line 5"/>
          <p:cNvSpPr>
            <a:spLocks noChangeShapeType="1"/>
          </p:cNvSpPr>
          <p:nvPr/>
        </p:nvSpPr>
        <p:spPr bwMode="auto">
          <a:xfrm flipV="1">
            <a:off x="827088" y="1428750"/>
            <a:ext cx="1928812" cy="172720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643188" y="1214438"/>
            <a:ext cx="6321300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</a:t>
            </a: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Hossana nas alturas!</a:t>
            </a:r>
          </a:p>
        </p:txBody>
      </p:sp>
      <p:pic>
        <p:nvPicPr>
          <p:cNvPr id="4711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587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3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130068">
            <a:off x="317638" y="1810031"/>
            <a:ext cx="2608275" cy="434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923088" y="4397375"/>
            <a:ext cx="2376487" cy="1617663"/>
          </a:xfrm>
        </p:spPr>
      </p:pic>
      <p:sp>
        <p:nvSpPr>
          <p:cNvPr id="33795" name="WordArt 10"/>
          <p:cNvSpPr>
            <a:spLocks noChangeArrowheads="1" noChangeShapeType="1" noTextEdit="1"/>
          </p:cNvSpPr>
          <p:nvPr/>
        </p:nvSpPr>
        <p:spPr bwMode="auto">
          <a:xfrm>
            <a:off x="8099425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eaLnBrk="0" hangingPunct="0"/>
            <a:r>
              <a:rPr lang="es-ES" sz="3600" kern="1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33796" name="WordArt 6"/>
          <p:cNvSpPr>
            <a:spLocks noChangeArrowheads="1" noChangeShapeType="1" noTextEdit="1"/>
          </p:cNvSpPr>
          <p:nvPr/>
        </p:nvSpPr>
        <p:spPr bwMode="auto">
          <a:xfrm>
            <a:off x="7834313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eaLnBrk="0" hangingPunct="0"/>
            <a:r>
              <a:rPr lang="es-ES" sz="3600" kern="1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66124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506114" y="620688"/>
            <a:ext cx="8143932" cy="22796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F8F8F8">
                      <a:alpha val="38000"/>
                    </a:srgbClr>
                  </a:outerShdw>
                </a:effectLst>
                <a:latin typeface="Arial Black"/>
              </a:rPr>
              <a:t>Domingo 3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F8F8F8">
                      <a:alpha val="38000"/>
                    </a:srgbClr>
                  </a:outerShdw>
                </a:effectLst>
                <a:latin typeface="Arial Black"/>
              </a:rPr>
              <a:t>da Quaresma</a:t>
            </a:r>
          </a:p>
        </p:txBody>
      </p:sp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7030450" y="5301208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33800" name="Text Box 16"/>
          <p:cNvSpPr txBox="1">
            <a:spLocks noChangeArrowheads="1"/>
          </p:cNvSpPr>
          <p:nvPr/>
        </p:nvSpPr>
        <p:spPr bwMode="auto">
          <a:xfrm>
            <a:off x="466725" y="3435350"/>
            <a:ext cx="6337300" cy="20621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pt-PT" altLang="pt-PT" sz="2000" baseline="0" smtClean="0">
                <a:solidFill>
                  <a:srgbClr val="F8F8F8"/>
                </a:solidFill>
                <a:latin typeface="Arial" panose="020B0604020202020204" pitchFamily="34" charset="0"/>
              </a:rPr>
              <a:t>- Jesus – </a:t>
            </a:r>
            <a:r>
              <a:rPr lang="pt-PT" altLang="pt-PT" sz="2000" i="1" baseline="0" smtClean="0">
                <a:solidFill>
                  <a:srgbClr val="F8F8F8"/>
                </a:solidFill>
                <a:latin typeface="Arial" panose="020B0604020202020204" pitchFamily="34" charset="0"/>
              </a:rPr>
              <a:t>manso e humilde </a:t>
            </a:r>
            <a:r>
              <a:rPr lang="pt-PT" altLang="pt-PT" sz="2000" baseline="0" smtClean="0">
                <a:solidFill>
                  <a:srgbClr val="F8F8F8"/>
                </a:solidFill>
                <a:latin typeface="Arial" panose="020B0604020202020204" pitchFamily="34" charset="0"/>
              </a:rPr>
              <a:t>– fica </a:t>
            </a:r>
            <a:r>
              <a:rPr lang="pt-PT" altLang="pt-PT" sz="2000" i="1" baseline="0" smtClean="0">
                <a:solidFill>
                  <a:srgbClr val="F8F8F8"/>
                </a:solidFill>
                <a:latin typeface="Arial" panose="020B0604020202020204" pitchFamily="34" charset="0"/>
              </a:rPr>
              <a:t>irritado</a:t>
            </a:r>
            <a:r>
              <a:rPr lang="pt-PT" altLang="pt-PT" sz="2000" baseline="0" smtClean="0">
                <a:solidFill>
                  <a:srgbClr val="F8F8F8"/>
                </a:solidFill>
                <a:latin typeface="Arial" panose="020B0604020202020204" pitchFamily="34" charset="0"/>
              </a:rPr>
              <a:t> perante a </a:t>
            </a:r>
            <a:r>
              <a:rPr lang="pt-PT" altLang="pt-PT" sz="2000" i="1" baseline="0" smtClean="0">
                <a:solidFill>
                  <a:srgbClr val="F8F8F8"/>
                </a:solidFill>
                <a:latin typeface="Arial" panose="020B0604020202020204" pitchFamily="34" charset="0"/>
              </a:rPr>
              <a:t>profanação</a:t>
            </a:r>
            <a:r>
              <a:rPr lang="pt-PT" altLang="pt-PT" sz="2000" baseline="0" smtClean="0">
                <a:solidFill>
                  <a:srgbClr val="F8F8F8"/>
                </a:solidFill>
                <a:latin typeface="Arial" panose="020B0604020202020204" pitchFamily="34" charset="0"/>
              </a:rPr>
              <a:t> do </a:t>
            </a:r>
            <a:r>
              <a:rPr lang="pt-PT" altLang="pt-PT" sz="2000" i="1" baseline="0" smtClean="0">
                <a:solidFill>
                  <a:srgbClr val="F8F8F8"/>
                </a:solidFill>
                <a:latin typeface="Arial" panose="020B0604020202020204" pitchFamily="34" charset="0"/>
              </a:rPr>
              <a:t>Templo</a:t>
            </a:r>
            <a:r>
              <a:rPr lang="pt-PT" altLang="pt-PT" sz="2000" baseline="0" smtClean="0">
                <a:solidFill>
                  <a:srgbClr val="F8F8F8"/>
                </a:solidFill>
                <a:latin typeface="Arial" panose="020B0604020202020204" pitchFamily="34" charset="0"/>
              </a:rPr>
              <a:t>... </a:t>
            </a:r>
            <a:r>
              <a:rPr lang="pt-PT" altLang="pt-PT" sz="2000" b="0" i="1" baseline="0" smtClean="0">
                <a:solidFill>
                  <a:srgbClr val="F8F8F8"/>
                </a:solidFill>
                <a:latin typeface="Arial" panose="020B0604020202020204" pitchFamily="34" charset="0"/>
              </a:rPr>
              <a:t>[ 3ª L./ Evang. </a:t>
            </a:r>
            <a:r>
              <a:rPr lang="pt-PT" altLang="pt-PT" sz="2000" b="0" baseline="0" smtClean="0">
                <a:solidFill>
                  <a:srgbClr val="F8F8F8"/>
                </a:solidFill>
                <a:latin typeface="Arial" panose="020B0604020202020204" pitchFamily="34" charset="0"/>
              </a:rPr>
              <a:t>- </a:t>
            </a:r>
            <a:r>
              <a:rPr lang="pt-PT" altLang="pt-PT" sz="2000" baseline="0" smtClean="0">
                <a:solidFill>
                  <a:srgbClr val="F8F8F8"/>
                </a:solidFill>
                <a:latin typeface="Arial" panose="020B0604020202020204" pitchFamily="34" charset="0"/>
              </a:rPr>
              <a:t>Jo 2 </a:t>
            </a:r>
            <a:r>
              <a:rPr lang="pt-PT" altLang="pt-PT" sz="2000" b="0" i="1" baseline="0" smtClean="0">
                <a:solidFill>
                  <a:srgbClr val="F8F8F8"/>
                </a:solidFill>
                <a:latin typeface="Arial" panose="020B0604020202020204" pitchFamily="34" charset="0"/>
              </a:rPr>
              <a:t>]</a:t>
            </a:r>
            <a:r>
              <a:rPr lang="pt-PT" altLang="pt-PT" sz="2000" baseline="0" smtClean="0">
                <a:solidFill>
                  <a:srgbClr val="F8F8F8"/>
                </a:solidFill>
                <a:latin typeface="Arial" panose="020B0604020202020204" pitchFamily="34" charset="0"/>
              </a:rPr>
              <a:t> 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pt-PT" altLang="pt-PT" sz="2000" baseline="0" smtClean="0">
                <a:solidFill>
                  <a:srgbClr val="F8F8F8"/>
                </a:solidFill>
                <a:latin typeface="Arial" panose="020B0604020202020204" pitchFamily="34" charset="0"/>
              </a:rPr>
              <a:t>- A Lei do AT resume-se em: «Amar a “pessoa” de Deus e a do homem»...  </a:t>
            </a:r>
            <a:r>
              <a:rPr lang="pt-PT" altLang="pt-PT" sz="2000" b="0" i="1" baseline="0" smtClean="0">
                <a:solidFill>
                  <a:srgbClr val="F8F8F8"/>
                </a:solidFill>
                <a:latin typeface="Arial" panose="020B0604020202020204" pitchFamily="34" charset="0"/>
              </a:rPr>
              <a:t>[ 1ª Leit.</a:t>
            </a:r>
            <a:r>
              <a:rPr lang="pt-PT" altLang="pt-PT" sz="2000" b="0" baseline="0" smtClean="0">
                <a:solidFill>
                  <a:srgbClr val="F8F8F8"/>
                </a:solidFill>
                <a:latin typeface="Arial" panose="020B0604020202020204" pitchFamily="34" charset="0"/>
              </a:rPr>
              <a:t>/ </a:t>
            </a:r>
            <a:r>
              <a:rPr lang="pt-PT" altLang="pt-PT" sz="2000" baseline="0" smtClean="0">
                <a:solidFill>
                  <a:srgbClr val="F8F8F8"/>
                </a:solidFill>
                <a:latin typeface="Arial" panose="020B0604020202020204" pitchFamily="34" charset="0"/>
              </a:rPr>
              <a:t>Ex 20 </a:t>
            </a:r>
            <a:r>
              <a:rPr lang="pt-PT" altLang="pt-PT" sz="2000" b="0" i="1" baseline="0" smtClean="0">
                <a:solidFill>
                  <a:srgbClr val="F8F8F8"/>
                </a:solidFill>
                <a:latin typeface="Arial" panose="020B0604020202020204" pitchFamily="34" charset="0"/>
              </a:rPr>
              <a:t>]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pt-PT" altLang="pt-PT" sz="2000" baseline="0" smtClean="0">
                <a:solidFill>
                  <a:srgbClr val="F8F8F8"/>
                </a:solidFill>
                <a:latin typeface="Arial" panose="020B0604020202020204" pitchFamily="34" charset="0"/>
              </a:rPr>
              <a:t>- A “fraqueza de Deus”, em Cristo Crucificado, é a maior </a:t>
            </a:r>
            <a:r>
              <a:rPr lang="pt-PT" altLang="pt-PT" sz="2000" i="1" baseline="0" smtClean="0">
                <a:solidFill>
                  <a:srgbClr val="F8F8F8"/>
                </a:solidFill>
                <a:latin typeface="Arial" panose="020B0604020202020204" pitchFamily="34" charset="0"/>
              </a:rPr>
              <a:t>Força</a:t>
            </a:r>
            <a:r>
              <a:rPr lang="pt-PT" altLang="pt-PT" sz="2000" baseline="0" smtClean="0">
                <a:solidFill>
                  <a:srgbClr val="F8F8F8"/>
                </a:solidFill>
                <a:latin typeface="Arial" panose="020B0604020202020204" pitchFamily="34" charset="0"/>
              </a:rPr>
              <a:t> que pode existir… </a:t>
            </a:r>
            <a:r>
              <a:rPr lang="pt-PT" altLang="pt-PT" sz="2000" b="0" i="1" baseline="0" smtClean="0">
                <a:solidFill>
                  <a:srgbClr val="F8F8F8"/>
                </a:solidFill>
                <a:latin typeface="Arial" panose="020B0604020202020204" pitchFamily="34" charset="0"/>
              </a:rPr>
              <a:t>[ 2ª Leit. </a:t>
            </a:r>
            <a:r>
              <a:rPr lang="pt-PT" altLang="pt-PT" sz="2000" b="0" baseline="0" smtClean="0">
                <a:solidFill>
                  <a:srgbClr val="F8F8F8"/>
                </a:solidFill>
                <a:latin typeface="Arial" panose="020B0604020202020204" pitchFamily="34" charset="0"/>
              </a:rPr>
              <a:t>/ </a:t>
            </a:r>
            <a:r>
              <a:rPr lang="pt-PT" altLang="pt-PT" sz="2000" baseline="0" smtClean="0">
                <a:solidFill>
                  <a:srgbClr val="F8F8F8"/>
                </a:solidFill>
                <a:latin typeface="Arial" panose="020B0604020202020204" pitchFamily="34" charset="0"/>
              </a:rPr>
              <a:t>1 Cor 1 </a:t>
            </a:r>
            <a:r>
              <a:rPr lang="pt-PT" altLang="pt-PT" sz="2000" b="0" i="1" baseline="0" smtClean="0">
                <a:solidFill>
                  <a:srgbClr val="F8F8F8"/>
                </a:solidFill>
                <a:latin typeface="Arial" panose="020B0604020202020204" pitchFamily="34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830293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6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	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e 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Salvador 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195513" y="1335088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4813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3" name="Line 6"/>
          <p:cNvSpPr>
            <a:spLocks noChangeShapeType="1"/>
          </p:cNvSpPr>
          <p:nvPr/>
        </p:nvSpPr>
        <p:spPr bwMode="auto">
          <a:xfrm>
            <a:off x="2700338" y="2682875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4" name="Line 7"/>
          <p:cNvSpPr>
            <a:spLocks noChangeShapeType="1"/>
          </p:cNvSpPr>
          <p:nvPr/>
        </p:nvSpPr>
        <p:spPr bwMode="auto">
          <a:xfrm>
            <a:off x="3851275" y="4868863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4813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6352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137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06" name="Raio 9"/>
          <p:cNvSpPr>
            <a:spLocks noChangeArrowheads="1"/>
          </p:cNvSpPr>
          <p:nvPr/>
        </p:nvSpPr>
        <p:spPr bwMode="auto">
          <a:xfrm rot="-5758268">
            <a:off x="1402556" y="3745707"/>
            <a:ext cx="252413" cy="736600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ln w="19050">
                <a:solidFill>
                  <a:schemeClr val="tx1"/>
                </a:solidFill>
              </a:ln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979712" y="974279"/>
            <a:ext cx="3024336" cy="3551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4418013"/>
            <a:ext cx="2373313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163" y="4471988"/>
            <a:ext cx="2324100" cy="190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095375"/>
            <a:ext cx="2003425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3" y="1706563"/>
            <a:ext cx="1573212" cy="226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8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4915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60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9161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800" y="2349500"/>
            <a:ext cx="4124325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2"/>
          <p:cNvSpPr>
            <a:spLocks noChangeArrowheads="1" noChangeShapeType="1" noTextEdit="1"/>
          </p:cNvSpPr>
          <p:nvPr/>
        </p:nvSpPr>
        <p:spPr bwMode="auto">
          <a:xfrm>
            <a:off x="900559" y="980728"/>
            <a:ext cx="4823569" cy="533426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Pai Nosso …</a:t>
            </a:r>
            <a:endParaRPr lang="pt-PT" sz="3600" kern="10" dirty="0">
              <a:ln w="11430">
                <a:solidFill>
                  <a:srgbClr val="00B050"/>
                </a:solidFill>
              </a:ln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8F8F8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146127" y="2583688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1">
                    <a:alpha val="56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3" y="1628775"/>
            <a:ext cx="388302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65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9166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7" name="Imagem 16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29744" y="390517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" name="Imagem 17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86170" y="3748899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482844" y="6151101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018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1204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 flipV="1">
            <a:off x="1143000" y="1165002"/>
            <a:ext cx="0" cy="3239866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1209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16200000">
            <a:off x="-829686" y="2534240"/>
            <a:ext cx="3239866" cy="5013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9" descr="http://t2.gstatic.com/images?q=tbn:ANd9GcQcO_9ape7yvm1EuHDqbIegPoSFGHItTQ56qfO5KwKX3mo-kpTB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852936"/>
            <a:ext cx="2901987" cy="26317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28" name="Line 4"/>
          <p:cNvSpPr>
            <a:spLocks noChangeShapeType="1"/>
          </p:cNvSpPr>
          <p:nvPr/>
        </p:nvSpPr>
        <p:spPr bwMode="auto">
          <a:xfrm flipH="1" flipV="1">
            <a:off x="1007814" y="1484784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5222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954250" y="1574799"/>
            <a:ext cx="699886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QUEM HAVEMOS DE IR?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- NÓS TEMOS FOME DE AMOR!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- PALAVRAS DE VIDA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ETERNA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SÓ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NOS DIZES, SENHOR!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Nem só de pão vive o homem,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mas também vive de amor!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Tu és Pão que nos dá vida,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nós cremos em Ti, Senhor!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Tua Palavra ilumina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nossa vida com fulgor!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Seguiremos os Teus passos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onde fores, Senhor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!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5223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83575" y="5992813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23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223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52235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6" name="Picture 22" descr="BREAD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954250" y="908720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59874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 descr="http://2.bp.blogspot.com/-KmM7RQnyOl0/TiGt8N9qqsI/AAAAAAAAALw/5-evvLirNU0/s1600/pan%2By%2Bvino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547" y="2273985"/>
            <a:ext cx="4338637" cy="3211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3251" name="Line 4"/>
          <p:cNvSpPr>
            <a:spLocks noChangeShapeType="1"/>
          </p:cNvSpPr>
          <p:nvPr/>
        </p:nvSpPr>
        <p:spPr bwMode="auto">
          <a:xfrm flipH="1" flipV="1">
            <a:off x="701675" y="1557338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325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115616" y="1606087"/>
            <a:ext cx="64926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Tu és Caminho e Verdade,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Tu és Vida e Comunhão!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Só Tu fazes os amigos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felizes de coração.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Tu estás sempre connosco,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na Palavra e no Pão!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És a Festa que transforma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vida numa canção!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QUEM HAVEMOS DE IR?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- NÓS TEMOS FOME DE AMOR!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- PALAVRAS DE VIDA ETERNA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SÓ TU NOS DIZES, SENHOR!</a:t>
            </a:r>
          </a:p>
        </p:txBody>
      </p:sp>
      <p:pic>
        <p:nvPicPr>
          <p:cNvPr id="5325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233" y="11382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6" name="Picture 22" descr="BREAD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3258" name="AutoShape 10" descr="http://1.bp.blogspot.com/-MDfXAV-6ecI/ThotTA1L5LI/AAAAAAAAAT0/2Kl4u455D7o/s400/DZIMO_%257E1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669702" y="978554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76709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368127" y="1556792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427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377634" y="1052736"/>
            <a:ext cx="6362718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98029" y="1772816"/>
            <a:ext cx="8394451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Perante a Palavra de Deus, há duas possíveis opções: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 escolher: fama e poder, soberba e orgulho,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nobreza e honras mundanas…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 preferir: fraqueza e debilidade, modéstia e pobreza, humildade e simplicidade…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	        Nós queremos ser do número daqueles que: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Deus escolhe para a sua Casa, como filhos da Igreja...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são pequenos para que Deus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leve ao colo…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caminham na companhia de Deus como “Seus pobres”…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se sentem simples e humildes, os últimos deste mundo…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1331639" y="5464540"/>
            <a:ext cx="6696745" cy="7700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2000" kern="10" spc="10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-- E </a:t>
            </a:r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AS PEDRAS VIVAS</a:t>
            </a:r>
          </a:p>
          <a:p>
            <a:pPr algn="l"/>
            <a:r>
              <a:rPr lang="pt-PT" sz="2000" kern="10" spc="10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     DO </a:t>
            </a:r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TEMPLO DO SENHOR!</a:t>
            </a:r>
          </a:p>
        </p:txBody>
      </p:sp>
    </p:spTree>
    <p:extLst>
      <p:ext uri="{BB962C8B-B14F-4D97-AF65-F5344CB8AC3E}">
        <p14:creationId xmlns:p14="http://schemas.microsoft.com/office/powerpoint/2010/main" val="25034146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http://www.arcauniversal.com/iurd/noticias/imagens/mat_97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4" t="6250" r="5714" b="8332"/>
          <a:stretch/>
        </p:blipFill>
        <p:spPr bwMode="auto">
          <a:xfrm>
            <a:off x="827584" y="1477450"/>
            <a:ext cx="2376264" cy="3175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935559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79512" y="1549236"/>
            <a:ext cx="87129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6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TENS PALAVRAS DE VIDA ETERNA,</a:t>
            </a:r>
          </a:p>
          <a:p>
            <a:pPr lvl="6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EM TI!</a:t>
            </a:r>
          </a:p>
          <a:p>
            <a:pPr lvl="6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TEUS CAMINHOS DE JUSTIÇA,</a:t>
            </a:r>
          </a:p>
          <a:p>
            <a:pPr lvl="6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SEGUIREI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!</a:t>
            </a:r>
          </a:p>
          <a:p>
            <a:pPr lvl="6"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4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Ensina-me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Senhor, os Teus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decretos, </a:t>
            </a:r>
          </a:p>
          <a:p>
            <a:pPr lvl="4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eles serei fiel em toda 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vida.</a:t>
            </a:r>
          </a:p>
          <a:p>
            <a:pPr lvl="4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Conduz-me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sempre pelos Teus caminhos,</a:t>
            </a:r>
          </a:p>
          <a:p>
            <a:pPr lvl="4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pois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neles ponho todo o meu prazer.</a:t>
            </a:r>
          </a:p>
          <a:p>
            <a:pPr lvl="6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  <a:p>
            <a:pPr lvl="4"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Senhor, és meu refúgio e meu escudo;</a:t>
            </a:r>
          </a:p>
          <a:p>
            <a:pPr lvl="4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Tua lei eu ponho a minha esp’rança.</a:t>
            </a:r>
          </a:p>
          <a:p>
            <a:pPr lvl="4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Ampara-me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Senhor, para que eu viva </a:t>
            </a:r>
          </a:p>
          <a:p>
            <a:pPr lvl="4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sem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nunca me afastar dos teus preceitos.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935693" y="474498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42623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17" descr="http://3.bp.blogspot.com/_jacn9cIIJMk/TMdyx8WGx8I/AAAAAAAABKc/Rk5dUgrk6Aw/s1600/mediunida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330300"/>
            <a:ext cx="3448050" cy="26223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15" descr="https://encrypted-tbn1.google.com/images?q=tbn:ANd9GcR4g-peSI_tULzJC9S6WcGQXWx0X8uv_k4EVHZgk7uguf_Z3rImp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934" y="4145158"/>
            <a:ext cx="3449479" cy="2441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146" y="2691121"/>
            <a:ext cx="2963863" cy="3733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51" name="Picture 19" descr="http://www.amicspaola.com/pubimg/Image/mercader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261" y="312738"/>
            <a:ext cx="3265487" cy="2816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PT" altLang="pt-PT" sz="2800" smtClean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4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PT" altLang="pt-PT" sz="2800" smtClean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0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PT" altLang="pt-PT" sz="2800" smtClean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1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PT" altLang="pt-PT" sz="2800" smtClean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2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PT" altLang="pt-PT" sz="2800" smtClean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3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PT" altLang="pt-PT" sz="2800" smtClean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4" name="AutoShape 17" descr="data:image/jpeg;base64,/9j/4AAQSkZJRgABAQAAAQABAAD/2wCEAAkGBhQSEBQSEhQUFRQUFRQUFhUVFBUUFBUUFBQVFBQVFBQXHCYeFxkjGRUXHy8gIycpLCwsFR4xNTAqNSYsLCkBCQoKDgwOGg8PGiokHCQsLCwpLCwsLCwsLCwsLCksKSwsLCwsLCwsLCwpKSkpLCwsLCksLCksLCwsLCksLCksLP/AABEIAOAA4AMBIgACEQEDEQH/xAAcAAABBQEBAQAAAAAAAAAAAAADAQIEBQYHAAj/xAA7EAACAQIEAwYDBwQCAQUAAAABAhEAAwQSITEFQVEGEyJhcYGRobEHFDJCUsHwI3LR4TOCYhVDc7Lx/8QAGQEAAwEBAQAAAAAAAAAAAAAAAQIDAAQF/8QAIxEAAgIDAAICAwEBAAAAAAAAAAECEQMSITFBBFETImFxgf/aAAwDAQACEQMRAD8AjqKIFpi0VGr1jzz0Uop4r2WiY9FKFpyiiBKawDAlFQUqrTgtGwDgKIBTAKeooBCKaOhoCipFsUrRrPZJo6W68q0cJUZMogaijK9eFqiKK55IqhJp0V6KUGskazwJFPF2h5qGzUyjYtlhhr0nSp73pEGqO3diirizSuHQqRKLRTC2tCNwUM3adIVkpbpjWkBqOGo6NRoFnitNogMivKtAJzlRTxShadFdVkjyiiqKYooyitZqHJbo4t8qGtSLZqbbGoabMUot0U0q26KmChipTwlPSzRRbo7GoCLdHtrTltU7u621goKlFFBWiqalKNjphRXiKQtpTe9pFBjbIfmps0yafkpqSBbY004W6TuzREtk0WwUMe3pQ7ds1L7im91SbDUNApe7oqYU0QWqyZmRysUqtRGt0IpFUQjHh6cjUILTgtakAw4WnhacFpwWjYRuSiKlOW3TwlDY1CqtEVa8tujqlK5DpAwlHtinKlEC0mwaPKKdTloiiimBjBtrR2w7d2zjIIUkF3CrMaSeQpgsAmYE7TGsetM4lYU2rmf8ORpPQAE0W36Mkr6ZnhbtirdxsQSpW61rPbYhRlKkNaIEkFSeRnKJ1FaDglm+MOn3kDvNACv50yjKxHI9fOh9ksKbmDCuxIDZwDrlCkgFTyOh8t+UzbOSd+kV53xd55XNviPS+VKEMSgl1g2WkFqjIlGAr03KjykiOtipKW6aaNbNRk2yiQnc09bVeFOiptsYYaIlsRTu7pe6NZswq6UK5rRVFKbc1oumZkYITS9zpUu3bp5w0035BdSsFuiqsVJGFmnrghTPIgas5wBT1FJFPUVUUcooi01Vp4FYwQCiIKaBREWkYyYVBRVFMRaKq0gwqpRAlOVaflopgZ5Fqj7b43u8Kyje4Qg9N2+Qj3q+ArB9v8bmvLbG1tRP9z6n5ZaWbqI+KO0kbzguF7vBoBuUQE+kfUlj704prUnAW4wloHfKs/CvZKh8R1D/AKW+X3IBIpwomSvZK7LOSjyAHejJbFCCRRVeNTyqcv4Mgvd0htmuddrftCuFhawhCgnL3h0Lf2n8q+e58tJV+L/crtm3ihnNy2LvfWWuNoxIzZzqQI3EaVyzyaHXjwOf8OiiafbWg4UmGUnNlCMG0lrbzlJj8wKsD6A86Ohp4yUo2iMouEqY/LS5aZnpCa2oNgoMU9Xmo9KKOoNg7XIpne0KaUVlFI1nPAtPVacqUVbddFkqGKKeooi2qItqtZqGBKKiU5bdPVaXYND0FFUUxRRVFKMPUUQLTVFFUULMIqSa54vDfvGNdrjhLffMSzSSVVzAVRqdB6VveJ4dnsuqMVaJEaSRrl99qwCHxEk77f4qeSV8LYv1to61h7lq5a/pGcvLY6b6UHLXO8Fxl7ZhTJ+AVR57kzU+z2luSsMTLsCfICfrp7UsKiqQZpydm1NqvC3XIeL/AGrYpLt62htwHZVY25ZQpy6awTMmSDtyoXCPtWxiT3nd3gR4c65WU9SUiR5fMVemS1OwhKou2vEVt4V7c+O6uUAb5SRmPlpI96zPC/tktkkYm0VhWIa1LAkDRSrGRO0ydem9Rm48Ma/fgZQdMpOYjLoATp/DSydeQxjbKC1wDE3HDkFVnSFDxBkErOu0/CukdnOEd7le6ihAgUW48Nt1lD3OkqjAAxU7slw5QoZtSdhWma0iKzGFVQWY9IEn4AV5mR7s9THPSNESzbCXEC/hNh0jytshT/7MPeliqfhfGBiccrW2bIcOT3bIUKIXtwxnfNrEdKu4ro+O6TOP5K6htKBShKeEro2OWhuWlFs0QClBpdhtQXdU7uqLS5qG42pwrF/aCACLVsz1Y6D2G9Ownbi7lBYIeuh+gNYa2NamDarOxlFI1fE+3d1li0Ft9WHiPtO3zqjPaLEMIN+57MR9KrmevA1jUjS9n+012zInON4Ykz71f8M+0JHYC6mQbZlJYA8pETHxrn9q/B9QR8aJhbmVsxgxyOxncGp9VhaTO02cXbZQwdSDsZHPapSiuY8P4hbus9onQbeZ00H85TWpPH2tFWJzW4ysNMwO0g9fKpfnp6yQzwcuJqVoi1iz9pNkXQuVgnNjoQfSri123wZQsbyrEyrSH06Lz9qrsyOpoVrH9ouzlwOz2kLITmIWCykzICbkTrp1p9v7T8GWA/qAGfEU08uc6+lanh/EEvIHtsGX+bjlSy75GVrpyx3IOWCn9wKsfMzrXrOP2jRQ2UHqoMk/I11TiPC7WIULeQOBtMgj0Yaiue/aXwC1hMPbu2AylrndFSxZQGt3GJAOoPh686n2yikjlN+/nuk/qZmPuS371JN2oVrmepgeg/nyoublXWnSEDWLJcmOX15D9/arjg9u7ab+mTO5G4aPLrU/hPCMtpP1MM5P92v0ir3hmDC3UPnHnLaA/OfaufLJ02VxpWi47Fccv3LuRoVVXMdCDoRpW443fz2CtwhbWdBdOv8AxzmYadYy/wDY1l+DZBfQ5XNy4MrvIy+AgF3naY850517tDxJrl17a3QbQK20CE5SZV7jt+ohUgctTXnwi5yO/I4xX9JXYq6buLxmK1yvlS3IiLedlVQOXhSthWU4Hxy3acYeFUNLSNIbUkR08RPlNaoGuyK1VM87J+zHA04GmUtbYSh016kmlobBo9S0k16tsaj5cRaOrUxTXmau0x46mlLUiNTKBgopbn4aGgpxalYRtliDI3GtajAcWW4jLd/FlO2kx184rK23ysD0+dWuGTMc4gS2g0HLkOfSKllimulINrwN4lgyCTvznqDqD8KqXc86vbt3MgXmJAPVf0kVVX7Xzo45fYsl9AgavuC8Yu20YWrjIeoMe0bVQotODkbc6LjaAnRo8P28xiXAWvOwU/hMcusDWrH7Qu1y4vBWFAhxeLMOWlp1Uj3c1jLjk6nehcQxEqq8lBPuf9UNepg9EKpXCcH3t5E/UwB9OfyqCbkmP551sOxXDde9PKQPca/L61RsBqO5A2/g5ComPvFF8Jhm0X1309qsjUF7Oa6GP4be395HiPsCvxqbVjRdFrxPiPd2WAgsxXXSXbKFRdOUn5k1Q4bGgd406W/6anmzn8bAdS0+3yB2g4jl1U/8SiP/AJbkqh/6jM3rlpnB0Wzh1u3tgC6g+ezHzPIdPWjGCiuBcnJ2ydgcQVuLdvHKzSEXmqDV2bzJrpHA+KZgBOjajy2/z8a4dbxzYm+999EQSdfwqD4UB6k6epmtn2R7RNdOsKF5jnyCgfP+amcbVAR1gXK8blV+ExgdZ9j60bva4m2uD6kvPS95UTv68L1Cw6kwvSZ6hm/Tu/0rWbU+alevEzS5KS2telZEU0hMCnMKYwoMwQGvZqQGmsKXyEeaJ968MDlqPWo4pDbrNGJH3skzrRr14MAQI6+vlUDNGlPVzFDUNhs9NLU0GadlogEDVW4y9JNT30BqsZMxo0AJg7JJHViAPjp866lwzBi1bVByGvmeZ+NYvsvw8tfRiNFlj7Dw/OK36CksIhqFjbwRD6/MmpzDSqrF3QzleSDMf7jOUDznX2pb6Ez90i45V9FB724fQQqj2IH/AGovH8aLyoqGZMZfTST+wqDxg5bYG2clvZdPrNVKYllHh3Og5nXQR51QBK4heyAYa2ZAIZyv57hGw8lmB5yelangtv7taJ8LYloW3ZkSpb8zLvpv8N+WSsXe6nIwN381zfIeYt+f/l8OtavsqECEr/ysfEzEkhecwdST+qs2FG24TxAYSwO/djqC7wWAdzzPT26VfYbiSOMyMrA8wZFZLtRau2sIbqW5sgopYwQWLgRG5G+u0kVlsP2hVVBtg27nMqfDof0ncEVzzhfUUUkuHXDfpq3awWA7cNtdXMNsyb+6H9q02F4mtxQyMGB6fv0NTcKHXS57+l7+qsYmvd8etDUJw80qGnstMiu1eTmFIprClBpTTgsBmiiI00JhT1NKYIKVgKbmpveUTCMtPVaGWp6NWMKEinCkLUxnoGBY94AFM4TgzceOp+QpmOefbStF2TwX9Jrh56Cg3Ri/4NhAgJA3geoHP4zV2g0qHh0iB0qR3kVztlYqwPFMYLdsseQJrN2r7KwRvxXRnPkX0T4KB7mrG+/f4kWv/bt+Jzy8ImD9apMLe77FPebZQzKOgUeEfATVIisrONYjPdaPwg5F8lTQf596rRdjXny8vOjXGqKBJ8qoKXF7s1cBW6wZLV1jkcQR1AImRprW17K8B7tS47y8qwzLGVdOZ1kjWqfE8ZY2rFv8iogPUvAJb2MD2rW8I7xcuQtrtB61B23RRUkavjyf+ocLu20XuWQC4q7q3c+PKI01j6VxYcOYDPHh0kjlNfRvZ8f0lDBQdNvL964Wt1rT3JkW2dwJEiC5gT0jrRTcUalJlIrFWg8j6eVXnAeLm2/kYnzg7/Cj3sNYu7nKx0ziCs8swGwPUfKodnA91cCtsTvOnkVPOhupKg6uLNjZ4upbK3h6H8pHLXlU/NWVGUAhp6b6GNvQ/wCqbh+M3LRH57em/wCIDaR1FSTKNmJuaGmqNa9ceTT7QrvOUGU1qVdw6sua3uF8aHcEbsh/Mp3jdddwJobXQPX0B+tC70nck+u3woWYDdSD6U1a0V/DWb4NzOlt38WXN4VP5w6k6CZKkHYxl51U3OGmCUIcLuVkx5wQDHnS3YaoAV/z7UJlqxwmLuWV7xZCkwSRKMcp8J66E6VLwndO6uRbWfFEwM3NWQ6R6f6oOVGUbINvheawbitLA+JI2T9YPPUGRyGvWIXdNBIBgbnkJMCemtWeL/o4h3sFTbRgwUtup8RXqRuOulXHCrdq8jqgFtrxhLZZSgzrGYz4jknRR+bnGtK50HUyGerfB9k8ZeUNbwt51OoIQwR115V0jsd2GwVu8FuHvL6wwS8pU9Qyo2jCfWuh8WxN+0UNsAoSAxjUeQG0EUXOgKJwgfZtczFcRc7qGBy5CXIJnnAXQkTrqNq0DcLs22S1hmY2wYGeA2mpLRXQ/tGScKtwDVHWTzAaB8P8CuYYZyzmDqFYn3Kj9qG1qw12jZXOC2Bfw9kEkn/lIOjTrAOwI29/KpnHez2HtsUHeJI0IIcAmYJVtSNOorN9jnz4m0gJJz6hiCVIBJ1000NbftXcDXrYUjNGU+UkRP1qL6rRRcZibXYk27FzLfRmu6F1SSEI18LMDOp+NUJ7CZcwt4pSWEENaZfUSjNXQG7L5/H3gKddEUjmcxJJHtVxw7gdlQhRA2s5jMGPf60yyJeQOJxviX2U4+2neC0Lq9bLd4YPPJo3y51jDbg/t0r63v4wW0Z2GijQDmdgAOpMD3rif2qcHsDFpdUC3eua3bY1VmG7j9JJkEc4nrJ/Kqs0ccpOkZi7Zm2vkgHvqf2rW4Piot21bvSilVMCZOYTGm/p5VjrXaXuCUCLdQmCrAhH6bGQQYgg/WttwjgBuWpxX3fC2uSyxZQJMhmcCNTrrvUckq6Xx474b7sRxXvAAbmYkZgrqyPE7qT+Mdd4rmWNwiuGyncsMp2MMYidtIro3AsBat2rb2XzojKUcayAYIB56Fh6NXJ+KcSUYnFWjAQX72RgdY714A+IpItzX+DTioS/0S3w1FMSyE6c8pkc52qyw2GIQLcgxsRqP55VBt48RluwRJUPybyPRop+GuESVfSNieQrNy9gSj6J9xYBBEq3McujfzpVLjbeVhzBM6HSf91c4XFQOo+Y56dakYzDpct50jnqPwhhqQw5f7oKerFlC0c1tPUkNpUNdKcXr0bOUK7Sak2cA7LmAEebKJ9ATJqLbFTvvUGBqBoIBOn7UJOgxSfkReHPyIX3Uz6jnT8Fwps+tzLAJOQENvpH5dflQMTiW2ED1IHyr2CuurjMQRrMSeUa/wA51NyY2qLjiGOV1NloCB80AlZeIzZVgczy51Um1hwdp9ST8qrsVaZrrHkTO8ae4pzYTTwzPmQR9BSW0MkvouExqAaaUfBcUC3FIA3HSD69aznc3Og+NSMIjhxmy785j3jakdvhRNJ2dn4xhLCpYRgFW94bdyYOHxBANl0I/AjHwsBpqDyrSdneOG7hLTXtLgBtuDvmRijE/Ca5kcbeutaW9AyFWVSsKG0yuQfxRynTyrYdorYwQRrlgX7Dg5nVmS4rmSzQhgqSZ0E1CMZpajTlBytGm7RX2fBP3Sh/CsqCPEk6wT6HSuJXeMCxeYFT4vABsVMmAwPrHtU/iOPszNpynMLcuTvrowj6VWX3W8CbohlGjBgwIGsEjlXXGLS6c7avhsOzWTDYhL5ksYJ10AI2HxrQXsO1zF5lOZLmqvByAkbN0IgiPSsBgOJgoT8KZhuKXM3gZgfIkfSpbPwVpHdreGUWwmmwEGNx9dTSYvFJYtSQYkgKqlmLHZQB1rK9jeME2bj4sr3doA99cIAE7qWPtFVXGftUs3Wa3bt5reoDtuTBGYL0IJEHWDy2pZNI0YtuiFx/treCtmDKwMqphQpOgiCdY0knTkAax9+2HhrzFncySTz5AfpUbR9a0F/hK49Q1u8tnLAVLg0JVdNVOijMJYz+IbzWb4hwDE5oyM5nQ2vGG0DShH4hqPjUn4SOrGkrZn+J4YZgQBFbHs/at3O7t3pW2VZmYBiXyRlsdVDa6nTSOZrFY/EaaTp10IM6yOVazszxdEsgNvlIBGsTO0/7pp3rYipTN72h7TtY4abiqtrPcCWFG4QAnMPPwn5VxX7y2k6jfWt1x/tqMQSHsKyKJGf9W0gDaBAgdD1rH3cWjn8CCOS3Cvyaa6MMWl1HPmkpPjHi5bYblSeRGntFHw7ldiCPcfKgKllvysnmtxXj2jX4in28I+yvbYcpYISB5OQfhNUcRFIt0usvPkDHl1FWfDcRqYIBaDlmRmGxiq3BXGyqr934djnWYPI6wRUsYIfiAkeRkgnoRuK5pR9Msn7RiblogwQQeh0oZWtvhLgveB0BGv4wZHox2qPxnh1mxagWwXc+EliSBzI/nOrrIvFEXj92Zi0yqPFJ6AGPjpThjnOiDL/2P1AoXEtABz/m1NwTTEEzsB51SxBbuBuHWflpP70IWrqwPBr10q1UGSPzAx7imPaBOvL3obMNES3euJupPmjkfKYNBu8QYnQg+TAKw+WtSLtsjrHx9oqFj7UkMRBj/VFP7NRLsXC4lSJHLafrB+VEW4jaSQfUAj2I+lV+BzNcQD8TEfXf96kpbVrrA6/iA9QDqPhQcUzKTOgdkuO2wi2cUvfKkC1cAC3LazJRjPiXXQHb6L9qPbfvrKYXCT3SsTcu82yzCp0WTud4GgrE4K2N9hPz61OtqFEnxAmGHUdV6GKmopOx5XRnFsK2rlvPUaeopLvCOanMN5G/uOVXXGuFLZuhQQ6Oq3EaIz222kcmBBB81qqsW2RpQkQevL0qqkidENAyHwuV6gE/SkN64d2Y6/qI+VWFvHd4SDbUmd41001gTR8XYgwFg/mE+EHppvTUAh3+LXmAR7rsg2DMWAPUA02xxDLvHrLfsakLw7N09KZcwIBikeNMeM2iyXieoIYgCDAOhIgj4ftWk7I9r8l1FuwVEhYWXa7caAwA/SGOnTMOYrG27K6TqJAIPQnWrLidv7uveYdirI5XNpmVgVII5CQD8POpTxWqKwy6uyy45xWxcAU5HvoXW9cWSLpBVVJOzfhY5hvImg4G2rKVtxbcwEP5S2mZZjwtB0J09N6yVhuu+9T8FiisiTG4IOxBke4POn/GtdSbyNycicuHW2Srq5ZdGVzMaaGVgkRBBmNaB931ER4pjNyjlrt71qO2d6ycPhbtoEXSmmgk2pIYvzjOCV8i21ZNbrP60YytWK1TLhuEstkXdY/WrBlXkA6qZUefI9ZqHfVtiWBU9ZI81nlUjhGJZGHzB1UjmCOY8qk8SwBtSyybOcqrne2ZOVWPNCNm9j5qpO6YzXLK0nXxJr+pQsN5lCBrVxhu7YDMEzR+kISfIg7+RqkbiUeFl25jSPSmffjprTNNgTSOlJZQHwgr1iCPcGsN2rxx+9NJ0UAL0iATHqZqfa4i8+GR/wBjVP2plijHfUE/T61DGv2LzX6lViLhua+9Cwd3K9Es7Ggpa8ddSOc0mCkAGB5npNOuWQM3PfX+elH4akWoJ5Nr58hVfib5HhOgJ38ql5Godh7ebw8p/wA0/GcMBBjYf/tBS5BnzqXev/038xHyisYoMBcFu4HJk7ADodDJ5aVKSzluwCpgyNQJXkdeqn51TYb8Q/kVfDEKxUqPEBB84JCj1yx7+tUbFROTA923IrupHroCOR+XQka0e7ZESNv3qvwtyRvUrDYrwkR/JqLKroPEEugt87ZLp1E/jUHoYBjqKqbj5ZPkavcNdBIP/kvxLRVDxm1lY9M0fM/4p12hHwj8PvFSWG+/vO9TLd2TJ9feqyyeVTbIqqJMm4V+tLilH+aTDRMU66uYaakfyazN6AOBTu9GS5bbUOAwPMOux9wSKfetFU1Ek6ekVDxd4IubnED1oMb1ZBTepVhtddqh4czA5ipBtn+c6IC4xOMe9lLsWKoEUmNFXRV06U3DADSoti7T0fWaWhiyRyCCOVXHD+OZFhxmWMrLplZejA8vWqG3cmmXCI1qcoKXkZOi6xeFKqt60xa0dCIlrTfpnmI2Plr5xO4Rzqqg+ahT9Io3CuNZFS2vNgWmMukgKZ5EHWo3FntreuLbytbzNlI2iZgHy29qRJ3TGtUWiY20TMQefSajdoLa3LUqNV1/n85VT2saQdDr8akrxBzuT+1T8Oy9WqKRDT8Jbm6OlScXh4OaIHPyNAtiCPKupO1aORrV0y+tGFAHLX3qDxUE+IjbT/JqXhLgjWo/FG1UKdDPpS+xgNq3nyhetS+IKEUhvCFHrPvROBILas77Aaaa+1QeJX+9YA+FPPdjOk+XOh7N6KC20e5NTME0zpy3qFjBlbKOR1jUU6xeYagkRVasSy8Mj+oPIOOjdfff415rvMHQiqy1jnB5EHQggjMOhg6eo2qPfU5vDmC7gEyR7jf1gUuo21Gh4bd39QfgdKh9oLqlyFP5if8AE1UpZPn/AKqXewgRQdfP3rV0GwHB2yQf5zqZbBBj2qVgLIy6cxI/cVKXhojMTrv5fGnFI+GUf6qThAQSP1an0oFqycxO46ip9y+qIJIAHM/Kgwoj41Y3/k1m+JkltoAqZd4iXaeX81oV5c3tQsarRVoxB03qwtcRAHiFR+6+NPNmRTMQmLxZOnypG4kvJfnULC4PMY2qxXAAedLYRn/qRMAaVccI4HdxDAEhF/U8n4DeiYPhKrDHwg8jBJ9DE1pMFhgGXQqjaMRPwPSoZMrS4UjD7KnivZc4VFuSXRiUZgIyuD9CCImoluxnEi3n9CJ28jNb23a7/CXbGYEkwwI2AbwEeY0E1hsC4tmIhttanjySad+UUcEnXo//2Q==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PT" altLang="pt-PT" sz="2800" smtClean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5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PT" altLang="pt-PT" sz="2800" smtClean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" name="Rectângulo 17"/>
          <p:cNvSpPr/>
          <p:nvPr/>
        </p:nvSpPr>
        <p:spPr>
          <a:xfrm rot="21157394">
            <a:off x="405680" y="1522057"/>
            <a:ext cx="8621820" cy="2939266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Lei de Deus defende e protege “o homem” como “imagem de Deus”… E profanar esse “templo” é - para Jesus - muito mais grave do que profanar o templo de Jerusalém…</a:t>
            </a:r>
          </a:p>
        </p:txBody>
      </p:sp>
      <p:sp>
        <p:nvSpPr>
          <p:cNvPr id="18" name="WordArt 4"/>
          <p:cNvSpPr>
            <a:spLocks noChangeArrowheads="1" noChangeShapeType="1"/>
          </p:cNvSpPr>
          <p:nvPr/>
        </p:nvSpPr>
        <p:spPr bwMode="auto">
          <a:xfrm>
            <a:off x="5313363" y="5445224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27000">
                    <a:srgbClr val="009900">
                      <a:alpha val="6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8744775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17" descr="http://3.bp.blogspot.com/_jacn9cIIJMk/TMdyx8WGx8I/AAAAAAAABKc/Rk5dUgrk6Aw/s1600/mediunida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762" y="364884"/>
            <a:ext cx="3472408" cy="26408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15" descr="https://encrypted-tbn1.google.com/images?q=tbn:ANd9GcR4g-peSI_tULzJC9S6WcGQXWx0X8uv_k4EVHZgk7uguf_Z3rImp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476" y="3705284"/>
            <a:ext cx="3880687" cy="27465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76042" y="3212151"/>
            <a:ext cx="2408886" cy="31394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51" name="Picture 19" descr="http://www.amicspaola.com/pubimg/Image/mercader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012" y="372029"/>
            <a:ext cx="3265487" cy="2816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PT" altLang="pt-PT" sz="2800" smtClean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4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PT" altLang="pt-PT" sz="2800" smtClean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0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PT" altLang="pt-PT" sz="2800" smtClean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1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PT" altLang="pt-PT" sz="2800" smtClean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2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PT" altLang="pt-PT" sz="2800" smtClean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3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PT" altLang="pt-PT" sz="2800" smtClean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4" name="AutoShape 17" descr="data:image/jpeg;base64,/9j/4AAQSkZJRgABAQAAAQABAAD/2wCEAAkGBhQSEBQSEhQUFRQUFRQUFhUVFBUUFBUUFBQVFBQVFBQXHCYeFxkjGRUXHy8gIycpLCwsFR4xNTAqNSYsLCkBCQoKDgwOGg8PGiokHCQsLCwpLCwsLCwsLCwsLCksKSwsLCwsLCwsLCwpKSkpLCwsLCksLCksLCwsLCksLCksLP/AABEIAOAA4AMBIgACEQEDEQH/xAAcAAABBQEBAQAAAAAAAAAAAAADAQIEBQYHAAj/xAA7EAACAQIEAwYDBwQCAQUAAAABAhEAAwQSITEFQVEGEyJhcYGRobEHFDJCUsHwI3LR4TOCYhVDc7Lx/8QAGQEAAwEBAQAAAAAAAAAAAAAAAQIDAAQF/8QAIxEAAgIDAAICAwEBAAAAAAAAAAECEQMSITFBBFETImFxgf/aAAwDAQACEQMRAD8AjqKIFpi0VGr1jzz0Uop4r2WiY9FKFpyiiBKawDAlFQUqrTgtGwDgKIBTAKeooBCKaOhoCipFsUrRrPZJo6W68q0cJUZMogaijK9eFqiKK55IqhJp0V6KUGskazwJFPF2h5qGzUyjYtlhhr0nSp73pEGqO3diirizSuHQqRKLRTC2tCNwUM3adIVkpbpjWkBqOGo6NRoFnitNogMivKtAJzlRTxShadFdVkjyiiqKYooyitZqHJbo4t8qGtSLZqbbGoabMUot0U0q26KmChipTwlPSzRRbo7GoCLdHtrTltU7u621goKlFFBWiqalKNjphRXiKQtpTe9pFBjbIfmps0yafkpqSBbY004W6TuzREtk0WwUMe3pQ7ds1L7im91SbDUNApe7oqYU0QWqyZmRysUqtRGt0IpFUQjHh6cjUILTgtakAw4WnhacFpwWjYRuSiKlOW3TwlDY1CqtEVa8tujqlK5DpAwlHtinKlEC0mwaPKKdTloiiimBjBtrR2w7d2zjIIUkF3CrMaSeQpgsAmYE7TGsetM4lYU2rmf8ORpPQAE0W36Mkr6ZnhbtirdxsQSpW61rPbYhRlKkNaIEkFSeRnKJ1FaDglm+MOn3kDvNACv50yjKxHI9fOh9ksKbmDCuxIDZwDrlCkgFTyOh8t+UzbOSd+kV53xd55XNviPS+VKEMSgl1g2WkFqjIlGAr03KjykiOtipKW6aaNbNRk2yiQnc09bVeFOiptsYYaIlsRTu7pe6NZswq6UK5rRVFKbc1oumZkYITS9zpUu3bp5w0035BdSsFuiqsVJGFmnrghTPIgas5wBT1FJFPUVUUcooi01Vp4FYwQCiIKaBREWkYyYVBRVFMRaKq0gwqpRAlOVaflopgZ5Fqj7b43u8Kyje4Qg9N2+Qj3q+ArB9v8bmvLbG1tRP9z6n5ZaWbqI+KO0kbzguF7vBoBuUQE+kfUlj704prUnAW4wloHfKs/CvZKh8R1D/AKW+X3IBIpwomSvZK7LOSjyAHejJbFCCRRVeNTyqcv4Mgvd0htmuddrftCuFhawhCgnL3h0Lf2n8q+e58tJV+L/crtm3ihnNy2LvfWWuNoxIzZzqQI3EaVyzyaHXjwOf8OiiafbWg4UmGUnNlCMG0lrbzlJj8wKsD6A86Ohp4yUo2iMouEqY/LS5aZnpCa2oNgoMU9Xmo9KKOoNg7XIpne0KaUVlFI1nPAtPVacqUVbddFkqGKKeooi2qItqtZqGBKKiU5bdPVaXYND0FFUUxRRVFKMPUUQLTVFFUULMIqSa54vDfvGNdrjhLffMSzSSVVzAVRqdB6VveJ4dnsuqMVaJEaSRrl99qwCHxEk77f4qeSV8LYv1to61h7lq5a/pGcvLY6b6UHLXO8Fxl7ZhTJ+AVR57kzU+z2luSsMTLsCfICfrp7UsKiqQZpydm1NqvC3XIeL/AGrYpLt62htwHZVY25ZQpy6awTMmSDtyoXCPtWxiT3nd3gR4c65WU9SUiR5fMVemS1OwhKou2vEVt4V7c+O6uUAb5SRmPlpI96zPC/tktkkYm0VhWIa1LAkDRSrGRO0ydem9Rm48Ma/fgZQdMpOYjLoATp/DSydeQxjbKC1wDE3HDkFVnSFDxBkErOu0/CukdnOEd7le6ihAgUW48Nt1lD3OkqjAAxU7slw5QoZtSdhWma0iKzGFVQWY9IEn4AV5mR7s9THPSNESzbCXEC/hNh0jytshT/7MPeliqfhfGBiccrW2bIcOT3bIUKIXtwxnfNrEdKu4ro+O6TOP5K6htKBShKeEro2OWhuWlFs0QClBpdhtQXdU7uqLS5qG42pwrF/aCACLVsz1Y6D2G9Ownbi7lBYIeuh+gNYa2NamDarOxlFI1fE+3d1li0Ft9WHiPtO3zqjPaLEMIN+57MR9KrmevA1jUjS9n+012zInON4Ykz71f8M+0JHYC6mQbZlJYA8pETHxrn9q/B9QR8aJhbmVsxgxyOxncGp9VhaTO02cXbZQwdSDsZHPapSiuY8P4hbus9onQbeZ00H85TWpPH2tFWJzW4ysNMwO0g9fKpfnp6yQzwcuJqVoi1iz9pNkXQuVgnNjoQfSri123wZQsbyrEyrSH06Lz9qrsyOpoVrH9ouzlwOz2kLITmIWCykzICbkTrp1p9v7T8GWA/qAGfEU08uc6+lanh/EEvIHtsGX+bjlSy75GVrpyx3IOWCn9wKsfMzrXrOP2jRQ2UHqoMk/I11TiPC7WIULeQOBtMgj0Yaiue/aXwC1hMPbu2AylrndFSxZQGt3GJAOoPh686n2yikjlN+/nuk/qZmPuS371JN2oVrmepgeg/nyoublXWnSEDWLJcmOX15D9/arjg9u7ab+mTO5G4aPLrU/hPCMtpP1MM5P92v0ir3hmDC3UPnHnLaA/OfaufLJ02VxpWi47Fccv3LuRoVVXMdCDoRpW443fz2CtwhbWdBdOv8AxzmYadYy/wDY1l+DZBfQ5XNy4MrvIy+AgF3naY850517tDxJrl17a3QbQK20CE5SZV7jt+ohUgctTXnwi5yO/I4xX9JXYq6buLxmK1yvlS3IiLedlVQOXhSthWU4Hxy3acYeFUNLSNIbUkR08RPlNaoGuyK1VM87J+zHA04GmUtbYSh016kmlobBo9S0k16tsaj5cRaOrUxTXmau0x46mlLUiNTKBgopbn4aGgpxalYRtliDI3GtajAcWW4jLd/FlO2kx184rK23ysD0+dWuGTMc4gS2g0HLkOfSKllimulINrwN4lgyCTvznqDqD8KqXc86vbt3MgXmJAPVf0kVVX7Xzo45fYsl9AgavuC8Yu20YWrjIeoMe0bVQotODkbc6LjaAnRo8P28xiXAWvOwU/hMcusDWrH7Qu1y4vBWFAhxeLMOWlp1Uj3c1jLjk6nehcQxEqq8lBPuf9UNepg9EKpXCcH3t5E/UwB9OfyqCbkmP551sOxXDde9PKQPca/L61RsBqO5A2/g5ComPvFF8Jhm0X1309qsjUF7Oa6GP4be395HiPsCvxqbVjRdFrxPiPd2WAgsxXXSXbKFRdOUn5k1Q4bGgd406W/6anmzn8bAdS0+3yB2g4jl1U/8SiP/AJbkqh/6jM3rlpnB0Wzh1u3tgC6g+ezHzPIdPWjGCiuBcnJ2ydgcQVuLdvHKzSEXmqDV2bzJrpHA+KZgBOjajy2/z8a4dbxzYm+999EQSdfwqD4UB6k6epmtn2R7RNdOsKF5jnyCgfP+amcbVAR1gXK8blV+ExgdZ9j60bva4m2uD6kvPS95UTv68L1Cw6kwvSZ6hm/Tu/0rWbU+alevEzS5KS2telZEU0hMCnMKYwoMwQGvZqQGmsKXyEeaJ968MDlqPWo4pDbrNGJH3skzrRr14MAQI6+vlUDNGlPVzFDUNhs9NLU0GadlogEDVW4y9JNT30BqsZMxo0AJg7JJHViAPjp866lwzBi1bVByGvmeZ+NYvsvw8tfRiNFlj7Dw/OK36CksIhqFjbwRD6/MmpzDSqrF3QzleSDMf7jOUDznX2pb6Ez90i45V9FB724fQQqj2IH/AGovH8aLyoqGZMZfTST+wqDxg5bYG2clvZdPrNVKYllHh3Og5nXQR51QBK4heyAYa2ZAIZyv57hGw8lmB5yelangtv7taJ8LYloW3ZkSpb8zLvpv8N+WSsXe6nIwN381zfIeYt+f/l8OtavsqECEr/ysfEzEkhecwdST+qs2FG24TxAYSwO/djqC7wWAdzzPT26VfYbiSOMyMrA8wZFZLtRau2sIbqW5sgopYwQWLgRG5G+u0kVlsP2hVVBtg27nMqfDof0ncEVzzhfUUUkuHXDfpq3awWA7cNtdXMNsyb+6H9q02F4mtxQyMGB6fv0NTcKHXS57+l7+qsYmvd8etDUJw80qGnstMiu1eTmFIprClBpTTgsBmiiI00JhT1NKYIKVgKbmpveUTCMtPVaGWp6NWMKEinCkLUxnoGBY94AFM4TgzceOp+QpmOefbStF2TwX9Jrh56Cg3Ri/4NhAgJA3geoHP4zV2g0qHh0iB0qR3kVztlYqwPFMYLdsseQJrN2r7KwRvxXRnPkX0T4KB7mrG+/f4kWv/bt+Jzy8ImD9apMLe77FPebZQzKOgUeEfATVIisrONYjPdaPwg5F8lTQf596rRdjXny8vOjXGqKBJ8qoKXF7s1cBW6wZLV1jkcQR1AImRprW17K8B7tS47y8qwzLGVdOZ1kjWqfE8ZY2rFv8iogPUvAJb2MD2rW8I7xcuQtrtB61B23RRUkavjyf+ocLu20XuWQC4q7q3c+PKI01j6VxYcOYDPHh0kjlNfRvZ8f0lDBQdNvL964Wt1rT3JkW2dwJEiC5gT0jrRTcUalJlIrFWg8j6eVXnAeLm2/kYnzg7/Cj3sNYu7nKx0ziCs8swGwPUfKodnA91cCtsTvOnkVPOhupKg6uLNjZ4upbK3h6H8pHLXlU/NWVGUAhp6b6GNvQ/wCqbh+M3LRH57em/wCIDaR1FSTKNmJuaGmqNa9ceTT7QrvOUGU1qVdw6sua3uF8aHcEbsh/Mp3jdddwJobXQPX0B+tC70nck+u3woWYDdSD6U1a0V/DWb4NzOlt38WXN4VP5w6k6CZKkHYxl51U3OGmCUIcLuVkx5wQDHnS3YaoAV/z7UJlqxwmLuWV7xZCkwSRKMcp8J66E6VLwndO6uRbWfFEwM3NWQ6R6f6oOVGUbINvheawbitLA+JI2T9YPPUGRyGvWIXdNBIBgbnkJMCemtWeL/o4h3sFTbRgwUtup8RXqRuOulXHCrdq8jqgFtrxhLZZSgzrGYz4jknRR+bnGtK50HUyGerfB9k8ZeUNbwt51OoIQwR115V0jsd2GwVu8FuHvL6wwS8pU9Qyo2jCfWuh8WxN+0UNsAoSAxjUeQG0EUXOgKJwgfZtczFcRc7qGBy5CXIJnnAXQkTrqNq0DcLs22S1hmY2wYGeA2mpLRXQ/tGScKtwDVHWTzAaB8P8CuYYZyzmDqFYn3Kj9qG1qw12jZXOC2Bfw9kEkn/lIOjTrAOwI29/KpnHez2HtsUHeJI0IIcAmYJVtSNOorN9jnz4m0gJJz6hiCVIBJ1000NbftXcDXrYUjNGU+UkRP1qL6rRRcZibXYk27FzLfRmu6F1SSEI18LMDOp+NUJ7CZcwt4pSWEENaZfUSjNXQG7L5/H3gKddEUjmcxJJHtVxw7gdlQhRA2s5jMGPf60yyJeQOJxviX2U4+2neC0Lq9bLd4YPPJo3y51jDbg/t0r63v4wW0Z2GijQDmdgAOpMD3rif2qcHsDFpdUC3eua3bY1VmG7j9JJkEc4nrJ/Kqs0ccpOkZi7Zm2vkgHvqf2rW4Piot21bvSilVMCZOYTGm/p5VjrXaXuCUCLdQmCrAhH6bGQQYgg/WttwjgBuWpxX3fC2uSyxZQJMhmcCNTrrvUckq6Xx474b7sRxXvAAbmYkZgrqyPE7qT+Mdd4rmWNwiuGyncsMp2MMYidtIro3AsBat2rb2XzojKUcayAYIB56Fh6NXJ+KcSUYnFWjAQX72RgdY714A+IpItzX+DTioS/0S3w1FMSyE6c8pkc52qyw2GIQLcgxsRqP55VBt48RluwRJUPybyPRop+GuESVfSNieQrNy9gSj6J9xYBBEq3McujfzpVLjbeVhzBM6HSf91c4XFQOo+Y56dakYzDpct50jnqPwhhqQw5f7oKerFlC0c1tPUkNpUNdKcXr0bOUK7Sak2cA7LmAEebKJ9ATJqLbFTvvUGBqBoIBOn7UJOgxSfkReHPyIX3Uz6jnT8Fwps+tzLAJOQENvpH5dflQMTiW2ED1IHyr2CuurjMQRrMSeUa/wA51NyY2qLjiGOV1NloCB80AlZeIzZVgczy51Um1hwdp9ST8qrsVaZrrHkTO8ae4pzYTTwzPmQR9BSW0MkvouExqAaaUfBcUC3FIA3HSD69aznc3Og+NSMIjhxmy785j3jakdvhRNJ2dn4xhLCpYRgFW94bdyYOHxBANl0I/AjHwsBpqDyrSdneOG7hLTXtLgBtuDvmRijE/Ca5kcbeutaW9AyFWVSsKG0yuQfxRynTyrYdorYwQRrlgX7Dg5nVmS4rmSzQhgqSZ0E1CMZpajTlBytGm7RX2fBP3Sh/CsqCPEk6wT6HSuJXeMCxeYFT4vABsVMmAwPrHtU/iOPszNpynMLcuTvrowj6VWX3W8CbohlGjBgwIGsEjlXXGLS6c7avhsOzWTDYhL5ksYJ10AI2HxrQXsO1zF5lOZLmqvByAkbN0IgiPSsBgOJgoT8KZhuKXM3gZgfIkfSpbPwVpHdreGUWwmmwEGNx9dTSYvFJYtSQYkgKqlmLHZQB1rK9jeME2bj4sr3doA99cIAE7qWPtFVXGftUs3Wa3bt5reoDtuTBGYL0IJEHWDy2pZNI0YtuiFx/treCtmDKwMqphQpOgiCdY0knTkAax9+2HhrzFncySTz5AfpUbR9a0F/hK49Q1u8tnLAVLg0JVdNVOijMJYz+IbzWb4hwDE5oyM5nQ2vGG0DShH4hqPjUn4SOrGkrZn+J4YZgQBFbHs/at3O7t3pW2VZmYBiXyRlsdVDa6nTSOZrFY/EaaTp10IM6yOVazszxdEsgNvlIBGsTO0/7pp3rYipTN72h7TtY4abiqtrPcCWFG4QAnMPPwn5VxX7y2k6jfWt1x/tqMQSHsKyKJGf9W0gDaBAgdD1rH3cWjn8CCOS3Cvyaa6MMWl1HPmkpPjHi5bYblSeRGntFHw7ldiCPcfKgKllvysnmtxXj2jX4in28I+yvbYcpYISB5OQfhNUcRFIt0usvPkDHl1FWfDcRqYIBaDlmRmGxiq3BXGyqr934djnWYPI6wRUsYIfiAkeRkgnoRuK5pR9Msn7RiblogwQQeh0oZWtvhLgveB0BGv4wZHox2qPxnh1mxagWwXc+EliSBzI/nOrrIvFEXj92Zi0yqPFJ6AGPjpThjnOiDL/2P1AoXEtABz/m1NwTTEEzsB51SxBbuBuHWflpP70IWrqwPBr10q1UGSPzAx7imPaBOvL3obMNES3euJupPmjkfKYNBu8QYnQg+TAKw+WtSLtsjrHx9oqFj7UkMRBj/VFP7NRLsXC4lSJHLafrB+VEW4jaSQfUAj2I+lV+BzNcQD8TEfXf96kpbVrrA6/iA9QDqPhQcUzKTOgdkuO2wi2cUvfKkC1cAC3LazJRjPiXXQHb6L9qPbfvrKYXCT3SsTcu82yzCp0WTud4GgrE4K2N9hPz61OtqFEnxAmGHUdV6GKmopOx5XRnFsK2rlvPUaeopLvCOanMN5G/uOVXXGuFLZuhQQ6Oq3EaIz222kcmBBB81qqsW2RpQkQevL0qqkidENAyHwuV6gE/SkN64d2Y6/qI+VWFvHd4SDbUmd41001gTR8XYgwFg/mE+EHppvTUAh3+LXmAR7rsg2DMWAPUA02xxDLvHrLfsakLw7N09KZcwIBikeNMeM2iyXieoIYgCDAOhIgj4ftWk7I9r8l1FuwVEhYWXa7caAwA/SGOnTMOYrG27K6TqJAIPQnWrLidv7uveYdirI5XNpmVgVII5CQD8POpTxWqKwy6uyy45xWxcAU5HvoXW9cWSLpBVVJOzfhY5hvImg4G2rKVtxbcwEP5S2mZZjwtB0J09N6yVhuu+9T8FiisiTG4IOxBke4POn/GtdSbyNycicuHW2Srq5ZdGVzMaaGVgkRBBmNaB931ER4pjNyjlrt71qO2d6ycPhbtoEXSmmgk2pIYvzjOCV8i21ZNbrP60YytWK1TLhuEstkXdY/WrBlXkA6qZUefI9ZqHfVtiWBU9ZI81nlUjhGJZGHzB1UjmCOY8qk8SwBtSyybOcqrne2ZOVWPNCNm9j5qpO6YzXLK0nXxJr+pQsN5lCBrVxhu7YDMEzR+kISfIg7+RqkbiUeFl25jSPSmffjprTNNgTSOlJZQHwgr1iCPcGsN2rxx+9NJ0UAL0iATHqZqfa4i8+GR/wBjVP2plijHfUE/T61DGv2LzX6lViLhua+9Cwd3K9Es7Ggpa8ddSOc0mCkAGB5npNOuWQM3PfX+elH4akWoJ5Nr58hVfib5HhOgJ38ql5Godh7ebw8p/wA0/GcMBBjYf/tBS5BnzqXev/038xHyisYoMBcFu4HJk7ADodDJ5aVKSzluwCpgyNQJXkdeqn51TYb8Q/kVfDEKxUqPEBB84JCj1yx7+tUbFROTA923IrupHroCOR+XQka0e7ZESNv3qvwtyRvUrDYrwkR/JqLKroPEEugt87ZLp1E/jUHoYBjqKqbj5ZPkavcNdBIP/kvxLRVDxm1lY9M0fM/4p12hHwj8PvFSWG+/vO9TLd2TJ9feqyyeVTbIqqJMm4V+tLilH+aTDRMU66uYaakfyazN6AOBTu9GS5bbUOAwPMOux9wSKfetFU1Ek6ekVDxd4IubnED1oMb1ZBTepVhtddqh4czA5ipBtn+c6IC4xOMe9lLsWKoEUmNFXRV06U3DADSoti7T0fWaWhiyRyCCOVXHD+OZFhxmWMrLplZejA8vWqG3cmmXCI1qcoKXkZOi6xeFKqt60xa0dCIlrTfpnmI2Plr5xO4Rzqqg+ahT9Io3CuNZFS2vNgWmMukgKZ5EHWo3FntreuLbytbzNlI2iZgHy29qRJ3TGtUWiY20TMQefSajdoLa3LUqNV1/n85VT2saQdDr8akrxBzuT+1T8Oy9WqKRDT8Jbm6OlScXh4OaIHPyNAtiCPKupO1aORrV0y+tGFAHLX3qDxUE+IjbT/JqXhLgjWo/FG1UKdDPpS+xgNq3nyhetS+IKEUhvCFHrPvROBILas77Aaaa+1QeJX+9YA+FPPdjOk+XOh7N6KC20e5NTME0zpy3qFjBlbKOR1jUU6xeYagkRVasSy8Mj+oPIOOjdfff415rvMHQiqy1jnB5EHQggjMOhg6eo2qPfU5vDmC7gEyR7jf1gUuo21Gh4bd39QfgdKh9oLqlyFP5if8AE1UpZPn/AKqXewgRQdfP3rV0GwHB2yQf5zqZbBBj2qVgLIy6cxI/cVKXhojMTrv5fGnFI+GUf6qThAQSP1an0oFqycxO46ip9y+qIJIAHM/Kgwoj41Y3/k1m+JkltoAqZd4iXaeX81oV5c3tQsarRVoxB03qwtcRAHiFR+6+NPNmRTMQmLxZOnypG4kvJfnULC4PMY2qxXAAedLYRn/qRMAaVccI4HdxDAEhF/U8n4DeiYPhKrDHwg8jBJ9DE1pMFhgGXQqjaMRPwPSoZMrS4UjD7KnivZc4VFuSXRiUZgIyuD9CCImoluxnEi3n9CJ28jNb23a7/CXbGYEkwwI2AbwEeY0E1hsC4tmIhttanjySad+UUcEnXo//2Q==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PT" altLang="pt-PT" sz="2800" smtClean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55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PT" altLang="pt-PT" sz="2800" smtClean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" name="Rectângulo 17"/>
          <p:cNvSpPr/>
          <p:nvPr/>
        </p:nvSpPr>
        <p:spPr>
          <a:xfrm rot="21157394">
            <a:off x="405680" y="1820613"/>
            <a:ext cx="8621820" cy="2939266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Lei de Deus defende e protege “o homem” como “imagem de Deus”… E profanar esse “templo” é - para Jesus - muito mais grave do que profanar o templo de Jerusalém…</a:t>
            </a:r>
          </a:p>
        </p:txBody>
      </p:sp>
    </p:spTree>
    <p:extLst>
      <p:ext uri="{BB962C8B-B14F-4D97-AF65-F5344CB8AC3E}">
        <p14:creationId xmlns:p14="http://schemas.microsoft.com/office/powerpoint/2010/main" val="40625924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1" t="44135" r="14565" b="15428"/>
          <a:stretch/>
        </p:blipFill>
        <p:spPr bwMode="auto">
          <a:xfrm>
            <a:off x="4978748" y="2521976"/>
            <a:ext cx="3456384" cy="27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1691680" y="1262365"/>
            <a:ext cx="7344816" cy="526297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OUVI, SENHOR, AS MINHAS PALAVRAS,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ATENDEI O MEU CLAMOR.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ESCUTAI AS MINHAS SÚPLICAS,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 REI E MEU </a:t>
            </a:r>
            <a:r>
              <a:rPr lang="pt-PT" sz="2400" spc="20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DEUS!</a:t>
            </a:r>
            <a:endParaRPr lang="pt-PT" sz="2400" spc="200" baseline="0" dirty="0">
              <a:ln w="3175">
                <a:noFill/>
              </a:ln>
              <a:solidFill>
                <a:srgbClr val="F8F8F8"/>
              </a:solidFill>
              <a:effectLst>
                <a:glow rad="127000">
                  <a:srgbClr val="000000">
                    <a:alpha val="6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3175">
                <a:noFill/>
              </a:ln>
              <a:solidFill>
                <a:srgbClr val="F8F8F8"/>
              </a:solidFill>
              <a:effectLst>
                <a:glow rad="127000">
                  <a:srgbClr val="000000">
                    <a:alpha val="6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Senhor, ouvi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as minhas palavras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reparai no meu lamento.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Atendei a voz do meu clamor,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meu Rei e meu Deus.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Eu Vos invoco, Senhor,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pela manhã e ouvis a minha voz: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 manhã vou à Vossa presença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espero confiado</a:t>
            </a:r>
            <a:r>
              <a:rPr lang="pt-PT" sz="2400" spc="20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400" spc="200" baseline="0" dirty="0">
              <a:ln w="3175">
                <a:noFill/>
              </a:ln>
              <a:solidFill>
                <a:srgbClr val="F8F8F8"/>
              </a:solidFill>
              <a:effectLst>
                <a:glow rad="127000">
                  <a:srgbClr val="000000">
                    <a:alpha val="6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 rot="20117818">
            <a:off x="333361" y="775353"/>
            <a:ext cx="2569563" cy="4856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12085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836712"/>
            <a:ext cx="1908175" cy="3672011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3885059" cy="266429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97908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5845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584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36915" y="6055554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395536" y="1196752"/>
            <a:ext cx="84442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 Deus pronunciou todas estas palavras: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sou o Senhor, teu Deus, que te tirei da terra do Egipto, dessa casa de escravidão. Não terás outros deuses perante Mim. Não farás para ti qualquer imagem esculpida, nem figura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que existe lá no alto dos céus ou cá em baixo na terra ou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nas águas debaixo da terra. Não adorarás outros deuses nem lhes prestarás culto. Eu, o Senhor, teu Deus, sou um Deus cioso: castigo a ofensa dos pais nos filhos, até à terceira e quarta geração daqueles que Me ofendem; mas uso de misericórdia até à milésima geração para com aqueles que Me amam e guardam os meus mandamentos.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invocarás em vão o nome do Senhor, teu Deus,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Senhor não deixa sem castigo aquele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invoca o seu nome em vão.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Lembrar-te-ás do dia de sábado, para o santificares. Durante seis dias trabalharás e levarás a cabo todas as tuas tarefas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403648" y="908720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61185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872753" y="5733256"/>
            <a:ext cx="7129338" cy="70567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SENHOR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,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Vós tendes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palavras 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 vida eterna!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3687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069" y="717942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1908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2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323528" y="1035834"/>
            <a:ext cx="867856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sétimo dia é o sábado do Senhor, teu Deus.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farás nenhum trabalho, nem tu, nem o teu filho,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a tua filha, nem o teu servo, nem a tua serva,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os teus animais domésticos,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o estrangeiro que vive na tua cidade.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em seis dias o Senhor fez o céu, a terra, o mar e tudo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eles contêm; mas no sétimo dia descansou.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isso, o Senhor abençoou e consagrou o dia de sábado. Honra pai e mãe, a fim de prolongares os teus dias na terra que o Senhor, teu Deus, te vai dar.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matarás. Não cometerás adultério. Não furtarás.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levantarás falso testemunho contra o teu próximo.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cobiçarás a casa do teu próximo; não desejarás a mulher do teu próximo, nem o seu servo nem a sua serva, o seu boi ou o seu jumento, nem coisa alguma que lhe pertença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(Ex 20)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	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475654" y="836712"/>
            <a:ext cx="3184897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344626">
            <a:off x="392844" y="5930004"/>
            <a:ext cx="1402915" cy="2821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91517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7892" name="Seta para baixo 10"/>
          <p:cNvSpPr>
            <a:spLocks noChangeArrowheads="1"/>
          </p:cNvSpPr>
          <p:nvPr/>
        </p:nvSpPr>
        <p:spPr bwMode="auto">
          <a:xfrm rot="-1879668">
            <a:off x="7675683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pic>
        <p:nvPicPr>
          <p:cNvPr id="3789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31273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4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154289" y="1483092"/>
            <a:ext cx="656213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judeus pedem milagres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os gregos procuram a sabedoria.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quanto a nós, pregamos Cristo crucificado,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escândalo para os judeus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loucura para os gentios;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para aqueles que são chamados,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tanto judeus como gregos,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Cristo é poder e sabedoria de Deus.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o que é loucura de Deus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mais sábio do que os homens,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que é fraqueza de Deus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mais forte do que os homens”.    (1 Cor 1)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905098" y="980728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2680222" y="5978525"/>
            <a:ext cx="4916114" cy="4028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ACLAMAÇÃO ao 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54123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16935</TotalTime>
  <Words>1943</Words>
  <Application>Microsoft Office PowerPoint</Application>
  <PresentationFormat>Apresentação no Ecrã (4:3)</PresentationFormat>
  <Paragraphs>310</Paragraphs>
  <Slides>28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5</vt:i4>
      </vt:variant>
      <vt:variant>
        <vt:lpstr>Títulos dos diapositivos</vt:lpstr>
      </vt:variant>
      <vt:variant>
        <vt:i4>28</vt:i4>
      </vt:variant>
    </vt:vector>
  </HeadingPairs>
  <TitlesOfParts>
    <vt:vector size="41" baseType="lpstr">
      <vt:lpstr>Arial</vt:lpstr>
      <vt:lpstr>Arial Black</vt:lpstr>
      <vt:lpstr>Arial Rounded MT Bold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4_Modelo de apresentação predefinido</vt:lpstr>
      <vt:lpstr>3_Modelo de apresentação predefinido</vt:lpstr>
      <vt:lpstr>5_Modelo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P- Quando comemos deste pão            e bebemos deste cálice,             anunciamos, Senhor, a Vossa morte,            esperando a Vossa vinda gloriosa.       (3ª) S- Mistério da fé para a salvação do mundo! 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1271</cp:revision>
  <dcterms:created xsi:type="dcterms:W3CDTF">2006-05-02T09:35:59Z</dcterms:created>
  <dcterms:modified xsi:type="dcterms:W3CDTF">2014-09-30T10:42:24Z</dcterms:modified>
</cp:coreProperties>
</file>