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452" r:id="rId2"/>
    <p:sldMasterId id="2147488539" r:id="rId3"/>
    <p:sldMasterId id="2147489040" r:id="rId4"/>
    <p:sldMasterId id="2147489053" r:id="rId5"/>
    <p:sldMasterId id="2147489079" r:id="rId6"/>
    <p:sldMasterId id="2147489092" r:id="rId7"/>
  </p:sldMasterIdLst>
  <p:notesMasterIdLst>
    <p:notesMasterId r:id="rId49"/>
  </p:notesMasterIdLst>
  <p:sldIdLst>
    <p:sldId id="370" r:id="rId8"/>
    <p:sldId id="392" r:id="rId9"/>
    <p:sldId id="400" r:id="rId10"/>
    <p:sldId id="399" r:id="rId11"/>
    <p:sldId id="353" r:id="rId12"/>
    <p:sldId id="384" r:id="rId13"/>
    <p:sldId id="402" r:id="rId14"/>
    <p:sldId id="395" r:id="rId15"/>
    <p:sldId id="403" r:id="rId16"/>
    <p:sldId id="404" r:id="rId17"/>
    <p:sldId id="405" r:id="rId18"/>
    <p:sldId id="408" r:id="rId19"/>
    <p:sldId id="379" r:id="rId20"/>
    <p:sldId id="335" r:id="rId21"/>
    <p:sldId id="396" r:id="rId22"/>
    <p:sldId id="342" r:id="rId23"/>
    <p:sldId id="380" r:id="rId24"/>
    <p:sldId id="381" r:id="rId25"/>
    <p:sldId id="326" r:id="rId26"/>
    <p:sldId id="374" r:id="rId27"/>
    <p:sldId id="378" r:id="rId28"/>
    <p:sldId id="382" r:id="rId29"/>
    <p:sldId id="383" r:id="rId30"/>
    <p:sldId id="375" r:id="rId31"/>
    <p:sldId id="376" r:id="rId32"/>
    <p:sldId id="364" r:id="rId33"/>
    <p:sldId id="406" r:id="rId34"/>
    <p:sldId id="377" r:id="rId35"/>
    <p:sldId id="407" r:id="rId36"/>
    <p:sldId id="409" r:id="rId37"/>
    <p:sldId id="410" r:id="rId38"/>
    <p:sldId id="411" r:id="rId39"/>
    <p:sldId id="412" r:id="rId40"/>
    <p:sldId id="413" r:id="rId41"/>
    <p:sldId id="414" r:id="rId42"/>
    <p:sldId id="415" r:id="rId43"/>
    <p:sldId id="416" r:id="rId44"/>
    <p:sldId id="417" r:id="rId45"/>
    <p:sldId id="418" r:id="rId46"/>
    <p:sldId id="419" r:id="rId47"/>
    <p:sldId id="420" r:id="rId4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99FF"/>
    <a:srgbClr val="FF0000"/>
    <a:srgbClr val="009900"/>
    <a:srgbClr val="FFFF00"/>
    <a:srgbClr val="000000"/>
    <a:srgbClr val="9966FF"/>
    <a:srgbClr val="00FFFF"/>
    <a:srgbClr val="3399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9" autoAdjust="0"/>
    <p:restoredTop sz="94628" autoAdjust="0"/>
  </p:normalViewPr>
  <p:slideViewPr>
    <p:cSldViewPr>
      <p:cViewPr varScale="1">
        <p:scale>
          <a:sx n="99" d="100"/>
          <a:sy n="99" d="100"/>
        </p:scale>
        <p:origin x="8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8" Type="http://schemas.openxmlformats.org/officeDocument/2006/relationships/slide" Target="slides/slide1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30DBBC-A0A4-43C0-9114-C15482218FBA}" type="datetimeFigureOut">
              <a:rPr lang="pt-PT"/>
              <a:pPr>
                <a:defRPr/>
              </a:pPr>
              <a:t>14/10/2014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F4C7D5-8ADB-4526-AA4C-564CC6C21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66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730481-113F-45BB-BFB3-FD9F55486173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87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B574C82-48F5-4E94-B116-B44601D8C52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7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873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37053F7-CE9D-4EFE-9A98-EAD094FF9C5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8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6D5265-F055-49CF-B7D7-3F3CF0EC2B2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17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78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3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87ECC3-7560-450F-B7B1-C36761DB002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63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B574C82-48F5-4E94-B116-B44601D8C52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9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C184-C98C-4A82-9BCD-0392C5745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95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1B-174D-49C1-8C6A-3B652EF14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997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557-7CAD-48A2-92CC-1B21EAD0F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4711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CC66-3E6E-4AB3-BE3F-5CA9D3471C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265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0AB6-814B-4E8C-BDD6-06C5C90D0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72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445A-AE4C-417C-BD10-32145674E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466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A151-F52C-4E84-A515-E3F275A0E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491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AEDC-6E9F-4C82-8472-E2B16ACDA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431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08D5-677C-439E-929D-51DF369F5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74509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F8DB-478E-4B0E-8114-315112D93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7863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5DDBD-845F-46BF-B2ED-1DE057A2B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617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EA44-3A3A-44BA-99BC-8104D4E55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5909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E38B-AD09-4F48-8670-01C3422BF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928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2CF25-10B8-4394-99A5-E7E4DCA97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9701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ED8FE-CE2C-46F1-9D7A-25281581DE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482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4669-40FF-4168-9F54-34AE99E62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523960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A016-0E08-46A0-A362-AA6F792E7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3983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89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307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17660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272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72279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B463-0AEB-4F3C-9BD5-6C38EA81D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4735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79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3455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76676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5808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4883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73032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039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DAC93-A995-452B-9767-B937F5BCF4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856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E4D3B-FB63-4113-AD43-ADE282CD46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74118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0A9FF-20AE-4A1B-903E-26F14EFB4E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014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EE0D0-F6F5-4DC0-9E4A-EE0A0579D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616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7653-C719-4A56-8EC7-5807093F7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89146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9B44D-2513-448A-BCD7-70E7F32527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610001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D4CF-9394-46A7-991A-1BECF9B332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629237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A136D-59F6-464F-902D-E89EB0ACEA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1756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AB7F8-5165-4B8D-9343-70EE6B50A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03479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38515-6755-4285-8B6F-F79E588AF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0316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F9226-4EB8-452D-8350-DFD196271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23985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9112-4049-4C2C-8374-453DEBC3ED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0468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83ED9-2945-4036-B2D0-0F4D3557C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38532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4FA2A-F362-4826-8A53-6DCB146C1F1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44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433C-421C-4F3D-AF90-15CED3382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63689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3B8E1-FB6E-4110-9F28-0174750F9AC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50370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64978-9BF4-4D21-9FC2-2BE191D0FE9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6801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81148-AD41-4AAB-9D09-B5AED2C087D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0695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0468E-1F4D-4510-AACE-504F27BC8A8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5825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FE293-0846-4230-AC2C-2B9436CCEEF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8305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981F0-DBF0-44B5-8AB1-EB7C82079F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346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8BF99-D75E-4DE6-9667-5D1862935BC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8113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3B4F1-6408-419A-980E-B25CB4DAF84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5602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0BF19-573A-4063-8A5C-9D35B09FB190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2331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435EE-A7B1-4187-B579-BD869D46705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0256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A53C-4F51-4B8E-A79A-4F3FEBE12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1532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C3838-AC49-4A5F-8C46-68518F99A6C0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5805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431D8-3293-4750-A35C-CEF85FABE67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538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C87EB-477C-4171-828F-FBEE4880027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95652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1A612-1A05-48BB-A02F-31B33FB1CE77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8123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D9E66-87BA-4965-9A3B-D776DFB44B8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7640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C5D6-8D21-424A-BBA4-15DC9DEF223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6931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AB537-FC08-48A5-B8F0-1D04D2C8ADA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0046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0317-0821-43D0-9B8C-06214924A18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107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97C46-6E24-45A7-BF7F-CC9DE3AD09A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76517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53D35-9989-425A-B0BD-0338C8B6788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104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AB42-8563-4C9E-BE15-D7E273465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86086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5ABCA-130B-4534-9996-E7101FCAD01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43713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E7776-E589-4F59-9441-90C4F4FE292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2194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EA7F0-B46D-40A1-8EAC-6F42EBF0D1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9746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9013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71869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120076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82872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37005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728958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940519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236-0B53-4EDE-BF91-A93A1AA25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9520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17734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138566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46044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68449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85288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3767-39A6-4025-A4DA-5000263E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8326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0907127-BD6E-425A-93D9-90A6E55E8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5" r:id="rId1"/>
    <p:sldLayoutId id="2147489016" r:id="rId2"/>
    <p:sldLayoutId id="2147489017" r:id="rId3"/>
    <p:sldLayoutId id="2147489018" r:id="rId4"/>
    <p:sldLayoutId id="2147489019" r:id="rId5"/>
    <p:sldLayoutId id="2147489020" r:id="rId6"/>
    <p:sldLayoutId id="2147489021" r:id="rId7"/>
    <p:sldLayoutId id="2147489022" r:id="rId8"/>
    <p:sldLayoutId id="2147489023" r:id="rId9"/>
    <p:sldLayoutId id="2147489024" r:id="rId10"/>
    <p:sldLayoutId id="2147489025" r:id="rId11"/>
    <p:sldLayoutId id="2147489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DD0D3D6-CF43-44D6-A254-3623A7CC2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7" r:id="rId1"/>
    <p:sldLayoutId id="2147489004" r:id="rId2"/>
    <p:sldLayoutId id="2147489005" r:id="rId3"/>
    <p:sldLayoutId id="2147489006" r:id="rId4"/>
    <p:sldLayoutId id="2147489007" r:id="rId5"/>
    <p:sldLayoutId id="2147489008" r:id="rId6"/>
    <p:sldLayoutId id="2147489009" r:id="rId7"/>
    <p:sldLayoutId id="2147489010" r:id="rId8"/>
    <p:sldLayoutId id="2147489011" r:id="rId9"/>
    <p:sldLayoutId id="2147489012" r:id="rId10"/>
    <p:sldLayoutId id="2147489013" r:id="rId11"/>
    <p:sldLayoutId id="2147489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8" r:id="rId1"/>
    <p:sldLayoutId id="2147489029" r:id="rId2"/>
    <p:sldLayoutId id="2147489030" r:id="rId3"/>
    <p:sldLayoutId id="2147489031" r:id="rId4"/>
    <p:sldLayoutId id="2147489032" r:id="rId5"/>
    <p:sldLayoutId id="2147489033" r:id="rId6"/>
    <p:sldLayoutId id="2147489034" r:id="rId7"/>
    <p:sldLayoutId id="2147489035" r:id="rId8"/>
    <p:sldLayoutId id="2147489036" r:id="rId9"/>
    <p:sldLayoutId id="2147489037" r:id="rId10"/>
    <p:sldLayoutId id="2147489038" r:id="rId11"/>
    <p:sldLayoutId id="21474890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AFEBC9A-6860-4633-90A4-2CEE48C45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07345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41" r:id="rId1"/>
    <p:sldLayoutId id="2147489042" r:id="rId2"/>
    <p:sldLayoutId id="2147489043" r:id="rId3"/>
    <p:sldLayoutId id="2147489044" r:id="rId4"/>
    <p:sldLayoutId id="2147489045" r:id="rId5"/>
    <p:sldLayoutId id="2147489046" r:id="rId6"/>
    <p:sldLayoutId id="2147489047" r:id="rId7"/>
    <p:sldLayoutId id="2147489048" r:id="rId8"/>
    <p:sldLayoutId id="2147489049" r:id="rId9"/>
    <p:sldLayoutId id="2147489050" r:id="rId10"/>
    <p:sldLayoutId id="2147489051" r:id="rId11"/>
    <p:sldLayoutId id="21474890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8C6AFA82-3C7C-4136-AC6E-F864ECC65070}" type="slidenum">
              <a:rPr lang="pt-PT" altLang="pt-PT" smtClean="0">
                <a:solidFill>
                  <a:srgbClr val="808080"/>
                </a:solidFill>
              </a:rPr>
              <a:pPr/>
              <a:t>‹nº›</a:t>
            </a:fld>
            <a:endParaRPr lang="pt-PT" altLang="pt-PT" smtClean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0062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54" r:id="rId1"/>
    <p:sldLayoutId id="2147489055" r:id="rId2"/>
    <p:sldLayoutId id="2147489056" r:id="rId3"/>
    <p:sldLayoutId id="2147489057" r:id="rId4"/>
    <p:sldLayoutId id="2147489058" r:id="rId5"/>
    <p:sldLayoutId id="2147489059" r:id="rId6"/>
    <p:sldLayoutId id="2147489060" r:id="rId7"/>
    <p:sldLayoutId id="2147489061" r:id="rId8"/>
    <p:sldLayoutId id="2147489062" r:id="rId9"/>
    <p:sldLayoutId id="2147489063" r:id="rId10"/>
    <p:sldLayoutId id="2147489064" r:id="rId11"/>
    <p:sldLayoutId id="21474890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74AB72D-351F-45B5-AC41-92949DB2E6D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92372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80" r:id="rId1"/>
    <p:sldLayoutId id="2147489081" r:id="rId2"/>
    <p:sldLayoutId id="2147489082" r:id="rId3"/>
    <p:sldLayoutId id="2147489083" r:id="rId4"/>
    <p:sldLayoutId id="2147489084" r:id="rId5"/>
    <p:sldLayoutId id="2147489085" r:id="rId6"/>
    <p:sldLayoutId id="2147489086" r:id="rId7"/>
    <p:sldLayoutId id="2147489087" r:id="rId8"/>
    <p:sldLayoutId id="2147489088" r:id="rId9"/>
    <p:sldLayoutId id="2147489089" r:id="rId10"/>
    <p:sldLayoutId id="2147489090" r:id="rId11"/>
    <p:sldLayoutId id="21474890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31999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93" r:id="rId1"/>
    <p:sldLayoutId id="2147489094" r:id="rId2"/>
    <p:sldLayoutId id="2147489095" r:id="rId3"/>
    <p:sldLayoutId id="2147489096" r:id="rId4"/>
    <p:sldLayoutId id="2147489097" r:id="rId5"/>
    <p:sldLayoutId id="2147489098" r:id="rId6"/>
    <p:sldLayoutId id="2147489099" r:id="rId7"/>
    <p:sldLayoutId id="2147489100" r:id="rId8"/>
    <p:sldLayoutId id="2147489101" r:id="rId9"/>
    <p:sldLayoutId id="2147489102" r:id="rId10"/>
    <p:sldLayoutId id="2147489103" r:id="rId11"/>
    <p:sldLayoutId id="21474891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3.wmf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9.pn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662524"/>
            <a:ext cx="8472041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“Irmãos: Cristo Jesus, que era de condição divina,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 valeu da sua igualdade com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aniquilou-Se a Si próprio.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Assumindo a condição de servo,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tornou-Se semelhante aos homens.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Aparecendo como homem, humilhou-Se ainda mais,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obedecendo até à morte e morte de cruz.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deu um nome que está acima de todos os nomes,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ao nome de Jesus todos se ajoelhem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céu, na terra e nos abismos,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toda a língua proclame que Jesus Cristo é o Senhor,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glória de Deus Pai”.                  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(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Fl 2)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059832" y="5877272"/>
            <a:ext cx="446449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7604322" y="6055840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1173163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323491"/>
            <a:ext cx="864095" cy="592579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581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578223"/>
            <a:ext cx="30067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" y="1936156"/>
            <a:ext cx="2386013" cy="3652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55446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484313"/>
            <a:ext cx="5543550" cy="0"/>
          </a:xfrm>
          <a:prstGeom prst="line">
            <a:avLst/>
          </a:prstGeom>
          <a:noFill/>
          <a:ln w="3810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463675" y="1628775"/>
            <a:ext cx="71405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3200" i="1" spc="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LOUVOR </a:t>
            </a:r>
            <a:r>
              <a:rPr lang="pt-PT" sz="3200" i="1" spc="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A VÓS, </a:t>
            </a:r>
          </a:p>
          <a:p>
            <a:pPr lvl="2" algn="l">
              <a:defRPr/>
            </a:pPr>
            <a:r>
              <a:rPr lang="pt-PT" sz="3200" i="1" spc="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REI </a:t>
            </a:r>
            <a:r>
              <a:rPr lang="pt-PT" sz="3200" i="1" spc="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DA ETERNA GLÓRIA</a:t>
            </a:r>
            <a:r>
              <a:rPr lang="pt-PT" i="1" spc="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  <a:cs typeface="Aharoni" pitchFamily="2" charset="-79"/>
              </a:rPr>
              <a:t>!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04863" y="3023517"/>
            <a:ext cx="6865937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 obedeceu até à morte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morte de cruz.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Lhe deu um nome que está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acima de todos os nomes. </a:t>
            </a:r>
            <a:endParaRPr lang="pt-PT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735894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03550" y="1388384"/>
            <a:ext cx="85329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Assistimos e “participamos” </a:t>
            </a:r>
          </a:p>
          <a:p>
            <a:pPr>
              <a:lnSpc>
                <a:spcPts val="3600"/>
              </a:lnSpc>
              <a:defRPr/>
            </a:pPr>
            <a:r>
              <a:rPr lang="pt-PT" sz="36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…enquanto escutamos 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83568" y="903398"/>
            <a:ext cx="3528391" cy="365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2771800" y="3789040"/>
            <a:ext cx="3744416" cy="4233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Marcos</a:t>
            </a:r>
            <a:endParaRPr lang="pt-PT" sz="3600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Rectângulo 13"/>
          <p:cNvSpPr/>
          <p:nvPr/>
        </p:nvSpPr>
        <p:spPr>
          <a:xfrm>
            <a:off x="314694" y="4281836"/>
            <a:ext cx="8649794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Este 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Relato,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desde a 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Comunidade de </a:t>
            </a:r>
            <a:r>
              <a:rPr lang="pt-PT" sz="2500" i="1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S. Marcos</a:t>
            </a:r>
            <a:r>
              <a:rPr lang="pt-PT" sz="2500" i="1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(S. Pedro)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marL="360363"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(de Roma) escreve para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cristãos de todas as origens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</a:p>
          <a:p>
            <a:pPr marL="360363"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Jesus: “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realmente” humano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e “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veladamente” Deus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</a:p>
          <a:p>
            <a:pPr marL="360363"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um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drama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com realismo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, onde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todos participamos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</a:p>
          <a:p>
            <a:pPr marL="360363" lvl="1" algn="l">
              <a:lnSpc>
                <a:spcPts val="2500"/>
              </a:lnSpc>
              <a:defRPr/>
            </a:pP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 - Jesus é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Messias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: sobretudo na </a:t>
            </a:r>
            <a:r>
              <a:rPr lang="pt-PT" sz="2500" u="sng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Morte e Ressurreição</a:t>
            </a:r>
            <a:r>
              <a:rPr lang="pt-PT" sz="2500" spc="100" baseline="0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…</a:t>
            </a:r>
            <a:endParaRPr lang="pt-PT" sz="2500" spc="100" baseline="0" dirty="0">
              <a:solidFill>
                <a:srgbClr val="F8F8F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1403648" y="5997836"/>
            <a:ext cx="7345066" cy="331501"/>
          </a:xfrm>
          <a:prstGeom prst="rect">
            <a:avLst/>
          </a:prstGeom>
          <a:ln w="127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defRPr/>
            </a:pP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pt-PT" sz="1600" i="1" spc="100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 Relato, na íntegra, vai no fim – se for pertinente Projetar –.</a:t>
            </a:r>
            <a:endParaRPr lang="pt-PT" sz="1600" i="1" spc="100" baseline="0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1922298" y="2404046"/>
            <a:ext cx="5472608" cy="12409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PAIXÃO em</a:t>
            </a:r>
            <a:endParaRPr lang="pt-PT" sz="3600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7784239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1988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96752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899592" y="5268254"/>
            <a:ext cx="7676530" cy="753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PAI, PERDOA-NOS PELA 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PAIXÃO E MORTE DE JESUS!</a:t>
            </a:r>
          </a:p>
        </p:txBody>
      </p:sp>
      <p:sp>
        <p:nvSpPr>
          <p:cNvPr id="3" name="Retângulo 2"/>
          <p:cNvSpPr/>
          <p:nvPr/>
        </p:nvSpPr>
        <p:spPr>
          <a:xfrm>
            <a:off x="337334" y="1988840"/>
            <a:ext cx="85961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 de Jesus, que permite o cumprimento,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Seu Filho, Cristo sofredor, das profecias que foram escritas, no AT, acerca do referido “Servo de Javé”.		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pedimos, com fé e confiança, que os:</a:t>
            </a:r>
          </a:p>
          <a:p>
            <a:pPr lvl="2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pecadores sintam o olhar de Jesus, como “o bom ladrão”…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chefes defendam o amor sem “lavar as mãos” como Pilatos…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cristãos sirvamos e ajudemos os outros como “o Cireneu”…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não cristãos conheçam Deus em Jesus como “o Centurião”…</a:t>
            </a:r>
            <a:endParaRPr lang="es-E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969" y="1640631"/>
            <a:ext cx="4462463" cy="2868489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392290" cy="2376264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455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5" descr="https://encrypted-tbn2.google.com/images?q=tbn:ANd9GcRt9CPn5StCH0TDtD8r1MFd-MAlhD7PU9_wIIzqjaKZayzmtsv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75350"/>
            <a:ext cx="1841697" cy="4705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639" y="1387277"/>
            <a:ext cx="2250851" cy="3251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http://1.bp.blogspot.com/-qfooL8VnkpU/Ta9nxHyt3AI/AAAAAAAAAME/aoZnRwWiHng/s1600/Quinta-feira+Santa+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250" y="4102251"/>
            <a:ext cx="2519367" cy="1939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>
            <a:off x="899592" y="1095376"/>
            <a:ext cx="0" cy="273601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19853" y="1280121"/>
            <a:ext cx="8144635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Cruz fizera do mundo velho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 novo mundo voltado ao Céu.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há verdade sem Evangelho: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morreu.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PAIXÃO DE CRISTO, DOR INFINITA!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SANGUE DE CRISTO, PERDÃO E LUZ!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GRITAM AS ALMAS: Ó CRUZ BENDITA!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 QUEM BEIJA A CRUZ!</a:t>
            </a:r>
          </a:p>
          <a:p>
            <a:pPr lvl="4" algn="l"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A Cruz tornou-se bandeira ao vento,</a:t>
            </a:r>
          </a:p>
          <a:p>
            <a:pPr lvl="4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troféu de glória de quem espera.</a:t>
            </a:r>
          </a:p>
          <a:p>
            <a:pPr lvl="4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Ergueu-se a vida no sofrimento,</a:t>
            </a:r>
          </a:p>
          <a:p>
            <a:pPr lvl="4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floriu nas trevas a Primavera.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44040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6200000">
            <a:off x="-751839" y="2259699"/>
            <a:ext cx="2736016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24887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31" y="2658269"/>
            <a:ext cx="3180818" cy="29552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7113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3088" y="4397375"/>
            <a:ext cx="2376487" cy="1617663"/>
          </a:xfrm>
        </p:spPr>
      </p:pic>
      <p:sp>
        <p:nvSpPr>
          <p:cNvPr id="33795" name="WordArt 10"/>
          <p:cNvSpPr>
            <a:spLocks noChangeArrowheads="1" noChangeShapeType="1" noTextEdit="1"/>
          </p:cNvSpPr>
          <p:nvPr/>
        </p:nvSpPr>
        <p:spPr bwMode="auto">
          <a:xfrm>
            <a:off x="8099425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3796" name="WordArt 6"/>
          <p:cNvSpPr>
            <a:spLocks noChangeArrowheads="1" noChangeShapeType="1" noTextEdit="1"/>
          </p:cNvSpPr>
          <p:nvPr/>
        </p:nvSpPr>
        <p:spPr bwMode="auto">
          <a:xfrm>
            <a:off x="7834313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497652" y="476672"/>
            <a:ext cx="8178803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de Ramos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na Paixão do Senhor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97652" y="3435349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No relato da “Paixão” de Mc… breve e denso… 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Divindade</a:t>
            </a:r>
            <a:r>
              <a:rPr lang="pt-PT" altLang="pt-PT" sz="2000" baseline="0" dirty="0">
                <a:latin typeface="Arial" panose="020B0604020202020204" pitchFamily="34" charset="0"/>
              </a:rPr>
              <a:t> aparece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oculta</a:t>
            </a:r>
            <a:r>
              <a:rPr lang="pt-PT" altLang="pt-PT" sz="2000" baseline="0" dirty="0">
                <a:latin typeface="Arial" panose="020B0604020202020204" pitchFamily="34" charset="0"/>
              </a:rPr>
              <a:t>...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[ 3ª 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Mc 14-15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«Devo ser ultrajado… mas sei que não ficarei frustrado nem desiludido…»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Is 50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Como homem, humilhou-Se… obediente, até à morte de Cruz …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Fl 2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</p:spTree>
    <p:extLst>
      <p:ext uri="{BB962C8B-B14F-4D97-AF65-F5344CB8AC3E}">
        <p14:creationId xmlns:p14="http://schemas.microsoft.com/office/powerpoint/2010/main" val="34807322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706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4418013"/>
            <a:ext cx="2373313" cy="1968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471988"/>
            <a:ext cx="2324100" cy="1903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95375"/>
            <a:ext cx="2003425" cy="2549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1706563"/>
            <a:ext cx="1573212" cy="2268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9161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"/>
          <a:stretch/>
        </p:blipFill>
        <p:spPr bwMode="auto">
          <a:xfrm>
            <a:off x="2463800" y="2349500"/>
            <a:ext cx="4052415" cy="314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900559" y="980728"/>
            <a:ext cx="4823569" cy="53342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Pai Nosso …</a:t>
            </a:r>
            <a:endParaRPr lang="pt-PT" sz="3600" kern="10" dirty="0">
              <a:ln w="11430">
                <a:solidFill>
                  <a:srgbClr val="00B050"/>
                </a:solidFill>
              </a:ln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146127" y="258368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1">
                    <a:alpha val="56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916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29744" y="390517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Imagem 17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86170" y="3748899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6971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9160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0" descr="https://encrypted-tbn2.google.com/images?q=tbn:ANd9GcQwUKWlUrWcpsvhbcq8yuBOQ_qTJDFHnPtaOrCpQowMHmNrq8Ut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673" y="3607295"/>
            <a:ext cx="2098260" cy="2752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https://encrypted-tbn1.google.com/images?q=tbn:ANd9GcRK3jmJw08sLYmcpFx00IC6gK1-LvsK9KaCy0oBdBN1RYJPOosD-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10" y="1541061"/>
            <a:ext cx="1773340" cy="1954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1007814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dirty="0"/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40574" y="1628800"/>
            <a:ext cx="789186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PAI, SE ESTE CÁLICE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PODE PASSAR SEM QUE EU O BEBA,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A TUA VONTADE!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A TUA VONTADE!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Te exalto, Senhor, Tu me reanimaste,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me poupaste os sarcasmos do inimigo.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Quando clamei, Senhor; quando clamei por Ti,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meu Deus, meu Deus, Tu me curaste.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Do abismo, Senhor, Tu me retiraste,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fizeste-me reviver quando caía na morte.</a:t>
            </a:r>
          </a:p>
        </p:txBody>
      </p:sp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11377" y="6053609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223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3" b="2983"/>
          <a:stretch/>
        </p:blipFill>
        <p:spPr bwMode="auto">
          <a:xfrm>
            <a:off x="5004048" y="1772815"/>
            <a:ext cx="3487737" cy="216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6" descr="http://www.parvis.ch/stella_maris/images/la_passion_mariesang_chris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2" r="1185"/>
          <a:stretch/>
        </p:blipFill>
        <p:spPr bwMode="auto">
          <a:xfrm>
            <a:off x="3563888" y="4047305"/>
            <a:ext cx="4752529" cy="2372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701675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44079" y="1549236"/>
            <a:ext cx="82484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PAI, SE ESTE CÁLICE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PODE PASSAR SEM QUE EU O BEBA,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A TUA VONTADE!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FAÇA-SE A TUA VONTADE!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a tarde chegam as lágrimas,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mas, de manhã, há gritos de alegria.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Transformaste o meu luto, o meu luto em dança,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meus trajes fúnebres em vestes de alegria.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Quero louvar-Te, louvar o Senhor, meu Deus,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dar-Te graças para todo o sempre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6800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8" name="AutoShape 10" descr="http://1.bp.blogspot.com/-MDfXAV-6ecI/ThotTA1L5LI/AAAAAAAAAT0/2Kl4u455D7o/s400/DZIMO_%257E1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9702" y="978554"/>
            <a:ext cx="3185702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382524" y="1749152"/>
            <a:ext cx="8483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“ramo”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(de oliveira ou de outra planta)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é apenas um símbolo exterior do verdadeiro reconhecimento interior, no coração, de Jesus de Nazaré como Rei,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é, como dono e Senhor de todo o nosso ser.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cristãos que somos, devemos ser fiéis</a:t>
            </a:r>
          </a:p>
          <a:p>
            <a:pPr lvl="4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nossos “compromissos”, a pesar de:</a:t>
            </a:r>
          </a:p>
          <a:p>
            <a:pPr lvl="2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 Palavra nos levar por caminhos de dor e dificuldades...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Evangelho de Jesus transtornar a nossa existência…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ser arrojado carregar com os problemas dos outros…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risco de deixar murchar a nossa vida como o “ramo”…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1691680" y="5417213"/>
            <a:ext cx="61926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7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FAZER DO “RAMO”</a:t>
            </a:r>
          </a:p>
          <a:p>
            <a:pPr algn="l"/>
            <a:r>
              <a:rPr lang="pt-PT" sz="2000" kern="10" spc="7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   UM </a:t>
            </a:r>
            <a:r>
              <a:rPr lang="pt-PT" sz="2000" kern="10" spc="7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COMPROMISSO!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www.cifnsv.com/2009/images/stories/ante-la-cru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16015" y="3284984"/>
            <a:ext cx="3937447" cy="3005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336401" y="1689770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SIM, LEVANTAR-ME-EI !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IREI TER COM MEU PAI 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889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Ti, meu Senhor, elevo a minha alma;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Ti confio, meu Deus, Salvador!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889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Não seja, Senhor, jamais humilhado;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meus inimigos, de mim não triunfem.</a:t>
            </a:r>
            <a:endParaRPr lang="es-ES" dirty="0">
              <a:effectLst>
                <a:glow rad="889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4546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https://encrypted-tbn0.google.com/images?q=tbn:ANd9GcS1DWnWrqtmi4E9GGX5enGCYYjsCaLWEvfGodj_baUWuchvMJ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84650"/>
            <a:ext cx="3024312" cy="47612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4966" y="1700808"/>
            <a:ext cx="81395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SALVÉ, O CRUZ,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ÁRVORE DA VIDA,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ONDE, POR CRISTO,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MORTE FOI VENCIDA!</a:t>
            </a: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Nós te saudamos com amor,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ó Cruz da Salvação!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 teus braços morreu nosso Senhor,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ti foi operada a Redenção.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15" descr="http://3.bp.blogspot.com/_rBcVfwdopyg/S638Ax6o3-I/AAAAAAAAEO4/otWW-x1-14I/s1600/141-DomingosdeRamo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31" t="21842" r="38468" b="-1931"/>
          <a:stretch/>
        </p:blipFill>
        <p:spPr bwMode="auto">
          <a:xfrm>
            <a:off x="2555776" y="3354706"/>
            <a:ext cx="3626269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281" y="3245207"/>
            <a:ext cx="2484395" cy="3243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17" descr="http://2.bp.blogspot.com/-k0vU07pkT18/TayMyLCo68I/AAAAAAAAAAM/gEwsy1Mi6Ec/s1600/jesus-crucificad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65138"/>
            <a:ext cx="3663950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17" descr="http://3.bp.blogspot.com/-15huMBk3wyc/Ta9nvTAhJII/AAAAAAAAAMA/LlIds1NLyjw/s1600/Quinta-feira+Santa+I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4581525" cy="2817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3" descr="http://1.bp.blogspot.com/_0QHWLe6EV38/S7XsjuYrbaI/AAAAAAAAA_w/eagGRXMbVBg/s1600/cristo-na-cruz-busto-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58269"/>
            <a:ext cx="2433637" cy="326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6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7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4" name="Rectângulo 17"/>
          <p:cNvSpPr/>
          <p:nvPr/>
        </p:nvSpPr>
        <p:spPr>
          <a:xfrm rot="21157394">
            <a:off x="515785" y="2000194"/>
            <a:ext cx="8183343" cy="240065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5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Afinal, o “servo de Javé” do AT… é o próprio JESUS, que, através da sua Paixão e morte… humilhou-se… obedecendo até à morte e morte de cruz… Por isso, Deus o Exaltou!...</a:t>
            </a: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425266" y="5572866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6867099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323528" y="900921"/>
            <a:ext cx="8640960" cy="5696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“Quando se aproximaram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Jerusalém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chegaram a Betfagé, junto ao monte das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Oliveiras, Jesus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enviou dois discípulos, dizendo-lhes: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«Ide à povoação que está em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frente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encontrareis uma jumenta presa e, com ela, um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jumentinho. Soltai-os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trazei-mos.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se alguém vos disser alguma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coisa, respondei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que o Senhor precisa deles,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mas não tardará em devolvê-los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». Isto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sucedeu para se cumprir o que o Profeta tinha anunciado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Dizei à filha de Sião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‘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Eis o teu Rei, que vem ao teu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encontro, humildemente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montado num jumentinho,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filho de uma jumenta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’». 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discípulos partiram e fizeram como Jesus lhes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ordenara: trouxeram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a jumenta e 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jumentinho, puseram-lhes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em cima as suas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capas, e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Jesus sentou-Se sobre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elas. Numerosa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multidão estendia as capas no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caminho; outros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cortavam ramos de árvores e espalhavam-nos pelo chão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.  E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, tanto as multidões que vinham à frente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Jesus como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as que 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seguiam, diziam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em altos brados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Hossana ao Filho de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David! Bendito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O que vem em nome do 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Senhor! Hossana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nas alturas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!». Quando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Jesus entrou em Jerusalém,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toda a cidade ficou em alvoroço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.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Quem é Ele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?» – 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perguntavam.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E a multidão respondia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: «</a:t>
            </a:r>
            <a:r>
              <a:rPr kumimoji="0" lang="pt-PT" sz="2000" kern="0" baseline="0" dirty="0">
                <a:solidFill>
                  <a:srgbClr val="FFFFFF"/>
                </a:solidFill>
                <a:latin typeface="Arial" charset="0"/>
              </a:rPr>
              <a:t>É Jesus, o profeta de Nazaré da Galileia</a:t>
            </a: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»”.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kumimoji="0" lang="pt-PT" sz="2000" kern="0" baseline="0" dirty="0" smtClean="0">
                <a:solidFill>
                  <a:srgbClr val="FFFFFF"/>
                </a:solidFill>
                <a:latin typeface="Arial" charset="0"/>
              </a:rPr>
              <a:t>						   	       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latin typeface="Arial" charset="0"/>
              </a:rPr>
              <a:t>(Mt 21)</a:t>
            </a:r>
            <a:endParaRPr kumimoji="0" lang="pt-PT" sz="2200" i="1" kern="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467544" y="410923"/>
            <a:ext cx="8352928" cy="4257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EVANGÉLICA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para a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Procissão de Ramos 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395536" y="836712"/>
            <a:ext cx="3510645" cy="0"/>
          </a:xfrm>
          <a:prstGeom prst="line">
            <a:avLst/>
          </a:prstGeom>
          <a:noFill/>
          <a:ln w="3810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5148064" y="836712"/>
            <a:ext cx="3456384" cy="0"/>
          </a:xfrm>
          <a:prstGeom prst="line">
            <a:avLst/>
          </a:prstGeom>
          <a:noFill/>
          <a:ln w="3810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 b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97212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 rot="20700860">
            <a:off x="647222" y="1225855"/>
            <a:ext cx="8201879" cy="4199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Relato da 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 A I X Ã O</a:t>
            </a:r>
          </a:p>
          <a:p>
            <a:pPr>
              <a:lnSpc>
                <a:spcPts val="4300"/>
              </a:lnSpc>
              <a:defRPr/>
            </a:pPr>
            <a:r>
              <a:rPr lang="pt-PT" sz="3600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 em  </a:t>
            </a:r>
          </a:p>
          <a:p>
            <a:pPr>
              <a:lnSpc>
                <a:spcPts val="43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CC0099"/>
                </a:soli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Marcos</a:t>
            </a:r>
            <a:endParaRPr lang="pt-PT" sz="3600" i="1" kern="10" baseline="0" dirty="0">
              <a:ln w="11430"/>
              <a:solidFill>
                <a:srgbClr val="CC0099"/>
              </a:soli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Seta para baixo 4"/>
          <p:cNvSpPr/>
          <p:nvPr/>
        </p:nvSpPr>
        <p:spPr bwMode="auto">
          <a:xfrm>
            <a:off x="971600" y="5157192"/>
            <a:ext cx="726711" cy="86409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6" name="Seta para baixo 5"/>
          <p:cNvSpPr/>
          <p:nvPr/>
        </p:nvSpPr>
        <p:spPr bwMode="auto">
          <a:xfrm rot="18396339">
            <a:off x="1429484" y="845517"/>
            <a:ext cx="537654" cy="66876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PT" smtClean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199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4" y="764704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72210"/>
            <a:ext cx="871296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“Faltavam dois dias para a festa da Páscoa e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príncipes dos sacerdotes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escribas procuravam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maneira de se apoderarem de Jesus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traição,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darem a morte.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diziam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«Durante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festa,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haja algum tumulto entre o povo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encontrava-Se em Betânia,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casa de Simão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Leproso,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estando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mesa, veio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mulher que trazia um vaso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alabastro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perfume de nardo puro de alto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preço. Partiu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vaso de alabastro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derramou-o sobre a cabeça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Alguns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indignaram-se e diziam entre si: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foi esse desperdício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perfume? Podia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vender-se por mais de duzentos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denários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o dinheiro aos pobres».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censuravam a mulher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aspereza.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«Deixai-a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Porque estais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importuná-la? Ela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uma boa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comigo. Na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verdade, sempre tereis os pobres convosco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quando quiserdes, podereis fazer-lhes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bem;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Mim, nem sempre Me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tereis. Ela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o que estava ao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alcance: ungiu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antemão o meu corpo para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sepultura. 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 vos digo: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que se proclamar o Evangelho, pelo mundo inteiro,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dir-se-á também em sua memória o que ela fez».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0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8195" y="61198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4644008" y="783818"/>
            <a:ext cx="417646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18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[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Relato </a:t>
            </a:r>
            <a:r>
              <a:rPr lang="pt-PT" sz="2100" i="1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da Paixão </a:t>
            </a:r>
            <a:r>
              <a:rPr lang="pt-PT" sz="21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em </a:t>
            </a:r>
            <a:r>
              <a:rPr lang="pt-PT" sz="2100" u="sng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erlin Sans FB Demi" pitchFamily="34" charset="0"/>
              </a:rPr>
              <a:t>Marcos</a:t>
            </a:r>
            <a:r>
              <a:rPr lang="pt-PT" sz="18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]</a:t>
            </a:r>
            <a:endParaRPr lang="pt-PT" sz="18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13670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47663" y="1052513"/>
            <a:ext cx="861695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Judas Iscariotes, um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Doze,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 com os príncipes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sacerdotes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lhes entregar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ouviram, alegraram-se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prometeram dar-lhe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dinheiro.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procurava uma oportunidade para entregar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primeiro dia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Ázimos, 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imolava o cordeiro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pascal,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perguntaram a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queres que façamos os preparativos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a Páscoa?».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enviou dois discípulos e 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«Ide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cidade. Virá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vosso encontro um homem com uma bilha de água.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Segui-o e, onde ele entrar, dizei ao dono da casa: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‘O Mestre pergunta: Onde está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sala, 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a Páscoa com os meus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?’.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mostrará uma grande sala no andar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superior, alcatifada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pronta.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Preparai-nos lá o que é preciso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partiram e foram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cidade. Encontraram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como Jesus lhes tinha dito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prepararam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Páscoa.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cair da tarde, chegou Jesus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Doze.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estavam à mesa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comiam,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disse: «Em verdade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vós, que está comigo à mesa,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entregar-Me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começaram a entristecer-se e a dizer um após outro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«Serei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eu?».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90242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25576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052513"/>
            <a:ext cx="8712968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Doze, que mete comigo a mão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prato.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do homem vai partir,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respeito,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 daquele por quem o Filho do homem vai ser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traído! Teria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sido melhor para esse homem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 nascido».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comiam, Jesus tomou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pão, recitou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bênção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partiu-o, deu-o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discípulos e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«Tomai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 isto é o meu corpo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tomou um cálice, deu graças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entregou-lho.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beberam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dele. Disse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meu sangue, o sangue da nova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aliança, derramado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multidão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homens. 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voltarei a beber do fruto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videira, 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dia em que beberei do vinho novo no reino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Cantaram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salmos e saíram para o monte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das Oliveiras.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Me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abandonareis,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Ferirei o pastor e dispersar-se-ão as ovelhas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ressuscitar,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vossa frente para a Galileia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«Embora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Te abandonem, eu não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 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Hoje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esta mesma noite, antes de o galo cantar duas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vezes, três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vezes Me negarás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continuava a insistir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«Ainda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 de morrer contigo, não Te negarei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afirmaram o mesmo.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734219" y="6192424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468565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72210"/>
            <a:ext cx="871296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chegaram a uma propriedade chamada Getsémani,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Jesus disse aos seus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«Ficai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aqui, enquanto Eu vou orar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Tomou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consigo Pedro, Tiago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João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a sentir pavor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angústia. Disse-lhes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minha alma está numa tristeza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morte. Ficai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aqui e vigiai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Adiantando-Se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pouco, caiu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terra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orou para que, se fosse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possível,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afastasse d’Ele aquela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hora.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«Abá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Pai, tudo Te é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possível: afasta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Mim 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cálice. Contudo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não se faça o que Eu quero,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Tu queres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foi ter com os discípulos, encontrou-os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dormir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«Simão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estás a dormir? Não pudeste vigiar uma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hora? Vigiai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orai, para não entrardes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tentação.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está pronto, mas a carne é fraca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Afastou-Se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novo e orou, dizendo as mesmas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palavras. Voltou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novamente e encontrou-os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dormir,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tinham os olhos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pesados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sabiam que responder.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voltou pela terceira vez e 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«Dormi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e descansai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Chegou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hora: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do homem vai ser entregue às mãos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pecadores. Levantai-vos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Vamos. Já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aproxima aquele que Me vai entregar».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40870" y="611637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6836808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052736"/>
            <a:ext cx="8712968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Jesus estava a falar,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apareceu Judas, um dos Doze,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ele uma grande multidão, com espadas e varapaus,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enviada pelos príncipes dos sacerdotes,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escribas e os anciãos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traidor tinha-lhes dado este sinal: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«Aquele que eu beijar, é esse mesmo.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Prendei-O e levai-O bem seguro».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que chegou, aproximou-se de Jesus e beijou-O, dizendo: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«Mestre».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deitaram-Lhe as mãos e prenderam-n’O.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presentes puxou da espada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feriu o servo do sumo sacerdote, cortando-lhe uma orelha.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tomou a palavra e disse-lhes: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«Vós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saístes com espadas e varapaus para Me prender,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se fosse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salteador. 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dias Eu estava no meio de vós,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ensinar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templo,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 prendestes!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é para se cumprirem as Escrituras».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deixaram-n’O e fugiram todos.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Seguiu-O um jovem, envolto apenas num lençol.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Agarraram-no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mas ele, largando o lençol, fugiu nu.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54098" y="6135702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3096262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052736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Levaram então Jesus à presença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reuniram todos os príncipes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sacerdotes,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anciãos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escribas. Pedro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O seguira de longe,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interior do palácio do sumo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sacerdote, estava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sentado com os guardas,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aquecer-se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lume.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príncipes dos sacerdotes e todo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Sinédrio procuravam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testemunho contra Jesus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Lhe dar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encontravam. Muitos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testemunhavam falsamente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seus depoimentos não eram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concordes. Levantaram-se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alguns,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proferir contra Ele este falso testemunho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«Ouvimo-l’O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Destruirei este templo feito pelos homens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três dias construirei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será feito pelos homens’». Mas nem assim o depoimento deles era concorde.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sumo sacerdote levantou-se no meio de todos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perguntou a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respondes nada ao que eles depõem contra Ti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continuava calado e nada respondeu.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sumo sacerdote voltou a interrogá-l’O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o Messias, Filho do Deus bendito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Sou. E vós vereis o Filho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sentado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direita do Todo-poderoso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 sobre as nuvens do céu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57955" y="6135703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8063004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72210"/>
            <a:ext cx="871296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sumo sacerdote rasgou as vestes e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necessidade temos ainda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testemunhas? Ouvistes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blasfémia. Que vos parece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sentenciaram que Jesus era réu de morte.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alguns começaram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cuspir-Lhe,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tapar-Lhe o rosto com um véu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dar-Lhe punhadas,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«Adivinha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guardas davam-Lhe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bofetadas. Pedro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em baixo,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pátio,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uma das criadas do sumo sacerdote.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vê-lo a aquecer-se, olhou-o de frente e disse-lhe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estavas com Jesus, o Nazareno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negou: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sei nem entendo o que dizes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para o vestíbulo, e o galo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cantou.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criada, vendo-o de novo, começou a dizer aos presentes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um deles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negou segunda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vez. Pouco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os presentes diziam também a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verdade, tu és deles, pois também és galileu».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começou a dizer imprecações e a jurar: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conheço esse homem de quem falais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o galo cantou pela segunda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vez.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lembrou-se do que Jesus lhe tinha dito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de o galo cantar duas vezes,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três vezes Me negarás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desatou a chorar.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15763" y="6116597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590604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052736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de manhã,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 reuniram-se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conselho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anciãos e os escribas e todo o Sinédrio.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terem manietado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foram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entregá-l’O a Pilatos.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 perguntou-Lhe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o rei dos judeus?».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dizes».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príncipes dos sacerdotes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faziam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muitas acusações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interrogou-O de novo: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respondes nada? Vê de quantas coisas Te acusam».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nada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respondeu,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modo que Pilatos estava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admirado. Pela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festa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Páscoa,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costumava soltar-lhes um preso à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escolha. Havia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um, chamado Barrabás, preso com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insurretos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numa revolta tinham cometido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assassínio.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multidão, subindo,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começou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pedir o que era costume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conceder-lhes.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«Quereis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solte o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sabia que os príncipes dos sacerdotes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tinham entregado por inveja.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os príncipes dos sacerdotes incitaram a multidão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pedir que lhes soltasse antes Barrabás. Pilatos, tomando de novo a palavra, perguntou-lhes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d’Aquele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chamais o rei dos judeus?».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00736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0200" y="6120416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5891281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24744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gritaram de novo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«Crucifica-O!».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insistiu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mal fez Ele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gritaram ainda mais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«Crucifica-O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!».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Pilatos, querendo contentar a multidão,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soltou-lhes Barrabás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depois de ter mandado açoitar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entregou-O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crucificado.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soldados levaram-n’O para dentro do palácio,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pretório,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convocaram toda a coorte.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Revestiram-n’O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 manto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púrpura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puseram-Lhe na cabeça uma coroa de espinhos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tecido.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começaram a saudá-l’O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«Salve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rei dos judeus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!». Batiam-Lhe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cabeça com uma cana,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cuspiam-Lhe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dobrando os joelhos, prostravam-se diante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d’Ele.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O terem escarnecido,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tiraram-Lhe o manto de púrpura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vestiram-Lhe as suas roupas.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seguida levaram-n’O dali para O crucificarem.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Requisitaram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Lhe levar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cruz, 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que passava, vindo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campo, Simão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Cirene, pai de Alexandre e Rufo.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levaram Jesus ao lugar do Gólgota,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dizer, lugar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Calvário. Queriam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dar-Lhe vinho misturado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mirra,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o quis beber. Depois crucificaram-n’O.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repartiram entre si as suas vestes, tirando-as à sorte,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verem o que levaria cada um.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36712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86383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49656" y="6120416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5906615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15" descr="http://3.bp.blogspot.com/_rBcVfwdopyg/S638Ax6o3-I/AAAAAAAAEO4/otWW-x1-14I/s1600/141-DomingosdeRamo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31" t="21842" r="38468" b="-1931"/>
          <a:stretch/>
        </p:blipFill>
        <p:spPr bwMode="auto">
          <a:xfrm>
            <a:off x="2555776" y="3354706"/>
            <a:ext cx="3626269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281" y="3245207"/>
            <a:ext cx="2484395" cy="3243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17" descr="http://2.bp.blogspot.com/-k0vU07pkT18/TayMyLCo68I/AAAAAAAAAAM/gEwsy1Mi6Ec/s1600/jesus-crucificad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65138"/>
            <a:ext cx="3663950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17" descr="http://3.bp.blogspot.com/-15huMBk3wyc/Ta9nvTAhJII/AAAAAAAAAMA/LlIds1NLyjw/s1600/Quinta-feira+Santa+I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4581525" cy="2817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3" descr="http://1.bp.blogspot.com/_0QHWLe6EV38/S7XsjuYrbaI/AAAAAAAAA_w/eagGRXMbVBg/s1600/cristo-na-cruz-busto-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58269"/>
            <a:ext cx="2433637" cy="326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6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7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4" name="Rectângulo 17"/>
          <p:cNvSpPr/>
          <p:nvPr/>
        </p:nvSpPr>
        <p:spPr>
          <a:xfrm rot="21157394">
            <a:off x="515785" y="2000194"/>
            <a:ext cx="8183343" cy="240065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5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Afinal, o “servo de Javé” do AT… é o próprio JESUS, que, através da sua Paixão e morte… humilhou-se… obedecendo até à morte e morte de cruz… Por isso, Deus o Exaltou!...</a:t>
            </a:r>
          </a:p>
        </p:txBody>
      </p:sp>
    </p:spTree>
    <p:extLst>
      <p:ext uri="{BB962C8B-B14F-4D97-AF65-F5344CB8AC3E}">
        <p14:creationId xmlns:p14="http://schemas.microsoft.com/office/powerpoint/2010/main" val="2984710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72210"/>
            <a:ext cx="871296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nove horas da manhã quando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crucificaram.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letreiro que indicava a causa da condenação tinha escrito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 dos Judeus». Crucificaram com Ele dois salteadores,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direita e outro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esquerda.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passavam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insultavam-n’O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abanavam a cabeça,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«Tu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destruías o templo e o reedificavas em três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salva-Te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Ti mesmo e desce da cruz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príncipes dos sacerdotes 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escribas troçavam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com os outros,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«Salvou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outros e não pode salvar-Se a Si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mesmo! Esse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Messias, o rei de Israel, desça agora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cruz,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vermos e acreditarmos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Até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estavam crucificados com Ele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injuriavam.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meio-dia, 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trevas envolveram toda a terra até às três horas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tarde.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às três horas da tarde, Jesus clamou com voz forte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«Eloí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Eloí, lemá sabactáni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dizer: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Deus, meu Deus, porque Me abandonastes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Alguns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presentes, ouvindo isto,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«Está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chamar por Elias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Alguém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correu a embeber uma esponja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vinagre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pondo-a na ponta duma cana, deu-Lhe a beber e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«Deixa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se Elias vem tirá-l’O dali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soltando um grande brado, expirou.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3113" y="79216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6186" y="6120416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1155998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93258"/>
            <a:ext cx="871296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véu do templo rasgou-se em duas partes de alto a baixo.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centurião que estava em frente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vê-l’O expirar daquela maneira, exclamou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«Na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verdade, este homem era Filho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Estavam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ali umas mulheres a observar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longe, entre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elas Maria Madalena,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mãe de Tiago e de José,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Salomé,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acompanhavam e serviam Jesus,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Galileia,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muitas outras que tinham subido com Ele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Jerusalém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cair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tarde 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visto ser a Preparação, isto é, a véspera do sábado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José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Arimateia, ilustre membro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Sinédrio,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esperava o reino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corajosamente à presença de Pilatos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pediu-lhe o corpo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Pilatos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ficou admirado de Ele já estar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mandando chamar o centurião,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perguntou-lhe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Jesus já tinha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morrido. Informado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centurião,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ordenou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corpo fosse entregue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José. José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comprou um lençol,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desceu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corpo de Jesus e envolveu-O 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lençol;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depositou-O num sepulcro escavado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rocha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rolou uma pedra para a entrada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sepulcro. Entretanto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Maria Madalena e Maria, mãe de José,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observavam onde Jesus tinha sido depositado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Mc 14-15)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39072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82143" y="849110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30180049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http://1.bp.blogspot.com/-SLxykUSjKr0/Tah0opvj6XI/AAAAAAAAALo/qPLBsZ2vYaY/s1600/Domingo+de+Ramos+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48" y="2973291"/>
            <a:ext cx="4536504" cy="3400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https://encrypted-tbn2.google.com/images?q=tbn:ANd9GcRLT4tTXxG8vy299PfpOZ0pn-nxBDnuNmJ7HYNk0isohUPF_twf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51" y="2258434"/>
            <a:ext cx="1775791" cy="2106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692696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20117818">
            <a:off x="307441" y="703347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1694864" y="908720"/>
            <a:ext cx="7413640" cy="489364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CRIANÇAS HEBREIAS,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LEVANDO RAMOS DE OLIVEIRA,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FORAM AO ENCONTRO DO SENHOR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ACLAMAVAM, E ACLAMAVAM:</a:t>
            </a:r>
          </a:p>
          <a:p>
            <a:pPr lvl="5"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HOSSANA, HOSSANA, </a:t>
            </a:r>
          </a:p>
          <a:p>
            <a:pPr lvl="5"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HOSSANA NAS ALTURAS!</a:t>
            </a:r>
          </a:p>
          <a:p>
            <a:pPr lvl="5"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HOSSANA, HOSSANA, </a:t>
            </a:r>
          </a:p>
          <a:p>
            <a:pPr lvl="5"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HOSSANA NAS ALTURAS!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Do Senhor é a terra e o que nela existe,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mundo e quantos nele habitam.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a fundou sobre os mares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consolidou sobre as </a:t>
            </a:r>
            <a:r>
              <a:rPr lang="pt-PT" sz="2400" i="1" spc="20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águas</a:t>
            </a: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721" y="3717354"/>
            <a:ext cx="3242608" cy="2160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68025"/>
            <a:ext cx="3383805" cy="233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62" y="1557338"/>
            <a:ext cx="3260964" cy="24477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539552" y="1124744"/>
            <a:ext cx="3888431" cy="0"/>
          </a:xfrm>
          <a:prstGeom prst="line">
            <a:avLst/>
          </a:prstGeom>
          <a:noFill/>
          <a:ln w="3810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52348"/>
            <a:ext cx="3888432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Ato Penitencial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62175" y="1557338"/>
            <a:ext cx="6298257" cy="3887787"/>
          </a:xfrm>
        </p:spPr>
        <p:txBody>
          <a:bodyPr/>
          <a:lstStyle/>
          <a:p>
            <a:pPr>
              <a:defRPr/>
            </a:pP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x)</a:t>
            </a:r>
            <a:b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Cristo,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</a:t>
            </a: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x)</a:t>
            </a:r>
            <a:b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Tende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piedade de nós 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 </a:t>
            </a:r>
            <a:r>
              <a:rPr lang="pt-PT" sz="24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r>
              <a:rPr lang="pt-PT" sz="2400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pt-PT" sz="32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572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1908175" cy="3672011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3885059" cy="266429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263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5500" y="1412875"/>
            <a:ext cx="8067675" cy="386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deu-me a graça de falar como um discípulo,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eu saiba dizer uma palavra de alento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que andam abatidos.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manhãs Ele desperta os meus ouvidos,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eu escutar, como escutam os discípulos.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abriu-me os ouvidos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não resisti nem recuei um passo.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Apresentei as costas àqueles que me batiam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face aos que me arrancavam a barba;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desviei o meu rosto dos que me insultavam e cuspiam.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Deus veio em meu auxílio,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isso não fiquei envergonhado;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tornei o meu rosto duro como pedra,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sei que não ficarei desiludido”.              (Is 50)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80728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445125"/>
            <a:ext cx="597693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Meu Deus, meu Deus,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porque me abandonastes?!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641143" y="5668155"/>
            <a:ext cx="1562497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323491"/>
            <a:ext cx="864095" cy="592579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415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17879</TotalTime>
  <Words>4363</Words>
  <Application>Microsoft Office PowerPoint</Application>
  <PresentationFormat>Apresentação no Ecrã (4:3)</PresentationFormat>
  <Paragraphs>420</Paragraphs>
  <Slides>41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41</vt:i4>
      </vt:variant>
    </vt:vector>
  </HeadingPairs>
  <TitlesOfParts>
    <vt:vector size="57" baseType="lpstr">
      <vt:lpstr>Aharoni</vt:lpstr>
      <vt:lpstr>Arial</vt:lpstr>
      <vt:lpstr>Arial Black</vt:lpstr>
      <vt:lpstr>Arial Rounded MT Bold</vt:lpstr>
      <vt:lpstr>Berlin Sans FB Demi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3_Modelo de apresentação predefinido</vt:lpstr>
      <vt:lpstr>6_Modelo de apresentação predefinido</vt:lpstr>
      <vt:lpstr>7_Modelo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- Senhor,   Tende piedade de nós (2 x)  - Cristo,   Tende piedade de nós (2 x)  - Senhor,   Tende piedade de nós (2 x)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1317</cp:revision>
  <dcterms:created xsi:type="dcterms:W3CDTF">2006-05-02T09:35:59Z</dcterms:created>
  <dcterms:modified xsi:type="dcterms:W3CDTF">2014-10-14T10:20:36Z</dcterms:modified>
</cp:coreProperties>
</file>