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452" r:id="rId2"/>
    <p:sldMasterId id="2147488539" r:id="rId3"/>
  </p:sldMasterIdLst>
  <p:notesMasterIdLst>
    <p:notesMasterId r:id="rId33"/>
  </p:notesMasterIdLst>
  <p:sldIdLst>
    <p:sldId id="370" r:id="rId4"/>
    <p:sldId id="386" r:id="rId5"/>
    <p:sldId id="387" r:id="rId6"/>
    <p:sldId id="353" r:id="rId7"/>
    <p:sldId id="384" r:id="rId8"/>
    <p:sldId id="258" r:id="rId9"/>
    <p:sldId id="269" r:id="rId10"/>
    <p:sldId id="372" r:id="rId11"/>
    <p:sldId id="363" r:id="rId12"/>
    <p:sldId id="354" r:id="rId13"/>
    <p:sldId id="362" r:id="rId14"/>
    <p:sldId id="390" r:id="rId15"/>
    <p:sldId id="379" r:id="rId16"/>
    <p:sldId id="335" r:id="rId17"/>
    <p:sldId id="262" r:id="rId18"/>
    <p:sldId id="342" r:id="rId19"/>
    <p:sldId id="380" r:id="rId20"/>
    <p:sldId id="381" r:id="rId21"/>
    <p:sldId id="326" r:id="rId22"/>
    <p:sldId id="374" r:id="rId23"/>
    <p:sldId id="378" r:id="rId24"/>
    <p:sldId id="382" r:id="rId25"/>
    <p:sldId id="383" r:id="rId26"/>
    <p:sldId id="375" r:id="rId27"/>
    <p:sldId id="376" r:id="rId28"/>
    <p:sldId id="364" r:id="rId29"/>
    <p:sldId id="389" r:id="rId30"/>
    <p:sldId id="377" r:id="rId31"/>
    <p:sldId id="391" r:id="rId32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FF00"/>
    <a:srgbClr val="000000"/>
    <a:srgbClr val="9999FF"/>
    <a:srgbClr val="9966FF"/>
    <a:srgbClr val="00FFFF"/>
    <a:srgbClr val="3399FF"/>
    <a:srgbClr val="99FF33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>
        <p:scale>
          <a:sx n="100" d="100"/>
          <a:sy n="100" d="100"/>
        </p:scale>
        <p:origin x="-6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E30DBBC-A0A4-43C0-9114-C15482218FBA}" type="datetimeFigureOut">
              <a:rPr lang="pt-PT"/>
              <a:pPr>
                <a:defRPr/>
              </a:pPr>
              <a:t>25-03-2014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CF4C7D5-8ADB-4526-AA4C-564CC6C21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6694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6CAE01C-D435-445F-97CD-4CA1ED999CA1}" type="slidenum">
              <a:rPr lang="pt-PT" sz="1200" smtClean="0">
                <a:solidFill>
                  <a:prstClr val="black"/>
                </a:solidFill>
              </a:rPr>
              <a:pPr eaLnBrk="1" hangingPunct="1"/>
              <a:t>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C1A1A8-5206-451E-8403-CBD1415F2C86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37053F7-CE9D-4EFE-9A98-EAD094FF9C5C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76D5265-F055-49CF-B7D7-3F3CF0EC2B2A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F3FA3EC-C649-4574-8CEC-0EDE30A96697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F3FA3EC-C649-4574-8CEC-0EDE30A96697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87ECC3-7560-450F-B7B1-C36761DB002F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C1A1A8-5206-451E-8403-CBD1415F2C86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7C184-C98C-4A82-9BCD-0392C57450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88958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01B1B-174D-49C1-8C6A-3B652EF145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599796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85557-7CAD-48A2-92CC-1B21EAD0FC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547118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DCC66-3E6E-4AB3-BE3F-5CA9D3471C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792653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0AB6-814B-4E8C-BDD6-06C5C90D01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63727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D445A-AE4C-417C-BD10-32145674EB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954661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BA151-F52C-4E84-A515-E3F275A0E5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4912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2AEDC-6E9F-4C82-8472-E2B16ACDA3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84314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308D5-677C-439E-929D-51DF369F54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874509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BF8DB-478E-4B0E-8114-315112D930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57863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5DDBD-845F-46BF-B2ED-1DE057A2B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446176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2EA44-3A3A-44BA-99BC-8104D4E55E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75909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3E38B-AD09-4F48-8670-01C3422BF9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9284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2CF25-10B8-4394-99A5-E7E4DCA970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597016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ED8FE-CE2C-46F1-9D7A-25281581DE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948211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F4669-40FF-4168-9F54-34AE99E62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523960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EA016-0E08-46A0-A362-AA6F792E77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993983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0FFAE-0271-4E61-A52A-565D5EBA4B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91890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9C8DB-E254-4BB9-9BD9-4FB8B640DA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413076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77971-C661-4891-A3FD-0C0655ADFF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617660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DB1D2-4264-4035-9BA7-E4552F6A6E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72729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EB2C8-7BE6-4D7F-86E8-2D6E8AC32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722792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2B463-0AEB-4F3C-9BD5-6C38EA81DC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747353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6EE57-51DA-4683-916E-73070884A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578795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6CB74-C903-40F3-A393-99712F8A81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234559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CBD60-9773-46D7-ADD7-0868362720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576676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17928-7AF0-49E9-9256-1B244C4D4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458087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5B6F7-042D-4795-9BF5-CA4834537E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948839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8ED7-234C-41C1-A462-8E3201B34B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073032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D301-6BAE-4B5B-A3B1-3298DE797E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38039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EE0D0-F6F5-4DC0-9E4A-EE0A0579D6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35616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E433C-421C-4F3D-AF90-15CED3382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163689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7A53C-4F51-4B8E-A79A-4F3FEBE12E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015323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6AB42-8563-4C9E-BE15-D7E2734653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086086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A236-0B53-4EDE-BF91-A93A1AA252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79520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13767-39A6-4025-A4DA-5000263EB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83263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0907127-BD6E-425A-93D9-90A6E55E85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15" r:id="rId1"/>
    <p:sldLayoutId id="2147489016" r:id="rId2"/>
    <p:sldLayoutId id="2147489017" r:id="rId3"/>
    <p:sldLayoutId id="2147489018" r:id="rId4"/>
    <p:sldLayoutId id="2147489019" r:id="rId5"/>
    <p:sldLayoutId id="2147489020" r:id="rId6"/>
    <p:sldLayoutId id="2147489021" r:id="rId7"/>
    <p:sldLayoutId id="2147489022" r:id="rId8"/>
    <p:sldLayoutId id="2147489023" r:id="rId9"/>
    <p:sldLayoutId id="2147489024" r:id="rId10"/>
    <p:sldLayoutId id="2147489025" r:id="rId11"/>
    <p:sldLayoutId id="21474890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DD0D3D6-CF43-44D6-A254-3623A7CC26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27" r:id="rId1"/>
    <p:sldLayoutId id="2147489004" r:id="rId2"/>
    <p:sldLayoutId id="2147489005" r:id="rId3"/>
    <p:sldLayoutId id="2147489006" r:id="rId4"/>
    <p:sldLayoutId id="2147489007" r:id="rId5"/>
    <p:sldLayoutId id="2147489008" r:id="rId6"/>
    <p:sldLayoutId id="2147489009" r:id="rId7"/>
    <p:sldLayoutId id="2147489010" r:id="rId8"/>
    <p:sldLayoutId id="2147489011" r:id="rId9"/>
    <p:sldLayoutId id="2147489012" r:id="rId10"/>
    <p:sldLayoutId id="2147489013" r:id="rId11"/>
    <p:sldLayoutId id="21474890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B875E03-7433-4AEB-9D0C-F2EA3BA5EA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28" r:id="rId1"/>
    <p:sldLayoutId id="2147489029" r:id="rId2"/>
    <p:sldLayoutId id="2147489030" r:id="rId3"/>
    <p:sldLayoutId id="2147489031" r:id="rId4"/>
    <p:sldLayoutId id="2147489032" r:id="rId5"/>
    <p:sldLayoutId id="2147489033" r:id="rId6"/>
    <p:sldLayoutId id="2147489034" r:id="rId7"/>
    <p:sldLayoutId id="2147489035" r:id="rId8"/>
    <p:sldLayoutId id="2147489036" r:id="rId9"/>
    <p:sldLayoutId id="2147489037" r:id="rId10"/>
    <p:sldLayoutId id="2147489038" r:id="rId11"/>
    <p:sldLayoutId id="21474890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jpeg"/><Relationship Id="rId7" Type="http://schemas.openxmlformats.org/officeDocument/2006/relationships/image" Target="../media/image19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10" Type="http://schemas.openxmlformats.org/officeDocument/2006/relationships/image" Target="../media/image8.png"/><Relationship Id="rId4" Type="http://schemas.openxmlformats.org/officeDocument/2006/relationships/image" Target="../media/image25.jpeg"/><Relationship Id="rId9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1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8.png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27.pn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29700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29702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http://pastorgeraldomartins.com.br/wp-content/uploads/2012/01/mao_de_deus-150x1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2924646"/>
            <a:ext cx="3168650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http://t3.gstatic.com/images?q=tbn:ANd9GcStYa4iRekSKT8gw8aKF_PNr3ztROjYjQx4HvYwk155ZtkODX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233787"/>
            <a:ext cx="1116013" cy="120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3333750"/>
            <a:ext cx="6875462" cy="2255838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No meio da nuvem luminosa, ouviu-se a voz do Pai: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«Este é o meu Filho muito amado: escutai-o!”»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8918" name="Line 5"/>
          <p:cNvSpPr>
            <a:spLocks noChangeShapeType="1"/>
          </p:cNvSpPr>
          <p:nvPr/>
        </p:nvSpPr>
        <p:spPr bwMode="auto">
          <a:xfrm>
            <a:off x="971550" y="1700213"/>
            <a:ext cx="53292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3892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07975"/>
            <a:ext cx="85471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21" name="Picture 14" descr="BIBLE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22" name="Rectângulo 9"/>
          <p:cNvSpPr>
            <a:spLocks noChangeArrowheads="1"/>
          </p:cNvSpPr>
          <p:nvPr/>
        </p:nvSpPr>
        <p:spPr bwMode="auto">
          <a:xfrm>
            <a:off x="1403350" y="2187575"/>
            <a:ext cx="69135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pt-PT" baseline="0" dirty="0">
                <a:effectLst>
                  <a:glow rad="114300">
                    <a:schemeClr val="bg1">
                      <a:alpha val="6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LOUVOR E GLÓRIA A VÓS, </a:t>
            </a:r>
          </a:p>
          <a:p>
            <a:pPr algn="r"/>
            <a:r>
              <a:rPr lang="pt-PT" baseline="0" dirty="0">
                <a:effectLst>
                  <a:glow rad="114300">
                    <a:schemeClr val="bg1">
                      <a:alpha val="6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JESUS CRISTO, SENHOR!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943346" y="1196752"/>
            <a:ext cx="5357441" cy="50346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ACLAMAÇÃO ao 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3994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71600" y="1412776"/>
            <a:ext cx="67687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tomou consigo Pedro, Tiago e João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subiu só com eles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um lugar retirado num alto monte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transfigurou-Se diante deles.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suas vestes tornaram-se resplandecentes,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tal brancura que nenhum lavadeiro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a terra as poderia assim branquear.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Apareceram-lhes Moisés e Elias,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conversando com Jesus.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 tomou a palavra e disse a Jesus: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«Mestre, como é bom estarmos aqui!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Façamos três tendas: uma para Ti,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outra para Moisés, outra para Elias».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sabia o que dizia,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estavam atemorizados.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91680" y="980728"/>
            <a:ext cx="3816424" cy="3307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374753" y="6067286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3994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827585" y="1556792"/>
            <a:ext cx="640871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Veio então uma nuvem que os cobriu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sua sombra,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da nuvem fez-se ouvir uma voz: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«Este é o meu Filho muito amado: escutai-O!».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repente, olhando em redor,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viram mais ninguém,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não ser Jesus, sozinho com eles.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descerem do monte,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ordenou-lhes que não contassem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ninguém o que tinham visto,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o Filho do homem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ressuscitasse dos mortos.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guardaram a recomendação,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perguntavam entre si o que seria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ressuscitar dos mortos”.                        (Mc 9)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259632" y="1052736"/>
            <a:ext cx="4176464" cy="3307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362943" y="12430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1670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1988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96752"/>
            <a:ext cx="4427538" cy="4463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584200" y="2006600"/>
            <a:ext cx="8091488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Cristo - proclamado pelo Pai como Filho muito Amado, no monte Tabor - para que, através da sua Pessoa, continue a “mostrar-nos” o rosto do Pai, nas situações diversas da nossa vida: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quando procuramos o silêncio da montanha para rezar...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quando nos sentimos angustiados com os que sofrem…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ao sermos transfigurados na páscoa da nossa morte…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ao transportarmos, com alegria, a cruz de cada dia…</a:t>
            </a:r>
          </a:p>
        </p:txBody>
      </p:sp>
      <p:sp>
        <p:nvSpPr>
          <p:cNvPr id="11" name="WordArt 11"/>
          <p:cNvSpPr>
            <a:spLocks noChangeArrowheads="1" noChangeShapeType="1" noTextEdit="1"/>
          </p:cNvSpPr>
          <p:nvPr/>
        </p:nvSpPr>
        <p:spPr bwMode="auto">
          <a:xfrm>
            <a:off x="2051050" y="5229225"/>
            <a:ext cx="56896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MOSTRA-NOS, SENHOR,</a:t>
            </a:r>
          </a:p>
          <a:p>
            <a:pPr algn="l"/>
            <a:r>
              <a:rPr lang="pt-P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 TEU ROSTO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4301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 descr="http://t1.gstatic.com/images?q=tbn:ANd9GcTGTyp9YkvcfxwxzVUyskgbLHxCnP5xu_dOUx6V-dZAwt1Ihvm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100" y="1700213"/>
            <a:ext cx="4738688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4036" name="Line 6"/>
          <p:cNvSpPr>
            <a:spLocks noChangeShapeType="1"/>
          </p:cNvSpPr>
          <p:nvPr/>
        </p:nvSpPr>
        <p:spPr bwMode="auto">
          <a:xfrm flipH="1">
            <a:off x="833438" y="1398588"/>
            <a:ext cx="2665412" cy="93662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49275" y="2852936"/>
            <a:ext cx="8208963" cy="29777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SÃO MUITOS OS NOSSOS PECADOS,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INFINITO É O VOSSO AMOR.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PERDOAI-NOS E RECEBEI-NOS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VOSSOS FILHOS, SENHOR!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silêncio de Deus é como a noite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tombou sobre a terra adormecida.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pecado dos homens continua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ocultar a Palavra do Senhor.</a:t>
            </a:r>
          </a:p>
        </p:txBody>
      </p:sp>
      <p:pic>
        <p:nvPicPr>
          <p:cNvPr id="4404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443470">
            <a:off x="611899" y="1403275"/>
            <a:ext cx="2893854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506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609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7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994025"/>
            <a:ext cx="2641600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 flipV="1">
            <a:off x="827088" y="1428750"/>
            <a:ext cx="1928812" cy="17272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643188" y="1214438"/>
            <a:ext cx="63213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Hossana nas alturas!</a:t>
            </a:r>
          </a:p>
        </p:txBody>
      </p:sp>
      <p:pic>
        <p:nvPicPr>
          <p:cNvPr id="4711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87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3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922347" y="4397375"/>
            <a:ext cx="2376488" cy="1617663"/>
          </a:xfrm>
          <a:noFill/>
        </p:spPr>
      </p:pic>
      <p:sp>
        <p:nvSpPr>
          <p:cNvPr id="30723" name="WordArt 10"/>
          <p:cNvSpPr>
            <a:spLocks noChangeArrowheads="1" noChangeShapeType="1" noTextEdit="1"/>
          </p:cNvSpPr>
          <p:nvPr/>
        </p:nvSpPr>
        <p:spPr bwMode="auto">
          <a:xfrm>
            <a:off x="809962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30724" name="Text Box 16"/>
          <p:cNvSpPr txBox="1">
            <a:spLocks noChangeArrowheads="1"/>
          </p:cNvSpPr>
          <p:nvPr/>
        </p:nvSpPr>
        <p:spPr bwMode="auto">
          <a:xfrm>
            <a:off x="395288" y="3435350"/>
            <a:ext cx="6408960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- Deus Pai revela-se no seu Filho, como Salvador Glorioso, num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Monte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...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[ 3ª L./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</a:rPr>
              <a:t>Evang.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</a:rPr>
              <a:t>-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Mc 9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]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- No AT, Deus revelou noutro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Monte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a sua Bondade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poupando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o filho de </a:t>
            </a:r>
            <a:r>
              <a:rPr lang="pt-PT" sz="2000" i="1" baseline="0" dirty="0" smtClean="0">
                <a:solidFill>
                  <a:srgbClr val="F8F8F8"/>
                </a:solidFill>
                <a:latin typeface="Arial" charset="0"/>
              </a:rPr>
              <a:t>Abraão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... 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[ 1ª Leit.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Gn 22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- Mas, Deus Pai não poupou o Seu Filho,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porém, “entregou-O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” para nos salvar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… 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[ 2ª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Rm 8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]</a:t>
            </a:r>
          </a:p>
        </p:txBody>
      </p:sp>
      <p:sp>
        <p:nvSpPr>
          <p:cNvPr id="30725" name="WordArt 6"/>
          <p:cNvSpPr>
            <a:spLocks noChangeArrowheads="1" noChangeShapeType="1" noTextEdit="1"/>
          </p:cNvSpPr>
          <p:nvPr/>
        </p:nvSpPr>
        <p:spPr bwMode="auto">
          <a:xfrm>
            <a:off x="7833816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66124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06114" y="620688"/>
            <a:ext cx="8143932" cy="22796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F8F8F8">
                      <a:alpha val="38000"/>
                    </a:srgbClr>
                  </a:outerShdw>
                </a:effectLst>
                <a:latin typeface="Arial Black"/>
              </a:rPr>
              <a:t>Domingo 2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8F8F8">
                      <a:alpha val="40000"/>
                    </a:srgbClr>
                  </a:glow>
                  <a:outerShdw blurRad="50800" dist="39000" dir="5460000" algn="tl">
                    <a:srgbClr val="F8F8F8">
                      <a:alpha val="38000"/>
                    </a:srgbClr>
                  </a:outerShdw>
                </a:effectLst>
                <a:latin typeface="Arial Black"/>
              </a:rPr>
              <a:t>da Quaresma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7030450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0813622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335088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3" name="Line 6"/>
          <p:cNvSpPr>
            <a:spLocks noChangeShapeType="1"/>
          </p:cNvSpPr>
          <p:nvPr/>
        </p:nvSpPr>
        <p:spPr bwMode="auto">
          <a:xfrm>
            <a:off x="2700338" y="2682875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4" name="Line 7"/>
          <p:cNvSpPr>
            <a:spLocks noChangeShapeType="1"/>
          </p:cNvSpPr>
          <p:nvPr/>
        </p:nvSpPr>
        <p:spPr bwMode="auto">
          <a:xfrm>
            <a:off x="3851275" y="4868863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813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7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6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74279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4418013"/>
            <a:ext cx="2373313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63" y="4471988"/>
            <a:ext cx="2324100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095375"/>
            <a:ext cx="200342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1706563"/>
            <a:ext cx="1573212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8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915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60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9161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2349500"/>
            <a:ext cx="412432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2"/>
          <p:cNvSpPr>
            <a:spLocks noChangeArrowheads="1" noChangeShapeType="1" noTextEdit="1"/>
          </p:cNvSpPr>
          <p:nvPr/>
        </p:nvSpPr>
        <p:spPr bwMode="auto">
          <a:xfrm>
            <a:off x="900559" y="980728"/>
            <a:ext cx="4823569" cy="533426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Pai Nosso …</a:t>
            </a:r>
            <a:endParaRPr lang="pt-PT" sz="3600" kern="10" dirty="0">
              <a:ln w="11430">
                <a:solidFill>
                  <a:srgbClr val="00B050"/>
                </a:solidFill>
              </a:ln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8F8F8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146127" y="258368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1">
                    <a:alpha val="56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65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9166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7" name="Imagem 16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29744" y="390517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" name="Imagem 17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86170" y="3748899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272469" y="6069717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018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120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 flipV="1">
            <a:off x="1143000" y="1165002"/>
            <a:ext cx="0" cy="323986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1209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6200000">
            <a:off x="-829686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2" descr="http://sacrificiovivoesanto.files.wordpress.com/2012/02/biblia-e-cal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50" y="1393825"/>
            <a:ext cx="4152900" cy="3114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12" descr="http://4.bp.blogspot.com/-okWyHUyb_vo/ThovB5bV72I/AAAAAAAAAT4/GcGy0aegVFg/s400/O-que-e-Blasfemia-Contra-o-Espirito-San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165600"/>
            <a:ext cx="2665412" cy="198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Line 4"/>
          <p:cNvSpPr>
            <a:spLocks noChangeShapeType="1"/>
          </p:cNvSpPr>
          <p:nvPr/>
        </p:nvSpPr>
        <p:spPr bwMode="auto">
          <a:xfrm flipH="1" flipV="1">
            <a:off x="1007814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dirty="0"/>
          </a:p>
        </p:txBody>
      </p:sp>
      <p:sp>
        <p:nvSpPr>
          <p:cNvPr id="5222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40420" y="1556792"/>
            <a:ext cx="83566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COME DESTE PÃO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VIVERÁ ETERNAMENTE.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E COMEI: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ESTE É O CORPO DO SENHOR!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BEBE DESTE CÁLICE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TERÁ A VIDA ETERNA;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E BEBEI: É O SANGUE DO SENHOR!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Pão de Deus é o que desce do Céu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para dar a vida ao mundo.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Quem vem a Mim nunca mais terá fome;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quem crê em Mim nunca mais terá sede.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5223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83575" y="59928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23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52235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6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954250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9" descr="http://t2.gstatic.com/images?q=tbn:ANd9GcR1ngsEWfS1pWZztS8NKWc4JGWYNkXBDdgATm1O7rBZ38ytoQoq3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2665075"/>
            <a:ext cx="3740150" cy="2825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Line 4"/>
          <p:cNvSpPr>
            <a:spLocks noChangeShapeType="1"/>
          </p:cNvSpPr>
          <p:nvPr/>
        </p:nvSpPr>
        <p:spPr bwMode="auto">
          <a:xfrm flipH="1" flipV="1">
            <a:off x="701675" y="1557338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325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55612" y="1661904"/>
            <a:ext cx="85088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Os vossos pais comeram o maná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no deserto e morreram.</a:t>
            </a:r>
          </a:p>
          <a:p>
            <a:pPr algn="l">
              <a:spcAft>
                <a:spcPts val="12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 alguém comer deste Pão não morrerá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 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O pão que Eu hei de dar é a minha Carne,</a:t>
            </a:r>
          </a:p>
          <a:p>
            <a:pPr algn="l">
              <a:spcAft>
                <a:spcPts val="12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Eu darei pela vida do mundo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COME DESTE PÃO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VIVERÁ ETERNAMENTE.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E COMEI: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ESTE É O CORPO DO SENHOR!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BEBE DESTE CÁLICE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TERÁ A VIDA ETERNA.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E BEBEI: É O SANGUE DO SENHOR!</a:t>
            </a:r>
          </a:p>
        </p:txBody>
      </p:sp>
      <p:pic>
        <p:nvPicPr>
          <p:cNvPr id="5325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541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6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3258" name="AutoShape 10" descr="http://1.bp.blogspot.com/-MDfXAV-6ecI/ThotTA1L5LI/AAAAAAAAAT0/2Kl4u455D7o/s400/DZIMO_%257E1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69702" y="978554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4071" y="1556792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427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052736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354013" y="1914525"/>
            <a:ext cx="8435975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hoje, como sempre, temos motivos diversos para sentirmo-nos GRATOS com o nosso Pai Deus.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Palavra desta Eucaristia apareceram, diante dos nossos olhos, os melhores modelos de fidelidade.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todos, e cada um deles, nós agradecemos: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por Abraão, nosso pai na fé, fiel na “prova” mais difícil...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por Moisés, Elias, Pedro, Tiago e João, testemunhas…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por Maria, a Virgem Fiel, filha do Povo e Mãe de Cristo…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pelo novo Isaac, JESUS, sacrificado nesta EUCARISTIA…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1619250" y="5389563"/>
            <a:ext cx="691356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OBRIGADO, PAI, PELO</a:t>
            </a:r>
          </a:p>
          <a:p>
            <a:pPr algn="l"/>
            <a:r>
              <a:rPr lang="pt-PT" sz="2000" kern="10" spc="1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“TEU FILHO AMADO”!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http://jesusocristo.org/files/2011/05/Ges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95996"/>
            <a:ext cx="3994150" cy="3605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4071" y="1556792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4278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052736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3568" y="1844824"/>
            <a:ext cx="806489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IRMÃOS, CONVERTEI </a:t>
            </a:r>
            <a:r>
              <a:rPr lang="pt-PT" sz="26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VOSSO CORAÇÃO </a:t>
            </a:r>
            <a:endParaRPr lang="pt-PT" sz="26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0" algn="l">
              <a:spcAft>
                <a:spcPts val="0"/>
              </a:spcAft>
              <a:defRPr/>
            </a:pPr>
            <a:r>
              <a:rPr lang="pt-PT" sz="26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À </a:t>
            </a: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BOA NOVA!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6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MUDAI </a:t>
            </a: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VIDA! 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SABEI QUE DEUS VOS AMA!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Eu não venho condenar o mundo,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6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Eu </a:t>
            </a: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venho para o mundo ser salvo.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Eu não venho para os sãos </a:t>
            </a:r>
            <a:endParaRPr lang="pt-PT" sz="26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0"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6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nem </a:t>
            </a: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os justos,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6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mas </a:t>
            </a: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os pecadores e doentes.</a:t>
            </a:r>
            <a:endParaRPr lang="pt-PT" sz="26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19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2.bp.blogspot.com/-HE0KijJIeZQ/TuFC1fr9NLI/AAAAAAAADRQ/6wDPPcJhHxg/s400/cora%25C3%25A7%25C3%25A3o%2Bgrande%2Bcomo%2Bo%2Bmund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3" y="1125538"/>
            <a:ext cx="4419600" cy="4032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http://t2.gstatic.com/images?q=tbn:ANd9GcTUFHQ_TF2DQiFBkAgIVQZ5J5zlQGClgxI_F9RYhWbpRi77VXC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438400"/>
            <a:ext cx="1450975" cy="1277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559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834946"/>
            <a:ext cx="83162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DÁ-NOS UM CORAÇÃO GRANDE 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AMAR!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DÁ-NOS UM CORAÇÃO FORTE 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LUTAR!</a:t>
            </a:r>
          </a:p>
          <a:p>
            <a:pPr algn="l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Homens novos, criadores da história,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construtores da nova Humanidade.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Homens novos, que vivem a existência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como risco dum longo caminhar.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693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5" descr="http://www.assuntospolemicosdabiblia.com/blog/wp-content/uploads/sacrifici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3722688"/>
            <a:ext cx="3741737" cy="2730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44900"/>
            <a:ext cx="3652838" cy="2736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8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2738"/>
            <a:ext cx="2520801" cy="2473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9" name="Picture 15" descr="http://lh4.ggpht.com/_fxxRmP_XKoQ/S4xoBS-qivI/AAAAAAAAApo/T3LiILZP6eo/Transfigura%C3%A7%C3%A3oNSJC01%5B5%5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3688"/>
            <a:ext cx="3096344" cy="3880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3" descr="http://1.bp.blogspot.com/-UwiUFRadZDU/TyNMcfeZG1I/AAAAAAAACCY/gv_1L2K_lGk/s1600/sacrifici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08992"/>
            <a:ext cx="2292350" cy="304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2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3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4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5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6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7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9" name="AutoShape 22" descr="data:image/jpeg;base64,/9j/4AAQSkZJRgABAQAAAQABAAD/2wCEAAkGBhQSEBUUExMWFRUVGBgYGBgYFxoaGBwcGhwYHBgaGBoXHCYeGBskGhgcHy8gIycpLCwsFx4xNTAqNSYrLCkBCQoKDgwOGg8PGiwkHyQpLCwsLCwpLCwsNCosLCwsLC0qLCwsKSwsLCwsLCwsLCwsLCwsLCwsLCwsLCwsLCksLP/AABEIAMIBAwMBIgACEQEDEQH/xAAcAAACAgMBAQAAAAAAAAAAAAAFBgMEAAIHAQj/xABBEAACAQIEBAQDBgUCBQQDAQABAhEDIQAEEjEFQVFhBhMicTKBkQcjQqGx8BRSYsHRcoIzU5Lh8RaissI0Q3MV/8QAGgEAAgMBAQAAAAAAAAAAAAAAAwQBAgUABv/EAC8RAAICAQQBAwIFAwUAAAAAAAECABEDBBIhMUETIlEUYTJxgZGhBSOxM0LB4fD/2gAMAwEAAhEDEQA/AOOUczGxI9sTUs4RuTPfFRQB0xuKmNYMw7MsOpbGbvcnFjK1yHEOSOk3xTprJmfli9ksvDfv6YMvMioTWhJJJ7k+3TFWvTEyG26yf0OL1PJ+qCCAd7/l3wSPBqbaNIIYHYAaT7zvgxTi4DeR5lThdN29RMzzB2+pn9MNnDnVlEg25z9cR5fhflpdbn6YqspDHS3OTvb/AL4LjWuIB3DGF6Lqzc4kjrv17YiyCOrAMDp1ASbW236bYzJ5fdtRmD9ffBZJ8tR9QbgAbb/L54MAPiKlvvCFDMFZKRAgdvl3xcyuRq1qisWhfbFDKtpbS1iApv0bVe2wlGUjkVOGnIEuQUAsRPId/wB9sJZ8gUWv7yqr8wnl8sVMCI9r4t48GPTjFJuNAUJmPCMLPFPHSU1Z6VKpWRJBqAaaUgwQHN2g8wCLETY424B4/wAtmrB9DzGk3BvA0sLH8sD3qfMMcL7d1cQpmeG6xc37YFVuDBXBknt/5wzYGcTqsDCUyx3knSo9ybk9gPmMMplI4ixFdRW4vw1iZC+nrYAdcVERQLt0FhG4mJO5i/zxvxWndnqOBUPwrJMH2voWeVoxS4jkdRUrM6lUCQVOrSuoRzIWxBO3aQydUUAX5jGLT+pzfQkmffTpgRF2HMiBpF/hvy6DlbGxoNUkKBJEwZgf4xBlsppPqBBsIvO/Q8vacWM1nyh1C35HD+EFuollI4ERvEkrVZXAJFhAERyPY4BV6gJFt7bD2vbbBzjVU1KhY7nAVjpuRfkMHKjoxlCa5lTN5KB6Im/4VPPuLfngdrKyCokgyYEifl0tgv8Axm8bgbW/e2A+eps5HOZ/WwJ9sKHEoNgRlWJlbMrJNx2tv9ceRG6gx2+k4lbLAWjl7nEUwpB2PXHbQOZfdcgr5mNMASOfOx54rnMmZx7mAMQ4zM7uHkiT/wAW0yDB688bJn3BnUfriscbacUDux4M7qSnPP8Azt/1H/OMxBjMAqTLnkd8e+Tf3xJSEx+pxs8TscaZA2/rLCTZXKkwbDTgrllWxIvbr+gOKWVr+mCP33xfy1PnHTvb2wygoShJMK5M6jM4YuGUvUGOw2wG4dltrb7/ADwWdSIC722IGGB7otkMI8RrFlkG6ySOf5e2IvD/AAN8yzepUAgsWDSQf5QBB25kcsX+F8F9MsxDNy5Ee5v+eD2Up+SGUG8XgX3nBGfatL3Ey+3gQYOHKH0L6gLTH5nvhjy3AxoUEAsRz2FufXFWhSJbUADy2w15dPQJEH88I6rOwAFyijyIpZvhApgmo+kIQxYiWYAyVUA7md95PeCb8PUyq+r0vA1raAxEsBHIH026YzjfA/Pa0DWpR5No6xzMEjlyvbG3CcxpqtSYydweu0zFg83K9+xxjozWwPU0czK6qR3DeB/iCqVyldlMEUng99JwQxU4rlVqUaiOSFZSGI3A5x+ziD1BLVi5zTh/FFrcOy/mVCKZKhkoSjaURlKuwOot5gDaUF5iGAJKRwviNPL8WDU1KozAQj6NMn4iYIMAGVYaTJmMHcj4ZzjVa/8ADirQoNqCwjG7EHSFcBvhg6rgEm9yMB+GfZlm8w80xADEO7/CWDGwgkjTziYJI3thMHxPQD0wDzx+c7mvifLmnr81dMkAmRJG+kESw7iRgJxPxcrD7sNJ2YiB7hSZPudK9zthWoeAcxS9H8alQatILUzAeJIBDSYgkgzpANwZxtT8P5tVLij5g5lSomLT96ymMaOGq90xHRLO08SSll3qEimCS1z0A5kkC/v8gOmvkqvEIVRCUzYCBq9K6jHMAkf7icM/DKHlZDU66XvWIYCQR6kkAnkF26mDhHTjwq5rXUCg01ZmYC8NChQ4+MF21Q5JAAtI1EjDeQfAk4n2giM6XZWiQCI+RxT4y6uDIvJIxJwfPCotTTcDblv/AOMUeIPYzvtYY19KL5mdkFGKvF0Xfa5BjpynvgfR8KZit6gBSplZFR+fIAKPVPvG2+DlbgtVirPTYUyRJtseZEyvzAw453Iyp0iFUWkwIFhc7jDGVxdCED7RxOX5PwyiVWFWqdIUfCvqYncE3CqPrfsTitxzI00+AkLyBvv3t9cNOfpaZHO1sUfIpMhD09TmYOsiDyIAsCO8/wBsRjT4hd5IsxTNBd40/P8AtgRxAFW+dvbDLnskEOkyY6kfqLYE5ylqQm1sVyJcMjA8wHmGnlGK0Yt1ac3v8zOIimMrLhLtcODIYxvGJ1oSD8sY6QYxVNMROuQeXjMTX5YzEegJPEtMPl+ePCnIYlp5Wb8/yxsKEEgm4/dsHIJFS5M9y9I+98HcjTkgQAP3zwF0wZ/XBrhYJYQef5QcMJ1BvGOkg0jfvf8AcY3fNKCtpg8ziNaURvOPBlTVYD4TzthpKEUPJ5jHwLiTvVRUGs3IgjtJvvAM4aqeWLOS0zPa2FvgmXpZIeaS5YWuQBJgQLWnrfFn/wBSOaoPmKNc+gAMJ3CkbiY+KZwlqtSMb1KLpWyj2dRwyjquleRODYWcAuH6K9CnVVdPmANEzHIiexkTzwaoVLYz8hDe4QarRppV4vUKKWG0QxkDSJ3+e0ja2Bmdqr/CP5agMsQq7hywAO8z3nDGygiDcHAHiHhxr+UV0sINN5022hgCQPkYt7YEpHmGhDJ5gpTRarhnCjU3f988eHiKvVFNWGq7EW2UqD+bDAHPcJzrnajERKuw+V1J+e+I+F8AzFDMDMVmpsgVgQrMSBpOn4lGrYDFqWvvIq+415kwpj97YVqNVqNBEp2eswJbcgGTb+oqN+Rk8gCW4pnXFAsfRrkdSi8z/U5WwH8xAvzUeMcVdKg1wDTXzCB+FmhlQf6V8te5BPOByJfEleY0Z/iVPLeWD8Ip1XH+00xJ+Tkz798UON+Jx5RWnpQXAZnCnpYfXCh4k4qay0gbxRCbm+ui+r5mY/2jHNMtmalWfvApXdQNM37C28XwZcVVcMmLdOk8U8TBsscurhtMRoEkrqkC4GkgQLWgDvhK/jGqEga5Bsi3YnYFxGobk3iMWMrVcIdTegAE7CIjeMVsxnmcNoJCgDaRqHT2wRuBxxDIm08To3hfLumVDMpmodUdFEqB9QT88XqHDzUZdgBvO8jFzwcDXyOXeSNC6D0PlEopjqVVT88FKoVB6vSBu3uf8nBceo2L95nZrZz+cGZ6hptPLfC/xXMlALyNt5j/ABiXxH4k0UjUKqzrAKprCyLsA7C0G0xvA3OAWT4yMzrVVgAkiL2PUjnItNyDjtJrFyNthcmifGm/95SztQ7zM88D9du+L/FMuVUET3wLUFjt9Maa8GVAtZWzZ1PJ6HArTZh/bDNXyNhqG/XACrRKsd/bEuGMvjIAgYU51WiPzxXfK72wdalvz/d8Qogj9xigwipf1DB+WyjC+2I81Ri5wQVomYxBnGBPX547YAplhZaQ0dGkSDjMRij749wGpbZCWVpwLgSRM9u3/fHr5UkhiLc8WKVAhdwe46YkNC+98CVSRLk0ZX/gQb3GC/A8vBE4rCla9v30wY4JQJbtgijuQ5NQkaB5D8sT5PJMPULkG4/uMWhlwontitX4ktBQzEwTAgSST+FRuWP7jBgQi7jxFOW4EIcW4f5+VqAMtMjSQ7k6VgyT6bkxyHXCNks9X8wM1MlVWGhX0eq0llB0gzzjB/J1qmZZtfpp6oFMGU3/ABH/APYQZEm2+kRc9E8LcQRVCrYybbWG3beceW/qOqGTJ7Oprabfpko9/EW/BHjKllqXlVmC0nhqREkIYAKQBYSGNpiOuOkZCsrorowZWFmFwRjmf2m+Gkam+YpU4eQakBoZQwksIgsBedyAZkRDF4F4hGRTl6309xq/zPbE4H3AKIpqkR19Ve75jzjMazbHlKoCLYLFLm+KmYzVMt5TEFiASu5A5FgNhPXfFpjgfxPi9PLUzVqmBPpAuzGLBRzJg/K5tOOkwXnyproCfQsu2qZ0rctflqIQC34jeBHP/EFZqj1GMkuxYntPoH9/kuC+Z481Vi9QepyCE3gCdM9hMidySemAfEc6GJUReOf5W54bxjbyYRFN3KWaUeWhJsrU/f0yv6RhNztAJmaixIDGPY9/3vhozdQyBaGYD5CS0DpGAfEKBbQ5IkLLWkwecDfYH5nEkVG8fcgpU6mwYshIOk3Ijbe4jqDi7TZtBXTuNxPfefYjE2QUwAAD31E+xA3jsMdN8KfZ2PRVzCjYRTtJBOoeZGwm+m/eNsUfJXMlsgXuGfAGWNPh1Kd21tfozmPqIPzxH4vdv4SroUu4WdIElgGEgAbyJtGGiqBEYC8QraecAXJjYAGT3tiidG5llicnHzOJ5qjm6tTTVRgSp8inpDGKhA5GzG4O0HDd4Y+z/M5XLOU8sO7AuHUsSAJ06g4FiTsAJJuYw4cIoUldGc0/4hpd5ZS6apimJvpUemBAJQm5nEuR47/ECqQIgimgEyTpBZj1EMNrb9cJktjO5Jqtl9QBSPziUQGYggKynSyzMG8QfxKYMHsZAIxQzHDgH1qIxW45xlKHEFdz927sjki+g6YfodLAPHQne+GTN0wy+kgg7EEFSOqkWIx6PT5xlSj3MzLiOJ/b1FzPNqnlhczTQTzwa4rxRKFY03H4Vbe/rBYTPRNJ/wB3LEnCOF081UIDqAqhm9ShiOi6vb4rgDvbBvqsag/aXXEx/KK0HTYfLEIO9t8MfiFcsCUy+k6CRUdWZxqMaQrEnVpAMkWl7ExheVb74NhzDMu4SGGziQNQG/1xUr5cahAtvgjWpi0H3xDTSLG+OccVJxkkyFgwsFEe/wD2xmDtKgukbYzFNsJzB1DjFImAGjsthPzwYyOQNSGS4YkD5b2NxER+zhJoZhVYWkSbSD9Yx0jwjxSn/DU6aABy3lk31aXqiIFiZDmTz0dARjz66tz7Y0+IVYgrN1KdH4z6p+EEEj3vAHvg14U4hSrFdJi8aTAJ6Fb+v5dMSZehl6yEOses99thPQGfcRbFbxdwyklBWqu+gepQI9Rj0772IgDYHDK53Eoyj8Ma8zl/w7X2i8/2wteIXpTTIdS9HzE+IAKzFQzQTZ1UETyLAiSuFbhf2gsqNRrGp5ZUpTqLDVqYiFuSNYA6wRyPRb4VwZs1mlo0ZYu0BiIhZ+NugAvvimp1QyLQlMCHE9nxOnZPPUKdNEFRS5hQqHUed1CTqHcW3vbFjhecqvmIVWpU7L5jxqUC0qtxqJky0gA7E7eLwcUuIU1Kx5eXqeWLfhZVueUI23ucQ57xElIvLfDpgKJZpmNI5/CSTsMYuQbW2gcx9W3cx9rcYpU4RnLlxpUAks0CTDVDcCZLQqiQACSBipwPLep6QQotJuSgLDDUpBACljBUgAbBgLmeO0uJ1MzmTVaVYHYbKo2UdwYM9dR547X4BydU0PNrMzvUIMtE6Bq0bDnqY+zDBdOrY3FQObGq4bJ7McsqQVF9hH/nE1NANsV6JAJm18WUbDjTIE8roSpA3I/e+OTcYqZjM12qVIBTUq07laYB+HUtpJEl+sbCI67haXh4pV6n8jnUOxa5HaSSQflyvyGowho3ObVcvUdigZdOzCnqDTz9TE6vr8unlHhShwHBU/hBLEkfILbDXneEote2zG4Fhv0wXr8Kby9KMyAA2UkD3ncn54OTZEsck5pxCkACBCi1kEkjl6hytFyQPcYvcP8ADJqZNK7owLsxQjbQIVW6gGCd4Ig4jzdBq+YTL6mIaqiMZJMM0GOYtPq5Y7M+QpsgQopQAAKQCoA2EbQIH0xXK9PQli21ROfeAvB41iuy6aaklBpjUet915zzt3x0nGAY8Y4Ax3G4JmuD89mgDhB8TcebyWekQ5pVKaMV9WhmbS0gSCwVhY7ErIw28czIU2645fxekclRzFKafkVGq1yIl76QaYQz1X73ZQNtQEsslYr+ZXT/AOpfmF6PDhVbVUJqA2ggQbAGdO8kK1ovTToMM/hfKqi1wdbM9SrVZgpKqjMdCbROgL6FlrGeWAfAB5sRuyys/DLCVLc9IkE9dueCni7xNTyVFVNXUQuidyGizFVuRMFoE7kTtjFVXZiPEeJN8+Zxv7TeImrVBCtTXcI6lW5gMQQCoNxBxa8E0AgV2rNEg6FJVOQ9QHxbex7418UUmzFBBRpNUoqEenV+J2LiGACiEgjS1MXBSSTY4gzXEEytFVjVUt6DyI/5kfDv8MyecDfUU+65ah5jT9oC0HznmqQ9Y0suadK4BpDVrZSCD5mqyqeQJvqUDn/G6U6XDlqVRSUDAAjTYq0bstum/K+DdPia1su2YqUkNalDu5LaqkMi01kH7oLMAKACBB2nAujmxmKDq+kOXaqpiwLk6ltsOcdPbFENmpdV8SzwNSMu/djHvpWRiWnQPPFihllWmqAn+a40sSd2j3taRbHtZLAAzj0ulSsagTOzP7jxKRXtfGqqCeh6YI1+HaBfoPlivQplW5HfDnBEEOJap1GAAgfQYzHnnLzeD7jHuB7Za5z5dxO2HrwNTHmI5gKCNJmVDaSSb3BtFubYRNR53nDR4RzLCQjencqbkNyK9iJB7Y8cq2ammG8Rz43wsU6pzFNgKNQyelMsS2moJlTrJ0m4OoLIMTS4jxanVXLeYQFZHEmwVgRDN2AZR2F98MXBOKU6SO1TUqugDHSWWCQTJIhlix+YOE/xlw1ctURBBpVA1SnF10vAKr/TqTUOQ1xynBVNGpA8AxK4hlIrODaCe/ytv7/PHWPsJ4EkVK7bmFB6C8/WMJJ4K2YpebT+8OkggbgoACCAN1VVaeatN9Lx037LaPl5VAbBxJiOpviGUEEyjNXMMfaLlKgoCrlzorZfVVUwCGAVg6sGsVKFrc7Y5Bwni9Wua9X+F8ypUIBalSMLqIBFpCg3hbSW6CMdW8Xmnl6FSpLCbkmo5sSOWqLmw7e+APgHg5o5RWZVD1PvDyiRCWsobQbmJ9RGIw4i7AD95V8gRbkngv7OQtV6+bW5ZitEsCACTerpsT/R29X8o6rQrottot+xhV4bOraOWJOIKGb2588aA0ig7QZnZM7ZDbQ/mOIQ40iT2xeymXIEsbncYWuD5z76GP4ZH79sMeTraxqJ7RgOZNnAkChLuAvF1NOslQNCsNDAk6ZElY5AxqHe3sTWKXGMmatCoi/EVOn/AFC6/wDuAwp3Dg0YoeI83pKMCukMNviE7T06jrfphhzOYJywKgsSpIiIEcySYGE3jCl8srggNBC2mJPqRg1iDF12kA7gRf8ADHiSm+UanUOlkBETP0m/1J3waiaqWKjbcAeH+IovE6RqQqqXkkz6mUqhJMXuxt1GOujHzrxmpFVXX4UczO/rtPyA/c47r4ZzJfKUmJk6Yn2t/bEZfxQmVKUGFJxQ4hXiZ264uzgRxOsNLfp+/bE4ltomzQM1XzHOo7GAMLfjHgtLNIuosroTocGCNUTK7MvpUxY2sRizUdkcnkf3zx4v31id9u5xr+mCOepUMQwIMVjx58rwkFGAqGmoY/EB+EAHYRb2M4575RdVUVHqPUOkJpL/ABGSyiZkkcgdzthg8d+GWpVkYPppVnCsCToRiZkgfhN27aT2x1b7PfCFDKecwSalNjSDNFgAJ0/ylpkkb2HLHncw+nvibXqjIoYTnfg/wdTZqeXzSytZmUMrFWBAa4PVSsEEGIgjfFDxb4NoZYKcs5qaGIdoJUjkxUr6G5GCymJ9M6cNnjnj38JWNVF1EX03AmGTXbZtJInmDBBgRzHifjCrVGnSip006pPctvflEWwRTVMfiQ3B4ljOZwjI06cgmpVLmNyEWF7xLH5r2xFkQKTJq6XHczH9sDsrxEmp5lQ6j1P5DsOVtsFuDZNa9WWYxH1vb5Rg6t5+YRCDzL/DeGS3mMdTcv7z1wSqUb3jF11RXbR6UHQdI63x7mqgJttAHSOX1x6XS4xjSvtMrMxyNcHVa/pgkmP30xUWpF+fTF/TFsR1Ett9MWDDxK1Kkg364zGzUB0b5bfpjMd6kttijw8XMDWpsykXi17cw3S9sGuAZhFcqE0s1j6jtubN0j88UsghcjXSIMxqAi52lY2t2Hzwz8KRaZ+8UOFBKgSZNoB1XN52x5bECv8Ac8CaSpv9ohPIag9MAkCodIE7yCBAPOYIJ6csNlfwnl6x0Vvg16wgA0rYB40jmIJG3oB5ThDzmqs+r/gxEKoVjaIJ2AMj8hiZszxHRatSMNItf2Mrp7d8H25co3MlSmYIhCo06HT+ynKIwq5etWpXUnyqpUGDIPp2/wC5xezaJk19JDCDulJdPSPKprN53BmeUY4zn/GXEMvVWahpssMB6WEG4EiZW2xk98UuN+OMxnCFqOADuElQZiZk9P1wtsAPMHsJ8x2zfFV4m7KAfIo1FLloh2UnSiQSGUyWJ5AAcxhqyLzPqmY298LXBaiLSprTjy1UQBsGI9YJ5kMDJ/WMHclTI2Ek7R7deWNzS4qx7j5/8IlqDTVDvD1W4Y35W5/5wTPDS6ggTHUxOA+R4cW/4kpO3X3w15Os2ka2BtvH0wDUOVNrFAL7gJeCVApf4SYi0kDmOxwT4ZVgKo74zM51jKxzxHTqKhB3J5/2wI7nX3dyS3iH6b2xscUaOfU85PbFtGthBlI7hlbwYl+J+Fo1PzEYgsfhEn1He0gdSd/bHOKtJ6ZYmQttUxYn4dUCVna4jlM2x1Hi48vzFLEAeqf6TfYbxcfLCZlaKEV3rUm8vSG03DaQCQF0kHWxMD3B5YNdKI1iahzFLMuGUgRsTvy5n8sd94Pl/KytJOiLPuRJ/M44PxcCjRp1Go+UKrQEl3lQfvIZ2JaFtNpLDHffNUoCkaSAVjaCJWPlgbHc0vqj7BU0GY9QnbFTjo9Ft8a1KknA3Pu1RtIOGseP3AzKJ8Rc4gpYwOZ/vg1kcstJCx5iAMbjhcCTj3NU4X5cxh9nD0J3iom+K8iK9Cog5qYnkRdfzA+pwW+x/jprZYqzaqigyZkkDSFJPsQP9uIOJ5cVUZDIDAqYMGD0PLAfwRw2rkOIBhVDZeoND6zpYTEEwNJIKi5ixOEf6tgZ8e5B0JoaTIApRpQ+0Phz1TmBq0sBq2sVQFivbrPUCccyo5plplBZZ9e0mYA36duvfHWftI4VNWsaVUsGUWBmDuwkbCw9I7zbfktLhj1GYKvwqWaeQAkz/jc4zVNqrTQYeYRXwq9RFekNSvsZHWIsSZnDB4a4I9CS5HZQQTPuLD/zhPpcUemjIhhXFxvHcHcGLe2HLw1mYpopkDQIB6yZE9yScaGlGJ3Fjn/mByM9HbC3lmAAP33xHUpnp9MFKVOxO0jfENVR8/a2PR2DM3zxBjpzjbGU1nbFr+HveYieWNKTAEXiY5/vlgXIPthbuQfwhO4x5gpTqW6/LGY73Su6JFTiwamPLqClpH4/XVaNrBfz9r4oHjVRCNV7SJIIveRFxa0TijluKVaalVYgEgnnce8jF/h3EkZPLrKGE+nYEA7gMF1L1B9QG0cx5PeTxc0rIjHwjiQqrI3G+/yIm+DWWE4SOHKorTlmZWH4KhU+Z1UMoAkibHeLGSBh8o0+xAP1uNj3xtaLMXUg9iAyAdxX4/w562ZCxchj2hQNJPTfAjgXAfOr6T8K3fsBytzOw+fTDy9ItVkL6VSARHqLsbA9tO+04K5LgSUKfp+NyXc8ix5AclHL3PXCmPEcucjsXC5GGPEvyZJkKAUQAAALAbADYDDPw+usAajAE2j+++FqkDcYu8Kpy41AxjXaq2+BMxlJ5jWpmCL/ANu9sSLmYseXfA+tmVkaTCjeNjjWhW1z/jCey5QofEs1eIkExEnENVCVFzf8sWKeTFtUm/XEj1dIi3a18SCAfaIGqkXDgZse+GihthcXMlTy67bfLB3JZtmFwNrYU1NnmFAHcEeN6MUBWUwUZVaymVchfxA3DMD8z1xR+zx1bK1Ucanp1nDFrswMVELE72aB00xywX8UZoLlWkD1FU9Xw3M394gdyMDvB9VfMrLADPoq22I0imZj8QKAEdCpxm376mgFJ0pavMk8ceHxnMtAH3lOXp2vIF02/ELW5hTyuu/ZzxJw/wDDai1LynqKOSlXVfR/SSzWuARyvh6znEEpG5v25fXnjfJ1KZWaaqASSYABkm5McycFbGbDjqLLnIxHG3PxK1UWv3xTyWQZzqFh1P54LV6RNuWNczVFOnE7YZXIaodmLAfMHZ3PKhggnT7fXCtnOLO7Egz2x7xPPMSb2wDrV+n15419Ppwq2e5Ucy82dHSTirmKoj4gFgzuTPT54pwbwNr77e5xSr8VDSBpFjBJIB6krpBJi439xOCZXASMY8Z3CWGqmpTdARMGA0ztEki5Hy5D5pGR4bUo1fWbKSx0OvqIuATNpI57AnBGhm6gqJUJMgzAiWHOYtBknnyPLG3H+GCpmEZgDqVmX1QDAEAyBAm5gEm18ecdTdfJm4H9hPkRWWgwq6nRGklrEMhJ9VihgxO3aMNGTzimmHAYkm4WCRJ+KPxCbW6z1xP/AP5gfQgbWTc2I0rbVJMXgEco1DqMWn4A5bUSIIWYMEHTFrHbeI6e2GcON1axFsjJtX5hVHFhNsb11p6ec4ho2G+0e9u+xxs1OR/jHpAtzK8wdVWfhJtO+I6WVJFt8W1yzAWBn2x7SyTzIMbT7Hf3xAFDgy9yBMnViwt/qA/U4zF7zotJt0Nse4m51znObrirQBbSGpqFXSIJE/i6774MeEfJzFJqVWnTLLEMNIcg2m4nUsC/Q3FsAko6akOpKA+oKIeOenUImORtOHng/A6GXqegiqZYB9PqO/wiTp9PQnffr4lHCET0ebG2QkgdCB814OeAysNYLGxJJgejSYEG23WI6YaeFnzKCVDclAWtzgSYPe5GJqFdCeYufSRG2/77Y0zRMwo1E8oI52kyLRFyCJ6TjSx5RhNjzM5l38GR02FE62JNOArahLUxJIdWAlkDRINxMyb4LUq+pZEMDcMpBUjseeMy9EgDVvECQP1HKLQdjNziQ5cAQLAdrDth7FhAUsvAP+Yu+W6VuSP8TRRz/X5YnyTMH6BrGbWO8Hrj2rSETzHaP1xBVMgczvhlAdtMYu5FwvVYALpEqBfudonFigxBtHK3X9nAmgwtyA6W3xc8xBBn8NzNvlihSUN8CFDnGWZA2OAmZ4ixeZO+LWa4jaBtyMb3G0e4+owNqNDAkRO09eX6jEYtq8kiV2HuowZPPEqAUJ1WJt13EnBGhxXQp2k/uBgLlMzqAuB7Ys1KK6tRN4+GL7c/c3wB0UnmSbqptX4gKgdKktTdSCNrHnvb37DG3h9aOXY6QRqUKSWHIs0xAuS178htilWChSSxj2798aUKKlpm3Tn8jirYcb+JcFgu0HiX8+wdyxNumJ8ln1pGZ+WBPEK+gmNo6fngLm+KaaZbpv7c+XTBWUekSfHiDTHucDxHSp44pKKhYqEpLqdyYHss/F09yBfClnvtIp5iaSpXWt/yzly8CQAfjU3DAgnqMIXGfERqVgrpqo6wGCkgukg3b1BDp7WvvgxxTMrmqa1su9SnmaJJpUkYmwsUVkIYSsnaTtzxhNkZfd1NhdKgIoXIeP8AiulTYCnUdzqh9ZMjSYaEErpMenSbbG4xYoZsVAGW4aIj925459xysrVAZOoga5kGfxCNxecNfhvMVFpp9yCjEwBqBYGfUrEnYyPhIOGtFrmwn3ngw+bRjJ7UHIhqvVcAAAEdzttAE2PzOIqlP7s2BAHxTFTrFhBj6Ys6hVptomxKsIGtWG6tFgdrzz98UamXcqx8ssRaWbcEggyIg7drnGpmyqeV5EzExlTTdwFWzDagAVQTqBMyRa5Zjz/PkMN2S4f5+UQx9+rEKzelSm4kCZRqcyd7zywvZWjUOb1lEojQwIRrCJOq/UwCRvPMm54ZlKWpKrsynVqAMFjBWJYg85uD8IxjZW3DjuaGM7G5HBkXC8w1QwNZMAlAY9OwIF5AAmJtMjfBRqR6C+86v8Yp8Jzn4aZRQeTadX9JYDSSIMagLj64daORRgGAQne7OBP77Y1MGsXbUzs+L3XXETq0AEWH0/TFQZlRN2J7R/nDrmeCl96FIzzFVpv7rOBua8JjllyP9NScFOrTzKBYtisx2bewnf8AKcbs7LzI9sFqnhZRA0VB8gw/IjEdfggmPvBG3pPPB11WMyNsqLmWiy27gYzEzcHE/FU/6GxmO+qx/M705zTK8VVXWo4BEyxszbEWDWkT+WCfCPESVsw4qk01qSFcMV8u50yF3XUVLdYEzEYh8c8Ay1HRUy9VgKoDCkyWMwWNN0JXSNQs0EcicK1HUhnTy2bYg225j2x5NKJ3zezZ3PsPHzH5XqayZFUqQsoxBMcyqmGmSZDEELI5SbyXEgHAb0lvwlSSLxaAYM+k/WYIJXvCfEGOXIZRp1QrEFhaPSdJ1CBfVbcX6neF8RVjo0wQSUJqCoInYMII22O1wdjh/DVWTEsovqHVrSNtUdDB/P8AXGmcrwrcvY/laRePfGmoD1OIC7lrRzJ2v8pnBGjkTU0zRrhGFl8sI7dSVqRpHznuNsGzaz08dOYouEBgZTp5mSbiPpO/UCbde2JhTtMR2O+L/EuBUjTBRijgk0yS7S45NrFrwpW0agIuMBszndVH42RiIMQWQsJXTvyYR7YDpdeHaz1OyYhVjuSZjNIhhnRSeRZVn5Eg/lgTxjia0yZYgooZQLXJjfYkSPSbc8I3HsoctV9R1eZ6lfSfUB2JJBmx3/PFsJUr0GbVpFJU0Go3JmK+WCJMzBA/+pGCZdYz2oFRvHp8a093G3Mqlemf4YkqQAiKXgEn4qjVD6mafhg7sYJeDBmOB5uj/wDjUHlpFWnWKCdOkoyE6VeCSbCxXZZuK8HVQpokP6jqJbcA7ALyBA5i9zflgr4j4nmjmtAcRJIqt6qRABkEAAhu3PAMWHYN7GUz6lnb08fUM8PzVQhRUQUtTRo1BrgTKlSRBE2kkFe+D+Xy5N5n3whZKolI+dVqGtWAgMTpVd58tAIAi0mTBO2CNPx9YKhSSQCAwY9z07YeGoFW0UOByajFm6bMTpgQLzP762xUSsyiIvJwIzviCr/zXk7ABdvbScU38QsmnzChmbwQY5G23SYxbHrMfRhPpMlcVD9ZXI6Rt6pxA9MrGmTPP/OLfhzLNmhqgpT5MfVq/wBKgXHfFnNcOW2isGOrSLWkdWVj3tg412D5lfpMp4EB1eHU6gK1KSMN/gF+8gTPecAjwunl85R8lAhC1fMgkmCBoLAsYEyO9+Qw2cPpA5h6RB9IU2JOrUAQbCe1uYxa4pWylJS/m00j4gvkqT3Ygayfc3sOeM/W6jFkXags/Me0umfGwL8Ra4b4Kp5zNivUEoouvJyDEt1A239REXCthk4xVSnXCatB0gM4geUh202gOwXSigGPU0AKcC6nj9BR05QLWqab6nVKSnlJqspqkDkLH8sJeezRZtebzNMkySoqq92jUSuX1EkwAZZbKosFAGWBxzHLpzRqOvC+ErmPv6eijlwPLpoFlqpB9JiDpAZvSxBcliSRN5M94JKgk5ql6fUSfSqjUYllF5IP0MThDz32hqIFFCQoiT6Sd7AKSKSwdl9UEjWASMScKzNfMq1SrUIFRydItrgXsLqgACgKNhAiMMBmqgYJijPd/wAQnxLiOvMVTQdjSUIiFdQaUQLqDEFgpIdgD6iWJClsWlJYABIb1aQxEki8CVaxi4Xa9gbYqZKlR8lqvnClUU6afrZVkoGJIUyZDGSb8jY4U85TdmBEVryfa0ABDoCySBBm/LbEBgt33IyiwKHAhypxAZd186lUUCGUoZDElp0gemJBsSPzx0Th9fK1aKsDTCsAQSzLA7gExscc44Tw2otHStRtJV3NOtTCIVHxH1tpWQB6gRv8ViBmX8aZrKil99RdB+BfKMzdg4pwfYnbrOJx5yt0IN8O8CzOoLlctqGmsovsuZZfp6sXafDqX4axM9a2r9Wn6YqZTjGVzICoaFRtIYpEkTvEiGjnGJq3DaKwf4dJ7LH6DFG1JY1KDT7ZK3Ag1vN36sfy9WNcx4fNNdfnmwnc/lNyeWBeapUxLeSFABmL2Ak2ifpjjPiPir1KhlpA2iVHWyn4b/2xdc+QDhv4negtWZ0UeLaJ/HmdyP8AhnkY/nse36Y9xyVVrG4FQgz/ADfP88e4J9Rk+f4lNi/EbvE+UqvlKGpYhQym1xGliLbyVBFotI+E4UPJqFZuQO+wHabDF6rn6lWDVqMdMgKSYAJnSqj0qJ5ADGlOkCQdwNxcfTCQ9oqaDg5Tu6MP+DM+FChlVQHAZ9ekmQW21AkgKfVtFtzdkbjmUFRiWplp3Ug/9RWAZN4BPvc4UMtwklhAsezWmeXbnywTfLUqUCsRcEgtTEkXtv6e3vgi5h+EcwBwm7udB8N8aoHMJUJ9KyBYEFmCxEAmVH8t5YzYYacnxdPPZ3pVFLAKmoRIHQGDJ3A3xx3ghSqtRMqa9BQTqYKaiEE3D1FKgKFsFKgXJO+LWXzy03RTxSkugjTKM5X/AHUHZV5bHC+owDIdxPMAQL4jt474+VOtaFU09DiqTRqBSdP3RZtMWb06uQqEXGOaUvFZeqlFWlDKkn8YBZqTHmrAG4+UYfeH+OqRchq5rn4VWlS8oOxmxY1GYg3JACbGemB3EfD+Qzr66NSnl8wpgtTINNnuYZRYKsBS6xJbdoxGMnGm0j9ZK+w8iKvjLNlxlmiwYgE99Jg4H+JXal5dEn03JIJ0tvLaeV2PyjDSuXVKxTNqAcvrLDdfM9IUj+YFTIP9Q5jC/Vya5qu1asYQS0TZUBsLbSZsLnlvg4c1uMdGHcCiDj5hr7KcrVKs5Hl0VJHmncsfwU1ka3naZAtYmx62fDNKqhaqoW3xEqzAdTUcEA9lge+OV8P4+QyMFASnamlgoHWxjY2Hfnvhx4X4zYEeZTL81QA6VHIiR6j1fa0LEGcrU5c7uLNKPE59FsG7GeYSbwDRqj0tW0dXckEdkIuI5t9MCM59kWSDjTXqI/4RqQj3hhPLkcFM/wCKateESk9MA3EHUxOw2sOZNwACemDy8Mo0aWupcxLMSRNpMQZAgc5MDc4UbNmVqDQZ3IAXPJ8Tm/FPC2ZoKSHFVFI2kG8ASCbRtueuPOC+DkzFQGqCaatLLMAkQYY7xNo3N9sSeKfGhqaqdEEq4XSCt7XgxcgiJB2vfnjR+LVHpijQDhoGrQ7KRaTrJErBPISca+ky5HSsncP9OeGPFyfx54gcfcIwCn8KW9II/Im3srYAcM4lrKU6JYqpIGj4nbmVm0sfkqgk2wVqeDVBY5rNACJaoWCLYc3bUx6AWmPljfwllaOZeolBTRy1NRrrGRUqqTGmmWJ8tTpktM7WmCrYICnxDNlVF2rL/A3qU6jU6Wl6xjzXQaqdIKPTTBPxsBIv/OzEfCMbZzgVFNTZpvM0lqjsQkSZJbaATMAEncAXN72Y4/RyyCnl6dKmgHp1VKaKJ5lWqBiSL3IJkHnjnni/xFTcAvnBXJM+VSUkKf8AWfuweUgMe3PAeSaEAWH4m/7il4qzdB65/h6HkoNgWLE9zJMHsMBgcb5isXYsTJONUpnkDhiIE21gQxwfgyudVZwiC8TDN7dF/q+k8mGpm6aLp1gKBEWKgRAE6psfn9MJDaxYyMatUOwJjEg8S+8L0J0DKVEzFFkDJ8etpYGAIViJJiVX8S7mZtijw/h9EsyqtSooZiHpIajsAdKA07KqtJvvYW5FKnDL4Y8VmgPLYsq69YdQGKtpZTYkSGmDBB99sUIMsMoPcc/DHgrMUqdTM06qIjI0VSvmMNMlh5SalBkRBaV0kFb20rUaX8PTXLr5tVy9OqnqV2OkMQpj0tpYsFqAyQ1mgyTyXghs7lg9HN0VUtPqpmo7yIqPUNQkgmSQgAEFZMwcb5n7JEXLgtnV102LahTULMekHQS5hoMn4QWAHPCoyjdRPP5TtwqoqeAPDFWvmKbqFApOGbWbekhiukMHAI2ItNjjt9XhatsB+f8AnC9V8ZZVHd0RSzmSwmW9yFN+04rVvtLRD/wTvAm8/IG37tirafWZzarX6iccqjowtx3L0svQarUVmCxZZO5gXLQLnc2GOHcSqZF3cpTzFNmB0KXV6anffSrlRsAR3JO2H7jXjhqtLS1E1BMsr09KiDaGSoCxiLdzbCzm6uUrV6tRqJSiaYCohE02G7AqTrFpgj8cGI1YPg0udOGX9bhPUQryeYmVqQUx5oPdS0XvzA9sZg0uSyMeqvXDCx05dXWRaVY1FMHcAiQDBkicZg2xviB3J8wIlUMZPzwYy1FdPpI5dD/t7jC5TeMW6PEioiP39MCdCeoVMy17o00+LPTp2Ab/AE20wIAHS4nAbM1nrPqZDNgtISFhRMubCNzbvcYjpVwRfnH6fvfF5OMKBDgMPeR9P8RiqqU5AhcoVx3Nq/AqjKKjMlUqgq+StlVNQBFiAoJIgJJbfoTrTz4Kk1MjlwKZgALUT1Hk7a7xHwnEeX40oqMQ9Qa1CllXW1o02cyIizKQRFsX81WWpTp05006cwqjRJY3ZgSZNgJ6czghaoHHiDXcHZPjoDgaBl6d1Y0FmrB3BdzqIiRYj2xczNWilScvUpU0Kj1KXZzeSNBEydoYgWmRyhpijTPwBj/UAw+hxfTj5BhNFP8A0U0px81WZ+eKnJ9pb6c/MJ0fDoz4WscyVZxLI1OWlfTrqTUAkiDbYQLgSSC+AdDKlTNVHT1OUSmoPpAE3dgtzvpOxwutxJonVIHU6v8A5TOLtPxe2jSdTRzJ5WOkHfTImOo7YWZsv+3z/EKmPYRTRzqDKZLTTUNTJsXFM+aL/F5jKdc3A0QNyNgcXsnxWgsqHaoLuxra6TjaTJDX+EQdPbnhE4Xx97wdPsCCRtyP1GDH/q8R96QFiNJ0+06XHWOoOEzp7NNf7y72BwY85bK0lVqpRXFygJFSY3KOykMfnHfnhX4x4rqZlfKooFGhpiyxIDMS0CmItvfXBkgHAPKO9Ng+Xz6bWTTpSN9OlGKaR0026Yio1KeYLo7NTkkv5b6aBjUZ8tfQSWsABOq+npbHolQ7rucCPxdmF/BWTBLVkrUXeYKeaAQByiCQZHMdwcN2b4llWkMwFfSAxotq0/yl4cKh6XDDcEb45W5ynmLRNII7erUznWoidReRE9B122wx5HIIgpzXqr5ZBXyzSUr8xSl/nN+98G+nXfvLH7RfPqHydz3hvBKTuaNQ5kJBK/efd3NgVFPXLQT6lkEGSZDY80U1erSy1ZyVVNTWZC0kLocX9NxqMzsB6cVfEecrVEFKnVRklprFgjVFMQtQJeReQBBN55YFcN4oMmrA5lHRiGKLTQXAhfUCWgCYWYucEIbk3zDs1KNln/E0fw7SLEVc5qLXKgyxJkktYTeTJbci53xDS8MZSmJJasf64VR2KqdUgf1fLFDiHitalQtpgi2ogTcN072574X63Ei0AHa/O2DbcjKLNQX9u7Y2Y4VnpU19NNYgDYCfeBJ+Z5nfC3nK8sxAgH8/b88D6mfb+Yn64iOYJ52xbHjK8ky3rIOpNm8wNgP38sVEYcxOPHGNcGETyZCzWZ6TjBjzGYmCjDkPGuapUlp069WmKYhdDlQASTfTvcned8FafjBmUGqz1GO8swY36zfb+2E2kwm+3ON/lg3la2VYKrCoWAhRAAnpqDiOtxgqZCvVftJ74MZ83mKJI1FQZAuQSp5zLWPtbFHN8SpoUKsW9UEaCBp2b1MLH2x7V4ChBfUw3YSKZM8vxMCL4GjK1GpyKtMsAfSNWolQSQBp+IQTq274L6jAyaEv57OUFLRV+LnTJX6gDn0IxTfjiaII1bxrI9V77cgLRaemIsnk9SAlkvBY1WfcxaClt7HmdiYxazvAndSEp69MCQjsf9pWWJBk7RHXFm1bHmVGOLlSqpJOhfkce48z9FkqMjQSsAkDsOoBn3GPcD9f7D9p0pYzGYzC86W6Xw/T++Iaxuce4zEw7fhEm4fucGV2xmMwF41pfwyGrsfcYzJ/C375jHmMxUwhhLIqDEibDe/LEmbEUxFvWf8A5nGYzFV7lJVeoQ1iRYbH2wVzFMGlJAMAxI2udsZjMVP4p2SK2YYjYxZdrbzONHrsrMQxBibEi8b+9z9TjMZhjzBv1KaOW1EkkmLm5364v5TPVNDfePYW9R6++MxmJaKp3K7udMyZnfEBO/75jHmMxYy7zAPSfcfocRrjzGY6BnmPceYzHSJ6ceYzGY6dMxmMxmOnTenvizmfhH+pv/pjMZifEsOo0cWP3GU70zP0pf5/PAiig1VbbMY/92MxmLNDjqWAfS3/APWPkFeBgI2fqAwKjgCQAGMATsL2GMxmBCRl6ErTjMZjMWi8/9k="/>
          <p:cNvSpPr>
            <a:spLocks noChangeAspect="1" noChangeArrowheads="1"/>
          </p:cNvSpPr>
          <p:nvPr/>
        </p:nvSpPr>
        <p:spPr bwMode="auto">
          <a:xfrm>
            <a:off x="5770563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" name="Rectângulo 17"/>
          <p:cNvSpPr/>
          <p:nvPr/>
        </p:nvSpPr>
        <p:spPr>
          <a:xfrm rot="21157394">
            <a:off x="405680" y="1820613"/>
            <a:ext cx="8621820" cy="293926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nossa confiança filial em Deus deve ser infinita, visto Ele não ter poupado o </a:t>
            </a:r>
            <a:r>
              <a:rPr lang="pt-PT" sz="37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«Seu </a:t>
            </a:r>
            <a:r>
              <a:rPr lang="pt-PT" sz="37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Amado </a:t>
            </a:r>
            <a:r>
              <a:rPr lang="pt-PT" sz="37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Filho»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l">
              <a:defRPr/>
            </a:pP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morto, ressuscitado e glorificado (</a:t>
            </a:r>
            <a:r>
              <a:rPr lang="pt-PT" sz="37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 “Monte”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rgbClr val="000000">
                      <a:alpha val="7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 – para nos salvar…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27000">
                    <a:srgbClr val="009900">
                      <a:alpha val="6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5925502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5" descr="http://www.assuntospolemicosdabiblia.com/blog/wp-content/uploads/sacrifici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3722688"/>
            <a:ext cx="3741737" cy="2730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44900"/>
            <a:ext cx="3652838" cy="2736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8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2738"/>
            <a:ext cx="2520801" cy="2473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9" name="Picture 15" descr="http://lh4.ggpht.com/_fxxRmP_XKoQ/S4xoBS-qivI/AAAAAAAAApo/T3LiILZP6eo/Transfigura%C3%A7%C3%A3oNSJC01%5B5%5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3688"/>
            <a:ext cx="3096344" cy="3880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3" descr="http://1.bp.blogspot.com/-UwiUFRadZDU/TyNMcfeZG1I/AAAAAAAACCY/gv_1L2K_lGk/s1600/sacrifici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08992"/>
            <a:ext cx="2292350" cy="304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2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3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4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5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6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7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9" name="AutoShape 22" descr="data:image/jpeg;base64,/9j/4AAQSkZJRgABAQAAAQABAAD/2wCEAAkGBhQSEBUUExMWFRUVGBgYGBgYFxoaGBwcGhwYHBgaGBoXHCYeGBskGhgcHy8gIycpLCwsFx4xNTAqNSYrLCkBCQoKDgwOGg8PGiwkHyQpLCwsLCwpLCwsNCosLCwsLC0qLCwsKSwsLCwsLCwsLCwsLCwsLCwsLCwsLCwsLCksLP/AABEIAMIBAwMBIgACEQEDEQH/xAAcAAACAgMBAQAAAAAAAAAAAAAFBgMEAAIHAQj/xABBEAACAQIEBAQDBgUCBQQDAQABAhEDIQAEEjEFQVFhBhMicTKBkQcjQqGx8BRSYsHRcoIzU5Lh8RaissI0Q3MV/8QAGgEAAgMBAQAAAAAAAAAAAAAAAwQBAgUABv/EAC8RAAICAQQBAwIFAwUAAAAAAAECABEDBBIhMUETIlEUYTJxgZGhBSOxM0LB4fD/2gAMAwEAAhEDEQA/AOOUczGxI9sTUs4RuTPfFRQB0xuKmNYMw7MsOpbGbvcnFjK1yHEOSOk3xTprJmfli9ksvDfv6YMvMioTWhJJJ7k+3TFWvTEyG26yf0OL1PJ+qCCAd7/l3wSPBqbaNIIYHYAaT7zvgxTi4DeR5lThdN29RMzzB2+pn9MNnDnVlEg25z9cR5fhflpdbn6YqspDHS3OTvb/AL4LjWuIB3DGF6Lqzc4kjrv17YiyCOrAMDp1ASbW236bYzJ5fdtRmD9ffBZJ8tR9QbgAbb/L54MAPiKlvvCFDMFZKRAgdvl3xcyuRq1qisWhfbFDKtpbS1iApv0bVe2wlGUjkVOGnIEuQUAsRPId/wB9sJZ8gUWv7yqr8wnl8sVMCI9r4t48GPTjFJuNAUJmPCMLPFPHSU1Z6VKpWRJBqAaaUgwQHN2g8wCLETY424B4/wAtmrB9DzGk3BvA0sLH8sD3qfMMcL7d1cQpmeG6xc37YFVuDBXBknt/5wzYGcTqsDCUyx3knSo9ybk9gPmMMplI4ixFdRW4vw1iZC+nrYAdcVERQLt0FhG4mJO5i/zxvxWndnqOBUPwrJMH2voWeVoxS4jkdRUrM6lUCQVOrSuoRzIWxBO3aQydUUAX5jGLT+pzfQkmffTpgRF2HMiBpF/hvy6DlbGxoNUkKBJEwZgf4xBlsppPqBBsIvO/Q8vacWM1nyh1C35HD+EFuollI4ERvEkrVZXAJFhAERyPY4BV6gJFt7bD2vbbBzjVU1KhY7nAVjpuRfkMHKjoxlCa5lTN5KB6Im/4VPPuLfngdrKyCokgyYEifl0tgv8Axm8bgbW/e2A+eps5HOZ/WwJ9sKHEoNgRlWJlbMrJNx2tv9ceRG6gx2+k4lbLAWjl7nEUwpB2PXHbQOZfdcgr5mNMASOfOx54rnMmZx7mAMQ4zM7uHkiT/wAW0yDB688bJn3BnUfriscbacUDux4M7qSnPP8Azt/1H/OMxBjMAqTLnkd8e+Tf3xJSEx+pxs8TscaZA2/rLCTZXKkwbDTgrllWxIvbr+gOKWVr+mCP33xfy1PnHTvb2wygoShJMK5M6jM4YuGUvUGOw2wG4dltrb7/ADwWdSIC722IGGB7otkMI8RrFlkG6ySOf5e2IvD/AAN8yzepUAgsWDSQf5QBB25kcsX+F8F9MsxDNy5Ee5v+eD2Up+SGUG8XgX3nBGfatL3Ey+3gQYOHKH0L6gLTH5nvhjy3AxoUEAsRz2FufXFWhSJbUADy2w15dPQJEH88I6rOwAFyijyIpZvhApgmo+kIQxYiWYAyVUA7md95PeCb8PUyq+r0vA1raAxEsBHIH026YzjfA/Pa0DWpR5No6xzMEjlyvbG3CcxpqtSYydweu0zFg83K9+xxjozWwPU0czK6qR3DeB/iCqVyldlMEUng99JwQxU4rlVqUaiOSFZSGI3A5x+ziD1BLVi5zTh/FFrcOy/mVCKZKhkoSjaURlKuwOot5gDaUF5iGAJKRwviNPL8WDU1KozAQj6NMn4iYIMAGVYaTJmMHcj4ZzjVa/8ADirQoNqCwjG7EHSFcBvhg6rgEm9yMB+GfZlm8w80xADEO7/CWDGwgkjTziYJI3thMHxPQD0wDzx+c7mvifLmnr81dMkAmRJG+kESw7iRgJxPxcrD7sNJ2YiB7hSZPudK9zthWoeAcxS9H8alQatILUzAeJIBDSYgkgzpANwZxtT8P5tVLij5g5lSomLT96ymMaOGq90xHRLO08SSll3qEimCS1z0A5kkC/v8gOmvkqvEIVRCUzYCBq9K6jHMAkf7icM/DKHlZDU66XvWIYCQR6kkAnkF26mDhHTjwq5rXUCg01ZmYC8NChQ4+MF21Q5JAAtI1EjDeQfAk4n2giM6XZWiQCI+RxT4y6uDIvJIxJwfPCotTTcDblv/AOMUeIPYzvtYY19KL5mdkFGKvF0Xfa5BjpynvgfR8KZit6gBSplZFR+fIAKPVPvG2+DlbgtVirPTYUyRJtseZEyvzAw453Iyp0iFUWkwIFhc7jDGVxdCED7RxOX5PwyiVWFWqdIUfCvqYncE3CqPrfsTitxzI00+AkLyBvv3t9cNOfpaZHO1sUfIpMhD09TmYOsiDyIAsCO8/wBsRjT4hd5IsxTNBd40/P8AtgRxAFW+dvbDLnskEOkyY6kfqLYE5ylqQm1sVyJcMjA8wHmGnlGK0Yt1ac3v8zOIimMrLhLtcODIYxvGJ1oSD8sY6QYxVNMROuQeXjMTX5YzEegJPEtMPl+ePCnIYlp5Wb8/yxsKEEgm4/dsHIJFS5M9y9I+98HcjTkgQAP3zwF0wZ/XBrhYJYQef5QcMJ1BvGOkg0jfvf8AcY3fNKCtpg8ziNaURvOPBlTVYD4TzthpKEUPJ5jHwLiTvVRUGs3IgjtJvvAM4aqeWLOS0zPa2FvgmXpZIeaS5YWuQBJgQLWnrfFn/wBSOaoPmKNc+gAMJ3CkbiY+KZwlqtSMb1KLpWyj2dRwyjquleRODYWcAuH6K9CnVVdPmANEzHIiexkTzwaoVLYz8hDe4QarRppV4vUKKWG0QxkDSJ3+e0ja2Bmdqr/CP5agMsQq7hywAO8z3nDGygiDcHAHiHhxr+UV0sINN5022hgCQPkYt7YEpHmGhDJ5gpTRarhnCjU3f988eHiKvVFNWGq7EW2UqD+bDAHPcJzrnajERKuw+V1J+e+I+F8AzFDMDMVmpsgVgQrMSBpOn4lGrYDFqWvvIq+415kwpj97YVqNVqNBEp2eswJbcgGTb+oqN+Rk8gCW4pnXFAsfRrkdSi8z/U5WwH8xAvzUeMcVdKg1wDTXzCB+FmhlQf6V8te5BPOByJfEleY0Z/iVPLeWD8Ip1XH+00xJ+Tkz798UON+Jx5RWnpQXAZnCnpYfXCh4k4qay0gbxRCbm+ui+r5mY/2jHNMtmalWfvApXdQNM37C28XwZcVVcMmLdOk8U8TBsscurhtMRoEkrqkC4GkgQLWgDvhK/jGqEga5Bsi3YnYFxGobk3iMWMrVcIdTegAE7CIjeMVsxnmcNoJCgDaRqHT2wRuBxxDIm08To3hfLumVDMpmodUdFEqB9QT88XqHDzUZdgBvO8jFzwcDXyOXeSNC6D0PlEopjqVVT88FKoVB6vSBu3uf8nBceo2L95nZrZz+cGZ6hptPLfC/xXMlALyNt5j/ABiXxH4k0UjUKqzrAKprCyLsA7C0G0xvA3OAWT4yMzrVVgAkiL2PUjnItNyDjtJrFyNthcmifGm/95SztQ7zM88D9du+L/FMuVUET3wLUFjt9Maa8GVAtZWzZ1PJ6HArTZh/bDNXyNhqG/XACrRKsd/bEuGMvjIAgYU51WiPzxXfK72wdalvz/d8Qogj9xigwipf1DB+WyjC+2I81Ri5wQVomYxBnGBPX547YAplhZaQ0dGkSDjMRij749wGpbZCWVpwLgSRM9u3/fHr5UkhiLc8WKVAhdwe46YkNC+98CVSRLk0ZX/gQb3GC/A8vBE4rCla9v30wY4JQJbtgijuQ5NQkaB5D8sT5PJMPULkG4/uMWhlwontitX4ktBQzEwTAgSST+FRuWP7jBgQi7jxFOW4EIcW4f5+VqAMtMjSQ7k6VgyT6bkxyHXCNks9X8wM1MlVWGhX0eq0llB0gzzjB/J1qmZZtfpp6oFMGU3/ABH/APYQZEm2+kRc9E8LcQRVCrYybbWG3beceW/qOqGTJ7Oprabfpko9/EW/BHjKllqXlVmC0nhqREkIYAKQBYSGNpiOuOkZCsrorowZWFmFwRjmf2m+Gkam+YpU4eQakBoZQwksIgsBedyAZkRDF4F4hGRTl6309xq/zPbE4H3AKIpqkR19Ve75jzjMazbHlKoCLYLFLm+KmYzVMt5TEFiASu5A5FgNhPXfFpjgfxPi9PLUzVqmBPpAuzGLBRzJg/K5tOOkwXnyproCfQsu2qZ0rctflqIQC34jeBHP/EFZqj1GMkuxYntPoH9/kuC+Z481Vi9QepyCE3gCdM9hMidySemAfEc6GJUReOf5W54bxjbyYRFN3KWaUeWhJsrU/f0yv6RhNztAJmaixIDGPY9/3vhozdQyBaGYD5CS0DpGAfEKBbQ5IkLLWkwecDfYH5nEkVG8fcgpU6mwYshIOk3Ijbe4jqDi7TZtBXTuNxPfefYjE2QUwAAD31E+xA3jsMdN8KfZ2PRVzCjYRTtJBOoeZGwm+m/eNsUfJXMlsgXuGfAGWNPh1Kd21tfozmPqIPzxH4vdv4SroUu4WdIElgGEgAbyJtGGiqBEYC8QraecAXJjYAGT3tiidG5llicnHzOJ5qjm6tTTVRgSp8inpDGKhA5GzG4O0HDd4Y+z/M5XLOU8sO7AuHUsSAJ06g4FiTsAJJuYw4cIoUldGc0/4hpd5ZS6apimJvpUemBAJQm5nEuR47/ECqQIgimgEyTpBZj1EMNrb9cJktjO5Jqtl9QBSPziUQGYggKynSyzMG8QfxKYMHsZAIxQzHDgH1qIxW45xlKHEFdz927sjki+g6YfodLAPHQne+GTN0wy+kgg7EEFSOqkWIx6PT5xlSj3MzLiOJ/b1FzPNqnlhczTQTzwa4rxRKFY03H4Vbe/rBYTPRNJ/wB3LEnCOF081UIDqAqhm9ShiOi6vb4rgDvbBvqsag/aXXEx/KK0HTYfLEIO9t8MfiFcsCUy+k6CRUdWZxqMaQrEnVpAMkWl7ExheVb74NhzDMu4SGGziQNQG/1xUr5cahAtvgjWpi0H3xDTSLG+OccVJxkkyFgwsFEe/wD2xmDtKgukbYzFNsJzB1DjFImAGjsthPzwYyOQNSGS4YkD5b2NxER+zhJoZhVYWkSbSD9Yx0jwjxSn/DU6aABy3lk31aXqiIFiZDmTz0dARjz66tz7Y0+IVYgrN1KdH4z6p+EEEj3vAHvg14U4hSrFdJi8aTAJ6Fb+v5dMSZehl6yEOses99thPQGfcRbFbxdwyklBWqu+gepQI9Rj0772IgDYHDK53Eoyj8Ma8zl/w7X2i8/2wteIXpTTIdS9HzE+IAKzFQzQTZ1UETyLAiSuFbhf2gsqNRrGp5ZUpTqLDVqYiFuSNYA6wRyPRb4VwZs1mlo0ZYu0BiIhZ+NugAvvimp1QyLQlMCHE9nxOnZPPUKdNEFRS5hQqHUed1CTqHcW3vbFjhecqvmIVWpU7L5jxqUC0qtxqJky0gA7E7eLwcUuIU1Kx5eXqeWLfhZVueUI23ucQ57xElIvLfDpgKJZpmNI5/CSTsMYuQbW2gcx9W3cx9rcYpU4RnLlxpUAks0CTDVDcCZLQqiQACSBipwPLep6QQotJuSgLDDUpBACljBUgAbBgLmeO0uJ1MzmTVaVYHYbKo2UdwYM9dR547X4BydU0PNrMzvUIMtE6Bq0bDnqY+zDBdOrY3FQObGq4bJ7McsqQVF9hH/nE1NANsV6JAJm18WUbDjTIE8roSpA3I/e+OTcYqZjM12qVIBTUq07laYB+HUtpJEl+sbCI67haXh4pV6n8jnUOxa5HaSSQflyvyGowho3ObVcvUdigZdOzCnqDTz9TE6vr8unlHhShwHBU/hBLEkfILbDXneEote2zG4Fhv0wXr8Kby9KMyAA2UkD3ncn54OTZEsck5pxCkACBCi1kEkjl6hytFyQPcYvcP8ADJqZNK7owLsxQjbQIVW6gGCd4Ig4jzdBq+YTL6mIaqiMZJMM0GOYtPq5Y7M+QpsgQopQAAKQCoA2EbQIH0xXK9PQli21ROfeAvB41iuy6aaklBpjUet915zzt3x0nGAY8Y4Ax3G4JmuD89mgDhB8TcebyWekQ5pVKaMV9WhmbS0gSCwVhY7ErIw28czIU2645fxekclRzFKafkVGq1yIl76QaYQz1X73ZQNtQEsslYr+ZXT/AOpfmF6PDhVbVUJqA2ggQbAGdO8kK1ovTToMM/hfKqi1wdbM9SrVZgpKqjMdCbROgL6FlrGeWAfAB5sRuyys/DLCVLc9IkE9dueCni7xNTyVFVNXUQuidyGizFVuRMFoE7kTtjFVXZiPEeJN8+Zxv7TeImrVBCtTXcI6lW5gMQQCoNxBxa8E0AgV2rNEg6FJVOQ9QHxbex7418UUmzFBBRpNUoqEenV+J2LiGACiEgjS1MXBSSTY4gzXEEytFVjVUt6DyI/5kfDv8MyecDfUU+65ah5jT9oC0HznmqQ9Y0suadK4BpDVrZSCD5mqyqeQJvqUDn/G6U6XDlqVRSUDAAjTYq0bstum/K+DdPia1su2YqUkNalDu5LaqkMi01kH7oLMAKACBB2nAujmxmKDq+kOXaqpiwLk6ltsOcdPbFENmpdV8SzwNSMu/djHvpWRiWnQPPFihllWmqAn+a40sSd2j3taRbHtZLAAzj0ulSsagTOzP7jxKRXtfGqqCeh6YI1+HaBfoPlivQplW5HfDnBEEOJap1GAAgfQYzHnnLzeD7jHuB7Za5z5dxO2HrwNTHmI5gKCNJmVDaSSb3BtFubYRNR53nDR4RzLCQjencqbkNyK9iJB7Y8cq2ammG8Rz43wsU6pzFNgKNQyelMsS2moJlTrJ0m4OoLIMTS4jxanVXLeYQFZHEmwVgRDN2AZR2F98MXBOKU6SO1TUqugDHSWWCQTJIhlix+YOE/xlw1ctURBBpVA1SnF10vAKr/TqTUOQ1xynBVNGpA8AxK4hlIrODaCe/ytv7/PHWPsJ4EkVK7bmFB6C8/WMJJ4K2YpebT+8OkggbgoACCAN1VVaeatN9Lx037LaPl5VAbBxJiOpviGUEEyjNXMMfaLlKgoCrlzorZfVVUwCGAVg6sGsVKFrc7Y5Bwni9Wua9X+F8ypUIBalSMLqIBFpCg3hbSW6CMdW8Xmnl6FSpLCbkmo5sSOWqLmw7e+APgHg5o5RWZVD1PvDyiRCWsobQbmJ9RGIw4i7AD95V8gRbkngv7OQtV6+bW5ZitEsCACTerpsT/R29X8o6rQrottot+xhV4bOraOWJOIKGb2588aA0ig7QZnZM7ZDbQ/mOIQ40iT2xeymXIEsbncYWuD5z76GP4ZH79sMeTraxqJ7RgOZNnAkChLuAvF1NOslQNCsNDAk6ZElY5AxqHe3sTWKXGMmatCoi/EVOn/AFC6/wDuAwp3Dg0YoeI83pKMCukMNviE7T06jrfphhzOYJywKgsSpIiIEcySYGE3jCl8srggNBC2mJPqRg1iDF12kA7gRf8ADHiSm+UanUOlkBETP0m/1J3waiaqWKjbcAeH+IovE6RqQqqXkkz6mUqhJMXuxt1GOujHzrxmpFVXX4UczO/rtPyA/c47r4ZzJfKUmJk6Yn2t/bEZfxQmVKUGFJxQ4hXiZ264uzgRxOsNLfp+/bE4ltomzQM1XzHOo7GAMLfjHgtLNIuosroTocGCNUTK7MvpUxY2sRizUdkcnkf3zx4v31id9u5xr+mCOepUMQwIMVjx58rwkFGAqGmoY/EB+EAHYRb2M4575RdVUVHqPUOkJpL/ABGSyiZkkcgdzthg8d+GWpVkYPppVnCsCToRiZkgfhN27aT2x1b7PfCFDKecwSalNjSDNFgAJ0/ylpkkb2HLHncw+nvibXqjIoYTnfg/wdTZqeXzSytZmUMrFWBAa4PVSsEEGIgjfFDxb4NoZYKcs5qaGIdoJUjkxUr6G5GCymJ9M6cNnjnj38JWNVF1EX03AmGTXbZtJInmDBBgRzHifjCrVGnSip006pPctvflEWwRTVMfiQ3B4ljOZwjI06cgmpVLmNyEWF7xLH5r2xFkQKTJq6XHczH9sDsrxEmp5lQ6j1P5DsOVtsFuDZNa9WWYxH1vb5Rg6t5+YRCDzL/DeGS3mMdTcv7z1wSqUb3jF11RXbR6UHQdI63x7mqgJttAHSOX1x6XS4xjSvtMrMxyNcHVa/pgkmP30xUWpF+fTF/TFsR1Ett9MWDDxK1Kkg364zGzUB0b5bfpjMd6kttijw8XMDWpsykXi17cw3S9sGuAZhFcqE0s1j6jtubN0j88UsghcjXSIMxqAi52lY2t2Hzwz8KRaZ+8UOFBKgSZNoB1XN52x5bECv8Ac8CaSpv9ohPIag9MAkCodIE7yCBAPOYIJ6csNlfwnl6x0Vvg16wgA0rYB40jmIJG3oB5ThDzmqs+r/gxEKoVjaIJ2AMj8hiZszxHRatSMNItf2Mrp7d8H25co3MlSmYIhCo06HT+ynKIwq5etWpXUnyqpUGDIPp2/wC5xezaJk19JDCDulJdPSPKprN53BmeUY4zn/GXEMvVWahpssMB6WEG4EiZW2xk98UuN+OMxnCFqOADuElQZiZk9P1wtsAPMHsJ8x2zfFV4m7KAfIo1FLloh2UnSiQSGUyWJ5AAcxhqyLzPqmY298LXBaiLSprTjy1UQBsGI9YJ5kMDJ/WMHclTI2Ek7R7deWNzS4qx7j5/8IlqDTVDvD1W4Y35W5/5wTPDS6ggTHUxOA+R4cW/4kpO3X3w15Os2ka2BtvH0wDUOVNrFAL7gJeCVApf4SYi0kDmOxwT4ZVgKo74zM51jKxzxHTqKhB3J5/2wI7nX3dyS3iH6b2xscUaOfU85PbFtGthBlI7hlbwYl+J+Fo1PzEYgsfhEn1He0gdSd/bHOKtJ6ZYmQttUxYn4dUCVna4jlM2x1Hi48vzFLEAeqf6TfYbxcfLCZlaKEV3rUm8vSG03DaQCQF0kHWxMD3B5YNdKI1iahzFLMuGUgRsTvy5n8sd94Pl/KytJOiLPuRJ/M44PxcCjRp1Go+UKrQEl3lQfvIZ2JaFtNpLDHffNUoCkaSAVjaCJWPlgbHc0vqj7BU0GY9QnbFTjo9Ft8a1KknA3Pu1RtIOGseP3AzKJ8Rc4gpYwOZ/vg1kcstJCx5iAMbjhcCTj3NU4X5cxh9nD0J3iom+K8iK9Cog5qYnkRdfzA+pwW+x/jprZYqzaqigyZkkDSFJPsQP9uIOJ5cVUZDIDAqYMGD0PLAfwRw2rkOIBhVDZeoND6zpYTEEwNJIKi5ixOEf6tgZ8e5B0JoaTIApRpQ+0Phz1TmBq0sBq2sVQFivbrPUCccyo5plplBZZ9e0mYA36duvfHWftI4VNWsaVUsGUWBmDuwkbCw9I7zbfktLhj1GYKvwqWaeQAkz/jc4zVNqrTQYeYRXwq9RFekNSvsZHWIsSZnDB4a4I9CS5HZQQTPuLD/zhPpcUemjIhhXFxvHcHcGLe2HLw1mYpopkDQIB6yZE9yScaGlGJ3Fjn/mByM9HbC3lmAAP33xHUpnp9MFKVOxO0jfENVR8/a2PR2DM3zxBjpzjbGU1nbFr+HveYieWNKTAEXiY5/vlgXIPthbuQfwhO4x5gpTqW6/LGY73Su6JFTiwamPLqClpH4/XVaNrBfz9r4oHjVRCNV7SJIIveRFxa0TijluKVaalVYgEgnnce8jF/h3EkZPLrKGE+nYEA7gMF1L1B9QG0cx5PeTxc0rIjHwjiQqrI3G+/yIm+DWWE4SOHKorTlmZWH4KhU+Z1UMoAkibHeLGSBh8o0+xAP1uNj3xtaLMXUg9iAyAdxX4/w562ZCxchj2hQNJPTfAjgXAfOr6T8K3fsBytzOw+fTDy9ItVkL6VSARHqLsbA9tO+04K5LgSUKfp+NyXc8ix5AclHL3PXCmPEcucjsXC5GGPEvyZJkKAUQAAALAbADYDDPw+usAajAE2j+++FqkDcYu8Kpy41AxjXaq2+BMxlJ5jWpmCL/ANu9sSLmYseXfA+tmVkaTCjeNjjWhW1z/jCey5QofEs1eIkExEnENVCVFzf8sWKeTFtUm/XEj1dIi3a18SCAfaIGqkXDgZse+GihthcXMlTy67bfLB3JZtmFwNrYU1NnmFAHcEeN6MUBWUwUZVaymVchfxA3DMD8z1xR+zx1bK1Ucanp1nDFrswMVELE72aB00xywX8UZoLlWkD1FU9Xw3M394gdyMDvB9VfMrLADPoq22I0imZj8QKAEdCpxm376mgFJ0pavMk8ceHxnMtAH3lOXp2vIF02/ELW5hTyuu/ZzxJw/wDDai1LynqKOSlXVfR/SSzWuARyvh6znEEpG5v25fXnjfJ1KZWaaqASSYABkm5McycFbGbDjqLLnIxHG3PxK1UWv3xTyWQZzqFh1P54LV6RNuWNczVFOnE7YZXIaodmLAfMHZ3PKhggnT7fXCtnOLO7Egz2x7xPPMSb2wDrV+n15419Ppwq2e5Ucy82dHSTirmKoj4gFgzuTPT54pwbwNr77e5xSr8VDSBpFjBJIB6krpBJi439xOCZXASMY8Z3CWGqmpTdARMGA0ztEki5Hy5D5pGR4bUo1fWbKSx0OvqIuATNpI57AnBGhm6gqJUJMgzAiWHOYtBknnyPLG3H+GCpmEZgDqVmX1QDAEAyBAm5gEm18ecdTdfJm4H9hPkRWWgwq6nRGklrEMhJ9VihgxO3aMNGTzimmHAYkm4WCRJ+KPxCbW6z1xP/AP5gfQgbWTc2I0rbVJMXgEco1DqMWn4A5bUSIIWYMEHTFrHbeI6e2GcON1axFsjJtX5hVHFhNsb11p6ec4ho2G+0e9u+xxs1OR/jHpAtzK8wdVWfhJtO+I6WVJFt8W1yzAWBn2x7SyTzIMbT7Hf3xAFDgy9yBMnViwt/qA/U4zF7zotJt0Nse4m51znObrirQBbSGpqFXSIJE/i6774MeEfJzFJqVWnTLLEMNIcg2m4nUsC/Q3FsAko6akOpKA+oKIeOenUImORtOHng/A6GXqegiqZYB9PqO/wiTp9PQnffr4lHCET0ebG2QkgdCB814OeAysNYLGxJJgejSYEG23WI6YaeFnzKCVDclAWtzgSYPe5GJqFdCeYufSRG2/77Y0zRMwo1E8oI52kyLRFyCJ6TjSx5RhNjzM5l38GR02FE62JNOArahLUxJIdWAlkDRINxMyb4LUq+pZEMDcMpBUjseeMy9EgDVvECQP1HKLQdjNziQ5cAQLAdrDth7FhAUsvAP+Yu+W6VuSP8TRRz/X5YnyTMH6BrGbWO8Hrj2rSETzHaP1xBVMgczvhlAdtMYu5FwvVYALpEqBfudonFigxBtHK3X9nAmgwtyA6W3xc8xBBn8NzNvlihSUN8CFDnGWZA2OAmZ4ixeZO+LWa4jaBtyMb3G0e4+owNqNDAkRO09eX6jEYtq8kiV2HuowZPPEqAUJ1WJt13EnBGhxXQp2k/uBgLlMzqAuB7Ys1KK6tRN4+GL7c/c3wB0UnmSbqptX4gKgdKktTdSCNrHnvb37DG3h9aOXY6QRqUKSWHIs0xAuS178htilWChSSxj2798aUKKlpm3Tn8jirYcb+JcFgu0HiX8+wdyxNumJ8ln1pGZ+WBPEK+gmNo6fngLm+KaaZbpv7c+XTBWUekSfHiDTHucDxHSp44pKKhYqEpLqdyYHss/F09yBfClnvtIp5iaSpXWt/yzly8CQAfjU3DAgnqMIXGfERqVgrpqo6wGCkgukg3b1BDp7WvvgxxTMrmqa1su9SnmaJJpUkYmwsUVkIYSsnaTtzxhNkZfd1NhdKgIoXIeP8AiulTYCnUdzqh9ZMjSYaEErpMenSbbG4xYoZsVAGW4aIj925459xysrVAZOoga5kGfxCNxecNfhvMVFpp9yCjEwBqBYGfUrEnYyPhIOGtFrmwn3ngw+bRjJ7UHIhqvVcAAAEdzttAE2PzOIqlP7s2BAHxTFTrFhBj6Ys6hVptomxKsIGtWG6tFgdrzz98UamXcqx8ssRaWbcEggyIg7drnGpmyqeV5EzExlTTdwFWzDagAVQTqBMyRa5Zjz/PkMN2S4f5+UQx9+rEKzelSm4kCZRqcyd7zywvZWjUOb1lEojQwIRrCJOq/UwCRvPMm54ZlKWpKrsynVqAMFjBWJYg85uD8IxjZW3DjuaGM7G5HBkXC8w1QwNZMAlAY9OwIF5AAmJtMjfBRqR6C+86v8Yp8Jzn4aZRQeTadX9JYDSSIMagLj64daORRgGAQne7OBP77Y1MGsXbUzs+L3XXETq0AEWH0/TFQZlRN2J7R/nDrmeCl96FIzzFVpv7rOBua8JjllyP9NScFOrTzKBYtisx2bewnf8AKcbs7LzI9sFqnhZRA0VB8gw/IjEdfggmPvBG3pPPB11WMyNsqLmWiy27gYzEzcHE/FU/6GxmO+qx/M705zTK8VVXWo4BEyxszbEWDWkT+WCfCPESVsw4qk01qSFcMV8u50yF3XUVLdYEzEYh8c8Ay1HRUy9VgKoDCkyWMwWNN0JXSNQs0EcicK1HUhnTy2bYg225j2x5NKJ3zezZ3PsPHzH5XqayZFUqQsoxBMcyqmGmSZDEELI5SbyXEgHAb0lvwlSSLxaAYM+k/WYIJXvCfEGOXIZRp1QrEFhaPSdJ1CBfVbcX6neF8RVjo0wQSUJqCoInYMII22O1wdjh/DVWTEsovqHVrSNtUdDB/P8AXGmcrwrcvY/laRePfGmoD1OIC7lrRzJ2v8pnBGjkTU0zRrhGFl8sI7dSVqRpHznuNsGzaz08dOYouEBgZTp5mSbiPpO/UCbde2JhTtMR2O+L/EuBUjTBRijgk0yS7S45NrFrwpW0agIuMBszndVH42RiIMQWQsJXTvyYR7YDpdeHaz1OyYhVjuSZjNIhhnRSeRZVn5Eg/lgTxjia0yZYgooZQLXJjfYkSPSbc8I3HsoctV9R1eZ6lfSfUB2JJBmx3/PFsJUr0GbVpFJU0Go3JmK+WCJMzBA/+pGCZdYz2oFRvHp8a093G3Mqlemf4YkqQAiKXgEn4qjVD6mafhg7sYJeDBmOB5uj/wDjUHlpFWnWKCdOkoyE6VeCSbCxXZZuK8HVQpokP6jqJbcA7ALyBA5i9zflgr4j4nmjmtAcRJIqt6qRABkEAAhu3PAMWHYN7GUz6lnb08fUM8PzVQhRUQUtTRo1BrgTKlSRBE2kkFe+D+Xy5N5n3whZKolI+dVqGtWAgMTpVd58tAIAi0mTBO2CNPx9YKhSSQCAwY9z07YeGoFW0UOByajFm6bMTpgQLzP762xUSsyiIvJwIzviCr/zXk7ABdvbScU38QsmnzChmbwQY5G23SYxbHrMfRhPpMlcVD9ZXI6Rt6pxA9MrGmTPP/OLfhzLNmhqgpT5MfVq/wBKgXHfFnNcOW2isGOrSLWkdWVj3tg412D5lfpMp4EB1eHU6gK1KSMN/gF+8gTPecAjwunl85R8lAhC1fMgkmCBoLAsYEyO9+Qw2cPpA5h6RB9IU2JOrUAQbCe1uYxa4pWylJS/m00j4gvkqT3Ygayfc3sOeM/W6jFkXags/Me0umfGwL8Ra4b4Kp5zNivUEoouvJyDEt1A239REXCthk4xVSnXCatB0gM4geUh202gOwXSigGPU0AKcC6nj9BR05QLWqab6nVKSnlJqspqkDkLH8sJeezRZtebzNMkySoqq92jUSuX1EkwAZZbKosFAGWBxzHLpzRqOvC+ErmPv6eijlwPLpoFlqpB9JiDpAZvSxBcliSRN5M94JKgk5ql6fUSfSqjUYllF5IP0MThDz32hqIFFCQoiT6Sd7AKSKSwdl9UEjWASMScKzNfMq1SrUIFRydItrgXsLqgACgKNhAiMMBmqgYJijPd/wAQnxLiOvMVTQdjSUIiFdQaUQLqDEFgpIdgD6iWJClsWlJYABIb1aQxEki8CVaxi4Xa9gbYqZKlR8lqvnClUU6afrZVkoGJIUyZDGSb8jY4U85TdmBEVryfa0ABDoCySBBm/LbEBgt33IyiwKHAhypxAZd186lUUCGUoZDElp0gemJBsSPzx0Th9fK1aKsDTCsAQSzLA7gExscc44Tw2otHStRtJV3NOtTCIVHxH1tpWQB6gRv8ViBmX8aZrKil99RdB+BfKMzdg4pwfYnbrOJx5yt0IN8O8CzOoLlctqGmsovsuZZfp6sXafDqX4axM9a2r9Wn6YqZTjGVzICoaFRtIYpEkTvEiGjnGJq3DaKwf4dJ7LH6DFG1JY1KDT7ZK3Ag1vN36sfy9WNcx4fNNdfnmwnc/lNyeWBeapUxLeSFABmL2Ak2ifpjjPiPir1KhlpA2iVHWyn4b/2xdc+QDhv4negtWZ0UeLaJ/HmdyP8AhnkY/nse36Y9xyVVrG4FQgz/ADfP88e4J9Rk+f4lNi/EbvE+UqvlKGpYhQym1xGliLbyVBFotI+E4UPJqFZuQO+wHabDF6rn6lWDVqMdMgKSYAJnSqj0qJ5ADGlOkCQdwNxcfTCQ9oqaDg5Tu6MP+DM+FChlVQHAZ9ekmQW21AkgKfVtFtzdkbjmUFRiWplp3Ug/9RWAZN4BPvc4UMtwklhAsezWmeXbnywTfLUqUCsRcEgtTEkXtv6e3vgi5h+EcwBwm7udB8N8aoHMJUJ9KyBYEFmCxEAmVH8t5YzYYacnxdPPZ3pVFLAKmoRIHQGDJ3A3xx3ghSqtRMqa9BQTqYKaiEE3D1FKgKFsFKgXJO+LWXzy03RTxSkugjTKM5X/AHUHZV5bHC+owDIdxPMAQL4jt474+VOtaFU09DiqTRqBSdP3RZtMWb06uQqEXGOaUvFZeqlFWlDKkn8YBZqTHmrAG4+UYfeH+OqRchq5rn4VWlS8oOxmxY1GYg3JACbGemB3EfD+Qzr66NSnl8wpgtTINNnuYZRYKsBS6xJbdoxGMnGm0j9ZK+w8iKvjLNlxlmiwYgE99Jg4H+JXal5dEn03JIJ0tvLaeV2PyjDSuXVKxTNqAcvrLDdfM9IUj+YFTIP9Q5jC/Vya5qu1asYQS0TZUBsLbSZsLnlvg4c1uMdGHcCiDj5hr7KcrVKs5Hl0VJHmncsfwU1ka3naZAtYmx62fDNKqhaqoW3xEqzAdTUcEA9lge+OV8P4+QyMFASnamlgoHWxjY2Hfnvhx4X4zYEeZTL81QA6VHIiR6j1fa0LEGcrU5c7uLNKPE59FsG7GeYSbwDRqj0tW0dXckEdkIuI5t9MCM59kWSDjTXqI/4RqQj3hhPLkcFM/wCKateESk9MA3EHUxOw2sOZNwACemDy8Mo0aWupcxLMSRNpMQZAgc5MDc4UbNmVqDQZ3IAXPJ8Tm/FPC2ZoKSHFVFI2kG8ASCbRtueuPOC+DkzFQGqCaatLLMAkQYY7xNo3N9sSeKfGhqaqdEEq4XSCt7XgxcgiJB2vfnjR+LVHpijQDhoGrQ7KRaTrJErBPISca+ky5HSsncP9OeGPFyfx54gcfcIwCn8KW9II/Im3srYAcM4lrKU6JYqpIGj4nbmVm0sfkqgk2wVqeDVBY5rNACJaoWCLYc3bUx6AWmPljfwllaOZeolBTRy1NRrrGRUqqTGmmWJ8tTpktM7WmCrYICnxDNlVF2rL/A3qU6jU6Wl6xjzXQaqdIKPTTBPxsBIv/OzEfCMbZzgVFNTZpvM0lqjsQkSZJbaATMAEncAXN72Y4/RyyCnl6dKmgHp1VKaKJ5lWqBiSL3IJkHnjnni/xFTcAvnBXJM+VSUkKf8AWfuweUgMe3PAeSaEAWH4m/7il4qzdB65/h6HkoNgWLE9zJMHsMBgcb5isXYsTJONUpnkDhiIE21gQxwfgyudVZwiC8TDN7dF/q+k8mGpm6aLp1gKBEWKgRAE6psfn9MJDaxYyMatUOwJjEg8S+8L0J0DKVEzFFkDJ8etpYGAIViJJiVX8S7mZtijw/h9EsyqtSooZiHpIajsAdKA07KqtJvvYW5FKnDL4Y8VmgPLYsq69YdQGKtpZTYkSGmDBB99sUIMsMoPcc/DHgrMUqdTM06qIjI0VSvmMNMlh5SalBkRBaV0kFb20rUaX8PTXLr5tVy9OqnqV2OkMQpj0tpYsFqAyQ1mgyTyXghs7lg9HN0VUtPqpmo7yIqPUNQkgmSQgAEFZMwcb5n7JEXLgtnV102LahTULMekHQS5hoMn4QWAHPCoyjdRPP5TtwqoqeAPDFWvmKbqFApOGbWbekhiukMHAI2ItNjjt9XhatsB+f8AnC9V8ZZVHd0RSzmSwmW9yFN+04rVvtLRD/wTvAm8/IG37tirafWZzarX6iccqjowtx3L0svQarUVmCxZZO5gXLQLnc2GOHcSqZF3cpTzFNmB0KXV6anffSrlRsAR3JO2H7jXjhqtLS1E1BMsr09KiDaGSoCxiLdzbCzm6uUrV6tRqJSiaYCohE02G7AqTrFpgj8cGI1YPg0udOGX9bhPUQryeYmVqQUx5oPdS0XvzA9sZg0uSyMeqvXDCx05dXWRaVY1FMHcAiQDBkicZg2xviB3J8wIlUMZPzwYy1FdPpI5dD/t7jC5TeMW6PEioiP39MCdCeoVMy17o00+LPTp2Ab/AE20wIAHS4nAbM1nrPqZDNgtISFhRMubCNzbvcYjpVwRfnH6fvfF5OMKBDgMPeR9P8RiqqU5AhcoVx3Nq/AqjKKjMlUqgq+StlVNQBFiAoJIgJJbfoTrTz4Kk1MjlwKZgALUT1Hk7a7xHwnEeX40oqMQ9Qa1CllXW1o02cyIizKQRFsX81WWpTp05006cwqjRJY3ZgSZNgJ6czghaoHHiDXcHZPjoDgaBl6d1Y0FmrB3BdzqIiRYj2xczNWilScvUpU0Kj1KXZzeSNBEydoYgWmRyhpijTPwBj/UAw+hxfTj5BhNFP8A0U0px81WZ+eKnJ9pb6c/MJ0fDoz4WscyVZxLI1OWlfTrqTUAkiDbYQLgSSC+AdDKlTNVHT1OUSmoPpAE3dgtzvpOxwutxJonVIHU6v8A5TOLtPxe2jSdTRzJ5WOkHfTImOo7YWZsv+3z/EKmPYRTRzqDKZLTTUNTJsXFM+aL/F5jKdc3A0QNyNgcXsnxWgsqHaoLuxra6TjaTJDX+EQdPbnhE4Xx97wdPsCCRtyP1GDH/q8R96QFiNJ0+06XHWOoOEzp7NNf7y72BwY85bK0lVqpRXFygJFSY3KOykMfnHfnhX4x4rqZlfKooFGhpiyxIDMS0CmItvfXBkgHAPKO9Ng+Xz6bWTTpSN9OlGKaR0026Yio1KeYLo7NTkkv5b6aBjUZ8tfQSWsABOq+npbHolQ7rucCPxdmF/BWTBLVkrUXeYKeaAQByiCQZHMdwcN2b4llWkMwFfSAxotq0/yl4cKh6XDDcEb45W5ynmLRNII7erUznWoidReRE9B122wx5HIIgpzXqr5ZBXyzSUr8xSl/nN+98G+nXfvLH7RfPqHydz3hvBKTuaNQ5kJBK/efd3NgVFPXLQT6lkEGSZDY80U1erSy1ZyVVNTWZC0kLocX9NxqMzsB6cVfEecrVEFKnVRklprFgjVFMQtQJeReQBBN55YFcN4oMmrA5lHRiGKLTQXAhfUCWgCYWYucEIbk3zDs1KNln/E0fw7SLEVc5qLXKgyxJkktYTeTJbci53xDS8MZSmJJasf64VR2KqdUgf1fLFDiHitalQtpgi2ogTcN072574X63Ei0AHa/O2DbcjKLNQX9u7Y2Y4VnpU19NNYgDYCfeBJ+Z5nfC3nK8sxAgH8/b88D6mfb+Yn64iOYJ52xbHjK8ky3rIOpNm8wNgP38sVEYcxOPHGNcGETyZCzWZ6TjBjzGYmCjDkPGuapUlp069WmKYhdDlQASTfTvcned8FafjBmUGqz1GO8swY36zfb+2E2kwm+3ON/lg3la2VYKrCoWAhRAAnpqDiOtxgqZCvVftJ74MZ83mKJI1FQZAuQSp5zLWPtbFHN8SpoUKsW9UEaCBp2b1MLH2x7V4ChBfUw3YSKZM8vxMCL4GjK1GpyKtMsAfSNWolQSQBp+IQTq274L6jAyaEv57OUFLRV+LnTJX6gDn0IxTfjiaII1bxrI9V77cgLRaemIsnk9SAlkvBY1WfcxaClt7HmdiYxazvAndSEp69MCQjsf9pWWJBk7RHXFm1bHmVGOLlSqpJOhfkce48z9FkqMjQSsAkDsOoBn3GPcD9f7D9p0pYzGYzC86W6Xw/T++Iaxuce4zEw7fhEm4fucGV2xmMwF41pfwyGrsfcYzJ/C375jHmMxUwhhLIqDEibDe/LEmbEUxFvWf8A5nGYzFV7lJVeoQ1iRYbH2wVzFMGlJAMAxI2udsZjMVP4p2SK2YYjYxZdrbzONHrsrMQxBibEi8b+9z9TjMZhjzBv1KaOW1EkkmLm5364v5TPVNDfePYW9R6++MxmJaKp3K7udMyZnfEBO/75jHmMxYy7zAPSfcfocRrjzGY6BnmPceYzHSJ6ceYzGY6dMxmMxmOnTenvizmfhH+pv/pjMZifEsOo0cWP3GU70zP0pf5/PAiig1VbbMY/92MxmLNDjqWAfS3/APWPkFeBgI2fqAwKjgCQAGMATsL2GMxmBCRl6ErTjMZjMWi8/9k="/>
          <p:cNvSpPr>
            <a:spLocks noChangeAspect="1" noChangeArrowheads="1"/>
          </p:cNvSpPr>
          <p:nvPr/>
        </p:nvSpPr>
        <p:spPr bwMode="auto">
          <a:xfrm>
            <a:off x="5770563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" name="Rectângulo 17"/>
          <p:cNvSpPr/>
          <p:nvPr/>
        </p:nvSpPr>
        <p:spPr>
          <a:xfrm rot="21157394">
            <a:off x="405680" y="1820613"/>
            <a:ext cx="8621820" cy="293926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nossa confiança filial em Deus deve ser infinita, visto Ele não ter poupado o </a:t>
            </a:r>
            <a:r>
              <a:rPr lang="pt-PT" sz="37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«Seu </a:t>
            </a:r>
            <a:r>
              <a:rPr lang="pt-PT" sz="37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Amado </a:t>
            </a:r>
            <a:r>
              <a:rPr lang="pt-PT" sz="37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Filho»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7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27000">
                  <a:schemeClr val="bg1">
                    <a:alpha val="7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morto, ressuscitado e glorificado (</a:t>
            </a:r>
            <a:r>
              <a:rPr lang="pt-PT" sz="37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 “Monte”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 – para nos salvar…</a:t>
            </a:r>
          </a:p>
        </p:txBody>
      </p:sp>
    </p:spTree>
    <p:extLst>
      <p:ext uri="{BB962C8B-B14F-4D97-AF65-F5344CB8AC3E}">
        <p14:creationId xmlns:p14="http://schemas.microsoft.com/office/powerpoint/2010/main" val="25751489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www.duc-in-altum.com.br/Jesus%20pregan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557" y="836712"/>
            <a:ext cx="4841875" cy="30400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624930" y="1844824"/>
            <a:ext cx="7344816" cy="452431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Benigno Criador, ouvi, clemente,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as nossas orações e o nosso pranto;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neste sagrado tempo da Quaresma,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compadecido, olhai-nos, ó Deus Santo!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317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OUVI-NOS, SENHOR, OUVI-NOS, SENHOR!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SALVAI-NOS, E SALVAI-NOS!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317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Justíssimo juiz das nossas almas,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Vós conheceis a enfermidade humana.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Voltando para Vós arrependidos,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317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pedimos Vossa Graça soberana.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 rot="20117818">
            <a:off x="333361" y="775353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584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84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155031" y="592360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683567" y="1268760"/>
            <a:ext cx="792088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quis pôr à prova Abraão e chamou-o: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«Abraão!». Ele respondeu: «Aqui estou!».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disse: «Toma o teu filho, o teu único filho,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quem tanto amas, Isaac, e vai à terra de Moriá,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o oferecerás em holocausto,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num dos montes que Eu te indicar».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chegaram ao local designado por Deus,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Abraão levantou um altar e colocou a lenha sobre ele.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estendendo a mão, puxou do cutelo para degolar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filho. Mas o Anjo do Senhor gritou-lhe do alto do Céu: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«Abraão, Abraão!».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«Aqui estou, Senhor!», respondeu ele.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Anjo prosseguiu: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levantes a mão contra o menino,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lhe faças nenhum mal!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403648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872753" y="5747657"/>
            <a:ext cx="6916515" cy="7056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CAMINHAREI NA TERRA DOS VIVOS,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 PRESENÇA DO SENHOR!</a:t>
            </a:r>
            <a:endParaRPr lang="pt-PT" sz="3600" kern="10" cap="all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3687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77765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2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28625" y="1052736"/>
            <a:ext cx="846385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sei que na verdade temes a Deus,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vez que não Me recusaste o teu filho,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teu filho único». Abraão ergueu os olhos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viu atrás de si um carneiro,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preso pelos chifres num silvado.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buscá-lo e ofereceu-o em holocausto, em vez do filho.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Anjo do Senhor chamou Abraão do Céu pela segunda vez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disse-lhe: «Por Mim próprio te juro – oráculo do Senhor –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que assim procedeste e não Me recusaste o teu filho,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teu filho único, abençoar-te-ei e multiplicarei a tua descendência como as estrelas do céu e como a areia das praias do mar, e a tua descendência conquistará as portas das cidades inimigas. Porque obedeceste à minha voz,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tua descendência serão abençoadas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nações da terra»”.                                         (Gn 22)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475654" y="836712"/>
            <a:ext cx="3184897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344626">
            <a:off x="392844" y="5902445"/>
            <a:ext cx="1402915" cy="2821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7892" name="Seta para baixo 10"/>
          <p:cNvSpPr>
            <a:spLocks noChangeArrowheads="1"/>
          </p:cNvSpPr>
          <p:nvPr/>
        </p:nvSpPr>
        <p:spPr bwMode="auto">
          <a:xfrm rot="-1879668">
            <a:off x="7675683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/>
          </a:p>
        </p:txBody>
      </p:sp>
      <p:pic>
        <p:nvPicPr>
          <p:cNvPr id="3789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4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106210" y="1404059"/>
            <a:ext cx="656213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Deus está por nós,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estará contra nós?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Deus, que não poupou o seu próprio Filho,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entregou à morte por todos nós,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não havia de nos dar, com Ele,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coisas?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acusará os eleitos de Deus,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Deus os justifica?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quem os condenará,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Cristo morreu 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mais ainda, ressuscitou,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está à direita de Deus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intercede por nós?”.   (Rm 8)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2680222" y="5978525"/>
            <a:ext cx="4916114" cy="4028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ACLAMAÇÃO ao 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17139</TotalTime>
  <Words>1730</Words>
  <Application>Microsoft Office PowerPoint</Application>
  <PresentationFormat>Apresentação no Ecrã (4:3)</PresentationFormat>
  <Paragraphs>321</Paragraphs>
  <Slides>29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dos diapositivos</vt:lpstr>
      </vt:variant>
      <vt:variant>
        <vt:i4>29</vt:i4>
      </vt:variant>
    </vt:vector>
  </HeadingPairs>
  <TitlesOfParts>
    <vt:vector size="32" baseType="lpstr">
      <vt:lpstr>1_Modelo de apresentação predefinido</vt:lpstr>
      <vt:lpstr>2_Modelo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1261</cp:revision>
  <dcterms:created xsi:type="dcterms:W3CDTF">2006-05-02T09:35:59Z</dcterms:created>
  <dcterms:modified xsi:type="dcterms:W3CDTF">2014-03-25T13:33:19Z</dcterms:modified>
</cp:coreProperties>
</file>