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915" r:id="rId4"/>
    <p:sldMasterId id="2147490418" r:id="rId5"/>
    <p:sldMasterId id="2147490431" r:id="rId6"/>
  </p:sldMasterIdLst>
  <p:notesMasterIdLst>
    <p:notesMasterId r:id="rId40"/>
  </p:notesMasterIdLst>
  <p:sldIdLst>
    <p:sldId id="370" r:id="rId7"/>
    <p:sldId id="281" r:id="rId8"/>
    <p:sldId id="394" r:id="rId9"/>
    <p:sldId id="353" r:id="rId10"/>
    <p:sldId id="388" r:id="rId11"/>
    <p:sldId id="385" r:id="rId12"/>
    <p:sldId id="395" r:id="rId13"/>
    <p:sldId id="372" r:id="rId14"/>
    <p:sldId id="363" r:id="rId15"/>
    <p:sldId id="393" r:id="rId16"/>
    <p:sldId id="354" r:id="rId17"/>
    <p:sldId id="362" r:id="rId18"/>
    <p:sldId id="379" r:id="rId19"/>
    <p:sldId id="382" r:id="rId20"/>
    <p:sldId id="383" r:id="rId21"/>
    <p:sldId id="384" r:id="rId22"/>
    <p:sldId id="386" r:id="rId23"/>
    <p:sldId id="335" r:id="rId24"/>
    <p:sldId id="396" r:id="rId25"/>
    <p:sldId id="342" r:id="rId26"/>
    <p:sldId id="389" r:id="rId27"/>
    <p:sldId id="390" r:id="rId28"/>
    <p:sldId id="397" r:id="rId29"/>
    <p:sldId id="374" r:id="rId30"/>
    <p:sldId id="398" r:id="rId31"/>
    <p:sldId id="391" r:id="rId32"/>
    <p:sldId id="399" r:id="rId33"/>
    <p:sldId id="375" r:id="rId34"/>
    <p:sldId id="380" r:id="rId35"/>
    <p:sldId id="364" r:id="rId36"/>
    <p:sldId id="381" r:id="rId37"/>
    <p:sldId id="377" r:id="rId38"/>
    <p:sldId id="400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FF00"/>
    <a:srgbClr val="CCFFFF"/>
    <a:srgbClr val="00FFFF"/>
    <a:srgbClr val="66FFFF"/>
    <a:srgbClr val="FFFFFF"/>
    <a:srgbClr val="000000"/>
    <a:srgbClr val="99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07/10/2014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578808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27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09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09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4363C1-E0DF-4E3E-8395-DC87794AFA4D}" type="slidenum">
              <a:rPr lang="pt-PT" sz="1200" smtClean="0"/>
              <a:pPr eaLnBrk="1" hangingPunct="1"/>
              <a:t>12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972902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19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179FED-E27D-4B15-951C-0AA828630394}" type="slidenum">
              <a:rPr lang="pt-PT" sz="1200" smtClean="0">
                <a:solidFill>
                  <a:srgbClr val="000000"/>
                </a:solidFill>
              </a:rPr>
              <a:pPr eaLnBrk="1" hangingPunct="1"/>
              <a:t>14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17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21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49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968334A-D1C9-4705-9E56-6736357B1550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12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27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07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44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43998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2405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0777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551198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2719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712170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63856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71838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166082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69288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187312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78113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F563-7386-46C8-B8A0-41AEC771F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5569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D1D41-B20C-4250-AD01-07AC2DDE2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3143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218D6-E101-4D47-B1E3-4FB3D979F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91665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1A9F8-87D1-474A-B2AC-574BFAC22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855983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BADFCF-5D1B-4C87-9D69-C2A080C52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776270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3701C-B94A-40AF-8D12-0C2B59D79E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16018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F8A57-D4BE-4B76-A784-4FA2D8EB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532175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2F966-FEE5-4FDD-9E02-92F0DCC7D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89456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8060D8-56B3-4113-ABB1-2BC5312EE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773440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B36356-BD87-47B7-8237-23AD07B01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7220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E2824-2DA6-42FC-B644-1BD70F6EA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00794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A2A16-48CF-4FDC-A921-F916B979C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215157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9353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C2BA0-A738-4A52-B12E-EAD16DB55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5690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11.png"/><Relationship Id="rId4" Type="http://schemas.openxmlformats.org/officeDocument/2006/relationships/image" Target="../media/image26.jpeg"/><Relationship Id="rId9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506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506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7" name="Seta para baixo 10"/>
          <p:cNvSpPr>
            <a:spLocks noChangeArrowheads="1"/>
          </p:cNvSpPr>
          <p:nvPr/>
        </p:nvSpPr>
        <p:spPr bwMode="auto">
          <a:xfrm rot="-1879668">
            <a:off x="7171627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4279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436688" y="1773238"/>
            <a:ext cx="6350000" cy="36306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“Irmãos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sabeis que um pouco de fermento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leveda toda a massa?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Purificai-vos do velho fermento,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serdes uma nova massa,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visto que sois pães ázimos.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Cristo, o nosso cordeiro pascal, foi imolado.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Celebremos a festa,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com fermento velho,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com fermento de malícia e perversidade,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com os pães ázimos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pureza e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verdade”.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(1 Cor 5)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31557" y="1118469"/>
            <a:ext cx="660523" cy="2943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851920" y="6061962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187624" y="1081088"/>
            <a:ext cx="3275286" cy="3153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0" descr="http://4.bp.blogspot.com/_NUIU61TFvK0/S7fXatOQYOI/AAAAAAAAC80/4PlNtbLQHeQ/s400/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10" y="1772816"/>
            <a:ext cx="2622550" cy="436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540" y="2349400"/>
            <a:ext cx="7200900" cy="3671888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 </a:t>
            </a:r>
            <a:endParaRPr lang="pt-PT" sz="40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nosso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Cordeiro pascal, </a:t>
            </a:r>
            <a:endParaRPr lang="pt-PT" sz="40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foi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imolado: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celebremos 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festa do Senhor.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9632" y="1773238"/>
            <a:ext cx="374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5304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58888" y="1233488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42250" y="59229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220072" y="1080859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manhã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6327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390650" y="1563688"/>
            <a:ext cx="6565900" cy="451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primeiro dia da semana,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Madalena foi de manhãzinha,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escuro, ao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viu a pedra retirada do sepulcro.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Correu então e foi ter com Simão Pedro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o discípulo predileto de Jesus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«Levaram o Senhor do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sabemos onde O puseram».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partiu com o outro discípulo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foram ambos ao sepulcro.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Corriam os dois juntos,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outro discípulo antecipou-se,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correndo mais depressa do que Pedro,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chegou primeiro ao sepulcro.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12738" y="980728"/>
            <a:ext cx="3491310" cy="379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 (1a):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488" y="16017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508104" y="1224875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de manhã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73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330325" y="1800225"/>
            <a:ext cx="7489825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Debruçando-se, viu as ligaduras no chão,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entrou.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chegou também Simão Pedro,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seguira. Entrou no sepulcro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viu as ligaduras no chão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sudário que tinha estado sobre a cabeça de Jesus, não com as ligaduras,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enrolado à parte.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também o outro discípulo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chegara primeiro ao sepulcro: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viu e acreditou.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ainda não tinham entendido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Escritura, segundo a qual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devia ressuscitar dos mortos”.  (Jo 20)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6" y="1106382"/>
            <a:ext cx="3491310" cy="379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 (1b):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837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43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076056" y="1011532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</a:t>
            </a:r>
            <a:r>
              <a:rPr lang="pt-PT" sz="3600" b="0" i="1" kern="10" spc="50" baseline="0" dirty="0" smtClean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à </a:t>
            </a: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tarde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8375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68313" y="1274763"/>
            <a:ext cx="8251825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“Dois dos discípulos de Jesus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iam a caminho duma povoação chamada Emaús,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ficava a duas léguas de Jerusalém.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Conversavam entre si sobre tudo o que tinha sucedido. Enquanto falavam e discutiam, Jesus aproximou-Se deles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pôs-Se com eles a caminho. Mas os seus olhos estavam impedidos de O reconhecerem. Ele perguntou-lhes: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palavras são essas que trocais entre vós pelo caminho?». Pararam, com ar muito triste,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deles, chamado Cléofas, respondeu: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o único habitante de Jerusalém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ignorar o que lá se passou nestes dias!».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perguntou: «Que foi?». Responderam-Lhe: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que se refere a Jesus de Nazaré, profeta poderoso em obras e palavras diante de Deus e de todo o povo;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como os príncipes dos sacerdotes e os nossos chefes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entregaram para ser condenado à morte e crucificado.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908720"/>
            <a:ext cx="3312368" cy="373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 (2a)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93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12160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5588" y="59959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5083989" y="1107927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</a:t>
            </a:r>
            <a:r>
              <a:rPr lang="pt-PT" sz="3600" b="0" i="1" kern="10" spc="50" baseline="0" dirty="0" smtClean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à </a:t>
            </a: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tarde ]</a:t>
            </a: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9400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82625" y="1497013"/>
            <a:ext cx="8066088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esperávamos que fosse Ele quem havia de libertar Israel. Mas, afinal, é já o terceiro dia depois que isto aconteceu. É verdade que algumas mulheres do nosso grupo nos sobressaltaram: foram de madrugada ao sepulcro, não encontraram o corpo de Jesus e vieram dizer que lhes tinham aparecido uns Anjos a anunciar que Ele estava vivo. Alguns dos nossos foram ao sepulcro e encontraram tudo como as mulheres tinham dito.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Ele não O viram». Então Jesus disse-lhes: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«Homens sem inteligência e lentos de espírito para acreditar em tudo o que os profetas anunciaram!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tinha o Messias de sofrer tudo isso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entrar na sua glória?».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começando por Moisés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passando pelos Profetas, explicou-lhes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todas as Escrituras o que Lhe dizia respeito.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1013744"/>
            <a:ext cx="3312368" cy="373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 (2b)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04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12096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5076156" y="1059827"/>
            <a:ext cx="2088232" cy="187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[ </a:t>
            </a:r>
            <a:r>
              <a:rPr lang="pt-PT" sz="3600" b="0" i="1" kern="10" spc="50" baseline="0" dirty="0" smtClean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à </a:t>
            </a:r>
            <a:r>
              <a:rPr lang="pt-PT" sz="3600" b="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tarde ]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60423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855662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20700" y="1341438"/>
            <a:ext cx="8372475" cy="5105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chegarem perto da povoação para onde iam,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fez menção de seguir para diante. Mas eles convenceram-n’O a ficar, dizendo: «Ficai connosco,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dia está a terminar e vem caindo a noite».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entrou e ficou com eles.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quando Se pôs à mesa, tomou o pão,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recitou a bênção, partiu-o e entregou-lho.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momento abriram-se-lhes os olhos 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reconheceram-n’O. Mas Ele desapareceu da sua presença. Disseram então um para o outro: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ardia cá dentro o nosso coração, quando Ele nos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falava pelo caminho e nos explicava as Escrituras?». Partiram imediatamente de regresso a Jerusalém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encontraram reunidos os Onze e os que estavam com eles, que diziam: «Na verdade, o Senhor ressuscitou e apareceu a Simão». E eles contaram o que tinha acontecido no caminho e como O tinham reconhecido ao partir o pão”.          (Lc 24)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966788"/>
            <a:ext cx="3312368" cy="373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 (2c)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7" name="WordArt 11"/>
          <p:cNvSpPr>
            <a:spLocks noChangeArrowheads="1" noChangeShapeType="1" noTextEdit="1"/>
          </p:cNvSpPr>
          <p:nvPr/>
        </p:nvSpPr>
        <p:spPr bwMode="auto">
          <a:xfrm>
            <a:off x="1331913" y="5229225"/>
            <a:ext cx="70564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Ó JESUS, RESSUSCITADO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E VIVO ENTRE NÓS !</a:t>
            </a:r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500438" y="1700808"/>
            <a:ext cx="4284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87338" y="2060575"/>
            <a:ext cx="8569325" cy="27479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Ressuscitado e Vivo, que pela sua paixão e morte de cruz destruiu o poder da morte, e, pela sua Ressurreição, abriu a todos as portas da Vida.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porque está sempre Vivo entre nós, pedimos que: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mude as nossas trevas em luz e a nossa tristeza em alegria...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no meio das mortes deste mundo, se realize a Salvação...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vítimas do ódio e da morte acreditem na força do amor...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comunidades cristãs deem exemplo de fraternidade...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196752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095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6084" name="Text Box 16"/>
          <p:cNvSpPr txBox="1">
            <a:spLocks noChangeArrowheads="1"/>
          </p:cNvSpPr>
          <p:nvPr/>
        </p:nvSpPr>
        <p:spPr bwMode="auto">
          <a:xfrm>
            <a:off x="447371" y="3082253"/>
            <a:ext cx="6303962" cy="2677656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</a:pPr>
            <a:r>
              <a:rPr lang="pt-PT" sz="2000" baseline="0" dirty="0">
                <a:latin typeface="Arial" charset="0"/>
              </a:rPr>
              <a:t>- Diante da </a:t>
            </a:r>
            <a:r>
              <a:rPr lang="pt-PT" sz="2000" i="1" baseline="0" dirty="0">
                <a:latin typeface="Arial" charset="0"/>
              </a:rPr>
              <a:t>campa vazia</a:t>
            </a:r>
            <a:r>
              <a:rPr lang="pt-PT" sz="2000" baseline="0" dirty="0">
                <a:latin typeface="Arial" charset="0"/>
              </a:rPr>
              <a:t>... a Madalena e o </a:t>
            </a:r>
            <a:r>
              <a:rPr lang="pt-PT" sz="2000" baseline="0" dirty="0" smtClean="0">
                <a:latin typeface="Arial" charset="0"/>
              </a:rPr>
              <a:t>resto… todos </a:t>
            </a:r>
            <a:r>
              <a:rPr lang="pt-PT" sz="2000" baseline="0" dirty="0">
                <a:latin typeface="Arial" charset="0"/>
              </a:rPr>
              <a:t>estão </a:t>
            </a:r>
            <a:r>
              <a:rPr lang="pt-PT" sz="2000" i="1" baseline="0" dirty="0">
                <a:latin typeface="Arial" charset="0"/>
              </a:rPr>
              <a:t>“desorientados”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</a:t>
            </a:r>
            <a:r>
              <a:rPr lang="pt-PT" sz="1200" i="1" baseline="0" dirty="0" smtClean="0">
                <a:latin typeface="Arial" charset="0"/>
              </a:rPr>
              <a:t>1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L./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u="sng" baseline="0" dirty="0">
                <a:latin typeface="Arial" charset="0"/>
              </a:rPr>
              <a:t>Jo 20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marL="180975" indent="-180975" algn="l" eaLnBrk="1" hangingPunct="1">
              <a:spcBef>
                <a:spcPts val="0"/>
              </a:spcBef>
            </a:pPr>
            <a:r>
              <a:rPr lang="pt-PT" sz="2000" baseline="0" dirty="0" smtClean="0">
                <a:latin typeface="Arial" charset="0"/>
              </a:rPr>
              <a:t>   - A </a:t>
            </a:r>
            <a:r>
              <a:rPr lang="pt-PT" sz="2000" i="1" baseline="0" dirty="0" smtClean="0">
                <a:latin typeface="Arial" charset="0"/>
              </a:rPr>
              <a:t>morte</a:t>
            </a:r>
            <a:r>
              <a:rPr lang="pt-PT" sz="2000" baseline="0" dirty="0" smtClean="0">
                <a:latin typeface="Arial" charset="0"/>
              </a:rPr>
              <a:t> não foi o que </a:t>
            </a:r>
            <a:r>
              <a:rPr lang="pt-PT" sz="2000" i="1" baseline="0" dirty="0" smtClean="0">
                <a:latin typeface="Arial" charset="0"/>
              </a:rPr>
              <a:t>“eles” pensavam</a:t>
            </a:r>
            <a:r>
              <a:rPr lang="pt-PT" sz="2000" baseline="0" dirty="0" smtClean="0">
                <a:latin typeface="Arial" charset="0"/>
              </a:rPr>
              <a:t>…  Mas </a:t>
            </a:r>
            <a:r>
              <a:rPr lang="pt-PT" sz="2000" i="1" baseline="0" dirty="0" smtClean="0">
                <a:latin typeface="Arial" charset="0"/>
              </a:rPr>
              <a:t>O Cristo Vivo</a:t>
            </a:r>
            <a:r>
              <a:rPr lang="pt-PT" sz="2000" baseline="0" dirty="0" smtClean="0">
                <a:latin typeface="Arial" charset="0"/>
              </a:rPr>
              <a:t> é </a:t>
            </a:r>
            <a:r>
              <a:rPr lang="pt-PT" sz="2000" i="1" baseline="0" dirty="0" smtClean="0">
                <a:latin typeface="Arial" charset="0"/>
              </a:rPr>
              <a:t>“definitivo”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</a:t>
            </a:r>
            <a:r>
              <a:rPr lang="pt-PT" sz="1200" i="1" baseline="0" dirty="0" smtClean="0"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 L./ Ev. 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u="sng" baseline="0" dirty="0" smtClean="0">
                <a:latin typeface="Arial" charset="0"/>
              </a:rPr>
              <a:t>Lc 24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aseline="0" dirty="0" smtClean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Discurso de Pedro: resumo da </a:t>
            </a:r>
            <a:r>
              <a:rPr lang="pt-PT" sz="2000" i="1" baseline="0" dirty="0">
                <a:latin typeface="Arial" charset="0"/>
              </a:rPr>
              <a:t>Vida de Jesus</a:t>
            </a:r>
            <a:r>
              <a:rPr lang="pt-PT" sz="2000" baseline="0" dirty="0">
                <a:latin typeface="Arial" charset="0"/>
              </a:rPr>
              <a:t>… e  da </a:t>
            </a:r>
            <a:r>
              <a:rPr lang="pt-PT" sz="2000" i="1" baseline="0" dirty="0">
                <a:latin typeface="Arial" charset="0"/>
              </a:rPr>
              <a:t>missão</a:t>
            </a:r>
            <a:r>
              <a:rPr lang="pt-PT" sz="2000" baseline="0" dirty="0">
                <a:latin typeface="Arial" charset="0"/>
              </a:rPr>
              <a:t> dos discípulos… </a:t>
            </a:r>
            <a:r>
              <a:rPr lang="pt-PT" sz="2000" b="0" i="1" baseline="0" dirty="0">
                <a:latin typeface="Arial" charset="0"/>
              </a:rPr>
              <a:t>[ 1ª Leitura 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10 </a:t>
            </a:r>
            <a:r>
              <a:rPr lang="pt-PT" sz="2000" b="0" i="1" baseline="0" dirty="0">
                <a:latin typeface="Arial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2000" baseline="0" dirty="0">
                <a:latin typeface="Arial" charset="0"/>
              </a:rPr>
              <a:t>- Se morrermos com Cristo… Ressuscitaremos e Viveremos n’Ele Eternamente…  </a:t>
            </a:r>
            <a:r>
              <a:rPr lang="pt-PT" sz="2000" b="0" i="1" baseline="0" dirty="0">
                <a:latin typeface="Arial" charset="0"/>
              </a:rPr>
              <a:t>[ 2ª Leitura 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  </a:t>
            </a:r>
          </a:p>
        </p:txBody>
      </p:sp>
      <p:sp>
        <p:nvSpPr>
          <p:cNvPr id="46086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5796136" y="2420888"/>
            <a:ext cx="291799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Missa do Dia -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428278" y="1412776"/>
            <a:ext cx="8248178" cy="68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/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da Ressurreição do Senhor</a:t>
            </a:r>
            <a:endParaRPr lang="pt-PT" sz="3600" kern="10" spc="150" baseline="0" dirty="0">
              <a:ln w="11430"/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1043608" y="2318023"/>
            <a:ext cx="4647108" cy="534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 smtClean="0">
                <a:ln w="11430"/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 Domingo 1 da Páscoa )</a:t>
            </a:r>
            <a:endParaRPr lang="pt-PT" sz="3600" kern="10" spc="150" baseline="0" dirty="0">
              <a:ln w="11430"/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504" y="368768"/>
            <a:ext cx="9001000" cy="97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pt-PT" sz="58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Domingo </a:t>
            </a:r>
            <a:r>
              <a:rPr lang="pt-PT" sz="58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de PÁSCOA</a:t>
            </a:r>
            <a:endParaRPr lang="pt-PT" sz="5800" kern="10" baseline="0" dirty="0">
              <a:ln w="11430"/>
              <a:solidFill>
                <a:srgbClr val="CCECFF"/>
              </a:solidFill>
              <a:effectLst>
                <a:glow rad="101600">
                  <a:srgbClr val="CCFF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1" descr="https://encrypted-tbn3.google.com/images?q=tbn:ANd9GcTOhcEtVc-LnQw1oyIAQWNOljml6K7-Th_YzpKUOcfcR3d7iYWK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344" y="1154808"/>
            <a:ext cx="2894161" cy="2247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16" descr="https://encrypted-tbn2.google.com/images?q=tbn:ANd9GcTUxrHWvODqH1MhVHp7qP8hpiK15pNMRkg6QdgyIcbOja4zSaoWM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538538"/>
            <a:ext cx="2016125" cy="2457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683568" y="1268760"/>
            <a:ext cx="2764567" cy="104969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976312" y="2325278"/>
            <a:ext cx="8167688" cy="375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NESTA HORA SEM IGUAL,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MAIOR QUE O SENHOR FEZ,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 HINO TRIUNFAL</a:t>
            </a:r>
          </a:p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CORRA A TERRA, LÉS A LÉS!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NOVO HINO TRIUNFAL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CORRA A TERRA, LÉS A LÉS!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Nossa Senhora das Dores,</a:t>
            </a: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terna Mãe dos pecadores,</a:t>
            </a:r>
          </a:p>
          <a:p>
            <a:pPr lvl="2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alegrai-vos neste dia!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Ó Senhora da Alegria,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esquecei a dor e Cruz,</a:t>
            </a:r>
          </a:p>
          <a:p>
            <a:pPr lvl="4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pois já ressurgiu Jesus!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1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392586">
            <a:off x="415002" y="1260123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657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001913" cy="2789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6087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 flipV="1">
            <a:off x="1979713" y="1335088"/>
            <a:ext cx="2736000" cy="568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800225" y="5241925"/>
            <a:ext cx="254000" cy="736600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86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495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06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8938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 descr="http://www.pastoralis.com.br/pastoralis/html/uploads/photos/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571750"/>
            <a:ext cx="3941763" cy="3521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701675" y="1484313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52438" y="1557338"/>
            <a:ext cx="8367712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1. Às bodas do cordeiro Imaculado,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almas, em vestes brancas acorrei!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Pelo Batismo, rubro mar passado,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cantai a Cristo, nosso Deus e Rei!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solidFill>
                  <a:sysClr val="windowText" lastClr="000000"/>
                </a:solidFill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GLÓRIA A CRISTO, SENHOR IMORTAL,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NOSSO CORDEIRO PASCAL!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ALELUIA! ALELUIA!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spc="200" baseline="0" dirty="0">
              <a:ln w="9525">
                <a:solidFill>
                  <a:sysClr val="windowText" lastClr="000000"/>
                </a:solidFill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2. Foi a Sua divina caridade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que por nós o Seu Sangue derramou;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foi Seu infindo amor sacerdotal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que o Seu Corpo por nós sacrificou.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5950" y="5818188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2715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78458" y="980728"/>
            <a:ext cx="3155355" cy="5444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2" descr="http://1.bp.blogspot.com/_PELUdackteg/S7S3iwAnddI/AAAAAAAACwo/VXCgiSsrnAk/s1600/CordeiroPascal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651125"/>
            <a:ext cx="4535488" cy="33702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H="1" flipV="1">
            <a:off x="701675" y="147496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3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37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9540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3739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Rectângulo 1"/>
          <p:cNvSpPr/>
          <p:nvPr/>
        </p:nvSpPr>
        <p:spPr>
          <a:xfrm>
            <a:off x="407363" y="1527099"/>
            <a:ext cx="8367712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3. Às casas com o Sangue assinaladas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o anjo vingador não deu castigo.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Abriu-se o mar para Israel passar,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depois, em fúria, afoga o inimigo.</a:t>
            </a:r>
          </a:p>
          <a:p>
            <a:pPr lvl="1"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solidFill>
                  <a:sysClr val="windowText" lastClr="000000"/>
                </a:solidFill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GLÓRIA A CRISTO, SENHOR IMORTAL,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NOSSO CORDEIRO PASCAL!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ALELUIA! ALELUIA!</a:t>
            </a:r>
          </a:p>
          <a:p>
            <a:pPr lvl="1"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solidFill>
                  <a:sysClr val="windowText" lastClr="000000"/>
                </a:solidFill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solidFill>
                  <a:sysClr val="windowText" lastClr="000000"/>
                </a:solidFill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4. Agora nossa Páscoa é Jesus Cristo,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a verdadeira Vítima Pascal: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ázimo pão, dos homens alimento,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solidFill>
                    <a:sysClr val="windowText" lastClr="000000"/>
                  </a:solidFill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que renasceram da água batismal.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678458" y="986308"/>
            <a:ext cx="3155355" cy="4984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11" y="2065404"/>
            <a:ext cx="6608861" cy="2065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6" name="Picture 11" descr="https://encrypted-tbn1.google.com/images?q=tbn:ANd9GcRGw2s42UGBJLoZVsO7nonBna3qARZH0B6TEurcxDVWWY_40x45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12750"/>
            <a:ext cx="3179762" cy="172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905" y="260648"/>
            <a:ext cx="3189287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18" descr="http://www.jesusfontedeaguaviva.com.br/wp-content/uploads/2012/04/emaus01-590x53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2750"/>
            <a:ext cx="2735263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5" descr="https://encrypted-tbn1.google.com/images?q=tbn:ANd9GcQcdRGPo8bIEej7o_jxQGoFD92LxbskqQc4m9JtFAVMlgCim9M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266950" cy="2478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3" descr="https://encrypted-tbn0.google.com/images?q=tbn:ANd9GcSFKLjpnBtJyS7_qnZtF4I4P1hTq9bl8tIq3SbQSOZsmEtu5Az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4004716"/>
            <a:ext cx="2959100" cy="2160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645024"/>
            <a:ext cx="2087563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48698">
            <a:off x="211559" y="1633830"/>
            <a:ext cx="889483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Após a inicial “desorientação” (medo) face à «tumba vazia», os discípulos começam a acreditar… e serão “testemunhas ativas” da PÁSCOA de Cristo: VIDA através da morte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16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6"/>
          <p:cNvSpPr>
            <a:spLocks noChangeArrowheads="1" noChangeShapeType="1" noTextEdit="1"/>
          </p:cNvSpPr>
          <p:nvPr/>
        </p:nvSpPr>
        <p:spPr bwMode="auto">
          <a:xfrm>
            <a:off x="1835150" y="5229225"/>
            <a:ext cx="60483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POR CRISTO, O NOSSO</a:t>
            </a:r>
          </a:p>
          <a:p>
            <a:pPr algn="l"/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CORDEIRO PASCAL !</a:t>
            </a:r>
          </a:p>
        </p:txBody>
      </p:sp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08087" y="1520825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5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844675"/>
            <a:ext cx="8483600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Hoje, mais do que nunca, ao sairmos desta Eucaristia, devemos estar dispostos – como uma obrigação – a levar a todos a Mensagem da Páscoa: Vida, Amor, Unidade, Alegria… 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“Páscoa”, para nós, deve significar: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paz e amor, num mundo onde reina a guerra e o ódio...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unidade e irmandade onde reina o egoísmo e a desunião…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concórdia e harmonia onde há injustiças e mentiras…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ressurreição e vida eterna para os que não veem futuro…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008087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9" descr="http://4.bp.blogspot.com/_7ZPfeNmztGo/S7nfH3pV4lI/AAAAAAAAAMs/NjweGIXk50E/s1600/resure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1719263"/>
            <a:ext cx="3275013" cy="4373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08087" y="1520825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5783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47663" y="2101850"/>
            <a:ext cx="8569325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 ALELUIA!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LOUVOR A VÓS, Ó CRISTO!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 ALELUIA!</a:t>
            </a:r>
          </a:p>
          <a:p>
            <a:pPr lvl="1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Deus reina, Cristo impera! ALELUIA!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morte foi vencida,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Cruz venceu o inferno!</a:t>
            </a:r>
          </a:p>
          <a:p>
            <a:pPr lvl="1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Chegou o dia do Senhor! ALELUIA!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morte foi vencida,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Cruz venceu o inferno!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008087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6" descr="http://4.bp.blogspot.com/_wHFKton9GTc/S7qEGWL-2YI/AAAAAAAAARs/yGCFoNUPLLc/s1600/2519485442_a6404b4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1130300"/>
            <a:ext cx="4870450" cy="373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1338" y="2946400"/>
            <a:ext cx="7343775" cy="27860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RESSUSCITOU, RESSUSCITOU, ALELEUIA !!!</a:t>
            </a:r>
          </a:p>
          <a:p>
            <a:pPr lvl="1" algn="l"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</a:t>
            </a:r>
          </a:p>
          <a:p>
            <a:pPr lvl="1" algn="l"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RESSUSCITOU !!!</a:t>
            </a:r>
          </a:p>
          <a:p>
            <a:pPr lvl="1"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morte, sempre vencedora,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onde está agora a tua vitória?!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11" y="2065404"/>
            <a:ext cx="6608861" cy="2065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6" name="Picture 11" descr="https://encrypted-tbn1.google.com/images?q=tbn:ANd9GcRGw2s42UGBJLoZVsO7nonBna3qARZH0B6TEurcxDVWWY_40x45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12750"/>
            <a:ext cx="3179762" cy="172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905" y="260648"/>
            <a:ext cx="3189287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18" descr="http://www.jesusfontedeaguaviva.com.br/wp-content/uploads/2012/04/emaus01-590x53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2750"/>
            <a:ext cx="2735263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5" descr="https://encrypted-tbn1.google.com/images?q=tbn:ANd9GcQcdRGPo8bIEej7o_jxQGoFD92LxbskqQc4m9JtFAVMlgCim9M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266950" cy="2478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3" descr="https://encrypted-tbn0.google.com/images?q=tbn:ANd9GcSFKLjpnBtJyS7_qnZtF4I4P1hTq9bl8tIq3SbQSOZsmEtu5Az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4004716"/>
            <a:ext cx="2959100" cy="2160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573016"/>
            <a:ext cx="2087563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48698">
            <a:off x="211559" y="1633830"/>
            <a:ext cx="889483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Após a inicial “desorientação” (medo) face à «tumba vazia», os discípulos começam a acreditar… e serão “testemunhas ativas” da PÁSCOA de Cristo: VIDA através da morte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5097339" y="5517232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8" name="Multiplicar 17"/>
          <p:cNvSpPr/>
          <p:nvPr/>
        </p:nvSpPr>
        <p:spPr bwMode="auto">
          <a:xfrm>
            <a:off x="4551363" y="4941168"/>
            <a:ext cx="4592637" cy="1866654"/>
          </a:xfrm>
          <a:prstGeom prst="mathMultiply">
            <a:avLst>
              <a:gd name="adj1" fmla="val 525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t-PT" sz="2800" b="1" i="1" u="none" strike="noStrike" cap="none" normalizeH="0" baseline="30000" dirty="0" smtClean="0">
              <a:ln>
                <a:solidFill>
                  <a:srgbClr val="FF5050"/>
                </a:solidFill>
              </a:ln>
              <a:solidFill>
                <a:srgbClr val="FF505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053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2" descr="http://1.bp.blogspot.com/_NUIU61TFvK0/SeCunOFGABI/AAAAAAAACis/qhOkHSoI984/s400/Alelu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602" y="1412776"/>
            <a:ext cx="5448128" cy="432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83568" y="908720"/>
            <a:ext cx="2305050" cy="10382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Rectângulo 6"/>
          <p:cNvSpPr/>
          <p:nvPr/>
        </p:nvSpPr>
        <p:spPr>
          <a:xfrm>
            <a:off x="395288" y="2924175"/>
            <a:ext cx="8497192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DIA QUE O SENHOR FEZ,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E CANTEMOS DE ALEGRIA!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Dai graças ao Senhor porque Ele é bom,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é eterna a Sua misericórdia!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Diga a casa de Israel: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eterna a sua misericórdia!</a:t>
            </a: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 rot="20155621">
            <a:off x="496607" y="882982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0559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2230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47663" y="1065213"/>
            <a:ext cx="8545512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Pedro tomou a palavra e disse: «Vós sabeis o que aconteceu em toda a Judeia, a começar pela Galileia, depois do baptismo que João pregou: Deus ungiu com a força do Espírito Santo a Jesus de Nazaré, que passou fazendo o bem e curando a todos os que eram oprimidos pelo Demónio, porque Deus estava com Ele. Nós somos testemunhas de tudo o que Ele fez no país dos judeus e em Jerusalém; e eles mataram-n’O, suspendendo-O na cruz. Deus ressuscitou-O ao terceiro dia e permitiu-Lhe manifestar-Se, não a todo o povo, mas às testemunhas de antemão designadas por Deus, a nós que comemos e bebemos com Ele, depois de ter ressuscitado dos mortos. Jesus mandou-nos pregar ao povo e testemunhar que Ele foi constituído por Deus juiz dos vivos e dos mortos. É d’Ele que todos os profetas dão o seguinte testemunho: quem acredita n’Ele recebe pelo seu nome a remissão dos pecados»”.                                                                     </a:t>
            </a:r>
            <a:r>
              <a:rPr lang="pt-PT" sz="2000" spc="100" baseline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783809" y="5714866"/>
            <a:ext cx="725268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4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EIS O DIA QUE FEZ O SENHOR: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NELE EXULTEMOS E NOS ALEGREMOS! 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89074" y="8367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350311">
            <a:off x="393917" y="5998366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153275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325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462088" y="1590675"/>
            <a:ext cx="6350000" cy="3925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ressuscitastes com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aspirai às coisas do alto,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está Cristo, sentado à direita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Afeiçoai-vos às coisas do alto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às da terra.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vós morrestes,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vossa vida está escondida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Cristo em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Cristo, que é a vossa vida,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manifestar, também vós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haveis de manifestar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 na glória”.            (Cl 3)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4008" y="1124776"/>
            <a:ext cx="543744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spc="50" baseline="0" dirty="0">
                <a:ln w="3175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87624" y="1081088"/>
            <a:ext cx="3275286" cy="3153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3816994" y="598100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20443</TotalTime>
  <Words>2377</Words>
  <Application>Microsoft Office PowerPoint</Application>
  <PresentationFormat>Apresentação no Ecrã (4:3)</PresentationFormat>
  <Paragraphs>381</Paragraphs>
  <Slides>33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6</vt:i4>
      </vt:variant>
      <vt:variant>
        <vt:lpstr>Títulos dos diapositivos</vt:lpstr>
      </vt:variant>
      <vt:variant>
        <vt:i4>33</vt:i4>
      </vt:variant>
    </vt:vector>
  </HeadingPairs>
  <TitlesOfParts>
    <vt:vector size="46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4_Modelo de apresentação predefinido</vt:lpstr>
      <vt:lpstr>10_Modelo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1455</cp:revision>
  <dcterms:created xsi:type="dcterms:W3CDTF">2006-05-02T09:35:59Z</dcterms:created>
  <dcterms:modified xsi:type="dcterms:W3CDTF">2014-10-07T09:30:53Z</dcterms:modified>
</cp:coreProperties>
</file>