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452" r:id="rId2"/>
    <p:sldMasterId id="2147488539" r:id="rId3"/>
  </p:sldMasterIdLst>
  <p:notesMasterIdLst>
    <p:notesMasterId r:id="rId31"/>
  </p:notesMasterIdLst>
  <p:sldIdLst>
    <p:sldId id="370" r:id="rId4"/>
    <p:sldId id="281" r:id="rId5"/>
    <p:sldId id="367" r:id="rId6"/>
    <p:sldId id="353" r:id="rId7"/>
    <p:sldId id="384" r:id="rId8"/>
    <p:sldId id="258" r:id="rId9"/>
    <p:sldId id="269" r:id="rId10"/>
    <p:sldId id="372" r:id="rId11"/>
    <p:sldId id="363" r:id="rId12"/>
    <p:sldId id="354" r:id="rId13"/>
    <p:sldId id="362" r:id="rId14"/>
    <p:sldId id="379" r:id="rId15"/>
    <p:sldId id="335" r:id="rId16"/>
    <p:sldId id="262" r:id="rId17"/>
    <p:sldId id="342" r:id="rId18"/>
    <p:sldId id="380" r:id="rId19"/>
    <p:sldId id="381" r:id="rId20"/>
    <p:sldId id="326" r:id="rId21"/>
    <p:sldId id="374" r:id="rId22"/>
    <p:sldId id="378" r:id="rId23"/>
    <p:sldId id="382" r:id="rId24"/>
    <p:sldId id="383" r:id="rId25"/>
    <p:sldId id="375" r:id="rId26"/>
    <p:sldId id="376" r:id="rId27"/>
    <p:sldId id="364" r:id="rId28"/>
    <p:sldId id="377" r:id="rId29"/>
    <p:sldId id="385" r:id="rId30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000000"/>
    <a:srgbClr val="9999FF"/>
    <a:srgbClr val="9966FF"/>
    <a:srgbClr val="00FFFF"/>
    <a:srgbClr val="3399FF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9" d="100"/>
          <a:sy n="99" d="100"/>
        </p:scale>
        <p:origin x="7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30DBBC-A0A4-43C0-9114-C15482218FBA}" type="datetimeFigureOut">
              <a:rPr lang="pt-PT"/>
              <a:pPr>
                <a:defRPr/>
              </a:pPr>
              <a:t>29/09/2014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F4C7D5-8ADB-4526-AA4C-564CC6C21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66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73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D6786E8-D587-4678-AB77-58E95904293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95645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83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C7AC849-7992-4828-8CE8-2C527CFD2397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40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37053F7-CE9D-4EFE-9A98-EAD094FF9C5C}" type="slidenum">
              <a:rPr lang="pt-PT" sz="1200" smtClean="0">
                <a:solidFill>
                  <a:srgbClr val="000000"/>
                </a:solidFill>
              </a:rPr>
              <a:pPr eaLnBrk="1" hangingPunct="1"/>
              <a:t>23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952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6D5265-F055-49CF-B7D7-3F3CF0EC2B2A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20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288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87ECC3-7560-450F-B7B1-C36761DB002F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90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83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C7AC849-7992-4828-8CE8-2C527CFD23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38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7C184-C98C-4A82-9BCD-0392C5745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95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1B1B-174D-49C1-8C6A-3B652EF14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99796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557-7CAD-48A2-92CC-1B21EAD0F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4711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CC66-3E6E-4AB3-BE3F-5CA9D3471C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9265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0AB6-814B-4E8C-BDD6-06C5C90D01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372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445A-AE4C-417C-BD10-32145674E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5466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BA151-F52C-4E84-A515-E3F275A0E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491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2AEDC-6E9F-4C82-8472-E2B16ACDA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431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308D5-677C-439E-929D-51DF369F5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74509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F8DB-478E-4B0E-8114-315112D93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7863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5DDBD-845F-46BF-B2ED-1DE057A2B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6176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EA44-3A3A-44BA-99BC-8104D4E55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75909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E38B-AD09-4F48-8670-01C3422BF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9284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2CF25-10B8-4394-99A5-E7E4DCA97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9701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ED8FE-CE2C-46F1-9D7A-25281581DE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482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F4669-40FF-4168-9F54-34AE99E62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523960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A016-0E08-46A0-A362-AA6F792E77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93983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189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1307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17660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7272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72279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B463-0AEB-4F3C-9BD5-6C38EA81D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4735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879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3455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76676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58087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48839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073032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039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EE0D0-F6F5-4DC0-9E4A-EE0A0579D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35616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433C-421C-4F3D-AF90-15CED3382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63689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A53C-4F51-4B8E-A79A-4F3FEBE12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1532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AB42-8563-4C9E-BE15-D7E273465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86086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236-0B53-4EDE-BF91-A93A1AA25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952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3767-39A6-4025-A4DA-5000263EB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8326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0907127-BD6E-425A-93D9-90A6E55E8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15" r:id="rId1"/>
    <p:sldLayoutId id="2147489016" r:id="rId2"/>
    <p:sldLayoutId id="2147489017" r:id="rId3"/>
    <p:sldLayoutId id="2147489018" r:id="rId4"/>
    <p:sldLayoutId id="2147489019" r:id="rId5"/>
    <p:sldLayoutId id="2147489020" r:id="rId6"/>
    <p:sldLayoutId id="2147489021" r:id="rId7"/>
    <p:sldLayoutId id="2147489022" r:id="rId8"/>
    <p:sldLayoutId id="2147489023" r:id="rId9"/>
    <p:sldLayoutId id="2147489024" r:id="rId10"/>
    <p:sldLayoutId id="2147489025" r:id="rId11"/>
    <p:sldLayoutId id="21474890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DD0D3D6-CF43-44D6-A254-3623A7CC2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7" r:id="rId1"/>
    <p:sldLayoutId id="2147489004" r:id="rId2"/>
    <p:sldLayoutId id="2147489005" r:id="rId3"/>
    <p:sldLayoutId id="2147489006" r:id="rId4"/>
    <p:sldLayoutId id="2147489007" r:id="rId5"/>
    <p:sldLayoutId id="2147489008" r:id="rId6"/>
    <p:sldLayoutId id="2147489009" r:id="rId7"/>
    <p:sldLayoutId id="2147489010" r:id="rId8"/>
    <p:sldLayoutId id="2147489011" r:id="rId9"/>
    <p:sldLayoutId id="2147489012" r:id="rId10"/>
    <p:sldLayoutId id="2147489013" r:id="rId11"/>
    <p:sldLayoutId id="21474890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8" r:id="rId1"/>
    <p:sldLayoutId id="2147489029" r:id="rId2"/>
    <p:sldLayoutId id="2147489030" r:id="rId3"/>
    <p:sldLayoutId id="2147489031" r:id="rId4"/>
    <p:sldLayoutId id="2147489032" r:id="rId5"/>
    <p:sldLayoutId id="2147489033" r:id="rId6"/>
    <p:sldLayoutId id="2147489034" r:id="rId7"/>
    <p:sldLayoutId id="2147489035" r:id="rId8"/>
    <p:sldLayoutId id="2147489036" r:id="rId9"/>
    <p:sldLayoutId id="2147489037" r:id="rId10"/>
    <p:sldLayoutId id="2147489038" r:id="rId11"/>
    <p:sldLayoutId id="21474890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20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10" Type="http://schemas.openxmlformats.org/officeDocument/2006/relationships/image" Target="../media/image9.png"/><Relationship Id="rId4" Type="http://schemas.openxmlformats.org/officeDocument/2006/relationships/image" Target="../media/image26.jpeg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9.pn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28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9" descr="http://acaoja.files.wordpress.com/2009/03/lendo_bibl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078038"/>
            <a:ext cx="5183187" cy="3798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10" descr="http://t0.gstatic.com/images?q=tbn:ANd9GcRmyz72PXkdzBYqmgoN5nCLLhlt84drd0nCfB2fYkeE14lUfY8XY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046538"/>
            <a:ext cx="2117725" cy="2119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333750"/>
            <a:ext cx="6875462" cy="225583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«Nem </a:t>
            </a: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só de pão vive </a:t>
            </a: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homem</a:t>
            </a: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mas de toda a </a:t>
            </a: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Palavra </a:t>
            </a: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sai </a:t>
            </a:r>
            <a:endParaRPr lang="pt-PT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da boca </a:t>
            </a: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Deus».</a:t>
            </a:r>
            <a:endParaRPr lang="pt-PT" b="1" i="1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8918" name="Line 5"/>
          <p:cNvSpPr>
            <a:spLocks noChangeShapeType="1"/>
          </p:cNvSpPr>
          <p:nvPr/>
        </p:nvSpPr>
        <p:spPr bwMode="auto">
          <a:xfrm>
            <a:off x="971550" y="1700213"/>
            <a:ext cx="53292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1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22" name="Rectângulo 9"/>
          <p:cNvSpPr>
            <a:spLocks noChangeArrowheads="1"/>
          </p:cNvSpPr>
          <p:nvPr/>
        </p:nvSpPr>
        <p:spPr bwMode="auto">
          <a:xfrm>
            <a:off x="1403350" y="2187575"/>
            <a:ext cx="69135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GLÓRIA A VÓS, CRISTO,</a:t>
            </a:r>
          </a:p>
          <a:p>
            <a:pPr algn="r"/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PALAVRA DE DEUS!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943346" y="1196752"/>
            <a:ext cx="5357441" cy="5034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476375" y="2000721"/>
            <a:ext cx="6983413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Santo impeliu Jesus para o deserto.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esteve no deserto quarenta dias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era tentado por Satanás.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Vivia com os animais selvagens,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anjos serviam-n’O.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João ter sido preso,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partiu para a Galileia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pregar o Evangelho,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«Cumpriu-se o tempo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está próximo o Reino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arrependei-vos e acreditai no Evangelho»”.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259632" y="1225997"/>
            <a:ext cx="4176464" cy="3307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1987" name="WordArt 11"/>
          <p:cNvSpPr>
            <a:spLocks noChangeArrowheads="1" noChangeShapeType="1" noTextEdit="1"/>
          </p:cNvSpPr>
          <p:nvPr/>
        </p:nvSpPr>
        <p:spPr bwMode="auto">
          <a:xfrm>
            <a:off x="2195513" y="5589588"/>
            <a:ext cx="59055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LIVRA-NOS, SENHOR JESUS !</a:t>
            </a:r>
          </a:p>
        </p:txBody>
      </p:sp>
      <p:sp>
        <p:nvSpPr>
          <p:cNvPr id="41988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24038"/>
            <a:ext cx="8496300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Cristo, o Salvador, que passou pelas tentações humanas e, por isso, é capaz de compreender todo o homem tentado; e tem poder </a:t>
            </a:r>
          </a:p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nos libertar de toda a queda e pecado.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toda a confiança, pedimos-Lhe que nos livre:</a:t>
            </a:r>
          </a:p>
          <a:p>
            <a:pPr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da hipocrisia, farisaísmo, viver o Evangelho de fachada...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de viver no conforto, da procura do prazer sem limites…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do apego ao dinheiro, à fama e ao poder que escravizam...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do desânimo e da desconfiança na Bondade de Deus…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96752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2" descr="http://2.bp.blogspot.com/-800A-LssjdM/Tm5feuzHs9I/AAAAAAAAt3c/nynjShx5oXA/s1600/corpo-e-sang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13" y="1700213"/>
            <a:ext cx="4043362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4036" name="Line 6"/>
          <p:cNvSpPr>
            <a:spLocks noChangeShapeType="1"/>
          </p:cNvSpPr>
          <p:nvPr/>
        </p:nvSpPr>
        <p:spPr bwMode="auto">
          <a:xfrm flipH="1">
            <a:off x="833438" y="1398588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49275" y="2781300"/>
            <a:ext cx="8208963" cy="29781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Senhor, meu Bom Jesus Crucificado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Cruz que meu pecado preparou!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quem não há de amar, Jesus amado,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quem tão sem medida nos amou?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BOM JESUS AMANTÍSSIMO!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NÃO QUEREMOS MAIS PECAR, SENHOR!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DOCE JESUS MISERICORDIOSÍSSIMO,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VOS JURAMOS TODO O NOSSO AMOR!</a:t>
            </a:r>
          </a:p>
        </p:txBody>
      </p:sp>
      <p:pic>
        <p:nvPicPr>
          <p:cNvPr id="440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443470">
            <a:off x="611899" y="1403275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994025"/>
            <a:ext cx="264160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pic>
        <p:nvPicPr>
          <p:cNvPr id="4711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813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7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6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Depois das “provas”, Jesus inicia a sua missão e inaugura “o Reino”... </a:t>
            </a:r>
            <a:r>
              <a:rPr lang="pt-PT" sz="2000" b="0" i="1" baseline="0" dirty="0">
                <a:latin typeface="Arial" charset="0"/>
              </a:rPr>
              <a:t>[ 3ª L./ Evangelho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Mc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Após a “prova” do </a:t>
            </a:r>
            <a:r>
              <a:rPr lang="pt-PT" sz="2000" i="1" baseline="0" dirty="0">
                <a:latin typeface="Arial" charset="0"/>
              </a:rPr>
              <a:t>dilúvio</a:t>
            </a:r>
            <a:r>
              <a:rPr lang="pt-PT" sz="2000" baseline="0" dirty="0">
                <a:latin typeface="Arial" charset="0"/>
              </a:rPr>
              <a:t>, começou uma nova Humanidade (“1ª Aliança</a:t>
            </a:r>
            <a:r>
              <a:rPr lang="pt-PT" sz="2000" baseline="0" dirty="0" smtClean="0">
                <a:latin typeface="Arial" charset="0"/>
              </a:rPr>
              <a:t>”?)... 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Gn 9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 Salvação de Cristo atinge toda a Humanidade: antes d’Ele (</a:t>
            </a:r>
            <a:r>
              <a:rPr lang="pt-PT" sz="2000" i="1" baseline="0" dirty="0">
                <a:latin typeface="Arial" charset="0"/>
              </a:rPr>
              <a:t>dilúvio</a:t>
            </a:r>
            <a:r>
              <a:rPr lang="pt-PT" sz="2000" baseline="0" dirty="0">
                <a:latin typeface="Arial" charset="0"/>
              </a:rPr>
              <a:t>) e depois 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Pe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30725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771800" y="566124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1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Quaresma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4418013"/>
            <a:ext cx="237331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471988"/>
            <a:ext cx="2324100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095375"/>
            <a:ext cx="200342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1706563"/>
            <a:ext cx="1573212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915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61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2349500"/>
            <a:ext cx="41243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900559" y="980728"/>
            <a:ext cx="4823569" cy="53342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Pai Nosso …</a:t>
            </a:r>
            <a:endParaRPr lang="pt-PT" sz="3600" kern="10" dirty="0">
              <a:ln w="11430">
                <a:solidFill>
                  <a:srgbClr val="00B050"/>
                </a:solidFill>
              </a:ln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146127" y="258368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1">
                    <a:alpha val="56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916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" name="Imagem 1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29744" y="390517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Imagem 1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86170" y="3748899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82844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0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4" descr="ANJO DE PORTUGAL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168400"/>
            <a:ext cx="2424112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12" descr="http://4.bp.blogspot.com/-okWyHUyb_vo/ThovB5bV72I/AAAAAAAAAT4/GcGy0aegVFg/s400/O-que-e-Blasfemia-Contra-o-Espirito-San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165600"/>
            <a:ext cx="2665412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Line 4"/>
          <p:cNvSpPr>
            <a:spLocks noChangeShapeType="1"/>
          </p:cNvSpPr>
          <p:nvPr/>
        </p:nvSpPr>
        <p:spPr bwMode="auto">
          <a:xfrm flipH="1" flipV="1">
            <a:off x="701675" y="1628800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22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916113"/>
            <a:ext cx="8356600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COMUNGA O PÃO DA VIDA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CHEGA À TERRA PROMETIDA.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Senhor, eu creio em Vós, eu creio firmemente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sois o Rei do Céu, na Hóstia presente.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Do Céu nos enviastes o Espírito Santo,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Consolador perfeito, alívio em nosso pranto.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Para bem comungar deve a alma estar pura: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Espírito Santo é fonte de candura.</a:t>
            </a:r>
          </a:p>
        </p:txBody>
      </p:sp>
      <p:pic>
        <p:nvPicPr>
          <p:cNvPr id="5223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3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2235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6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48111" y="1050562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2" descr="http://1.bp.blogspot.com/-MDfXAV-6ecI/ThotTA1L5LI/AAAAAAAAAT0/2Kl4u455D7o/s400/DZIMO_%257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730500"/>
            <a:ext cx="4386263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701675" y="155733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12775" y="2038350"/>
            <a:ext cx="8232775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Quando vindes a nós na Hóstia consagrada,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Espírito Santo a alma é já morada.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A Santa Eucaristia é o Pão daquela vida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que, pelo Espírito Santo, em nós foi infundida.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COMUNGA O PÃO DA VIDA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CHEGA À TERRA PROMETIDA.</a:t>
            </a: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4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8" name="AutoShape 10" descr="http://1.bp.blogspot.com/-MDfXAV-6ecI/ThotTA1L5LI/AAAAAAAAAT0/2Kl4u455D7o/s400/DZIMO_%257E1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9702" y="978554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6"/>
          <p:cNvSpPr>
            <a:spLocks noChangeArrowheads="1" noChangeShapeType="1" noTextEdit="1"/>
          </p:cNvSpPr>
          <p:nvPr/>
        </p:nvSpPr>
        <p:spPr bwMode="auto">
          <a:xfrm>
            <a:off x="1476375" y="5607050"/>
            <a:ext cx="676751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CONVERTEI-VOS E ACREDITAI NA PALAVRA!</a:t>
            </a:r>
          </a:p>
        </p:txBody>
      </p:sp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44488" y="1824038"/>
            <a:ext cx="8486775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início desta Quaresma é mais um apelo vigoroso às nossas consciências, precisamente quando nos sentimos, por ventura, um tanto perdidos, tristes ou desanimados no nosso ambiente familiar e/ou social.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ao começarmos esta Quaresma: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escutamos a voz dos “profetas”, que nos orientam...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seguimos o caminho traçado por Jesus, que nos guia…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levantamo-nos com coração novo e “de mãos dadas”…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deixamos os pensamentos tristes e os desejos inúteis…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8" descr="http://perlbal.hi-pi.com/blog-images/403715/mn/1239716543/Silencio-meu-coracao-dormi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190750"/>
            <a:ext cx="4789487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76263" y="1341438"/>
            <a:ext cx="7662862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VIDA POR NÓS DESTES, 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BOM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SALVAR O HOMEM PECADOR!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Tomai, Senhor, o nosso coração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ensinai-o a amar-Vos sem medida;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ver em cada próximo um irmão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 quem, no altar, ofereceis a vida.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8" descr="http://1.bp.blogspot.com/-GwZf7EppyxE/TzVwT_UF3II/AAAAAAAABF0/lYdoHNSHVW4/s1600/Vestigios+e+Fa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404813"/>
            <a:ext cx="4097338" cy="2800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16" descr="http://3.bp.blogspot.com/-LFQkiZK7U6E/TqaetBWv-NI/AAAAAAAAAKI/fDmfdnrhV9Y/s1600/cr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404813"/>
            <a:ext cx="3378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7" descr="http://jornalgospelnews.com.br/wp-content/uploads/2010/01/Prova%C3%A7%C3%A3o-300x2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342900"/>
            <a:ext cx="3363913" cy="2466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2" descr="http://3.bp.blogspot.com/_4U20L20Beg4/STRh6uU2-bI/AAAAAAAABmU/mKk3Xwhosns/s400/2503692824_ce181cb9cf%5B1%5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802600"/>
            <a:ext cx="3559175" cy="2650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6" descr="https://lh6.googleusercontent.com/-asE7xREihqY/TWtrkn0MjII/AAAAAAAAAJA/FnDyZSCf5mE/s320/f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3652838"/>
            <a:ext cx="3998913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4500563"/>
            <a:ext cx="2601912" cy="188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6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7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 rot="21157394">
            <a:off x="405680" y="1676596"/>
            <a:ext cx="8621820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nos prepararmos a uma missão que é importante,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será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preciso passarmos antes por um tempo de “prova” (</a:t>
            </a:r>
            <a:r>
              <a:rPr lang="pt-PT" sz="37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“40 dias”?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…  Jesus vai à nossa frente para nos dar exemplo…</a:t>
            </a: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023267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8" descr="http://1.bp.blogspot.com/-GwZf7EppyxE/TzVwT_UF3II/AAAAAAAABF0/lYdoHNSHVW4/s1600/Vestigios+e+Fa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404813"/>
            <a:ext cx="4097338" cy="2800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16" descr="http://3.bp.blogspot.com/-LFQkiZK7U6E/TqaetBWv-NI/AAAAAAAAAKI/fDmfdnrhV9Y/s1600/cr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404813"/>
            <a:ext cx="3378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7" descr="http://jornalgospelnews.com.br/wp-content/uploads/2010/01/Prova%C3%A7%C3%A3o-300x2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342900"/>
            <a:ext cx="3363913" cy="2466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2" descr="http://3.bp.blogspot.com/_4U20L20Beg4/STRh6uU2-bI/AAAAAAAABmU/mKk3Xwhosns/s400/2503692824_ce181cb9cf%5B1%5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802600"/>
            <a:ext cx="3559175" cy="2650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6" descr="https://lh6.googleusercontent.com/-asE7xREihqY/TWtrkn0MjII/AAAAAAAAAJA/FnDyZSCf5mE/s320/f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3652838"/>
            <a:ext cx="3998913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4500563"/>
            <a:ext cx="2601912" cy="188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5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6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7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Rectângulo 15"/>
          <p:cNvSpPr/>
          <p:nvPr/>
        </p:nvSpPr>
        <p:spPr>
          <a:xfrm rot="21157394">
            <a:off x="405680" y="1676596"/>
            <a:ext cx="8621820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nos prepararmos a uma missão que é importante,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será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preciso passarmos antes por um tempo de “prova” (</a:t>
            </a:r>
            <a:r>
              <a:rPr lang="pt-PT" sz="37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“40 dias”?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…  Jesus vai à nossa frente para nos dar exemplo…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 descr="http://1.bp.blogspot.com/_I0shUWsDcLc/S_xdj7ULQlI/AAAAAAAAA_Y/SoY70Wf_nzY/s1600/SALVAO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66888"/>
            <a:ext cx="383857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27584" y="1556791"/>
            <a:ext cx="7344816" cy="415498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CHEGARAM OS DIAS DE PENITÊNCIA: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EXPIEMOS NOSSOS PECADOS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SALVAREMOS NOSSAS ALMAS.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EXPIEMOS NOSSOS PECADOS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SALVAREMOS NOSSAS ALMAS.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Tende piedade de mim,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Deus, tende piedade,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em Vós eu procuro refúgio;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me abrigo à sombra das vossas asas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até que passe a tormenta.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4758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584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70588" y="544353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71550" y="1803400"/>
            <a:ext cx="6843713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“Deus disse a Noé e a seus filhos: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«Estabelecerei a minha aliança convosco,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vossa descendência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todos os seres vivos que vos acompanham: as aves, os animais domésticos, os animais selvagens que estão convosco,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quantos saíram da arca e agora vivem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terra. Estabelecerei convosco a minha aliança: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hoje em diante nenhuma criatura será exterminada pelas águas do dilúvio,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nunca mais um dilúvio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devastará a terra».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75655" y="105273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07703" y="5373216"/>
            <a:ext cx="6937847" cy="10211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todos os vossos caminhos,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são amor e verdade,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os que são fiéis à vossa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aliança!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1" y="964279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00113" y="1196975"/>
            <a:ext cx="6840537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disse ainda: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sinal da aliança que estabeleço convosco e com todos os animais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vivem entre vós,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todas as gerações futuras: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aparecer o meu arco sobre as nuvens,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será um sinal da aliança entre Mim e 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que Eu cobrir a terra de nuvens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aparecer nas nuvens o arco,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recordarei a minha aliança convosco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todos os seres vivos,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nunca mais as águas formarão um dilúvio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destruir todas as criaturas»”.           (Gn 9)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5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27248">
            <a:off x="381502" y="5673208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7892" name="Seta para baixo 10"/>
          <p:cNvSpPr>
            <a:spLocks noChangeArrowheads="1"/>
          </p:cNvSpPr>
          <p:nvPr/>
        </p:nvSpPr>
        <p:spPr bwMode="auto">
          <a:xfrm rot="-1879668">
            <a:off x="6965654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/>
          </a:p>
        </p:txBody>
      </p:sp>
      <p:pic>
        <p:nvPicPr>
          <p:cNvPr id="3789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4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84213" y="1268413"/>
            <a:ext cx="7654925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 Cristo morreu uma só vez pelos pecados – o Justo pelos injustos –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vos conduzir a Deus. Morreu segundo a carne, mas voltou à vida pelo Espírito. Foi por este Espírito que Ele foi pregar aos espíritos que estavam na prisão da morte e tinham sido outrora rebeldes, quando,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dias de Noé, Deus esperava com paciência, enquanto se construía a arca, na qual poucas pessoas, oito apenas, se salvaram através da água. Esta água é figura do Batismo que agora vos salva, que não é uma purificação da imundície corporal, mas o compromisso para com Deus de uma boa consciência; ele vos salva pela ressurreição de Jesus Cristo, que subiu ao Céu e está à direita de Deus, tendo sob o seu domínio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Anjos, as Dominações e as Potestades”.      (1 Pe 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5978525"/>
            <a:ext cx="4916114" cy="402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16872</TotalTime>
  <Words>1525</Words>
  <Application>Microsoft Office PowerPoint</Application>
  <PresentationFormat>Apresentação no Ecrã (4:3)</PresentationFormat>
  <Paragraphs>264</Paragraphs>
  <Slides>27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27</vt:i4>
      </vt:variant>
    </vt:vector>
  </HeadingPairs>
  <TitlesOfParts>
    <vt:vector size="38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1250</cp:revision>
  <dcterms:created xsi:type="dcterms:W3CDTF">2006-05-02T09:35:59Z</dcterms:created>
  <dcterms:modified xsi:type="dcterms:W3CDTF">2014-09-29T08:51:14Z</dcterms:modified>
</cp:coreProperties>
</file>