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3273" r:id="rId3"/>
    <p:sldMasterId id="2147493580" r:id="rId4"/>
    <p:sldMasterId id="2147493593" r:id="rId5"/>
    <p:sldMasterId id="2147493606" r:id="rId6"/>
    <p:sldMasterId id="2147493619" r:id="rId7"/>
  </p:sldMasterIdLst>
  <p:notesMasterIdLst>
    <p:notesMasterId r:id="rId38"/>
  </p:notesMasterIdLst>
  <p:sldIdLst>
    <p:sldId id="370" r:id="rId8"/>
    <p:sldId id="281" r:id="rId9"/>
    <p:sldId id="367" r:id="rId10"/>
    <p:sldId id="353" r:id="rId11"/>
    <p:sldId id="386" r:id="rId12"/>
    <p:sldId id="382" r:id="rId13"/>
    <p:sldId id="403" r:id="rId14"/>
    <p:sldId id="372" r:id="rId15"/>
    <p:sldId id="390" r:id="rId16"/>
    <p:sldId id="363" r:id="rId17"/>
    <p:sldId id="401" r:id="rId18"/>
    <p:sldId id="354" r:id="rId19"/>
    <p:sldId id="379" r:id="rId20"/>
    <p:sldId id="400" r:id="rId21"/>
    <p:sldId id="307" r:id="rId22"/>
    <p:sldId id="335" r:id="rId23"/>
    <p:sldId id="404" r:id="rId24"/>
    <p:sldId id="342" r:id="rId25"/>
    <p:sldId id="387" r:id="rId26"/>
    <p:sldId id="388" r:id="rId27"/>
    <p:sldId id="405" r:id="rId28"/>
    <p:sldId id="409" r:id="rId29"/>
    <p:sldId id="407" r:id="rId30"/>
    <p:sldId id="389" r:id="rId31"/>
    <p:sldId id="408" r:id="rId32"/>
    <p:sldId id="393" r:id="rId33"/>
    <p:sldId id="394" r:id="rId34"/>
    <p:sldId id="397" r:id="rId35"/>
    <p:sldId id="377" r:id="rId36"/>
    <p:sldId id="402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FFFFFF"/>
    <a:srgbClr val="009900"/>
    <a:srgbClr val="CCECFF"/>
    <a:srgbClr val="FF6600"/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26" autoAdjust="0"/>
    <p:restoredTop sz="94628" autoAdjust="0"/>
  </p:normalViewPr>
  <p:slideViewPr>
    <p:cSldViewPr>
      <p:cViewPr varScale="1">
        <p:scale>
          <a:sx n="94" d="100"/>
          <a:sy n="94" d="100"/>
        </p:scale>
        <p:origin x="9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9943AF7-EA40-4191-B389-F3DA469221F6}" type="datetimeFigureOut">
              <a:rPr lang="pt-PT"/>
              <a:pPr>
                <a:defRPr/>
              </a:pPr>
              <a:t>14/10/2014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46FE5A-B5A4-4964-84AC-7B8BD82FCE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2183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0880014-3873-4026-8789-7DFF92112949}" type="slidenum">
              <a:rPr lang="pt-PT" altLang="pt-PT" sz="1200"/>
              <a:pPr eaLnBrk="1" hangingPunct="1"/>
              <a:t>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31930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49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C0E4C6-D0A9-4927-A9F3-8CE1ADCD9B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46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6A92F1-9FEB-4E0C-B620-BB508ACB252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30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36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06FDB43-51D2-4898-8E6D-CDC069121ADD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06055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6A92F1-9FEB-4E0C-B620-BB508ACB252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A97480-78C5-4AE5-9110-BA3B874AA24D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7264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40C4989-EC3C-4B0B-A876-62851080549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11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20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09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1D24A4-8304-42BA-A174-4EBCC9C86DA6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0213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19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D05C58-781F-4B62-99AA-D495D4CB7C6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41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29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995EC1-0088-403E-9ED3-7BE55A8DCC5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53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0F5752B-A6F6-4F03-A025-657FDF481A2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2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CB303-1675-4427-92F8-19FDE9013D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2048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FFA75-D5A3-41C8-A1F2-4E4E98BFA0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27046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5198E-3541-432E-B4CD-71285F97BC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65206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0A064-9D47-4B39-B5CB-53A0AD82EC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55936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2DBFC7B-2266-40D4-922E-5B12CED016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8070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973D6C6-E367-4BC2-8541-92CDDEC4F7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5292808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8234ED-0DF0-4869-A20B-84CE781419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1374483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74A33621-040E-40B1-A3FE-AAF5AF2CDF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0309827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0312E71-B1D4-4A5C-99F3-E7C27718DB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38494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6EFE428-9ECE-4912-8A9C-F2F2222B5D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637329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304F57A4-956E-4A60-921F-6BA78E2D06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85766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A5B36-D495-4E22-B584-8F7EF6CEDD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277660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706BC18-9F87-4CE6-A9E7-72E7962C73F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99385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CA7C5A-9EC5-484E-96D0-E8E1E4DFE1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163743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6B29B6F-929B-4278-BCFB-6F8507D3B6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507982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7C47B1E-BA57-444A-A6F8-020012B0AF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477052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0FC8CF-5475-47EC-9AE6-154CBAC5FC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1003469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99E221E-C6F7-4815-B539-B7EF25E8FE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7255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1044037-15B4-4C34-9490-8F518A7762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744101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1B0A58A-B1E9-4C1B-9866-42825E1C8A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505331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5802345-3E08-4347-9F55-F38087677F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728606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C811B5D-583A-494E-B6D9-649CCE911D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70382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C7B17-E08E-4D5D-9A50-56389D5B53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272472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389B583-30DE-4C9E-9BB0-D33370617D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8839767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D426ED8-B504-45E9-B325-47E2AD072B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643685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36D7F00-0C12-4636-940A-018363E215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05537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2E69B80-0F0A-45E5-B556-6347D87FBA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5865559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6D69224-17A7-45E4-BAC5-C8E8DCB052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09188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FD61EC8-A8C7-4EF2-ABD5-0D4BCBCD93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152609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D5387F1-D11C-43B3-B32E-3C50861022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323996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8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9920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698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9E6C9-C11A-41CC-85DB-44B95C228C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564848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5342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2482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4013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715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475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4468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0840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2440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2740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951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3634B-9280-415C-B306-407EF78EB7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357281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111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53486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6057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529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83473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1003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2110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5471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271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78979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B892D-9B2B-45A9-968A-02941BB021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366873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094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776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813239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848918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34637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59108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43634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4765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89930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227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3D108-A803-48E9-BE9C-2F9E9A377B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882323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12171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67308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93007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4659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275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0504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6586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3709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4630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53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844E4-7D7C-46D0-8570-7E4D024B6A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106268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1974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1249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3008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1459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646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FE9A-F17B-4EBC-8CE4-A1BD28E04F8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12164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9B1509D7-0BA5-4A3B-886D-36C0F724C89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42" r:id="rId1"/>
    <p:sldLayoutId id="2147493543" r:id="rId2"/>
    <p:sldLayoutId id="2147493544" r:id="rId3"/>
    <p:sldLayoutId id="2147493545" r:id="rId4"/>
    <p:sldLayoutId id="2147493546" r:id="rId5"/>
    <p:sldLayoutId id="2147493547" r:id="rId6"/>
    <p:sldLayoutId id="2147493548" r:id="rId7"/>
    <p:sldLayoutId id="2147493549" r:id="rId8"/>
    <p:sldLayoutId id="2147493550" r:id="rId9"/>
    <p:sldLayoutId id="2147493551" r:id="rId10"/>
    <p:sldLayoutId id="2147493552" r:id="rId11"/>
    <p:sldLayoutId id="21474935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753CE56-804B-40F6-A810-9CFD8236FE7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54" r:id="rId1"/>
    <p:sldLayoutId id="2147493555" r:id="rId2"/>
    <p:sldLayoutId id="2147493556" r:id="rId3"/>
    <p:sldLayoutId id="2147493557" r:id="rId4"/>
    <p:sldLayoutId id="2147493558" r:id="rId5"/>
    <p:sldLayoutId id="2147493559" r:id="rId6"/>
    <p:sldLayoutId id="2147493560" r:id="rId7"/>
    <p:sldLayoutId id="2147493561" r:id="rId8"/>
    <p:sldLayoutId id="2147493562" r:id="rId9"/>
    <p:sldLayoutId id="2147493563" r:id="rId10"/>
    <p:sldLayoutId id="2147493564" r:id="rId11"/>
    <p:sldLayoutId id="21474935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F1ED9A7-CC73-4002-8E61-2E9B834F09F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68" r:id="rId1"/>
    <p:sldLayoutId id="2147493569" r:id="rId2"/>
    <p:sldLayoutId id="2147493570" r:id="rId3"/>
    <p:sldLayoutId id="2147493571" r:id="rId4"/>
    <p:sldLayoutId id="2147493572" r:id="rId5"/>
    <p:sldLayoutId id="2147493573" r:id="rId6"/>
    <p:sldLayoutId id="2147493574" r:id="rId7"/>
    <p:sldLayoutId id="2147493575" r:id="rId8"/>
    <p:sldLayoutId id="2147493576" r:id="rId9"/>
    <p:sldLayoutId id="2147493577" r:id="rId10"/>
    <p:sldLayoutId id="2147493578" r:id="rId11"/>
    <p:sldLayoutId id="21474935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5635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581" r:id="rId1"/>
    <p:sldLayoutId id="2147493582" r:id="rId2"/>
    <p:sldLayoutId id="2147493583" r:id="rId3"/>
    <p:sldLayoutId id="2147493584" r:id="rId4"/>
    <p:sldLayoutId id="2147493585" r:id="rId5"/>
    <p:sldLayoutId id="2147493586" r:id="rId6"/>
    <p:sldLayoutId id="2147493587" r:id="rId7"/>
    <p:sldLayoutId id="2147493588" r:id="rId8"/>
    <p:sldLayoutId id="2147493589" r:id="rId9"/>
    <p:sldLayoutId id="2147493590" r:id="rId10"/>
    <p:sldLayoutId id="2147493591" r:id="rId11"/>
    <p:sldLayoutId id="21474935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7518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594" r:id="rId1"/>
    <p:sldLayoutId id="2147493595" r:id="rId2"/>
    <p:sldLayoutId id="2147493596" r:id="rId3"/>
    <p:sldLayoutId id="2147493597" r:id="rId4"/>
    <p:sldLayoutId id="2147493598" r:id="rId5"/>
    <p:sldLayoutId id="2147493599" r:id="rId6"/>
    <p:sldLayoutId id="2147493600" r:id="rId7"/>
    <p:sldLayoutId id="2147493601" r:id="rId8"/>
    <p:sldLayoutId id="2147493602" r:id="rId9"/>
    <p:sldLayoutId id="2147493603" r:id="rId10"/>
    <p:sldLayoutId id="2147493604" r:id="rId11"/>
    <p:sldLayoutId id="21474936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8347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607" r:id="rId1"/>
    <p:sldLayoutId id="2147493608" r:id="rId2"/>
    <p:sldLayoutId id="2147493609" r:id="rId3"/>
    <p:sldLayoutId id="2147493610" r:id="rId4"/>
    <p:sldLayoutId id="2147493611" r:id="rId5"/>
    <p:sldLayoutId id="2147493612" r:id="rId6"/>
    <p:sldLayoutId id="2147493613" r:id="rId7"/>
    <p:sldLayoutId id="2147493614" r:id="rId8"/>
    <p:sldLayoutId id="2147493615" r:id="rId9"/>
    <p:sldLayoutId id="2147493616" r:id="rId10"/>
    <p:sldLayoutId id="2147493617" r:id="rId11"/>
    <p:sldLayoutId id="21474936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158976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620" r:id="rId1"/>
    <p:sldLayoutId id="2147493621" r:id="rId2"/>
    <p:sldLayoutId id="2147493622" r:id="rId3"/>
    <p:sldLayoutId id="2147493623" r:id="rId4"/>
    <p:sldLayoutId id="2147493624" r:id="rId5"/>
    <p:sldLayoutId id="2147493625" r:id="rId6"/>
    <p:sldLayoutId id="2147493626" r:id="rId7"/>
    <p:sldLayoutId id="2147493627" r:id="rId8"/>
    <p:sldLayoutId id="2147493628" r:id="rId9"/>
    <p:sldLayoutId id="2147493629" r:id="rId10"/>
    <p:sldLayoutId id="2147493630" r:id="rId11"/>
    <p:sldLayoutId id="21474936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4506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506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7" name="Seta para baixo 10"/>
          <p:cNvSpPr>
            <a:spLocks noChangeArrowheads="1"/>
          </p:cNvSpPr>
          <p:nvPr/>
        </p:nvSpPr>
        <p:spPr bwMode="auto">
          <a:xfrm rot="-1879668">
            <a:off x="65786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             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73075" y="1052513"/>
            <a:ext cx="84201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Cristo veio como sumo sacerdote dos bens futuros. Atravessou o tabernáculo maior e mais perfeito, que não foi feito por mãos humanas, nem pertence a este mundo,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entrou de uma vez para sempre no Santuário.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derramou sangue de cabritos e novilhos, mas o seu próprio Sangue, e alcançou-nos uma redenção eterna.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se o sangue de cabritos e de toiros e a cinza de vitela, aspergidos sobre os que estão impuros,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santificam em ordem à pureza legal, quanto mais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sangue de Cristo, que pelo Espírito eterno Se ofereceu a Deus como vítima sem mancha, purificará a nossa consciência das obras mortas, para servirmos ao Deus vivo! Por isso, Ele é mediador de uma nova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que, intervindo a sua morte para remissão das transgressões cometidas durante a primeira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são chamados recebam a herança eterna prometida”.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    (Heb 9)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800736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240930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1915894" cy="15612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5300" name="CaixaDeTexto 1"/>
          <p:cNvSpPr txBox="1">
            <a:spLocks noChangeArrowheads="1"/>
          </p:cNvSpPr>
          <p:nvPr/>
        </p:nvSpPr>
        <p:spPr bwMode="auto">
          <a:xfrm>
            <a:off x="5435600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pt-PT" altLang="pt-PT" sz="1800" i="1" baseline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2370138"/>
            <a:ext cx="4005262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erra, exulta de alegria,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louva o teu pastor e guia,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teus hinos, tua voz.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Q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uanto possas tanto ouses,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louvá-l’O não repouses.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Sempre excede o teu louvor.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H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oje a Igreja te convida: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pão vivo que dá vida,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com ela celebrar.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ste pão - que o mundo creia -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Jesus na santa Ceia,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foi entregue aos que escolheu.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473575" y="1282700"/>
            <a:ext cx="4275138" cy="51704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is o pão que os Anjos comem,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transformado em pão do homem;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os filhos o consomem: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será lançado aos cães.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 sinais prefigurado,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Abraão imolado,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cordeiro aos pais foi dado,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deserto foi maná.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om pastor, pão da verdade,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tende de nós piedade,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conservai-nos na unidade,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extingui nossa orfandade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conduzi-nos ao Pai.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mortais dando comida,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dais também o pão da vida: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a família assim nutrida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seja um dia reunida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aos convivas lá do Céu.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705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“SEQUÊNCIA”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 descr="http://jonasabramelin.files.wordpress.com/2011/06/corpus-christi-2009.jpg?w=5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844824"/>
            <a:ext cx="4164308" cy="304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133600"/>
            <a:ext cx="6589713" cy="3743325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pão vivo descido do Céu, </a:t>
            </a:r>
            <a:endParaRPr lang="pt-PT" sz="44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diz </a:t>
            </a: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Senhor.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comer deste pão viverá eternamente.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</a:t>
            </a:r>
            <a:endParaRPr lang="pt-PT" sz="340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971550" y="1628775"/>
            <a:ext cx="410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73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54863" y="58483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088" y="1557338"/>
            <a:ext cx="7993062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primeiro dia dos Ázimos,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se imolava o cordeiro pascal,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perguntaram a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«Onde queres que façamos os preparativos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comer a Páscoa?».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enviou dois discípulos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«Ide à cidade. Virá ao vosso encontro um homem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uma bilha de água.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Segui-o e, onde ele entrar, dizei ao dono da casa: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Mestre pergunta: Onde está a sala,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hei de comer a Páscoa com os meus discípulos?».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vos mostrará uma grande sala no andar superior, alcatifada e pronta. Preparai-nos lá o que é preciso».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04977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83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05339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25488" y="1341438"/>
            <a:ext cx="80946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partiram e foram à cidade.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Encontraram tudo como Jesus lhes tinha dito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prepararam a Páscoa.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comiam, Jesus tomou o pão,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recitou a bênção e partiu-o,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deu-o aos discípulos e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«Tomai: isto é o meu corpo».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tomou um cálice, deu graças e entregou-lho.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beberam dele. Disse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meu sangue, o sangue da nova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derramado pela multidão dos homens.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voltarei a beber do fruto da videira, até ao dia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beberei do vinho novo no reino de Deus».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Cantaram os salmos e saíram para o monte das Oliveiras”.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(Mc 14)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14357" y="905339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0419" name="WordArt 11"/>
          <p:cNvSpPr>
            <a:spLocks noChangeArrowheads="1" noChangeShapeType="1" noTextEdit="1"/>
          </p:cNvSpPr>
          <p:nvPr/>
        </p:nvSpPr>
        <p:spPr bwMode="auto">
          <a:xfrm>
            <a:off x="1619673" y="5301208"/>
            <a:ext cx="6624216" cy="8646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QUE É A NOVA ALIANÇA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NO TEU CORPO,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0420" name="Line 12"/>
          <p:cNvSpPr>
            <a:spLocks noChangeShapeType="1"/>
          </p:cNvSpPr>
          <p:nvPr/>
        </p:nvSpPr>
        <p:spPr bwMode="auto">
          <a:xfrm>
            <a:off x="3500438" y="1628800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41462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54025" y="1914525"/>
            <a:ext cx="843915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Cristo, vivo e presente neste Sacramento de Amor, que neste dia é aclamado e exaltado em tantas partes do mundo. Pela sua entrega total, através do único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eterno Sacrifício do Seu Corpo e Sangue,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Unidade e comunhão para os cristãos e todos os homens...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todos os fiéis do mundo, formem um povo de irmãos...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nos ilumine para atingirmos o sentido vital da morte...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as nossas Comunidades cristãs, a força do Amor que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necessitam na sua caminhada em direção à Vida…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072643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92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1" descr="http://fotos.sapo.pt/kE096qoTZhYfsytFWg4h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727" y="1816917"/>
            <a:ext cx="4337657" cy="3312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2468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774093" y="1614490"/>
            <a:ext cx="7704138" cy="4694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TOMAI E RECEBEI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HORAS DO MEU DIA: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ALEGRIAS E DORES,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PENAS E TRABALHOS.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FORA EU RICO, SENHOR,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MUITO VOS DARIA;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SEI QUE NADA VALHO.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Que tenho eu, meu Deus, 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pôr sobre a patena,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as mãos do sacerdote elevam no altar,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não ser esta imensa, esta infinita pena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nada ter p’ra dar?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34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34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34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6084" name="Text Box 16"/>
          <p:cNvSpPr txBox="1">
            <a:spLocks noChangeArrowheads="1"/>
          </p:cNvSpPr>
          <p:nvPr/>
        </p:nvSpPr>
        <p:spPr bwMode="auto">
          <a:xfrm>
            <a:off x="395288" y="3527425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Na Nova Aliança, 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Sangue</a:t>
            </a:r>
            <a:r>
              <a:rPr lang="pt-PT" altLang="pt-PT" sz="2000" baseline="0" dirty="0">
                <a:latin typeface="Arial" panose="020B0604020202020204" pitchFamily="34" charset="0"/>
              </a:rPr>
              <a:t> do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Cordeiro</a:t>
            </a:r>
            <a:r>
              <a:rPr lang="pt-PT" altLang="pt-PT" sz="2000" baseline="0" dirty="0">
                <a:latin typeface="Arial" panose="020B0604020202020204" pitchFamily="34" charset="0"/>
              </a:rPr>
              <a:t> de Deus, Cristo,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substitui 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outros ritos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[3ª L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./ Ev.</a:t>
            </a:r>
            <a:r>
              <a:rPr lang="pt-PT" altLang="pt-PT" sz="20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Mc 14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 primeira aliança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(AT) </a:t>
            </a:r>
            <a:r>
              <a:rPr lang="pt-PT" altLang="pt-PT" sz="2000" baseline="0" dirty="0">
                <a:latin typeface="Arial" panose="020B0604020202020204" pitchFamily="34" charset="0"/>
              </a:rPr>
              <a:t>era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“selada”</a:t>
            </a:r>
            <a:r>
              <a:rPr lang="pt-PT" altLang="pt-PT" sz="2000" baseline="0" dirty="0">
                <a:latin typeface="Arial" panose="020B0604020202020204" pitchFamily="34" charset="0"/>
              </a:rPr>
              <a:t> com sangue de animais sacrificados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…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Ex 24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Jesus é, ao mesmo tempo,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Sacerdote</a:t>
            </a:r>
            <a:r>
              <a:rPr lang="pt-PT" altLang="pt-PT" sz="2000" baseline="0" dirty="0">
                <a:latin typeface="Arial" panose="020B0604020202020204" pitchFamily="34" charset="0"/>
              </a:rPr>
              <a:t> 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Vítima</a:t>
            </a:r>
            <a:r>
              <a:rPr lang="pt-PT" altLang="pt-PT" sz="2000" baseline="0" dirty="0">
                <a:latin typeface="Arial" panose="020B0604020202020204" pitchFamily="34" charset="0"/>
              </a:rPr>
              <a:t> de valor Salvífico único e Eterno…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Heb </a:t>
            </a:r>
            <a:r>
              <a:rPr lang="pt-PT" altLang="pt-PT" sz="2000" baseline="0" dirty="0">
                <a:latin typeface="Arial" panose="020B0604020202020204" pitchFamily="34" charset="0"/>
              </a:rPr>
              <a:t>9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46085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09642"/>
            <a:ext cx="3312368" cy="4996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15"/>
          <p:cNvSpPr>
            <a:spLocks noChangeArrowheads="1" noChangeShapeType="1" noTextEdit="1"/>
          </p:cNvSpPr>
          <p:nvPr/>
        </p:nvSpPr>
        <p:spPr bwMode="auto">
          <a:xfrm>
            <a:off x="431267" y="476673"/>
            <a:ext cx="8245189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Santíssimo CORPO</a:t>
            </a:r>
          </a:p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 SANGUE de CRISTO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4139952" y="2924942"/>
            <a:ext cx="4464496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-Solenidade-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899592" y="2132856"/>
            <a:ext cx="741682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>
                  <a:solidFill>
                    <a:srgbClr val="CCECFF"/>
                  </a:solidFill>
                </a:ln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“Corpo de Deus” -</a:t>
            </a:r>
            <a:endParaRPr lang="pt-PT" sz="3600" kern="10" spc="150" baseline="0" dirty="0">
              <a:ln w="11430">
                <a:solidFill>
                  <a:srgbClr val="CCECFF"/>
                </a:solidFill>
              </a:ln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020272" y="5229200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191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727" y="1342280"/>
            <a:ext cx="8292753" cy="4823024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proclamamos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18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484784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3768" y="2852936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199605" y="450912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1064017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192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5875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86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86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86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782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6" descr="http://4.bp.blogspot.com/--Ug8qQ_JmHg/TgU-Gn22pZI/AAAAAAAAC1c/cxw_xj4suZI/s1600/SantaCe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49" y="1484312"/>
            <a:ext cx="4648489" cy="3168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06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500063" y="1695450"/>
            <a:ext cx="7910512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BANQUETE SAGRADO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MESA DO ALTAR,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ALIMENTO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QUEM COMUNGAR!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Foi na noite santa da ceia pascal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o Divino Mestre fez outro Natal.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Tomou o pão da mesa e abençoou dizendo: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Isto é o Meu Corpo; eis novo alimento!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 a taça do vinho tomou em seguida,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abençoou e disse: Eis nova bebida!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Meu Sangue vos dou. Tende confiança.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Será o penhor da Nova Aliança.</a:t>
            </a:r>
          </a:p>
        </p:txBody>
      </p:sp>
      <p:pic>
        <p:nvPicPr>
          <p:cNvPr id="706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00851" y="5970907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6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066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4" descr="http://www.umnovocaminho.com/nc/wp-content/uploads/2011/06/Corpo-de-D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635" y="1534847"/>
            <a:ext cx="4349741" cy="3262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04069" y="2432890"/>
            <a:ext cx="7799387" cy="30418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BANQUETE SAGRADO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MESA DO ALTAR,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ALIMENTO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QUEM COMUNGAR!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Depois, longamente, rezando a “oração”,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pediu para os seus a paz e a união.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Amai-vos todos como Eu vos amei!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vos deixo órfãos; a vós voltarei!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 flipH="1" flipV="1">
            <a:off x="1079500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68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07013" y="100647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8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168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124784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6"/>
          <p:cNvSpPr>
            <a:spLocks noChangeArrowheads="1" noChangeShapeType="1" noTextEdit="1"/>
          </p:cNvSpPr>
          <p:nvPr/>
        </p:nvSpPr>
        <p:spPr bwMode="auto">
          <a:xfrm>
            <a:off x="1763688" y="5183668"/>
            <a:ext cx="6552728" cy="9226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QUE É SINAL 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DE ALIANÇA E DE AMOR!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7270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408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843088"/>
            <a:ext cx="84772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antes de nos despedirmos, apresentamos ainda outras necessidades, porque nesta Festa do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«Corpo de Deus», temos imensa confiança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infinita misericórdia de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	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sabemos que Ele pode e quer: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tornar o nosso coração de pedra em coração de carne...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transformar o nosso coração frio em coração sensível…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que o nosso coração respire Vida, passando pela morte…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encher de Vida o nosso coração, pela sua Ressurreição...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1" descr="http://www.radiocoracao.org/media/images/3872/3872/4e05ed2049e6609a2bab65ca678e3de263170f24aa7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690907"/>
            <a:ext cx="5867668" cy="3898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08013" y="1341438"/>
            <a:ext cx="8099425" cy="4830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TEU SOMOS, Ó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TU NOS LIBERTASTE,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PALAVRA E PELO AMOR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QUE NOS RESGATASTE.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Tu vens, Senhor, p’ra reunir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homens num só povo,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vão contigo construir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novos céus: mundo novo!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3734" name="AutoShape 10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3735" name="AutoShape 12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6" descr="http://www.cm-caminha.pt/imagens/noticias/Corpo_de_Deu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063221"/>
            <a:ext cx="4622800" cy="307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s://encrypted-tbn2.google.com/images?q=tbn:ANd9GcRyKacAgWoAdkKq4Z3BqBOsyHuUAcaK7ZWxi8LqL8jRpYXzOk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3" y="3861048"/>
            <a:ext cx="3459162" cy="250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2" descr="http://fjalvorada.com.br/wp-content/uploads/2011/12/imagens-da-abel-e-cai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2113"/>
            <a:ext cx="3436937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0" descr="http://saopio.files.wordpress.com/2009/06/2931515421_fd5d7cf1fc_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4650"/>
            <a:ext cx="3765550" cy="252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9" name="Rectângulo 16"/>
          <p:cNvSpPr/>
          <p:nvPr/>
        </p:nvSpPr>
        <p:spPr>
          <a:xfrm rot="21050464">
            <a:off x="558801" y="1723070"/>
            <a:ext cx="83705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“sacrifícios” da antiga aliança eram apenas “figura” </a:t>
            </a:r>
            <a:endParaRPr lang="pt-PT" sz="44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Sacrifício Eterno de Cristo no seu “Corpo e Sangue”…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6" descr="http://www.cm-caminha.pt/imagens/noticias/Corpo_de_Deu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063221"/>
            <a:ext cx="4622800" cy="307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s://encrypted-tbn2.google.com/images?q=tbn:ANd9GcRyKacAgWoAdkKq4Z3BqBOsyHuUAcaK7ZWxi8LqL8jRpYXzOk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3" y="3861048"/>
            <a:ext cx="3459162" cy="250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2" descr="http://fjalvorada.com.br/wp-content/uploads/2011/12/imagens-da-abel-e-cai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2113"/>
            <a:ext cx="3436937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0" descr="http://saopio.files.wordpress.com/2009/06/2931515421_fd5d7cf1fc_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4650"/>
            <a:ext cx="3765550" cy="252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9" name="Rectângulo 16"/>
          <p:cNvSpPr/>
          <p:nvPr/>
        </p:nvSpPr>
        <p:spPr>
          <a:xfrm rot="21050464">
            <a:off x="558801" y="1723070"/>
            <a:ext cx="83705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“sacrifícios” da antiga aliança eram apenas “figura” </a:t>
            </a:r>
            <a:endParaRPr lang="pt-PT" sz="44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Sacrifício Eterno de Cristo no seu “Corpo e Sangue”…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220072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947973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1" descr="http://3.bp.blogspot.com/-RukaZi30DB8/TgMxEJuucdI/AAAAAAAAAIY/nfHnmavTmVQ/s1600/Apresenta%25C3%25A7%25C3%25A3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49" y="1663700"/>
            <a:ext cx="4659719" cy="3493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15147" y="2132856"/>
            <a:ext cx="5741029" cy="3208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CANTOS DE ALEGRIA!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 O NOSSO DEUS!</a:t>
            </a:r>
          </a:p>
          <a:p>
            <a:pPr lvl="2">
              <a:lnSpc>
                <a:spcPts val="27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um cântico novo, 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Deus toda terra,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Ele fez maravilhas, 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deu-nos a salvação!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491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22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38963" y="565943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187450" y="1709738"/>
            <a:ext cx="6913563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veio comunicar ao povo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palavras do Senhor e todas as suas leis.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inteiro respondeu numa só voz: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«Faremos tudo o que o Senhor ordenou».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escreveu todas as palavras do Senhor.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dia seguinte, levantou-se muito cedo,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construiu um altar no sopé do monte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ergueu doze pedras pelas doze tribos de Israel.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mandou que alguns jovens israelitas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oferecessem holocaustos e imolassem novilhos,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sacrifícios pacíficos ao Senhor.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4232" y="1043931"/>
            <a:ext cx="3205800" cy="29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900834" y="5373216"/>
            <a:ext cx="6775622" cy="767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Tomarei o cálice da salvação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 invocarei o nome do Senhor!</a:t>
            </a: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52501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82675" y="1406525"/>
            <a:ext cx="691197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recolheu metade do sangue,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deitou-o em vasilhas e derramou a outra metade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 altar. Depois, tomou o Livro da Aliança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leu-o em voz alta ao povo, que respondeu: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«Faremos quanto o Senhor disse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tudo obedeceremos».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Moisés tomou o sangue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aspergiu com ele o povo,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sangue da aliança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firmou convosco,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mediante todas estas palavras»”.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 24)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54232" y="952501"/>
            <a:ext cx="3205800" cy="29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793521">
            <a:off x="380567" y="5590480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23430</TotalTime>
  <Words>2036</Words>
  <Application>Microsoft Office PowerPoint</Application>
  <PresentationFormat>Apresentação no Ecrã (4:3)</PresentationFormat>
  <Paragraphs>369</Paragraphs>
  <Slides>30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30</vt:i4>
      </vt:variant>
    </vt:vector>
  </HeadingPairs>
  <TitlesOfParts>
    <vt:vector size="45" baseType="lpstr">
      <vt:lpstr>Arial</vt:lpstr>
      <vt:lpstr>Arial Black</vt:lpstr>
      <vt:lpstr>Britannic Bold</vt:lpstr>
      <vt:lpstr>Calibri</vt:lpstr>
      <vt:lpstr>Segoe UI Black</vt:lpstr>
      <vt:lpstr>Tahoma</vt:lpstr>
      <vt:lpstr>Times New Roman</vt:lpstr>
      <vt:lpstr>Wingdings</vt:lpstr>
      <vt:lpstr>1_Modelo de apresentação predefinido</vt:lpstr>
      <vt:lpstr>9_Modelo de apresentação predefinido</vt:lpstr>
      <vt:lpstr>10_Modelo de apresentação predefinido</vt:lpstr>
      <vt:lpstr>5_Modelo de apresentação predefinido</vt:lpstr>
      <vt:lpstr>4_Modelo de apresentação predefinido</vt:lpstr>
      <vt:lpstr>11_Modelo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[ Após a Consagração / À escolha ]   (1ª) P- Mistério da fé!         A- Anunciamos, Senhor, a Vossa morte,              proclamamos a Vossa Ressurreição.    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1729</cp:revision>
  <dcterms:created xsi:type="dcterms:W3CDTF">2006-05-02T09:35:59Z</dcterms:created>
  <dcterms:modified xsi:type="dcterms:W3CDTF">2014-10-14T21:32:03Z</dcterms:modified>
</cp:coreProperties>
</file>