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9172" r:id="rId2"/>
    <p:sldMasterId id="2147492624" r:id="rId3"/>
    <p:sldMasterId id="2147492637" r:id="rId4"/>
  </p:sldMasterIdLst>
  <p:notesMasterIdLst>
    <p:notesMasterId r:id="rId36"/>
  </p:notesMasterIdLst>
  <p:sldIdLst>
    <p:sldId id="370" r:id="rId5"/>
    <p:sldId id="281" r:id="rId6"/>
    <p:sldId id="367" r:id="rId7"/>
    <p:sldId id="353" r:id="rId8"/>
    <p:sldId id="386" r:id="rId9"/>
    <p:sldId id="382" r:id="rId10"/>
    <p:sldId id="402" r:id="rId11"/>
    <p:sldId id="372" r:id="rId12"/>
    <p:sldId id="390" r:id="rId13"/>
    <p:sldId id="363" r:id="rId14"/>
    <p:sldId id="395" r:id="rId15"/>
    <p:sldId id="401" r:id="rId16"/>
    <p:sldId id="354" r:id="rId17"/>
    <p:sldId id="379" r:id="rId18"/>
    <p:sldId id="396" r:id="rId19"/>
    <p:sldId id="307" r:id="rId20"/>
    <p:sldId id="335" r:id="rId21"/>
    <p:sldId id="403" r:id="rId22"/>
    <p:sldId id="342" r:id="rId23"/>
    <p:sldId id="387" r:id="rId24"/>
    <p:sldId id="388" r:id="rId25"/>
    <p:sldId id="404" r:id="rId26"/>
    <p:sldId id="405" r:id="rId27"/>
    <p:sldId id="407" r:id="rId28"/>
    <p:sldId id="389" r:id="rId29"/>
    <p:sldId id="408" r:id="rId30"/>
    <p:sldId id="393" r:id="rId31"/>
    <p:sldId id="394" r:id="rId32"/>
    <p:sldId id="397" r:id="rId33"/>
    <p:sldId id="377" r:id="rId34"/>
    <p:sldId id="409" r:id="rId35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66"/>
    <a:srgbClr val="CCFF99"/>
    <a:srgbClr val="000000"/>
    <a:srgbClr val="FF3300"/>
    <a:srgbClr val="66FF66"/>
    <a:srgbClr val="00FF00"/>
    <a:srgbClr val="00CCFF"/>
    <a:srgbClr val="FF6600"/>
    <a:srgbClr val="99FF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86" autoAdjust="0"/>
    <p:restoredTop sz="94628" autoAdjust="0"/>
  </p:normalViewPr>
  <p:slideViewPr>
    <p:cSldViewPr>
      <p:cViewPr varScale="1">
        <p:scale>
          <a:sx n="97" d="100"/>
          <a:sy n="97" d="100"/>
        </p:scale>
        <p:origin x="78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1ED9C5A-BD88-4E64-B798-314C31C44C11}" type="datetimeFigureOut">
              <a:rPr lang="pt-PT"/>
              <a:pPr>
                <a:defRPr/>
              </a:pPr>
              <a:t>14/10/2014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511B569-3E7F-4D74-99D9-4A0F7C777A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61385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624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4926DCF-394A-4B15-8C73-682E2E579568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41111311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634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768064E-0839-4C4C-A584-C3FE5C3E6A39}" type="slidenum">
              <a:rPr lang="pt-PT" sz="1200" smtClean="0">
                <a:solidFill>
                  <a:srgbClr val="000000"/>
                </a:solidFill>
              </a:rPr>
              <a:pPr eaLnBrk="1" hangingPunct="1"/>
              <a:t>31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6399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634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768064E-0839-4C4C-A584-C3FE5C3E6A39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7072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645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496C4A4-7782-4F1F-986A-0C1F6DAC0FDF}" type="slidenum">
              <a:rPr lang="pt-PT" sz="1200" smtClean="0"/>
              <a:pPr eaLnBrk="1" hangingPunct="1"/>
              <a:t>11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40444942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655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B349A37-DF78-4300-AAFA-5828AA5B9221}" type="slidenum">
              <a:rPr lang="pt-PT" sz="1200" smtClean="0">
                <a:solidFill>
                  <a:srgbClr val="000000"/>
                </a:solidFill>
              </a:rPr>
              <a:pPr eaLnBrk="1" hangingPunct="1"/>
              <a:t>12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6960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6656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0AFE277-44BE-4C5C-A0F1-FA9B862EAA64}" type="slidenum">
              <a:rPr lang="pt-PT" sz="1200" smtClean="0"/>
              <a:pPr eaLnBrk="1" hangingPunct="1"/>
              <a:t>17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9312343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6758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0ABDC58-223D-4A8D-8F9A-761FF926B0DE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3844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6861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E669BB4-30C8-4861-836A-E9BDC8D78646}" type="slidenum">
              <a:rPr lang="pt-PT" sz="1200" smtClean="0">
                <a:solidFill>
                  <a:srgbClr val="000000"/>
                </a:solidFill>
              </a:rPr>
              <a:pPr eaLnBrk="1" hangingPunct="1"/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2110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6963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AF1EF11-07C5-4796-9F1F-B9529B0A7CC2}" type="slidenum">
              <a:rPr lang="pt-PT" sz="1200" smtClean="0">
                <a:solidFill>
                  <a:srgbClr val="000000"/>
                </a:solidFill>
              </a:rPr>
              <a:pPr eaLnBrk="1" hangingPunct="1"/>
              <a:t>29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4280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7066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649423F-B6CC-406A-8F33-C95F56187DD9}" type="slidenum">
              <a:rPr lang="pt-PT" sz="1200" smtClean="0">
                <a:solidFill>
                  <a:srgbClr val="000000"/>
                </a:solidFill>
              </a:rPr>
              <a:pPr eaLnBrk="1" hangingPunct="1"/>
              <a:t>30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589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32CFE-3911-46C3-ADE4-60C6CD33B1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75555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69DB4-7DDD-4647-8A8F-7F3B3A1F9E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5524768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4420E-F7CC-43CA-9100-033D378F5F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7398115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1D8D9-8580-45C3-9FF2-B38459A14E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9617018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925B4-B61E-47F9-93F8-E835073F9C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00740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E11C74-A98A-45D3-A5A5-F287DCDE92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8512216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13BB5B8-9589-411D-AA8E-3247E54E14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0701293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681CF4-4883-470F-BB02-3C90BDFD6A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82822928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3DA9970-89E3-491B-AFF3-3677280812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5640774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6273FA-8287-4CAD-B4AB-839B8BBF89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8382321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6E38E21-C100-42D5-8C86-0797A1081D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5342663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2B65D-5205-444F-8A96-C4C9209C3E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0852883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5DEBBEC-CE14-4B12-9083-AB60491C0A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7776208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DEDA36E-B29F-45D6-8B98-8231CE6260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435033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E271010-4394-44A1-8483-71445A8389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8084103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3A1536-41E0-4A01-97E2-47F5BE301D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7125592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A829DD-9B61-4475-AB4A-89F4AAE883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56711323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35533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7416748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68041651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42145710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59425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1CAB9-54FB-44F6-9255-1D5695E87C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6368926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372614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349912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106282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96944132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6724089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5765164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1807606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0FFAE-0271-4E61-A52A-565D5EBA4B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43150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9C8DB-E254-4BB9-9BD9-4FB8B640DA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909349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77971-C661-4891-A3FD-0C0655ADFF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308475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E37AB-9FBC-4E2E-8538-CAD27E4283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6644843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DB1D2-4264-4035-9BA7-E4552F6A6E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512214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EB2C8-7BE6-4D7F-86E8-2D6E8AC32D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8907516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6EE57-51DA-4683-916E-73070884A4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1311116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6CB74-C903-40F3-A393-99712F8A81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7845648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CBD60-9773-46D7-ADD7-0868362720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6993188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17928-7AF0-49E9-9256-1B244C4D43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02214250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5B6F7-042D-4795-9BF5-CA4834537E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0167684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88ED7-234C-41C1-A462-8E3201B34B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2306456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6D301-6BAE-4B5B-A3B1-3298DE797E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3811991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FB490-AB31-42A3-828A-3482BA53A1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972878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F0591-3CEC-4B56-A406-D1019625CD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9196334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CE3CC-5BE6-48A4-A010-0EA903845B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7091034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D8A50-32C4-4F3D-A98B-5FB6D83203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3570516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A349C-2481-439C-B331-0E55E399F2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6593069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BA496ACA-E5FA-42B6-A3DD-E5BAD176F6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600" r:id="rId1"/>
    <p:sldLayoutId id="2147492601" r:id="rId2"/>
    <p:sldLayoutId id="2147492602" r:id="rId3"/>
    <p:sldLayoutId id="2147492603" r:id="rId4"/>
    <p:sldLayoutId id="2147492604" r:id="rId5"/>
    <p:sldLayoutId id="2147492605" r:id="rId6"/>
    <p:sldLayoutId id="2147492606" r:id="rId7"/>
    <p:sldLayoutId id="2147492607" r:id="rId8"/>
    <p:sldLayoutId id="2147492608" r:id="rId9"/>
    <p:sldLayoutId id="2147492609" r:id="rId10"/>
    <p:sldLayoutId id="2147492610" r:id="rId11"/>
    <p:sldLayoutId id="214749261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A3E2A2-7B69-4692-A61C-605C769600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612" r:id="rId1"/>
    <p:sldLayoutId id="2147492613" r:id="rId2"/>
    <p:sldLayoutId id="2147492614" r:id="rId3"/>
    <p:sldLayoutId id="2147492615" r:id="rId4"/>
    <p:sldLayoutId id="2147492616" r:id="rId5"/>
    <p:sldLayoutId id="2147492617" r:id="rId6"/>
    <p:sldLayoutId id="2147492618" r:id="rId7"/>
    <p:sldLayoutId id="2147492619" r:id="rId8"/>
    <p:sldLayoutId id="2147492620" r:id="rId9"/>
    <p:sldLayoutId id="2147492621" r:id="rId10"/>
    <p:sldLayoutId id="2147492622" r:id="rId11"/>
    <p:sldLayoutId id="214749262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05570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2625" r:id="rId1"/>
    <p:sldLayoutId id="2147492626" r:id="rId2"/>
    <p:sldLayoutId id="2147492627" r:id="rId3"/>
    <p:sldLayoutId id="2147492628" r:id="rId4"/>
    <p:sldLayoutId id="2147492629" r:id="rId5"/>
    <p:sldLayoutId id="2147492630" r:id="rId6"/>
    <p:sldLayoutId id="2147492631" r:id="rId7"/>
    <p:sldLayoutId id="2147492632" r:id="rId8"/>
    <p:sldLayoutId id="2147492633" r:id="rId9"/>
    <p:sldLayoutId id="2147492634" r:id="rId10"/>
    <p:sldLayoutId id="2147492635" r:id="rId11"/>
    <p:sldLayoutId id="214749263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7B875E03-7433-4AEB-9D0C-F2EA3BA5EA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667148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2638" r:id="rId1"/>
    <p:sldLayoutId id="2147492639" r:id="rId2"/>
    <p:sldLayoutId id="2147492640" r:id="rId3"/>
    <p:sldLayoutId id="2147492641" r:id="rId4"/>
    <p:sldLayoutId id="2147492642" r:id="rId5"/>
    <p:sldLayoutId id="2147492643" r:id="rId6"/>
    <p:sldLayoutId id="2147492644" r:id="rId7"/>
    <p:sldLayoutId id="2147492645" r:id="rId8"/>
    <p:sldLayoutId id="2147492646" r:id="rId9"/>
    <p:sldLayoutId id="2147492647" r:id="rId10"/>
    <p:sldLayoutId id="2147492648" r:id="rId11"/>
    <p:sldLayoutId id="214749264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10" Type="http://schemas.openxmlformats.org/officeDocument/2006/relationships/image" Target="../media/image19.png"/><Relationship Id="rId4" Type="http://schemas.openxmlformats.org/officeDocument/2006/relationships/image" Target="../media/image24.jpeg"/><Relationship Id="rId9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66738" y="3968750"/>
            <a:ext cx="3105150" cy="211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29700" name="WordArt 6"/>
          <p:cNvSpPr>
            <a:spLocks noChangeArrowheads="1" noChangeShapeType="1" noTextEdit="1"/>
          </p:cNvSpPr>
          <p:nvPr/>
        </p:nvSpPr>
        <p:spPr bwMode="auto">
          <a:xfrm>
            <a:off x="1763713" y="3789363"/>
            <a:ext cx="719137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611560" y="5157192"/>
            <a:ext cx="647303" cy="7201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  <p:sp>
        <p:nvSpPr>
          <p:cNvPr id="29702" name="WordArt 8"/>
          <p:cNvSpPr>
            <a:spLocks noChangeArrowheads="1" noChangeShapeType="1" noTextEdit="1"/>
          </p:cNvSpPr>
          <p:nvPr/>
        </p:nvSpPr>
        <p:spPr bwMode="auto">
          <a:xfrm>
            <a:off x="1979613" y="5516563"/>
            <a:ext cx="64770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WordArt 6"/>
          <p:cNvSpPr>
            <a:spLocks noChangeArrowheads="1" noChangeShapeType="1" noTextEdit="1"/>
          </p:cNvSpPr>
          <p:nvPr/>
        </p:nvSpPr>
        <p:spPr bwMode="auto">
          <a:xfrm>
            <a:off x="500034" y="357142"/>
            <a:ext cx="8101041" cy="2635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692150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8918" name="Seta para baixo 10"/>
          <p:cNvSpPr>
            <a:spLocks noChangeArrowheads="1"/>
          </p:cNvSpPr>
          <p:nvPr/>
        </p:nvSpPr>
        <p:spPr bwMode="auto">
          <a:xfrm rot="-1879668">
            <a:off x="6495497" y="6191250"/>
            <a:ext cx="168275" cy="244475"/>
          </a:xfrm>
          <a:prstGeom prst="downArrow">
            <a:avLst>
              <a:gd name="adj1" fmla="val 50000"/>
              <a:gd name="adj2" fmla="val 49611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/>
              <a:t>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25463" y="1052736"/>
            <a:ext cx="8197850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 Ninguém pode dizer «Jesus é o Senhor»,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não ser pela acção do Espírito Santo.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facto, há diversidade de dons espirituais,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o Espírito é o mesmo. Há diversidade de ministérios, mas o Senhor é o mesmo.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Há diversas operações, mas é o mesmo Deus que opera tudo em todos. Em cada um se manifestam os dons do Espírito para o bem comum.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 como o corpo é um só e tem muitos membros,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todos os membros, apesar de numerosos,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constituem um só corpo, assim também sucede com Cristo. Na verdade, todos nós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– judeus e gregos, escravos e homens livres –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fomos batizados num só Espírito,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constituirmos um só corpo.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todos nos foi dado a beber um único Espírito”.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					   (1 Cor 12)</a:t>
            </a:r>
          </a:p>
        </p:txBody>
      </p:sp>
      <p:sp>
        <p:nvSpPr>
          <p:cNvPr id="38921" name="Rectângulo 2"/>
          <p:cNvSpPr>
            <a:spLocks noChangeArrowheads="1"/>
          </p:cNvSpPr>
          <p:nvPr/>
        </p:nvSpPr>
        <p:spPr bwMode="auto">
          <a:xfrm>
            <a:off x="4913937" y="764704"/>
            <a:ext cx="28264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pt-PT" sz="1800" i="1" baseline="0" dirty="0" smtClean="0">
                <a:solidFill>
                  <a:srgbClr val="66FF66"/>
                </a:solidFill>
                <a:latin typeface="Arial" charset="0"/>
              </a:rPr>
              <a:t>[ </a:t>
            </a:r>
            <a:r>
              <a:rPr lang="pt-PT" sz="1400" b="0" i="1" baseline="0" dirty="0" smtClean="0">
                <a:solidFill>
                  <a:srgbClr val="66FF66"/>
                </a:solidFill>
                <a:latin typeface="Arial Black" panose="020B0A04020102020204" pitchFamily="34" charset="0"/>
              </a:rPr>
              <a:t>OU</a:t>
            </a:r>
            <a:r>
              <a:rPr lang="pt-PT" sz="1800" i="1" baseline="0" dirty="0">
                <a:solidFill>
                  <a:srgbClr val="66FF66"/>
                </a:solidFill>
                <a:latin typeface="Arial" charset="0"/>
              </a:rPr>
              <a:t>, em alternativa </a:t>
            </a:r>
            <a:r>
              <a:rPr lang="pt-PT" sz="1800" i="1" baseline="0" dirty="0" smtClean="0">
                <a:solidFill>
                  <a:srgbClr val="CCFF66"/>
                </a:solidFill>
                <a:latin typeface="Arial" charset="0"/>
                <a:sym typeface="Wingdings 3" pitchFamily="18" charset="2"/>
              </a:rPr>
              <a:t></a:t>
            </a:r>
            <a:r>
              <a:rPr lang="pt-PT" sz="1800" i="1" baseline="0" dirty="0" smtClean="0">
                <a:solidFill>
                  <a:srgbClr val="66FF66"/>
                </a:solidFill>
                <a:latin typeface="Arial" charset="0"/>
                <a:sym typeface="Wingdings 3" pitchFamily="18" charset="2"/>
              </a:rPr>
              <a:t> ]</a:t>
            </a:r>
            <a:r>
              <a:rPr lang="pt-PT" sz="1800" i="1" baseline="0" dirty="0" smtClean="0">
                <a:solidFill>
                  <a:srgbClr val="66FF66"/>
                </a:solidFill>
                <a:latin typeface="Arial" charset="0"/>
              </a:rPr>
              <a:t> </a:t>
            </a:r>
            <a:endParaRPr lang="pt-PT" sz="1800" i="1" baseline="0" dirty="0">
              <a:solidFill>
                <a:srgbClr val="66FF66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971600" y="813123"/>
            <a:ext cx="3898900" cy="239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3347863" y="6129328"/>
            <a:ext cx="2999311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WordArt 6"/>
          <p:cNvSpPr>
            <a:spLocks noChangeArrowheads="1" noChangeShapeType="1" noTextEdit="1"/>
          </p:cNvSpPr>
          <p:nvPr/>
        </p:nvSpPr>
        <p:spPr bwMode="auto">
          <a:xfrm>
            <a:off x="500034" y="357142"/>
            <a:ext cx="8101041" cy="2635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692150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9942" name="Seta para baixo 10"/>
          <p:cNvSpPr>
            <a:spLocks noChangeArrowheads="1"/>
          </p:cNvSpPr>
          <p:nvPr/>
        </p:nvSpPr>
        <p:spPr bwMode="auto">
          <a:xfrm rot="-1879668">
            <a:off x="6991400" y="6262688"/>
            <a:ext cx="155575" cy="209550"/>
          </a:xfrm>
          <a:prstGeom prst="downArrow">
            <a:avLst>
              <a:gd name="adj1" fmla="val 50000"/>
              <a:gd name="adj2" fmla="val 49363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>
                <a:solidFill>
                  <a:srgbClr val="F8F8F8"/>
                </a:solidFill>
              </a:rPr>
              <a:t> </a:t>
            </a:r>
          </a:p>
        </p:txBody>
      </p:sp>
      <p:sp>
        <p:nvSpPr>
          <p:cNvPr id="39944" name="CaixaDeTexto 1"/>
          <p:cNvSpPr txBox="1">
            <a:spLocks noChangeArrowheads="1"/>
          </p:cNvSpPr>
          <p:nvPr/>
        </p:nvSpPr>
        <p:spPr bwMode="auto">
          <a:xfrm>
            <a:off x="4688255" y="714375"/>
            <a:ext cx="153279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pt-PT" sz="1600" i="1" baseline="0" dirty="0" smtClean="0">
                <a:solidFill>
                  <a:srgbClr val="99FF99"/>
                </a:solidFill>
                <a:latin typeface="Arial" charset="0"/>
                <a:cs typeface="Arial" charset="0"/>
              </a:rPr>
              <a:t>[ </a:t>
            </a:r>
            <a:r>
              <a:rPr lang="pt-PT" sz="1600" i="1" baseline="0" dirty="0">
                <a:solidFill>
                  <a:srgbClr val="99FF99"/>
                </a:solidFill>
                <a:latin typeface="Arial" charset="0"/>
                <a:cs typeface="Arial" charset="0"/>
              </a:rPr>
              <a:t>No Ciclo </a:t>
            </a:r>
            <a:r>
              <a:rPr lang="pt-PT" sz="1600" b="0" i="1" baseline="0" dirty="0">
                <a:solidFill>
                  <a:srgbClr val="99FF99"/>
                </a:solidFill>
                <a:latin typeface="Arial Black" panose="020B0A04020102020204" pitchFamily="34" charset="0"/>
                <a:cs typeface="Arial" charset="0"/>
              </a:rPr>
              <a:t>B</a:t>
            </a:r>
            <a:r>
              <a:rPr lang="pt-PT" sz="1600" i="1" baseline="0" dirty="0">
                <a:solidFill>
                  <a:srgbClr val="99FF99"/>
                </a:solidFill>
                <a:latin typeface="Arial" charset="0"/>
                <a:cs typeface="Arial" charset="0"/>
              </a:rPr>
              <a:t> ]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68188" y="938250"/>
            <a:ext cx="8496300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 Deixai-vos conduzir pelo Espírito e não satisfareis os desejos da carne. Na verdade, a carne tem desejos contrários aos do Espírito, e o Espírito desejos contrários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aos da carne; são dois princípios antagónicos, e por isso não fazeis o que quereis; mas se vos deixais guiar pelo Espírito, não estais sujeitos à Lei. As obras da carne são bem conhecidas: luxúria, imoralidade, libertinagem, idolatria, feitiçaria, inimizades, ciúmes, discórdias, ira, rivalidades, dissensões, facciosismos, invejas, embriaguez, orgias e coisas semelhantes a estas, sobre as quais vos previno, como já vos disse: os que praticam estas ações não herdarão o reino de Deus. Pelo contrário, os frutos do Espírito são: caridade, alegria, paz, paciência, benignidade, bondade, fidelidade, mansidão, temperança. Contra coisas como estas não há lei. Os que pertencem a Cristo Jesus crucificaram a carne com as suas paixões e apetites. Se vivemos pelo Espírito, caminhemos também segundo o Espírito”.    (Gl 5)	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3876945" y="6237336"/>
            <a:ext cx="2999311" cy="216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197175" y="764704"/>
            <a:ext cx="3456384" cy="239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</a:t>
            </a: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LEITURA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0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1124744"/>
            <a:ext cx="2520106" cy="230425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WordArt 6"/>
          <p:cNvSpPr>
            <a:spLocks noChangeArrowheads="1" noChangeShapeType="1" noTextEdit="1"/>
          </p:cNvSpPr>
          <p:nvPr/>
        </p:nvSpPr>
        <p:spPr bwMode="auto">
          <a:xfrm>
            <a:off x="500034" y="357142"/>
            <a:ext cx="8101041" cy="2635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692150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0967" name="CaixaDeTexto 1"/>
          <p:cNvSpPr txBox="1">
            <a:spLocks noChangeArrowheads="1"/>
          </p:cNvSpPr>
          <p:nvPr/>
        </p:nvSpPr>
        <p:spPr bwMode="auto">
          <a:xfrm>
            <a:off x="5364163" y="836613"/>
            <a:ext cx="1800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pt-PT" sz="1800" i="1" baseline="0" dirty="0" smtClean="0">
                <a:solidFill>
                  <a:srgbClr val="99FF99"/>
                </a:solidFill>
                <a:latin typeface="Arial" charset="0"/>
                <a:cs typeface="Arial" charset="0"/>
              </a:rPr>
              <a:t>  [ </a:t>
            </a:r>
            <a:r>
              <a:rPr lang="pt-PT" sz="1800" i="1" baseline="0" dirty="0">
                <a:solidFill>
                  <a:srgbClr val="99FF99"/>
                </a:solidFill>
                <a:latin typeface="Arial" charset="0"/>
                <a:cs typeface="Arial" charset="0"/>
              </a:rPr>
              <a:t>Facultativa ]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1524000"/>
            <a:ext cx="3168650" cy="44259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Vinde, ó santo Espírito,              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vinde, Amor ardente,                  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acendei na terra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vossa luz fulgente.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Vinde, Pai dos pobres: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na dor e aflições,                        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vinde encher de gozo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nossos corações.                        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Benfeitor supremo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em todo o momento,                    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habitando em nós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sois o nosso alento.                    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Descanso na luta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na paz encanto,                         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no calor sois brisa,                      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conforto no pranto.</a:t>
            </a:r>
            <a:r>
              <a:rPr lang="pt-PT" sz="18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3348038" y="2913063"/>
            <a:ext cx="3032125" cy="3324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Luz de santidade, 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 no Céu ardeis,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abrasai as almas 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dos vossos fiéis.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Sem a vossa força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favor clemente,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nada há no homem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 seja inocente.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Lavai nossas manchas,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aridez regai,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sarai os enfermos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a todos salvai.</a:t>
            </a:r>
          </a:p>
        </p:txBody>
      </p:sp>
      <p:sp>
        <p:nvSpPr>
          <p:cNvPr id="13" name="CaixaDeTexto 12"/>
          <p:cNvSpPr txBox="1"/>
          <p:nvPr/>
        </p:nvSpPr>
        <p:spPr>
          <a:xfrm>
            <a:off x="5976938" y="1843088"/>
            <a:ext cx="2916237" cy="31702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Abrandai durezas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para os caminhantes,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animai os tristes,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guiai os errantes.</a:t>
            </a:r>
          </a:p>
          <a:p>
            <a:pPr algn="l">
              <a:lnSpc>
                <a:spcPts val="2000"/>
              </a:lnSpc>
              <a:defRPr/>
            </a:pPr>
            <a:endParaRPr lang="pt-PT" sz="18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Vossos sete dons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concedei à alma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do que em Vós confia:</a:t>
            </a:r>
          </a:p>
          <a:p>
            <a:pPr algn="l">
              <a:lnSpc>
                <a:spcPts val="2000"/>
              </a:lnSpc>
              <a:defRPr/>
            </a:pPr>
            <a:endParaRPr lang="pt-PT" sz="18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Virtude na vida,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amparo na morte,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no Céu alegria.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2364852" y="764704"/>
            <a:ext cx="2999311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“SEQUÊNCIA”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02" y="1418098"/>
            <a:ext cx="5278138" cy="4894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WordArt 6"/>
          <p:cNvSpPr>
            <a:spLocks noChangeArrowheads="1" noChangeShapeType="1" noTextEdit="1"/>
          </p:cNvSpPr>
          <p:nvPr/>
        </p:nvSpPr>
        <p:spPr bwMode="auto">
          <a:xfrm>
            <a:off x="500034" y="357142"/>
            <a:ext cx="8101041" cy="2635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0669" y="2276475"/>
            <a:ext cx="8205787" cy="3384550"/>
          </a:xfrm>
        </p:spPr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pt-PT" sz="4000" b="1" i="1" dirty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Vinde, Espírito Santo</a:t>
            </a:r>
            <a:r>
              <a:rPr lang="pt-PT" sz="4000" b="1" i="1" dirty="0" smtClean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,    </a:t>
            </a:r>
            <a:r>
              <a:rPr lang="pt-PT" sz="3400" dirty="0" smtClean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(Aleluia!...)</a:t>
            </a:r>
            <a:endParaRPr lang="pt-PT" sz="3400" dirty="0">
              <a:effectLst>
                <a:glow rad="1143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="1" i="1" dirty="0" smtClean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enchei </a:t>
            </a:r>
            <a:r>
              <a:rPr lang="pt-PT" sz="4000" b="1" i="1" dirty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os corações dos vossos fiéis </a:t>
            </a:r>
            <a:r>
              <a:rPr lang="pt-PT" sz="4000" b="1" i="1" dirty="0" smtClean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3400" dirty="0" smtClean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(Aleluia!...)</a:t>
            </a:r>
            <a:endParaRPr lang="pt-PT" sz="3400" dirty="0">
              <a:effectLst>
                <a:glow rad="1143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="1" i="1" dirty="0" smtClean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 </a:t>
            </a:r>
            <a:r>
              <a:rPr lang="pt-PT" sz="4000" b="1" i="1" dirty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acendei neles o fogo do </a:t>
            </a:r>
            <a:endParaRPr lang="pt-PT" sz="4000" b="1" i="1" dirty="0" smtClean="0">
              <a:effectLst>
                <a:glow rad="1143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="1" i="1" dirty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000" b="1" i="1" dirty="0" smtClean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vosso </a:t>
            </a:r>
            <a:r>
              <a:rPr lang="pt-PT" sz="4000" b="1" i="1" dirty="0" smtClean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amor!    </a:t>
            </a:r>
            <a:r>
              <a:rPr lang="pt-PT" sz="3400" dirty="0" smtClean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(Aleluia!...)</a:t>
            </a:r>
            <a:endParaRPr lang="pt-PT" sz="3400" dirty="0">
              <a:effectLst>
                <a:glow rad="1143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endParaRPr lang="pt-PT" sz="3600" i="1" dirty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endParaRPr lang="pt-PT" sz="4000" b="1" i="1" dirty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692150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41990" name="Line 5"/>
          <p:cNvSpPr>
            <a:spLocks noChangeShapeType="1"/>
          </p:cNvSpPr>
          <p:nvPr/>
        </p:nvSpPr>
        <p:spPr bwMode="auto">
          <a:xfrm>
            <a:off x="971550" y="1484784"/>
            <a:ext cx="352800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971601" y="1052736"/>
            <a:ext cx="3528391" cy="365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6"/>
          <p:cNvSpPr>
            <a:spLocks noChangeArrowheads="1" noChangeShapeType="1" noTextEdit="1"/>
          </p:cNvSpPr>
          <p:nvPr/>
        </p:nvSpPr>
        <p:spPr bwMode="auto">
          <a:xfrm>
            <a:off x="500034" y="357142"/>
            <a:ext cx="8101041" cy="2635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692150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614363" y="1220788"/>
            <a:ext cx="8134350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 tarde daquele dia, o primeiro da semana,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estando fechadas as portas da casa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onde os discípulos se encontravam,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medo dos judeus, veio Jesus,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apresentou-Se no meio deles e disse-lhes: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 paz esteja convosco».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Dito isto, mostrou-lhes as mãos e o lado.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discípulos ficaram cheios de alegria ao verem o Senhor.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disse-lhes de novo: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 paz esteja convosco. Assim como o Pai Me enviou,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também Eu vos envio a vós».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Dito isto, soprou sobre eles e disse-lhes: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«Recebei o Espírito Santo: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àqueles a quem perdoardes os pecados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ser-lhes-ão perdoados;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àqueles a quem os retiverdes ser-lhes-ão retidos»”.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					      (Jo 20) 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1331640" y="908720"/>
            <a:ext cx="3200146" cy="3474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" name="Rectângulo 2"/>
          <p:cNvSpPr>
            <a:spLocks noChangeArrowheads="1"/>
          </p:cNvSpPr>
          <p:nvPr/>
        </p:nvSpPr>
        <p:spPr bwMode="auto">
          <a:xfrm>
            <a:off x="4531786" y="873376"/>
            <a:ext cx="28264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pt-PT" sz="1800" i="1" baseline="0" dirty="0" smtClean="0">
                <a:solidFill>
                  <a:srgbClr val="66FF66"/>
                </a:solidFill>
                <a:latin typeface="Arial" charset="0"/>
              </a:rPr>
              <a:t>[ </a:t>
            </a:r>
            <a:r>
              <a:rPr lang="pt-PT" sz="1400" b="0" i="1" baseline="0" dirty="0" smtClean="0">
                <a:solidFill>
                  <a:srgbClr val="66FF66"/>
                </a:solidFill>
                <a:latin typeface="Arial Black" panose="020B0A04020102020204" pitchFamily="34" charset="0"/>
              </a:rPr>
              <a:t>OU</a:t>
            </a:r>
            <a:r>
              <a:rPr lang="pt-PT" sz="1800" i="1" baseline="0" dirty="0">
                <a:solidFill>
                  <a:srgbClr val="66FF66"/>
                </a:solidFill>
                <a:latin typeface="Arial" charset="0"/>
              </a:rPr>
              <a:t>, em alternativa </a:t>
            </a:r>
            <a:r>
              <a:rPr lang="pt-PT" sz="1800" i="1" baseline="0" dirty="0" smtClean="0">
                <a:solidFill>
                  <a:srgbClr val="CCFF66"/>
                </a:solidFill>
                <a:latin typeface="Arial" charset="0"/>
                <a:sym typeface="Wingdings 3" pitchFamily="18" charset="2"/>
              </a:rPr>
              <a:t></a:t>
            </a:r>
            <a:r>
              <a:rPr lang="pt-PT" sz="1800" i="1" baseline="0" dirty="0" smtClean="0">
                <a:solidFill>
                  <a:srgbClr val="66FF66"/>
                </a:solidFill>
                <a:latin typeface="Arial" charset="0"/>
                <a:sym typeface="Wingdings 3" pitchFamily="18" charset="2"/>
              </a:rPr>
              <a:t> ]</a:t>
            </a:r>
            <a:r>
              <a:rPr lang="pt-PT" sz="1800" i="1" baseline="0" dirty="0" smtClean="0">
                <a:solidFill>
                  <a:srgbClr val="66FF66"/>
                </a:solidFill>
                <a:latin typeface="Arial" charset="0"/>
              </a:rPr>
              <a:t> </a:t>
            </a:r>
            <a:endParaRPr lang="pt-PT" sz="1800" i="1" baseline="0" dirty="0">
              <a:solidFill>
                <a:srgbClr val="66FF66"/>
              </a:solidFill>
              <a:latin typeface="Arial" charset="0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6"/>
          <p:cNvSpPr>
            <a:spLocks noChangeArrowheads="1" noChangeShapeType="1" noTextEdit="1"/>
          </p:cNvSpPr>
          <p:nvPr/>
        </p:nvSpPr>
        <p:spPr bwMode="auto">
          <a:xfrm>
            <a:off x="500034" y="357142"/>
            <a:ext cx="8101041" cy="2635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692150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4038" name="CaixaDeTexto 7"/>
          <p:cNvSpPr txBox="1">
            <a:spLocks noChangeArrowheads="1"/>
          </p:cNvSpPr>
          <p:nvPr/>
        </p:nvSpPr>
        <p:spPr bwMode="auto">
          <a:xfrm>
            <a:off x="5355964" y="799306"/>
            <a:ext cx="16335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pt-PT" sz="1800" i="1" baseline="0" dirty="0">
                <a:solidFill>
                  <a:srgbClr val="99FF99"/>
                </a:solidFill>
                <a:latin typeface="Arial" charset="0"/>
                <a:cs typeface="Arial" charset="0"/>
              </a:rPr>
              <a:t>[ No Ciclo </a:t>
            </a:r>
            <a:r>
              <a:rPr lang="pt-PT" sz="1800" i="1" baseline="0" dirty="0">
                <a:solidFill>
                  <a:srgbClr val="99FF99"/>
                </a:solidFill>
                <a:latin typeface="Arial Black" panose="020B0A04020102020204" pitchFamily="34" charset="0"/>
                <a:cs typeface="Arial" charset="0"/>
              </a:rPr>
              <a:t>B</a:t>
            </a:r>
            <a:r>
              <a:rPr lang="pt-PT" sz="1800" i="1" baseline="0" dirty="0">
                <a:solidFill>
                  <a:srgbClr val="99FF99"/>
                </a:solidFill>
                <a:latin typeface="Arial" charset="0"/>
                <a:cs typeface="Arial" charset="0"/>
              </a:rPr>
              <a:t> ]</a:t>
            </a:r>
          </a:p>
        </p:txBody>
      </p:sp>
      <p:sp>
        <p:nvSpPr>
          <p:cNvPr id="2" name="Rectângulo 1"/>
          <p:cNvSpPr/>
          <p:nvPr/>
        </p:nvSpPr>
        <p:spPr>
          <a:xfrm>
            <a:off x="819150" y="1125538"/>
            <a:ext cx="7785100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 disse Jesus aos seus discípulos: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«Quando vier o Paráclito,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Eu vos enviarei de junto do Pai,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Espírito da verdade, que procede do Pai,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dará testemunho de Mim.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vós também dareis testemunho,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estais comigo desde o princípio.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Tenho ainda muitas coisas para vos dizer,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não as podeis suportar por agora.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vier o Espírito da verdade,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vos conduzirá à verdade plena, porque não falará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Si mesmo, mas dirá tudo o que tiver ouvido e vos anunciará o que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há de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vir.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Me glorificará, porque receberá do que é meu e vo-lo anunciará. Tudo o que o Pai tem é meu.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isso vos disse que receberá do que é meu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vo-lo anunciará»”.                                                (Jo 15)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1707788" y="811464"/>
            <a:ext cx="3542075" cy="3474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4506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Line 6"/>
          <p:cNvSpPr>
            <a:spLocks noChangeShapeType="1"/>
          </p:cNvSpPr>
          <p:nvPr/>
        </p:nvSpPr>
        <p:spPr bwMode="auto">
          <a:xfrm>
            <a:off x="395288" y="908050"/>
            <a:ext cx="83534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6083" name="WordArt 11"/>
          <p:cNvSpPr>
            <a:spLocks noChangeArrowheads="1" noChangeShapeType="1" noTextEdit="1"/>
          </p:cNvSpPr>
          <p:nvPr/>
        </p:nvSpPr>
        <p:spPr bwMode="auto">
          <a:xfrm>
            <a:off x="1547665" y="5373215"/>
            <a:ext cx="6696224" cy="86407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ENVIA, SENHOR, O TEU ESPÍRITO,</a:t>
            </a:r>
          </a:p>
          <a:p>
            <a:pPr algn="l"/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QUE RENOVE A FACE DA TERRA</a:t>
            </a:r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 !</a:t>
            </a:r>
          </a:p>
        </p:txBody>
      </p:sp>
      <p:sp>
        <p:nvSpPr>
          <p:cNvPr id="46084" name="Line 12"/>
          <p:cNvSpPr>
            <a:spLocks noChangeShapeType="1"/>
          </p:cNvSpPr>
          <p:nvPr/>
        </p:nvSpPr>
        <p:spPr bwMode="auto">
          <a:xfrm>
            <a:off x="3500438" y="1557338"/>
            <a:ext cx="4427537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95288" y="1773238"/>
            <a:ext cx="8353425" cy="34782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ao Senhor Jesus, que, mais uma vez, nos promete enviar o “seu” Espírito, procedente do Pai e d’Ele próprio,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seja em nós o Espírito da Verdade, que faça frutificar o nosso Batismo e a nossa Confirmação ou Crisma.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	Que venha esse Espírito sobre todos os que: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-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partilham com os outros os seus dons e carismas...</a:t>
            </a: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-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são egoístas e vivem fechados, para que os livre do mal...</a:t>
            </a: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-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sabem perdoar e acolher, e criam amor e comunhão...</a:t>
            </a: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-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sabem ou não querem perdoar e aceitar os outros, 	   	para que saiam dessa vida triste e sem futuro…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7" y="1124744"/>
            <a:ext cx="4427538" cy="4463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51839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FF0000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4301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7969" y="1640631"/>
            <a:ext cx="4462463" cy="2868489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348880"/>
            <a:ext cx="4392290" cy="2376264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00796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15" descr="https://encrypted-tbn1.google.com/images?q=tbn:ANd9GcT-vXWcxSW4vjzGRXyYNBawBIxM8P9qCWUoxfXKk8GmASlfT19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520" y="906524"/>
            <a:ext cx="2935288" cy="35337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1" name="Picture 11" descr="http://rccdiamantina.files.wordpress.com/2011/04/papa_bento_xv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772388"/>
            <a:ext cx="3712593" cy="26988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8596" y="357166"/>
            <a:ext cx="8328025" cy="4080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48133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4" name="Line 6"/>
          <p:cNvSpPr>
            <a:spLocks noChangeShapeType="1"/>
          </p:cNvSpPr>
          <p:nvPr/>
        </p:nvSpPr>
        <p:spPr bwMode="auto">
          <a:xfrm flipH="1" flipV="1">
            <a:off x="684213" y="1556790"/>
            <a:ext cx="270000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539750" y="1825625"/>
            <a:ext cx="8351838" cy="43402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MINHA ALMA EXULTA DE ALEGRIA NO SENHOR,</a:t>
            </a:r>
          </a:p>
          <a:p>
            <a:pPr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MINHA ALMA EXULTA DE ALEGRIA NO SENHOR,</a:t>
            </a:r>
          </a:p>
          <a:p>
            <a:pPr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PELAS MARAVILHAS QUE EM MIM OPEROU!</a:t>
            </a:r>
          </a:p>
          <a:p>
            <a:pPr algn="l"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MINHA ALMA EXULTA DE ALEGRIA NO SENHOR!</a:t>
            </a:r>
          </a:p>
          <a:p>
            <a:pPr algn="l"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Desde o nascer ao pôr-do-sol,</a:t>
            </a:r>
          </a:p>
          <a:p>
            <a:pPr lvl="2"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seja louvado o nome do Senhor!</a:t>
            </a:r>
          </a:p>
          <a:p>
            <a:pPr algn="l"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Louvai, servos do Senhor,</a:t>
            </a:r>
          </a:p>
          <a:p>
            <a:pPr algn="l"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louvai o nome do Senhor!</a:t>
            </a:r>
          </a:p>
          <a:p>
            <a:pPr algn="l"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Bendito seja o nome do Senhor</a:t>
            </a:r>
          </a:p>
          <a:p>
            <a:pPr algn="l"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agora e para sempre!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473841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>
            <a:off x="684213" y="1077416"/>
            <a:ext cx="2736016" cy="4073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8788" y="4416425"/>
            <a:ext cx="2455862" cy="1617663"/>
          </a:xfrm>
          <a:noFill/>
        </p:spPr>
      </p:pic>
      <p:sp>
        <p:nvSpPr>
          <p:cNvPr id="30723" name="WordArt 10"/>
          <p:cNvSpPr>
            <a:spLocks noChangeArrowheads="1" noChangeShapeType="1" noTextEdit="1"/>
          </p:cNvSpPr>
          <p:nvPr/>
        </p:nvSpPr>
        <p:spPr bwMode="auto">
          <a:xfrm>
            <a:off x="7956550" y="5516563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30724" name="Text Box 16"/>
          <p:cNvSpPr txBox="1">
            <a:spLocks noChangeArrowheads="1"/>
          </p:cNvSpPr>
          <p:nvPr/>
        </p:nvSpPr>
        <p:spPr bwMode="auto">
          <a:xfrm>
            <a:off x="395288" y="3429000"/>
            <a:ext cx="6336952" cy="20621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Ao anunciar a vinda do Espírito, Jesus </a:t>
            </a:r>
            <a:r>
              <a:rPr lang="pt-PT" sz="2000" i="1" baseline="0" dirty="0" smtClean="0">
                <a:latin typeface="Arial" charset="0"/>
              </a:rPr>
              <a:t>completa:</a:t>
            </a:r>
            <a:r>
              <a:rPr lang="pt-PT" sz="2000" baseline="0" dirty="0" smtClean="0">
                <a:latin typeface="Arial" charset="0"/>
              </a:rPr>
              <a:t> </a:t>
            </a:r>
            <a:r>
              <a:rPr lang="pt-PT" sz="2000" baseline="0" dirty="0">
                <a:latin typeface="Arial" charset="0"/>
              </a:rPr>
              <a:t>a </a:t>
            </a:r>
            <a:r>
              <a:rPr lang="pt-PT" sz="2000" i="1" baseline="0" dirty="0">
                <a:latin typeface="Arial" charset="0"/>
              </a:rPr>
              <a:t>Salvação</a:t>
            </a:r>
            <a:r>
              <a:rPr lang="pt-PT" sz="2000" baseline="0" dirty="0">
                <a:latin typeface="Arial" charset="0"/>
              </a:rPr>
              <a:t>… e a </a:t>
            </a:r>
            <a:r>
              <a:rPr lang="pt-PT" sz="2000" i="1" baseline="0" dirty="0">
                <a:latin typeface="Arial" charset="0"/>
              </a:rPr>
              <a:t>“Trindade</a:t>
            </a:r>
            <a:r>
              <a:rPr lang="pt-PT" sz="2000" i="1" baseline="0" dirty="0" smtClean="0">
                <a:latin typeface="Arial" charset="0"/>
              </a:rPr>
              <a:t>”</a:t>
            </a:r>
            <a:r>
              <a:rPr lang="pt-PT" sz="2000" baseline="0" dirty="0" smtClean="0">
                <a:latin typeface="Arial" charset="0"/>
              </a:rPr>
              <a:t>…  </a:t>
            </a:r>
            <a:r>
              <a:rPr lang="pt-PT" sz="2000" b="0" i="1" baseline="0" dirty="0" smtClean="0">
                <a:latin typeface="Arial" charset="0"/>
              </a:rPr>
              <a:t>[ 3ª </a:t>
            </a:r>
            <a:r>
              <a:rPr lang="pt-PT" sz="2000" b="0" i="1" baseline="0" dirty="0">
                <a:latin typeface="Arial" charset="0"/>
              </a:rPr>
              <a:t>L./ Ev.</a:t>
            </a:r>
            <a:r>
              <a:rPr lang="pt-PT" sz="2000" i="1" dirty="0">
                <a:solidFill>
                  <a:srgbClr val="99FF99"/>
                </a:solidFill>
                <a:latin typeface="Arial" charset="0"/>
              </a:rPr>
              <a:t>2</a:t>
            </a:r>
            <a:r>
              <a:rPr lang="pt-PT" sz="2000" b="0" i="1" baseline="0" dirty="0">
                <a:latin typeface="Arial" charset="0"/>
              </a:rPr>
              <a:t>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Jo </a:t>
            </a:r>
            <a:r>
              <a:rPr lang="pt-PT" sz="2000" baseline="0" dirty="0" smtClean="0">
                <a:latin typeface="Arial" charset="0"/>
              </a:rPr>
              <a:t>15 </a:t>
            </a:r>
            <a:r>
              <a:rPr lang="pt-PT" sz="2000" b="0" i="1" baseline="0" dirty="0" smtClean="0">
                <a:latin typeface="Arial" charset="0"/>
              </a:rPr>
              <a:t>]</a:t>
            </a:r>
            <a:r>
              <a:rPr lang="pt-PT" sz="2000" baseline="0" dirty="0" smtClean="0">
                <a:latin typeface="Arial" charset="0"/>
              </a:rPr>
              <a:t> </a:t>
            </a:r>
            <a:endParaRPr lang="pt-PT" sz="2000" baseline="0" dirty="0"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A ação do Espírito Santo confirma a “promessa” de Jesus… </a:t>
            </a:r>
            <a:r>
              <a:rPr lang="pt-PT" sz="2000" i="1" baseline="0" dirty="0">
                <a:latin typeface="Arial" charset="0"/>
              </a:rPr>
              <a:t>maravilhosamente!</a:t>
            </a:r>
            <a:r>
              <a:rPr lang="pt-PT" sz="2000" baseline="0" dirty="0">
                <a:latin typeface="Arial" charset="0"/>
              </a:rPr>
              <a:t>… </a:t>
            </a:r>
            <a:r>
              <a:rPr lang="pt-PT" sz="2000" b="0" i="1" baseline="0" dirty="0" smtClean="0">
                <a:latin typeface="Arial" charset="0"/>
              </a:rPr>
              <a:t>[ 1ª Leit. </a:t>
            </a:r>
            <a:r>
              <a:rPr lang="pt-PT" sz="2000" b="0" i="1" baseline="0" dirty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At 2 </a:t>
            </a:r>
            <a:r>
              <a:rPr lang="pt-PT" sz="2000" b="0" i="1" baseline="0" dirty="0" smtClean="0">
                <a:latin typeface="Arial" charset="0"/>
              </a:rPr>
              <a:t>] </a:t>
            </a:r>
            <a:endParaRPr lang="pt-PT" sz="2000" b="0" i="1" baseline="0" dirty="0"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Para quem se deixa guiar pelo Espírito Santo… </a:t>
            </a:r>
            <a:r>
              <a:rPr lang="pt-PT" sz="2000" i="1" baseline="0" dirty="0">
                <a:latin typeface="Arial" charset="0"/>
              </a:rPr>
              <a:t>não há</a:t>
            </a:r>
            <a:r>
              <a:rPr lang="pt-PT" sz="2000" baseline="0" dirty="0">
                <a:latin typeface="Arial" charset="0"/>
              </a:rPr>
              <a:t> nenhuma </a:t>
            </a:r>
            <a:r>
              <a:rPr lang="pt-PT" sz="2000" i="1" baseline="0" dirty="0">
                <a:latin typeface="Arial" charset="0"/>
              </a:rPr>
              <a:t>outra lei</a:t>
            </a:r>
            <a:r>
              <a:rPr lang="pt-PT" sz="2000" baseline="0" dirty="0">
                <a:latin typeface="Arial" charset="0"/>
              </a:rPr>
              <a:t> (?)… </a:t>
            </a:r>
            <a:r>
              <a:rPr lang="pt-PT" sz="2000" b="0" i="1" baseline="0" dirty="0" smtClean="0">
                <a:latin typeface="Arial" charset="0"/>
              </a:rPr>
              <a:t>[ 2ª Leit.</a:t>
            </a:r>
            <a:r>
              <a:rPr lang="pt-PT" sz="2000" i="1" dirty="0" smtClean="0">
                <a:solidFill>
                  <a:srgbClr val="99FF99"/>
                </a:solidFill>
                <a:latin typeface="Arial" charset="0"/>
              </a:rPr>
              <a:t>2</a:t>
            </a:r>
            <a:r>
              <a:rPr lang="pt-PT" sz="2000" b="0" i="1" baseline="0" dirty="0" smtClean="0">
                <a:latin typeface="Arial" charset="0"/>
              </a:rPr>
              <a:t> </a:t>
            </a:r>
            <a:r>
              <a:rPr lang="pt-PT" sz="2000" b="0" i="1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Gl </a:t>
            </a:r>
            <a:r>
              <a:rPr lang="pt-PT" sz="2000" baseline="0" dirty="0" smtClean="0">
                <a:latin typeface="Arial" charset="0"/>
              </a:rPr>
              <a:t>5 </a:t>
            </a:r>
            <a:r>
              <a:rPr lang="pt-PT" sz="2000" b="0" i="1" baseline="0" dirty="0" smtClean="0">
                <a:latin typeface="Arial" charset="0"/>
              </a:rPr>
              <a:t>]  </a:t>
            </a:r>
            <a:endParaRPr lang="pt-PT" sz="2000" b="0" i="1" baseline="0" dirty="0">
              <a:latin typeface="Arial" charset="0"/>
            </a:endParaRPr>
          </a:p>
        </p:txBody>
      </p:sp>
      <p:sp>
        <p:nvSpPr>
          <p:cNvPr id="30725" name="WordArt 6"/>
          <p:cNvSpPr>
            <a:spLocks noChangeArrowheads="1" noChangeShapeType="1" noTextEdit="1"/>
          </p:cNvSpPr>
          <p:nvPr/>
        </p:nvSpPr>
        <p:spPr bwMode="auto">
          <a:xfrm>
            <a:off x="7737475" y="4230688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699792" y="5733256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2" name="WordArt 24"/>
          <p:cNvSpPr>
            <a:spLocks noChangeArrowheads="1" noChangeShapeType="1" noTextEdit="1"/>
          </p:cNvSpPr>
          <p:nvPr/>
        </p:nvSpPr>
        <p:spPr bwMode="auto">
          <a:xfrm>
            <a:off x="539750" y="476672"/>
            <a:ext cx="8104188" cy="26637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3800"/>
              </a:lnSpc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rial Black"/>
              </a:rPr>
              <a:t>Domingo de</a:t>
            </a:r>
          </a:p>
          <a:p>
            <a:pPr>
              <a:lnSpc>
                <a:spcPts val="3800"/>
              </a:lnSpc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rial Black"/>
              </a:rPr>
              <a:t>PENTECOSTES</a:t>
            </a:r>
          </a:p>
          <a:p>
            <a:pPr>
              <a:lnSpc>
                <a:spcPts val="3800"/>
              </a:lnSpc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rial Black"/>
              </a:rPr>
              <a:t>- Solenidade -</a:t>
            </a:r>
          </a:p>
        </p:txBody>
      </p:sp>
      <p:sp>
        <p:nvSpPr>
          <p:cNvPr id="9" name="WordArt 6"/>
          <p:cNvSpPr>
            <a:spLocks noChangeArrowheads="1" noChangeShapeType="1" noTextEdit="1"/>
          </p:cNvSpPr>
          <p:nvPr/>
        </p:nvSpPr>
        <p:spPr bwMode="auto">
          <a:xfrm>
            <a:off x="7030450" y="5301208"/>
            <a:ext cx="49387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28596" y="357166"/>
            <a:ext cx="8328025" cy="4080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9156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9157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9158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 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28596" y="357166"/>
            <a:ext cx="8328025" cy="4080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0180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50181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50182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07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731" y="2658269"/>
            <a:ext cx="3180818" cy="295525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8" name="Line 3"/>
          <p:cNvSpPr>
            <a:spLocks noChangeShapeType="1"/>
          </p:cNvSpPr>
          <p:nvPr/>
        </p:nvSpPr>
        <p:spPr bwMode="auto">
          <a:xfrm>
            <a:off x="392113" y="827088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7109" name="Line 5"/>
          <p:cNvSpPr>
            <a:spLocks noChangeShapeType="1"/>
          </p:cNvSpPr>
          <p:nvPr/>
        </p:nvSpPr>
        <p:spPr bwMode="auto">
          <a:xfrm flipV="1">
            <a:off x="827088" y="1428750"/>
            <a:ext cx="1928812" cy="172720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643188" y="1214438"/>
            <a:ext cx="6321300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</a:t>
            </a:r>
            <a:r>
              <a:rPr kumimoji="0" lang="pt-PT" sz="3200" b="0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a Vossa glória.</a:t>
            </a:r>
            <a:r>
              <a:rPr kumimoji="0" lang="pt-PT" b="0" i="1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</a:t>
            </a:r>
            <a:r>
              <a:rPr kumimoji="0" lang="pt-PT" sz="3200" b="0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Hossana nas alturas!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Hossana nas alturas!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 rot="19130068">
            <a:off x="317638" y="1810031"/>
            <a:ext cx="2608275" cy="4348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054508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1095375"/>
            <a:ext cx="8448675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4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4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1ª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Vinde,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6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e bebemos deste cálice,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anunciamos, Senhor, a Vossa morte,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esperando a Vossa vinda gloriosa.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4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4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4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    P-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          e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agora viveis para sempre.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Salvador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do mundo, salvai-nos!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Vinde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endParaRPr lang="pt-PT" sz="24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195513" y="1335088"/>
            <a:ext cx="2592387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48132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8133" name="Line 6"/>
          <p:cNvSpPr>
            <a:spLocks noChangeShapeType="1"/>
          </p:cNvSpPr>
          <p:nvPr/>
        </p:nvSpPr>
        <p:spPr bwMode="auto">
          <a:xfrm>
            <a:off x="2700338" y="2636912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8134" name="Line 7"/>
          <p:cNvSpPr>
            <a:spLocks noChangeShapeType="1"/>
          </p:cNvSpPr>
          <p:nvPr/>
        </p:nvSpPr>
        <p:spPr bwMode="auto">
          <a:xfrm>
            <a:off x="3923928" y="4221088"/>
            <a:ext cx="2665413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979712" y="974279"/>
            <a:ext cx="3024336" cy="35512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aio 9"/>
          <p:cNvSpPr>
            <a:spLocks noChangeArrowheads="1"/>
          </p:cNvSpPr>
          <p:nvPr/>
        </p:nvSpPr>
        <p:spPr bwMode="auto">
          <a:xfrm rot="-5758268">
            <a:off x="1317232" y="5026960"/>
            <a:ext cx="251912" cy="1052552"/>
          </a:xfrm>
          <a:prstGeom prst="lightningBolt">
            <a:avLst/>
          </a:prstGeom>
          <a:solidFill>
            <a:srgbClr val="99CCFF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32069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35763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28596" y="357166"/>
            <a:ext cx="8328025" cy="4080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4276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54277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54278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1204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1205" name="Line 5"/>
          <p:cNvSpPr>
            <a:spLocks noChangeShapeType="1"/>
          </p:cNvSpPr>
          <p:nvPr/>
        </p:nvSpPr>
        <p:spPr bwMode="auto">
          <a:xfrm flipV="1">
            <a:off x="1143000" y="1165002"/>
            <a:ext cx="0" cy="3239866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 rot="16200000">
            <a:off x="-829686" y="2534240"/>
            <a:ext cx="3239866" cy="5013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09208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13" descr="http://2.bp.blogspot.com/-d770QENwTDg/Tfx22rD26hI/AAAAAAAABAY/CjrB6UnRqSo/s1600/Rainha_dos_Apost_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763" y="1493838"/>
            <a:ext cx="3252787" cy="48148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428596" y="357166"/>
            <a:ext cx="8328025" cy="4080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56324" name="Line 4"/>
          <p:cNvSpPr>
            <a:spLocks noChangeShapeType="1"/>
          </p:cNvSpPr>
          <p:nvPr/>
        </p:nvSpPr>
        <p:spPr bwMode="auto">
          <a:xfrm flipH="1" flipV="1">
            <a:off x="971600" y="1556792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6325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436563" y="1989138"/>
            <a:ext cx="8456612" cy="42211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FORMAMOS UM SÓ CORPO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CRISTO JESUS.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TODOS NÓS, QUE COMUNGAMOS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MESMO SENHOR,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FORMAMOS UM SÓ CORPO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CRISTO JESUS.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Há um só Corpo e um só Espírito;</a:t>
            </a: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vós fostes chamados a uma só Esperança.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Há um só Senhor, uma só Fé, </a:t>
            </a: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um só Batismo.</a:t>
            </a: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Um só Deus e Pai, </a:t>
            </a: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está acima de todos e em todos.</a:t>
            </a:r>
          </a:p>
        </p:txBody>
      </p:sp>
      <p:pic>
        <p:nvPicPr>
          <p:cNvPr id="5632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04461" y="6019493"/>
            <a:ext cx="265112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329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56330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WordArt 3"/>
          <p:cNvSpPr>
            <a:spLocks noChangeArrowheads="1" noChangeShapeType="1"/>
          </p:cNvSpPr>
          <p:nvPr/>
        </p:nvSpPr>
        <p:spPr bwMode="auto">
          <a:xfrm>
            <a:off x="954250" y="978554"/>
            <a:ext cx="3185702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12" descr="http://1.bp.blogspot.com/--1gizTTXDOQ/TbCUTIxy4eI/AAAAAAAAAcI/jri5sXn8qs4/s1600/Ceia%2Bdo%2BSenhor%2BJesus%2BCristo%2BEucarist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1628775"/>
            <a:ext cx="4970463" cy="4032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428596" y="357166"/>
            <a:ext cx="8328025" cy="4080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1844675"/>
            <a:ext cx="7848600" cy="39274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FORMAMOS UM SÓ CORPO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CRISTO JESUS.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TODOS NÓS, QUE COMUNGAMOS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MESMO SENHOR,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FORMAMOS UM SÓ CORPO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CRISTO JESUS.</a:t>
            </a: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Esforçai-vos por manter a unidade 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do Espírito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	pelo vínculo da paz.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Com toda a humildade, doçura e paciência,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	suportai-vos uns aos outros na caridade.</a:t>
            </a:r>
          </a:p>
        </p:txBody>
      </p:sp>
      <p:sp>
        <p:nvSpPr>
          <p:cNvPr id="57349" name="Line 4"/>
          <p:cNvSpPr>
            <a:spLocks noChangeShapeType="1"/>
          </p:cNvSpPr>
          <p:nvPr/>
        </p:nvSpPr>
        <p:spPr bwMode="auto">
          <a:xfrm flipH="1" flipV="1">
            <a:off x="971600" y="1484784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7350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57352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919663" y="1050925"/>
            <a:ext cx="265112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7353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57354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WordArt 3"/>
          <p:cNvSpPr>
            <a:spLocks noChangeArrowheads="1" noChangeShapeType="1"/>
          </p:cNvSpPr>
          <p:nvPr/>
        </p:nvSpPr>
        <p:spPr bwMode="auto">
          <a:xfrm>
            <a:off x="954250" y="908720"/>
            <a:ext cx="3185702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8596" y="357166"/>
            <a:ext cx="8328025" cy="4080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58371" name="WordArt 6"/>
          <p:cNvSpPr>
            <a:spLocks noChangeArrowheads="1" noChangeShapeType="1" noTextEdit="1"/>
          </p:cNvSpPr>
          <p:nvPr/>
        </p:nvSpPr>
        <p:spPr bwMode="auto">
          <a:xfrm>
            <a:off x="1619673" y="5414963"/>
            <a:ext cx="6552778" cy="822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CONCEDE ÀS NOSSAS ALMAS</a:t>
            </a:r>
          </a:p>
          <a:p>
            <a:pPr algn="l"/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OS TEUS “SETE DONS” </a:t>
            </a:r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!</a:t>
            </a:r>
          </a:p>
        </p:txBody>
      </p:sp>
      <p:sp>
        <p:nvSpPr>
          <p:cNvPr id="58372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64071" y="1484313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01638" y="1628775"/>
            <a:ext cx="8491537" cy="3786188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Devemos reconhecer que estamos cheios de dons e carismas, recebidos, desde o Batismo, e através dos outros Sacramentos. </a:t>
            </a:r>
          </a:p>
          <a:p>
            <a:pPr lvl="1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Estes “dons” são “sete”, e são muitos mais... </a:t>
            </a:r>
          </a:p>
          <a:p>
            <a:pPr lvl="1" algn="l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Enquanto Lhe agradecemos, continuamos a pedir que infunda «esses dons» nas nossas almas:</a:t>
            </a:r>
          </a:p>
          <a:p>
            <a:pPr algn="l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o de Sabedoria, para iluminar as trevas da ignorância...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o de Fortaleza, que aumente e fortifique a nossa fé…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o de Piedade, para sermos bons e perfeitos como o Pai…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o de Alegria e Felicidade, que afaste os nossos corações 	da tristeza e encha a nossa vida de júbilo…</a:t>
            </a: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873578" y="980728"/>
            <a:ext cx="6362718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REFLEXÃO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32" descr="https://encrypted-tbn3.google.com/images?q=tbn:ANd9GcTd3NAJqMp1OhvLNYl-MpFykDwDYM-MZDoidgvJwBSsvVT8qkych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488" y="393700"/>
            <a:ext cx="2322512" cy="1739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34" descr="https://encrypted-tbn2.google.com/images?q=tbn:ANd9GcR6XSjLrCWdNfHhrDPSX-MaZ8ZSAH6AyIqeWFEiZYNqU8QHK2Y_V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7418" y="484518"/>
            <a:ext cx="2568575" cy="1924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2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321894"/>
            <a:ext cx="2374900" cy="2203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49" name="Picture 21" descr="http://pentecostalismo.files.wordpress.com/2007/11/pentecoste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499386"/>
            <a:ext cx="2713038" cy="39655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19" descr="https://encrypted-tbn2.google.com/images?q=tbn:ANd9GcQk9iAJIiQl_xNv_tIdob3Yi2I8RWsUzHDhaiJwhI8wROK05dQq8Q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161" y="4321894"/>
            <a:ext cx="1944687" cy="21732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Picture 17" descr="http://files.grupoascender.webnode.com.br/200000001-378b138860/pomba_branca_ceu_espirito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93700"/>
            <a:ext cx="3659187" cy="2387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2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1753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1754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1755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1756" name="AutoShape 25" descr="data:image/jpeg;base64,/9j/4AAQSkZJRgABAQAAAQABAAD/2wCEAAkGBhQSEBUUExQVFRQWGBcUGRUWFxUVGBQUFxQWFBUXFBQXHCYeFxwjGhQUHy8gIycpLCwsFR4xNTAqNSYrLCkBCQoKDgwOFw8PFCkcHBgpKSkpKSkpKSkpKSkpKSkpKSkpKSkpKSkpKSkpKSkpKSkpLCwsKSksKSwsKSksLCksKf/AABEIAPwAyAMBIgACEQEDEQH/xAAbAAADAAMBAQAAAAAAAAAAAAADBAUAAQIGB//EAD4QAAEDAgMFBQcBBgUFAAAAAAEAAhEDIQQxQQUSUWFxIoGRobEGEzLB0eHwQhRSYnKC8QcWIzOiFUNTkrL/xAAZAQADAQEBAAAAAAAAAAAAAAABAgMEAAX/xAAgEQEBAQEAAwEBAQADAAAAAAAAAQIRAyExEkFREyJx/9oADAMBAAIRAxEAPwDyQcmKbl22H5i/EWXbcIQLXHEadRovdjKLTcnKKUohO0QmceoFUqBU6iFQoJNHyfoBPUikqCdorN5GnJ1hRWoTQitXnbWFaiArhoXYUKLolcFEQyV2QBelKqcqIL2AZ3PD6nRbMOIvlBqUwM7nhw6p41TB0bysCefFTa9SVrxeo6CrVClKlS/NdViknVCtGYhoPGYjO0qfVxbtAEXEPKWfgXHMhvmfJViZPEYknUeKSdVjSev5dUK2AA/XbohupU7dmTxJK4lKS55gyTwCxNvkA7ogZkiw+6xJXJbHJ7D1iLg3U9oTVIphWqQZUz7L+IyPUI78E5mYtxGX2Uqi+CruB2oQN11xzXUzVEqjQWDAteJpkA/u6HpwWmNLTBkJdU8ihRT1BIUSn6KzeRoycajNQWI7AvP2s7C7BXC2Cs9cJK4Ga7RmUt0TrxTYgdK1Tu/zceHRIVahJga+aNVBJWmADqtWaLh1OBH5KnYqnKdrVeCTrtkZrV40dJtVh5pd1JyYrtIzSpE5H1WrLPovVpP5eKVfhHHN3gnKuHd+/HilzQq6Onv+ycgP/ThqSeX9lv8AZGi4AHP7roYSuT8YH50WV9lw0mpUNrych4rrSo+1MTI3W5Tc8eQ5LEtiKgJhskc9ea0g4sM0xTS4KYpoxxqknqBSFFPUURWcBXgq2AKgg2Oh+q83RKrYPEaFT1FM02ymWkg6J7DobwHNBFyAiYUzqPRZt/GjJ2mjtQG2zICM0rDpV2uljVtZqYfDxM8LoWJxRBRqY7BKQqXcml4HOhlAqJolL1lpw4pUKBVbaQmXGL8EviTeR3rZhLZGpV45Lh+EOYIK7qAHkfJLVqbmXExxE+a0xmpXEAt1I6pR2JcNQfziqLMfo/Ljw6hdvp0iJIBHGyciUNpxcjwUfamOc918uHBUtrVqQEUwZ4zb7noob0YSuWrFtqxC0AAj00uwI7AuMcoBUKLUhQKo4dETdIJ+iEnSCdolLo0U6GIhhGuibwFJsy8wOAzKmNOSeoCVj8ka8K9SoBYAEfl12143B+9wW8LRbugxJhbeCf026eiw6UECxBw7tEYqA0yW/wCmOanjNUqz92mFPac0b9dn44qJaoj1H/RAeFowJesEs9Mv1SritmEtgVQHWNjoUnvlpg+GkJrEUzpdLzvWOa0Rmpavg2uEttyz/spOLpblnRfh8xonsa4syd9Y+ii1ncVbKVLYh8lAlFqIJKJXULFzvLElEFoRWFcrtoRgmKGaqYcqXRcqWHRco0SmqSTpJuiUtNk/RCepAiJskaJVegzfbzAt91l8jVgzSxe6BrxTFLGl72g2bOQU/CPbPayy6LuQLheftaRSEb2Q175yW2tuAg0m7wm/cnsK0ZzJ00U+BXWKHZPJTKap4nDVHCw9FOdh3N+IEJb39DnnA3C6A9M1LXS9W5WjIlqzUrUCdcEnUzWzxpbA/aY5qfjcQCbCPmmKwU/EOutOYzaIYpT6ioYhIVFZIrUCA9FxD3RAPONEs2oP1GJk2E+CS659DjZKxcucsQotgLoFcorWpo4egxUMOEhRKo0Bqi5QpBNUglKF1SwbJcEuj5U9n4KY3tchrzlUcRiBuhrQA3lrFlKZUM5pphsFl3GjLsgi/FdUbojRZYynB1WDyNEqjhDGSoMpDMju49UrRG5HqmQ6BzUyX2aFcgLKkPbB89OaVdWtK2yreeEpoXiViGFs8koqm02yJHfyKluVMxSX0E50JfEBMVAlzqteEtJ2LyUt6pYw2hTqgWrLNojXSNUKhiAp9ZwGfoT6KnUylRqVqACCRGY8z9UxXqWsO13RHEa9yA2lNzmp2/r47gW9KxdvasXexbpZLreQafBMBsfVPAN4dnFUaJmyl4clU6LoCLlCiIVLCCFNw91QpGyTR8m6SdpKfRKepuWfXxfJymUxhhLglG5JzCN7QWHc9r/w/Vu4LuqbIO/2guqhUKDsCwWUxaOJ+q0428FwwwXIz65urSsYNj6hSnNVTdIE+Sn17O5FaMuhZyUqGPzRNOzS1Zt5WnBNJeKqSkaibriJSjitWGbRHE5FTqVXeBgG2diYVHEn8+yl4gP3SA7e1iInrGa69hC+LMC32H1XFNwOc9AM/HJdvuBOv90J1QZTdC/65w83Wlt4WI9AEOhGpkuKU3r5d6JRrEOvlx9F364PFSm8BOYPtX0U+jT3h39JjJUcM8QJkHpA6BNK7itSKfZkFMolUWJdHyZpG6dpFT6RunqKjpaHWCyfw4uOgSTRDU5Sz7gsO1hge0i1NEq1/aRXuWURqh7KGcz0C6qnsobnkQRwTZ+ubfUMcEhiKoJkd/VO7oOZ8b3+aBisBAsb9IWjIJuLYXDs2yPeDNggvrDXMefMeCLWfDT0U7EukC2ndory+09EqlUu7UDiOnXmEtUPBM1WuFnAiRM2y5EGJSboEgmANfqVpxfXUNFa5SFV44jxCfxNtQRxyClVcM0neIk5yclT9dnpMnWq9vsuH36rk6E6eei1Vgu1vr9Fp9K+WWpOnKFL3RbqFYuC+dfusXXfA4WaeARKP4ZHohtiY8kYEAcAjP8A34Y5h3kJ6g8nNTqLk9hnXVZqUqxhyqNMqZhlSpoaPDTE9htEgwXT+GGSjv4tlm3du0sLR36hzMNaM3nOAPnovO0/8SnPd2aUDK4J+i8V7f8AtCa2MqMaexSJpN/p+I9S6fAKHhqu7cmT/NELy/Jq34pNcr6f/nysx9wCDxaGgcheVUw/+IjDO9SP9LgR6Ar43XxDv7knzRcLtItHDmCbHmCs/Nf6f9x9t/z3RLOBB13ri2QjPqmcF7TUq1mmSNNTwgcei+GU8Q4Gd+ZOpBlfSfY+lSGGbVM7xcWl066D+HghdXPs2ea9R75rg0guME5A8UOvjCZ0A/OKLs0+8pEASyDEmZOm7OSFiME42DczvEaQIgcFs8euzpb6vEzE9oETG9wSjhM6ASBpYa+Mp2uxws5pB9Qp9elNtM+vJbMzsS0Q928uMmGTYTMDW3dKDiaYGdwDJsfzz0TeIbIzP21UcuIqMIeQWSBBsWm43h4hdn9Z9VKh7SI3R8O7mIIv1UutioDg3PKbwPkmdpPHvbZyCct0TrbvSmIqfpGiaX1YWzpek7eEAbxv65rrE03NEltspkLv9mMbzt0T+knIaQISdYixGfDONF03eF4xjVi7D4EHM+SxHuQ9lWa/k96M13HPy7ku2oCZE/nNFYCDeSmn84Nhmk2dO5PUnQJz/LpNglM0agjMefeFXskBRwWOaels9FZoPkSNV5fBYcOcAMgZJOo0DRn3r1FJynjV1PZztJO0XQkaRTtApd/FcvgOIqFz3OJuXOJ6lxXVDPmrXtR7PuoYh9uy4ucDoRJ+qmU6IIvbReTfpuNuqnICOkjyS72EG1j5HomC7Iea5xbzugaT90sdYUe8za31X0j2NxA/ZixwkSXZ5kGR9F833SXSfyy9r7LvcBuxZwz4RnKbkrs3lfUNh4pxMyQIym2XkLqy3H968vs2vFEcxHdCqYPESSP3Q0d+6PmtGf8AFL7VH1mVG8QJB4tIz6FQcZT3HbszNweI4pjaM0yKzMjAqD0dy4eCC6qXgtFzeozm0EAt5G8QtHjqekjE1WEElwAGd/UZqc+uI/07iebQfSUXH41t5aSQJghwv4QSk8Q2BvgtkWiYN75G1lS21KkdpYYS4AiBEx8RLW+V0niHQQTBdmRFgdAL36p17hMucZjeiBlrGiQxGKDj2WkXm0EkcTwKTnvgOGPINx3X69rgg2L5Fpubgx0MLukbGDEmSTnZZiSwOEAtEdb8uMowjoNaXaAakk3WIdASbEDmZ+QWI8jilG1uN4TNIb1gJ0shU8KXuiRle8WEnNNVcWS1oiGiBEXEGc87oTycnM+zXP8Ao5wzmGHZi2c87rsVCLAG/A+sJegDOpJ6mU1hzeT6K8v6nslN4DC7rgZB7r+KtUTdTcOiN2mGuhwOelzysE3c4gxdopyiVPw1SQDe/EQe8aJ+kp6+LZcbS2RTxDd2oJgyDqCvL4j/AA4PadTeDqGkZ8gdO9e0YUzTK8/y4lvV818qZ7B4l4JbTMXPaIaTH8JgjVRcVsGqHPDmOAYQ11vhcRYFfd2OUXbmzGjD1DqS15PHdMyf/YrJyymvK+NjBAFmXaIb5gH1X0AYOnRa/caGiCbcr/JeTxtE79GB8NS/T3zW/Jex2mzeDxxa8eAn5K/PSchui4gADu+X/wAgd6fwNealVvEOP09FBwmNmm06j8PyKd2PVl73aFvneQnz9O9JhMQHgsdcOGXIj7qbhH+6qFjr7pseLSLHvGfNAp4jd3XDoj7WMtbVb+nP+Um/gfVacJ0PbdAA+9gkEdYIEkN65rztGqXtc4/qJgEzbRejo4kVN6kdRIMZOGX1XnsVmWkAEEiJjLOIWrOZWfVS9oUzGnCSch1QqlSnuwZkRG7HfJOVvFHqvLbyDxvJ+iQ2hMSRFkNZ57hOhViNPSCfkhVTl2hOUcFp7pAOuSLhNnPqbwa2S25BIBvawOalRgbPNYt18Mabi1xE2NriCJsViMruMxGIBcN3sk5gT5Diik7x7Q3Tz8pBWquFq0ruadQSRMcb6IVKqRcET0UfFJOnt6uDAta0OFRtpLgASRDRAB1BJ7oTLME1zwGHst+JxgW3yJA6RfiFEo4m97zbu/PVNUsaWB1z2hl1KfGdZtvfrrqc49TVDHh4Y0MuAIj9GZngR4nVT2Ydszrxk368e9AwuIhuUHSPv+WTVBaMS8/7ey2+1LDZJ+gUhSTtApdqYOtR2oDEZhWHdaIOwoO16Zdh6gGe4fr8kVhXZ4LJq+zPlmKYBWYXfCXFvC5cHi/WVbxFcBwnmDzmyle0dLsvaJ3mET0BcAfTyTGOJDWmbgCesC/inlIW2fiQLdPKx9FU2Q7dpuPFx+nyXl2YoExMEOI8yvR4L/YHGSf+RVMllVqdQFvf6pnAVp3mHIgkcxkR4KHRxUSP4Z8EzhsZBBm4MhacUKedWNPsE/CM+UkBw8lP29s/fDarYaZAedSR8MHSbyeQTm06jBu1TaexMwALkAg2jMIeJxbTh3BuYbvAcWg6LVmoV5GvX7ZiSOhMeOaWrun9ZPKw8tE1isVe0jr1SL2ePDmhrX8JwTAVGAEOZvTkQXBw6XhLOxpa/sxOlhx15pgVWgHszxm3KxzhKYiCMzIOnAjPxWTyd/imTWMJ3hIEhomDIPP0WJAVpEEyQsU75NDxaxu1qlIhzd0tPKZT+DZRxLZ3Q18XGR7iLFeVp1HAiDlcD7L0GAx2+JFnDgnl7Xc4aHs62ey4jkQDJ6hK1sA6m6HixydEjl0VKhjJs4j84p2nVGX6edwfFV7YHJUPD1bnlbvtkqFCpaeg7vy6Ni9hhwmid2L7kyDPA6dMlIJLHlplhgSH2AjMidFT/m9B+XpsPVkyqNNyi7LxFItIFdhDQJgERfPedFl3iNuUabHEPFQiwa03J0ki0cVPfmypmPRUnSAjsXy6p7R4o1LVXNAya2A0X4RdVcH7ZVGNJql1ScgIbH9XyWO76rK+hMSO1tuNoQI3nkTHAcSV5R/tdRcMsQDwaQY/5XRqWzffDeArg8X7l/8Ako2d+m6RxuLBe58fFMtniQfkpWPxtV5gANb4k9dFdxGwqgyMnhAMJCtgqrc2SOQTzhb1GbTgXg9yvbLxA9yBYQXCBbWUl+y574c0HUBpI88l3htn7gcPeTJkWtlF9R3cFSWFno3RE1WtH6pb4iFVwvs29oHvHDL9NyD1NikMORTY10N3jm74iCDbdJyTWE2iS8uJJF5Ol8h1lXxz+hRsdiDRw9QyAWibiRMgZHjK8/S2jvxIDXXkt7LHA2dbIGDNk1tbFGr2MybkcOE+EqViphv7p7UaSBH51Vf179J2OKt2A52jodfr3pOu7+6YNWP5TmOHPzSlVwv+cUl17JI0H8fzgsq0ewDNzNrWiDeb6oBchvqkHiddfVT1um42yMznwy81iGx62o6naYamYnmmdnVQ2qL2Ns0kAuN0nqml4L1Zc0Oib8OP1TtBxYb3adMyOhXm6OKNQbpBBy8s/VWMG6uREb4ym4PfxVv+TpePQ4Z7bEG/h6pT2qqzhrx8QHz+iVp451OzmPLQJFneErNpuLsMS6ZkEDgJsCNc0uvcNHmKFPMcRPUTK7okA3yWmTItBgtR6mCsOuageNe7BMhbq0uz+d6NSbkuMTnklMX96ad2ki2i9LsPCVolmJpAwBfeeekTC8niDYpcY1zDYwc7W5ri9fQ6TMVMuxNIC+jCY4x8kx/mCmwH3lam4CxhsO8Jv3XXy6tinEyc+Nh6IYqniT3ocd+n06j7T4Sp/wBwDk5jh5RdFGNwlTKrTnhJb5EL5dTadBPRWcL7OYl0EUiJyJjxubI8d2vb0tm0qp7JDgP3CD3WWYjY5PZbIaNINydZOqQwXs9XaBvYhw/ha5wHiCE1WwjGNmpXqNHE1XgeZTyuZR9n2snsuM5y7MIG0NjMc0NhwiSIvc/JTcTiMHriHno95SVbHtZ/sYp7RwcS4dwKpnXC0XE7Hc0S073Wx+i8/igWv7QI6p//AK9W/wDKHxoW2K6pbaL7VG0yOJBXXUpOJJf4hcOE8rJ7FCkfhMO5TCQcp0Wmj1hYsJ0WJOuOCmLQZXZoxeO9JtfH90UV7Qm6Yw50gckfC7Vc2IPkJHfBU339oT+zcHTqNJNTcdMAQDaBxM6oxy/s7bJNi6D/AC/MH5Kljdp0qrRRqvczeydALZBsQ6CB3woDPZsmwqtPUH0lMt9kSRHvGk6SHWPK6b25O2lgalN8kHdFg8DskaGcvNaw2IkHeVStsPFBhYCxwIiN9wkadl1rKXW9nMSxrnGnYAzDm2Az1SU0bZXnLmt1KoLQATb8Cl4av2hrKbxFYb4y1+iA9ZSohxg9eqQx2Hgg8RzTskOgCfkJXG0BJ/pjouKp7Ex2D3Wse0NfAmq9jXCek28FxtXZLWHedVbuuuHMpuDY6tbu90qFRZOQ70zUrPDSA8icwDY92S53VnYdOhv/AO7TPA7r2Gf5nEK3i9v+7ESIy3t8uB4ZG/ivn9VkiUEVI1XO69HtP2nr1BG+0aj3e+wjqd7teCSxm0HVaG48lxF5cSfVSDiVw/GlcAraYXbW3SbcQV23FdEHKAHRa3RCLszC+/B3XQ5ubSNDkQV3V2M8ZuEd9uRCLiu4uHC8Ki6gAIGnjzStah+cQgAIC2sDIW0HOhg3Hgt/szhp8/unHYe9nOEwbHK2lkQUTbtv8Rx6c1TkFIdh3funwKNgg4GCCJ4jJZjajgSN92mvIykXlwPxuvz4ofHLdOoGmZjrdFq+01VmTwf6R5rz7yf3nG2pQXA8T49yH6rl7/NuJ0qkdIHyU/F7QqVDL3OcebiUk2nzPiihnM6LvbmNxLmmUduOuEsW8zbnn1XBZN5I6d6DnosJiQGk/qOUoeJhx/O9Q2vIgBzo6qjRkid48c+C4emXPAAsAla+LJKWqvMTJsuaNHeMklHpQ3vceCynhy4wXAdfsiVKIBiTw8ksQeJzjNc5co+x73iW1KRH88eoRaXsYZh1akOQcHH1UnAfGATIvnH0VClWsSGtBBgEAA33bzqRomnHKA9hJyqg8bekSuK+wcPhyPe7pnLeL++ACEvh9o1Zj3jyDfMWtkIFgh46s57W7xJiYm580bcz5HHsNXwzXSyBp+uD4lDxmMbMMd3AkjzyUUhN4amAyQNUv67/ABxgtLhPdkhvpnXuS9RhI+J3cev1KGGczfnwCDjABWINFtsydL962lF/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1757" name="AutoShape 18" descr="http://3.bp.blogspot.com/-rv3bQqtjzkQ/Ta7mPeODOAI/AAAAAAAABb8/HzrcND3CJEc/s400/paix%25C3%25A3o-Jesus+aparece+aos-2-2.jpg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1758" name="AutoShape 13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1759" name="AutoShape 15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1761" name="AutoShape 25" descr="data:image/jpeg;base64,/9j/4AAQSkZJRgABAQAAAQABAAD/2wCEAAkGBhQQERUUExQQFRUSEhcVFBcUFQ8UFRgXFxUVFRcVFRQXHCYeFxkjGhQVHy8gIycpLCwsFR4xNTAqNSYrLCkBCQoKDgwOGg8PGiwkHyQyLS0sKiwsLCwsLCosLCwsLCosLC8pLCwpLCwpLCwsKSwsLCwpKSwsLCkpLCwsKSwsLP/AABEIANgA6QMBIgACEQEDEQH/xAAcAAABBQEBAQAAAAAAAAAAAAAAAQIEBQYHAwj/xAA6EAABAwIEAwYEBQMDBQAAAAABAAIRAwQFEiExBkFREyJhcYGRobHB8AcyQlLRFCPxFWLhM3KCksL/xAAbAQEAAgMBAQAAAAAAAAAAAAAAAwUBAgQGB//EAC4RAAICAQQABgEDAwUAAAAAAAABAgMRBBIhMQUTIkFRYdGB8PEycaEUI0Kxwf/aAAwDAQACEQMRAD8AwCEIVIfUQQhCAEIQgBCCvVjO6SsN4MpZPJCUNSEIYBCELIBCELABCELIBCEIAQhCAEIXvStHOBIBIAkwNh4rVtLsylk8EJSNEiyYYIQhZAIQhACEIQCIRKJQ1BCJRKAE6m2SAOZTZUixHenosSeFkyuxbi3gyNk+g3uHyK0GA4T2zSCNtlHxLCjR8vlK4f8AUxcvL90TJx3tZ5KSlTmEXNuQfJXGAYaalQaaNKu8U4azGYiQsT1cK7NrNJTjF7GYQhIrW+wwsJB5KFStydPFdkbIyWUNnwBt4YHdZj0K8mNlbO2wZlag2loHiYPjvCyNOiRUynTvQfeFBTqFZuXujWMk3j4PJ1NMWmPDb+Wsk/BUuIWXZvc3m0wfNb13wm8JmzSf9JDQiEuUroNMCK0wvAn1hmG0xJ6plhglSsRlEg8+Q81vbag2hSa39o9zzKrtXq/LW2HZpOez+5hLrCnU3hhGp2hSqtF1Kk2JBcxwqeRcYnzGi2jMONV4cAPOBInxVBd2rs75B7hIcPLQrmhrPMwn7dm0L4t49zHvKapdzax1iYTaFqSdNVbqaxkkccs8nMgLzV9iWCmnSDvKfb+VQla1WKxZRrLHaBCJRKlNQQiUSgEQkTgEMICEitrOyzjZJUwszA3UPnRzhkrr+yuoskqwwmjmfl6kJ3+lOY3MdpA91MwWjFSegUVtqcW0Sxh6MmtwWh2e3M/wn4nZio546Be1ncAtafEj5JS7M5xO3Neacpb3IqXKSscv32QeGrHKSB+5bO8s2ho05BZ/hy4psa5xI1fpK9MV4lp547RgjqQFBerLbuEcmpjZdf6U+CDjWEDKXRvKx1K2APktJieMGsMralOOgcJPqqK2FOm6auv+0GfcDdW2l3xg1Lv4LXTucYYn2FriPZGRqeS87i2Fd4c0d4vDj466ryvbymXyxug8IWl4UbTqOBiI8pU9svJj5uOTeyahHfgvbG3hkHfTVYzinBS2o54mHan2XVaOHiPBVWP4U0tM7ZVQ6XXbLc/JS6bXJW/3OO07eZI5CfMdfRaXC8CY9gzj1Cpri0dSqGAYDjBIMQeRWjZVFNgkZWxMgyNuhXotTZJxWx9l7Y3jgsLem2kO61oA0H3zTb9oqAA6ECQdYWbqE13tDahIB5B8j0iNvFRMQ4iqtqENfoDA0aRA5eK5o6ScpcPn9SDy8POeTofD19lo5nEZnfl8gdN14YWO17R5/XVd7LJt4qfTptnKSRJMa/wr3h7jOgW5H915MzEAn6FcduktgpTjHOX7HLfp51bpJcv4+CxveF2vpOaAJ3GnNZGphTrd2o3IC6C3HaYeNRDh1Cj49ZCsaZZEZwSfKVDp9VZW9tnTIaNTZCW2xcP3Ki7w7PQI6j4wucXVEtMHcFdpxCgKdINHLdcn4paBWMcwCfAqy8Jvc217HVpbvMi2U6EiFfnTkVCRCDIik2fMFRcy9rarlMlYksozXLEkX2DWzg7XZWV1bHOA0FVuHY2AIiPL/C0uD3Laj26SdztOipdRKcJOTRi2co+osHYYG0pIB2dr1EH6J17grAS8bkAyOekgq4r0g+nEAqvtgYLCD3dB5bj0/hUkbZPnJUwuk/Vn+CJZUpIJ2Gqe8khzWCdSSfIbKS6xLWkA9CfLXT4qysLMCntvPxSdqXqFt6XqOfYhSfSkj8uhjnry++qyt3VObzXUeIrENpP8j/lcxu6Ur0Hh1ysjkuKLfOpyiIKh6lPN07qvKUkq22o03MlNvOuvrotPgHFzaZbTbSYC6AXTz66j6rHZkofCgu00LY7ZI1k1NYkd+w3EgxmpknX78FCxjE2u3j30XP8ABcYq3AyNJzAayfT2V5RwStVeKZMEauc6Q0Dw6ryctDGmxucsMrf9HXXN2Sl9kHF6gqVN+6BsNpUbGsfDWtYIIDQDm8FJ4qZQsRkzmrWcJyiGtHi7nCwVa4LySdSVdaSiN0Yz/wCK6+ywrnCUU117E+7xuo/QHK39rAGD2G/qq9NzIzK4jCMFiKN2x76hO52TUmZGZbYDlnsuLNz3NmSYW+4MrOdRGck5Sd/NYThe4/uFh2c0n1AW/wAGinRjqZPz+q8/4n04Y+MGmr2urCXJa4tU/tPd+0E/Bcxr25e1z3bkrpd33rd4PNse6wt+Ay2B5kE/wuXw2W1NLvODTwxqOV9mPKRJmRmXqibIqEmZGZDGREJJRKyaZPVtYjZaXgi4e+6aNYAJMT05+GqysrR8C37aVxL3ESIGgj1nYLk1kc0TwucGZSbi0vhnUxSMxOvLn8Ef02WZEH3Hp4Lzwd5cSSZ7xgzPtHIKyu3aQvEtuMtpQTlKM9pV1KkSp+HOlgVXUbJ6aRP1Vth7Q2m0ArNqW0zfhV/ZVcSMz03tGhLSAuVXtPL7Lo3FVchjiObwPQnVYLF6ocC70+CvfCk4x+mX3hycaX8FAUJJRK9GYyKhJKJQZJFnevovD2OII+9Vobn8Rbp7Ms02mILmt73xMLLSiVDZp6rGnOKbRrJRl2j0r13PcXOJc5xkkkkn1TEkolTJYNsioSShBkVCSUSgyT8GqZas9Gn+Pqtxh2J9zXYLntrWyulX1nioMNB/MYVdrKPM5wdUK4WV4zybLFsVIY1u0tBd68llsXq52kcogK1xUZwXDr/wFSVPFcGlrjFJo30lUYxM25sFIve9b3io8q/i8rJySW14FQklErJrkSUSkQtiPIspWVC0yNwmolMDdg6vwDivaNAkHK0AydQdeS1OINIEjn81yPgbGhb1+8BldoSeQ6jwmD6LrXbB7Y8NOi8X4lQ6dRlLhldrINWqxLh/tlbVrDKGzrH12TrjEOzgDcfUKGx0VPAneJjoV74rhxPeG+mnh4KDEU0pEmyCklLp/wDZAxFpqUiNyT8dFg6rNCCuiWD8zI/aQVieKKPZ1ngDTcffmrbQTxN1lro57ZSrZlX7nzSSgnTySSvSogbFlEpEIYyLKJSIQZFlEpEIMiylYJKapGHU81Vg6mFiXCbNovMkjxcISLQXWD6ggbBVF/SDDl5jdQ13Rn0dFlGxOWeCMBKu8Mw7RrjvM/FVllSl61TKBDWxzH1hQ6mzb6US6aKS3M9q9WBl6gSq6uZCmVqZA19VW1zzXFUkdtSRU4huFEXtcVdV4K3gsIp7ZZmxZRKRC3I8jZRKbKJW2CLI6USmyiUwMj2vjUbrqPDOJPjs3OnIxrmnqDoR7/NcrlarhPGgBkfMgQDzynSCDuNVW+I0eZV10bxxOLg/0OhvH6o1A7w8+f31UqjWlo6clAsa06FwLgI0/U0fqj1S29fLULP0nVv8LycoZyvg5JQzlfB71LfKRUG2zx/9LH8Y2R7QP3BEfNbyg+d1TY5hsAtGoPeb4Fu48oKm0l+y1ZJNJfst5/aOUXVAAT4qLKnYvSynwkhV8r2lfMcnXqMKzCHSiU2USpMEGR0olNlEpgZHSiU2USmBkdKsOH6ea4p+Bk+gJVbKvuGbeM1Q9MrfqoNQ9tbJK1ukkbO0tQ6XHYLGY7hZFUu17xW2w58sAUHGKEuAjlKoNPc67WdkGpTcJGWwi3zVT981v7fDQaYd0HwBVNgWGy4n7gLQtug0FvRs/wALTW3OcsR9jTUyccQh7FJjdIMZGmY6nwHJZm7fp6K2xq5zjN/uj2VFcukLu0sGorJYU5hVl9lTWGq85T67hK8pV1FcFJJ8jpRKbKJWcGuRsolNlErYgyOlEpsolBkdKdSrFpBGhC85RKYMqTXJsOHeJmsLi6SXMy+IgzHiDp7LW0L4Pa17TIkeYIj4bLkbXwZC0nC2NVGuLB3sxG/nB+CptZoE07IHXGyNr5Xq/wAP8HWg3SQdDqPI6gpmJD+3mG7dR5bEe3yXlZksAY6Y1yHw6KSNWwei8k/TLJVP0yT/AHg5rxVYg5SAIM+8A/fksu2ziZXQuIsNOXTaZHmshVt/DVet0V+a0snoq64WwUu2ULtDCSV7XzYf5hR5VxF5WSpmtsnEdKJTZRKyaZHSiUU25iB1XvRsHudGU+Kw2l2bxjKXSEtrY1HBo3K2VG17NjGdBr5rywjDG0+9GsKxpUjUdoqbU6je8LpFlCryk89kuwrBg9Fcf6X2jZMaj/AVDXs3U9fJWVtibsoif5VPbFv1QZzzUn6oMs7azbSYWDdwJ9As/it32edx2n/gBWIe81A8/wDbHgdFUcaW/ZtbmI7ziY+axpo5tSk85NtNH/dxJ5bMveX8gaQqqrVK9K90DJ5DYdVAqVSV6qqvC6JNXqcvbF8AXIlNlErpKzI6USmyiUGRsolNQtiLcOlEpqEG4dKJTUINw6Vp/wAPqTXXLswDi2kXNB6hzdY5kCT6LLKVhWJOt6rKrDDmH4EQR7FQait2VShHtozGWGd2t3tqtIJBIEkbOAPOPqmWrwHGm46g6E7kR81z214qd/VU7gaN0DmjbIdHCPcx1AXQL6wznM2Q4RlMHXpK8TqNM6GlPp/4ZJbR5TSk+JLK+mV2Lsc0EESD9ysfct/UW7GCfquiUnCowh8SJDh0Kz1lbteKrBqCJHkR9Cp9LfsTyujp017gmmujn+K2c7ctvFUpELW3tqWktO4VNf4cSMwG269RRcsJM6dXTvXmR7KqUSmgLaYL+H9Q1KL6mXsoz1ZIkEGQyOc6fFT36iuhZm8FSn7lVwzhZfULnNdDW6EgxPgtdaYM55ECB1Whp2bRoIj6Kc2s1rYC8tqfEJWSzFHdHUuqGyCM9c2AaIG+wVrhGGBrZPmipSBId6r1F8BouKyyUo4RHZZOccIh4wzuu8iq3Czmc1vIalWWIVBUbp6qrbW7IwNzup6suvb7k9UXKGPcn4nehrT4Ln/FF++s+XuMAR6LQY5iQnKOWrvNYW/uy9x15q48N02PVg3s20U4a5Z4OfJSSmoV8VW4dKJTUINw6USmoQbhkolNlErbBBuHyklNlEpgbh0olNlEoNw+UkpsolBuPejcluxMdJXWeDuJTc2257WiMr+pH6XeoEeYXH5VjgONvtKzarNY0c3k5p3afvQgKv1+jWprwv6lyvx+purXhJ9HR24y5r3H9wg+iscHtCxhf1g+kLwwatQuiXUiHBwD8p/M2dHNI8D81rraza5uWNhELyepuVfp24+Ts1GojFcL+DB4tYioQ5vIkHy8fvmktcHkOIEtHxHMeh+a21fCWtnTfdeVrYihTd/vM6+iLXejEQtanHETFcG8FtNWpWqNkM0pTtmk96PABa0WT9idApNrctY09IKinGBmGh3C0uvuvscn+n0RN2SnJxjweN9WyCBvGqp3XZPMq0xCzdWLizYlR7Hhl7j3jA5wpK5VxjmT5O2mdUIZm+SwrUopMPVoUGlhr3mQNOquLtjJEkZGAAeQ0Xrh92KmrR3W6BcqtlGOUji82UYZRQYlS/pmy8iTsPqsq/EwC55O2uqncdYmDWyl2jPzGdJ/b6LnuIXxe4gE5J7o1jzhei8P0jsgpS9yyWojp6U5cyke+JYn2hOWYO5O5VfKbKJXoYwUVhFNZdKyW6Q6USmyiVtg03D5SSmyiUG4fKJTJRKDcJKJTULYhyOlEpqEGR0olNQgyOlEpqEGR0olNQgybv8ADG7bTrEnmI+IXY7SlrI56r5twvE329QPYdjqDsR0K7c7jy3pAuc6GkHJzzeUem68d45o7JWqcFnd/wCE1id0FsXK4ZrroA6jXqqPE6giCvDh7F/6lpeJAnYpmKd5xVDCpws2y9jFNDrs2S9jzsqQe8gEREQvDFqLaQB6vheNjXy1RHjr6J90e0flcf8Ap6+8fwu3a1PvgstrjZnPGC2s68NBAT7i9MaAj5qvtLoN09lJva4FIvXM4evo5HX6+ior27qzomGzt/K8cf4kZh1IU2Qaz9ujG83u+gTqWLZbd1fRrdYceg0kDmuUY7jbrmoTrlnTqfFyu9FonqJ4n/THtfZ03yUViXS6Xy/v6G4xinbO0Jygnfck7uKr5TUL10IKC2orrLpWSc5dsdKJTULYjyOlEpqEGR0olNQgyOlEpqEG4SUSklErYiyLKJSSiUGRZRKSUSgyLKJSSiUGRUJJRKGciyn1a5cZJJXnKJWMDc8YOr/hBiIdTrU3PbmYWlrZ72WDJjmAdFrMRtQWl0kCJlfP9Gu5hDmuc0jYtJBHkQtFhvHdy1vZVKjqlI6EO1cPEO39CvOa3wic7ndVLv2/B002+tOT+Ofo6JgNbtHkkmKft4IuHufcQzQGJPgm2DOzo0qY/NU/uO/8j3R/6wrx+FmmJaJJ0noIVJZOMJt/PC/JcW2RhY388L8mfdTzOME/mhePFVzXYyjRpNl1V/ecdmgaCfPX2Wjw7BMriSfGOUqBxDxDb0Ccz2ZxsJBPstq7d1qUI7sEcr1OajHpe5jvxJxLIyjat0a1gc6OcaAfMrASp2OYqbms6oeeg8goEr2Wjo8ilQffb/uyovnum8P9/wAiyiUkoldZBkWUSklEoMiyiUkolBkWUSklEoMiyiUkoQZBCEIYBCEIAQhCAEIQgBCEIAQhCAEIQgO1Wtm576bx+QU6evKA0KVxbxhRtAGucc2UQ1kF5kb66Aea41Ux+4dTbTNarkYIa0OIAjbbdQqtVzzLi5xO5cST7ledj4LumpWy4Xsvydtuq34eOujoWI/imH0OzpMqMd1JBJ9Rsue1ahcS5xkkySU1CuNPpKtMmq1jJzztlNKLBCELqIgQhCAEIQgBCEIAQhCAEIQgBCEIAQhCAEIQgBCEIAQhCAEIQgBCEIAQhCAEIQgBCEIAQhCAEIQgBCEIAQhCAEIQ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1762" name="AutoShape 27" descr="data:image/jpeg;base64,/9j/4AAQSkZJRgABAQAAAQABAAD/2wCEAAkGBhQQERUUExQQFRUSEhcVFBcUFQ8UFRgXFxUVFRcVFRQXHCYeFxkjGhQVHy8gIycpLCwsFR4xNTAqNSYrLCkBCQoKDgwOGg8PGiwkHyQyLS0sKiwsLCwsLCosLCwsLCosLC8pLCwpLCwpLCwsKSwsLCwpKSwsLCkpLCwsKSwsLP/AABEIANgA6QMBIgACEQEDEQH/xAAcAAABBQEBAQAAAAAAAAAAAAAAAQIEBQYHAwj/xAA6EAABAwIEAwYEBQMDBQAAAAABAAIRAwQFEiExBkFREyJhcYGRobHB8AcyQlLRFCPxFWLhM3KCksL/xAAbAQEAAgMBAQAAAAAAAAAAAAAAAwUBAgQGB//EAC4RAAICAQQABgEDAwUAAAAAAAABAgMRBBIhMQUTIkFRYdGB8PEycaEUI0Kxwf/aAAwDAQACEQMRAD8AwCEIVIfUQQhCAEIQgBCCvVjO6SsN4MpZPJCUNSEIYBCELIBCELABCELIBCEIAQhCAEIXvStHOBIBIAkwNh4rVtLsylk8EJSNEiyYYIQhZAIQhACEIQCIRKJQ1BCJRKAE6m2SAOZTZUixHenosSeFkyuxbi3gyNk+g3uHyK0GA4T2zSCNtlHxLCjR8vlK4f8AUxcvL90TJx3tZ5KSlTmEXNuQfJXGAYaalQaaNKu8U4azGYiQsT1cK7NrNJTjF7GYQhIrW+wwsJB5KFStydPFdkbIyWUNnwBt4YHdZj0K8mNlbO2wZlag2loHiYPjvCyNOiRUynTvQfeFBTqFZuXujWMk3j4PJ1NMWmPDb+Wsk/BUuIWXZvc3m0wfNb13wm8JmzSf9JDQiEuUroNMCK0wvAn1hmG0xJ6plhglSsRlEg8+Q81vbag2hSa39o9zzKrtXq/LW2HZpOez+5hLrCnU3hhGp2hSqtF1Kk2JBcxwqeRcYnzGi2jMONV4cAPOBInxVBd2rs75B7hIcPLQrmhrPMwn7dm0L4t49zHvKapdzax1iYTaFqSdNVbqaxkkccs8nMgLzV9iWCmnSDvKfb+VQla1WKxZRrLHaBCJRKlNQQiUSgEQkTgEMICEitrOyzjZJUwszA3UPnRzhkrr+yuoskqwwmjmfl6kJ3+lOY3MdpA91MwWjFSegUVtqcW0Sxh6MmtwWh2e3M/wn4nZio546Be1ncAtafEj5JS7M5xO3Neacpb3IqXKSscv32QeGrHKSB+5bO8s2ho05BZ/hy4psa5xI1fpK9MV4lp547RgjqQFBerLbuEcmpjZdf6U+CDjWEDKXRvKx1K2APktJieMGsMralOOgcJPqqK2FOm6auv+0GfcDdW2l3xg1Lv4LXTucYYn2FriPZGRqeS87i2Fd4c0d4vDj466ryvbymXyxug8IWl4UbTqOBiI8pU9svJj5uOTeyahHfgvbG3hkHfTVYzinBS2o54mHan2XVaOHiPBVWP4U0tM7ZVQ6XXbLc/JS6bXJW/3OO07eZI5CfMdfRaXC8CY9gzj1Cpri0dSqGAYDjBIMQeRWjZVFNgkZWxMgyNuhXotTZJxWx9l7Y3jgsLem2kO61oA0H3zTb9oqAA6ECQdYWbqE13tDahIB5B8j0iNvFRMQ4iqtqENfoDA0aRA5eK5o6ScpcPn9SDy8POeTofD19lo5nEZnfl8gdN14YWO17R5/XVd7LJt4qfTptnKSRJMa/wr3h7jOgW5H915MzEAn6FcduktgpTjHOX7HLfp51bpJcv4+CxveF2vpOaAJ3GnNZGphTrd2o3IC6C3HaYeNRDh1Cj49ZCsaZZEZwSfKVDp9VZW9tnTIaNTZCW2xcP3Ki7w7PQI6j4wucXVEtMHcFdpxCgKdINHLdcn4paBWMcwCfAqy8Jvc217HVpbvMi2U6EiFfnTkVCRCDIik2fMFRcy9rarlMlYksozXLEkX2DWzg7XZWV1bHOA0FVuHY2AIiPL/C0uD3Laj26SdztOipdRKcJOTRi2co+osHYYG0pIB2dr1EH6J17grAS8bkAyOekgq4r0g+nEAqvtgYLCD3dB5bj0/hUkbZPnJUwuk/Vn+CJZUpIJ2Gqe8khzWCdSSfIbKS6xLWkA9CfLXT4qysLMCntvPxSdqXqFt6XqOfYhSfSkj8uhjnry++qyt3VObzXUeIrENpP8j/lcxu6Ur0Hh1ysjkuKLfOpyiIKh6lPN07qvKUkq22o03MlNvOuvrotPgHFzaZbTbSYC6AXTz66j6rHZkofCgu00LY7ZI1k1NYkd+w3EgxmpknX78FCxjE2u3j30XP8ABcYq3AyNJzAayfT2V5RwStVeKZMEauc6Q0Dw6ryctDGmxucsMrf9HXXN2Sl9kHF6gqVN+6BsNpUbGsfDWtYIIDQDm8FJ4qZQsRkzmrWcJyiGtHi7nCwVa4LySdSVdaSiN0Yz/wCK6+ywrnCUU117E+7xuo/QHK39rAGD2G/qq9NzIzK4jCMFiKN2x76hO52TUmZGZbYDlnsuLNz3NmSYW+4MrOdRGck5Sd/NYThe4/uFh2c0n1AW/wAGinRjqZPz+q8/4n04Y+MGmr2urCXJa4tU/tPd+0E/Bcxr25e1z3bkrpd33rd4PNse6wt+Ay2B5kE/wuXw2W1NLvODTwxqOV9mPKRJmRmXqibIqEmZGZDGREJJRKyaZPVtYjZaXgi4e+6aNYAJMT05+GqysrR8C37aVxL3ESIGgj1nYLk1kc0TwucGZSbi0vhnUxSMxOvLn8Ef02WZEH3Hp4Lzwd5cSSZ7xgzPtHIKyu3aQvEtuMtpQTlKM9pV1KkSp+HOlgVXUbJ6aRP1Vth7Q2m0ArNqW0zfhV/ZVcSMz03tGhLSAuVXtPL7Lo3FVchjiObwPQnVYLF6ocC70+CvfCk4x+mX3hycaX8FAUJJRK9GYyKhJKJQZJFnevovD2OII+9Vobn8Rbp7Ms02mILmt73xMLLSiVDZp6rGnOKbRrJRl2j0r13PcXOJc5xkkkkn1TEkolTJYNsioSShBkVCSUSgyT8GqZas9Gn+Pqtxh2J9zXYLntrWyulX1nioMNB/MYVdrKPM5wdUK4WV4zybLFsVIY1u0tBd68llsXq52kcogK1xUZwXDr/wFSVPFcGlrjFJo30lUYxM25sFIve9b3io8q/i8rJySW14FQklErJrkSUSkQtiPIspWVC0yNwmolMDdg6vwDivaNAkHK0AydQdeS1OINIEjn81yPgbGhb1+8BldoSeQ6jwmD6LrXbB7Y8NOi8X4lQ6dRlLhldrINWqxLh/tlbVrDKGzrH12TrjEOzgDcfUKGx0VPAneJjoV74rhxPeG+mnh4KDEU0pEmyCklLp/wDZAxFpqUiNyT8dFg6rNCCuiWD8zI/aQVieKKPZ1ngDTcffmrbQTxN1lro57ZSrZlX7nzSSgnTySSvSogbFlEpEIYyLKJSIQZFlEpEIMiylYJKapGHU81Vg6mFiXCbNovMkjxcISLQXWD6ggbBVF/SDDl5jdQ13Rn0dFlGxOWeCMBKu8Mw7RrjvM/FVllSl61TKBDWxzH1hQ6mzb6US6aKS3M9q9WBl6gSq6uZCmVqZA19VW1zzXFUkdtSRU4huFEXtcVdV4K3gsIp7ZZmxZRKRC3I8jZRKbKJW2CLI6USmyiUwMj2vjUbrqPDOJPjs3OnIxrmnqDoR7/NcrlarhPGgBkfMgQDzynSCDuNVW+I0eZV10bxxOLg/0OhvH6o1A7w8+f31UqjWlo6clAsa06FwLgI0/U0fqj1S29fLULP0nVv8LycoZyvg5JQzlfB71LfKRUG2zx/9LH8Y2R7QP3BEfNbyg+d1TY5hsAtGoPeb4Fu48oKm0l+y1ZJNJfst5/aOUXVAAT4qLKnYvSynwkhV8r2lfMcnXqMKzCHSiU2USpMEGR0olNlEpgZHSiU2USmBkdKsOH6ea4p+Bk+gJVbKvuGbeM1Q9MrfqoNQ9tbJK1ukkbO0tQ6XHYLGY7hZFUu17xW2w58sAUHGKEuAjlKoNPc67WdkGpTcJGWwi3zVT981v7fDQaYd0HwBVNgWGy4n7gLQtug0FvRs/wALTW3OcsR9jTUyccQh7FJjdIMZGmY6nwHJZm7fp6K2xq5zjN/uj2VFcukLu0sGorJYU5hVl9lTWGq85T67hK8pV1FcFJJ8jpRKbKJWcGuRsolNlErYgyOlEpsolBkdKdSrFpBGhC85RKYMqTXJsOHeJmsLi6SXMy+IgzHiDp7LW0L4Pa17TIkeYIj4bLkbXwZC0nC2NVGuLB3sxG/nB+CptZoE07IHXGyNr5Xq/wAP8HWg3SQdDqPI6gpmJD+3mG7dR5bEe3yXlZksAY6Y1yHw6KSNWwei8k/TLJVP0yT/AHg5rxVYg5SAIM+8A/fksu2ziZXQuIsNOXTaZHmshVt/DVet0V+a0snoq64WwUu2ULtDCSV7XzYf5hR5VxF5WSpmtsnEdKJTZRKyaZHSiUU25iB1XvRsHudGU+Kw2l2bxjKXSEtrY1HBo3K2VG17NjGdBr5rywjDG0+9GsKxpUjUdoqbU6je8LpFlCryk89kuwrBg9Fcf6X2jZMaj/AVDXs3U9fJWVtibsoif5VPbFv1QZzzUn6oMs7azbSYWDdwJ9As/it32edx2n/gBWIe81A8/wDbHgdFUcaW/ZtbmI7ziY+axpo5tSk85NtNH/dxJ5bMveX8gaQqqrVK9K90DJ5DYdVAqVSV6qqvC6JNXqcvbF8AXIlNlErpKzI6USmyiUGRsolNQtiLcOlEpqEG4dKJTUINw6Vp/wAPqTXXLswDi2kXNB6hzdY5kCT6LLKVhWJOt6rKrDDmH4EQR7FQait2VShHtozGWGd2t3tqtIJBIEkbOAPOPqmWrwHGm46g6E7kR81z214qd/VU7gaN0DmjbIdHCPcx1AXQL6wznM2Q4RlMHXpK8TqNM6GlPp/4ZJbR5TSk+JLK+mV2Lsc0EESD9ysfct/UW7GCfquiUnCowh8SJDh0Kz1lbteKrBqCJHkR9Cp9LfsTyujp017gmmujn+K2c7ctvFUpELW3tqWktO4VNf4cSMwG269RRcsJM6dXTvXmR7KqUSmgLaYL+H9Q1KL6mXsoz1ZIkEGQyOc6fFT36iuhZm8FSn7lVwzhZfULnNdDW6EgxPgtdaYM55ECB1Whp2bRoIj6Kc2s1rYC8tqfEJWSzFHdHUuqGyCM9c2AaIG+wVrhGGBrZPmipSBId6r1F8BouKyyUo4RHZZOccIh4wzuu8iq3Czmc1vIalWWIVBUbp6qrbW7IwNzup6suvb7k9UXKGPcn4nehrT4Ln/FF++s+XuMAR6LQY5iQnKOWrvNYW/uy9x15q48N02PVg3s20U4a5Z4OfJSSmoV8VW4dKJTUINw6USmoQbhkolNlErbBBuHyklNlEpgbh0olNlEoNw+UkpsolBuPejcluxMdJXWeDuJTc2257WiMr+pH6XeoEeYXH5VjgONvtKzarNY0c3k5p3afvQgKv1+jWprwv6lyvx+purXhJ9HR24y5r3H9wg+iscHtCxhf1g+kLwwatQuiXUiHBwD8p/M2dHNI8D81rraza5uWNhELyepuVfp24+Ts1GojFcL+DB4tYioQ5vIkHy8fvmktcHkOIEtHxHMeh+a21fCWtnTfdeVrYihTd/vM6+iLXejEQtanHETFcG8FtNWpWqNkM0pTtmk96PABa0WT9idApNrctY09IKinGBmGh3C0uvuvscn+n0RN2SnJxjweN9WyCBvGqp3XZPMq0xCzdWLizYlR7Hhl7j3jA5wpK5VxjmT5O2mdUIZm+SwrUopMPVoUGlhr3mQNOquLtjJEkZGAAeQ0Xrh92KmrR3W6BcqtlGOUji82UYZRQYlS/pmy8iTsPqsq/EwC55O2uqncdYmDWyl2jPzGdJ/b6LnuIXxe4gE5J7o1jzhei8P0jsgpS9yyWojp6U5cyke+JYn2hOWYO5O5VfKbKJXoYwUVhFNZdKyW6Q6USmyiVtg03D5SSmyiUG4fKJTJRKDcJKJTULYhyOlEpqEGR0olNQgyOlEpqEGR0olNQgybv8ADG7bTrEnmI+IXY7SlrI56r5twvE329QPYdjqDsR0K7c7jy3pAuc6GkHJzzeUem68d45o7JWqcFnd/wCE1id0FsXK4ZrroA6jXqqPE6giCvDh7F/6lpeJAnYpmKd5xVDCpws2y9jFNDrs2S9jzsqQe8gEREQvDFqLaQB6vheNjXy1RHjr6J90e0flcf8Ap6+8fwu3a1PvgstrjZnPGC2s68NBAT7i9MaAj5qvtLoN09lJva4FIvXM4evo5HX6+ior27qzomGzt/K8cf4kZh1IU2Qaz9ujG83u+gTqWLZbd1fRrdYceg0kDmuUY7jbrmoTrlnTqfFyu9FonqJ4n/THtfZ03yUViXS6Xy/v6G4xinbO0Jygnfck7uKr5TUL10IKC2orrLpWSc5dsdKJTULYjyOlEpqEGR0olNQgyOlEpqEG4SUSklErYiyLKJSSiUGRZRKSUSgyLKJSSiUGRUJJRKGciyn1a5cZJJXnKJWMDc8YOr/hBiIdTrU3PbmYWlrZ72WDJjmAdFrMRtQWl0kCJlfP9Gu5hDmuc0jYtJBHkQtFhvHdy1vZVKjqlI6EO1cPEO39CvOa3wic7ndVLv2/B002+tOT+Ofo6JgNbtHkkmKft4IuHufcQzQGJPgm2DOzo0qY/NU/uO/8j3R/6wrx+FmmJaJJ0noIVJZOMJt/PC/JcW2RhY388L8mfdTzOME/mhePFVzXYyjRpNl1V/ecdmgaCfPX2Wjw7BMriSfGOUqBxDxDb0Ccz2ZxsJBPstq7d1qUI7sEcr1OajHpe5jvxJxLIyjat0a1gc6OcaAfMrASp2OYqbms6oeeg8goEr2Wjo8ilQffb/uyovnum8P9/wAiyiUkoldZBkWUSklEoMiyiUkolBkWUSklEoMiyiUkoQZBCEIYBCEIAQhCAEIQgBCEIAQhCAEIQgO1Wtm576bx+QU6evKA0KVxbxhRtAGucc2UQ1kF5kb66Aea41Ux+4dTbTNarkYIa0OIAjbbdQqtVzzLi5xO5cST7ledj4LumpWy4Xsvydtuq34eOujoWI/imH0OzpMqMd1JBJ9Rsue1ahcS5xkkySU1CuNPpKtMmq1jJzztlNKLBCELqIgQhCAEIQgBCEIAQhCAEIQgBCEIAQhCAEIQgBCEIAQhCAEIQgBCEIAQhCAEIQgBCEIAQhCAEIQgBCEIAQhCAEIQ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9" name="Rectângulo 17"/>
          <p:cNvSpPr/>
          <p:nvPr/>
        </p:nvSpPr>
        <p:spPr>
          <a:xfrm rot="21157394">
            <a:off x="482260" y="1842978"/>
            <a:ext cx="8332960" cy="286232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l">
              <a:lnSpc>
                <a:spcPts val="3600"/>
              </a:lnSpc>
              <a:defRPr/>
            </a:pPr>
            <a:r>
              <a:rPr lang="pt-PT" sz="3600" baseline="0" dirty="0">
                <a:ln w="900" cmpd="sng">
                  <a:solidFill>
                    <a:srgbClr val="FF0000"/>
                  </a:solidFill>
                  <a:prstDash val="solid"/>
                </a:ln>
                <a:solidFill>
                  <a:srgbClr val="FF3300"/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Espírito Santo, que é revelado por Jesus como a terceira Pessoa da </a:t>
            </a:r>
            <a:r>
              <a:rPr lang="pt-PT" sz="3600" i="1" baseline="0" dirty="0" smtClean="0">
                <a:ln w="900" cmpd="sng">
                  <a:solidFill>
                    <a:srgbClr val="FF0000"/>
                  </a:solidFill>
                  <a:prstDash val="solid"/>
                </a:ln>
                <a:solidFill>
                  <a:srgbClr val="FF3300"/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SS. </a:t>
            </a:r>
            <a:r>
              <a:rPr lang="pt-PT" sz="3600" i="1" baseline="0" dirty="0">
                <a:ln w="900" cmpd="sng">
                  <a:solidFill>
                    <a:srgbClr val="FF0000"/>
                  </a:solidFill>
                  <a:prstDash val="solid"/>
                </a:ln>
                <a:solidFill>
                  <a:srgbClr val="FF3300"/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Trindade</a:t>
            </a:r>
            <a:r>
              <a:rPr lang="pt-PT" sz="3600" baseline="0" dirty="0">
                <a:ln w="900" cmpd="sng">
                  <a:solidFill>
                    <a:srgbClr val="FF0000"/>
                  </a:solidFill>
                  <a:prstDash val="solid"/>
                </a:ln>
                <a:solidFill>
                  <a:srgbClr val="FF3300"/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vem completar e confirmar a Obra da Salvação… Pois, quem se deixa guiar </a:t>
            </a:r>
            <a:r>
              <a:rPr lang="pt-PT" sz="3600" baseline="0" dirty="0" smtClean="0">
                <a:ln w="900" cmpd="sng">
                  <a:solidFill>
                    <a:srgbClr val="FF0000"/>
                  </a:solidFill>
                  <a:prstDash val="solid"/>
                </a:ln>
                <a:solidFill>
                  <a:srgbClr val="FF3300"/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pelo Espírito Santo, </a:t>
            </a:r>
            <a:r>
              <a:rPr lang="pt-PT" sz="3600" baseline="0" dirty="0">
                <a:ln w="900" cmpd="sng">
                  <a:solidFill>
                    <a:srgbClr val="FF0000"/>
                  </a:solidFill>
                  <a:prstDash val="solid"/>
                </a:ln>
                <a:solidFill>
                  <a:srgbClr val="FF3300"/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não tem outra lei: Só a Lei do </a:t>
            </a:r>
            <a:r>
              <a:rPr lang="pt-PT" sz="3600" baseline="0" dirty="0" smtClean="0">
                <a:ln w="900" cmpd="sng">
                  <a:solidFill>
                    <a:srgbClr val="FF0000"/>
                  </a:solidFill>
                  <a:prstDash val="solid"/>
                </a:ln>
                <a:solidFill>
                  <a:srgbClr val="FF3300"/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Amor! …</a:t>
            </a:r>
            <a:endParaRPr lang="pt-PT" sz="3600" baseline="0" dirty="0">
              <a:ln w="900" cmpd="sng">
                <a:solidFill>
                  <a:srgbClr val="FF0000"/>
                </a:solidFill>
                <a:prstDash val="solid"/>
              </a:ln>
              <a:solidFill>
                <a:srgbClr val="FF3300"/>
              </a:solidFill>
              <a:effectLst>
                <a:glow rad="114300">
                  <a:srgbClr val="000000">
                    <a:alpha val="5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6" descr="http://3.bp.blogspot.com/-d9gJPi-ktRY/Tcng4sOVofI/AAAAAAAACB4/_uzKPfYckFU/s1600/n_sra_fatim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1268413"/>
            <a:ext cx="5332412" cy="4000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935559" y="1124744"/>
            <a:ext cx="2700337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576263" y="1620838"/>
            <a:ext cx="7883525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Minha Senhora e minha Mãe,</a:t>
            </a:r>
          </a:p>
          <a:p>
            <a:pPr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eu me consagro todo a Vós!</a:t>
            </a:r>
          </a:p>
          <a:p>
            <a:pPr algn="l">
              <a:spcAft>
                <a:spcPts val="0"/>
              </a:spcAft>
              <a:defRPr/>
            </a:pPr>
            <a:endParaRPr lang="pt-PT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endParaRPr lang="pt-PT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SOIS MINHA MÃE E EU SOU VOSSO:</a:t>
            </a:r>
          </a:p>
          <a:p>
            <a:pPr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MEU CORAÇÃO A VÓS PERTENCE.</a:t>
            </a:r>
          </a:p>
          <a:p>
            <a:pPr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MÃE DE JESUS, EU ME CONSAGRO</a:t>
            </a:r>
          </a:p>
          <a:p>
            <a:pPr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 VOSSO AMOR QUE TUDO VENCE.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MÃE DE JESUS, EU ME CONSAGRO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 VOSSO AMOR QUE TUDO VENCE!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935693" y="546506"/>
            <a:ext cx="2700203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32" descr="https://encrypted-tbn3.google.com/images?q=tbn:ANd9GcTd3NAJqMp1OhvLNYl-MpFykDwDYM-MZDoidgvJwBSsvVT8qkych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488" y="393700"/>
            <a:ext cx="2322512" cy="1739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34" descr="https://encrypted-tbn2.google.com/images?q=tbn:ANd9GcR6XSjLrCWdNfHhrDPSX-MaZ8ZSAH6AyIqeWFEiZYNqU8QHK2Y_V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7418" y="484518"/>
            <a:ext cx="2568575" cy="1924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2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321894"/>
            <a:ext cx="2374900" cy="2203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49" name="Picture 21" descr="http://pentecostalismo.files.wordpress.com/2007/11/pentecoste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499386"/>
            <a:ext cx="2713038" cy="39655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19" descr="https://encrypted-tbn2.google.com/images?q=tbn:ANd9GcQk9iAJIiQl_xNv_tIdob3Yi2I8RWsUzHDhaiJwhI8wROK05dQq8Q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161" y="4321894"/>
            <a:ext cx="1944687" cy="21732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Picture 17" descr="http://files.grupoascender.webnode.com.br/200000001-378b138860/pomba_branca_ceu_espirito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93700"/>
            <a:ext cx="3659187" cy="2387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2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1753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1754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1755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1756" name="AutoShape 25" descr="data:image/jpeg;base64,/9j/4AAQSkZJRgABAQAAAQABAAD/2wCEAAkGBhQSEBUUExQVFRQWGBcUGRUWFxUVGBQUFxQWFBUXFBQXHCYeFxwjGhQUHy8gIycpLCwsFR4xNTAqNSYrLCkBCQoKDgwOFw8PFCkcHBgpKSkpKSkpKSkpKSkpKSkpKSkpKSkpKSkpKSkpKSkpKSkpLCwsKSksKSwsKSksLCksKf/AABEIAPwAyAMBIgACEQEDEQH/xAAbAAADAAMBAQAAAAAAAAAAAAADBAUAAQIGB//EAD4QAAEDAgMFBQcBBgUFAAAAAAEAAhEDIQQxQQUSUWFxIoGRobEGEzLB0eHwQhRSYnKC8QcWIzOiFUNTkrL/xAAZAQADAQEBAAAAAAAAAAAAAAABAgMEAAX/xAAgEQEBAQEAAwEBAQADAAAAAAAAAQIRAyExEkFREyJx/9oADAMBAAIRAxEAPwDyQcmKbl22H5i/EWXbcIQLXHEadRovdjKLTcnKKUohO0QmceoFUqBU6iFQoJNHyfoBPUikqCdorN5GnJ1hRWoTQitXnbWFaiArhoXYUKLolcFEQyV2QBelKqcqIL2AZ3PD6nRbMOIvlBqUwM7nhw6p41TB0bysCefFTa9SVrxeo6CrVClKlS/NdViknVCtGYhoPGYjO0qfVxbtAEXEPKWfgXHMhvmfJViZPEYknUeKSdVjSev5dUK2AA/XbohupU7dmTxJK4lKS55gyTwCxNvkA7ogZkiw+6xJXJbHJ7D1iLg3U9oTVIphWqQZUz7L+IyPUI78E5mYtxGX2Uqi+CruB2oQN11xzXUzVEqjQWDAteJpkA/u6HpwWmNLTBkJdU8ihRT1BIUSn6KzeRoycajNQWI7AvP2s7C7BXC2Cs9cJK4Ga7RmUt0TrxTYgdK1Tu/zceHRIVahJga+aNVBJWmADqtWaLh1OBH5KnYqnKdrVeCTrtkZrV40dJtVh5pd1JyYrtIzSpE5H1WrLPovVpP5eKVfhHHN3gnKuHd+/HilzQq6Onv+ycgP/ThqSeX9lv8AZGi4AHP7roYSuT8YH50WV9lw0mpUNrych4rrSo+1MTI3W5Tc8eQ5LEtiKgJhskc9ea0g4sM0xTS4KYpoxxqknqBSFFPUURWcBXgq2AKgg2Oh+q83RKrYPEaFT1FM02ymWkg6J7DobwHNBFyAiYUzqPRZt/GjJ2mjtQG2zICM0rDpV2uljVtZqYfDxM8LoWJxRBRqY7BKQqXcml4HOhlAqJolL1lpw4pUKBVbaQmXGL8EviTeR3rZhLZGpV45Lh+EOYIK7qAHkfJLVqbmXExxE+a0xmpXEAt1I6pR2JcNQfziqLMfo/Ljw6hdvp0iJIBHGyciUNpxcjwUfamOc918uHBUtrVqQEUwZ4zb7noob0YSuWrFtqxC0AAj00uwI7AuMcoBUKLUhQKo4dETdIJ+iEnSCdolLo0U6GIhhGuibwFJsy8wOAzKmNOSeoCVj8ka8K9SoBYAEfl12143B+9wW8LRbugxJhbeCf026eiw6UECxBw7tEYqA0yW/wCmOanjNUqz92mFPac0b9dn44qJaoj1H/RAeFowJesEs9Mv1SritmEtgVQHWNjoUnvlpg+GkJrEUzpdLzvWOa0Rmpavg2uEttyz/spOLpblnRfh8xonsa4syd9Y+ii1ncVbKVLYh8lAlFqIJKJXULFzvLElEFoRWFcrtoRgmKGaqYcqXRcqWHRco0SmqSTpJuiUtNk/RCepAiJskaJVegzfbzAt91l8jVgzSxe6BrxTFLGl72g2bOQU/CPbPayy6LuQLheftaRSEb2Q175yW2tuAg0m7wm/cnsK0ZzJ00U+BXWKHZPJTKap4nDVHCw9FOdh3N+IEJb39DnnA3C6A9M1LXS9W5WjIlqzUrUCdcEnUzWzxpbA/aY5qfjcQCbCPmmKwU/EOutOYzaIYpT6ioYhIVFZIrUCA9FxD3RAPONEs2oP1GJk2E+CS659DjZKxcucsQotgLoFcorWpo4egxUMOEhRKo0Bqi5QpBNUglKF1SwbJcEuj5U9n4KY3tchrzlUcRiBuhrQA3lrFlKZUM5pphsFl3GjLsgi/FdUbojRZYynB1WDyNEqjhDGSoMpDMju49UrRG5HqmQ6BzUyX2aFcgLKkPbB89OaVdWtK2yreeEpoXiViGFs8koqm02yJHfyKluVMxSX0E50JfEBMVAlzqteEtJ2LyUt6pYw2hTqgWrLNojXSNUKhiAp9ZwGfoT6KnUylRqVqACCRGY8z9UxXqWsO13RHEa9yA2lNzmp2/r47gW9KxdvasXexbpZLreQafBMBsfVPAN4dnFUaJmyl4clU6LoCLlCiIVLCCFNw91QpGyTR8m6SdpKfRKepuWfXxfJymUxhhLglG5JzCN7QWHc9r/w/Vu4LuqbIO/2guqhUKDsCwWUxaOJ+q0428FwwwXIz65urSsYNj6hSnNVTdIE+Sn17O5FaMuhZyUqGPzRNOzS1Zt5WnBNJeKqSkaibriJSjitWGbRHE5FTqVXeBgG2diYVHEn8+yl4gP3SA7e1iInrGa69hC+LMC32H1XFNwOc9AM/HJdvuBOv90J1QZTdC/65w83Wlt4WI9AEOhGpkuKU3r5d6JRrEOvlx9F364PFSm8BOYPtX0U+jT3h39JjJUcM8QJkHpA6BNK7itSKfZkFMolUWJdHyZpG6dpFT6RunqKjpaHWCyfw4uOgSTRDU5Sz7gsO1hge0i1NEq1/aRXuWURqh7KGcz0C6qnsobnkQRwTZ+ubfUMcEhiKoJkd/VO7oOZ8b3+aBisBAsb9IWjIJuLYXDs2yPeDNggvrDXMefMeCLWfDT0U7EukC2ndory+09EqlUu7UDiOnXmEtUPBM1WuFnAiRM2y5EGJSboEgmANfqVpxfXUNFa5SFV44jxCfxNtQRxyClVcM0neIk5yclT9dnpMnWq9vsuH36rk6E6eei1Vgu1vr9Fp9K+WWpOnKFL3RbqFYuC+dfusXXfA4WaeARKP4ZHohtiY8kYEAcAjP8A34Y5h3kJ6g8nNTqLk9hnXVZqUqxhyqNMqZhlSpoaPDTE9htEgwXT+GGSjv4tlm3du0sLR36hzMNaM3nOAPnovO0/8SnPd2aUDK4J+i8V7f8AtCa2MqMaexSJpN/p+I9S6fAKHhqu7cmT/NELy/Jq34pNcr6f/nysx9wCDxaGgcheVUw/+IjDO9SP9LgR6Ar43XxDv7knzRcLtItHDmCbHmCs/Nf6f9x9t/z3RLOBB13ri2QjPqmcF7TUq1mmSNNTwgcei+GU8Q4Gd+ZOpBlfSfY+lSGGbVM7xcWl066D+HghdXPs2ea9R75rg0guME5A8UOvjCZ0A/OKLs0+8pEASyDEmZOm7OSFiME42DczvEaQIgcFs8euzpb6vEzE9oETG9wSjhM6ASBpYa+Mp2uxws5pB9Qp9elNtM+vJbMzsS0Q928uMmGTYTMDW3dKDiaYGdwDJsfzz0TeIbIzP21UcuIqMIeQWSBBsWm43h4hdn9Z9VKh7SI3R8O7mIIv1UutioDg3PKbwPkmdpPHvbZyCct0TrbvSmIqfpGiaX1YWzpek7eEAbxv65rrE03NEltspkLv9mMbzt0T+knIaQISdYixGfDONF03eF4xjVi7D4EHM+SxHuQ9lWa/k96M13HPy7ku2oCZE/nNFYCDeSmn84Nhmk2dO5PUnQJz/LpNglM0agjMefeFXskBRwWOaels9FZoPkSNV5fBYcOcAMgZJOo0DRn3r1FJynjV1PZztJO0XQkaRTtApd/FcvgOIqFz3OJuXOJ6lxXVDPmrXtR7PuoYh9uy4ucDoRJ+qmU6IIvbReTfpuNuqnICOkjyS72EG1j5HomC7Iea5xbzugaT90sdYUe8za31X0j2NxA/ZixwkSXZ5kGR9F833SXSfyy9r7LvcBuxZwz4RnKbkrs3lfUNh4pxMyQIym2XkLqy3H968vs2vFEcxHdCqYPESSP3Q0d+6PmtGf8AFL7VH1mVG8QJB4tIz6FQcZT3HbszNweI4pjaM0yKzMjAqD0dy4eCC6qXgtFzeozm0EAt5G8QtHjqekjE1WEElwAGd/UZqc+uI/07iebQfSUXH41t5aSQJghwv4QSk8Q2BvgtkWiYN75G1lS21KkdpYYS4AiBEx8RLW+V0niHQQTBdmRFgdAL36p17hMucZjeiBlrGiQxGKDj2WkXm0EkcTwKTnvgOGPINx3X69rgg2L5Fpubgx0MLukbGDEmSTnZZiSwOEAtEdb8uMowjoNaXaAakk3WIdASbEDmZ+QWI8jilG1uN4TNIb1gJ0shU8KXuiRle8WEnNNVcWS1oiGiBEXEGc87oTycnM+zXP8Ao5wzmGHZi2c87rsVCLAG/A+sJegDOpJ6mU1hzeT6K8v6nslN4DC7rgZB7r+KtUTdTcOiN2mGuhwOelzysE3c4gxdopyiVPw1SQDe/EQe8aJ+kp6+LZcbS2RTxDd2oJgyDqCvL4j/AA4PadTeDqGkZ8gdO9e0YUzTK8/y4lvV818qZ7B4l4JbTMXPaIaTH8JgjVRcVsGqHPDmOAYQ11vhcRYFfd2OUXbmzGjD1DqS15PHdMyf/YrJyymvK+NjBAFmXaIb5gH1X0AYOnRa/caGiCbcr/JeTxtE79GB8NS/T3zW/Jex2mzeDxxa8eAn5K/PSchui4gADu+X/wAgd6fwNealVvEOP09FBwmNmm06j8PyKd2PVl73aFvneQnz9O9JhMQHgsdcOGXIj7qbhH+6qFjr7pseLSLHvGfNAp4jd3XDoj7WMtbVb+nP+Um/gfVacJ0PbdAA+9gkEdYIEkN65rztGqXtc4/qJgEzbRejo4kVN6kdRIMZOGX1XnsVmWkAEEiJjLOIWrOZWfVS9oUzGnCSch1QqlSnuwZkRG7HfJOVvFHqvLbyDxvJ+iQ2hMSRFkNZ57hOhViNPSCfkhVTl2hOUcFp7pAOuSLhNnPqbwa2S25BIBvawOalRgbPNYt18Mabi1xE2NriCJsViMruMxGIBcN3sk5gT5Diik7x7Q3Tz8pBWquFq0ruadQSRMcb6IVKqRcET0UfFJOnt6uDAta0OFRtpLgASRDRAB1BJ7oTLME1zwGHst+JxgW3yJA6RfiFEo4m97zbu/PVNUsaWB1z2hl1KfGdZtvfrrqc49TVDHh4Y0MuAIj9GZngR4nVT2Ydszrxk368e9AwuIhuUHSPv+WTVBaMS8/7ey2+1LDZJ+gUhSTtApdqYOtR2oDEZhWHdaIOwoO16Zdh6gGe4fr8kVhXZ4LJq+zPlmKYBWYXfCXFvC5cHi/WVbxFcBwnmDzmyle0dLsvaJ3mET0BcAfTyTGOJDWmbgCesC/inlIW2fiQLdPKx9FU2Q7dpuPFx+nyXl2YoExMEOI8yvR4L/YHGSf+RVMllVqdQFvf6pnAVp3mHIgkcxkR4KHRxUSP4Z8EzhsZBBm4MhacUKedWNPsE/CM+UkBw8lP29s/fDarYaZAedSR8MHSbyeQTm06jBu1TaexMwALkAg2jMIeJxbTh3BuYbvAcWg6LVmoV5GvX7ZiSOhMeOaWrun9ZPKw8tE1isVe0jr1SL2ePDmhrX8JwTAVGAEOZvTkQXBw6XhLOxpa/sxOlhx15pgVWgHszxm3KxzhKYiCMzIOnAjPxWTyd/imTWMJ3hIEhomDIPP0WJAVpEEyQsU75NDxaxu1qlIhzd0tPKZT+DZRxLZ3Q18XGR7iLFeVp1HAiDlcD7L0GAx2+JFnDgnl7Xc4aHs62ey4jkQDJ6hK1sA6m6HixydEjl0VKhjJs4j84p2nVGX6edwfFV7YHJUPD1bnlbvtkqFCpaeg7vy6Ni9hhwmid2L7kyDPA6dMlIJLHlplhgSH2AjMidFT/m9B+XpsPVkyqNNyi7LxFItIFdhDQJgERfPedFl3iNuUabHEPFQiwa03J0ki0cVPfmypmPRUnSAjsXy6p7R4o1LVXNAya2A0X4RdVcH7ZVGNJql1ScgIbH9XyWO76rK+hMSO1tuNoQI3nkTHAcSV5R/tdRcMsQDwaQY/5XRqWzffDeArg8X7l/8Ako2d+m6RxuLBe58fFMtniQfkpWPxtV5gANb4k9dFdxGwqgyMnhAMJCtgqrc2SOQTzhb1GbTgXg9yvbLxA9yBYQXCBbWUl+y574c0HUBpI88l3htn7gcPeTJkWtlF9R3cFSWFno3RE1WtH6pb4iFVwvs29oHvHDL9NyD1NikMORTY10N3jm74iCDbdJyTWE2iS8uJJF5Ol8h1lXxz+hRsdiDRw9QyAWibiRMgZHjK8/S2jvxIDXXkt7LHA2dbIGDNk1tbFGr2MybkcOE+EqViphv7p7UaSBH51Vf179J2OKt2A52jodfr3pOu7+6YNWP5TmOHPzSlVwv+cUl17JI0H8fzgsq0ewDNzNrWiDeb6oBchvqkHiddfVT1um42yMznwy81iGx62o6naYamYnmmdnVQ2qL2Ns0kAuN0nqml4L1Zc0Oib8OP1TtBxYb3adMyOhXm6OKNQbpBBy8s/VWMG6uREb4ym4PfxVv+TpePQ4Z7bEG/h6pT2qqzhrx8QHz+iVp451OzmPLQJFneErNpuLsMS6ZkEDgJsCNc0uvcNHmKFPMcRPUTK7okA3yWmTItBgtR6mCsOuageNe7BMhbq0uz+d6NSbkuMTnklMX96ad2ki2i9LsPCVolmJpAwBfeeekTC8niDYpcY1zDYwc7W5ri9fQ6TMVMuxNIC+jCY4x8kx/mCmwH3lam4CxhsO8Jv3XXy6tinEyc+Nh6IYqniT3ocd+n06j7T4Sp/wBwDk5jh5RdFGNwlTKrTnhJb5EL5dTadBPRWcL7OYl0EUiJyJjxubI8d2vb0tm0qp7JDgP3CD3WWYjY5PZbIaNINydZOqQwXs9XaBvYhw/ha5wHiCE1WwjGNmpXqNHE1XgeZTyuZR9n2snsuM5y7MIG0NjMc0NhwiSIvc/JTcTiMHriHno95SVbHtZ/sYp7RwcS4dwKpnXC0XE7Hc0S073Wx+i8/igWv7QI6p//AK9W/wDKHxoW2K6pbaL7VG0yOJBXXUpOJJf4hcOE8rJ7FCkfhMO5TCQcp0Wmj1hYsJ0WJOuOCmLQZXZoxeO9JtfH90UV7Qm6Yw50gckfC7Vc2IPkJHfBU339oT+zcHTqNJNTcdMAQDaBxM6oxy/s7bJNi6D/AC/MH5Kljdp0qrRRqvczeydALZBsQ6CB3woDPZsmwqtPUH0lMt9kSRHvGk6SHWPK6b25O2lgalN8kHdFg8DskaGcvNaw2IkHeVStsPFBhYCxwIiN9wkadl1rKXW9nMSxrnGnYAzDm2Az1SU0bZXnLmt1KoLQATb8Cl4av2hrKbxFYb4y1+iA9ZSohxg9eqQx2Hgg8RzTskOgCfkJXG0BJ/pjouKp7Ex2D3Wse0NfAmq9jXCek28FxtXZLWHedVbuuuHMpuDY6tbu90qFRZOQ70zUrPDSA8icwDY92S53VnYdOhv/AO7TPA7r2Gf5nEK3i9v+7ESIy3t8uB4ZG/ivn9VkiUEVI1XO69HtP2nr1BG+0aj3e+wjqd7teCSxm0HVaG48lxF5cSfVSDiVw/GlcAraYXbW3SbcQV23FdEHKAHRa3RCLszC+/B3XQ5ubSNDkQV3V2M8ZuEd9uRCLiu4uHC8Ki6gAIGnjzStah+cQgAIC2sDIW0HOhg3Hgt/szhp8/unHYe9nOEwbHK2lkQUTbtv8Rx6c1TkFIdh3funwKNgg4GCCJ4jJZjajgSN92mvIykXlwPxuvz4ofHLdOoGmZjrdFq+01VmTwf6R5rz7yf3nG2pQXA8T49yH6rl7/NuJ0qkdIHyU/F7QqVDL3OcebiUk2nzPiihnM6LvbmNxLmmUduOuEsW8zbnn1XBZN5I6d6DnosJiQGk/qOUoeJhx/O9Q2vIgBzo6qjRkid48c+C4emXPAAsAla+LJKWqvMTJsuaNHeMklHpQ3vceCynhy4wXAdfsiVKIBiTw8ksQeJzjNc5co+x73iW1KRH88eoRaXsYZh1akOQcHH1UnAfGATIvnH0VClWsSGtBBgEAA33bzqRomnHKA9hJyqg8bekSuK+wcPhyPe7pnLeL++ACEvh9o1Zj3jyDfMWtkIFgh46s57W7xJiYm580bcz5HHsNXwzXSyBp+uD4lDxmMbMMd3AkjzyUUhN4amAyQNUv67/ABxgtLhPdkhvpnXuS9RhI+J3cev1KGGczfnwCDjABWINFtsydL962lF/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1757" name="AutoShape 18" descr="http://3.bp.blogspot.com/-rv3bQqtjzkQ/Ta7mPeODOAI/AAAAAAAABb8/HzrcND3CJEc/s400/paix%25C3%25A3o-Jesus+aparece+aos-2-2.jpg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1758" name="AutoShape 13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1759" name="AutoShape 15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1761" name="AutoShape 25" descr="data:image/jpeg;base64,/9j/4AAQSkZJRgABAQAAAQABAAD/2wCEAAkGBhQQERUUExQQFRUSEhcVFBcUFQ8UFRgXFxUVFRcVFRQXHCYeFxkjGhQVHy8gIycpLCwsFR4xNTAqNSYrLCkBCQoKDgwOGg8PGiwkHyQyLS0sKiwsLCwsLCosLCwsLCosLC8pLCwpLCwpLCwsKSwsLCwpKSwsLCkpLCwsKSwsLP/AABEIANgA6QMBIgACEQEDEQH/xAAcAAABBQEBAQAAAAAAAAAAAAAAAQIEBQYHAwj/xAA6EAABAwIEAwYEBQMDBQAAAAABAAIRAwQFEiExBkFREyJhcYGRobHB8AcyQlLRFCPxFWLhM3KCksL/xAAbAQEAAgMBAQAAAAAAAAAAAAAAAwUBAgQGB//EAC4RAAICAQQABgEDAwUAAAAAAAABAgMRBBIhMQUTIkFRYdGB8PEycaEUI0Kxwf/aAAwDAQACEQMRAD8AwCEIVIfUQQhCAEIQgBCCvVjO6SsN4MpZPJCUNSEIYBCELIBCELABCELIBCEIAQhCAEIXvStHOBIBIAkwNh4rVtLsylk8EJSNEiyYYIQhZAIQhACEIQCIRKJQ1BCJRKAE6m2SAOZTZUixHenosSeFkyuxbi3gyNk+g3uHyK0GA4T2zSCNtlHxLCjR8vlK4f8AUxcvL90TJx3tZ5KSlTmEXNuQfJXGAYaalQaaNKu8U4azGYiQsT1cK7NrNJTjF7GYQhIrW+wwsJB5KFStydPFdkbIyWUNnwBt4YHdZj0K8mNlbO2wZlag2loHiYPjvCyNOiRUynTvQfeFBTqFZuXujWMk3j4PJ1NMWmPDb+Wsk/BUuIWXZvc3m0wfNb13wm8JmzSf9JDQiEuUroNMCK0wvAn1hmG0xJ6plhglSsRlEg8+Q81vbag2hSa39o9zzKrtXq/LW2HZpOez+5hLrCnU3hhGp2hSqtF1Kk2JBcxwqeRcYnzGi2jMONV4cAPOBInxVBd2rs75B7hIcPLQrmhrPMwn7dm0L4t49zHvKapdzax1iYTaFqSdNVbqaxkkccs8nMgLzV9iWCmnSDvKfb+VQla1WKxZRrLHaBCJRKlNQQiUSgEQkTgEMICEitrOyzjZJUwszA3UPnRzhkrr+yuoskqwwmjmfl6kJ3+lOY3MdpA91MwWjFSegUVtqcW0Sxh6MmtwWh2e3M/wn4nZio546Be1ncAtafEj5JS7M5xO3Neacpb3IqXKSscv32QeGrHKSB+5bO8s2ho05BZ/hy4psa5xI1fpK9MV4lp547RgjqQFBerLbuEcmpjZdf6U+CDjWEDKXRvKx1K2APktJieMGsMralOOgcJPqqK2FOm6auv+0GfcDdW2l3xg1Lv4LXTucYYn2FriPZGRqeS87i2Fd4c0d4vDj466ryvbymXyxug8IWl4UbTqOBiI8pU9svJj5uOTeyahHfgvbG3hkHfTVYzinBS2o54mHan2XVaOHiPBVWP4U0tM7ZVQ6XXbLc/JS6bXJW/3OO07eZI5CfMdfRaXC8CY9gzj1Cpri0dSqGAYDjBIMQeRWjZVFNgkZWxMgyNuhXotTZJxWx9l7Y3jgsLem2kO61oA0H3zTb9oqAA6ECQdYWbqE13tDahIB5B8j0iNvFRMQ4iqtqENfoDA0aRA5eK5o6ScpcPn9SDy8POeTofD19lo5nEZnfl8gdN14YWO17R5/XVd7LJt4qfTptnKSRJMa/wr3h7jOgW5H915MzEAn6FcduktgpTjHOX7HLfp51bpJcv4+CxveF2vpOaAJ3GnNZGphTrd2o3IC6C3HaYeNRDh1Cj49ZCsaZZEZwSfKVDp9VZW9tnTIaNTZCW2xcP3Ki7w7PQI6j4wucXVEtMHcFdpxCgKdINHLdcn4paBWMcwCfAqy8Jvc217HVpbvMi2U6EiFfnTkVCRCDIik2fMFRcy9rarlMlYksozXLEkX2DWzg7XZWV1bHOA0FVuHY2AIiPL/C0uD3Laj26SdztOipdRKcJOTRi2co+osHYYG0pIB2dr1EH6J17grAS8bkAyOekgq4r0g+nEAqvtgYLCD3dB5bj0/hUkbZPnJUwuk/Vn+CJZUpIJ2Gqe8khzWCdSSfIbKS6xLWkA9CfLXT4qysLMCntvPxSdqXqFt6XqOfYhSfSkj8uhjnry++qyt3VObzXUeIrENpP8j/lcxu6Ur0Hh1ysjkuKLfOpyiIKh6lPN07qvKUkq22o03MlNvOuvrotPgHFzaZbTbSYC6AXTz66j6rHZkofCgu00LY7ZI1k1NYkd+w3EgxmpknX78FCxjE2u3j30XP8ABcYq3AyNJzAayfT2V5RwStVeKZMEauc6Q0Dw6ryctDGmxucsMrf9HXXN2Sl9kHF6gqVN+6BsNpUbGsfDWtYIIDQDm8FJ4qZQsRkzmrWcJyiGtHi7nCwVa4LySdSVdaSiN0Yz/wCK6+ywrnCUU117E+7xuo/QHK39rAGD2G/qq9NzIzK4jCMFiKN2x76hO52TUmZGZbYDlnsuLNz3NmSYW+4MrOdRGck5Sd/NYThe4/uFh2c0n1AW/wAGinRjqZPz+q8/4n04Y+MGmr2urCXJa4tU/tPd+0E/Bcxr25e1z3bkrpd33rd4PNse6wt+Ay2B5kE/wuXw2W1NLvODTwxqOV9mPKRJmRmXqibIqEmZGZDGREJJRKyaZPVtYjZaXgi4e+6aNYAJMT05+GqysrR8C37aVxL3ESIGgj1nYLk1kc0TwucGZSbi0vhnUxSMxOvLn8Ef02WZEH3Hp4Lzwd5cSSZ7xgzPtHIKyu3aQvEtuMtpQTlKM9pV1KkSp+HOlgVXUbJ6aRP1Vth7Q2m0ArNqW0zfhV/ZVcSMz03tGhLSAuVXtPL7Lo3FVchjiObwPQnVYLF6ocC70+CvfCk4x+mX3hycaX8FAUJJRK9GYyKhJKJQZJFnevovD2OII+9Vobn8Rbp7Ms02mILmt73xMLLSiVDZp6rGnOKbRrJRl2j0r13PcXOJc5xkkkkn1TEkolTJYNsioSShBkVCSUSgyT8GqZas9Gn+Pqtxh2J9zXYLntrWyulX1nioMNB/MYVdrKPM5wdUK4WV4zybLFsVIY1u0tBd68llsXq52kcogK1xUZwXDr/wFSVPFcGlrjFJo30lUYxM25sFIve9b3io8q/i8rJySW14FQklErJrkSUSkQtiPIspWVC0yNwmolMDdg6vwDivaNAkHK0AydQdeS1OINIEjn81yPgbGhb1+8BldoSeQ6jwmD6LrXbB7Y8NOi8X4lQ6dRlLhldrINWqxLh/tlbVrDKGzrH12TrjEOzgDcfUKGx0VPAneJjoV74rhxPeG+mnh4KDEU0pEmyCklLp/wDZAxFpqUiNyT8dFg6rNCCuiWD8zI/aQVieKKPZ1ngDTcffmrbQTxN1lro57ZSrZlX7nzSSgnTySSvSogbFlEpEIYyLKJSIQZFlEpEIMiylYJKapGHU81Vg6mFiXCbNovMkjxcISLQXWD6ggbBVF/SDDl5jdQ13Rn0dFlGxOWeCMBKu8Mw7RrjvM/FVllSl61TKBDWxzH1hQ6mzb6US6aKS3M9q9WBl6gSq6uZCmVqZA19VW1zzXFUkdtSRU4huFEXtcVdV4K3gsIp7ZZmxZRKRC3I8jZRKbKJW2CLI6USmyiUwMj2vjUbrqPDOJPjs3OnIxrmnqDoR7/NcrlarhPGgBkfMgQDzynSCDuNVW+I0eZV10bxxOLg/0OhvH6o1A7w8+f31UqjWlo6clAsa06FwLgI0/U0fqj1S29fLULP0nVv8LycoZyvg5JQzlfB71LfKRUG2zx/9LH8Y2R7QP3BEfNbyg+d1TY5hsAtGoPeb4Fu48oKm0l+y1ZJNJfst5/aOUXVAAT4qLKnYvSynwkhV8r2lfMcnXqMKzCHSiU2USpMEGR0olNlEpgZHSiU2USmBkdKsOH6ea4p+Bk+gJVbKvuGbeM1Q9MrfqoNQ9tbJK1ukkbO0tQ6XHYLGY7hZFUu17xW2w58sAUHGKEuAjlKoNPc67WdkGpTcJGWwi3zVT981v7fDQaYd0HwBVNgWGy4n7gLQtug0FvRs/wALTW3OcsR9jTUyccQh7FJjdIMZGmY6nwHJZm7fp6K2xq5zjN/uj2VFcukLu0sGorJYU5hVl9lTWGq85T67hK8pV1FcFJJ8jpRKbKJWcGuRsolNlErYgyOlEpsolBkdKdSrFpBGhC85RKYMqTXJsOHeJmsLi6SXMy+IgzHiDp7LW0L4Pa17TIkeYIj4bLkbXwZC0nC2NVGuLB3sxG/nB+CptZoE07IHXGyNr5Xq/wAP8HWg3SQdDqPI6gpmJD+3mG7dR5bEe3yXlZksAY6Y1yHw6KSNWwei8k/TLJVP0yT/AHg5rxVYg5SAIM+8A/fksu2ziZXQuIsNOXTaZHmshVt/DVet0V+a0snoq64WwUu2ULtDCSV7XzYf5hR5VxF5WSpmtsnEdKJTZRKyaZHSiUU25iB1XvRsHudGU+Kw2l2bxjKXSEtrY1HBo3K2VG17NjGdBr5rywjDG0+9GsKxpUjUdoqbU6je8LpFlCryk89kuwrBg9Fcf6X2jZMaj/AVDXs3U9fJWVtibsoif5VPbFv1QZzzUn6oMs7azbSYWDdwJ9As/it32edx2n/gBWIe81A8/wDbHgdFUcaW/ZtbmI7ziY+axpo5tSk85NtNH/dxJ5bMveX8gaQqqrVK9K90DJ5DYdVAqVSV6qqvC6JNXqcvbF8AXIlNlErpKzI6USmyiUGRsolNQtiLcOlEpqEG4dKJTUINw6Vp/wAPqTXXLswDi2kXNB6hzdY5kCT6LLKVhWJOt6rKrDDmH4EQR7FQait2VShHtozGWGd2t3tqtIJBIEkbOAPOPqmWrwHGm46g6E7kR81z214qd/VU7gaN0DmjbIdHCPcx1AXQL6wznM2Q4RlMHXpK8TqNM6GlPp/4ZJbR5TSk+JLK+mV2Lsc0EESD9ysfct/UW7GCfquiUnCowh8SJDh0Kz1lbteKrBqCJHkR9Cp9LfsTyujp017gmmujn+K2c7ctvFUpELW3tqWktO4VNf4cSMwG269RRcsJM6dXTvXmR7KqUSmgLaYL+H9Q1KL6mXsoz1ZIkEGQyOc6fFT36iuhZm8FSn7lVwzhZfULnNdDW6EgxPgtdaYM55ECB1Whp2bRoIj6Kc2s1rYC8tqfEJWSzFHdHUuqGyCM9c2AaIG+wVrhGGBrZPmipSBId6r1F8BouKyyUo4RHZZOccIh4wzuu8iq3Czmc1vIalWWIVBUbp6qrbW7IwNzup6suvb7k9UXKGPcn4nehrT4Ln/FF++s+XuMAR6LQY5iQnKOWrvNYW/uy9x15q48N02PVg3s20U4a5Z4OfJSSmoV8VW4dKJTUINw6USmoQbhkolNlErbBBuHyklNlEpgbh0olNlEoNw+UkpsolBuPejcluxMdJXWeDuJTc2257WiMr+pH6XeoEeYXH5VjgONvtKzarNY0c3k5p3afvQgKv1+jWprwv6lyvx+purXhJ9HR24y5r3H9wg+iscHtCxhf1g+kLwwatQuiXUiHBwD8p/M2dHNI8D81rraza5uWNhELyepuVfp24+Ts1GojFcL+DB4tYioQ5vIkHy8fvmktcHkOIEtHxHMeh+a21fCWtnTfdeVrYihTd/vM6+iLXejEQtanHETFcG8FtNWpWqNkM0pTtmk96PABa0WT9idApNrctY09IKinGBmGh3C0uvuvscn+n0RN2SnJxjweN9WyCBvGqp3XZPMq0xCzdWLizYlR7Hhl7j3jA5wpK5VxjmT5O2mdUIZm+SwrUopMPVoUGlhr3mQNOquLtjJEkZGAAeQ0Xrh92KmrR3W6BcqtlGOUji82UYZRQYlS/pmy8iTsPqsq/EwC55O2uqncdYmDWyl2jPzGdJ/b6LnuIXxe4gE5J7o1jzhei8P0jsgpS9yyWojp6U5cyke+JYn2hOWYO5O5VfKbKJXoYwUVhFNZdKyW6Q6USmyiVtg03D5SSmyiUG4fKJTJRKDcJKJTULYhyOlEpqEGR0olNQgyOlEpqEGR0olNQgybv8ADG7bTrEnmI+IXY7SlrI56r5twvE329QPYdjqDsR0K7c7jy3pAuc6GkHJzzeUem68d45o7JWqcFnd/wCE1id0FsXK4ZrroA6jXqqPE6giCvDh7F/6lpeJAnYpmKd5xVDCpws2y9jFNDrs2S9jzsqQe8gEREQvDFqLaQB6vheNjXy1RHjr6J90e0flcf8Ap6+8fwu3a1PvgstrjZnPGC2s68NBAT7i9MaAj5qvtLoN09lJva4FIvXM4evo5HX6+ior27qzomGzt/K8cf4kZh1IU2Qaz9ujG83u+gTqWLZbd1fRrdYceg0kDmuUY7jbrmoTrlnTqfFyu9FonqJ4n/THtfZ03yUViXS6Xy/v6G4xinbO0Jygnfck7uKr5TUL10IKC2orrLpWSc5dsdKJTULYjyOlEpqEGR0olNQgyOlEpqEG4SUSklErYiyLKJSSiUGRZRKSUSgyLKJSSiUGRUJJRKGciyn1a5cZJJXnKJWMDc8YOr/hBiIdTrU3PbmYWlrZ72WDJjmAdFrMRtQWl0kCJlfP9Gu5hDmuc0jYtJBHkQtFhvHdy1vZVKjqlI6EO1cPEO39CvOa3wic7ndVLv2/B002+tOT+Ofo6JgNbtHkkmKft4IuHufcQzQGJPgm2DOzo0qY/NU/uO/8j3R/6wrx+FmmJaJJ0noIVJZOMJt/PC/JcW2RhY388L8mfdTzOME/mhePFVzXYyjRpNl1V/ecdmgaCfPX2Wjw7BMriSfGOUqBxDxDb0Ccz2ZxsJBPstq7d1qUI7sEcr1OajHpe5jvxJxLIyjat0a1gc6OcaAfMrASp2OYqbms6oeeg8goEr2Wjo8ilQffb/uyovnum8P9/wAiyiUkoldZBkWUSklEoMiyiUkolBkWUSklEoMiyiUkoQZBCEIYBCEIAQhCAEIQgBCEIAQhCAEIQgO1Wtm576bx+QU6evKA0KVxbxhRtAGucc2UQ1kF5kb66Aea41Ux+4dTbTNarkYIa0OIAjbbdQqtVzzLi5xO5cST7ledj4LumpWy4Xsvydtuq34eOujoWI/imH0OzpMqMd1JBJ9Rsue1ahcS5xkkySU1CuNPpKtMmq1jJzztlNKLBCELqIgQhCAEIQgBCEIAQhCAEIQgBCEIAQhCAEIQgBCEIAQhCAEIQgBCEIAQhCAEIQgBCEIAQhCAEIQgBCEIAQhCAEIQ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1762" name="AutoShape 27" descr="data:image/jpeg;base64,/9j/4AAQSkZJRgABAQAAAQABAAD/2wCEAAkGBhQQERUUExQQFRUSEhcVFBcUFQ8UFRgXFxUVFRcVFRQXHCYeFxkjGhQVHy8gIycpLCwsFR4xNTAqNSYrLCkBCQoKDgwOGg8PGiwkHyQyLS0sKiwsLCwsLCosLCwsLCosLC8pLCwpLCwpLCwsKSwsLCwpKSwsLCkpLCwsKSwsLP/AABEIANgA6QMBIgACEQEDEQH/xAAcAAABBQEBAQAAAAAAAAAAAAAAAQIEBQYHAwj/xAA6EAABAwIEAwYEBQMDBQAAAAABAAIRAwQFEiExBkFREyJhcYGRobHB8AcyQlLRFCPxFWLhM3KCksL/xAAbAQEAAgMBAQAAAAAAAAAAAAAAAwUBAgQGB//EAC4RAAICAQQABgEDAwUAAAAAAAABAgMRBBIhMQUTIkFRYdGB8PEycaEUI0Kxwf/aAAwDAQACEQMRAD8AwCEIVIfUQQhCAEIQgBCCvVjO6SsN4MpZPJCUNSEIYBCELIBCELABCELIBCEIAQhCAEIXvStHOBIBIAkwNh4rVtLsylk8EJSNEiyYYIQhZAIQhACEIQCIRKJQ1BCJRKAE6m2SAOZTZUixHenosSeFkyuxbi3gyNk+g3uHyK0GA4T2zSCNtlHxLCjR8vlK4f8AUxcvL90TJx3tZ5KSlTmEXNuQfJXGAYaalQaaNKu8U4azGYiQsT1cK7NrNJTjF7GYQhIrW+wwsJB5KFStydPFdkbIyWUNnwBt4YHdZj0K8mNlbO2wZlag2loHiYPjvCyNOiRUynTvQfeFBTqFZuXujWMk3j4PJ1NMWmPDb+Wsk/BUuIWXZvc3m0wfNb13wm8JmzSf9JDQiEuUroNMCK0wvAn1hmG0xJ6plhglSsRlEg8+Q81vbag2hSa39o9zzKrtXq/LW2HZpOez+5hLrCnU3hhGp2hSqtF1Kk2JBcxwqeRcYnzGi2jMONV4cAPOBInxVBd2rs75B7hIcPLQrmhrPMwn7dm0L4t49zHvKapdzax1iYTaFqSdNVbqaxkkccs8nMgLzV9iWCmnSDvKfb+VQla1WKxZRrLHaBCJRKlNQQiUSgEQkTgEMICEitrOyzjZJUwszA3UPnRzhkrr+yuoskqwwmjmfl6kJ3+lOY3MdpA91MwWjFSegUVtqcW0Sxh6MmtwWh2e3M/wn4nZio546Be1ncAtafEj5JS7M5xO3Neacpb3IqXKSscv32QeGrHKSB+5bO8s2ho05BZ/hy4psa5xI1fpK9MV4lp547RgjqQFBerLbuEcmpjZdf6U+CDjWEDKXRvKx1K2APktJieMGsMralOOgcJPqqK2FOm6auv+0GfcDdW2l3xg1Lv4LXTucYYn2FriPZGRqeS87i2Fd4c0d4vDj466ryvbymXyxug8IWl4UbTqOBiI8pU9svJj5uOTeyahHfgvbG3hkHfTVYzinBS2o54mHan2XVaOHiPBVWP4U0tM7ZVQ6XXbLc/JS6bXJW/3OO07eZI5CfMdfRaXC8CY9gzj1Cpri0dSqGAYDjBIMQeRWjZVFNgkZWxMgyNuhXotTZJxWx9l7Y3jgsLem2kO61oA0H3zTb9oqAA6ECQdYWbqE13tDahIB5B8j0iNvFRMQ4iqtqENfoDA0aRA5eK5o6ScpcPn9SDy8POeTofD19lo5nEZnfl8gdN14YWO17R5/XVd7LJt4qfTptnKSRJMa/wr3h7jOgW5H915MzEAn6FcduktgpTjHOX7HLfp51bpJcv4+CxveF2vpOaAJ3GnNZGphTrd2o3IC6C3HaYeNRDh1Cj49ZCsaZZEZwSfKVDp9VZW9tnTIaNTZCW2xcP3Ki7w7PQI6j4wucXVEtMHcFdpxCgKdINHLdcn4paBWMcwCfAqy8Jvc217HVpbvMi2U6EiFfnTkVCRCDIik2fMFRcy9rarlMlYksozXLEkX2DWzg7XZWV1bHOA0FVuHY2AIiPL/C0uD3Laj26SdztOipdRKcJOTRi2co+osHYYG0pIB2dr1EH6J17grAS8bkAyOekgq4r0g+nEAqvtgYLCD3dB5bj0/hUkbZPnJUwuk/Vn+CJZUpIJ2Gqe8khzWCdSSfIbKS6xLWkA9CfLXT4qysLMCntvPxSdqXqFt6XqOfYhSfSkj8uhjnry++qyt3VObzXUeIrENpP8j/lcxu6Ur0Hh1ysjkuKLfOpyiIKh6lPN07qvKUkq22o03MlNvOuvrotPgHFzaZbTbSYC6AXTz66j6rHZkofCgu00LY7ZI1k1NYkd+w3EgxmpknX78FCxjE2u3j30XP8ABcYq3AyNJzAayfT2V5RwStVeKZMEauc6Q0Dw6ryctDGmxucsMrf9HXXN2Sl9kHF6gqVN+6BsNpUbGsfDWtYIIDQDm8FJ4qZQsRkzmrWcJyiGtHi7nCwVa4LySdSVdaSiN0Yz/wCK6+ywrnCUU117E+7xuo/QHK39rAGD2G/qq9NzIzK4jCMFiKN2x76hO52TUmZGZbYDlnsuLNz3NmSYW+4MrOdRGck5Sd/NYThe4/uFh2c0n1AW/wAGinRjqZPz+q8/4n04Y+MGmr2urCXJa4tU/tPd+0E/Bcxr25e1z3bkrpd33rd4PNse6wt+Ay2B5kE/wuXw2W1NLvODTwxqOV9mPKRJmRmXqibIqEmZGZDGREJJRKyaZPVtYjZaXgi4e+6aNYAJMT05+GqysrR8C37aVxL3ESIGgj1nYLk1kc0TwucGZSbi0vhnUxSMxOvLn8Ef02WZEH3Hp4Lzwd5cSSZ7xgzPtHIKyu3aQvEtuMtpQTlKM9pV1KkSp+HOlgVXUbJ6aRP1Vth7Q2m0ArNqW0zfhV/ZVcSMz03tGhLSAuVXtPL7Lo3FVchjiObwPQnVYLF6ocC70+CvfCk4x+mX3hycaX8FAUJJRK9GYyKhJKJQZJFnevovD2OII+9Vobn8Rbp7Ms02mILmt73xMLLSiVDZp6rGnOKbRrJRl2j0r13PcXOJc5xkkkkn1TEkolTJYNsioSShBkVCSUSgyT8GqZas9Gn+Pqtxh2J9zXYLntrWyulX1nioMNB/MYVdrKPM5wdUK4WV4zybLFsVIY1u0tBd68llsXq52kcogK1xUZwXDr/wFSVPFcGlrjFJo30lUYxM25sFIve9b3io8q/i8rJySW14FQklErJrkSUSkQtiPIspWVC0yNwmolMDdg6vwDivaNAkHK0AydQdeS1OINIEjn81yPgbGhb1+8BldoSeQ6jwmD6LrXbB7Y8NOi8X4lQ6dRlLhldrINWqxLh/tlbVrDKGzrH12TrjEOzgDcfUKGx0VPAneJjoV74rhxPeG+mnh4KDEU0pEmyCklLp/wDZAxFpqUiNyT8dFg6rNCCuiWD8zI/aQVieKKPZ1ngDTcffmrbQTxN1lro57ZSrZlX7nzSSgnTySSvSogbFlEpEIYyLKJSIQZFlEpEIMiylYJKapGHU81Vg6mFiXCbNovMkjxcISLQXWD6ggbBVF/SDDl5jdQ13Rn0dFlGxOWeCMBKu8Mw7RrjvM/FVllSl61TKBDWxzH1hQ6mzb6US6aKS3M9q9WBl6gSq6uZCmVqZA19VW1zzXFUkdtSRU4huFEXtcVdV4K3gsIp7ZZmxZRKRC3I8jZRKbKJW2CLI6USmyiUwMj2vjUbrqPDOJPjs3OnIxrmnqDoR7/NcrlarhPGgBkfMgQDzynSCDuNVW+I0eZV10bxxOLg/0OhvH6o1A7w8+f31UqjWlo6clAsa06FwLgI0/U0fqj1S29fLULP0nVv8LycoZyvg5JQzlfB71LfKRUG2zx/9LH8Y2R7QP3BEfNbyg+d1TY5hsAtGoPeb4Fu48oKm0l+y1ZJNJfst5/aOUXVAAT4qLKnYvSynwkhV8r2lfMcnXqMKzCHSiU2USpMEGR0olNlEpgZHSiU2USmBkdKsOH6ea4p+Bk+gJVbKvuGbeM1Q9MrfqoNQ9tbJK1ukkbO0tQ6XHYLGY7hZFUu17xW2w58sAUHGKEuAjlKoNPc67WdkGpTcJGWwi3zVT981v7fDQaYd0HwBVNgWGy4n7gLQtug0FvRs/wALTW3OcsR9jTUyccQh7FJjdIMZGmY6nwHJZm7fp6K2xq5zjN/uj2VFcukLu0sGorJYU5hVl9lTWGq85T67hK8pV1FcFJJ8jpRKbKJWcGuRsolNlErYgyOlEpsolBkdKdSrFpBGhC85RKYMqTXJsOHeJmsLi6SXMy+IgzHiDp7LW0L4Pa17TIkeYIj4bLkbXwZC0nC2NVGuLB3sxG/nB+CptZoE07IHXGyNr5Xq/wAP8HWg3SQdDqPI6gpmJD+3mG7dR5bEe3yXlZksAY6Y1yHw6KSNWwei8k/TLJVP0yT/AHg5rxVYg5SAIM+8A/fksu2ziZXQuIsNOXTaZHmshVt/DVet0V+a0snoq64WwUu2ULtDCSV7XzYf5hR5VxF5WSpmtsnEdKJTZRKyaZHSiUU25iB1XvRsHudGU+Kw2l2bxjKXSEtrY1HBo3K2VG17NjGdBr5rywjDG0+9GsKxpUjUdoqbU6je8LpFlCryk89kuwrBg9Fcf6X2jZMaj/AVDXs3U9fJWVtibsoif5VPbFv1QZzzUn6oMs7azbSYWDdwJ9As/it32edx2n/gBWIe81A8/wDbHgdFUcaW/ZtbmI7ziY+axpo5tSk85NtNH/dxJ5bMveX8gaQqqrVK9K90DJ5DYdVAqVSV6qqvC6JNXqcvbF8AXIlNlErpKzI6USmyiUGRsolNQtiLcOlEpqEG4dKJTUINw6Vp/wAPqTXXLswDi2kXNB6hzdY5kCT6LLKVhWJOt6rKrDDmH4EQR7FQait2VShHtozGWGd2t3tqtIJBIEkbOAPOPqmWrwHGm46g6E7kR81z214qd/VU7gaN0DmjbIdHCPcx1AXQL6wznM2Q4RlMHXpK8TqNM6GlPp/4ZJbR5TSk+JLK+mV2Lsc0EESD9ysfct/UW7GCfquiUnCowh8SJDh0Kz1lbteKrBqCJHkR9Cp9LfsTyujp017gmmujn+K2c7ctvFUpELW3tqWktO4VNf4cSMwG269RRcsJM6dXTvXmR7KqUSmgLaYL+H9Q1KL6mXsoz1ZIkEGQyOc6fFT36iuhZm8FSn7lVwzhZfULnNdDW6EgxPgtdaYM55ECB1Whp2bRoIj6Kc2s1rYC8tqfEJWSzFHdHUuqGyCM9c2AaIG+wVrhGGBrZPmipSBId6r1F8BouKyyUo4RHZZOccIh4wzuu8iq3Czmc1vIalWWIVBUbp6qrbW7IwNzup6suvb7k9UXKGPcn4nehrT4Ln/FF++s+XuMAR6LQY5iQnKOWrvNYW/uy9x15q48N02PVg3s20U4a5Z4OfJSSmoV8VW4dKJTUINw6USmoQbhkolNlErbBBuHyklNlEpgbh0olNlEoNw+UkpsolBuPejcluxMdJXWeDuJTc2257WiMr+pH6XeoEeYXH5VjgONvtKzarNY0c3k5p3afvQgKv1+jWprwv6lyvx+purXhJ9HR24y5r3H9wg+iscHtCxhf1g+kLwwatQuiXUiHBwD8p/M2dHNI8D81rraza5uWNhELyepuVfp24+Ts1GojFcL+DB4tYioQ5vIkHy8fvmktcHkOIEtHxHMeh+a21fCWtnTfdeVrYihTd/vM6+iLXejEQtanHETFcG8FtNWpWqNkM0pTtmk96PABa0WT9idApNrctY09IKinGBmGh3C0uvuvscn+n0RN2SnJxjweN9WyCBvGqp3XZPMq0xCzdWLizYlR7Hhl7j3jA5wpK5VxjmT5O2mdUIZm+SwrUopMPVoUGlhr3mQNOquLtjJEkZGAAeQ0Xrh92KmrR3W6BcqtlGOUji82UYZRQYlS/pmy8iTsPqsq/EwC55O2uqncdYmDWyl2jPzGdJ/b6LnuIXxe4gE5J7o1jzhei8P0jsgpS9yyWojp6U5cyke+JYn2hOWYO5O5VfKbKJXoYwUVhFNZdKyW6Q6USmyiVtg03D5SSmyiUG4fKJTJRKDcJKJTULYhyOlEpqEGR0olNQgyOlEpqEGR0olNQgybv8ADG7bTrEnmI+IXY7SlrI56r5twvE329QPYdjqDsR0K7c7jy3pAuc6GkHJzzeUem68d45o7JWqcFnd/wCE1id0FsXK4ZrroA6jXqqPE6giCvDh7F/6lpeJAnYpmKd5xVDCpws2y9jFNDrs2S9jzsqQe8gEREQvDFqLaQB6vheNjXy1RHjr6J90e0flcf8Ap6+8fwu3a1PvgstrjZnPGC2s68NBAT7i9MaAj5qvtLoN09lJva4FIvXM4evo5HX6+ior27qzomGzt/K8cf4kZh1IU2Qaz9ujG83u+gTqWLZbd1fRrdYceg0kDmuUY7jbrmoTrlnTqfFyu9FonqJ4n/THtfZ03yUViXS6Xy/v6G4xinbO0Jygnfck7uKr5TUL10IKC2orrLpWSc5dsdKJTULYjyOlEpqEGR0olNQgyOlEpqEG4SUSklErYiyLKJSSiUGRZRKSUSgyLKJSSiUGRUJJRKGciyn1a5cZJJXnKJWMDc8YOr/hBiIdTrU3PbmYWlrZ72WDJjmAdFrMRtQWl0kCJlfP9Gu5hDmuc0jYtJBHkQtFhvHdy1vZVKjqlI6EO1cPEO39CvOa3wic7ndVLv2/B002+tOT+Ofo6JgNbtHkkmKft4IuHufcQzQGJPgm2DOzo0qY/NU/uO/8j3R/6wrx+FmmJaJJ0noIVJZOMJt/PC/JcW2RhY388L8mfdTzOME/mhePFVzXYyjRpNl1V/ecdmgaCfPX2Wjw7BMriSfGOUqBxDxDb0Ccz2ZxsJBPstq7d1qUI7sEcr1OajHpe5jvxJxLIyjat0a1gc6OcaAfMrASp2OYqbms6oeeg8goEr2Wjo8ilQffb/uyovnum8P9/wAiyiUkoldZBkWUSklEoMiyiUkolBkWUSklEoMiyiUkoQZBCEIYBCEIAQhCAEIQgBCEIAQhCAEIQgO1Wtm576bx+QU6evKA0KVxbxhRtAGucc2UQ1kF5kb66Aea41Ux+4dTbTNarkYIa0OIAjbbdQqtVzzLi5xO5cST7ledj4LumpWy4Xsvydtuq34eOujoWI/imH0OzpMqMd1JBJ9Rsue1ahcS5xkkySU1CuNPpKtMmq1jJzztlNKLBCELqIgQhCAEIQgBCEIAQhCAEIQgBCEIAQhCAEIQgBCEIAQhCAEIQgBCEIAQhCAEIQgBCEIAQhCAEIQgBCEIAQhCAEIQ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9" name="Rectângulo 17"/>
          <p:cNvSpPr/>
          <p:nvPr/>
        </p:nvSpPr>
        <p:spPr>
          <a:xfrm rot="21157394">
            <a:off x="482260" y="1842978"/>
            <a:ext cx="8332960" cy="286232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l">
              <a:lnSpc>
                <a:spcPts val="3600"/>
              </a:lnSpc>
              <a:defRPr/>
            </a:pPr>
            <a:r>
              <a:rPr lang="pt-PT" sz="3600" baseline="0" dirty="0">
                <a:ln w="900" cmpd="sng">
                  <a:solidFill>
                    <a:srgbClr val="FF0000"/>
                  </a:solidFill>
                  <a:prstDash val="solid"/>
                </a:ln>
                <a:solidFill>
                  <a:srgbClr val="FF3300"/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Espírito Santo, que é revelado por Jesus como a terceira Pessoa da </a:t>
            </a:r>
            <a:r>
              <a:rPr lang="pt-PT" sz="3600" i="1" baseline="0" dirty="0" smtClean="0">
                <a:ln w="900" cmpd="sng">
                  <a:solidFill>
                    <a:srgbClr val="FF0000"/>
                  </a:solidFill>
                  <a:prstDash val="solid"/>
                </a:ln>
                <a:solidFill>
                  <a:srgbClr val="FF3300"/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SS. </a:t>
            </a:r>
            <a:r>
              <a:rPr lang="pt-PT" sz="3600" i="1" baseline="0" dirty="0">
                <a:ln w="900" cmpd="sng">
                  <a:solidFill>
                    <a:srgbClr val="FF0000"/>
                  </a:solidFill>
                  <a:prstDash val="solid"/>
                </a:ln>
                <a:solidFill>
                  <a:srgbClr val="FF3300"/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Trindade</a:t>
            </a:r>
            <a:r>
              <a:rPr lang="pt-PT" sz="3600" baseline="0" dirty="0">
                <a:ln w="900" cmpd="sng">
                  <a:solidFill>
                    <a:srgbClr val="FF0000"/>
                  </a:solidFill>
                  <a:prstDash val="solid"/>
                </a:ln>
                <a:solidFill>
                  <a:srgbClr val="FF3300"/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vem completar e confirmar a Obra da Salvação… Pois, quem se deixa guiar </a:t>
            </a:r>
            <a:r>
              <a:rPr lang="pt-PT" sz="3600" baseline="0" dirty="0" smtClean="0">
                <a:ln w="900" cmpd="sng">
                  <a:solidFill>
                    <a:srgbClr val="FF0000"/>
                  </a:solidFill>
                  <a:prstDash val="solid"/>
                </a:ln>
                <a:solidFill>
                  <a:srgbClr val="FF3300"/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pelo Espírito Santo, </a:t>
            </a:r>
            <a:r>
              <a:rPr lang="pt-PT" sz="3600" baseline="0" dirty="0">
                <a:ln w="900" cmpd="sng">
                  <a:solidFill>
                    <a:srgbClr val="FF0000"/>
                  </a:solidFill>
                  <a:prstDash val="solid"/>
                </a:ln>
                <a:solidFill>
                  <a:srgbClr val="FF3300"/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não tem outra lei: Só a Lei do </a:t>
            </a:r>
            <a:r>
              <a:rPr lang="pt-PT" sz="3600" baseline="0" dirty="0" smtClean="0">
                <a:ln w="900" cmpd="sng">
                  <a:solidFill>
                    <a:srgbClr val="FF0000"/>
                  </a:solidFill>
                  <a:prstDash val="solid"/>
                </a:ln>
                <a:solidFill>
                  <a:srgbClr val="FF3300"/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Amor! …</a:t>
            </a:r>
            <a:endParaRPr lang="pt-PT" sz="3600" baseline="0" dirty="0">
              <a:ln w="900" cmpd="sng">
                <a:solidFill>
                  <a:srgbClr val="FF0000"/>
                </a:solidFill>
                <a:prstDash val="solid"/>
              </a:ln>
              <a:solidFill>
                <a:srgbClr val="FF3300"/>
              </a:solidFill>
              <a:effectLst>
                <a:glow rad="114300">
                  <a:srgbClr val="000000">
                    <a:alpha val="5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WordArt 4"/>
          <p:cNvSpPr>
            <a:spLocks noChangeArrowheads="1" noChangeShapeType="1"/>
          </p:cNvSpPr>
          <p:nvPr/>
        </p:nvSpPr>
        <p:spPr bwMode="auto">
          <a:xfrm>
            <a:off x="5425266" y="5572866"/>
            <a:ext cx="329108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27000">
                    <a:srgbClr val="009900">
                      <a:alpha val="6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1994239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9" descr="http://laravazz.files.wordpress.com/2011/11/louvar-a-de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3388" y="818141"/>
            <a:ext cx="4483068" cy="44830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188" y="804863"/>
            <a:ext cx="2259012" cy="1039812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486388" y="2466469"/>
            <a:ext cx="7848600" cy="35548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ESPÍRITO DO SENHOR 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ENCHEU A TERRA INTEIRA.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ALELUIA, ALELUIA, 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ALELUIA, ALELUIA!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endParaRPr lang="pt-PT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14300">
                  <a:srgbClr val="000000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endParaRPr lang="pt-PT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rgbClr val="000000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Abri-me as portas da justiça,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entrarei para dar graças ao Senhor.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Esta é a porta do Senhor: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os justos entrarão por ela.</a:t>
            </a:r>
          </a:p>
        </p:txBody>
      </p:sp>
      <p:sp>
        <p:nvSpPr>
          <p:cNvPr id="32774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2775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2776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 rot="20117818">
            <a:off x="307441" y="772420"/>
            <a:ext cx="2569563" cy="48568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ea typeface="+mj-ea"/>
                <a:cs typeface="+mj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ea typeface="+mj-ea"/>
                <a:cs typeface="+mj-cs"/>
              </a:rPr>
              <a:t>( … )</a:t>
            </a:r>
            <a:r>
              <a:rPr kumimoji="0" lang="pt-PT" sz="2000" b="0" kern="0" spc="100" baseline="0" dirty="0">
                <a:latin typeface="Arial" charset="0"/>
                <a:ea typeface="+mj-ea"/>
                <a:cs typeface="+mj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ea typeface="+mj-ea"/>
                <a:cs typeface="+mj-cs"/>
              </a:rPr>
              <a:t>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ea typeface="+mj-ea"/>
                <a:cs typeface="+mj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ea typeface="+mj-ea"/>
              <a:cs typeface="+mj-cs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ea typeface="+mj-ea"/>
                <a:cs typeface="+mj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ea typeface="+mj-ea"/>
                <a:cs typeface="+mj-cs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ea typeface="+mj-ea"/>
                <a:cs typeface="+mj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ea typeface="+mj-ea"/>
              <a:cs typeface="+mj-cs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FF0000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FF0000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836712"/>
            <a:ext cx="1908175" cy="3672011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060848"/>
            <a:ext cx="3885059" cy="266429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24484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WordArt 6"/>
          <p:cNvSpPr>
            <a:spLocks noChangeArrowheads="1" noChangeShapeType="1" noTextEdit="1"/>
          </p:cNvSpPr>
          <p:nvPr/>
        </p:nvSpPr>
        <p:spPr bwMode="auto">
          <a:xfrm>
            <a:off x="500034" y="357142"/>
            <a:ext cx="8101041" cy="2635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692150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3687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32750" y="5975350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733425" y="1220788"/>
            <a:ext cx="7799388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“Quando chegou o dia de Pentecostes,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Apóstolos estavam todos reunidos no mesmo lugar.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Subitamente, fez-se ouvir, vindo do Céu,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 rumor semelhante a forte rajada de vento,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encheu toda a casa onde se encontravam.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Viram então aparecer uma espécie de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línguas de fogo, que se iam dividindo,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poisou uma sobre cada um deles.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Todos ficaram cheios do Espírito Santo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começaram a falar outras línguas,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conforme o Espírito lhes concedia que se exprimissem.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Residiam em Jerusalém judeus piedosos,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procedentes de todas as nações que há debaixo do céu. Ao ouvir aquele ruído,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multidão reuniu-se e ficou muito admirada,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pois cada qual os ouvia falar na sua própria língua.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81212" y="908720"/>
            <a:ext cx="4186932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6"/>
          <p:cNvSpPr>
            <a:spLocks noChangeArrowheads="1" noChangeShapeType="1" noTextEdit="1"/>
          </p:cNvSpPr>
          <p:nvPr/>
        </p:nvSpPr>
        <p:spPr bwMode="auto">
          <a:xfrm>
            <a:off x="500034" y="357142"/>
            <a:ext cx="8101041" cy="2635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692150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1835696" y="5445224"/>
            <a:ext cx="6948198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</a:rPr>
              <a:t>MANDAI, Senhor, o vosso Espírito</a:t>
            </a:r>
          </a:p>
          <a:p>
            <a:pPr algn="l"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</a:rPr>
              <a:t>e renovai a terra !</a:t>
            </a:r>
          </a:p>
        </p:txBody>
      </p:sp>
      <p:pic>
        <p:nvPicPr>
          <p:cNvPr id="3789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425" y="987425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989013" y="1268413"/>
            <a:ext cx="7038975" cy="40941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Atónitos e maravilhados, diziam: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«Não são todos galileus os que estão a falar?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Então, como é que os ouve cada um de nós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falar na sua própria língua?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Partos, medos, elamitas,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habitantes da Mesopotâmia,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 Judeia e da Capadócia,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 Ponto e da Ásia, da Frígia e da Panfília,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 Egito e das regiões da Líbia, vizinha de Cirene,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colonos de Roma, tanto judeus como prosélitos,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cretenses e árabes,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ouvimo-los proclamar nas nossas línguas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maravilhas de Deus»”.                            (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At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2)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681212" y="908720"/>
            <a:ext cx="4186932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20216131">
            <a:off x="337851" y="5683785"/>
            <a:ext cx="1428381" cy="2784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22982</TotalTime>
  <Words>2242</Words>
  <Application>Microsoft Office PowerPoint</Application>
  <PresentationFormat>Apresentação no Ecrã (4:3)</PresentationFormat>
  <Paragraphs>397</Paragraphs>
  <Slides>31</Slides>
  <Notes>10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9</vt:i4>
      </vt:variant>
      <vt:variant>
        <vt:lpstr>Tema</vt:lpstr>
      </vt:variant>
      <vt:variant>
        <vt:i4>4</vt:i4>
      </vt:variant>
      <vt:variant>
        <vt:lpstr>Títulos dos diapositivos</vt:lpstr>
      </vt:variant>
      <vt:variant>
        <vt:i4>31</vt:i4>
      </vt:variant>
    </vt:vector>
  </HeadingPairs>
  <TitlesOfParts>
    <vt:vector size="44" baseType="lpstr">
      <vt:lpstr>Aharoni</vt:lpstr>
      <vt:lpstr>Arial</vt:lpstr>
      <vt:lpstr>Arial Black</vt:lpstr>
      <vt:lpstr>Britannic Bold</vt:lpstr>
      <vt:lpstr>Calibri</vt:lpstr>
      <vt:lpstr>Tahoma</vt:lpstr>
      <vt:lpstr>Times New Roman</vt:lpstr>
      <vt:lpstr>Wingdings</vt:lpstr>
      <vt:lpstr>Wingdings 3</vt:lpstr>
      <vt:lpstr>1_Modelo de apresentação predefinido</vt:lpstr>
      <vt:lpstr>9_Modelo de apresentação predefinido</vt:lpstr>
      <vt:lpstr>10_Modelo de apresentação predefinido</vt:lpstr>
      <vt:lpstr>4_Modelo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[ Após a Consagração / À escolha ]  (1ª) S- Mistério da fé!       P- Anunciamos, Senhor, a Vossa morte,           proclamamos a Vossa Ressurreição.          Vinde, Senhor Jesus!       (2ª)  S- Mistério admirável da nossa fé!         P- Quando comemos deste pão            e bebemos deste cálice,             anunciamos, Senhor, a Vossa morte,            esperando a Vossa vinda gloriosa.      (3ª) S- Mistério da fé para a salvação do mundo!       P- Glória a Vós que morrestes na cruz             e agora viveis para sempre.     Salvador do mundo, salvai-nos!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1682</cp:revision>
  <dcterms:created xsi:type="dcterms:W3CDTF">2006-05-02T09:35:59Z</dcterms:created>
  <dcterms:modified xsi:type="dcterms:W3CDTF">2014-10-14T10:20:13Z</dcterms:modified>
</cp:coreProperties>
</file>