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2977" r:id="rId3"/>
    <p:sldMasterId id="2147492990" r:id="rId4"/>
    <p:sldMasterId id="2147493003" r:id="rId5"/>
  </p:sldMasterIdLst>
  <p:notesMasterIdLst>
    <p:notesMasterId r:id="rId35"/>
  </p:notesMasterIdLst>
  <p:sldIdLst>
    <p:sldId id="370" r:id="rId6"/>
    <p:sldId id="281" r:id="rId7"/>
    <p:sldId id="367" r:id="rId8"/>
    <p:sldId id="353" r:id="rId9"/>
    <p:sldId id="386" r:id="rId10"/>
    <p:sldId id="382" r:id="rId11"/>
    <p:sldId id="400" r:id="rId12"/>
    <p:sldId id="372" r:id="rId13"/>
    <p:sldId id="390" r:id="rId14"/>
    <p:sldId id="363" r:id="rId15"/>
    <p:sldId id="354" r:id="rId16"/>
    <p:sldId id="379" r:id="rId17"/>
    <p:sldId id="307" r:id="rId18"/>
    <p:sldId id="335" r:id="rId19"/>
    <p:sldId id="401" r:id="rId20"/>
    <p:sldId id="342" r:id="rId21"/>
    <p:sldId id="387" r:id="rId22"/>
    <p:sldId id="388" r:id="rId23"/>
    <p:sldId id="403" r:id="rId24"/>
    <p:sldId id="407" r:id="rId25"/>
    <p:sldId id="405" r:id="rId26"/>
    <p:sldId id="389" r:id="rId27"/>
    <p:sldId id="406" r:id="rId28"/>
    <p:sldId id="393" r:id="rId29"/>
    <p:sldId id="394" r:id="rId30"/>
    <p:sldId id="397" r:id="rId31"/>
    <p:sldId id="399" r:id="rId32"/>
    <p:sldId id="377" r:id="rId33"/>
    <p:sldId id="402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291"/>
    <a:srgbClr val="009900"/>
    <a:srgbClr val="00FF00"/>
    <a:srgbClr val="CCECFF"/>
    <a:srgbClr val="FF6600"/>
    <a:srgbClr val="99FF99"/>
    <a:srgbClr val="FF0000"/>
    <a:srgbClr val="99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41" autoAdjust="0"/>
    <p:restoredTop sz="94628" autoAdjust="0"/>
  </p:normalViewPr>
  <p:slideViewPr>
    <p:cSldViewPr>
      <p:cViewPr varScale="1">
        <p:scale>
          <a:sx n="95" d="100"/>
          <a:sy n="95" d="100"/>
        </p:scale>
        <p:origin x="90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502E530-41CC-4201-B232-C7EF77300CBC}" type="datetimeFigureOut">
              <a:rPr lang="pt-PT"/>
              <a:pPr>
                <a:defRPr/>
              </a:pPr>
              <a:t>14/10/2014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EDDCA0-2059-4A09-925E-31E9D62F7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0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A31102-BF60-417B-9D7E-5869B56882F3}" type="slidenum">
              <a:rPr lang="pt-PT" sz="1200" smtClean="0"/>
              <a:pPr eaLnBrk="1" hangingPunct="1"/>
              <a:t>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5195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FD8B51-9487-4F24-A685-871916190C25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02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4EA5569-D0E0-42C0-B0CB-1F6F4A96588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236056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FD8B51-9487-4F24-A685-871916190C25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20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71642E0-603C-4E9D-A2D2-9020A4125174}" type="slidenum">
              <a:rPr lang="pt-PT" sz="1200" smtClean="0"/>
              <a:pPr eaLnBrk="1" hangingPunct="1"/>
              <a:t>14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18884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DD8221F-B138-49F1-8254-6F1D524CC2A9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69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974406D-3640-4F83-B49A-07646C615C03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84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46B06FD-EC54-4F5C-9721-35B257D0A8CC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57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9EAFA0-AE0B-42F1-B9B2-A17373DDE592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82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5B85873-F6F5-4555-904A-BA559C3BCF8C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53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D22BB-60E3-41C5-BA5D-ED7383582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2993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9EE6F-7B43-4994-834A-AC3E401E8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668020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387F7-99F7-4069-936F-C913956F6E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28109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43EF6-1F36-4378-A890-6F81DEC0A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61505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1405EE-BA79-4EB6-9297-CA14FDF526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827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1CF73-AD26-44B1-ACC2-F0FB1EA8A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66839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8F992C-424C-4F85-A0D7-E8C6C798F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55947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804571-BFCE-43BB-B988-1BD8944E2E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805518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BAAD6E-E5A2-4A45-94AB-2E84D0018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778065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F1BEC3-1862-4F47-9917-54605E03D2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078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DA4AD-B542-4913-B32E-45BE889E97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5325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B7A5C-2735-4AD4-B436-0847066129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7007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1FAB5C-ACDD-4C73-9736-AFF6B3851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756348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FCA8CD-2DFE-4364-B522-061D96AF19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26441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2892E2-D1BC-4A96-944E-1FC822B373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51049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546F71-F98D-43EE-8273-62CB8B5BE3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5411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B40E2-161A-4F83-AAC3-FB5EE359A2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12002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98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5526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6053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180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5419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5E93D-DE0A-4328-86C7-BD9199108F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96902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276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759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813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6459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25105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3718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7986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08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0154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311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05D9-0029-464D-AFE7-7B553EEB70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949369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057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6025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120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9770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51657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234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5818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532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0652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0292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D03B5-871D-4C71-AE8E-0A495FCEE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46321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67873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6065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78018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0670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420704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4792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69638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233466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36603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68093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DD09-BB1E-4CC7-B2F3-9155508964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88540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98064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A51B4-CF75-4DB4-AA48-83D939AE3B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41640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16260-3EE6-4116-837D-F4946E548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639041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8E65D-8919-435F-A54C-AFC46B5CD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345733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BA6ED34-3B3D-4856-A40C-1665244FE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51" r:id="rId1"/>
    <p:sldLayoutId id="2147492952" r:id="rId2"/>
    <p:sldLayoutId id="2147492953" r:id="rId3"/>
    <p:sldLayoutId id="2147492954" r:id="rId4"/>
    <p:sldLayoutId id="2147492955" r:id="rId5"/>
    <p:sldLayoutId id="2147492956" r:id="rId6"/>
    <p:sldLayoutId id="2147492957" r:id="rId7"/>
    <p:sldLayoutId id="2147492958" r:id="rId8"/>
    <p:sldLayoutId id="2147492959" r:id="rId9"/>
    <p:sldLayoutId id="2147492960" r:id="rId10"/>
    <p:sldLayoutId id="2147492961" r:id="rId11"/>
    <p:sldLayoutId id="2147492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0826BF-A282-4FE6-B6DF-7BBD045703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63" r:id="rId1"/>
    <p:sldLayoutId id="2147492964" r:id="rId2"/>
    <p:sldLayoutId id="2147492965" r:id="rId3"/>
    <p:sldLayoutId id="2147492966" r:id="rId4"/>
    <p:sldLayoutId id="2147492967" r:id="rId5"/>
    <p:sldLayoutId id="2147492968" r:id="rId6"/>
    <p:sldLayoutId id="2147492969" r:id="rId7"/>
    <p:sldLayoutId id="2147492970" r:id="rId8"/>
    <p:sldLayoutId id="2147492971" r:id="rId9"/>
    <p:sldLayoutId id="2147492972" r:id="rId10"/>
    <p:sldLayoutId id="2147492973" r:id="rId11"/>
    <p:sldLayoutId id="21474929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0414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978" r:id="rId1"/>
    <p:sldLayoutId id="2147492979" r:id="rId2"/>
    <p:sldLayoutId id="2147492980" r:id="rId3"/>
    <p:sldLayoutId id="2147492981" r:id="rId4"/>
    <p:sldLayoutId id="2147492982" r:id="rId5"/>
    <p:sldLayoutId id="2147492983" r:id="rId6"/>
    <p:sldLayoutId id="2147492984" r:id="rId7"/>
    <p:sldLayoutId id="2147492985" r:id="rId8"/>
    <p:sldLayoutId id="2147492986" r:id="rId9"/>
    <p:sldLayoutId id="2147492987" r:id="rId10"/>
    <p:sldLayoutId id="2147492988" r:id="rId11"/>
    <p:sldLayoutId id="21474929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43031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991" r:id="rId1"/>
    <p:sldLayoutId id="2147492992" r:id="rId2"/>
    <p:sldLayoutId id="2147492993" r:id="rId3"/>
    <p:sldLayoutId id="2147492994" r:id="rId4"/>
    <p:sldLayoutId id="2147492995" r:id="rId5"/>
    <p:sldLayoutId id="2147492996" r:id="rId6"/>
    <p:sldLayoutId id="2147492997" r:id="rId7"/>
    <p:sldLayoutId id="2147492998" r:id="rId8"/>
    <p:sldLayoutId id="2147492999" r:id="rId9"/>
    <p:sldLayoutId id="2147493000" r:id="rId10"/>
    <p:sldLayoutId id="2147493001" r:id="rId11"/>
    <p:sldLayoutId id="21474930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0239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004" r:id="rId1"/>
    <p:sldLayoutId id="2147493005" r:id="rId2"/>
    <p:sldLayoutId id="2147493006" r:id="rId3"/>
    <p:sldLayoutId id="2147493007" r:id="rId4"/>
    <p:sldLayoutId id="2147493008" r:id="rId5"/>
    <p:sldLayoutId id="2147493009" r:id="rId6"/>
    <p:sldLayoutId id="2147493010" r:id="rId7"/>
    <p:sldLayoutId id="2147493011" r:id="rId8"/>
    <p:sldLayoutId id="2147493012" r:id="rId9"/>
    <p:sldLayoutId id="2147493013" r:id="rId10"/>
    <p:sldLayoutId id="2147493014" r:id="rId11"/>
    <p:sldLayoutId id="21474930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1748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1750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0965" name="Seta para baixo 10"/>
          <p:cNvSpPr>
            <a:spLocks noChangeArrowheads="1"/>
          </p:cNvSpPr>
          <p:nvPr/>
        </p:nvSpPr>
        <p:spPr bwMode="auto">
          <a:xfrm rot="-1879668">
            <a:off x="672185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49313" y="1268413"/>
            <a:ext cx="725170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que são conduzidos pelo Espírito de Deus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filhos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não recebestes um espírito de escravidão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recair no temor,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Espírito de adopção filial,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qual exclamamos: «Abbá, Pai».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próprio Espírito dá testemunho,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união com o nosso espírito,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somos filhos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somos filhos, também somos herdeiros,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herdeiros de Deus e herdeiros com Cristo;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sofrermos com Ele,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com Ele seremos glorificados”.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     (Rm 8)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933145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387304" y="609255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9" descr="Ficheiro:Adoração da Santíssima Trinda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" t="-1704" r="2548" b="3392"/>
          <a:stretch/>
        </p:blipFill>
        <p:spPr bwMode="auto">
          <a:xfrm>
            <a:off x="5076056" y="1700808"/>
            <a:ext cx="3528392" cy="4176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852936"/>
            <a:ext cx="6624638" cy="33845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Glória ao Pai e ao Filho </a:t>
            </a:r>
            <a:endParaRPr lang="pt-PT" sz="44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ao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Espírito Santo,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Deus que é, que era </a:t>
            </a:r>
            <a:endParaRPr lang="pt-PT" sz="44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vir.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971550" y="1628775"/>
            <a:ext cx="410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620838"/>
            <a:ext cx="672623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Onze discípulos partiram para a Galileia,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direção ao monte que Jesus lhes indicara.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viram, adoraram-n’O;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alguns ainda duvidaram.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aproximou-Se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«Todo o poder Me foi dado no Céu e na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Ide e ensinai todas as nações,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batizando-as em nome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Pai e do Filho e do Espírito Santo,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ensinando-as a cumprir tudo o que vos mandei.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estou sempre convosco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fim dos tempos»”.          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    (Mt 28)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80096" y="105273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5059" name="WordArt 11"/>
          <p:cNvSpPr>
            <a:spLocks noChangeArrowheads="1" noChangeShapeType="1" noTextEdit="1"/>
          </p:cNvSpPr>
          <p:nvPr/>
        </p:nvSpPr>
        <p:spPr bwMode="auto">
          <a:xfrm>
            <a:off x="2022475" y="5445125"/>
            <a:ext cx="622141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VENHA A NÓS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REINO DE AMOR!</a:t>
            </a:r>
          </a:p>
        </p:txBody>
      </p:sp>
      <p:sp>
        <p:nvSpPr>
          <p:cNvPr id="45060" name="Line 12"/>
          <p:cNvSpPr>
            <a:spLocks noChangeShapeType="1"/>
          </p:cNvSpPr>
          <p:nvPr/>
        </p:nvSpPr>
        <p:spPr bwMode="auto">
          <a:xfrm>
            <a:off x="3500438" y="148431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41462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587500"/>
            <a:ext cx="847725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Jesus, o Filho, gerado pelo Pai na eternidade, que nos revelou o mistério da Trindade quando nos entregou o seu Espírito Santo,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procedente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d’Ele e do Pai.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Ele, que nos fez discípulos ao enviar-nos em missão,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agora que Reine sobre nós o Amor Trinitário.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Igreja, templo do Espírito, seja sempre fiel à sua missão...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Este mundo, objeto do Amor de Deus, encontre a Paz...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sofrem e os perseguidos, sintam a força de Deus...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Todos os que se sentem discípulos de Cristo Jesus, sejam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conscientes da sua obrigação de anunciar a Salvação…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980728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727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1" descr="http://blog.educacional.com.br/assuncaoer/files/2011/06/trindade-santa5-300x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25" y="1165323"/>
            <a:ext cx="3692276" cy="255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9" descr="http://coracaosacerdotal.files.wordpress.com/2010/07/advenia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950" y="3794125"/>
            <a:ext cx="3895725" cy="2227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750" y="2736850"/>
            <a:ext cx="7127875" cy="29241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SENHOR, NOSSO PAI!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ALMA EXULTA E CANTA.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SENHOR!</a:t>
            </a:r>
          </a:p>
          <a:p>
            <a:pPr lvl="3"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ALMA EXULTA E CANTA.</a:t>
            </a:r>
          </a:p>
          <a:p>
            <a:pPr lvl="3"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Pelo pão e pelo vinho,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dás a vida a todo o homem.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92384" y="605996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29825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128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2771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2772" name="Text Box 16"/>
          <p:cNvSpPr txBox="1">
            <a:spLocks noChangeArrowheads="1"/>
          </p:cNvSpPr>
          <p:nvPr/>
        </p:nvSpPr>
        <p:spPr bwMode="auto">
          <a:xfrm>
            <a:off x="395288" y="3527425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Jesus disse: «Ide… e </a:t>
            </a:r>
            <a:r>
              <a:rPr lang="pt-PT" sz="2000" baseline="0" dirty="0" smtClean="0">
                <a:latin typeface="Arial" charset="0"/>
              </a:rPr>
              <a:t>Batizai</a:t>
            </a:r>
            <a:r>
              <a:rPr lang="pt-PT" sz="2000" baseline="0" dirty="0">
                <a:latin typeface="Arial" charset="0"/>
              </a:rPr>
              <a:t>, em nome do </a:t>
            </a:r>
            <a:r>
              <a:rPr lang="pt-PT" sz="2000" i="1" u="sng" baseline="0" dirty="0">
                <a:latin typeface="Arial" charset="0"/>
              </a:rPr>
              <a:t>Pai</a:t>
            </a:r>
            <a:r>
              <a:rPr lang="pt-PT" sz="2000" baseline="0" dirty="0">
                <a:latin typeface="Arial" charset="0"/>
              </a:rPr>
              <a:t> e do </a:t>
            </a:r>
            <a:r>
              <a:rPr lang="pt-PT" sz="2000" i="1" u="sng" baseline="0" dirty="0">
                <a:latin typeface="Arial" charset="0"/>
              </a:rPr>
              <a:t>Filho</a:t>
            </a:r>
            <a:r>
              <a:rPr lang="pt-PT" sz="2000" baseline="0" dirty="0">
                <a:latin typeface="Arial" charset="0"/>
              </a:rPr>
              <a:t> e do </a:t>
            </a:r>
            <a:r>
              <a:rPr lang="pt-PT" sz="2000" i="1" u="sng" baseline="0" dirty="0">
                <a:latin typeface="Arial" charset="0"/>
              </a:rPr>
              <a:t>Espírito Santo</a:t>
            </a:r>
            <a:r>
              <a:rPr lang="pt-PT" sz="2000" baseline="0" dirty="0">
                <a:latin typeface="Arial" charset="0"/>
              </a:rPr>
              <a:t>…».  </a:t>
            </a:r>
            <a:r>
              <a:rPr lang="pt-PT" sz="2000" b="0" i="1" baseline="0" dirty="0">
                <a:latin typeface="Arial" charset="0"/>
              </a:rPr>
              <a:t>[3ª L./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28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Deus dos </a:t>
            </a:r>
            <a:r>
              <a:rPr lang="pt-PT" sz="2000" i="1" baseline="0" dirty="0">
                <a:latin typeface="Arial" charset="0"/>
              </a:rPr>
              <a:t>hebreus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1800" b="0" baseline="0" dirty="0">
                <a:latin typeface="Arial" charset="0"/>
              </a:rPr>
              <a:t>(AT)</a:t>
            </a:r>
            <a:r>
              <a:rPr lang="pt-PT" sz="1600" b="0" baseline="0" dirty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é o Deus da </a:t>
            </a:r>
            <a:r>
              <a:rPr lang="pt-PT" sz="2000" i="1" baseline="0" dirty="0">
                <a:latin typeface="Arial" charset="0"/>
              </a:rPr>
              <a:t>Igreja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(NT)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pois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é o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mesmo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único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DEUS…</a:t>
            </a:r>
            <a:r>
              <a:rPr lang="pt-PT" sz="2000" baseline="0" dirty="0">
                <a:latin typeface="Arial" charset="0"/>
              </a:rPr>
              <a:t>  </a:t>
            </a:r>
            <a:r>
              <a:rPr lang="pt-PT" sz="2000" b="0" i="1" baseline="0" dirty="0">
                <a:latin typeface="Arial" charset="0"/>
              </a:rPr>
              <a:t>[1ª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Dt 4</a:t>
            </a:r>
            <a:r>
              <a:rPr lang="pt-PT" sz="2000" b="0" i="1" baseline="0" dirty="0">
                <a:latin typeface="Arial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</a:t>
            </a:r>
            <a:r>
              <a:rPr lang="pt-PT" sz="2000" i="1" baseline="0" dirty="0">
                <a:latin typeface="Arial" charset="0"/>
              </a:rPr>
              <a:t>ESPÍRITO</a:t>
            </a:r>
            <a:r>
              <a:rPr lang="pt-PT" sz="2000" baseline="0" dirty="0">
                <a:latin typeface="Arial" charset="0"/>
              </a:rPr>
              <a:t> clama em nós </a:t>
            </a:r>
            <a:r>
              <a:rPr lang="pt-PT" sz="1900" b="0" baseline="0" dirty="0">
                <a:latin typeface="Arial" charset="0"/>
              </a:rPr>
              <a:t>“</a:t>
            </a:r>
            <a:r>
              <a:rPr lang="pt-PT" sz="1900" baseline="0" dirty="0">
                <a:latin typeface="Arial" charset="0"/>
              </a:rPr>
              <a:t>Abbá</a:t>
            </a:r>
            <a:r>
              <a:rPr lang="pt-PT" sz="1900" b="0" baseline="0" dirty="0">
                <a:latin typeface="Arial" charset="0"/>
              </a:rPr>
              <a:t>”</a:t>
            </a:r>
            <a:r>
              <a:rPr lang="pt-PT" sz="2000" baseline="0" dirty="0">
                <a:latin typeface="Arial" charset="0"/>
              </a:rPr>
              <a:t>- </a:t>
            </a:r>
            <a:r>
              <a:rPr lang="pt-PT" sz="2000" i="1" baseline="0" dirty="0">
                <a:latin typeface="Arial" charset="0"/>
              </a:rPr>
              <a:t>PAI</a:t>
            </a:r>
            <a:r>
              <a:rPr lang="pt-PT" sz="2000" baseline="0" dirty="0">
                <a:latin typeface="Arial" charset="0"/>
              </a:rPr>
              <a:t>, e assim, somos </a:t>
            </a:r>
            <a:r>
              <a:rPr lang="pt-PT" sz="2000" i="1" baseline="0" dirty="0">
                <a:latin typeface="Arial" charset="0"/>
              </a:rPr>
              <a:t>herdeiros</a:t>
            </a:r>
            <a:r>
              <a:rPr lang="pt-PT" sz="2000" baseline="0" dirty="0">
                <a:latin typeface="Arial" charset="0"/>
              </a:rPr>
              <a:t> no </a:t>
            </a:r>
            <a:r>
              <a:rPr lang="pt-PT" sz="2000" i="1" baseline="0" dirty="0">
                <a:latin typeface="Arial" charset="0"/>
              </a:rPr>
              <a:t>FILHO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8</a:t>
            </a:r>
            <a:r>
              <a:rPr lang="pt-PT" sz="2000" b="0" i="1" baseline="0" dirty="0">
                <a:latin typeface="Arial" charset="0"/>
              </a:rPr>
              <a:t>]  </a:t>
            </a:r>
          </a:p>
        </p:txBody>
      </p:sp>
      <p:sp>
        <p:nvSpPr>
          <p:cNvPr id="32773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09642"/>
            <a:ext cx="3312368" cy="4996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15"/>
          <p:cNvSpPr>
            <a:spLocks noChangeArrowheads="1" noChangeShapeType="1" noTextEdit="1"/>
          </p:cNvSpPr>
          <p:nvPr/>
        </p:nvSpPr>
        <p:spPr bwMode="auto">
          <a:xfrm>
            <a:off x="575283" y="1124744"/>
            <a:ext cx="8173181" cy="15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Santíssima</a:t>
            </a:r>
          </a:p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TRINDADE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827584" y="476672"/>
            <a:ext cx="7488832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>
                  <a:solidFill>
                    <a:srgbClr val="CCECFF"/>
                  </a:solidFill>
                </a:ln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Domingo da</a:t>
            </a:r>
            <a:endParaRPr lang="pt-PT" sz="3600" kern="10" spc="150" baseline="0" dirty="0">
              <a:ln w="11430">
                <a:solidFill>
                  <a:srgbClr val="CCECFF"/>
                </a:solidFill>
              </a:ln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4139952" y="2924944"/>
            <a:ext cx="4464496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/>
                <a:solidFill>
                  <a:srgbClr val="FDB29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-Solenidade-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727" y="1342280"/>
            <a:ext cx="8292753" cy="4823024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proclamamos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18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484784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3768" y="2852936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199605" y="450912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1064017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714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5876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325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325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192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4" descr="https://encrypted-tbn2.google.com/images?q=tbn:ANd9GcTAKWP0PN_R4d-2vtvgT9YRqEf5aJShVHoCp2m_PWgYqKNwlS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8" y="1289050"/>
            <a:ext cx="2532062" cy="170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12" descr="http://www.mensageirosdoamor.com/wordpress/wp-content/uploads/2010/05/santissima_trinda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760663"/>
            <a:ext cx="2520950" cy="2887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530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22275" y="1885950"/>
            <a:ext cx="8456613" cy="3630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COMEMOS, Ó SENHOR,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MESMO PÃO: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a Deus, terra inteira!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glória do seu nome!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Celebrai os seus louvores e dizei: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Admiráveis são as vossas obras!</a:t>
            </a:r>
          </a:p>
        </p:txBody>
      </p:sp>
      <p:pic>
        <p:nvPicPr>
          <p:cNvPr id="5530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18025" y="5792788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530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http://files.cidadaosdoinfinito.com/200000479-97c3a98091/Simbolo%20dos%20Apostolos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577" y="1816100"/>
            <a:ext cx="2644775" cy="3629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64480" y="2276475"/>
            <a:ext cx="6719888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COMEMOS, Ó SENHOR,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MESMO PÃO: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MUITOS,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A terra inteira Vos adore e celebre,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entoando hinos ao vosso Nome.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111750" y="10271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632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6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64087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GLÓRIA AO PAI E AO FILHO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 AO ESPÍRITO SANTO ! ! !</a:t>
            </a:r>
          </a:p>
        </p:txBody>
      </p:sp>
      <p:sp>
        <p:nvSpPr>
          <p:cNvPr id="5734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408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587500"/>
            <a:ext cx="82804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Neste dia - muito especialmente - vamos tomar consciência  das inumeráveis graças e dons que continuamente recebemos de Deus, Trino e Uno: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Seja Ele sempre glorificado!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ao sairmos hoje desta Eucaristia – que é uma Ação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de Graças – agradeçamos a Deus tantos benefícios: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termos sido chamados à vida, num gesto de Amor...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ter-nos livrado do pecado e da morte, por Jesus…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guiar-nos à santidade, através dos secretos divinos…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nos ter revelado os tesouros do seu infinito Amor e 		   da sua Eternidade Feliz…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9" descr="http://2.bp.blogspot.com/-u-hAWeZUFzU/TfykHaxCJjI/AAAAAAAAD2E/5Dzsqw7yv_A/s1600/trinda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57275"/>
            <a:ext cx="4870875" cy="34439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79500" y="1484313"/>
            <a:ext cx="62293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2298700"/>
            <a:ext cx="8188325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Eterno Pai nos deu a glória de vivermos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unidade com Seu Filho, Jesus Cristo.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GUARDAI-NOS UNIDOS,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TRINDADE SANTÍSSIMA: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GUARDAI-NOS EM VOSSO AMOR,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PAI, FILHO, ESPÍRITO SANTO!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Do Vosso templo nós levamos para o mundo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resplendor da Vossa luz, excelso Cristo!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endParaRPr lang="pt-PT" sz="2400" dirty="0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7" descr="http://iasddutra.files.wordpress.com/2009/05/jesus_espiritosan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10281"/>
            <a:ext cx="3251100" cy="26060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15" descr="http://1.bp.blogspot.com/-dgSRARnBWUw/Tk460Y5ieDI/AAAAAAAABfs/hjBnKZoc7ao/s1600/BentoXVI-1008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590" y="3706812"/>
            <a:ext cx="3473842" cy="2314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54050" y="1506414"/>
            <a:ext cx="8099425" cy="3968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DEUS DO UNIVERSO,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EXALTAI!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ANJOS DO CÉU,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CANTAI! CANTAI!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NAÇÕES E POVOS,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JESUS, NOSSA ALEGRIA!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almas juvenis, louvai! Louvai!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nosso Bom Jesus, cantai! Cantai!</a:t>
            </a:r>
          </a:p>
        </p:txBody>
      </p:sp>
      <p:sp>
        <p:nvSpPr>
          <p:cNvPr id="59399" name="AutoShape 10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9400" name="AutoShape 12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teologiacatolicainterativa.webnode.com/200000415-e081ce17ad/JESUS_SANTISSIM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6287"/>
          <a:stretch/>
        </p:blipFill>
        <p:spPr bwMode="auto">
          <a:xfrm>
            <a:off x="323528" y="291347"/>
            <a:ext cx="2232248" cy="2774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rickwillian.com.br/blog/wp-content/uploads/2010/12/Batizado_bia-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" r="17198" b="9308"/>
          <a:stretch/>
        </p:blipFill>
        <p:spPr bwMode="auto">
          <a:xfrm>
            <a:off x="2474170" y="378553"/>
            <a:ext cx="3516021" cy="2624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12.com/files/media/originals/santissima_trindade_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2181" r="13310" b="679"/>
          <a:stretch/>
        </p:blipFill>
        <p:spPr bwMode="auto">
          <a:xfrm>
            <a:off x="5932549" y="299617"/>
            <a:ext cx="2846659" cy="2846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1.staticflickr.com/3/2068/1525852417_d19eafffa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" t="3940" r="3458"/>
          <a:stretch/>
        </p:blipFill>
        <p:spPr bwMode="auto">
          <a:xfrm>
            <a:off x="4579117" y="2696718"/>
            <a:ext cx="4169347" cy="3939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20" descr="http://1.bp.blogspot.com/-KC5jpYIEm30/T2unjGK7z9I/AAAAAAAAAN0/ovZhcI44Wec/s1600/Pai-Filho-e-Espirito-Sant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8748" r="14290" b="19073"/>
          <a:stretch/>
        </p:blipFill>
        <p:spPr bwMode="auto">
          <a:xfrm>
            <a:off x="753201" y="3520978"/>
            <a:ext cx="3686850" cy="297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7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0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6"/>
          <p:cNvSpPr/>
          <p:nvPr/>
        </p:nvSpPr>
        <p:spPr>
          <a:xfrm rot="20929273">
            <a:off x="441443" y="1895724"/>
            <a:ext cx="85986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Fomos Batizados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Santíssima </a:t>
            </a:r>
            <a:r>
              <a:rPr lang="pt-PT" sz="44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maior dos Mistérios,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causa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nossa Felicidade Eterna!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385371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1659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teologiacatolicainterativa.webnode.com/200000415-e081ce17ad/JESUS_SANTISSIM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6287"/>
          <a:stretch/>
        </p:blipFill>
        <p:spPr bwMode="auto">
          <a:xfrm>
            <a:off x="323528" y="291347"/>
            <a:ext cx="2232248" cy="2774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rickwillian.com.br/blog/wp-content/uploads/2010/12/Batizado_bia-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" r="17198" b="9308"/>
          <a:stretch/>
        </p:blipFill>
        <p:spPr bwMode="auto">
          <a:xfrm>
            <a:off x="2474170" y="378553"/>
            <a:ext cx="3516021" cy="2624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12.com/files/media/originals/santissima_trindade_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2181" r="13310" b="679"/>
          <a:stretch/>
        </p:blipFill>
        <p:spPr bwMode="auto">
          <a:xfrm>
            <a:off x="5932549" y="299617"/>
            <a:ext cx="2846659" cy="2846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1.staticflickr.com/3/2068/1525852417_d19eafffa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" t="3940" r="3458"/>
          <a:stretch/>
        </p:blipFill>
        <p:spPr bwMode="auto">
          <a:xfrm>
            <a:off x="4579117" y="2696718"/>
            <a:ext cx="4169347" cy="3939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20" descr="http://1.bp.blogspot.com/-KC5jpYIEm30/T2unjGK7z9I/AAAAAAAAAN0/ovZhcI44Wec/s1600/Pai-Filho-e-Espirito-Sant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8748" r="14290" b="19073"/>
          <a:stretch/>
        </p:blipFill>
        <p:spPr bwMode="auto">
          <a:xfrm>
            <a:off x="753201" y="3520978"/>
            <a:ext cx="3686850" cy="297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2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3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4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5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6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07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09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10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" name="Rectângulo 16"/>
          <p:cNvSpPr/>
          <p:nvPr/>
        </p:nvSpPr>
        <p:spPr>
          <a:xfrm rot="20929273">
            <a:off x="441443" y="1895724"/>
            <a:ext cx="85986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Fomos Batizados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Santíssima </a:t>
            </a:r>
            <a:r>
              <a:rPr lang="pt-PT" sz="44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maior dos Mistérios,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causa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nossa Felicidade Eterna!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8" descr="http://presentepravoce.files.wordpress.com/2011/06/holy-trinity-church-fresc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51643"/>
            <a:ext cx="6286500" cy="41925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20087" y="1011831"/>
            <a:ext cx="8053808" cy="3900487"/>
          </a:xfrm>
          <a:prstGeom prst="rect">
            <a:avLst/>
          </a:prstGeom>
        </p:spPr>
        <p:txBody>
          <a:bodyPr>
            <a:spAutoFit/>
          </a:bodyPr>
          <a:lstStyle/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caminharei</a:t>
            </a:r>
          </a:p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direção a Deus,</a:t>
            </a:r>
          </a:p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alegra os filhos Seus.</a:t>
            </a:r>
          </a:p>
          <a:p>
            <a:pPr lvl="5">
              <a:lnSpc>
                <a:spcPts val="2700"/>
              </a:lnSpc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PAI,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FILHO SENHOR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ESPÍRITO SANTO AMOR.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No Seu santo templo,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tem Deus um altar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connosco estar.</a:t>
            </a:r>
          </a:p>
        </p:txBody>
      </p:sp>
      <p:sp>
        <p:nvSpPr>
          <p:cNvPr id="34822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4823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4824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58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58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58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473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89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43788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550" y="1341438"/>
            <a:ext cx="76327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«Interroga os tempos antigos que te precederam,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dia em que Deus criou o homem  sobre 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Dum extremo ao outro dos céus,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sucedeu alguma vez coisa tão prodigiosa?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Ouviu-se porventura palavra semelhante?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povo escutou como tu a voz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falar do meio do fogo e continuou a viver?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Qual foi o deus que formou para si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nação no seio de outra nação,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de provas, sinais, prodígios e combates,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mão forte e braço estendido,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juntamente com tremendas maravilhas,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fez por vós o Senhor, vosso Deus, no Egito,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dos vossos olhos?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4232" y="952501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835696" y="5252547"/>
            <a:ext cx="6912768" cy="7678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Feliz o povo que o Senhor </a:t>
            </a:r>
            <a:endParaRPr lang="pt-PT" sz="3600" cap="all" baseline="0" dirty="0" smtClean="0">
              <a:solidFill>
                <a:srgbClr val="F8F8F8"/>
              </a:solidFill>
              <a:latin typeface="Britannic Bold" pitchFamily="34" charset="0"/>
              <a:ea typeface="Times New Roman"/>
            </a:endParaRP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escolheu para </a:t>
            </a: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sua herança !</a:t>
            </a:r>
          </a:p>
        </p:txBody>
      </p:sp>
      <p:pic>
        <p:nvPicPr>
          <p:cNvPr id="399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3425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58863" y="1700213"/>
            <a:ext cx="691197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Considera hoje e medita em teu coração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é o único Deus,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alto dos céus e cá em baixo na terra,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há outro.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Cumprirás as suas leis e os seus mandamentos,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hoje te prescrevo,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seres feliz, tu e os teus filhos depois de ti,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tenhas longa vida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terra que o Senhor teu Deus te vai dar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sempre»”.                                           (Dt 4)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741698" y="11015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793521">
            <a:off x="403897" y="5496375"/>
            <a:ext cx="1287440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23206</TotalTime>
  <Words>1616</Words>
  <Application>Microsoft Office PowerPoint</Application>
  <PresentationFormat>Apresentação no Ecrã (4:3)</PresentationFormat>
  <Paragraphs>333</Paragraphs>
  <Slides>29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5_Modelo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[ Após a Consagração / À escolha ]   (1ª) P- Mistério da fé!         A- Anunciamos, Senhor, a Vossa morte,              proclamamos a Vossa Ressurreição.    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1711</cp:revision>
  <dcterms:created xsi:type="dcterms:W3CDTF">2006-05-02T09:35:59Z</dcterms:created>
  <dcterms:modified xsi:type="dcterms:W3CDTF">2014-10-14T21:31:29Z</dcterms:modified>
</cp:coreProperties>
</file>