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9172" r:id="rId2"/>
    <p:sldMasterId id="2147491771" r:id="rId3"/>
    <p:sldMasterId id="2147491784" r:id="rId4"/>
    <p:sldMasterId id="2147491797" r:id="rId5"/>
  </p:sldMasterIdLst>
  <p:notesMasterIdLst>
    <p:notesMasterId r:id="rId35"/>
  </p:notesMasterIdLst>
  <p:sldIdLst>
    <p:sldId id="370" r:id="rId6"/>
    <p:sldId id="281" r:id="rId7"/>
    <p:sldId id="367" r:id="rId8"/>
    <p:sldId id="353" r:id="rId9"/>
    <p:sldId id="386" r:id="rId10"/>
    <p:sldId id="382" r:id="rId11"/>
    <p:sldId id="395" r:id="rId12"/>
    <p:sldId id="372" r:id="rId13"/>
    <p:sldId id="390" r:id="rId14"/>
    <p:sldId id="363" r:id="rId15"/>
    <p:sldId id="354" r:id="rId16"/>
    <p:sldId id="379" r:id="rId17"/>
    <p:sldId id="307" r:id="rId18"/>
    <p:sldId id="335" r:id="rId19"/>
    <p:sldId id="396" r:id="rId20"/>
    <p:sldId id="342" r:id="rId21"/>
    <p:sldId id="387" r:id="rId22"/>
    <p:sldId id="388" r:id="rId23"/>
    <p:sldId id="397" r:id="rId24"/>
    <p:sldId id="398" r:id="rId25"/>
    <p:sldId id="399" r:id="rId26"/>
    <p:sldId id="389" r:id="rId27"/>
    <p:sldId id="400" r:id="rId28"/>
    <p:sldId id="393" r:id="rId29"/>
    <p:sldId id="394" r:id="rId30"/>
    <p:sldId id="364" r:id="rId31"/>
    <p:sldId id="385" r:id="rId32"/>
    <p:sldId id="377" r:id="rId33"/>
    <p:sldId id="401" r:id="rId34"/>
  </p:sldIdLst>
  <p:sldSz cx="9144000" cy="6858000" type="screen4x3"/>
  <p:notesSz cx="6858000" cy="9144000"/>
  <p:defaultTextStyle>
    <a:defPPr>
      <a:defRPr lang="pt-PT"/>
    </a:defPPr>
    <a:lvl1pPr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800" b="1" kern="1200" baseline="300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99"/>
    <a:srgbClr val="FFFF66"/>
    <a:srgbClr val="0000FF"/>
    <a:srgbClr val="0066FF"/>
    <a:srgbClr val="FFCC66"/>
    <a:srgbClr val="FF993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74" autoAdjust="0"/>
    <p:restoredTop sz="94628" autoAdjust="0"/>
  </p:normalViewPr>
  <p:slideViewPr>
    <p:cSldViewPr>
      <p:cViewPr varScale="1">
        <p:scale>
          <a:sx n="97" d="100"/>
          <a:sy n="97" d="100"/>
        </p:scale>
        <p:origin x="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316E64A-5238-427B-A48B-3C3718D45920}" type="datetimeFigureOut">
              <a:rPr lang="pt-PT"/>
              <a:pPr>
                <a:defRPr/>
              </a:pPr>
              <a:t>14/10/2014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E22AF09-432E-4B07-8364-A99CE21520F6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1626244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altLang="pt-PT" smtClean="0"/>
          </a:p>
        </p:txBody>
      </p:sp>
      <p:sp>
        <p:nvSpPr>
          <p:cNvPr id="5939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F29CE0D-6B83-4248-9DD7-105CAA13EF36}" type="slidenum">
              <a:rPr lang="pt-PT" altLang="pt-PT" sz="1200"/>
              <a:pPr eaLnBrk="1" hangingPunct="1"/>
              <a:t>2</a:t>
            </a:fld>
            <a:endParaRPr lang="pt-PT" altLang="pt-PT" sz="1200"/>
          </a:p>
        </p:txBody>
      </p:sp>
    </p:spTree>
    <p:extLst>
      <p:ext uri="{BB962C8B-B14F-4D97-AF65-F5344CB8AC3E}">
        <p14:creationId xmlns:p14="http://schemas.microsoft.com/office/powerpoint/2010/main" val="2265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pt-PT" dirty="0" smtClean="0"/>
          </a:p>
        </p:txBody>
      </p:sp>
      <p:sp>
        <p:nvSpPr>
          <p:cNvPr id="604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43E399A-BE0E-4C5F-A7BA-AAED300A587A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29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202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pt-PT" dirty="0" smtClean="0"/>
          </a:p>
        </p:txBody>
      </p:sp>
      <p:sp>
        <p:nvSpPr>
          <p:cNvPr id="604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43E399A-BE0E-4C5F-A7BA-AAED300A587A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3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483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altLang="pt-PT" smtClean="0"/>
          </a:p>
        </p:txBody>
      </p:sp>
      <p:sp>
        <p:nvSpPr>
          <p:cNvPr id="6144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E48EAE2-0D42-4BD8-A66D-D80077FA6E20}" type="slidenum">
              <a:rPr lang="pt-PT" altLang="pt-PT" sz="1200"/>
              <a:pPr eaLnBrk="1" hangingPunct="1"/>
              <a:t>8</a:t>
            </a:fld>
            <a:endParaRPr lang="pt-PT" altLang="pt-PT" sz="1200"/>
          </a:p>
        </p:txBody>
      </p:sp>
    </p:spTree>
    <p:extLst>
      <p:ext uri="{BB962C8B-B14F-4D97-AF65-F5344CB8AC3E}">
        <p14:creationId xmlns:p14="http://schemas.microsoft.com/office/powerpoint/2010/main" val="3973451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pt-PT" smtClean="0"/>
          </a:p>
        </p:txBody>
      </p:sp>
      <p:sp>
        <p:nvSpPr>
          <p:cNvPr id="6246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AF646E4-BE80-4DA2-94A9-3B8D3CB2103B}" type="slidenum">
              <a:rPr lang="pt-PT" altLang="pt-PT" sz="1200"/>
              <a:pPr eaLnBrk="1" hangingPunct="1"/>
              <a:t>14</a:t>
            </a:fld>
            <a:endParaRPr lang="pt-PT" altLang="pt-PT" sz="1200"/>
          </a:p>
        </p:txBody>
      </p:sp>
    </p:spTree>
    <p:extLst>
      <p:ext uri="{BB962C8B-B14F-4D97-AF65-F5344CB8AC3E}">
        <p14:creationId xmlns:p14="http://schemas.microsoft.com/office/powerpoint/2010/main" val="1356956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pt-PT" smtClean="0"/>
          </a:p>
        </p:txBody>
      </p:sp>
      <p:sp>
        <p:nvSpPr>
          <p:cNvPr id="6349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6392015-653C-4EEB-81B1-A97A98E74FF5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24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855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pt-PT" smtClean="0"/>
          </a:p>
        </p:txBody>
      </p:sp>
      <p:sp>
        <p:nvSpPr>
          <p:cNvPr id="6451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8C6870E-54F2-4B2E-A5D0-AA56B2205F25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25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247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pt-PT" smtClean="0"/>
          </a:p>
        </p:txBody>
      </p:sp>
      <p:sp>
        <p:nvSpPr>
          <p:cNvPr id="6554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FCDBDC6-7A86-4EB2-BF31-A3B8B220D20F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26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079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pt-PT" smtClean="0"/>
          </a:p>
        </p:txBody>
      </p:sp>
      <p:sp>
        <p:nvSpPr>
          <p:cNvPr id="6656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3AD0F31-B525-413D-A2F2-3462B57D93C3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27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75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pt-PT" smtClean="0"/>
          </a:p>
        </p:txBody>
      </p:sp>
      <p:sp>
        <p:nvSpPr>
          <p:cNvPr id="6758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24AC0CA-9764-4193-A511-B53955C961C3}" type="slidenum">
              <a:rPr lang="pt-PT" altLang="pt-PT" sz="1200">
                <a:solidFill>
                  <a:srgbClr val="000000"/>
                </a:solidFill>
              </a:rPr>
              <a:pPr eaLnBrk="1" hangingPunct="1"/>
              <a:t>28</a:t>
            </a:fld>
            <a:endParaRPr lang="pt-PT" altLang="pt-PT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671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kumimoji="0" lang="es-ES" altLang="pt-PT" sz="2400" b="0" baseline="0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E4A53-9C2E-4F87-AD2C-B54E1A06154C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1341098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BA5A2-41C1-48B4-96CE-57AB6D0E8D16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31484205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BF287-35DB-4D2B-8D37-200622AF6007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1432313556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CCA0B-C264-40F3-AA77-E4E444346EEF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410593116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kumimoji="0" lang="es-ES" altLang="pt-PT" sz="2400" b="0" baseline="0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57DB8C0C-56C6-483F-A369-CC3D0FA0AAD8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6211099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FEA107B0-73EA-4901-A6EA-ED920E1929D2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335771248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245F342-3104-44ED-ADA1-26F876D1CC8E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182413696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4C668677-0BD9-4349-87B0-71EC63BF40FB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314289946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C18B68D8-550D-4A40-A492-77D6884705A9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46023525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1E2A88BE-E6F5-48B9-9460-A9BB2F2B5975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197029576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D826EEA0-0B11-4EAD-B43E-C8D8F5CF0608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375751895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4718E-97A1-4DCB-9416-F394F3F570CB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4063805796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9A23828F-6B46-447E-A471-AB112B7BB95D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721579699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B7B686B5-6190-42D6-8273-98B8299BC0C1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701613572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A79859C8-D510-4D84-9325-81F1BF038651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07668537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846E554A-7819-44C2-AD50-C182E83F89E1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645144750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panose="020B0604020202020204" pitchFamily="34" charset="0"/>
              </a:defRPr>
            </a:lvl1pPr>
          </a:lstStyle>
          <a:p>
            <a:fld id="{186B3657-3951-45C7-8D6A-6A8B366582D7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4203903710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F6509-6AFC-4EFE-94DD-0ACB8CF73E64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753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06A69-D0FB-40F9-84B7-A56659474DE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904926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23D57-FAAD-457B-81D0-98ED4E21A49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955588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BFDC-105C-4A06-B781-78C02CEC9F7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07569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AE3DE-C56E-413C-92A7-F6F0D2D314C7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6272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FACB7-F2CF-490F-9733-CD652EBF19F1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762973109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F8570-6622-42B5-9F30-97D30C37DF39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234190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1D36-2E04-48A1-BCB6-0CEE6644C72C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038457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96EEB-07FF-4DA6-97B7-5EA0892CCFDF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822459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5CDD-A33E-4076-A308-6DFC649BE059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224662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85EF-C74C-47EB-B266-1337D8E4A255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95080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7DD7E-BF6B-49F6-A7EA-75081123CDA9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12160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60239-6DDE-44E9-9AAC-0B0E09EA9300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30125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kumimoji="0" lang="pt-PT" alt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03F71-CF3D-48B9-9EFB-800B5E3B03FE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4458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09FB6-BC24-445A-88EE-47772A5A15BA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15920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2F56F-B659-45E5-9A4D-30E66E2F022A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73623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C34E7-C0AF-4B1E-97BA-A12CF418642C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867593878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932F-0D98-45E0-A974-DDB3546D399E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261017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C327F-1BA3-4D89-B193-69EABDF8FDD4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5537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85EB5-9D45-4DA6-8F18-E00B5531CFD6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14567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DF88A-A8CB-4E10-8172-4368B32D63FD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66393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B4F34-40CC-4683-8CCB-023705023B0E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59049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F2700-F1F5-4347-B79C-ECC1133D52BF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851951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58FEB-0DDB-482C-9F76-F0F7B0273EBD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55276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41B83-E947-4B42-BB51-B28C88518A8C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86322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83850-B4E5-4FFF-8A79-7C393E80CBD3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055066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 anchorCtr="1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pt-PT"/>
              <a:t>Faça clique para editar o estilo do título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pt-PT"/>
              <a:t>Faça clique para editar estilo de subtítulo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5B49C50-C808-481C-8130-085F385EF0C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57270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7CB76-25A3-490C-811B-F53406A2B3AE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928166303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6B4B8BA-2154-4269-8FF6-FB0C0A38454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6232233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EAF1387-DB2C-481E-A9E5-7DCBD92CE65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6093093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AA4FF03-4B8C-4433-8742-C13DA5395C0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7885718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DC09124-FC5D-4542-BC4F-76D4A13D0D6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9381676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FD25D4C-3EAC-453C-A00B-E053A366F1F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25362354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4E8C97B-D57A-4E86-ACBD-B89D92AE8E8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8287896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734FE29-1FB0-43E4-87F5-C3290CCF79B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9999460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BEB8F25-8FAC-41DB-B8EE-33F7C0AEEBA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40696506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3237760-3A0D-4E45-B085-7E6F22937CB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5235859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5626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5626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470524A-A954-443C-9D0F-5AC3F45FFF0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734677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7F319-B6D2-4BA1-8B88-8BCC0A619E8C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01726371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381000" y="381000"/>
            <a:ext cx="8077200" cy="55626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DA8CFC3-3BB5-413E-A4A6-BC690ADD01C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591261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66619-5766-44A1-9E40-BCF962D64321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10455717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581FD-109F-4E7F-81DB-10FF2577E5CE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30169413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44574-F072-4E66-B1E8-4BD287842BC6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108500194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Faça clique para editar estilos de texto</a:t>
            </a:r>
          </a:p>
          <a:p>
            <a:pPr lvl="1"/>
            <a:r>
              <a:rPr lang="pt-PT" altLang="pt-PT" smtClean="0"/>
              <a:t>Segundo nível</a:t>
            </a:r>
          </a:p>
          <a:p>
            <a:pPr lvl="2"/>
            <a:r>
              <a:rPr lang="pt-PT" altLang="pt-PT" smtClean="0"/>
              <a:t>Terceiro nível</a:t>
            </a:r>
          </a:p>
          <a:p>
            <a:pPr lvl="3"/>
            <a:r>
              <a:rPr lang="pt-PT" altLang="pt-PT" smtClean="0"/>
              <a:t>Quarto nível</a:t>
            </a:r>
          </a:p>
          <a:p>
            <a:pPr lvl="4"/>
            <a:r>
              <a:rPr lang="pt-PT" alt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fld id="{10B6997E-0279-48BF-BF07-EF23344D34F4}" type="slidenum">
              <a:rPr lang="pt-PT" altLang="pt-PT"/>
              <a:pPr/>
              <a:t>‹nº›</a:t>
            </a:fld>
            <a:endParaRPr lang="pt-PT" altLang="pt-PT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kumimoji="0" lang="es-ES" altLang="pt-PT" sz="2400" b="0" baseline="0"/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1746" r:id="rId1"/>
    <p:sldLayoutId id="2147491747" r:id="rId2"/>
    <p:sldLayoutId id="2147491748" r:id="rId3"/>
    <p:sldLayoutId id="2147491749" r:id="rId4"/>
    <p:sldLayoutId id="2147491750" r:id="rId5"/>
    <p:sldLayoutId id="2147491751" r:id="rId6"/>
    <p:sldLayoutId id="2147491752" r:id="rId7"/>
    <p:sldLayoutId id="2147491753" r:id="rId8"/>
    <p:sldLayoutId id="2147491754" r:id="rId9"/>
    <p:sldLayoutId id="2147491755" r:id="rId10"/>
    <p:sldLayoutId id="2147491756" r:id="rId11"/>
    <p:sldLayoutId id="214749175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Faça clique para editar o estilo do título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Faça clique para editar estilos de texto</a:t>
            </a:r>
          </a:p>
          <a:p>
            <a:pPr lvl="1"/>
            <a:r>
              <a:rPr lang="pt-PT" altLang="pt-PT" smtClean="0"/>
              <a:t>Segundo nível</a:t>
            </a:r>
          </a:p>
          <a:p>
            <a:pPr lvl="2"/>
            <a:r>
              <a:rPr lang="pt-PT" altLang="pt-PT" smtClean="0"/>
              <a:t>Terceiro nível</a:t>
            </a:r>
          </a:p>
          <a:p>
            <a:pPr lvl="3"/>
            <a:r>
              <a:rPr lang="pt-PT" altLang="pt-PT" smtClean="0"/>
              <a:t>Quarto nível</a:t>
            </a:r>
          </a:p>
          <a:p>
            <a:pPr lvl="4"/>
            <a:r>
              <a:rPr lang="pt-PT" alt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Tahoma" panose="020B0604030504040204" pitchFamily="34" charset="0"/>
              </a:defRPr>
            </a:lvl1pPr>
          </a:lstStyle>
          <a:p>
            <a:fld id="{FF31A02D-01EF-4EF3-9BE1-3BCFFCB7B425}" type="slidenum">
              <a:rPr lang="pt-PT" altLang="pt-PT"/>
              <a:pPr/>
              <a:t>‹nº›</a:t>
            </a:fld>
            <a:endParaRPr lang="pt-PT" altLang="pt-PT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2068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9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kumimoji="0" lang="es-ES" altLang="pt-PT" sz="2400" b="0" baseline="0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2066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7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2057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2064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5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2058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2062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3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s-ES" altLang="pt-PT">
                <a:solidFill>
                  <a:srgbClr val="F8F8F8"/>
                </a:solidFill>
                <a:cs typeface="Arial" panose="020B0604020202020204" pitchFamily="34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91758" r:id="rId1"/>
    <p:sldLayoutId id="2147491759" r:id="rId2"/>
    <p:sldLayoutId id="2147491760" r:id="rId3"/>
    <p:sldLayoutId id="2147491761" r:id="rId4"/>
    <p:sldLayoutId id="2147491762" r:id="rId5"/>
    <p:sldLayoutId id="2147491763" r:id="rId6"/>
    <p:sldLayoutId id="2147491764" r:id="rId7"/>
    <p:sldLayoutId id="2147491765" r:id="rId8"/>
    <p:sldLayoutId id="2147491766" r:id="rId9"/>
    <p:sldLayoutId id="2147491767" r:id="rId10"/>
    <p:sldLayoutId id="2147491768" r:id="rId11"/>
    <p:sldLayoutId id="214749176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C3D0EEE7-2FAA-4D14-8AD8-F67648FBA60E}" type="slidenum">
              <a:rPr lang="pt-PT">
                <a:solidFill>
                  <a:srgbClr val="80808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430929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1772" r:id="rId1"/>
    <p:sldLayoutId id="2147491773" r:id="rId2"/>
    <p:sldLayoutId id="2147491774" r:id="rId3"/>
    <p:sldLayoutId id="2147491775" r:id="rId4"/>
    <p:sldLayoutId id="2147491776" r:id="rId5"/>
    <p:sldLayoutId id="2147491777" r:id="rId6"/>
    <p:sldLayoutId id="2147491778" r:id="rId7"/>
    <p:sldLayoutId id="2147491779" r:id="rId8"/>
    <p:sldLayoutId id="2147491780" r:id="rId9"/>
    <p:sldLayoutId id="2147491781" r:id="rId10"/>
    <p:sldLayoutId id="2147491782" r:id="rId11"/>
    <p:sldLayoutId id="2147491783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Faça 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Faça clique para editar estilos de texto</a:t>
            </a:r>
          </a:p>
          <a:p>
            <a:pPr lvl="1"/>
            <a:r>
              <a:rPr lang="pt-PT" altLang="pt-PT" smtClean="0"/>
              <a:t>Segundo nível</a:t>
            </a:r>
          </a:p>
          <a:p>
            <a:pPr lvl="2"/>
            <a:r>
              <a:rPr lang="pt-PT" altLang="pt-PT" smtClean="0"/>
              <a:t>Terceiro nível</a:t>
            </a:r>
          </a:p>
          <a:p>
            <a:pPr lvl="3"/>
            <a:r>
              <a:rPr lang="pt-PT" altLang="pt-PT" smtClean="0"/>
              <a:t>Quarto nível</a:t>
            </a:r>
          </a:p>
          <a:p>
            <a:pPr lvl="4"/>
            <a:r>
              <a:rPr lang="pt-PT" alt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baseline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pt-PT">
              <a:solidFill>
                <a:srgbClr val="80808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fld id="{F9A3EB56-7537-4003-9A0A-85F869C7D476}" type="slidenum">
              <a:rPr lang="pt-PT" altLang="pt-PT">
                <a:solidFill>
                  <a:srgbClr val="808080"/>
                </a:solidFill>
              </a:rPr>
              <a:pPr/>
              <a:t>‹nº›</a:t>
            </a:fld>
            <a:endParaRPr lang="pt-PT" altLang="pt-PT">
              <a:solidFill>
                <a:srgbClr val="80808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44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045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kumimoji="0" lang="pt-PT" altLang="pt-PT" sz="2400" b="0" baseline="0">
                <a:solidFill>
                  <a:srgbClr val="F8F8F8"/>
                </a:solidFill>
              </a:endParaRPr>
            </a:p>
          </p:txBody>
        </p:sp>
      </p:grp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4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043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041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38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039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36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  <p:sp>
          <p:nvSpPr>
            <p:cNvPr id="1037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 baseline="30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PT" altLang="pt-PT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69362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1785" r:id="rId1"/>
    <p:sldLayoutId id="2147491786" r:id="rId2"/>
    <p:sldLayoutId id="2147491787" r:id="rId3"/>
    <p:sldLayoutId id="2147491788" r:id="rId4"/>
    <p:sldLayoutId id="2147491789" r:id="rId5"/>
    <p:sldLayoutId id="2147491790" r:id="rId6"/>
    <p:sldLayoutId id="2147491791" r:id="rId7"/>
    <p:sldLayoutId id="2147491792" r:id="rId8"/>
    <p:sldLayoutId id="2147491793" r:id="rId9"/>
    <p:sldLayoutId id="2147491794" r:id="rId10"/>
    <p:sldLayoutId id="2147491795" r:id="rId11"/>
    <p:sldLayoutId id="2147491796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estilos de texto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50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150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baseline="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2C6C84-95A0-48FC-97F1-C546CA06C7E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177800" y="230188"/>
            <a:ext cx="203200" cy="6503987"/>
            <a:chOff x="112" y="145"/>
            <a:chExt cx="128" cy="4097"/>
          </a:xfrm>
        </p:grpSpPr>
        <p:sp>
          <p:nvSpPr>
            <p:cNvPr id="10260" name="Rectangle 8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0261" name="Rectangle 9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pt-PT" sz="2400" b="0" baseline="0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248" name="Group 10"/>
          <p:cNvGrpSpPr>
            <a:grpSpLocks/>
          </p:cNvGrpSpPr>
          <p:nvPr/>
        </p:nvGrpSpPr>
        <p:grpSpPr bwMode="auto">
          <a:xfrm>
            <a:off x="8793163" y="220663"/>
            <a:ext cx="198437" cy="6408737"/>
            <a:chOff x="5539" y="139"/>
            <a:chExt cx="125" cy="4037"/>
          </a:xfrm>
        </p:grpSpPr>
        <p:sp>
          <p:nvSpPr>
            <p:cNvPr id="10258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5621" y="139"/>
              <a:ext cx="43" cy="39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0259" name="Rectangle 12"/>
            <p:cNvSpPr>
              <a:spLocks noChangeArrowheads="1"/>
            </p:cNvSpPr>
            <p:nvPr/>
          </p:nvSpPr>
          <p:spPr bwMode="auto">
            <a:xfrm rot="10800000" flipV="1">
              <a:off x="5539" y="240"/>
              <a:ext cx="49" cy="3936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249" name="Group 13"/>
          <p:cNvGrpSpPr>
            <a:grpSpLocks/>
          </p:cNvGrpSpPr>
          <p:nvPr/>
        </p:nvGrpSpPr>
        <p:grpSpPr bwMode="auto">
          <a:xfrm>
            <a:off x="412750" y="6477000"/>
            <a:ext cx="8686800" cy="228600"/>
            <a:chOff x="260" y="4080"/>
            <a:chExt cx="5472" cy="144"/>
          </a:xfrm>
        </p:grpSpPr>
        <p:sp>
          <p:nvSpPr>
            <p:cNvPr id="10256" name="Rectangle 14"/>
            <p:cNvSpPr>
              <a:spLocks noChangeArrowheads="1"/>
            </p:cNvSpPr>
            <p:nvPr/>
          </p:nvSpPr>
          <p:spPr bwMode="auto">
            <a:xfrm rot="5400000" flipV="1">
              <a:off x="2972" y="1368"/>
              <a:ext cx="48" cy="547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0257" name="Rectangle 15"/>
            <p:cNvSpPr>
              <a:spLocks noChangeArrowheads="1"/>
            </p:cNvSpPr>
            <p:nvPr/>
          </p:nvSpPr>
          <p:spPr bwMode="auto">
            <a:xfrm rot="5400000" flipV="1">
              <a:off x="2914" y="1522"/>
              <a:ext cx="48" cy="535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10250" name="Group 16"/>
          <p:cNvGrpSpPr>
            <a:grpSpLocks/>
          </p:cNvGrpSpPr>
          <p:nvPr/>
        </p:nvGrpSpPr>
        <p:grpSpPr bwMode="auto">
          <a:xfrm>
            <a:off x="76200" y="176213"/>
            <a:ext cx="8745538" cy="161925"/>
            <a:chOff x="48" y="111"/>
            <a:chExt cx="5509" cy="102"/>
          </a:xfrm>
        </p:grpSpPr>
        <p:sp>
          <p:nvSpPr>
            <p:cNvPr id="10254" name="Rectangle 17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0255" name="Rectangle 18"/>
            <p:cNvSpPr>
              <a:spLocks noChangeArrowheads="1"/>
            </p:cNvSpPr>
            <p:nvPr/>
          </p:nvSpPr>
          <p:spPr bwMode="auto">
            <a:xfrm rot="5400000" flipV="1">
              <a:off x="2783" y="-2624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1438" y="176213"/>
            <a:ext cx="8745537" cy="161925"/>
            <a:chOff x="48" y="111"/>
            <a:chExt cx="5509" cy="102"/>
          </a:xfrm>
        </p:grpSpPr>
        <p:sp>
          <p:nvSpPr>
            <p:cNvPr id="10252" name="Rectangle 20"/>
            <p:cNvSpPr>
              <a:spLocks noChangeArrowheads="1"/>
            </p:cNvSpPr>
            <p:nvPr/>
          </p:nvSpPr>
          <p:spPr bwMode="auto">
            <a:xfrm rot="5400000" flipV="1">
              <a:off x="2853" y="-2491"/>
              <a:ext cx="37" cy="5371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  <p:sp>
          <p:nvSpPr>
            <p:cNvPr id="10253" name="Rectangle 21"/>
            <p:cNvSpPr>
              <a:spLocks noChangeArrowheads="1"/>
            </p:cNvSpPr>
            <p:nvPr/>
          </p:nvSpPr>
          <p:spPr bwMode="auto">
            <a:xfrm rot="5400000" flipV="1">
              <a:off x="2784" y="-2625"/>
              <a:ext cx="38" cy="550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>
                <a:solidFill>
                  <a:srgbClr val="F8F8F8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62755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91798" r:id="rId1"/>
    <p:sldLayoutId id="2147491799" r:id="rId2"/>
    <p:sldLayoutId id="2147491800" r:id="rId3"/>
    <p:sldLayoutId id="2147491801" r:id="rId4"/>
    <p:sldLayoutId id="2147491802" r:id="rId5"/>
    <p:sldLayoutId id="2147491803" r:id="rId6"/>
    <p:sldLayoutId id="2147491804" r:id="rId7"/>
    <p:sldLayoutId id="2147491805" r:id="rId8"/>
    <p:sldLayoutId id="2147491806" r:id="rId9"/>
    <p:sldLayoutId id="2147491807" r:id="rId10"/>
    <p:sldLayoutId id="2147491808" r:id="rId11"/>
    <p:sldLayoutId id="2147491809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21.png"/><Relationship Id="rId4" Type="http://schemas.openxmlformats.org/officeDocument/2006/relationships/image" Target="../media/image26.jpeg"/><Relationship Id="rId9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DOLPH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546">
            <a:off x="566738" y="3968750"/>
            <a:ext cx="31051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WordArt 5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82804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ES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Os 3 Ciclos</a:t>
            </a:r>
          </a:p>
          <a:p>
            <a:r>
              <a:rPr lang="es-ES" sz="3600" kern="10"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Litúrgicos</a:t>
            </a:r>
          </a:p>
        </p:txBody>
      </p:sp>
      <p:sp>
        <p:nvSpPr>
          <p:cNvPr id="29700" name="WordArt 6"/>
          <p:cNvSpPr>
            <a:spLocks noChangeArrowheads="1" noChangeShapeType="1" noTextEdit="1"/>
          </p:cNvSpPr>
          <p:nvPr/>
        </p:nvSpPr>
        <p:spPr bwMode="auto">
          <a:xfrm>
            <a:off x="1763713" y="3789363"/>
            <a:ext cx="71913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ES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8F8F8"/>
                </a:solidFill>
                <a:latin typeface="Arial Black" panose="020B0A04020102020204" pitchFamily="34" charset="0"/>
              </a:rPr>
              <a:t>P</a:t>
            </a:r>
          </a:p>
        </p:txBody>
      </p:sp>
      <p:sp>
        <p:nvSpPr>
          <p:cNvPr id="18437" name="WordArt 7"/>
          <p:cNvSpPr>
            <a:spLocks noChangeArrowheads="1" noChangeShapeType="1" noTextEdit="1"/>
          </p:cNvSpPr>
          <p:nvPr/>
        </p:nvSpPr>
        <p:spPr bwMode="auto">
          <a:xfrm>
            <a:off x="611560" y="5157192"/>
            <a:ext cx="647303" cy="7201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</a:t>
            </a:r>
          </a:p>
        </p:txBody>
      </p:sp>
      <p:sp>
        <p:nvSpPr>
          <p:cNvPr id="29702" name="WordArt 8"/>
          <p:cNvSpPr>
            <a:spLocks noChangeArrowheads="1" noChangeShapeType="1" noTextEdit="1"/>
          </p:cNvSpPr>
          <p:nvPr/>
        </p:nvSpPr>
        <p:spPr bwMode="auto">
          <a:xfrm>
            <a:off x="1979613" y="5516563"/>
            <a:ext cx="6477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ES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548043" y="2492896"/>
            <a:ext cx="5472113" cy="720154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dirty="0">
                <a:ln w="11430">
                  <a:solidFill>
                    <a:srgbClr val="00B050"/>
                  </a:solidFill>
                </a:ln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No</a:t>
            </a:r>
            <a:r>
              <a:rPr lang="pt-PT" sz="3600" kern="10" dirty="0">
                <a:ln w="11430">
                  <a:solidFill>
                    <a:srgbClr val="00B050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 </a:t>
            </a:r>
            <a:r>
              <a:rPr lang="pt-PT" sz="3600" kern="10" dirty="0">
                <a:ln w="11430"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srgbClr val="92D050">
                      <a:alpha val="40000"/>
                    </a:srgbClr>
                  </a:outerShdw>
                </a:effectLst>
                <a:latin typeface="Arial Black"/>
              </a:rPr>
              <a:t>Ciclo B</a:t>
            </a:r>
            <a:r>
              <a:rPr lang="pt-PT" sz="3600" kern="10" dirty="0">
                <a:ln w="11430">
                  <a:solidFill>
                    <a:srgbClr val="00B050"/>
                  </a:solidFill>
                </a:ln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8F8F8">
                      <a:alpha val="40000"/>
                    </a:srgbClr>
                  </a:outerShdw>
                </a:effectLst>
                <a:latin typeface="Arial Black"/>
              </a:rPr>
              <a:t>:</a:t>
            </a: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951279" y="3501008"/>
            <a:ext cx="5759872" cy="2520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Louvamos </a:t>
            </a:r>
            <a:r>
              <a:rPr lang="pt-PT" sz="3600" kern="10" baseline="0" dirty="0">
                <a:ln w="11430"/>
                <a:solidFill>
                  <a:srgbClr val="00B050"/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FILHO,</a:t>
            </a: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 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B8CAFF">
                    <a:lumMod val="90000"/>
                  </a:srgbClr>
                </a:solidFill>
                <a:effectLst>
                  <a:outerShdw blurRad="50800" dist="38100" dir="2700000" algn="tl" rotWithShape="0">
                    <a:srgbClr val="FFFFFF">
                      <a:alpha val="40000"/>
                    </a:srgbClr>
                  </a:outerShdw>
                </a:effectLst>
                <a:latin typeface="Arial Black"/>
              </a:rPr>
              <a:t>o Pai e o Espírito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525463" y="765175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38917" name="Seta para baixo 10"/>
          <p:cNvSpPr>
            <a:spLocks noChangeArrowheads="1"/>
          </p:cNvSpPr>
          <p:nvPr/>
        </p:nvSpPr>
        <p:spPr bwMode="auto">
          <a:xfrm rot="-1879668">
            <a:off x="7297914" y="6127750"/>
            <a:ext cx="219075" cy="298450"/>
          </a:xfrm>
          <a:prstGeom prst="downArrow">
            <a:avLst>
              <a:gd name="adj1" fmla="val 50000"/>
              <a:gd name="adj2" fmla="val 49838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s-ES" altLang="pt-PT" baseline="0"/>
              <a:t> </a:t>
            </a:r>
          </a:p>
        </p:txBody>
      </p:sp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420688" y="1268413"/>
            <a:ext cx="8328025" cy="4710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“Irmãos: O Deus de Nosso Senhor Jesus Cristo,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 Pai da glória, vos conceda um espírito de sabedoria e de revelação para O conhecerdes plenamente e ilumine os olhos do vosso coração para compreenderdes a esperança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que fostes chamados, os tesouros de glória da sua herança entre os santos e a incomensurável grandeza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 seu poder para nós os crentes.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Assim o mostra a eficácia da poderosa força que exerceu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em Cristo, que Ele ressuscitou dos mortos e colocou à sua direita nos Céus, acima de todo o Principado, Poder, Virtude e Soberania, acima de todo o nome que é pronunciado,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só neste mundo, mas também no mundo que há de vir. Tudo submeteu aos seus pés e pô-l’O acima de todas as coisas, como cabeça de toda a Igreja, que é o seu corpo,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plenitude d’Aquele que preenche tudo em todos”.      (Ef 1)</a:t>
            </a:r>
          </a:p>
        </p:txBody>
      </p:sp>
      <p:sp>
        <p:nvSpPr>
          <p:cNvPr id="12" name="WordArt 3"/>
          <p:cNvSpPr>
            <a:spLocks noChangeArrowheads="1" noChangeShapeType="1"/>
          </p:cNvSpPr>
          <p:nvPr/>
        </p:nvSpPr>
        <p:spPr bwMode="auto">
          <a:xfrm>
            <a:off x="1763688" y="933145"/>
            <a:ext cx="3240000" cy="25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2ª LEITURA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sp>
        <p:nvSpPr>
          <p:cNvPr id="13" name="WordArt 3"/>
          <p:cNvSpPr>
            <a:spLocks noChangeArrowheads="1" noChangeShapeType="1"/>
          </p:cNvSpPr>
          <p:nvPr/>
        </p:nvSpPr>
        <p:spPr bwMode="auto">
          <a:xfrm>
            <a:off x="3961110" y="6061793"/>
            <a:ext cx="3203278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ALELUIA!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973" y="200883"/>
            <a:ext cx="840012" cy="576063"/>
          </a:xfrm>
          <a:prstGeom prst="rect">
            <a:avLst/>
          </a:prstGeom>
          <a:noFill/>
          <a:ln>
            <a:noFill/>
          </a:ln>
          <a:effectLst>
            <a:glow rad="254000">
              <a:schemeClr val="tx2">
                <a:alpha val="76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711" y="1140248"/>
            <a:ext cx="2571130" cy="3316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imguol.com/c/noticias/2013/12/23/23dez2013---papa-francisco-esq-visita-o-papa-emerito-bento-16-no-mosteiro-mater-ecclesiae-no-vaticano-a-dois-dias-do-natal-reuters-1387824430711_1920x10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13333"/>
          <a:stretch/>
        </p:blipFill>
        <p:spPr bwMode="auto">
          <a:xfrm>
            <a:off x="3745205" y="3284984"/>
            <a:ext cx="2987035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852738"/>
            <a:ext cx="6913562" cy="2663825"/>
          </a:xfrm>
        </p:spPr>
        <p:txBody>
          <a:bodyPr/>
          <a:lstStyle/>
          <a:p>
            <a:pPr marL="609600" indent="-609600">
              <a:buFontTx/>
              <a:buNone/>
              <a:defRPr/>
            </a:pPr>
            <a:r>
              <a:rPr lang="pt-PT" sz="4000" b="1" i="1" dirty="0" smtClean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«Ide </a:t>
            </a:r>
            <a:r>
              <a:rPr lang="pt-PT" sz="4000" b="1" i="1" dirty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e ensinai todos os </a:t>
            </a:r>
            <a:r>
              <a:rPr lang="pt-PT" sz="4000" b="1" i="1" dirty="0" smtClean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povos - </a:t>
            </a:r>
            <a:r>
              <a:rPr lang="pt-PT" sz="4000" b="1" i="1" dirty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diz o </a:t>
            </a:r>
            <a:r>
              <a:rPr lang="pt-PT" sz="4000" b="1" i="1" dirty="0" smtClean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Senhor -</a:t>
            </a:r>
            <a:endParaRPr lang="pt-PT" sz="4000" b="1" i="1" dirty="0"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  <a:cs typeface="Arial" charset="0"/>
            </a:endParaRPr>
          </a:p>
          <a:p>
            <a:pPr marL="609600" indent="-609600">
              <a:buFontTx/>
              <a:buNone/>
              <a:defRPr/>
            </a:pPr>
            <a:r>
              <a:rPr lang="pt-PT" sz="4000" b="1" i="1" dirty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Eu estou sempre convosco até ao fim dos </a:t>
            </a:r>
            <a:r>
              <a:rPr lang="pt-PT" sz="4000" b="1" i="1" dirty="0" smtClean="0"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808080"/>
                  </a:outerShdw>
                </a:effectLst>
                <a:latin typeface="Arial" charset="0"/>
                <a:cs typeface="Arial" charset="0"/>
              </a:rPr>
              <a:t>tempos». </a:t>
            </a:r>
            <a:endParaRPr lang="pt-PT" sz="4000" b="1" i="1" dirty="0"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80808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500063" y="784225"/>
            <a:ext cx="8207375" cy="0"/>
          </a:xfrm>
          <a:prstGeom prst="line">
            <a:avLst/>
          </a:prstGeom>
          <a:ln>
            <a:solidFill>
              <a:srgbClr val="66FFFF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pt-PT" baseline="0" dirty="0">
              <a:solidFill>
                <a:srgbClr val="F8F8F8"/>
              </a:solidFill>
            </a:endParaRPr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971550" y="1628775"/>
            <a:ext cx="4105275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973079" y="1146175"/>
            <a:ext cx="4103745" cy="417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ALELUIA!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973" y="200883"/>
            <a:ext cx="840012" cy="576063"/>
          </a:xfrm>
          <a:prstGeom prst="rect">
            <a:avLst/>
          </a:prstGeom>
          <a:noFill/>
          <a:ln>
            <a:noFill/>
          </a:ln>
          <a:effectLst>
            <a:glow rad="254000">
              <a:schemeClr val="tx2">
                <a:alpha val="76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38150" y="765175"/>
            <a:ext cx="8353425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8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677863" y="1412875"/>
            <a:ext cx="7854950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“Naquele tempo, Jesus apareceu aos Onze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disse-lhes: «Ide por todo o mundo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pregai o Evangelho a toda a criatura.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Quem acreditar e for batizado será salvo;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quem não acreditar será condenado.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Eis os milagres que acompanharão os que acreditarem: expulsarão os demónios em meu nome; falarão novas línguas; se pegarem em serpentes ou beberem veneno,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não sofrerão nenhum mal; e quando impuserem as mãos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sobre os doentes, eles ficarão curados».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 assim o Senhor Jesus, depois de ter falado com eles,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foi elevado ao Céu e sentou-Se à direita de Deus.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Eles partiram a pregar por toda a parte, e o Senhor cooperava com eles, confirmando a sua palavra com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milagres que a acompanhavam”.                      (Mc 16)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                                                               </a:t>
            </a:r>
          </a:p>
        </p:txBody>
      </p:sp>
      <p:sp>
        <p:nvSpPr>
          <p:cNvPr id="7" name="WordArt 3"/>
          <p:cNvSpPr>
            <a:spLocks noChangeArrowheads="1" noChangeShapeType="1"/>
          </p:cNvSpPr>
          <p:nvPr/>
        </p:nvSpPr>
        <p:spPr bwMode="auto">
          <a:xfrm>
            <a:off x="1620056" y="1052768"/>
            <a:ext cx="3456000" cy="28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EVANGELHO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973" y="200883"/>
            <a:ext cx="840012" cy="576063"/>
          </a:xfrm>
          <a:prstGeom prst="rect">
            <a:avLst/>
          </a:prstGeom>
          <a:noFill/>
          <a:ln>
            <a:noFill/>
          </a:ln>
          <a:effectLst>
            <a:glow rad="254000">
              <a:schemeClr val="tx2">
                <a:alpha val="76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8640762" cy="5616575"/>
          </a:xfrm>
        </p:spPr>
        <p:txBody>
          <a:bodyPr/>
          <a:lstStyle/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Creio em um só Deus, Pai todo-poderoso,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Criador do céu e da terra, de todas as coisas visíveis e invisíveis.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Creio em um só Senhor, Jesus Cristo, Filho Unigénito de Deus,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nascido do Pai  antes de todos os séculos: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Deus de Deus, Luz de Luz, Deus verdadeiro de Deus verdadeiro.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Gerado, não criado, consubstancial ao Pai.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Por Ele todas as coisas foram feitas.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E por nós, homens, e para nossa salvação desceu dos Céus.  </a:t>
            </a:r>
            <a:r>
              <a:rPr lang="pt-PT" altLang="pt-PT" sz="1800" smtClean="0">
                <a:latin typeface="Arial" panose="020B0604020202020204" pitchFamily="34" charset="0"/>
              </a:rPr>
              <a:t>( / )</a:t>
            </a:r>
            <a:r>
              <a:rPr lang="pt-PT" altLang="pt-PT" sz="1800" b="1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    E encarnou pelo Espírito Santo, no seio da Virgem Maria, e Se fez homem.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Também por nós foi crucificado sob Pôncio Pilatos;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padeceu e foi sepultado.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Ressuscitou ao terceiro dia, conforme as Escrituras e subiu aos Céus,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onde está sentado à direita do Pai.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De novo há de vir na sua glória, para julgar os vivos e os mortos,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e o Seu Reino não terá fim.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Creio no Espírito Santo, Senhor que dá a vida, e procede do Pai e do Filho;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e com o Pai e o Filho é adorado e glorificado: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Ele que falou pelos Profetas.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Creio na Igreja una, santa, católica e apostólica.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Professo um só batismo para remissão dos pecados.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E espero a ressurreição dos mortos, </a:t>
            </a:r>
          </a:p>
          <a:p>
            <a:pPr eaLnBrk="1" hangingPunct="1">
              <a:lnSpc>
                <a:spcPts val="1600"/>
              </a:lnSpc>
              <a:buFontTx/>
              <a:buNone/>
            </a:pPr>
            <a:r>
              <a:rPr lang="pt-PT" altLang="pt-PT" sz="1800" b="1" smtClean="0">
                <a:latin typeface="Arial" panose="020B0604020202020204" pitchFamily="34" charset="0"/>
              </a:rPr>
              <a:t>e a vida do mundo que há de vir.</a:t>
            </a:r>
            <a:r>
              <a:rPr lang="pt-PT" altLang="pt-PT" sz="1800" b="1" i="1" smtClean="0">
                <a:latin typeface="Arial" panose="020B0604020202020204" pitchFamily="34" charset="0"/>
              </a:rPr>
              <a:t>  Ámen.</a:t>
            </a:r>
            <a:r>
              <a:rPr lang="pt-PT" altLang="pt-PT" sz="1800" smtClean="0"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4824413" cy="2878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Profissão de Fé (Credo)</a:t>
            </a:r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1403350" y="692150"/>
            <a:ext cx="4751388" cy="0"/>
          </a:xfrm>
          <a:prstGeom prst="line">
            <a:avLst/>
          </a:prstGeom>
          <a:noFill/>
          <a:ln w="317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6"/>
          <p:cNvSpPr>
            <a:spLocks noChangeShapeType="1"/>
          </p:cNvSpPr>
          <p:nvPr/>
        </p:nvSpPr>
        <p:spPr bwMode="auto">
          <a:xfrm>
            <a:off x="395288" y="836613"/>
            <a:ext cx="8353425" cy="0"/>
          </a:xfrm>
          <a:prstGeom prst="line">
            <a:avLst/>
          </a:prstGeom>
          <a:noFill/>
          <a:ln w="381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43011" name="WordArt 11"/>
          <p:cNvSpPr>
            <a:spLocks noChangeArrowheads="1" noChangeShapeType="1" noTextEdit="1"/>
          </p:cNvSpPr>
          <p:nvPr/>
        </p:nvSpPr>
        <p:spPr bwMode="auto">
          <a:xfrm>
            <a:off x="1951038" y="5446713"/>
            <a:ext cx="58610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pt-P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Britannic Bold"/>
              </a:rPr>
              <a:t>POR JESUS CRISTO,</a:t>
            </a:r>
          </a:p>
          <a:p>
            <a:pPr algn="l"/>
            <a:r>
              <a:rPr lang="pt-P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Britannic Bold"/>
              </a:rPr>
              <a:t>SENHOR NOSSO !</a:t>
            </a:r>
            <a:endParaRPr lang="es-E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Britannic Bold"/>
            </a:endParaRPr>
          </a:p>
        </p:txBody>
      </p:sp>
      <p:sp>
        <p:nvSpPr>
          <p:cNvPr id="43012" name="Line 12"/>
          <p:cNvSpPr>
            <a:spLocks noChangeShapeType="1"/>
          </p:cNvSpPr>
          <p:nvPr/>
        </p:nvSpPr>
        <p:spPr bwMode="auto">
          <a:xfrm>
            <a:off x="3500438" y="1557338"/>
            <a:ext cx="4427537" cy="0"/>
          </a:xfrm>
          <a:prstGeom prst="lin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368299" y="332656"/>
            <a:ext cx="8380165" cy="5008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ORAÇÃO UNIVERSAL</a:t>
            </a:r>
          </a:p>
        </p:txBody>
      </p:sp>
      <p:sp>
        <p:nvSpPr>
          <p:cNvPr id="2" name="Rectângulo 1"/>
          <p:cNvSpPr/>
          <p:nvPr/>
        </p:nvSpPr>
        <p:spPr>
          <a:xfrm>
            <a:off x="368300" y="1773238"/>
            <a:ext cx="8451850" cy="34782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Oramos... a Cristo, que vai para o Pai, mas fica connosco sempre até ao fim dos tempos, e que nos recomendou orar </a:t>
            </a: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“em seu Nome”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sempre que pedirmos ao Pai.</a:t>
            </a:r>
          </a:p>
          <a:p>
            <a:pPr lvl="1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	</a:t>
            </a: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    Assim, hoje rezamos ainda com mais confiança, </a:t>
            </a:r>
          </a:p>
          <a:p>
            <a:pPr lvl="1" algn="l">
              <a:defRPr/>
            </a:pP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      para que: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- o Povo de Deus, a Igreja, cresça na fidelidade à Verdade...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- todos os pastores e chefes, sejam fortalecidos no serviço...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- todos os apóstolos e missionários vivam o Evangelho...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- a nossa Comunidade crie e mantenha a verdadeira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comunhão de espírito e de coração em Cristo Vivo…</a:t>
            </a:r>
          </a:p>
        </p:txBody>
      </p:sp>
      <p:sp>
        <p:nvSpPr>
          <p:cNvPr id="8" name="WordArt 3"/>
          <p:cNvSpPr>
            <a:spLocks noChangeArrowheads="1" noChangeShapeType="1"/>
          </p:cNvSpPr>
          <p:nvPr/>
        </p:nvSpPr>
        <p:spPr bwMode="auto">
          <a:xfrm>
            <a:off x="3500437" y="1052736"/>
            <a:ext cx="4427537" cy="5561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Oração dos Fiéis</a:t>
            </a:r>
            <a:endParaRPr lang="pt-PT" sz="3600" i="1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539750" y="505384"/>
            <a:ext cx="8208714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20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Liturgia</a:t>
            </a:r>
          </a:p>
          <a:p>
            <a:pPr>
              <a:defRPr/>
            </a:pPr>
            <a:r>
              <a:rPr lang="pt-PT" sz="3600" kern="1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EUCARÍSTICA</a:t>
            </a:r>
          </a:p>
        </p:txBody>
      </p:sp>
      <p:sp>
        <p:nvSpPr>
          <p:cNvPr id="138243" name="Line 7"/>
          <p:cNvSpPr>
            <a:spLocks noChangeShapeType="1"/>
          </p:cNvSpPr>
          <p:nvPr/>
        </p:nvSpPr>
        <p:spPr bwMode="auto">
          <a:xfrm>
            <a:off x="539750" y="3357563"/>
            <a:ext cx="7920038" cy="0"/>
          </a:xfrm>
          <a:prstGeom prst="line">
            <a:avLst/>
          </a:prstGeom>
          <a:noFill/>
          <a:ln w="50800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/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3840163" cy="2627313"/>
          </a:xfrm>
          <a:prstGeom prst="rect">
            <a:avLst/>
          </a:prstGeom>
          <a:noFill/>
          <a:ln>
            <a:noFill/>
          </a:ln>
          <a:effectLst>
            <a:glow rad="508000">
              <a:schemeClr val="tx2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29" y="1496615"/>
            <a:ext cx="4462463" cy="3084513"/>
          </a:xfrm>
          <a:prstGeom prst="rect">
            <a:avLst/>
          </a:prstGeom>
          <a:noFill/>
          <a:ln>
            <a:noFill/>
          </a:ln>
          <a:effectLst>
            <a:glow rad="368300">
              <a:schemeClr val="tx2">
                <a:alpha val="64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1140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27930"/>
            <a:ext cx="3194050" cy="337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48348"/>
            <a:ext cx="2852527" cy="2519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60" name="Line 4"/>
          <p:cNvSpPr>
            <a:spLocks noChangeShapeType="1"/>
          </p:cNvSpPr>
          <p:nvPr/>
        </p:nvSpPr>
        <p:spPr bwMode="auto">
          <a:xfrm flipV="1">
            <a:off x="428625" y="857250"/>
            <a:ext cx="8207375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45061" name="Line 6"/>
          <p:cNvSpPr>
            <a:spLocks noChangeShapeType="1"/>
          </p:cNvSpPr>
          <p:nvPr/>
        </p:nvSpPr>
        <p:spPr bwMode="auto">
          <a:xfrm flipH="1">
            <a:off x="684213" y="1439863"/>
            <a:ext cx="2951162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3" name="Rectângulo 2"/>
          <p:cNvSpPr/>
          <p:nvPr/>
        </p:nvSpPr>
        <p:spPr>
          <a:xfrm>
            <a:off x="428625" y="2743200"/>
            <a:ext cx="7743825" cy="3278188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defRPr/>
            </a:pPr>
            <a:r>
              <a:rPr lang="pt-BR" sz="23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IDE POR TODO O MUNDO </a:t>
            </a:r>
          </a:p>
          <a:p>
            <a:pPr lvl="1" algn="l">
              <a:defRPr/>
            </a:pPr>
            <a:r>
              <a:rPr lang="pt-BR" sz="23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 ENSINAI TODOS OS POVOS!</a:t>
            </a:r>
          </a:p>
          <a:p>
            <a:pPr lvl="1" algn="l">
              <a:defRPr/>
            </a:pPr>
            <a:r>
              <a:rPr lang="pt-BR" sz="23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IDE POR TODO O MUNDO </a:t>
            </a:r>
          </a:p>
          <a:p>
            <a:pPr lvl="1" algn="l">
              <a:defRPr/>
            </a:pPr>
            <a:r>
              <a:rPr lang="pt-BR" sz="23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 ENSINAI TODOS OS POVOS DA TERRA!</a:t>
            </a:r>
          </a:p>
          <a:p>
            <a:pPr lvl="1" algn="l">
              <a:defRPr/>
            </a:pPr>
            <a:endParaRPr lang="pt-BR" sz="2300" i="1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defRPr/>
            </a:pPr>
            <a:r>
              <a:rPr lang="pt-BR" sz="23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Cantai ao Senhor um cântico novo;</a:t>
            </a:r>
          </a:p>
          <a:p>
            <a:pPr lvl="1" algn="l">
              <a:defRPr/>
            </a:pPr>
            <a:r>
              <a:rPr lang="pt-BR" sz="23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cantai ao Senhor, terra inteira!</a:t>
            </a:r>
          </a:p>
          <a:p>
            <a:pPr lvl="1" algn="l">
              <a:defRPr/>
            </a:pPr>
            <a:r>
              <a:rPr lang="pt-BR" sz="23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Cantai ao Senhor, bendizei o seu Nome!</a:t>
            </a:r>
          </a:p>
          <a:p>
            <a:pPr lvl="3" algn="l">
              <a:spcAft>
                <a:spcPts val="0"/>
              </a:spcAft>
              <a:defRPr/>
            </a:pPr>
            <a:r>
              <a:rPr lang="pt-PT" sz="23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</a:t>
            </a: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8" y="6007085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WordArt 3"/>
          <p:cNvSpPr>
            <a:spLocks noChangeArrowheads="1" noChangeShapeType="1"/>
          </p:cNvSpPr>
          <p:nvPr/>
        </p:nvSpPr>
        <p:spPr bwMode="auto">
          <a:xfrm>
            <a:off x="684212" y="980768"/>
            <a:ext cx="2957581" cy="36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Ofertório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46083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46084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46085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958850"/>
            <a:ext cx="8208962" cy="5494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Prep. das Oferendas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pão   … 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Pão da vida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Bendito sejas, Senhor, Deus do Universo,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pelo vinho  …  se vai tornar </a:t>
            </a:r>
            <a:r>
              <a:rPr kumimoji="0" lang="pt-PT" sz="2200" b="0" i="1" u="sng" kern="0" spc="100" baseline="0" dirty="0">
                <a:solidFill>
                  <a:srgbClr val="FFFF66"/>
                </a:solidFill>
                <a:latin typeface="Arial" charset="0"/>
              </a:rPr>
              <a:t>Vinho da salvação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Bendito seja Deus para sempre!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Orai, irmãos, para que o meu e vosso sacrifício </a:t>
            </a: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	seja aceite por Deus Pai todo-poderoso.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Receba o Senhor por tuas mãos este Sacrifício, 	para glória do Seu nome,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para nosso bem e de toda a santa Igreja. 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329825" y="6007085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468313" y="836613"/>
            <a:ext cx="824388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47107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47108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47109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900113" y="1239838"/>
            <a:ext cx="7775575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</a:t>
            </a:r>
          </a:p>
          <a:p>
            <a:pPr algn="r">
              <a:spcAft>
                <a:spcPts val="600"/>
              </a:spcAft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Oração Eucarística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O Senhor esteja convosco.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Ele está no meio de nós.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Corações ao alto.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nosso coração está em Deus.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Dêmos graças ao Senhor nosso Deus.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É nosso dever, é nossa salvação.</a:t>
            </a:r>
          </a:p>
          <a:p>
            <a:pPr algn="l">
              <a:defRPr/>
            </a:pP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                 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237288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095375"/>
            <a:ext cx="3168650" cy="3125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2339" name="Picture 11" descr="http://3.bp.blogspot.com/_X6YAYCS141Y/TFIuqXMFzeI/AAAAAAAACBY/lRjWu7zy5R8/S730/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" y="3082948"/>
            <a:ext cx="3487683" cy="32403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0" name="Line 3"/>
          <p:cNvSpPr>
            <a:spLocks noChangeShapeType="1"/>
          </p:cNvSpPr>
          <p:nvPr/>
        </p:nvSpPr>
        <p:spPr bwMode="auto">
          <a:xfrm>
            <a:off x="392113" y="827088"/>
            <a:ext cx="8280400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/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42341" name="Line 5"/>
          <p:cNvSpPr>
            <a:spLocks noChangeShapeType="1"/>
          </p:cNvSpPr>
          <p:nvPr/>
        </p:nvSpPr>
        <p:spPr bwMode="auto">
          <a:xfrm flipV="1">
            <a:off x="827087" y="1340767"/>
            <a:ext cx="2016721" cy="1872208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/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2476501" y="1233783"/>
            <a:ext cx="6487987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Santo, Santo, Santo,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  Senhor Deus do Universo.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O céu e a terra proclamam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a Vossa glória.</a:t>
            </a:r>
            <a:r>
              <a:rPr kumimoji="0" lang="pt-PT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		</a:t>
            </a: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Hossana nas alturas!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Bendito O que vem 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i="1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em nome do Senhor.</a:t>
            </a:r>
          </a:p>
          <a:p>
            <a:pPr marL="342900" indent="-342900" algn="l">
              <a:lnSpc>
                <a:spcPct val="110000"/>
              </a:lnSpc>
              <a:spcBef>
                <a:spcPct val="20000"/>
              </a:spcBef>
              <a:buClr>
                <a:srgbClr val="6699FF"/>
              </a:buClr>
              <a:defRPr/>
            </a:pPr>
            <a:r>
              <a:rPr kumimoji="0" lang="pt-PT" sz="3200" b="0" spc="300" baseline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rgbClr val="00000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rPr>
              <a:t>		Hossana nas alturas!</a:t>
            </a:r>
          </a:p>
        </p:txBody>
      </p:sp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2" name="WordArt 3"/>
          <p:cNvSpPr>
            <a:spLocks noChangeArrowheads="1" noChangeShapeType="1"/>
          </p:cNvSpPr>
          <p:nvPr/>
        </p:nvSpPr>
        <p:spPr bwMode="auto">
          <a:xfrm rot="19057521">
            <a:off x="178029" y="1801752"/>
            <a:ext cx="2829333" cy="4614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Santo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06105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DOLPHIN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704546">
            <a:off x="6808788" y="4416425"/>
            <a:ext cx="2455862" cy="1617663"/>
          </a:xfrm>
          <a:noFill/>
        </p:spPr>
      </p:pic>
      <p:sp>
        <p:nvSpPr>
          <p:cNvPr id="30723" name="WordArt 10"/>
          <p:cNvSpPr>
            <a:spLocks noChangeArrowheads="1" noChangeShapeType="1" noTextEdit="1"/>
          </p:cNvSpPr>
          <p:nvPr/>
        </p:nvSpPr>
        <p:spPr bwMode="auto">
          <a:xfrm>
            <a:off x="7956550" y="551656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ES" sz="3600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30724" name="Text Box 16"/>
          <p:cNvSpPr txBox="1">
            <a:spLocks noChangeArrowheads="1"/>
          </p:cNvSpPr>
          <p:nvPr/>
        </p:nvSpPr>
        <p:spPr bwMode="auto">
          <a:xfrm>
            <a:off x="395288" y="3429000"/>
            <a:ext cx="6336952" cy="206210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altLang="pt-PT" sz="2000" baseline="0" dirty="0">
                <a:latin typeface="Arial" panose="020B0604020202020204" pitchFamily="34" charset="0"/>
              </a:rPr>
              <a:t>- Jesus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envia</a:t>
            </a:r>
            <a:r>
              <a:rPr lang="pt-PT" altLang="pt-PT" sz="2000" baseline="0" dirty="0">
                <a:latin typeface="Arial" panose="020B0604020202020204" pitchFamily="34" charset="0"/>
              </a:rPr>
              <a:t>: «Ide</a:t>
            </a:r>
            <a:r>
              <a:rPr lang="pt-PT" altLang="pt-PT" sz="2000" baseline="0" dirty="0" smtClean="0">
                <a:latin typeface="Arial" panose="020B0604020202020204" pitchFamily="34" charset="0"/>
              </a:rPr>
              <a:t>!»</a:t>
            </a:r>
            <a:r>
              <a:rPr lang="pt-PT" altLang="pt-PT" sz="2000" baseline="0" dirty="0" smtClean="0">
                <a:solidFill>
                  <a:srgbClr val="F8F8F8"/>
                </a:solidFill>
                <a:latin typeface="Arial" panose="020B0604020202020204" pitchFamily="34" charset="0"/>
              </a:rPr>
              <a:t>...</a:t>
            </a:r>
            <a:r>
              <a:rPr lang="pt-PT" altLang="pt-PT" sz="2000" baseline="0" dirty="0" smtClean="0">
                <a:latin typeface="Arial" panose="020B0604020202020204" pitchFamily="34" charset="0"/>
              </a:rPr>
              <a:t> E </a:t>
            </a:r>
            <a:r>
              <a:rPr lang="pt-PT" altLang="pt-PT" sz="2000" baseline="0" dirty="0">
                <a:latin typeface="Arial" panose="020B0604020202020204" pitchFamily="34" charset="0"/>
              </a:rPr>
              <a:t>depois de Ele ter ido para o Céu... eles foram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em missão</a:t>
            </a:r>
            <a:r>
              <a:rPr lang="pt-PT" altLang="pt-PT" sz="2000" baseline="0" dirty="0">
                <a:latin typeface="Arial" panose="020B0604020202020204" pitchFamily="34" charset="0"/>
              </a:rPr>
              <a:t>… 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[3ª L./ Ev. </a:t>
            </a:r>
            <a:r>
              <a:rPr lang="pt-PT" altLang="pt-PT" sz="2000" b="0" baseline="0" dirty="0">
                <a:latin typeface="Arial" panose="020B0604020202020204" pitchFamily="34" charset="0"/>
              </a:rPr>
              <a:t>- </a:t>
            </a:r>
            <a:r>
              <a:rPr lang="pt-PT" altLang="pt-PT" sz="2000" baseline="0" dirty="0">
                <a:latin typeface="Arial" panose="020B0604020202020204" pitchFamily="34" charset="0"/>
              </a:rPr>
              <a:t>Mc 16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]</a:t>
            </a:r>
            <a:r>
              <a:rPr lang="pt-PT" altLang="pt-PT" sz="2000" baseline="0" dirty="0">
                <a:latin typeface="Arial" panose="020B0604020202020204" pitchFamily="34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altLang="pt-PT" sz="2000" baseline="0" dirty="0">
                <a:latin typeface="Arial" panose="020B0604020202020204" pitchFamily="34" charset="0"/>
              </a:rPr>
              <a:t>- Jesus  – que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“vai”</a:t>
            </a:r>
            <a:r>
              <a:rPr lang="pt-PT" altLang="pt-PT" sz="2000" baseline="0" dirty="0">
                <a:latin typeface="Arial" panose="020B0604020202020204" pitchFamily="34" charset="0"/>
              </a:rPr>
              <a:t>,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“fica” </a:t>
            </a:r>
            <a:r>
              <a:rPr lang="pt-PT" altLang="pt-PT" sz="2000" baseline="0" dirty="0">
                <a:latin typeface="Arial" panose="020B0604020202020204" pitchFamily="34" charset="0"/>
              </a:rPr>
              <a:t>e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“voltará”</a:t>
            </a:r>
            <a:r>
              <a:rPr lang="pt-PT" altLang="pt-PT" sz="2000" baseline="0" dirty="0">
                <a:latin typeface="Arial" panose="020B0604020202020204" pitchFamily="34" charset="0"/>
              </a:rPr>
              <a:t> –  promete </a:t>
            </a:r>
            <a:r>
              <a:rPr lang="pt-PT" altLang="pt-PT" sz="2000" baseline="0" dirty="0" smtClean="0">
                <a:latin typeface="Arial" panose="020B0604020202020204" pitchFamily="34" charset="0"/>
              </a:rPr>
              <a:t>enviar, em breve, o </a:t>
            </a:r>
            <a:r>
              <a:rPr lang="pt-PT" altLang="pt-PT" sz="2000" baseline="0" dirty="0">
                <a:latin typeface="Arial" panose="020B0604020202020204" pitchFamily="34" charset="0"/>
              </a:rPr>
              <a:t>Espírito </a:t>
            </a:r>
            <a:r>
              <a:rPr lang="pt-PT" altLang="pt-PT" sz="2000" baseline="0" dirty="0" smtClean="0">
                <a:latin typeface="Arial" panose="020B0604020202020204" pitchFamily="34" charset="0"/>
              </a:rPr>
              <a:t>Santo...  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[1ª </a:t>
            </a:r>
            <a:r>
              <a:rPr lang="pt-PT" altLang="pt-PT" sz="2000" b="0" i="1" baseline="0" dirty="0" smtClean="0">
                <a:latin typeface="Arial" panose="020B0604020202020204" pitchFamily="34" charset="0"/>
              </a:rPr>
              <a:t>Leit. 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/ </a:t>
            </a:r>
            <a:r>
              <a:rPr lang="pt-PT" altLang="pt-PT" sz="2000" baseline="0" dirty="0" smtClean="0">
                <a:latin typeface="Arial" panose="020B0604020202020204" pitchFamily="34" charset="0"/>
              </a:rPr>
              <a:t>At </a:t>
            </a:r>
            <a:r>
              <a:rPr lang="pt-PT" altLang="pt-PT" sz="2000" baseline="0" dirty="0">
                <a:latin typeface="Arial" panose="020B0604020202020204" pitchFamily="34" charset="0"/>
              </a:rPr>
              <a:t>1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] </a:t>
            </a:r>
          </a:p>
          <a:p>
            <a:pPr algn="l" eaLnBrk="1" hangingPunct="1">
              <a:lnSpc>
                <a:spcPct val="90000"/>
              </a:lnSpc>
              <a:spcBef>
                <a:spcPct val="50000"/>
              </a:spcBef>
            </a:pPr>
            <a:r>
              <a:rPr lang="pt-PT" altLang="pt-PT" sz="2000" baseline="0" dirty="0">
                <a:latin typeface="Arial" panose="020B0604020202020204" pitchFamily="34" charset="0"/>
              </a:rPr>
              <a:t>- A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garantia</a:t>
            </a:r>
            <a:r>
              <a:rPr lang="pt-PT" altLang="pt-PT" sz="2000" baseline="0" dirty="0">
                <a:latin typeface="Arial" panose="020B0604020202020204" pitchFamily="34" charset="0"/>
              </a:rPr>
              <a:t> da nossa santificação e glorificação está </a:t>
            </a:r>
            <a:r>
              <a:rPr lang="pt-PT" altLang="pt-PT" sz="2000" i="1" baseline="0" dirty="0">
                <a:latin typeface="Arial" panose="020B0604020202020204" pitchFamily="34" charset="0"/>
              </a:rPr>
              <a:t>no poder e glória</a:t>
            </a:r>
            <a:r>
              <a:rPr lang="pt-PT" altLang="pt-PT" sz="2000" baseline="0" dirty="0">
                <a:latin typeface="Arial" panose="020B0604020202020204" pitchFamily="34" charset="0"/>
              </a:rPr>
              <a:t> de Cristo… 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[2ª </a:t>
            </a:r>
            <a:r>
              <a:rPr lang="pt-PT" altLang="pt-PT" sz="2000" b="0" i="1" baseline="0" dirty="0" smtClean="0">
                <a:latin typeface="Arial" panose="020B0604020202020204" pitchFamily="34" charset="0"/>
              </a:rPr>
              <a:t>Leit. 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/ </a:t>
            </a:r>
            <a:r>
              <a:rPr lang="pt-PT" altLang="pt-PT" sz="2000" baseline="0" dirty="0">
                <a:latin typeface="Arial" panose="020B0604020202020204" pitchFamily="34" charset="0"/>
              </a:rPr>
              <a:t>Ef 1</a:t>
            </a:r>
            <a:r>
              <a:rPr lang="pt-PT" altLang="pt-PT" sz="2000" b="0" i="1" baseline="0" dirty="0">
                <a:latin typeface="Arial" panose="020B0604020202020204" pitchFamily="34" charset="0"/>
              </a:rPr>
              <a:t>]  </a:t>
            </a: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467544" y="476672"/>
            <a:ext cx="8280920" cy="259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Domingo da </a:t>
            </a:r>
          </a:p>
          <a:p>
            <a:pPr>
              <a:lnSpc>
                <a:spcPts val="4000"/>
              </a:lnSpc>
              <a:defRPr/>
            </a:pPr>
            <a:r>
              <a:rPr lang="pt-PT" sz="3600" kern="10" baseline="0" dirty="0">
                <a:ln w="11430">
                  <a:solidFill>
                    <a:srgbClr val="00FFFF"/>
                  </a:solidFill>
                </a:ln>
                <a:solidFill>
                  <a:srgbClr val="CC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chemeClr val="tx1">
                      <a:alpha val="38000"/>
                    </a:schemeClr>
                  </a:outerShdw>
                </a:effectLst>
                <a:latin typeface="Arial Black"/>
              </a:rPr>
              <a:t>ASCENSÃO do SENHOR</a:t>
            </a:r>
          </a:p>
        </p:txBody>
      </p:sp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7737475" y="4230688"/>
            <a:ext cx="482600" cy="566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ES" sz="3600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8F8F8"/>
                </a:solidFill>
                <a:latin typeface="Arial Black" panose="020B0A04020102020204" pitchFamily="34" charset="0"/>
              </a:rPr>
              <a:t>P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2699792" y="5733256"/>
            <a:ext cx="3312368" cy="556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( Ciclo B</a:t>
            </a:r>
            <a:r>
              <a:rPr lang="pt-PT" sz="3600" i="1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pt-PT" sz="3600" i="1" kern="10" baseline="0" dirty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)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020272" y="5192306"/>
            <a:ext cx="493878" cy="5409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pt-PT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800" b="1" kern="1200" baseline="300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1095375"/>
            <a:ext cx="8448675" cy="5399088"/>
          </a:xfrm>
        </p:spPr>
        <p:txBody>
          <a:bodyPr/>
          <a:lstStyle/>
          <a:p>
            <a:pPr>
              <a:spcBef>
                <a:spcPct val="50000"/>
              </a:spcBef>
              <a:spcAft>
                <a:spcPct val="50000"/>
              </a:spcAft>
              <a:defRPr/>
            </a:pPr>
            <a:r>
              <a:rPr lang="pt-PT" sz="16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                                                            </a:t>
            </a:r>
            <a:r>
              <a:rPr lang="pt-PT" sz="14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[ </a:t>
            </a:r>
            <a:r>
              <a:rPr lang="pt-PT" sz="1400" i="1" u="sng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Após a </a:t>
            </a:r>
            <a:r>
              <a:rPr lang="pt-PT" sz="1400" b="1" i="1" u="sng" spc="1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Consagração</a:t>
            </a:r>
            <a:r>
              <a:rPr lang="pt-PT" sz="14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/ À escolha ] </a:t>
            </a:r>
            <a:r>
              <a:rPr lang="pt-PT" sz="16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/>
            </a:r>
            <a:br>
              <a:rPr lang="pt-PT" sz="1600" i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r>
              <a:rPr lang="pt-PT" sz="1800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pt-PT" sz="1800" spc="100" dirty="0" smtClean="0">
                <a:solidFill>
                  <a:srgbClr val="FFFFFF"/>
                </a:solidFill>
                <a:latin typeface="Arial" charset="0"/>
              </a:rPr>
              <a:t>1ª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S- </a:t>
            </a:r>
            <a:r>
              <a:rPr lang="pt-PT" sz="1800" i="1" u="sng" spc="100" dirty="0">
                <a:solidFill>
                  <a:srgbClr val="FFFF66"/>
                </a:solidFill>
                <a:latin typeface="Arial" charset="0"/>
              </a:rPr>
              <a:t>Mistério da fé</a:t>
            </a:r>
            <a:r>
              <a:rPr lang="pt-PT" sz="1800" i="1" spc="100" dirty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18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    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  P-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Anunciamos, Senhor, a Vossa morte, 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proclamamos a Vossa Ressurreição.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Vinde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, Senhor Jesus!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0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0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b="1" spc="100" dirty="0">
                <a:solidFill>
                  <a:srgbClr val="FFFFFF"/>
                </a:solidFill>
                <a:latin typeface="Arial" charset="0"/>
              </a:rPr>
              <a:t>	 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(2ª) </a:t>
            </a:r>
            <a:r>
              <a:rPr lang="pt-PT" sz="1800" spc="100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S- </a:t>
            </a:r>
            <a:r>
              <a:rPr lang="pt-PT" sz="1800" i="1" u="sng" spc="100" dirty="0">
                <a:solidFill>
                  <a:srgbClr val="FFFF66"/>
                </a:solidFill>
                <a:latin typeface="Arial" charset="0"/>
              </a:rPr>
              <a:t>Mistério admirável da nossa fé</a:t>
            </a:r>
            <a:r>
              <a:rPr lang="pt-PT" sz="1800" i="1" spc="100" dirty="0">
                <a:solidFill>
                  <a:srgbClr val="FFFF66"/>
                </a:solidFill>
                <a:latin typeface="Arial" charset="0"/>
              </a:rPr>
              <a:t>!</a:t>
            </a:r>
            <a:br>
              <a:rPr lang="pt-PT" sz="1800" i="1" spc="100" dirty="0">
                <a:solidFill>
                  <a:srgbClr val="FFFF66"/>
                </a:solidFill>
                <a:latin typeface="Arial" charset="0"/>
              </a:rPr>
            </a:br>
            <a:r>
              <a:rPr lang="pt-PT" sz="1800" i="1" spc="100" dirty="0">
                <a:solidFill>
                  <a:srgbClr val="FFFFFF"/>
                </a:solidFill>
                <a:latin typeface="Arial" charset="0"/>
              </a:rPr>
              <a:t>	     </a:t>
            </a:r>
            <a:r>
              <a:rPr lang="pt-PT" sz="1800" i="1" spc="100" dirty="0" smtClean="0">
                <a:solidFill>
                  <a:srgbClr val="FFFFFF"/>
                </a:solidFill>
                <a:latin typeface="Arial" charset="0"/>
              </a:rPr>
              <a:t>   P-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Quando comemos deste pão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 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e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bebemos deste cálice, 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 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anunciamos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, Senhor, a Vossa morte,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	          </a:t>
            </a:r>
            <a:r>
              <a:rPr lang="pt-PT" sz="1800" b="1" spc="100" dirty="0" smtClean="0">
                <a:solidFill>
                  <a:srgbClr val="FFFFFF"/>
                </a:solidFill>
                <a:latin typeface="Arial" charset="0"/>
              </a:rPr>
              <a:t>  esperando </a:t>
            </a:r>
            <a:r>
              <a:rPr lang="pt-PT" sz="1800" b="1" spc="100" dirty="0">
                <a:solidFill>
                  <a:srgbClr val="FFFFFF"/>
                </a:solidFill>
                <a:latin typeface="Arial" charset="0"/>
              </a:rPr>
              <a:t>a Vossa vinda gloriosa.</a:t>
            </a:r>
            <a:br>
              <a:rPr lang="pt-PT" sz="18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  </a:t>
            </a:r>
            <a:r>
              <a:rPr lang="pt-PT" sz="20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0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800" i="1" spc="100" dirty="0">
                <a:solidFill>
                  <a:srgbClr val="FFFFFF"/>
                </a:solidFill>
                <a:latin typeface="Arial" charset="0"/>
              </a:rPr>
              <a:t>	 </a:t>
            </a:r>
            <a:r>
              <a:rPr lang="pt-PT" sz="800" i="1" spc="100" dirty="0" smtClean="0">
                <a:solidFill>
                  <a:srgbClr val="FFFFFF"/>
                </a:solidFill>
                <a:latin typeface="Arial" charset="0"/>
              </a:rPr>
              <a:t>             </a:t>
            </a:r>
            <a:r>
              <a:rPr lang="pt-PT" sz="1800" spc="100" dirty="0" smtClean="0">
                <a:solidFill>
                  <a:srgbClr val="FFFFFF"/>
                </a:solidFill>
                <a:latin typeface="Arial" charset="0"/>
              </a:rPr>
              <a:t>(</a:t>
            </a:r>
            <a:r>
              <a:rPr lang="pt-PT" sz="1800" spc="100" dirty="0">
                <a:solidFill>
                  <a:srgbClr val="FFFFFF"/>
                </a:solidFill>
                <a:latin typeface="Arial" charset="0"/>
              </a:rPr>
              <a:t>3ª)</a:t>
            </a:r>
            <a:r>
              <a:rPr lang="pt-PT" sz="1600" spc="1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pt-PT" sz="2200" i="1" spc="100" dirty="0" smtClean="0">
                <a:solidFill>
                  <a:srgbClr val="FFFFFF"/>
                </a:solidFill>
                <a:latin typeface="Arial" charset="0"/>
              </a:rPr>
              <a:t>S- </a:t>
            </a:r>
            <a:r>
              <a:rPr lang="pt-PT" sz="2200" i="1" u="sng" spc="100" dirty="0">
                <a:solidFill>
                  <a:srgbClr val="FFFF66"/>
                </a:solidFill>
                <a:latin typeface="Arial" charset="0"/>
              </a:rPr>
              <a:t>Mistério da fé para a salvação do mundo</a:t>
            </a:r>
            <a:r>
              <a:rPr lang="pt-PT" sz="2200" i="1" spc="100" dirty="0">
                <a:solidFill>
                  <a:srgbClr val="FFFF66"/>
                </a:solidFill>
                <a:latin typeface="Arial" charset="0"/>
              </a:rPr>
              <a:t>!</a:t>
            </a:r>
            <a:r>
              <a:rPr lang="pt-PT" sz="2200" i="1" spc="100" dirty="0">
                <a:solidFill>
                  <a:srgbClr val="FFFFFF"/>
                </a:solidFill>
                <a:latin typeface="Arial" charset="0"/>
              </a:rPr>
              <a:t/>
            </a:r>
            <a:br>
              <a:rPr lang="pt-PT" sz="2200" i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200" i="1" spc="100" dirty="0">
                <a:solidFill>
                  <a:srgbClr val="FFFFFF"/>
                </a:solidFill>
                <a:latin typeface="Arial" charset="0"/>
              </a:rPr>
              <a:t>		  </a:t>
            </a:r>
            <a:r>
              <a:rPr lang="pt-PT" sz="2400" i="1" spc="100" dirty="0" smtClean="0">
                <a:solidFill>
                  <a:srgbClr val="FFFFFF"/>
                </a:solidFill>
                <a:latin typeface="Arial" charset="0"/>
              </a:rPr>
              <a:t>P- 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Glória a Vós que morrestes na cruz </a:t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		       </a:t>
            </a:r>
            <a:r>
              <a:rPr lang="pt-PT" sz="2400" b="1" spc="100" dirty="0" smtClean="0">
                <a:solidFill>
                  <a:srgbClr val="FFFFFF"/>
                </a:solidFill>
                <a:latin typeface="Arial" charset="0"/>
              </a:rPr>
              <a:t>e 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agora viveis para sempre.</a:t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		       </a:t>
            </a:r>
            <a:r>
              <a:rPr lang="pt-PT" sz="2400" b="1" spc="100" dirty="0" smtClean="0">
                <a:solidFill>
                  <a:srgbClr val="FFFFFF"/>
                </a:solidFill>
                <a:latin typeface="Arial" charset="0"/>
              </a:rPr>
              <a:t>Salvador 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do mundo, salvai-nos!</a:t>
            </a:r>
            <a:br>
              <a:rPr lang="pt-PT" sz="2400" b="1" spc="100" dirty="0">
                <a:solidFill>
                  <a:srgbClr val="FFFFFF"/>
                </a:solidFill>
                <a:latin typeface="Arial" charset="0"/>
              </a:rPr>
            </a:b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		       </a:t>
            </a:r>
            <a:r>
              <a:rPr lang="pt-PT" sz="2400" b="1" spc="100" dirty="0" smtClean="0">
                <a:solidFill>
                  <a:srgbClr val="FFFFFF"/>
                </a:solidFill>
                <a:latin typeface="Arial" charset="0"/>
              </a:rPr>
              <a:t>Vinde</a:t>
            </a:r>
            <a:r>
              <a:rPr lang="pt-PT" sz="2400" b="1" spc="100" dirty="0">
                <a:solidFill>
                  <a:srgbClr val="FFFFFF"/>
                </a:solidFill>
                <a:latin typeface="Arial" charset="0"/>
              </a:rPr>
              <a:t>, Senhor Jesus!</a:t>
            </a:r>
            <a:endParaRPr lang="pt-PT" sz="2400" b="1" spc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2051621" y="1328837"/>
            <a:ext cx="2592387" cy="0"/>
          </a:xfrm>
          <a:prstGeom prst="line">
            <a:avLst/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</a:endParaRPr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395288" y="836613"/>
            <a:ext cx="835342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51205" name="Line 6"/>
          <p:cNvSpPr>
            <a:spLocks noChangeShapeType="1"/>
          </p:cNvSpPr>
          <p:nvPr/>
        </p:nvSpPr>
        <p:spPr bwMode="auto">
          <a:xfrm>
            <a:off x="2700338" y="2636838"/>
            <a:ext cx="2665412" cy="0"/>
          </a:xfrm>
          <a:prstGeom prst="line">
            <a:avLst/>
          </a:prstGeom>
          <a:noFill/>
          <a:ln w="254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51206" name="Line 7"/>
          <p:cNvSpPr>
            <a:spLocks noChangeShapeType="1"/>
          </p:cNvSpPr>
          <p:nvPr/>
        </p:nvSpPr>
        <p:spPr bwMode="auto">
          <a:xfrm>
            <a:off x="3825875" y="4292600"/>
            <a:ext cx="2665413" cy="0"/>
          </a:xfrm>
          <a:prstGeom prst="line">
            <a:avLst/>
          </a:prstGeom>
          <a:noFill/>
          <a:ln w="254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51208" name="Raio 9"/>
          <p:cNvSpPr>
            <a:spLocks noChangeArrowheads="1"/>
          </p:cNvSpPr>
          <p:nvPr/>
        </p:nvSpPr>
        <p:spPr bwMode="auto">
          <a:xfrm rot="-5758268">
            <a:off x="1686167" y="5139174"/>
            <a:ext cx="254000" cy="965961"/>
          </a:xfrm>
          <a:prstGeom prst="lightningBolt">
            <a:avLst/>
          </a:prstGeom>
          <a:solidFill>
            <a:srgbClr val="CCFFFF"/>
          </a:solidFill>
          <a:ln w="9525" algn="ctr">
            <a:solidFill>
              <a:srgbClr val="99CCFF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pt-PT" altLang="pt-PT">
              <a:solidFill>
                <a:srgbClr val="CCFFFF"/>
              </a:solidFill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979712" y="920001"/>
            <a:ext cx="2736304" cy="4207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33CC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- Aclamações -</a:t>
            </a:r>
            <a:endParaRPr lang="pt-PT" sz="3600" kern="10" baseline="0" dirty="0">
              <a:ln w="11430"/>
              <a:solidFill>
                <a:srgbClr val="33CC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2621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>
            <a:off x="36829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44386" name="Picture 19" descr="http://4.bp.blogspot.com/-OcYjv9QTf3U/TuuvIsdfIYI/AAAAAAAABBo/-sYcn3voMOs/s1600/magnific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981075"/>
            <a:ext cx="2100262" cy="2578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7" name="Picture 4" descr="http://t3.gstatic.com/images?q=tbn:ANd9GcQOR8FS59EZYg9v2c-QC_aeDDhllFYZoyushN-UdXskMia5_Nx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143375"/>
            <a:ext cx="2497138" cy="2243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8" name="Picture 11" descr="http://t3.gstatic.com/images?q=tbn:ANd9GcTbPovwDdUKRY-3l0GKCq83ZJla7_w57JpnXKc3Xvijd3oYxDP7_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365625"/>
            <a:ext cx="2438400" cy="20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89" name="Picture 2" descr="http://3.bp.blogspot.com/_nTfykxtooCU/TKyT7vYuc3I/AAAAAAAAAJo/4PxjX8jwws4/s1600/57%2520Comunidad%2520orando_jp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2781300"/>
            <a:ext cx="4195762" cy="3205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0" name="Picture 15" descr="http://t3.gstatic.com/images?q=tbn:ANd9GcTB5guPMX8FlLHudFu6xL336ILiUmxAw-Qpzm9DSYwUqC0RIDybf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490663"/>
            <a:ext cx="1636712" cy="2082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91" name="Picture 13" descr="http://t1.gstatic.com/images?q=tbn:ANd9GcSdbZ2V92Kvb2YPCxAjt-W-LvyLlaSKDcCCviWq223cieJYh7R5T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90688"/>
            <a:ext cx="1624012" cy="2341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6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99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5" name="WordArt 5"/>
          <p:cNvSpPr>
            <a:spLocks noChangeArrowheads="1" noChangeShapeType="1" noTextEdit="1"/>
          </p:cNvSpPr>
          <p:nvPr/>
        </p:nvSpPr>
        <p:spPr bwMode="auto">
          <a:xfrm rot="20320373">
            <a:off x="1722191" y="2866621"/>
            <a:ext cx="4970084" cy="759619"/>
          </a:xfrm>
          <a:prstGeom prst="rect">
            <a:avLst/>
          </a:prstGeom>
          <a:ln w="12700"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9050">
                  <a:solidFill>
                    <a:srgbClr val="000000"/>
                  </a:solidFill>
                </a:ln>
                <a:solidFill>
                  <a:srgbClr val="00FFFF"/>
                </a:solidFill>
                <a:effectLst>
                  <a:glow rad="139700">
                    <a:srgbClr val="6699FF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“Abbá!”</a:t>
            </a:r>
            <a:endParaRPr lang="pt-PT" sz="3600" i="1" kern="10" baseline="0" dirty="0">
              <a:ln w="19050">
                <a:solidFill>
                  <a:srgbClr val="000000"/>
                </a:solidFill>
              </a:ln>
              <a:solidFill>
                <a:srgbClr val="CCECFF"/>
              </a:solidFill>
              <a:effectLst>
                <a:glow rad="139700">
                  <a:srgbClr val="6699FF">
                    <a:satMod val="175000"/>
                    <a:alpha val="40000"/>
                  </a:srgbClr>
                </a:glow>
                <a:outerShdw blurRad="50800" dist="38100" dir="2700000" algn="tl" rotWithShape="0">
                  <a:srgbClr val="F8F8F8">
                    <a:alpha val="56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" name="Line 3"/>
          <p:cNvSpPr>
            <a:spLocks noChangeShapeType="1"/>
          </p:cNvSpPr>
          <p:nvPr/>
        </p:nvSpPr>
        <p:spPr bwMode="auto">
          <a:xfrm>
            <a:off x="900114" y="1628775"/>
            <a:ext cx="3803650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44396" name="AutoShape 6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44397" name="AutoShape 8" descr="data:image/jpeg;base64,/9j/4AAQSkZJRgABAQAAAQABAAD/2wCEAAkGBhQSERQUExQWFRUVGBgVFxUYFBgUHBgXFxQWFBcVGBcXHCYeGBokGhQXHy8gIycpLCwsFR4xNTAqNSYrLCkBCQoKDgwOGg8PGikeHBwpKSwpLCkpKSwpKSkpKSkpKSkpKSkpLCkpLCwpKSwsLCkpLCkpKSwpKSwsLCwpLCwpKf/AABEIAMUBAAMBIgACEQEDEQH/xAAbAAABBQEBAAAAAAAAAAAAAAAFAAIDBAYBB//EAD0QAAEDAQYDBgQEBQIHAAAAAAEAAhEDBAUSITFBUWFxBiKBkaHwEyOxwRQy0eEzQlJy8RViBxY0kpOiwv/EABoBAAMBAQEBAAAAAAAAAAAAAAECAwQABQb/xAAkEQACAgIDAQACAgMAAAAAAAAAAQIRAyEEEjFBIlETMgUUQv/aAAwDAQACEQMRAD8A3TUpSC4QsJQ7K6kAugJkcIpJFJMccC6VxxULqumfvguOLIC7jhUjeTWzJ5jnr65aIVeHadlMSfATuhaD0bNAXpGuBqR5rzu3dtqjjDYbzQmpe9V2rjnz9hI8leFFi/Z6ubU3+oeYUdUheXULXV3g8iI9UasFvcCIcW8pJHTPRTfI6+oquNfjD14boFVRQ2guHeyMa7e+aHWhsEyEVkjPwHRw9KbyonBTPULyiEieoiFKVEUTiF6gcp3qByIjBdbUquSpa57xUJKr8M0nsaSkEkgUBSRcKUpPKL8ChpCTdUpTVMI9wXQ1NanSnQp70nBMY7JdxKZQfK7KaF1OcIlMNWE4tVK12kMEk8fBc2FI5abZh4LNXj2kDSQCPekIT2h7Sk91hyB81l3Vyc1K2yyqJoLV2mc7TL10/wAoRaLW55zKqMCmQ8CnY5p46IhYqUGDoUOai9h7zfQ9Nj9lDLLRfEthSnZgRESpDd5iW6jbipLuafL3KJfCwmdisjkzdFIqXfW2O2o96FE6t3io3LwPDl0TKtinvN1Go0kK5dzsMf0lJ2ado6cFJGUtNEtcQclWci9+0oqucPyk5HnGY6oQ4r04u0medJU6InhRuUjlGVRCkLgoXhWcC4+gURGjPV/zFQuUtrHeKhVDM1s6FILOVGzVFadnyTqmjkigLMm/AKJ/hikbMj1Q1Av8OU00SiZs65+HKHRHUDTQK78IoibMkLOV3RAo9nauhNanEqATrU5QVbSGmCefhouNtBInAQ07yCY44dUUw0SVqsCTosH2tvzMsB/u68FpO015ilSPHQdV5Zaqpe4ycuPFJN26KRVKyB7i4ngux4qRtPJcLgEUCvrONHv3qp9goMafjyXNWFMlnNErrqQ7kfZCFU3/AOVcsbu9Hj4qGSGjRjls19kbl0+iNUaONhG6AsqYWNfkAeOgIGh5H7rR3fUDmhzctnDh+0rBJVs2qQyyujLdpjwT20s8Dd802uId1RK76MnEuUbY8pUrBVtsrHAWQfxXfNmCQ0BpJcTwJ7sLL2u6arCQ5hy4ZjwIWvvCzvbanVGElzmtaGnJgbBlxIzJnQdUhZnh3fzncfVanP8Aj0tmdY++3owL2RtHouBq21sxU9cwdjv4FV7+uin8BtdrQx0gEDIEHKY4qsM3Z1Qk8PVdrM/Y7JKvuuvLRTXRRRs0Mj0WuEbMM5UzyG9qMVXBVA1Fu0LPnuQwBUoi3s5TZ3gtpYLqlgKyNnb3gvVLqs3ympoxD2ARunkmuufktYLMOC5+FHBP1B2Mkbn5Lgubktd+GC5+ECFHdmZL/RuSX+jclrvwgXRYwuaO7F5q4+oBqusVCrahOZ3iPfSVjbKJWQWmyGvUGeDCJkCSM8hB45+SIWSxCmCZlx/MdMRzzwzA1QuzW/C9/MCPCdtyq1pvioQ7QtAdlAB0KVND9WzO9srz+JVwA5Ny8TqVmjl9lJbbTic48TP7KpjJU07GdIkL8vfvZMjxXC8DnHkFG6sSq2TJJHinMdkfeir4uacKiYFlkHRWbM+HBUWmVZolLJaKwZu7JZxVszm7uBw/3AE/srPZ21kZHb1GiH9na/yXnem4OHQ5H1IRJtENc9zdHHEP7S0GPLLwWCUfhuiEbxqAEDXcHlAhW7rtHNZd9uJwg7AgHeJ0KMXbaFFqjVFfiHK9OXAqXBIVUVgVYoVURX4D77ux1UMI/kOfT2EL7VUi1tKJwuEE7S3Qf+xP+Fr6bQql52ZhpuFT8kT5aEcCrQ/F2RnJyXUytzNR1ze6UHuho20lGan5T0Xq4/Dycnp5H2j/AOoeheJE+0J+e/qhg1Tk2SWb87eoXsN1s+U3ovILIO+3qF7Jdg+U3onicT4EsCkATg1GwEIplOFJThqcGoWcQfCXTRVgBdwoHA9AbawtquccgXQB/tI1nzHgr1O2fEE4nRJAAkb8syVTvEPjvGYzExoctvchYZO0aYqitan4XiI7w/ZDrc84HxuD56J1prYiIk65eStWej8RuRGICXDTIcOMKd2yviPPbSDMc1HOULUXw5pJD2iOJifTNZa0wHENkjmmqiUtbInOTZ4LoHHNcJKJMd4+/FLEmBicAmAPa5W6L81UarNByb4PD02HZqpAqNP8wj6u/wDlGbM6aYB1a14PTMhB+zdmEfEqOwtxgknoABlxJK01KxMcHFjw4CdPJYJyV0epGDqzP2vXLj+6s2K0wq9so4XHh+6ZQkJHs0QDzbwhEbDbgSsq+urdgtGaUpo3lndITrwsgqMg8QfIyhV228aIxTrSFeNNGPInF2jOVrNgrEAZGCPfVWav5T0RO1WUOB5CQfBC67u4ei38edxPNzr8r/Z5Hf5+e/qhiI3475z+qHq1kGrJ7F/EZ1H1Xsl3D5bei8csH8RvUL2W7v4beiZPRzVFoBdSCRKIp2U4JsrsrjhyQK5iSlA4E2egKVMAx3RBMa+9ELvq3BzYHU+WmRy6ck62nLWTzM+iC218NniYHQZn1I8lik/hqjH6yjWtMHWOajs19Oo1GvgGJyOhBBEeqqVnknIqk8l+UZzAz8tdFBelW/iIrTaC8mTBJnz2Kq1bC8jEAYznwznmu3jZX0zMyDtGm6mu+/A1uB7ZaZaeh4ToQqJEnX0Gwul3BS2miwflqY+HdiB/unfkq6YkxSnNcmgpY0yATNartIQqDH5q5TTDx9PQuzZpvsr2VNDhE8OB8x6ptSp+Hq12tnDha4dSxs+qzFx3x8I4XZsIhw5H77rW0WitTLQ5pkQ2pxGfdeNR1XnTi4y34e5ilGcbXpXuy96NTu1jhJyBPGY8krbR+G5zTtpwOWRHUKWhc34d7PiNbUJExqBzHRErysjatMvPdLG5cCB/KUtq6QyT9MxUrZqayvzlQimVapiFSjrDFkrlaChbw0CSsebXhGeSgqXo5+mQTwgyGbJHxm2N84pa3ooa/wCQ9EIud6K2k9w9FvxR6o8nNLtI8ivp3zn9UPKt3ufnP6qmqEWy1dv8RnUL2e7/AOG3ovGLt/is6hey2E9xvRMgMttTlGCkXpgEmJdDlDiXPirjifEuF6rOtIGqBX12sZSBg5rkrOKWbjAynQ7KhelMgidAMI5xqfMnzUtOoWw5vdEjMjLX35KO9K0txaA+o+wzXn2bfDN1AQ4wdnHyac/RUbPa/iNM5EZe/eyu1rYMRcdIPq0gD1Q+yswBhGRd9+J4Ql1Qrey1UrOe0h2oAE+frkhden4ohWqOaSCGjec+EjXRUK1Mv0cPArhXsqNMLmJNIg5pyoIzoXZSCSIpIwq9Z9JQ9iJWdNeh4+khVmy1ntPdJB6qIKazarPOfw2Yo7NZd19VS2CQcuE+qvD4lSGucSPRZ6wmCtlc7AVkkkmel2pFRl1ZLlS7gxjnuyDQStMyzhZvtnay1raY/mzPRp08/oqwjbM0smmZWtWLnSf8chyU1Aqo0qxQK2mJs090Iraz8t3RCbncidtf8t3RWh4ZpenkN6fxX9SqqmvJ3zX9SqiLJsu3afms/uC9gsj+43ovHLsPzW9V6dTvABjeidPQKsNG0gKJ1uA9+/YWetF780FvW/S0ZLk7Y3U2Na9mt1KGWrtbTbv6rz+0XpUfq4+CqEq3RR9diWaq9u2TngtZ5rMVaxcZJkqJ5XGvSuXxAN9UZBMtgSGggl7eOEO3OeiV/CGDgGzpEiTnHkFqbJRHw2gjYEgwcxuec7rHdrLTUL3jAcOGASIhoInfj5yvNkqRsUrZjK1XETwH7qdjw5gB1H0GeXRVpz8/oUqbHFwa0EuOYj3yU0ALX3ic0POr2DPYwIkeQQCmyct1qfwlR1LC4DBGIZxhdBBb035LPCm6k8Ym5wHAHcES12W2YKqBlm+7qNJlN7jDniMJGwaO9PkEGlFb/vR9dzScmtAAGsZCShaZeAHYksS4u4Vwg5j8+Cu06+Sr0qCvU7Hx8EG6VseKbejtCqjFla0jn78lHYLCDHd99Ucs1wMdvgI3z+gUJXN6Ruxr+NXJoVjpLR3VaoIzUFi7JsIHz3f+Ph4opS7N5D4dRp4z3T+gSZONle0i65WJ6bDDK4KxXbiqDWYBsz6krVNsz2DvAjnqPMZLB9pa2K0v5Q3yAQ4/ZSpksvXraYMlT0XKtiUtJy3GU1N0PyV68K3y3dEEu60wpbzt4+G7oqReiElswn+mvqveRAEnMmPAKa7LqAqkVhIEZA5Gd5GoVmg8tbJaQJ1jLMlIyTIk8lknlbbRvxcaGmzU0OxVmJZVaHBp7paHnInMEHXwQrtRc9ehWw0cdRhaHiBJAkggxrBBWku2oW2doIIkggcgdfNVBerqlqJOgOBvRoiPOVCOacX7ZefEjLS0eevvF856qvXtbnar0bth2LbVZUtVIw9rcT2bOwjvEcHQJ5wvNSVtWTstHlZMbg6Y0PTsSYUtFSOR/SLQ5zpXWuTTouNOa34oatkpM9xptIEEzziPugnaGzzRrk8Gx6T+iOFUb3pYqFUcQffovNa0aY+nkjRr4ptqOHA4bfbNSwordmwLLH+xV+E5tFV7ZfUD2AE56A6xlBBQ19sc6A5xIGQ3gcB+iYy0d3DMb6cePFQytNCBilUplszyzGZ8ENqkSYCiCfM6oVR1jgrtisuJU2o3dX5VyBFWy5ZLI1pzbPhKI0q2EzhA8APoJVWm4CApaBzJ8kaLUW32gnOensq+x+ETvxmChLIA8V2pVkalE6jVWW+DLTrt+3RGrFbgTmI1jPLiMtivPbLaoMGfZRq7bx2ncRv1zV4MjOJ6NRcMI4bbzOxQrtB2RpWpuJkU6sajIOPBw++vVAP+YjTeADlMnNbK77wFQA+o04qrSZG5Q2eQXjdtSg8sqsLXDj9QdCFAHQvaL4uilaaZY+Mx3Xxm0nQj0XkV8XJVsz8NRscHbOHEH7LPKFGiGXsV22sgJv4wmJUTWTOcfdN+BlIPmsmR/o34IatouOeXU6g5T5KrZaD3EFkToZ4K1ZWdyqSDAYcxtt5ZrtzCCFCSpWav+jQUK9Q0msfhBbMR9J4KDszbHioGPpOJBJBDdCd5RE0pgq/SkRCipbsdyohvi3Gk2lTmMZLnz/SDEeJ+izP/ABJuBoFKvRZAcIqYRkDlhc6NJkieS1tpoufaBipY2fDwh2XddmM56yqna+9KdGzvpZYntwtaOeU9AJWjjwcpJR9Zi5DjKGzx/CkKaJNsQOoU9KzNGy97H/jZt7Z4ssqQJ+EU9lldP5SjQaAnBelj4FeszS5H6R6cFDWbLXDkU4JzSvnD0DyK3UML3N4E/qqFU90jmtF2ssuCu7nB9FmnHULMlTKSZSwKRrOa4HGUYoXYxxBdIB3Cq2Ik2ChQKc2itjZexDHQcboIkHKESPZulQ0E4mmHHMgtzITUHqYV1CAB5opdjAGj77Kk/NyIWYQBlsjSDH0tuGfgk2qCeHJMdV1kKMOgyiUsnfVHv69Ux9WRmc9v1ULnLj6kpkgNkvxCr13ViXcxwQum6VPZKha4kJ1oVhAV8VSfqtj2evQtbmchr0ylYWz1IdPVFLgvcfGwVB8t/dJ/pJ0eDxCeH9ieTyj0yjewLMbcwRIAMk8RwnkmVvhW2mWOhw4ZAg6AgagrKXbanWS0OY7NmKY2IOYcPqr9/WfBV+LSIDXjECMs94nzha1FPRldrYFt3YOpTkNq0yf5WuBYXHgJylY6pXcCWQcU4YjeYiOq9Xs15Yo+IMwAZjP3BKzF82AU7Y6o2AXtluogmA908f1WXNx4xXajXh5WRvrYMsN21TSwl4Z8QYQ0tJcRrn/Toitm7LODQ6m/G6JLS3BAOUyTGXAxqFGap2nQAncwNz+iJXXaQ52ZOfOYIWRYFLTNb5Mo7RLSsL2kB7S3r+u6uBqG0L0cKhaT4HlvHFXm21rqBqj+X8w4c+izZOI47jsrHlKepaZYtd6tpUnOcYDQvKrxvN1aq55zLj4AbN6DJX7/AL8daDgGVMZn/cdkOpwBAXu/4zjVHs/Wefy8qb6oa1nE+CmaFC+p1UTnle0pqJ50ouRbxBNdVA1VUYjyCcKWeeSf+Zvwm8S+s9XauO3XKZySeV8eeoYvt9Sh1N3EFp8DI9CsNVW8/wCILpY3rl5Z/ZYJzpH1UWvyHfhButVYaE0wYkQsnK2nZyoDRPl9SmaDjCt2WksGEnu5anTmPPPzV6+6pNBx0wjFI/7foUyvdMtxM5d3oJy8UBvO9i2i9h3Ajx1+ibwZ16AaTZKvMETnrsqliEknp9ERZT0RRyWjrKfmuVGwrOLSVBXeNtEwWkVnQoy5Pcq7nqlE26J2vzUlIw5VsalDs0QWXWDadfRd0ygTxHoQo6D2k4XZbg9dv2VgPBGE+aJ3pqbLX/E2Zr9X0e47+3Yo1clRtWn8N2ZYZBjSdPIrB3PezqFQ4Tk4QRx5e+C1/Zy8WlxkGDtMdOOX6LTCVtGeSpMvWiwuY85gxvmfIx9eCVWzNrUzJ74PdMaCAR1BI0R9mF7QHCCfyu4xr1VO03G5kuZtsJ0jXP3mtFp6Zn2naMNXcQSIMh0fqh1S8DRqZkaTA9JRy+qgplzoEjL7Lzy87XjeT95WScOjNUZ9kG7Rfvfa4HbPmfD3krFm7SuYxwafzaidt/uPFZDGufFKl3DYYdWEmMhKRqDdCPjFL454qq5LSpC0FzUC5jaEJNoPFcNcrv8AaZ3VBU1vBQuAOplDjXKQtJQfMfh3RHtFI5Bdeo6RySe5ZCpj+3b5wjkT5wsAypnC3nbUfSF5+T3vFLWwyJKohabsrU+W8dPXILN0hII4aIz2TPzA3iR5T780rDD09KsjiGDPXP1n30Xn/bao0WhwbvE9Tm71W+xANk5Aa9BqvJrxtBqVnOO7ifVOwsvWNucdPuiQq5ngqFlbn4D6KedI1Qih0yyNT79VBaHwpifNUa5ToEnRx9VV3vTnhRwnJMla/JS0nqqDCmaNEQElJxOW40U7KhVQnvSrD6c57pkzhwcdVobmvLvDMDms2Qp7E/OJVIumBqz1C0WknMHP3MZKKrf1QDeNjnOQ3lCbqtoNMEEy1Svq4l6KpqzA00wPftrLmunceXD7rC1NStx2kY1jSJk7+91hapzWLkM0wVIaXLgKRXFhY5wldBSXISjHUk1xXA5CzqHykEwuSaVyYD2lhScUkkxajJdsh3Z/2j6uH3XnoHe8R6pJJPoZfCVg78IndFTBWa4bOB9Rl6riSD9ERue0doLaD43y88ivOWtkkpJJ2NIM2RuXh9lI1qSSZDolrGMkOrnP3xSSTwFmcbT+6aGTPJcSTMmNaPqAu8OqSSKOJncVMNMsvXgkkmRw0t3SoughJJE4MXZbXNqhmzvRH6FsLc45fTPqkktUH+Jmn/YyV/2oueRzQF5zSSWTKVXgxJJJZgoSSSSDGEmOCSSDCNJTgkklRx/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18" name="Imagem 17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571133" y="3764847"/>
            <a:ext cx="1214075" cy="5150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1" name="Imagem 2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450">
            <a:off x="6897742" y="3603331"/>
            <a:ext cx="1377073" cy="5596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9" name="WordArt 3"/>
          <p:cNvSpPr>
            <a:spLocks noChangeArrowheads="1" noChangeShapeType="1"/>
          </p:cNvSpPr>
          <p:nvPr/>
        </p:nvSpPr>
        <p:spPr bwMode="auto">
          <a:xfrm>
            <a:off x="899593" y="981075"/>
            <a:ext cx="4752528" cy="554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Pai Nosso …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4897451" y="6084278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5018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395288" y="852488"/>
            <a:ext cx="8351837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51203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51204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51205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519113" y="852488"/>
            <a:ext cx="8374062" cy="560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	           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Ritos da Comunhão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Livrai-nos de todo o mal, Senhor  …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         … a vinda gloriosa de Jesus Cristo nosso Salvador.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Vosso é o reino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     e o poder e a glória para sempre!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lvl="1"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Senhor Jesus Cristo, que dissestes aos vossos      Apóstolos: Deixo-vos a paz, dou-vos a minha paz: não olheis aos nossos pecados mas à fé da Vossa Igreja e dai-lhe a união e a paz, segundo a Vossa vontade. Vós que sois Deus com o Pai na unidade do Espírito Santo. 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Amen!</a:t>
            </a:r>
          </a:p>
          <a:p>
            <a:pPr algn="l">
              <a:defRPr/>
            </a:pPr>
            <a:r>
              <a:rPr kumimoji="0" lang="pt-PT" sz="1200" kern="0" spc="100" baseline="0" dirty="0">
                <a:solidFill>
                  <a:srgbClr val="FFFFFF"/>
                </a:solidFill>
                <a:latin typeface="Arial" charset="0"/>
              </a:rPr>
              <a:t>  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A paz do Senhor esteja sempre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O amor de Cristo nos uniu.			</a:t>
            </a:r>
            <a:r>
              <a:rPr kumimoji="0" lang="pt-PT" sz="2000" kern="0" spc="100" baseline="0" dirty="0">
                <a:solidFill>
                  <a:srgbClr val="FFFFFF"/>
                </a:solidFill>
                <a:latin typeface="Arial" charset="0"/>
              </a:rPr>
              <a:t>      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 			   </a:t>
            </a: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( … )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268538" y="63817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8" y="6007085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0" descr="http://t2.gstatic.com/images?q=tbn:ANd9GcSqMHSFQuTUyWPQ3yfE9VhJ1ink4V-IG__Yl-100tiQCyAtY4sw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036638"/>
            <a:ext cx="2376487" cy="3616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73213" y="857250"/>
            <a:ext cx="5951537" cy="3940175"/>
          </a:xfrm>
        </p:spPr>
        <p:txBody>
          <a:bodyPr/>
          <a:lstStyle/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tende piedade de nós.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Cordeiro de Deus 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que tirais o pecado do mundo,</a:t>
            </a:r>
          </a:p>
          <a:p>
            <a:pPr>
              <a:lnSpc>
                <a:spcPts val="2800"/>
              </a:lnSpc>
              <a:buFontTx/>
              <a:buNone/>
              <a:defRPr/>
            </a:pPr>
            <a:r>
              <a:rPr lang="pt-PT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	dai-nos a paz.</a:t>
            </a:r>
          </a:p>
        </p:txBody>
      </p:sp>
      <p:sp>
        <p:nvSpPr>
          <p:cNvPr id="54276" name="Line 3"/>
          <p:cNvSpPr>
            <a:spLocks noChangeShapeType="1"/>
          </p:cNvSpPr>
          <p:nvPr/>
        </p:nvSpPr>
        <p:spPr bwMode="auto">
          <a:xfrm>
            <a:off x="468313" y="836613"/>
            <a:ext cx="8207375" cy="0"/>
          </a:xfrm>
          <a:prstGeom prst="line">
            <a:avLst/>
          </a:prstGeom>
          <a:noFill/>
          <a:ln w="31750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 flipV="1">
            <a:off x="1143000" y="1196975"/>
            <a:ext cx="0" cy="3240088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468313" y="4864100"/>
            <a:ext cx="8280400" cy="14462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1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Felizes os convidados para a Ceia do Senhor. </a:t>
            </a:r>
          </a:p>
          <a:p>
            <a:pPr algn="l">
              <a:spcAft>
                <a:spcPts val="0"/>
              </a:spcAft>
              <a:defRPr/>
            </a:pPr>
            <a:r>
              <a:rPr kumimoji="0" lang="pt-PT" sz="2100" b="0" i="1" kern="0" spc="100" baseline="0" dirty="0">
                <a:solidFill>
                  <a:srgbClr val="FFFF66"/>
                </a:solidFill>
                <a:latin typeface="Arial" charset="0"/>
              </a:rPr>
              <a:t>          Eis o Cordeiro de Deus que tira o pecado do mundo.</a:t>
            </a:r>
          </a:p>
          <a:p>
            <a:pPr algn="l">
              <a:defRPr/>
            </a:pPr>
            <a:r>
              <a:rPr kumimoji="0" lang="pt-PT" sz="2300" b="0" i="1" kern="0" spc="100" baseline="0" dirty="0">
                <a:solidFill>
                  <a:srgbClr val="FFCC99"/>
                </a:solidFill>
                <a:latin typeface="Arial" charset="0"/>
              </a:rPr>
              <a:t>P-</a:t>
            </a:r>
            <a:r>
              <a:rPr kumimoji="0" lang="pt-PT" sz="23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Senhor, eu não sou digno de que entreis em minha</a:t>
            </a:r>
          </a:p>
          <a:p>
            <a:pPr algn="l">
              <a:defRPr/>
            </a:pP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         morada, </a:t>
            </a:r>
            <a:r>
              <a:rPr kumimoji="0" lang="pt-PT" sz="2300" b="0" kern="0" spc="100" baseline="0" dirty="0">
                <a:solidFill>
                  <a:srgbClr val="FFFFFF"/>
                </a:solidFill>
                <a:latin typeface="Arial" charset="0"/>
              </a:rPr>
              <a:t>/</a:t>
            </a:r>
            <a:r>
              <a:rPr kumimoji="0" lang="pt-PT" sz="2300" kern="0" spc="100" baseline="0" dirty="0">
                <a:solidFill>
                  <a:srgbClr val="FFFFFF"/>
                </a:solidFill>
                <a:latin typeface="Arial" charset="0"/>
              </a:rPr>
              <a:t> mas dizei uma palavra e serei salvo. </a:t>
            </a:r>
          </a:p>
        </p:txBody>
      </p:sp>
      <p:sp>
        <p:nvSpPr>
          <p:cNvPr id="12" name="WordArt 3"/>
          <p:cNvSpPr>
            <a:spLocks noChangeArrowheads="1" noChangeShapeType="1"/>
          </p:cNvSpPr>
          <p:nvPr/>
        </p:nvSpPr>
        <p:spPr bwMode="auto">
          <a:xfrm rot="16200000">
            <a:off x="-783425" y="2595383"/>
            <a:ext cx="3243254" cy="4532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Cordeiro de Deus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6591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81388"/>
            <a:ext cx="3890962" cy="2611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688" y="882650"/>
            <a:ext cx="3860800" cy="2906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2" name="Line 4"/>
          <p:cNvSpPr>
            <a:spLocks noChangeShapeType="1"/>
          </p:cNvSpPr>
          <p:nvPr/>
        </p:nvSpPr>
        <p:spPr bwMode="auto">
          <a:xfrm flipH="1" flipV="1">
            <a:off x="1079822" y="1556792"/>
            <a:ext cx="313213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53253" name="Line 7"/>
          <p:cNvSpPr>
            <a:spLocks noChangeShapeType="1"/>
          </p:cNvSpPr>
          <p:nvPr/>
        </p:nvSpPr>
        <p:spPr bwMode="auto">
          <a:xfrm>
            <a:off x="500063" y="857250"/>
            <a:ext cx="8135937" cy="0"/>
          </a:xfrm>
          <a:prstGeom prst="line">
            <a:avLst/>
          </a:prstGeom>
          <a:noFill/>
          <a:ln w="31750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" name="Rectângulo 1"/>
          <p:cNvSpPr/>
          <p:nvPr/>
        </p:nvSpPr>
        <p:spPr>
          <a:xfrm>
            <a:off x="436563" y="2022475"/>
            <a:ext cx="8199437" cy="3927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EU ESTOU SEMPRE CONVOSCO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ATÉ AO FIM DOS TEMPOS.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EU ESTOU SEMPRE CONVOSCO!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endParaRPr lang="pt-BR" sz="2400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Em Vós, Senhor, me refugio,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jamais serei confundido!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Pela vossa justiça, defendei-me e salvai-me!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Prestai ouvidos e libertai-me!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endParaRPr lang="pt-BR" sz="2400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2. Sois Vós, Senhor, a minha esperança: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a minha confiança desde a juventude!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Desde o nascimento, Vós me sustentais: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em Vós está sempre a minha esperança!</a:t>
            </a:r>
          </a:p>
        </p:txBody>
      </p:sp>
      <p:pic>
        <p:nvPicPr>
          <p:cNvPr id="5325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084025" y="6045241"/>
            <a:ext cx="265112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7" name="AutoShape 10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53258" name="AutoShape 12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4" name="WordArt 3"/>
          <p:cNvSpPr>
            <a:spLocks noChangeArrowheads="1" noChangeShapeType="1"/>
          </p:cNvSpPr>
          <p:nvPr/>
        </p:nvSpPr>
        <p:spPr bwMode="auto">
          <a:xfrm>
            <a:off x="1080153" y="1125925"/>
            <a:ext cx="3155355" cy="36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Comunhão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4183063"/>
            <a:ext cx="2614612" cy="1766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12776"/>
            <a:ext cx="2614612" cy="2632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395288" y="1872134"/>
            <a:ext cx="8240712" cy="422116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EU ESTOU SEMPRE CONVOSCO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ATÉ AO FIM DOS TEMPOS.</a:t>
            </a:r>
          </a:p>
          <a:p>
            <a:pPr lvl="1"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EU ESTOU SEMPRE CONVOSCO!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endParaRPr lang="pt-PT" sz="2200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3. Fui objeto de admiração para muitos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porque Vós sois o meu seguro refúgio.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A minha boca está cheia do Vosso louvor,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cantando continuamente a Vossa glória.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endParaRPr lang="pt-BR" sz="2200" i="1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4. Meu Deus, hei de narrar 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	 </a:t>
            </a:r>
            <a:r>
              <a:rPr lang="pt-BR" sz="22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os </a:t>
            </a: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vossos feitos grandiosos.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Recordarei, Senhor, a vossa justiça sem igual.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Desde a juventude, ó Deus, Vós me ensinastes;</a:t>
            </a:r>
          </a:p>
          <a:p>
            <a:pPr algn="l">
              <a:lnSpc>
                <a:spcPts val="2300"/>
              </a:lnSpc>
              <a:spcAft>
                <a:spcPts val="0"/>
              </a:spcAft>
              <a:defRPr/>
            </a:pPr>
            <a:r>
              <a:rPr lang="pt-BR" sz="2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e até hoje anunciei sempre os vossos prodígios.</a:t>
            </a:r>
          </a:p>
        </p:txBody>
      </p:sp>
      <p:sp>
        <p:nvSpPr>
          <p:cNvPr id="54277" name="Line 4"/>
          <p:cNvSpPr>
            <a:spLocks noChangeShapeType="1"/>
          </p:cNvSpPr>
          <p:nvPr/>
        </p:nvSpPr>
        <p:spPr bwMode="auto">
          <a:xfrm flipH="1" flipV="1">
            <a:off x="1079500" y="1412776"/>
            <a:ext cx="3132138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54278" name="Line 7"/>
          <p:cNvSpPr>
            <a:spLocks noChangeShapeType="1"/>
          </p:cNvSpPr>
          <p:nvPr/>
        </p:nvSpPr>
        <p:spPr bwMode="auto">
          <a:xfrm>
            <a:off x="500063" y="857250"/>
            <a:ext cx="8135937" cy="0"/>
          </a:xfrm>
          <a:prstGeom prst="line">
            <a:avLst/>
          </a:prstGeom>
          <a:noFill/>
          <a:ln w="31750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5428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5210175" y="1122363"/>
            <a:ext cx="265113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81" name="AutoShape 10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54282" name="AutoShape 12" descr="data:image/jpeg;base64,/9j/4AAQSkZJRgABAQAAAQABAAD/2wCEAAkGBhQSEBQUExQUFBQUFBUXFRUUFBQUFRQUFBQVFBQUFBcXHCYeFxkkGRQUHy8gJCcpLCwsFR4xNTAqNSYrLCkBCQoKDgwOGg8PGiwkHCQsLCwsLCksLCwsLCksLCwsKSwsLCwsKSwsLCwsLCwsLCwsLCwsLCwsLCwsLCwsLCwsLP/AABEIAL4BCQMBIgACEQEDEQH/xAAcAAAABwEBAAAAAAAAAAAAAAABAgMEBQYHAAj/xAA7EAACAQMCAwYDBgQGAwEAAAAAAQIDBBEFIQYSMQciQVFhcROBwRQyQpGhsSNS0eEVJGJygvAzNGMX/8QAGgEAAwEBAQEAAAAAAAAAAAAAAQIDBAAFBv/EACoRAAICAQMDAgYDAQAAAAAAAAABAhEDEiExBEFRIiMTMjNhcfBCkbGB/9oADAMBAAIRAxEAPwDEwUAgUIUBBQCDJAGBBRyQdIUNBeUFRD8oeMAWMkJNBcC04ibQUzmgjQAdoKwi0FABOCAAAE444A4EAJxxxxxwDgTjgHCtEe2fUZUkO7TZkp9x4kogMARmGMfBcTmiOrknJEbdLcvj5EkHtVsa12V8MYg7qa3lmNPPhHo5L3a/JGdcKaLK6r06UfxPvP8AlivvP/vmehqNvGlThSgsRhFJLySWEPW9gQ7opRjgSr3PkJymJrqcEGmm3uL/AAvQGEcBPtMfMJx5LOQAZFyAKDJBUHihWMg8ULQgEpxHtClklKVFYRsTjRJzSeFKtdZjFtCuh6O6tWEF4tI9FaBwzToUYxSWyRmnOcnpx8mlqGKOqZ5u1jhWrQ3nFpEDKiereI+GKdehOOFnlePfB5u1jSXSqSi10bX6nQnki9OTkDUMkdcP+lflASaHlamNpI1xdmVoRADsKxxADjmdgJwBxxxwADgTgnHHAAgAObRbjmKwxvY9R5dwxuQk/VRWK2DUJbj1IjbKW5Jojk2ZSPASSGcbOVWpGnCLlOTSjFdW2P8ABqnZvwWqEVc1Y/xZruJr7kX9X4jY3uCSJngbgyFhQ3xKtJZqT9f5Y+UUTPPlti13VxHHmIQRUUUjEcQiJ0oieoXapx26gCNdW1DHdj8yE+1PzE7m45mIjpAPPqBQAZFSQKFIoIhSIjGQ4oolrKiRluie06HQzZGb+nhZf+zHSlK6i2vu7m2IzfsqtMc8vJGkB6NbSl9zP179xR8IBowztP0b4d1JpbS3N0M47WbHMYT9MDdXHZS8A6J+tx8r/DB7unhkfURMajDdkTUQMT2GyqmN2goo0EaNBALgs+g8C1K8VOpL4cH0WMya9uiGnCOk/HuFneMe8/ojVYwSWF4Eck62Q0I3yVmHZva43nWz5qcP25CM1Lsvlhu2qqp/86mKc36Rl91v35S9AoisskU0IxG9salGbhUhKE49YyTTX/fMQNq1rR6V3T5Ky3X/AI6iXfpv084+cX+hkes6PUtqsqVRbro192UX0lF+TNMMikRlChgCccUEHVh94lriGYkVYLvEzVXdMeV+tFocEXbzwyTpTyiJl1JSwg3hLdtpJerDlXcMS3cBcO/ablOSzTptSl5N/hj9TaMYXoiD4N0NWttGP4msyfnJ9f6fIlLut4DJVsc2ITnzSFqcciFGJI04KKyxwILKXJHJV9TveaTJHVL/AKlbnUywpHCsFkX+GdbUx1yBsB5tDBAyKEg6FIiSYpFisdD22LDpfVFct5Fg0ye6MuU9TpTdOzKlihJ+qLqU/sz/APVb/wBX0LgX6Ve3/Z5vWu80v3scU/tLo5tU/JlwKr2jv/Jv3G6j6bB0n1o/vY87aqu8yGqEzqsu8yGqMhh4NOfkRkEYaTCM0IysvHZvTX8R+OUv0LyUHs4uMTqR80mX4y5fmLQ4OBwAdkiOCRHFOhK6oNY/iQy6cvXxj7Ml8nBTp2BqzCqkGm01hp4afg14AFl4801U7nmS2qLm/wCXR/QrRvi9SsyyVOh5YLvE3Nd0gbSpiROU6mUZcyeqy2Pgha67xo/ZZw06k1Xmu5D7mfxS816L9/Yh+EeCZXtxmWVRi++/GX+mP1NvsrOFKKhCPLGKSSSxhIvykxVyO3LCGcaTm9g9zPbHmP7eShDcUIShaKCzIitU1TPToKanqTey6FcuarbCkcEurlsTtqWTnAfWlIcA4o0RTlDoT+IvMFgPNAKYUHJUkHTDJieQ8QMZDqhIm7CtggKUiRtq+DNkVm7BOj0Z2WTzZ/8AIupnnZHeJ2uPVmhJjdLL06fDMnV/VbBKb2oVsWb9y4tma9ruopW/Lnqzupl6dPkPSL3E/BiOoTy2RVQe3NTIxqMGNbFMkrYlIIwzCsuiDJbhbUfg3MJPo3yv5mtxexhqZqPBuuKvQUW/4lPaXqvBkM0f5FMb7FhAC8wHMZCwfIORPmO5jrOKp2jW+aMZeMZfuZ0aXx7NfZsepmpswfKQy8gxZY+EtIq3dZUoL1lLwjHzZC6fZSq1Iwisyk0kvVnobgLhOFnQWyc3vOXi3/QeVPkWJLaPo8LOhGnBbpbvxb8WxxDoJ3NfMsBm8IRjoaXdxiW/RCUdUjPZMg+Ib/HdT3ZEWNVwmt+oyQC13RF1Oo5lc5QynI44Vih9bxGdCI8pzwMcOKk8IhP8Q9R/fV8QZV/jiMBi4OQDjQRDIMmEDAChWMhxTqDRMOpCNFYyo17st4hVOPK34mv22tprqmeW9Bv5Ql3cmi6fq9bl8jPLDTtOjQ6yco1e/wCIIxT7y+Ri/aRxD8WfKnsh1qV7XaeNyiatCpzNyQI4op23bGrQvSiOqTEJMGUhNs0JUZWwGFYLAGEOHukarK3qqpHw6rwkvFMZYFIW78TnXcKTfBrGm6zCvTU4PPmvGL8mvAcO4XmvzMqtqzpvMW1548fcWWqSz95mOWJ3sbI8bmnO8ivxJfNAq5T6NP2eTMftre+Q9HUJxknGTTXimL8JjbE1x3czlKNNQn5/dlv6rzRUIWs3JJRk23hLlecvojW+FtfdamlWlmS8cL9Sy5225Ze63KRyOCqjpYFJ3ZC9nXAX2dKrVWa0l08Ka8l6+bNJm+WBVKGsVKb3W3qsr8/Ak3r0ZxxjD9N0P8RSJPBKIpQnmbHF1LERlp73FdTqYXyCyRRtTrc1aT9QLXeQne/eb9RawW46OZKwewMIhUOKcQiilNHSmc5CM5nHCGoVe4yuc/oTepS7jIAWQUjJQUACXM4KBCggCGyKQW4kmKUnugMdF14W05bPBoljpywULhe7SSL/AGmpJLY+f6jJLWz2MUVQpc6csFO4g01YZb62p5RU+Ib9NMjjnJyRSSVGb3cMSaG7YveyzNjdn0keEeNP5mcx7pWmutPGcJdX/QYkzoty4xeATdR2DiipSpkrXp0qUeWnFZ8X4v3ZEypZYrUq75Y2qXbzsQija2lsGnDAjNZWGh3TuFPrswKluG62BpvcjsOPqhelVTHVKgvEeUtLpTeN0345C5LuKoMcaLdtPCkk/DO2SxR4inTa590/b90Vu84Yr0oqcP4sPOG8o+68fcaxvZOOJZWemcpP2z1Jtd0aF9zRbXiuLQ/pX9KW+MPzW35mZUqjXRjyjqsl1YjiFGoUKz/C/wCorc30pbSTe3UqGkahNpLnWPVlmoTbjvJMFtCuKfKIbUrdrdrbz8BTTY7EpUuEk08P0GEKyT2jhenQtDKu5mnhf8R3TW46gIUEOEi5mYWYlIWqDapIJww1Sp3SCyPtUuN8EaTYyRlhxyQdRNBnSsKcDygqALDTADxYKph40wNjqLJ/RLjGC32t88FH0+eME9QvNjyOohcrPTxS2J6d7sV7V6+Uxed9sRd7XyTw46dlJS2K9cdWJDurDcSdM9hSVHmSg7ECW0KqsuL8SOdMdaZTxPIJtOJ2NNSRJ3WM7ILR05zTaXRbkla2ak22LW95GjLPXwa80ZdW1Lk9FQTZVq1Jph6F847S3X6omb+yUnzReYy3X9PQjJ2XgWUk1uTlBp7DmMoyWYvIek8MiZUpU3lbfsx/bXql12YHHwdB77k9p2vypPC3j+xMVZW11FqS5ZS6yjtl+cl0b9cFUVHO6YtSjKLytiVFgNS4crUN4SVWn59GvdEYrrfDTT9UWBavNeP9xKtqMZdYRz54GUn3QmkZWt3JdGTFLV6sVsyFqNZylgc0q+wko2FSJN6zN9WSlpqalHOffJWfiLIem+WWz2DWxz3L1p2pL3RMQqprKZQbS8wyzadcjRnp2fBCePVxyStSQzuKmzFnLIxv6mImm9rMbVOiEuqmZCOQar3CYE5GRmEEKxiFhEVSKtgjEKoikaYCFIsRsoooFUwygCmc2TssooVpzwOFeDM4RxTHToeO9YlUr5EcnZOUUHUCwrR2ThhQuBW3lysTOCCiTlqGFsNXWyxqzozwLpG1E1YT8PA6th9CNhfyXQSlcNvIqi7sZzVDyrLOzG07fyC/aMi1HcfdCrcJTrTjumSFtrPhNY9fD+wSNpnoEq2R1pjU0SeU/VAU6CznGfRkRR5oPbp5EpQuBGh1IWuoxf4eV+nQZU6bT9CWpNSQjUorOBboZpMbfDBjLwYMqHqJyp77DE+BaNRxLTpFxiCy8ZKvTeWl+o8qXDjJJPKFe5xfbBfEajnqTFfgXn61ce0P7lT4avsVIN9EaE9cz0wVx3pM2arImn2c0cd6dRvzyl+yGn/57H+aX5/2LMtSwstg/wCMR8xtyJ5TSDIAHJQZAgphTgDC0WGyJRYdMRoomGBQTIKYBrD5AbCuR2TqOsMABk5HHBmAcccA4AHAKiccAoiytGONOoJzSfRs1Gy7O4zpKUU8tdHgjPLpLQxpq2ZM7VoUoScfX3LRrulxoVOSa5X5v6kfPTl4BU1JBePSxO2vYfi7r9en5j9UVJbNfmR0rIRSlTfd6eXgd+BqZI1tPGlSzkug7oXMmsr8vIeUajfhkFtBIqhKSe45zkWrSivASVZeQbsVpCLlvgVhFBowTFFRA2BBEsdGIcrzkdfCQjLYFhokdFvnzv0RabfVsY6lP0mO7ZL0TTHgx5fmJ+vrbeyY3+3y8xjFCuBqJmPZDJiaYbIwEw+QMgIe09LnJZQOBluNMhlIeS0aolnAX/Cp+QNht0Nuc7mFp6fJdUI8h2x1s7IOQVENGi30FCFyCgZ0WuoKgcMckHjECKFYoRsdI6MA0aWRSMS5dnnBv22vyy2hFZb+hJyoqorl8Fc0+23yalw1xvGhR5ZrOOnmM+IuB42tVxjlxazF+hXato0Qb1cllGMo/YYcX6s7q4c8YXgN7Opyxw90dcUO8d8JlFsqQzQ7pxjLo8PyYK05N4aePQawp5Hlrdyg/wCZeTD+AUA9L5funJuPVY9vqW7SqNvcR2qKnU/knhb+mcZ+QjqfDkl1x8iPxN6Y1JoqdWOd9gnw/Qe3NpyPGBs2yqaItCCp4FFEPGDyLqlkLZyQh8JsRq0GjQOz3QI1rjM45jBOTT6N+CfzZM9p3DkOWFaEVF/dlhY6bpnNNQ19ga461j7szTSqXdY/pLDC2dHERXlNEHsZsi3Yq2F+ICllHchQiY8DkFxCsqZ90CpFm4bvljle5Vyb4a1edKfJFRaqPDzFP0+fs8rfOM7k8ienYaD33L1Ghz92MU/kH+y013ZShGXk2slz4H0iDTlJc2IppdF3svf02M24xvvj3cpckafKuVKGVspPDeerxhZ9DLDKpT0mlw9Nj2/0yLjlPPquhTdTt1GROxoS+FlSax6vcir62ck3noiqaTOimyLgTWnWq5eaXQg4dSa02bez6HSCjo2rqTcmsRXQaapBQwvMuEqSUYpIpGu1c1pemwY7sWUqQ3jMXhMZxYvBjOKGhIkLdZZuXY5YKNOc/NJfr/Ywy0e6N/7IJZtp/wC5fUzr6kUVyv2pE1xnRXw4y8sozG8o8zNT41f+X/5fRmY1EPkS1tEcLfw0QtzZ43f5jT4S8N/YmbqOYv2Km3yyePMk4muE3IkPhEtw9oErmtGmtuZ7vyXVv8iMs7jm69TS+zG1Tqyl4qDx82kdGNySDOemLfgguOuBI2kKc6UpSUu7LP8AMt8/Pcg6N3OCWJP2bz+5sHHNsp2jz+GSa/VfUx+7jjI7iozcexnjkc4KT5EqtzzrL6g2lgpySbxnxwN6Me6OKUsNMdQj4A5y8kxU4OcY5U0/eP1TGUtEqRfRP2f9S42FX4lBPxSI+s9znjidHNIsXZxa8qqNrDwl+pN8ZW6naT9Gn9PqMOCKn316Il+J1/lK3+xv8txpx9hr7EXO+oi/wY58PCYgOYvKY3fUWHBefLDQYphiKD85Qiz/2Q=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492447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14" name="WordArt 3"/>
          <p:cNvSpPr>
            <a:spLocks noChangeArrowheads="1" noChangeShapeType="1"/>
          </p:cNvSpPr>
          <p:nvPr/>
        </p:nvSpPr>
        <p:spPr bwMode="auto">
          <a:xfrm>
            <a:off x="1056283" y="980768"/>
            <a:ext cx="3155355" cy="36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Comunhão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WordArt 6"/>
          <p:cNvSpPr>
            <a:spLocks noChangeArrowheads="1" noChangeShapeType="1" noTextEdit="1"/>
          </p:cNvSpPr>
          <p:nvPr/>
        </p:nvSpPr>
        <p:spPr bwMode="auto">
          <a:xfrm>
            <a:off x="1475656" y="5301208"/>
            <a:ext cx="6409457" cy="7916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pt-PT" sz="2000" kern="10" spc="100" baseline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LOUVOR E GLÓRIA A TI,</a:t>
            </a:r>
          </a:p>
          <a:p>
            <a:pPr algn="l"/>
            <a:r>
              <a:rPr lang="pt-PT" sz="2000" kern="10" spc="100" baseline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JESUS CRISTO SENHOR </a:t>
            </a:r>
            <a:r>
              <a:rPr lang="pt-PT" sz="2000" b="0" kern="10" spc="100" baseline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Aharoni" panose="02010803020104030203" pitchFamily="2" charset="-79"/>
              </a:rPr>
              <a:t>!</a:t>
            </a:r>
            <a:endParaRPr lang="es-ES" sz="2000" b="0" kern="10" spc="100" baseline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 panose="020B0A04020102020204" pitchFamily="34" charset="0"/>
              <a:ea typeface="Segoe UI Black" panose="020B0A02040204020203" pitchFamily="34" charset="0"/>
              <a:cs typeface="Aharoni" panose="02010803020104030203" pitchFamily="2" charset="-79"/>
            </a:endParaRPr>
          </a:p>
        </p:txBody>
      </p:sp>
      <p:sp>
        <p:nvSpPr>
          <p:cNvPr id="55299" name="Line 9"/>
          <p:cNvSpPr>
            <a:spLocks noChangeShapeType="1"/>
          </p:cNvSpPr>
          <p:nvPr/>
        </p:nvSpPr>
        <p:spPr bwMode="auto">
          <a:xfrm>
            <a:off x="409575" y="857250"/>
            <a:ext cx="8243888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8678" name="Line 10"/>
          <p:cNvSpPr>
            <a:spLocks noChangeShapeType="1"/>
          </p:cNvSpPr>
          <p:nvPr/>
        </p:nvSpPr>
        <p:spPr bwMode="auto">
          <a:xfrm>
            <a:off x="936079" y="1484784"/>
            <a:ext cx="6372225" cy="0"/>
          </a:xfrm>
          <a:prstGeom prst="lin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baseline="0">
              <a:ln w="19050">
                <a:solidFill>
                  <a:sysClr val="windowText" lastClr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2043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sp>
        <p:nvSpPr>
          <p:cNvPr id="2" name="Rectângulo 1"/>
          <p:cNvSpPr/>
          <p:nvPr/>
        </p:nvSpPr>
        <p:spPr>
          <a:xfrm>
            <a:off x="438150" y="1728788"/>
            <a:ext cx="8328025" cy="34782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Ao finalizarmos esta Eucaristia, que foi uma </a:t>
            </a:r>
          </a:p>
          <a:p>
            <a:pPr lvl="1" algn="l">
              <a:defRPr/>
            </a:pP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Celebração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</a:t>
            </a:r>
            <a:r>
              <a:rPr lang="pt-PT" sz="2000" i="1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 triunfo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Final e Total de Jesus Cristo Ressuscitado e Glorificado no Céu, apresentamos-Lhe </a:t>
            </a:r>
          </a:p>
          <a:p>
            <a:pPr lvl="1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os nossos louvores por tantos motivos... </a:t>
            </a:r>
          </a:p>
          <a:p>
            <a:pPr lvl="1"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	Assim, o nosso louvor e a nossa glória porque:</a:t>
            </a:r>
          </a:p>
          <a:p>
            <a:pPr lvl="1" algn="l">
              <a:defRPr/>
            </a:pPr>
            <a:endParaRPr lang="pt-PT" sz="2000" spc="100" baseline="0" dirty="0">
              <a:solidFill>
                <a:srgbClr val="F8F8F8"/>
              </a:solidFill>
              <a:latin typeface="Arial" charset="0"/>
              <a:cs typeface="Arial" charset="0"/>
            </a:endParaRP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ressuscitado, é a garantia da nossa ressurreição...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o seu Nome, acima de todo o nome, é sinal de Salvação…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desde a Glória do Pai, nos envia o seu Espírito de Amor…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 ~  traz a verdadeira Felicidade aos nossos corações na 		pessoa do Espírito Santo…</a:t>
            </a:r>
          </a:p>
        </p:txBody>
      </p:sp>
      <p:sp>
        <p:nvSpPr>
          <p:cNvPr id="10" name="WordArt 3"/>
          <p:cNvSpPr>
            <a:spLocks noChangeArrowheads="1" noChangeShapeType="1"/>
          </p:cNvSpPr>
          <p:nvPr/>
        </p:nvSpPr>
        <p:spPr bwMode="auto">
          <a:xfrm>
            <a:off x="936079" y="1011907"/>
            <a:ext cx="6372225" cy="4728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AÇÃO DE GRAÇAS / REFLEXÃO (1)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50" y="946996"/>
            <a:ext cx="3070225" cy="4084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323" name="Line 9"/>
          <p:cNvSpPr>
            <a:spLocks noChangeShapeType="1"/>
          </p:cNvSpPr>
          <p:nvPr/>
        </p:nvSpPr>
        <p:spPr bwMode="auto">
          <a:xfrm>
            <a:off x="409575" y="857250"/>
            <a:ext cx="8243888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8678" name="Line 10"/>
          <p:cNvSpPr>
            <a:spLocks noChangeShapeType="1"/>
          </p:cNvSpPr>
          <p:nvPr/>
        </p:nvSpPr>
        <p:spPr bwMode="auto">
          <a:xfrm>
            <a:off x="936079" y="1484313"/>
            <a:ext cx="6372225" cy="0"/>
          </a:xfrm>
          <a:prstGeom prst="lin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baseline="0">
              <a:ln w="19050">
                <a:solidFill>
                  <a:sysClr val="windowText" lastClr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20439" y="392905"/>
            <a:ext cx="8328025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EUCARÍSTICA</a:t>
            </a:r>
          </a:p>
        </p:txBody>
      </p:sp>
      <p:pic>
        <p:nvPicPr>
          <p:cNvPr id="1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3902370"/>
            <a:ext cx="2181711" cy="2605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183" name="Rectângulo 2"/>
          <p:cNvSpPr>
            <a:spLocks noChangeArrowheads="1"/>
          </p:cNvSpPr>
          <p:nvPr/>
        </p:nvSpPr>
        <p:spPr bwMode="auto">
          <a:xfrm>
            <a:off x="804863" y="1951512"/>
            <a:ext cx="78486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2" algn="l">
              <a:defRPr/>
            </a:pPr>
            <a:r>
              <a:rPr lang="pt-BR" sz="2400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JESUS CRISTO, ONTEM E HOJE,</a:t>
            </a:r>
          </a:p>
          <a:p>
            <a:pPr lvl="2" algn="l">
              <a:defRPr/>
            </a:pPr>
            <a:r>
              <a:rPr lang="pt-BR" sz="2400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 POR TODA A ETERNIDADE!!!</a:t>
            </a:r>
          </a:p>
          <a:p>
            <a:pPr algn="l">
              <a:defRPr/>
            </a:pPr>
            <a:endParaRPr lang="pt-BR" sz="2400" baseline="0" dirty="0"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r>
              <a:rPr lang="pt-BR" sz="2400" i="1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A Vós, Senhor, se eleve a minha súplica;</a:t>
            </a:r>
          </a:p>
          <a:p>
            <a:pPr algn="l">
              <a:defRPr/>
            </a:pPr>
            <a:r>
              <a:rPr lang="pt-BR" sz="2400" i="1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dai-me inteligência segundo a Vossa palavra!</a:t>
            </a:r>
          </a:p>
          <a:p>
            <a:pPr algn="l">
              <a:defRPr/>
            </a:pPr>
            <a:r>
              <a:rPr lang="pt-BR" sz="2400" i="1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Chegue até Vós a minha prece;</a:t>
            </a:r>
          </a:p>
          <a:p>
            <a:pPr algn="l">
              <a:defRPr/>
            </a:pPr>
            <a:r>
              <a:rPr lang="pt-BR" sz="2400" i="1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salvai-me segundo a Vossa promessa!</a:t>
            </a:r>
          </a:p>
          <a:p>
            <a:pPr algn="l">
              <a:defRPr/>
            </a:pPr>
            <a:endParaRPr lang="pt-BR" sz="2400" baseline="0" dirty="0"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r>
              <a:rPr lang="pt-BR" sz="2400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2. Brote de meus lábios um hino de louvor,</a:t>
            </a:r>
          </a:p>
          <a:p>
            <a:pPr algn="l">
              <a:defRPr/>
            </a:pPr>
            <a:r>
              <a:rPr lang="pt-BR" sz="2400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porque me ensinastes os Vossos decretos.</a:t>
            </a:r>
          </a:p>
          <a:p>
            <a:pPr algn="l">
              <a:defRPr/>
            </a:pPr>
            <a:r>
              <a:rPr lang="pt-BR" sz="2400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A minha língua proclame a Vossa palavra,</a:t>
            </a:r>
          </a:p>
          <a:p>
            <a:pPr algn="l">
              <a:defRPr/>
            </a:pPr>
            <a:r>
              <a:rPr lang="pt-BR" sz="2400" baseline="0" dirty="0"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porque são justos todos os Vossos mandamentos.</a:t>
            </a:r>
          </a:p>
        </p:txBody>
      </p:sp>
      <p:sp>
        <p:nvSpPr>
          <p:cNvPr id="12" name="WordArt 3"/>
          <p:cNvSpPr>
            <a:spLocks noChangeArrowheads="1" noChangeShapeType="1"/>
          </p:cNvSpPr>
          <p:nvPr/>
        </p:nvSpPr>
        <p:spPr bwMode="auto">
          <a:xfrm>
            <a:off x="936079" y="1011907"/>
            <a:ext cx="6372225" cy="4728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AÇÃO DE GRAÇAS / REFLEXÃO (2)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543"/>
            <a:ext cx="1197897" cy="648072"/>
          </a:xfrm>
          <a:prstGeom prst="rect">
            <a:avLst/>
          </a:prstGeom>
          <a:noFill/>
          <a:ln>
            <a:noFill/>
          </a:ln>
          <a:effectLst>
            <a:glow rad="228600">
              <a:schemeClr val="tx1">
                <a:alpha val="63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08050"/>
            <a:ext cx="3937000" cy="2952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0070"/>
            <a:ext cx="3937000" cy="2889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8" name="Line 3"/>
          <p:cNvSpPr>
            <a:spLocks noChangeShapeType="1"/>
          </p:cNvSpPr>
          <p:nvPr/>
        </p:nvSpPr>
        <p:spPr bwMode="auto">
          <a:xfrm>
            <a:off x="576263" y="1196752"/>
            <a:ext cx="2700337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576263" y="1628775"/>
            <a:ext cx="7883525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  <a:defRPr/>
            </a:pP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Senhora, um dia descestes</a:t>
            </a:r>
          </a:p>
          <a:p>
            <a:pPr algn="l">
              <a:spcAft>
                <a:spcPts val="0"/>
              </a:spcAft>
              <a:defRPr/>
            </a:pP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à terra que em vós confia:</a:t>
            </a:r>
          </a:p>
          <a:p>
            <a:pPr algn="l">
              <a:spcAft>
                <a:spcPts val="0"/>
              </a:spcAft>
              <a:defRPr/>
            </a:pP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</a:t>
            </a:r>
            <a:r>
              <a:rPr lang="pt-BR" sz="32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descestes </a:t>
            </a: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à </a:t>
            </a:r>
            <a:r>
              <a:rPr lang="pt-BR" sz="3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Serra de Aire</a:t>
            </a: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,</a:t>
            </a:r>
          </a:p>
          <a:p>
            <a:pPr algn="l">
              <a:spcAft>
                <a:spcPts val="0"/>
              </a:spcAft>
              <a:defRPr/>
            </a:pP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em plena </a:t>
            </a:r>
            <a:r>
              <a:rPr lang="pt-BR" sz="3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Cova da Iria</a:t>
            </a:r>
            <a:r>
              <a:rPr lang="pt-BR" sz="32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.</a:t>
            </a:r>
          </a:p>
          <a:p>
            <a:pPr algn="l">
              <a:spcAft>
                <a:spcPts val="0"/>
              </a:spcAft>
              <a:defRPr/>
            </a:pPr>
            <a:r>
              <a:rPr lang="pt-BR" sz="2400" spc="200" baseline="0" dirty="0" smtClean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</a:t>
            </a:r>
            <a:endParaRPr lang="pt-BR" sz="2400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algn="l">
              <a:spcAft>
                <a:spcPts val="0"/>
              </a:spcAft>
              <a:defRPr/>
            </a:pPr>
            <a:r>
              <a:rPr lang="pt-BR" sz="3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“SALVE, REGINA! SALVE, REGINA!</a:t>
            </a:r>
          </a:p>
          <a:p>
            <a:pPr algn="l">
              <a:spcAft>
                <a:spcPts val="0"/>
              </a:spcAft>
              <a:defRPr/>
            </a:pPr>
            <a:r>
              <a:rPr lang="pt-BR" sz="32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ORA PRO NOBIS, MARIA!”</a:t>
            </a:r>
          </a:p>
        </p:txBody>
      </p:sp>
      <p:sp>
        <p:nvSpPr>
          <p:cNvPr id="7" name="WordArt 3"/>
          <p:cNvSpPr>
            <a:spLocks noChangeArrowheads="1" noChangeShapeType="1"/>
          </p:cNvSpPr>
          <p:nvPr/>
        </p:nvSpPr>
        <p:spPr bwMode="auto">
          <a:xfrm>
            <a:off x="576397" y="546506"/>
            <a:ext cx="2700203" cy="5062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Final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.statig.com.br/bancodeimagens/95/gf/tu/95gftugqxe3vbro33pwmdjy2q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4" r="4064"/>
          <a:stretch/>
        </p:blipFill>
        <p:spPr bwMode="auto">
          <a:xfrm>
            <a:off x="5613194" y="3847188"/>
            <a:ext cx="3215296" cy="2566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590" y="3746366"/>
            <a:ext cx="2522538" cy="2667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713" y="463550"/>
            <a:ext cx="3133725" cy="2351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404813"/>
            <a:ext cx="2554288" cy="2746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0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65625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1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2159000" cy="2884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53" name="AutoShape 9" descr="data:image/jpg;base64,/9j/4AAQSkZJRgABAQAAAQABAAD/2wCEAAkGBhMSERUUExQVFRQVGB0aGRgYGBwbFxscHBgYGhwcHRoeHCYfHBwkHBwaHy8gJCcpLCwsHB4xNTAqNSYsLCkBCQoKDgwOGg8PGiwkHCQpKSwqLCkpKSksLCksKSksLCkpKSksLCwsKSkpLCkpLCwpKSksLCksKSwpLCksLCwsLP/AABEIAMEBAAMBIgACEQEDEQH/xAAcAAACAgMBAQAAAAAAAAAAAAAFBgQHAAIDAQj/xABJEAABAwIEAwUECAMECQMFAAABAgMRACEEBRIxBkFREyJhcYEykaHBBxQjQlKx0fBicuEzQ5LSFSRTVIKTsrPxFnPCFzRjg6L/xAAZAQADAQEBAAAAAAAAAAAAAAACAwQBBQD/xAApEQADAAIDAAICAgEEAwAAAAAAAQIDERIhMQRBEyIyURQFcYHwI0Jh/9oADAMBAAIRAxEAPwCq18T4wH/7vEHyfc/z15/6rxn+9Yn/AJ7n+ehQFYRXjCzeA8Y85Li8S+sJFwXnCAfEFdd8y+kR/tNDKlmDElazPkJqscJjltK1NqKVeB38+tNnCmZJW6kqSLG/rzqTJDX7Bu96S6HrA8R4nsVKdLiVpMEBaxPj7VKvF3ELxUHEPvt2ghLzgnoYCt6K53jNUpAIAN/GkDiJyXLGR8KTibrJ14UNKY7Oj3FGJHs4vFHzfc/zVzb4mxZIH1vECTEl5y3j7dDQ3NboamfD9xV5M2W1hcwxDeGbDTry1KE6lOrV63VUPL+M8QHdDrjhvE61Ag++hHCvEgQRh1pm4CTc78j5UWwnAeNxeIWttrs2tVlu91PoI1K9BUfCttM2n40cc+XiDiEJTiMSlK1JkpdcmCYVACuQv4UWzXhjGNiWsW+oD8bzokcu8FFPvinHJeBXmlhxx1tS0gpSEgxBiZJE+6jbmWuJT7AI6BX5SKbMVrTG816Umc0xSFQ47iUK8XnD/wDKDWYrN8QEKIxWJUEiSO0XYeYPzqw824eQs3bcSfK3wMUF4gwBZwT3ZoBWUaQCJUQSAYSOcSfSl8HsZ+TrwrtjiTFArP1jEGQI+2ctJ/n3qBjuJMWlwgYrERb+/d/z1JZywpcbQr2jKlDkLWFQc7YAdHkPzp872KtriGWs1xKQlasW/ESft3eQmPboOrijGf71iP8Anuf5q8L4LSvEwBQ0gk+NFOwbLS+i/iJ9ZfDjzyo0kanFq6i0qNWN9cV+Nf8AiV+tUx9HmL04hwAe0kfAmrZwjpIvWV6ZISbxS59pf+I/rUbN+I0YVvtXnVIRMe0oknokTJNbtnlVS/S5manMWhme6ygG34l3M+kCtns2nozP/pixjiiMOsstiQCCS4RyJJMA+ApbxXHOYL9vGYkg/wD5VD8iKi4PJlOJKtgCAfW0+VHTwKZgLBvB8PTn099e5yjFjqvoDJ4qxfPFYn/nu/56McK5/iV4hHaYnElIuft3IEEXPe25etBs3ydeHIC4KVbEdRyNRGdWyCQeUGJHMUT1S2gGnL0x0xP0jutlwNOuuFxAEqWuUq1G4GqJggW3tRfKs8xDrSS7iHUFKQQO0X+K8gKkzSSxhw0G1QCr2tJi4NrxtB+VFcmwLa30F5BMx7MysqMifD4RSP8AYCteMsVebwrQSsrciP8AWHClM2GxkdYqHmeLAbStL2L1Jc0/2jqWwoK++nV7O9/fQDQ4pTuholguaEn7xKVQTAIsDy5xFapzTs8Oo6T2iVFeoq7hg8gDF9iNxSuXehky0tsL4nOsRh3nu+4oOd1orxKjpJBOrTNkyNt9hzrrl2LdW7h3XHsQXS4hGlDywgkrQdSkzBtI8QaXFY9TgOJLQbEglIJIkG6jItMfCtsmxM4jDFFm0qRJVBK1Lfbg23O/pXuL36Y7b6QrZZkoAC3jpBFhBJjqbUTa4dYcSShWoHmDcUy5pkQebGhRQtOx5eUUHVkP1ZtTmslfwP8AWheXfe+zpLCl1roTc0yssrjccj+tZlWLU2pRF7GpWLzQuJOtI8wb+6hjJjlM9dj4VZO6nVEGRSn0G8XxE84kIUU6beF/GLnyoato3UVTFtjF6mDG7wibDe0Wrt269A7gMzso/qfyryWvBezbFpZU20hqEqiVqJ94/OuWDypKlfZuGZATBEkkgAVrhmFHVZAMc7nlvbpTj9GOVdpiStQRpa71h97ZPLzPpWnltllcD8GIwzSdUKdN3Fxck/dHRI299PCEgC23wqBg06Uj93rMVmqUFKYK1qnQhPtGNz0CRzUbD4UcyawokVio5286Wxj1uk3U5HtBpXZsJ8C8brPWPdUV3EMpMKVggfHW6r1MimLG2C3oaH8MFCg2LwUG9xQxGMZnuLwurloLjCvRUke+pjGYlR0LnUPxQF7bKjukwZCk2UJ2INZeJo2b7Aea8HYZ0lWgIc/Giyv0NV7xJ9FuJB1tKDwH3T3V+nI1cik9K4rMVPoa+z5pxzYQG0kEHvFSdjMx+tcmW5vAg8we8KcfpXyjTiQ+kQh1N/BQPTxBB86T8O5aDPqARXn0jYW3pk3h8LRimgmYUoAnw8aufL9gQZqocC642tLiB3kmRNwfCOlO7HH6UpA7BWrmNQCZ/OgdbC4NPoekLnaqI43xBczHEkX+1KR/wgJH5U5Yr6QHye4htv3qPxtSVlzCnsWpSyNSypZ6Soz863kltmOG2kE8sy9QT3tufiKYkuJi6x50tY3g5/UNSiUnp/5ojhuFZwikTC9cTUla92XxvzRH4gwBcSdJ1DektFjB5Gm7A8EuhUzABmbbDyvS7nGD0LXH4yAZ5eVU4Wl+qeyTPLa5NaD2H0LdbR3inQoJSbwLKsrnPwqI9iloxepuVJBkATA5RI2jrUFjMtKWvxIVz+HuFGMBiH+wKES2pS9Wo21CDA8tz6UTkj/3GfC47WpSdCYRDqzsCecxuq0T413xOJKQFqbTK1akBQskbGByBFQsmPZNqhrtu8A46Vd1xOm4SfDb0ozjsQ29g2uySCpSrJ1aim8kKVPIC9KlT4Dc17sG5Elt5t1bhKEgqkTCIn2vKeR2pewaSjGYdtIAR9ZaI03BPbIgkyeW3KjmdZUtjDoaS4dC1KLmx1A3id48qC8Mob+uMFI7qMQ1YyB/aoG3nejXu9BLXiDSs+AOkBSupSNqGu5gVrDYXKNUqStMKT4bT76DM8RAJLbiZ5E1BfzBIVKCbbSZPlSJxf8Aw6rzL+yVxOluQEJAVzI/ShAVytAEb/KubmKKjJ3rwm3zFWRPFaZz8lKq2iUyQR3jaAL8qklCO7cCByV+tCkrN7VJe5d3lyotCyUpwgrAWQLRf5jerX+iXAkYQrJJLrhIJ6JhPu3qokPJAIi89B+Zr6O4MyrscK0mAClCQLcyJUfj8aw2Q4XgASTAEmkvF5ikdo68SEKOlQBhTkezh0nkhIOpaualHpRviDEqTh1hBAWohIUdk3AKj4JEq9KrfH44POCNQZbGlCRdWkXJvYrUe8SeZ8KsxStOq8Btv+M+hZ3OXsUpKAO7shlA7oHgkC/mRRZ3JkMhP1nEM4cnZKld/wDwikXMeK8R/YYOWUGyltjU4s89T0CB4JAFacMZQt1ag5JNrqmTPUm9Ly/P4r/x+DMXw3T/AHHpeW4V2zGNYcV+EnST5TXDKcW40+GHgQpu6QrcJ5pnmm+odLxvVb5vlC+3MhyAYGkDkYm/KmLLVPp7HUpRShYSdckpSohIKVGe4dimSAdq9j+Y7/XJ9m38Xh+0/RbZdlM0MxmLMxWYvHnRKSUkAja1qDs5mHSFkgd3vTYC9z4bVPfT0agD9J2D1YEr5trSr0PdPyqrsM4mPGn7jfj7CrYdw7Wp1Sxp1JENgz1N1eg9arBPmaziZy0GxjRyNaOZl/FQ5LKVRpUb9bUy5DwUXCCuYpblIZ+RgB3MulE8Di0wgz9pBmNrWHwqy8BwHhgmFNJPmKjZv9G+FDa3G5aUlKj7Xc2JvNecpo2bae2QMDnMtwo1CZxToBR27QQVTEJmZ23+O9K+GzGe4eY/YmoGbvoSA2GtCwZUdRMg3FjsannDt6KqzJTsfM24raSggOCb+J8oqvMzxgcWI9kDn1JkmoVZVWPCo7RHkzO+iThsVocSoAK0nY7U44LGreCXFAaibG+kTbnsI+dIwVG1NfD+eEjsggCUwVSTEcyk2EiRRX13omtcl6OGHwqgj7RtJQ2VW16RB8Bum1qU8XxShpQS2gBKSQEp9mCDPjJMEneo/FWfBSuyZlKABquTJ3t0FAsLlynDCaVMJds2ZddIK4zi5bgSmClKUwEgynVO/Xa1SclfQvGYUgqnt2gB0+2bkx0qGrhZYE/I1vw/g1t43DEiP9YauP8A3UUxOX0g6xNPbR3x3DslRB8q44LhRxQJULHYcz4/KnB7DoPeSRB6HatcfikwEgEhIOogkAADYH7xpEVS6Z0Kxy+yvcbhW0TpclQ5RI9/I1DKq74h0LWSBubTvWqMGomAJPhVa6RBXb6NO3PhW6cR4V67glp3BFctNe1sF7Qb4awyXsUyiPacTM+Bk/lX05gU/Zo8j8a+U8qDvbN9iSHStIRG+omB+/Ovq/L2SlpCSdRQkJJ6kAAn1M1qWme3sQvpKzkNoaZEanVXj8I395IHlNDuFi0WZUkElRmRvBgelEPpOyUOtheykKEK6SY91xPlQtC5aQoDSbBSehHdUPRQIoPlU1iUr+yj40r8nJhd7IUOme4EDomD135VOyRpE9xNrx4wYtS67mJOlqYB3O1uf6V5i82xLZAa0KbG0WUPkRXNR0qYXzLLWlu946FknSQBeLkXEE3muGZBOkNFUyRJ8lBXK3L40Kxrzi2ip1Q1pVrQByI3k+Vq65PLy3FHolI9bn5U3FPLIkKy0ljY1pzJmUtrWkLWJCT4jrtVGcZZqF4hxtlSvq6DpSNUgxuT1vMTyqx8I6hWOxTh9plopbBvJQiZT0iPWaqLC4Uuq8Vfmb1a3tts5tLxESK3SKaEcEulMgX5TWmM4Ne0hSUXA7yZvPUDmKFZZ/s14b/oWtIqwvo14oOr6s5eZLaudhJSetpI8qr9xBG/LlW2GeKFAgkEXsf3HOmvTQvxn0OnFAXNh1MAe81V3H3FxxLv1dKgGEqA7t9Ziyj1AmwpeVm2rdKjII0aipIJIkpSdu7I9fWomIcUpc9l3o1R4G4sPAigSCdG7uG1ICuYF+ojehZUVGd5ok6p5tJ1CEqG5FjqB9Z6Go2VYXW4AdufuoV+qbYTfLSRo3gFqBIEgb+HnXqcH+IwOtWBw/l7SBAcSCeu59+4ojiOGWHJ1ISZ5i1/Sk/5PfZR/i78KufwwSN5rzL8WptYKTB2p2zvhBKdEKASmxBMkjf+lKiMuH1ptsmxcSPQkU6MqvwRkxOCAFEqlW5N/OaaMhJGwpd7MdorTBudPiJMV2b7UG2tJHuihyLfQeF8e9D6hw6TQvDk/W8PaxxDP/eRUPGZe6plBSsyRcTW/DmVPDE4dSgUpD7PtGZ+1RtakR/eyi++tBtYSZIACiDBBi5i5HP1rliniWVj73ZkSNtjy5UmIz50GZ8am4biY/3iRHUb0/gxayyz3h3DNkSpM0yNobCtYSJiLdOhpORmSkEhsd0mduRNFMc/iG40bEdJ/Ol0q2ehzokcQpCgSE8qVpB99MLGbrXKHUd4GCYiI3ki1PXD30J9vpexLimkLAIaQBrPMFRNkSPAmm42/GJypa2hH4Cy59eNZWwyp0suJWqLAJBvKj3U2nc19J4JW4mfzrTJchYwzIZYQENi8AySealHdSj1N6mjDhJkCKoYhdAHiPLw40tCtlJKT62+dVw7iigtFezsoX/C80QlR/4khKvSatrM2wUmedVfxNgtbeI0bkIxTf8AMk9m6PWL1v4/yQ5GTfCkzdxtKjeRysRPW3hUDGZS0Tdb5J6OGPjQLB5642hC1AlpVgreCN0k8iOhijGF42ZVABQVdDAPxFcqsdQzpzc12eKy1pAlCTP8SiZ8xMVI4VzhlZ0haQvUQUkgGZ3APhW5BxLalgaUjaLajufQC1BM44MROq46Ebj9++rPjRx/aiP5GTfSHniDCsuNreA0OtIUUPJse6k2VNlDlfrY1S/D6EiVqUEpEASdzvRvF4TFJQUfWnFNkGUKKrjpua7ZRw72mGSQVJ3nSASbmPHxrfkVKWgMEunsn4POp9khUdDXrudEyBE9JvXvDnAzsHUq5HMQR8aE5vwi8h0QUXP39o8/lUCiXWtl7qlPgD4kaKXBI9oE/lQtsCb3A5U2Z3kbicPqdKZRJTpJIva03E2tQZODQllRI1Km6tRhFpgD73S9WYsi46IsuJutmF9JbJiCCAk+Gm0+6K0xmNJCNpKEmd/Dn5CpmX5Ip1tRQJQSkG6bEkEGOnLVsKH4hjs1BLgOpCdJBMQQT03HOx5im7W9E+nrbJwUpSG9rhQUNINkKB28l1I4ZynWpzTY/d1eU1xbzAJbBSAICzAAG6mk+J5HnRDKczSHO0TICiB7h/4pGbenoqwcdrZvmHCmJJSdcm+qRYXtpjlRljCujCKEnVMbn3+VGk4xKkTuSKDt8QAIUn6u+TuDpHLwmIqRt31otUKQCjIMWlUgIWCLkz7rn40KzTCLbxYIkFOlRI5eXuqzvryQ2FG3dmD8xSDm+IQorXYrUdMbwkX9Kdjt8vBGWEp7FtHcUDTP9cDjRvJi0mL0vPuJKTyn971wZdJ7u/rFPqefZPNcHoa8Nj1whJLEDoolX9TRJOYA4jDJH+8M7f8AvN0qwCgAMNJA3Ook/nXXI8RONwqd4xDP/dRQLGuSG3kakAAGuoRTflXD7Kk/aJvyIN665lwsgIls3HLkR+tO/Kif8NaFLAPhCwVDuyArwHUU6t5mw6shBkEQQQQY/I0sYzLSgE9LHy612w2OdSgAFJSLQd4obSrtB46c9MszgDJkLxQVpSUN95RiZP3B5zf0q3C4lPtGPOkb6MsvUzhAtwQ4+dYHMJgBM+MSfWmHMMeEJK1wEjnuZOwQjYnnKrc4p2KHrQnLe2TcTnTDYKlrCQNydh67Vxc4ja7oSS4V+yEAqmBM2tHjSmnNcQ4T2ZUEnlOo+pNvcAKWOIcoxRWFKUoAyEwT3V6dSFAiCJIKT5j0r/ApemxHPfaQ655xe0jujU4uYUElICfMnpzilHKs9QoKCgYYdWkz95p27jZ8UzqHUJI3BrThjAN4xBcedSyEJCDBCVk6THtW5E+htUjMuEmUo0tjs3UiCQYSsD8f+zXJBn2TO4p7WOHwXotOqW34LhUvAYpxlXeYWoahuCCO4scriKPYTh5lThV2LdoiEDmJmOe4qHmOCU/hAVg9vhD2TgNiWz7Cj5GU0wcA4xLjZbVBcbHS5SLA/L0pOfDtc1/yNxZNfqTUYTu3HSBbbp4Vvi8IlQuOVFcWzaALmorqPyHxFTeDmhSzTKRAnxHoRULL8aMKkoMQOdMOYJlPkY+FIeY5z2mJWypISkdwX70zufA8ql+RCqR+CnNDIxmuJSoqZbQpJEzrOo+kECuuHzq57RGmb6VKC4PO8Uo4nJ9J7j76ARsJUPIXBiuLmHW2rU46XBFpsRUDlNdM6K36EeKMclwoSTCStMxfmNh5xQDidxGrsUHYy4opIgi2m4BJm/uqQzh+3WO+EgXH4jBF/lXTiDhlXZduVrvJ74JUsAJG/UfiNojmKowpLWzM2DJUOkC2s5DKRpBKTBjbcEGD90hSVGP4jXvEim3m0vNg2ABPlFj5TvWuHwi1tQEQiDCjzB7wtuSFc+hNZl+VLQFBWnSrlfy/flTq4p7XpzoVNcWugUpX2YHgB1N1qPkNqkYdWhCd+XLqVX36Ct8Xki9kkRaJ8J/WuaWSggKImAIFzafCjdKkLUOaC2Gz1QT3VAHxmKIIx6iifrWGJN4KVT5UrODSZAkcwa5JcSo2RSuCKlka9D2JzxZEEj0PdPkTQLFOntJE7Ajr+5mpxy8ltR+8dh050PeWo2hQ02PWCZEx570eNJeCMzr7NcQgyq02n31DAo3lzZUQFTseRJkEGPcfhUt7hzmNjcWv60brXpk43S2hcSSbSaO8KYUnGYfweZJP/wC5FZh+HytcAbbnkBTZkeR9liGQgiO2aJkST9ojmIg2ih5/0MnE9dkT/TrDRjSpQ/EBapQz9BRrF0j31CPCLgVEEogi7ndv97TG4omzkI+rLAGygq3QVJTnrTKoVd7AOMzBLoP2ZSFCJJvP7iuXBmH7fEIZUkaUkrcPPSmJT6mB6mibfC4MrATpMHnyv1t6Vy4eJZxbpTEKOn0MKiPSqsVS3olyzS7Lh/0gQDB2AEcuvutQDGY1eKVDYlDdkdCea1eKjJ8oqH/pM9m4ZgwY/wABimD6NlpUysKTErOgkchaK6cUol0vfogpcnp+BrhkkYcI0hLg9qQO941Mx2EDzK0gQvceBFx6VJdwkEFNiNq91X1R/MPn5VPye9jddaKr4acDGLhaBoWotuJUAUiTYxHIx8asvJ8CgNGEi5UCVJuRqNjIkjz3tSpxZko7z6O7JGpNj4ageY5+FN3DmP7bDoWfaiFfzJsffE1T8hq0skiMe5bli3nWVdi4FBJKVJKI/Gg7sn+Ie02T009KSME99UxQWk6kpJBItqQRf3i/gRFXLj8IlxBSoSk2P6joR1qruLcjU04VG/NRj2kzHagdRssDYwrYmmfHtVuaMyS/UPjbQIChcGCD1naouIYi3VNvQmhnAmYdo0W1KOprYfwmY9xkUcxaboPLao8kOKaZRFckK2NTcj+IH30kcX4HtH1BKglaE3JTMgJnSDzVEnTvarDeaHaweg+B/SkTO8cZcWD3e2VogX7QJ7q9UwUjTEcwVXqbI+i348cqF1PFa0hDbMqO2lQJVMgAbXPL3VKTwzi31anoQImCSEi8QSLauceB2iiTIDg0lpKNagtFjpWgpkqW57Q0nUpJ6EjpRxTytTScOUKU5OpW6DqKfuLkJAAJixA9am/Vdo6uPA3/AN6OWScMJVh06FtqWnbSClaVGO8pQlR6jYRepj+WjC6Vq1KQAUrKu8Soge0T7PMm8cr2rzLn3UuqddbLZWojQEFTgSYCACE6UdJUYvPjRJOPLjgWv2J0BBTqlMd4rjZStpjTYfiuX0eqmn/aEPEuJaUpCiIBsRa3Lyty5bUMxWYoG3pUz6QMM52wdbaWW32w5O5nnI3kWm2/hsmsAqVB3IVbxCSQPhXli2c3Nl4VrQUdzIqNhI3MHlQ3DvaXCpYsq3iByPl+dYpxQWQkaknSdMSCNIiR08KlYhtLxMBWobpN1p8v9okfh9pI5kU9QkiOsjb2SXsvUrbmJFcMNliwY0mjfDCgR2Tiu8BLZGxT0kiZG8bxTAvLSdzUlU5ei2EqWwBgMvVsZoXxA+jt0paupAIUreeo8QKPZw4E/ZoKguNSoVsjmZNkjnJ5A70rYl5LUpRc9RZA9T3nCOqoE3A2puGW+2Iz2v4o64bUgpUkJ7pk+6DvtvsSCJo2zxE0od8hNrzcD8pj15Uru4hREuCUnrzMKEjkJkkmhhTJ2/Sn8U/RMZXPg14nihpCVdkVKUT00pAvz3PKivC3E7S32UqGhanmgAAT/eIAv8zSB2Rovww3/rmF6/WGf+6ivKEE89jxg+IS5CEkCedaYh94KIOJaCQIgQm3lNz50lMvo2UVj+Tf9KKYDM2mhAWvrdhoq/xXNSrCyr86DL+d9m2AV65F1WE+61RMLhFaQv75IWPkPdQZLjSlpAJOtUrJ3ub8vyFNjjqbDTE8h8PdRKeB7ksiNPrxLS99+fik1ZHASAcGkRupR8faNVM8uAsTbun3b1aX0ZYvtMHHNDigRzFwQfjV6reM5znjeh0w+KiyjbqakLaBuD61GCAqPG1atrKDvbpQGnLMsKlSFahCT7XTxt4i0+NCeClFsvMKN0L99rH1EH1pkKxsQL+opddwRw2LbcT/AGa0JaVeSFJPcnmZTaf4R1psVuXINLvY0zQzN8ClxEE6Sm6VxOk7SeqeShzBoiDXihNv2aWnp7N1sqpKVYHFBYTCQYUjoCLoB5pjvIPMCNwafXXApIUkymAoHqDQniDJ9f2Z9qD2Kj95Ig9ko8lpN0k8gPEUH4S4j0n6o6IIsgm2x9gzsenuqzIvyzyXqFR+lafgQzxzs1a/4Fe+P6il3LWtaNIbVCbKQpJAHSARtNwrkR405YsQpCxukGPMxe/hXFSlLEKNvU1zrnkdLDl/GvBBYyTEr2ZUkqTp7xICUg2SZEAEgnTYCakLyJ9lwrU32qRfukxGyk6dzYxYz4U3KwR8flUB1hQ5iJqd40uy6f8AUMn8UugFl+HdSsla7W75F1kkmVBY7qkoB9qTYbzUQ5kESpCmyiQQVoJlyBqJULpRAtpIiQALiGDsS7KHFK7PnB3vMXm1QuJM5aQ2lhrQFSClIFwBuQofeIsOdzQO19DZyO0k0Dc+yoYhlLbbiitlEoXcalE/aJX01SIVyi+5NV5jD2DoCgkrQRqMEqneJnTYWm9PeFxTgfSHVOIDiZuBBBUAdSTsmPW4maTONXmXMSS0CFkHtBHdKgowpPTUmJECCKdie2T/ADcanGmiFjsUYSPApMxHdURsAJtG8ivUHUhKvvIKo8JQFiwjmhQqOpsqAkx8TcD3XSbnrU3AqQARM3Sbmdlx90dFnnzp/iOQe4bONSwqQh0X1fdUf4gNumobDed6f2sUhOG+sOOFKAmYsTMeyOt7SPOqyeLcERcTyPLzVWpxZHcVfRqidrpNyOZ5zQVCo1U0TcZmbzzmrSRJ1QAYPn+IxbpGwFdGmSESpN4cGxsIQgDxgqN/CuOZYxQdWAEgA6R3RsAB0rsxjIamE+yL3G7vgR0FF/QIIcXKiI610y7DhSwCbeFcH3tSievn86J5Y2EgHSCpXUwKG3pDMc7Y4YLBslIBQD6V2y/h7DDEMKSlQUHmiIVazqDseVLrWfOJWEFCR0i9MLb7reIwpSBpW+0Dz3dRUn7Kki18XLeivWXaltvgj+l6HJtz+FSUOGLwfMV0TmHVwoPifcaL8PZwguJQ8ohImFjc2skyD76XFu3v+/LnXNy3OspJhRTkcnFyFyrc225Jp4+ijG6HsQyTvCx+R/MVU2GxC+6dSiCROxvNPPBmZdnjmHCe66AlXmSWz/8A0En1rcafFo3Jaqky8ibTXVxAPnXJDJrs7i0tgFW55C5PpWHjxkcjfpQ/P2SWFAbgpI6iFA1JVinXLJSEDqq593KlXM8wK3FhL2tKSE9O8k96AOU22oXajthxjd9Ia8NitSQoVJmaUcFnnZ2UJBvajGFzxohUFRi9kKJA8YFYsk14zaxVIQxWGS6goVzg23BGxB5HxqvuN+Gln7ZP9qi69IjtEj+8AGyxzH6U2ucRtDYLPpH5mhuY8SlY7qAI5kyfdtRz8qcf2Z/j1f0RcgzI4rCocV7Vwehgxq9d/fU5Dx2iKB4POUoXAIBP3Yt6dKNKfChKRvyINIeaabaHrDUrRwxmOCYHM7D98qhPrE6lEW8qkqwCbqUQCfgKH4h1OxNuQ3Uf0qTJkbZVjhI1ebGJ7ocUgDfQIUR/MfZ91RF5ezgu9MqWTClkKUfXy6VxxOLAEFWkD7qfn/Wh+LxKHACFtE3lLhsAAe6kWkkwN48dqXPbHpb6IWBxLeLx7Ad7VKFmBsDIiAVC4Seu41eNJ/GmRnBY1xoEqQe8hRm6FXAJ5kXSfKnDh5XbYpAWCgKkgoNjpTAg8gSLnrUj6RcuZ/0cSCrtGnkwlRuNVlAeBEHpar8HnZL/AKhPGkk/oq1TxKIPWOg5Ef8AyrbCrsofwmPMCflUdG8e+pGGehQi3lHO3zpxzTV4EqVAJuT77/Ou2OZVqKiCJEybbgH51ycc2noNyd9jz8K9edEJIi4HibW3O21YeOuOaJWonVc/h/qa5uKIRE8kjYjmpVcXHZUehrZxXd36f9Jrx49OH+ymB4HYnkRTbluUNPNpBMKgQfdQLJ3UlKkLi0kE+NreP61Py3MNPsnY1Pk5FeLihiGQM4dCld3eZNt/l4VOynPcOt7DJ1yrtWx7Jie0TEEfOhONz9HZgODV4RW2R8StKxDCQyoanmhMC/2iYnypCl09spdSk0gdlf0fLfvrCEdd5HgKnYz6L9PsuE23PWaLZSl1uye6nmDt6dDRr64Yg0L+RW+jF8eCnM1yxzDr0ODxB6ioFWZxnlXbNa5TqRcSbxzFVycMdOoXSPaInu3iDVuLLznbIsuLg+jqnEJ7MJ094H2vCQY8KZcG59iFTBbeI8g4NQ9yk0vYVKAiTp1dTJPuo7lSwsPIH941rT/M33vymrMS2miW+mi/OH+IVO4ZCyRqIgjooWP6+tSm21LOoyFbK9Oh6GkT6P8AMxoQTdDgBIHIwAT+VWKzjUKjQb+XKltDUzshsCE7lW/8vP8ASh+acONvFRR9k6SCVp5jaCNo5WvtU9Zgk8zYeAqFi8eUrKkjYCQed7ihqVS0wppp7Ryw/CLQjUpSjzTskn/qiieV4NtlJQgAXk3mZ8ele4XHodTqQZ6jmKh41kg6k9L/APigUTPiNq6r1nfHZA05JI0qP3k2PqNjQB3I20EhQkjqfjFMeX48LbCuYsb7EfuaWON8xSkJWhd/ZVF/EX26ik5ca1tLsdhyNPTPFrbb20p8hFDcbnbaR7U+VJuOz4nmo0CxudqQJ0TNgeXvqTg6LHaQ44niNU+x6lV/8O9L+P4iEkA+d9I9YuaApx7zh0pUG9Vu6ACQfE8+cVwOAI7jrxAkTKZEbjvAzcUxYl9mOqfgTdzAq+62R4rn4f0rZxClhCloShKgQlWkaYCrgeNrA1FbwTIZgLEhRg3m8XiBI9edFnMhQoJJfIa0p/uySkkSQpJWdJMn3GK9xRXhlz36xk4exjeHaaV2gMKJUgIhcFUQoXM7W8qGfTavQWUAWc75/wCDuj4q/KhGWLbRiGy2XHkpIWvUAmCDJAVMEEn1PnNWNxpw8M1wMsXdaUSgEwSsd1SCTtI8dwk86rw+NEHzu2mfPiBf9/vnXqQfSunZFClJUClSZBBsQUm4j0qZ9WSWifvb/GmN6OclsiuPgmY6/Ek/Ot0Yr+FMDwqKReuyNXK1Zs9omMsIXunT5GuGNy9SYi6evP1rxJWOd6JYPFahpV6RWmAZFSUpHKx8LV3xmHSDPw2tUNdjaY8a9vZuteExjM1pNzH8W8edNmRZziFPsJLrWntmvZTcguo2NI+sc6IcLmMbhgf9u1/3kUFQvobGVpaYXazbGuLVBc7gkg2gW8IJvTHgME+6wVXB+NNIyZoHWRteKJ4MoDapISTeLc65lWq8WjozLn1lRpyDELfCXe6nrIJEeB3JozmvD6msE7qOpRRaBHO1Pups7gSOY2pf40eAw7l+W+2+1GsjppIF49Jsp9CLEcj4UW4YfCXm5sAvSfJQ0n86gp/f61thxCzHMSP5heuv8ev3OXljoZsl4nVhfsSJ0KIHWxiPhVx5PmoWyh9IKQqLKEKB5gjlFVrwvlQcxjr0feBFpiUpUfid6fMZl6lt6dRReRG0xaRzo6kCWMj+ZSNRiw5Dc0HOYpCVFcwVRt47+VxQNniBQX9WcUgKSLdTI6z7hUDMeJmEJhxaUiIgmD423pQ1MNY/EFk6kJIP4goCR5RcVNyrjtKxpchB2CiJ/pVap4saKw2lwugkBAAUYkxEkUUVlr2hTiGz3TBCjf3CazTM2OOYvLJPe1tqvIIsR5W9OlB8ctT7K2pRyI3JkG0QK7ZZw4VJCjdKhJiRv+dMWCyUItHka9o1MQE8KKO4v+E/I1DzHIIbI06kmxBsf6GdvGrXVl46R08D+lDM0ygKBMX51nBfQXIoFzDaHFIkkpMdPKdiCegpjYzJnEt9n2SULVpBsJ0A3CDNlDcEzNxXPjjJSlWsDvJ/LpQTLMzaBl1sm1inwHSkXJZhyp9MPYrJUshUtL0GdKwZ1AzE+kT5VwweOQkrSqUNqA06QZChtMmYNxz3okzxKlSS0pxKoUC0tQCrEAaVAkApAtJMxatMtcwr6+zUz9qV3DCe7ABKVIUfZEgAg2g8qS5Z0VULv7C+RttOpWUEp7JIShIjV3r3Xa2oQCZub0wcJ5otJcKXErQ4SCmQOzWmQk/xSnunySaBYfhJSSUKQ2EGfaWVE3t3R3bVIyXCHDpdT3Lq1AJEJEbDrWRfFivl8b2kVHjXJeWeq1f9RrMNiItyrXMR9s5H41R6qJFcW0kkJAkkgAeMxVr7OGvQojLZgi4N6a8l4fSU6lIO/rUzKcnSyhCXClKgJJVsFbx6VMa4jCV6NLZ/iQZB9NxUF5G/DoxjlegTPcibiQnTHvNI5UUkedqtXPsSkImCZFhFJeaZGThi7CAEwYCgVRtcCjw5H4wM+JeoEYpzuoV6H866ZfhS8QkC8c61W13EA9fkKIYfOyykhsoEm40g/neqLbXSJscp9slPcDqDKlBQ1ATpoRw0mMdhZ/3hr/uopmw/ExUi6SnqRsaF5StK8awpKTBxDJHQfbN0vFkremOy4p1tD21xGkCVbdKGLx+FUsrCHSVGSAhZCj0vb5UsrxBZXdQ09ZFvSaIt5k3E/XSkH7oI/Impfx6K1kT9GZvOkpSEBpTaQOadMfGlbjbPdTYbSZ1EE+AF/ia69u0QQhzXO6lKFeucKqWwnEtthxKlX73eGkqBgcxG0UzDjTrYnPlanoR04rrU1l0SP3vao+ashKhGgAgHuqB3HPofDlXJl0CLjfqK6ErVJkG9oungdsdmV9QP+kD5U4KRYfvpSP8AR85/qqSSLzz8TT+03Kd9xT7fYuV0V9xZgu0xrKTGmxBCQVCJ63g3+FBvpDyIBDCkgEqeCem6SY8NqdcMtt3GuCO+ixlQsE2EJ3AVMz5V7xji8OyhKnGkvKCtSEEwNQEajYiwO5pD8YwThwulplh4AXUJjxVqF+toq3MGwhWvTBBv8Nvyqsf/AFLhzl4bKm21oAhKjpNjyPsqn31Fyv6T2sM4VpT2p7NKAnWEpsZJ53NhtTnS4IX/AOzLYypsIKm/wmR/Kq4+NqIoRB0+o8unmKA5dnCXuxdEJ7RJSpOoEpO4B8aNOubdRf8AWgoNHYpqHiEWIqWpwb2qHi1iNx76w0rPj/C/Zq8SAOsnakdGQ6tKJCdRjUdhTzxtiQp9tuU2lZuJ6Dn50OdDQSlK1BIUQNUju8waiz2+WkW4YWtsFq+j1KkKSk6XkiUye4sdb7T8DRRrEusMpQ1gHkupGklCAUkjc6wbg71NcxqU6W1qAcA+ydtpUJ2V4dRyofjuJcU2TKWyAd0upPzmk8q8Y9JLwxBxSocxKy0DcNg94+cfkKC5zn6mwUhUKNyeY6JHOf1qbiPpGR2ZAgri1wQPM0hZjjC4oqKgSSSb/wBaPHDb7QnNkSXTI6lyZ6mjnA7QVjW5E6dSvUAwfQ0ABHh7xR7g3FobxKSVJBggSeZqrJ/F6I8f81stTG8NtvwqJUPG3kRUfKeCG2jJSE3tck38/hUnA52kHce8VMx2NU4AWy2op2SpUAn06Vy1T1o6zS9OnEHDrbiEj4HY+FJ3/wBOgELupEzzJ35GbQKZG8wxSykPIbATzC+nMdfWumaZ4nRGpPvFFya6QLlP0qTJ2CcSlpY9hSgee1vlTqjhBOrVKQkiDKRMHcA0jMZkkYlxwKT3lqIMjaTTq1xC0pqFOpTIidQt8afldbEYpniyfmuQNfVT2aBuJ6RzpVyDJgnG4e6gPrDZEmRZ1BCdvDfyosxm6ECXXy4lR7gKwZA/hSQINEsBiWMRimw0NK0ONKgxB+0QTzn9ihh1LDtJrZZrm1RutZWVVJISmvZorhP7FHmPzNZWUWP7F5PALiN1fzn8zXI7VlZT2JQay/2B5US5elZWVp5eA9v+1X5D8hXuY7D1/NNeVlCEwY9tUVP799ZWVhiDmC29R86Kc/WsrKJnkZWru1eVlYEBsV/aenzNaP8As+o/OsrKlv8AkULw9xHsp8z8qhK3PpWVlD9nn4annWqqysqhCaPDWzftCvaytrwFek+u6dhWVlRfZWdDtUVzY1lZW/aPMGivXNh51lZT6FQd8P7Q8qkYf+1T6fmKyspX2G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4" name="AutoShape 19" descr="data:image/jpg;base64,/9j/4AAQSkZJRgABAQAAAQABAAD/2wCEAAkGBhQSERUUExQUFRUUFxgXGRgYFRUXFxUaGBUXFBcXFBcYHCYeFxkkGRQVHy8gJCcpLCwsFx4xNTAqNSYrLCkBCQoKDgwOGg8PGiokHyQsLCwsLywpLCwpLCwpLCwpLCwsLCksKSwsLCwsLCwsLCwpLCwsLCwsLCwsLCwsKSwsLP/AABEIALMA7wMBIgACEQEDEQH/xAAbAAACAwEBAQAAAAAAAAAAAAAEBQIDBgABB//EAD0QAAEDAgQEAwcDAgUDBQAAAAEAAhEDIQQSMUEFUWFxIoGRBhMyobHB0ULh8BUjFFKSwvFDYnIHFjM0U//EABoBAAIDAQEAAAAAAAAAAAAAAAIDAQQFAAb/xAAtEQACAgEDAwIFAwUAAAAAAAAAAQIRAxIhMQQiQRNRBTJhgfAUcaEjQrHB0f/aAAwDAQACEQMRAD8ADYz+24xew8krq0VoMRgnUjkeIDuspXicOQELeqKaNbFNOTpi9tFKn8OFWpGwN1oPckDTb+FV4XDZWtOue89JhHBe4GSm6IYXBCmIY4/UfPRTq1Mvic09xf5K91IDdSoOGhTNSewtwcVaF7uICoMrBA3JsSrWYYW+iFoYENe4CRDjF+qZU6Thpf5FTptAatI89jqDm1Hu0GUDzJlaxrfCe6X8NLBSaWWaRN/Qz52XV+K+GGjzleZ6iTzZW0jLnJzk2M6B/TzRLXw11wABJusr/U6hPh29B3KfcO4CcR46r8/JrbNHpqgx4ZSkkSotci3Ge0d8tFhqusJg5fyUPieAY6tTNV4AaL5AYP8ApC0+LwraZysaGwNkVwjiGR2Vx8J5mw6lHjeOOT05L7/UNNLwfMjhnDSJHeeSW+5GcmII1lbL2wqYenUzUTIvmgyMxOywOLr5nueBrEK5ig1J77e5MFKbpjip7RtBgN85RDfaBjmkwMw25rN04i6ppuDak/pdIT/0uN+Cz+niH1a9Vzpzn1sE54TjnO8D7nY/lIDiIMIvhPEstVpgkb+kIsuCDg1QeXGnDZH0XheV1HKQc4Ou0LzEnJpcnQcykmA9owxziGmHDnom2BeKgzyCdh/lWU8E13ZFxRRjCt5EWU4F7uOqJ/pVYjMKb47K7EV/dtgATCvHHqop3fpAEAT5IsdNu/4J1WNfZzHl1KHNhzTE8459Vmf/AFNqzTpE2mp/sITPC8UmzZky4rMe21UuZTLj/wBT/aVbWetOMPFLvR3sz/8AWqc/eD6St80+5wbQdXCB3cZWG9iMKajXAaCo0ntH4Wz47iWlwAMhugGk/wDcVD7ZznxskjskXrkxK6pY3IBt1MckF7u/i9OX7o/Dt8YOpnyHYbIbGOJe6eZWXKcYx7H9xL7eDJVh4C51yY7pY95GhITXFPABzTBjlrKWOoGed9V6LDP+mkjX6RRcWgHiFR7hBcewgfRX8MbFMMdqND0N4RNXCb2sJj0Xgo6qyqrcY43siT8OSbArzJ7sSfIc1ENOzneqEqHLWa50kEX3I7BCtiZXVE8JRvO5JJ87o33kBECiCMzIP8+SqpYF7zpH279ETlpF9rVsNwmMPumtmwJtzvOndFBk/Faf0/qPfl2UcLhmsHhv1P2Vrh6rHkk5NryZ03GLencvw1JrjDoa1vzT7h+Mb/0nWFjFlkcRVNwh6VZwkAkDoVWzLjSyq5Pk3eIf4XVHGzRJK+f8U9rXVHS0QwaA79SnWK4s+rhX0csnLYjpBM+iwVKLzoIt9k7pOnhLuluWsEYzi5MLx/FxUgaEIVplhI2P2lXsozeBGyrNDJJFgbH8rV9JKFRGxWlgdGtN1ZVeHCIt91LDcOhvi3k9p+6i+kaZPIwnaaQSm2yZonyRXD7NPMlVYe5km3VV08UM5H6efXfyQ15Gt3sO20wYlOuA4rJU6GxCQYWrIkXC0nAuGOd49AP5ZJyuKg3PgTlSUdxxjWgid0lfUIOpjzTqtYEnQa9t1ksVi3VHeGYmIH5WJ0nTzzT7eEUYRc3sOG4wsdmE2+ah7X8SL6FFpa1vinS5tH3S+jTDHDW/We6o9qsS5wpSZyytSXSTg007XkfCDjNMcexjv/kvGh+oWoqtnzWI9jeIMbUeHuADm7kASCCt9SaMpBMRceeqyutg1lZ2XebK8FQMOPJpjvBhIadUtZNQydzubprjMaGuptOmbM6NwNkg4ljAariLNzHKI0CHp+n9VRjf1ZWySpbCPiv6RyBcfsrOB4XwucdyhMY7O4AXzH9von1CgGNaI0WnNOCNGT0YkvchiMFIkdj2SerSIK0wpSJPoq69JvII4Z+2pE4Oo9PkzVGkZUq+Cl46BOwwDQBcGS4ADX5I11EFyNl1kXK6E1PAXt+60TJaAAdh9FH3DQTAUuXoq+fMp0lwVcuXWyDqPK30P4Xj2c0SWqNRqr2VZULK1KUP7qExq00NUZF0t7iuTO43Guc4gaCyGoNBcWne4/CY4jhRDiRoTKDxOAdyIPPktrC46Vp4NeMcbgtLLWWsh8XTtA1O34U20nn9XnCjgcLFaXEmQQrEto7IX5J0th/Oy8xjgGG2tkDXL6dR7RcB1vO6KwTi5oc7U7cuyat0L80LcK0xF0wohrWue6IAgDmTyRVNgBmP3XcU4MHgluacuYAaAjX1UJewxutmR4Pg5AMxb16laJ/HK0ZQ7QRMARFkppVBTYJaQYbeD6K6m619VKwQaWpWBJ65XIPL6hEmo7xC4zHzS+n/AGnFs9uUH7ohla4Q+PpVX0yWU3Fwc0gCJjdMUVHhHUk9gz3oiT/ClXtFi7saReNjb4jP1ReC4ebe8u4Xi8D8o3F8Jp1LEHnIUSi3wcBcE4VnGYjp5R+Ctzw7HMFENe7xBoGl7H8LLcGwDmYhjCTlIJsdbQtlw/gFMuaHF0HqvP8AWrVlUJflipLfkU4+sKlQFgdYR19Ebwv2MqP8ToYDz+IrUYXBU6Z8DQOup9Uc2tvKs4sMYgqKPh3C6OetYWYtOynfrz/CW+zeAyszHV3Plsm1R0BVsstUh2aVy/YqquiwVD3qTiqQDJnyj7oBDZ0HkUVRoZWydXfRU02Seg1ReafJRyyF7lcKdKnrvouhXUWLpIiyvE1W02FzjDRqs872safhYSO6M9tcO40WAaF9/QrN4fBwLq50+BT5LOPFB49UjT4bHNqiW+Y3C8xLw0Enb5pNSdku23VXVsW6q0BsTsfuil8OetNfL59yu8Xd9Co8QdJ1HKyrxeMfUBLru2cBHqArm8Me0y9+Y85siDgfG0sGuojSNfldX/QhGF6aofUYcCSnUIEKdCuPetuJNvlK0PE+FsFJ1SIIHkZgLJwGvad5uVXwZ1nxtxJU4y3R3FqpFZ0XBA+mqowWIJEATCu4mZILhY/qV1AARHIK5BbUDe+xOndwFxJtIWhoNIjW22hSzBV4eAdJsm7XWib3/ZMiqDu+SFWi13xCUl4gfckA/C74T21aeqf1KQ7npoO/MoXiXBBiKWSctwQdYI59EzwRTX7FGBMgHcpzhYA690goUnUzkeILdfyOic4d4IUDHFUE4pktndu/RVUainVcfdvi5IgDql5p1qbC7IHuA+EOE6ctT5XXMBUhzgh/fp84efkI+i1OFdBaeoWA4BjyajalSxNj0m0LbU32XlPiMpevr/NgMipocVn5TI8xzQtbiBtCGxGLn0CAq1N0E+pdvSIlIXE5QgqlVW16kodzbokwmyJMrpU8qnRbedh9UV7CrssayLev2VpFj5KFNit3PZTdIKzxoujKFO481Q1qLBDAXO0aCT5CVKBW7IY/Ch7HBwkRPK4Flj/8KOvysizxl9Z+7W3gBeBi3OlwPGu58luMJR2YFiMGcpykz1QnDa3hANi2xHUahNz9FDC4JuY1IlzvSBy69VeIe2x4+qP505IzBccFBj4ALnMIBImJ1gc4kL0VPMfVLcdgWk5RbPfXQ9EvJDXFx9wZXwyrBcXqVJBIAE2Ikxtr0XlfAsMktBPchUUcMacgkk6RFvVE3iT/AMJWLDDGqSCUK38APE+GFzMo01sf5ISvCcQynK6xFr6pxjMaWNkXMi3MIHj+Ba9jarIF4PSdid0LWmexCjp3L8MQ52oOUSevLyumHD6xkNJLiNz9CN0s4DhcrHGRci45X/ZFNxopva717HVPSpbhLdj+tRHnqrsPMjkPNVPIiRp/NV7SxTW3Nl1ln+0C9rXmmKT2tLnFxaQBJIjNoORHzS9vFCwSadVvdhaP9R0WlpVs0Ejt0G/qj2kEaTOo595UtCE2vBnMLiiYLvIDQee6ZDEEiY/nmhOIYQUqgizHgkdDNwp4d82kKeCaT3J1sKXQ4C5gGNzOpWjzRaUkqYtktaH+NhmwtpuULV45U969sNgGxAmd1j/EOknmcdFUKnGU9l4NSRIVJahsHxUFvisYvyRtNubQhYOfp8mF96EOL4EbmqAF1bPPyUU2LsW2eXV2oj/L81FjVOg2/kR8kbZ1ngVlNt/IqLW+SvDIv/OS7WdZbRF1fiKGdpbNnAj1EIQFEUn89oUxnuSnRk6+EdSPIhef1Smf1AHkSAn3GazXDJlBI1dv2CQ/0mm90OaLXMheowuU4KTVGgsikrYNXxLi0+7Y5/KBaYgX80TgMXLWggtcAAQbEEfVMQwRAEAbckLiqQdY62AI1Ep6Qpysj7weqGrVgKjSZAANyOab4bChgA3i53PXoqsU0Eyb6a91HB3INl3A17Ja6offQTaDI8lbxp76TmimfC4E6SRe40SwOMOFwXWJIgnoOaTK9Ww+DSi7F7MTNnG+l0zwNfO0hkGIudCd0sxbWQQ7Y2P2TPgoGQhoiLx0QJKT0siUW42Etw0u5ARYRc6KdbhAIuJ7K2gYN+/oj21QrArTTEtZz2aSqaWErOe15p1HMBkyLAc4/ZaPDBpcXR8NvPdOKJ3UOKfJyk1wKqFYOEb9v5CLw1ZTxnDg+7Ia/Y7OPJ3mQsTT9q3+892GBr5LTcmCLGB3USdBxkmqNZxyg2q5jc5aWy4xG8Wv2VbeCkt8FRwOxMRPooYFsiXXJ1J3TOlVtoiAt0Z7B0ntcQ+0G8qOGxYc91ov+yK4q+MUWzYtaSORIQn+CLanQmbA6FVpT7tJZilWpjag6xJ0ATn2Xp5nOFzAS88AryG5QGm8yII59lruBcMFIQPETqf5sq3UZIShofkTJprky1Rs9FQ5hzQraLHvzZROW19zyHZXVsOGgCZqfqi4aOS87GDXJnr3KmKTRf1XgCm0a9v2XOQCPGC+ysOhVSsYJlBqJR5KaM4aSM4uImEtyp77OvLgWDVv0Ks9NTlTDju6Mni2EOdI3KBoYgNqeKwcInluPotrxHgoLoNiND0WaxXBWh5Djmj0Xp8WTWkvJdhKLVMqqujdK8ZxBrHMkj4hN9NUydwoOMZnADWDt0RLMHTaIDWx1AJ9SnkWiJcDv+6oqLzE4TLdhjpt+yVYV2IrEhrA3KS0ucbCOXNRJkwLcTVJqkbNAA+s/P5KvGUA9hGh2RH9FqATma473In1QnvLkEGeynxTB2btCc4CW3si8NQLILd47KjitAl0yYgWlV4TEPp/Cbbg3HzVJOnuX6bRrqGEBbpfdB43Blolro8rIjCVJgg2KJZRFR0Ou0XPXoryaaKTVMTcErE5mO1nM0gGDs4TzsE7ZVtCJdw9r7AQOnRUVuD1B8Dx0zCfmhey2CTvkJo4jKJPP7bdZhLX+ytJ5LiwBxJdmFnSTKjwgPfeo6SJtsCDFgn9Jy5PYCUaexmqwOGcG1D4T8Loseh5FGUMSCCW+KBIGxOwKYccw7X0TOzgR3/4QeBpBvYXUcsO+2zLPxbnv967Um/0hP6Tw4N6rL0sU3PUYSLOcPnqnfCaT3NIAJA0023CqtVO0PdaaPrfCxnoU3OAnKPx9grKVdrHZdAbrKcN9rM9IMMNdSsTsQBbsU44XjGVrkgjnsUmW72W5SunTAMPSpsYGtvGp5k6lAcVwrWjOPidFtjzcfJM8PhfDB2SHEY8urVGbZWweQnbuQFn5YqOOU5IrSas8AUg0QVFXMprLqxSKwxWNZC9I0XrNUSgScGplwR3u6wJ0LT+yXxaUywbh4eoVjpoXk/YNbOx3i25wHi0bnfksbxN0PdykrZYwksA2SOpSbfwgwt3DJqdFlbSMtg68ve0zcCLHYlEkphjSHdP5ss7xDEvpAuIlo3bHzlXdW1sfVsLrutft5otrQ0ATAH8/KzNPGVKzS5gAbTIJk6kGY+SYYiv7wjKfCQD0+ndDHLGVqPgBJSlQ0qvGWUr4h42h7DceE+YU2Vx8Iv9+yrq1hZrT1PKdh3UuY306FYol0NcPEd41VlPgri7T5JrhcKXPbGxn7ynbmhZHW9SsU6SvYGfUPH2oWs4dkpkC5EIXBVHS6dRB303T99OAOt0FVo3nQ9N+6T0XX03HK+Xt/wRjzU+4lRroynVBudBv03KTvxWW2Uz0/B0Xmd1QZSMrTqJknzW55otygqsUcL4611SoHeEF7i07EE281oaeJH+Zv8AqCQ4vhUVbDUAkIzBcPAIsgTldWNkoNakW8ex725A1uZpknXUGEixPtU0CD8XKCBPWdE34riA5wa24ZqeZOqScawrIbULZIOUxvMkedkUm0tSK9N9oswVJr6xOsCSdRJO62bcQGkxHhmIi8Oy7LOcNq1KNV9ZtIGmWkkGLNAmR1HLdP6tCmXsLC3NUaHlrZtmFjB0klRBuStqheVVSKqNJ8E/q18Vs3IOI0gIrhnHnAmmRkc28G89WEahGNHgAPafJC18KyplYR4g6xBDT8JvI2S2wKNOMRALXF2kbWHdZwUXirUJENgZYM2H0TkVSbRyPVQc8Tdt+qHP0yzQ03RWcLA2dUSApVaA1g+SswzW5hJMDUQsefw/LDjcHQyOHpZnAHTdG4n2bexuZrg/eNCjafuzJbEnkjG1Dl7JsemUI1LkZGC8iTAUTckWFiCrKuGkgttCLqtt3VtHBkXKXGEou4IPTtTIU3OywTKU4vEQT3K1FPBggEnqhOM+z3vDmYQ1242P7rUxSreQ3GkuTJVSgMfTNRjmATmEeqYcX4bVogF41NoMyeqswlANFzfc8z+Fbi1JD5tJWjMUeCV6NN7QGlrrwCM0ruD8OPu5cSBy0vv2HRaR5KHwl2ka3MqI4oRbaQmt7B24anuwO5WNu97lW0OD058OYDkrajIUqTHZmnYmEGVXBrh+46S22YXRwjW/CO5Ko4jxKnQALtCdTtFyY3RNaqACSYa28n6lfOvaPjRxNWGT7ts5ba9fVeawYpdRO5fdlFdz3Nb/AO6qVS7Q92g0AtzVfFOMNYxuoc68akdwFn8Mw06TnmSYIk82xpHVyacH4MXAvqHM5wuTr26K7PpMWNqT4X15GLEuWW8L4g2vp8UX5OjdvPqm9Mhglw/dVUOHNp7AujUNjyHRXVaXgncaqMnxSV1FBSz+EZn2ixxzyDlI3BgqWE4katOzzMQRoZ59l3FuHtLi7cpVhOHnMYJaG7jU7wtXB3Y1X4yzjrRYzaYVOJxTXODNYud+wUhh2nWT1JKExHDRROdpOVxAI1ifsn1KIWze40oXEbfyfkSvOC02tdUH+WG8tpEHsuwhEK7AUQ6rUIIjM0GTAnIpbsTmikhzSPw30PqdfqpcJ9lW4hzqlcxSkjIHfEZsZ2Cg+iWibOBu0jdNOH8TOQBoDQ3XczvKr5HSEOSoCY+C4Fxa4GCLHeNQiGEOAuTrpc+aa8D4SKrXOfGV5zCIJ6zyumVX2cpEz4g7mCB9oQRyS8htIzdOgefyCm5msx9EyxHA6tP4IqDl8LvwUvFWDldLHcnj7p8ZpgOLBXkdR1BB+0oqjxV9PXxjoVGrh55fLdDmgAYInr/Pyiel8go0HDuJUHnxHKeTrD1TmvVAbJ0WEbhGkEZoPyV+GbVpBwzZmEbExO3Ypcsa8B3RpRffS6MwuJLxpEJJw7iTXjKbOFiCnNFkAxYJTi4umQnfAJjsGKoLX9weRCx9XEwS3r91tq1XKx28AmfI6r5Pi8W5kkmB4j8pTcL5GRaT3H76koajhXOzuaYkiO8Jlw7gIdSZUe9zs7WuyABuoBidUXUw2mVoA5clX6rqJRhcOQ5zUV2imlXg5T8XzPWOSMoOm/JZ72gaH1S1p8TGgSDzvr3KqqF9Sk0ZnDw3iZcQ1dL1cuL2bFyyOSpbFvH+Ie9BpUzYHxO27A7rLuYWmG6iw0v2CfcMwj3ANy7318XVNsN7K0w8PJJc2Taw7FV3PH00VEFaYbMp4XwiWzUFtQOuskd03oUMoA1+6sIXoWTmzyyvfgTPI5bEXG5UAb30i6teOioqE7JKryAuTKcXY5xMbKPCaMscCZcHA+REI/HNk6boGnTIdmaYOg/BC9fGqVG0oXBFzWGVfiWA0yCYmAL9Z+yHrcTixpmTexEW7qjC4g1nGRGU2A2HO+vdcsquiZYW1YVh8Cxu1+56prSwPwtMHN43fKG/NDUBz2t67q5lWo64DReDOttBOwIEgWnmmP6FPLFrdjyjBpFhFgZHPmVW2llktiT8zofkuoPIEPAmeYOyoqYqXAR4r22PmglFNUVSuhxqpStTfAnTULQ0uM1/CQ5rgROn4XuK9j6QMgGO6OwXDWMs0TCqDiVLij3Db0RlGiKjPGA7uAf+FD/CxoisNTgIjhDxHhDqXiosFQb0zGYcyxx+hQtfHtawh7chI0LXAjpMEfNaPKSZuqeIV2gS8gDrv+VKkyGrMhmaRNotdpFu/JXsqRbfYKriDsHUI924sqROZhgA7SOfmF7QZVke8LXRoYue6fB3yLnsisyLDdG4Pi9RouC9ne4hU1MP1vv9bL3DSG3iNR26puWnHcRi5L/aH2i/te7p03H3gguMCNLT2lIxhKFaj/dYcxDpAcR2gyB8kyrsbUGbbf8A4Smo9mdocA5oPod+/ZJUUkWDQYDj2HbQY24LAGZCPGMoy6bi2qVcY9p3AuNEABomHt8R5kX5JUcXUa4hlMGntns0AmfARchDV8O5zCfETcF2UCGn9LZOneUHpx9jmVijUqZg0G5JcQLEkzr0R+HwDsokGb6deSq4Zh3uaC7EEMnKGtyz0FgCAbrQUqbWiJJMg3JNjpc6yinstjlsV4PDZGgGM2589B0RLTtz1USvYXmJapPUxDe5UphRAunTuH020MzviIt3PJRHE53XjcmMbEjysTi+K1g4w92ptyvHJbWoFh8VhqmckMfqf0k7np1R4I+4UKvcGfjarjOZ388l4zE1d3O5/wAsrXUKsR7t8f8Ag7mOnReOo1dSx+/6Hb+S1I9RJKv9ltZ3VAtTEVHOkuNtOy8bWqgy1zgeaNayodab5N7Mfrz/AGVuSqL+7f8A6X8y76kp/rbDPV+pChjap/U7+eStbxmtTJcyo6SIPXlIi5C6myrB/tug/wDY/eJ+gXr8PV//ADdqT8L9wR9HFV11E3Ln+Su53yyP9bqx8ThJkxt1FlKnxqsP1k23uNfql2J99TIa5pl0/pfOhaPkVbwpz6bhIIgH4mkC60ISbe51ex9rGKcQQTbsFPC1D/AF4uQsCIQahRLSvFyAYQxbopvI1DXEehXyjjXE6lQtzvLoDRy1B5LlylcEoUVTlaYstn7FYp3+HDiZdnIk3McgTovFydH5GLlya7FNDqRzAHwT1mNZWSecpaATBF7k/VcuQwOku4jhrOdHRLuKtiq2LZgJ6w6y5cm+CPJfxBghthbK0djchBYkSHg6cly5TH5TmB8ObDjFoBd5iIK0GDql1FriZJmT5lcuVLq2/SZ0/lCKBuFY9cuWVJdoggdR/OaccWM06fYfRerkEPkn9v8AIS+ViOpr5IXEhcuSYcg+QZynRbK5crMiSbWiFDHDwFcuXeAjsO6w7JiGC1tly5VPJMi19Ju4Bg7gH6rN+0tBrS3KIm65ctLpG9f2Ihyf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5" name="AutoShape 7" descr="data:image/jpg;base64,/9j/4AAQSkZJRgABAQAAAQABAAD/2wCEAAkGBhQSERUUExQWFRUWGB4aFxgYGBgaHBoeIBsbHBwaHyAcHCceGBojHBgcHy8gJCcpLCwsGB4xNTAqNSYsLCkBCQoKDgwOGg8PGi4kHyQsLiwwLC8sLCwsNCwtLC8sLCwsLCwsLCwsLCkvLCwsLCwsLCwsLCwsLCwsLCwsLCwsLP/AABEIAMUBAAMBIgACEQEDEQH/xAAcAAACAwEBAQEAAAAAAAAAAAAFBgMEBwIAAQj/xABHEAACAQIEAwYDBgMECAUFAAABAhEAAwQSITEFQVEGEyJhcYEykaEHFLHB0fAjQlJicoLhFSQzQ1OSwvEWF2OisiVEVNLi/8QAGgEAAwEBAQEAAAAAAAAAAAAAAgMEAQUABv/EADARAAICAQMDAwIFBAMBAAAAAAECABEDEiExBEFREyJhMoFxscHw8UKh0eEUI5EF/9oADAMBAAIRAxEAPwD4Eqe0gG9QtcAGsCP37Un43toxY91AXkWEk+06VwkxF+J3TkC8x/RalC0k8G7ZMXC3goUwCQCInnvt1p1BpOXEUO8djcMNpMiCpSoobjeLW7IBuMFnbmT6Aa1Fg+1OGuMFFyGPJgR+NDoYi6hahdQ3HKuzoBXFqKkilExoE+xtXWWvCu12oLmkSMCvNUPFsV3Vp7mnhUnXbynymkLBDF4tu+Lse7gqF8IA6gDTyM/OqMSawWuhFO+k0BH2JqS0vSl3g/G2F4WrkhX+Fm/qESs85Mx6eeh/iGOt2FzXGyrt79B8qxlINTwaxZkrioLu9Jlz7QrjOQiIFzwJDEx5wd/QUxcJ46mIkCMyxmHT567zRtidBZEFcitxLJE1KimpFtAEk/WkDi3aa/ibsYdu6tgkIdix/qMaxPL8a8iHJxCZtPzHu5aNQZtaC9neLXrTJYxTZmuTlbeTy15g7awQeVMV2zBrGGk1PA3vK8VIi1426+g+VLJuFIMVh+Y96HvRq3QzG2yrx1FNRol17yliuI2rIButA5ACSfQdPOhH/ju2XhbTlOsDNt05184jhVvYsodTosTy5g+5qDG8HtYS8GIJSRAAIIM7g8jVeNcbUG5Mnya1FjiHsPjUvJnTUdYiuxZJqjwPHJdxPd20ChlJM7yP10+tNpwiqDA1pGUem1CMxHWLMCLhjHOvncmjHd8qr3sORSdcbUEPilWC2m/0FWbd4MAw2NfblqHnXUVIwoiRMAib244kyAWlkZ9Seo6dd9fl1oPhuAu1/ugcqqJLGBA6yOtNHf2sSe/ZIFuQoY6k8iR000HnQThvEct1yTlzEgiNxzX5V0EYqpVRuPziRiDHUx2Ml4twAWrZZLgfWCRBBA6QTrBpq7HYxr2GVm3UlZ8ht+P0oJwPglvEOMmcIWY3dyDEZUGgHM6jlT/hsEEGVFCqNgBA+VTZ39uk8xqrvYmTcRv3cVjbijRpywZgBTG0e/qat8W4FiLYYsyXAAJjQ6c4IHP8aOdpOE27WO/mHf2iZTQqwbfkGB5j18qA4oOYS3iGeRDBjJLFmAU7wdAPKnh7rTsK8RSpsb+Y7dg8S1zCIzawSoPULoP09qZFFU+B8KGGsJaGuUanqTqx9JOnlFXC9crMQXJHEsxXpAM7W1XZTWvAbRXaKaXCJgTtlg3bCuU1iGI/qAMkfSfalPh3HDbtgphbjh/6W0BBggkA66c4Gvy029ctoh71lVSCDmIAiDI89OVZSLqo102ATLmAc3hWZDGAZAXefOrcK2mkiTFxqJuXL3eX8TbVrZRbd0DNn+KNTl9h+FW/tJJKYcA7swiOeUQf31rjs1cu3cQDeDErL5yuUGQqARsDqTp1p4xnC0vW2t3FlWH/AGI8xvRMwx5F+J76lMyfhWBs2nUXrpkiQqhpnkdAYE1GuBfC4nOXJVWU5oJlWaIJ5HyPn0org7S4W8LNxBmtliHIBYzBGXTrrJIEGq/F8McU5VSSV1bXcz4Z84J+ZqjX7tzsZ70/btyJoeLQ9w5C5ibZgddDpWV8ODKyhbgVWSJIGrZWIiZ1zeYnUVrPB7j9wgcEuq7qDy23G+2prJrnBr9svnsXUYmMzIxGvKZAgz1NL6dKDCCcnuEOTddsMLpU3FubABTl/WQB+4p/u6gGsn4Gtz73YdmLFXggk6CCANZnefU1q+9KzrRAjUa72kGSuWSrPdV33FScGN5Er20iqvFrOqGiws61Bxe1ovnXi1bzKB2iT2s4Pae6M6stxwMjAaNEzv4eYBBIJgROxs4lw1pbTgAZfMkkKTz1HvEVz26xuW3ajUhycvUZYPtQxcWLKBboL3LilAS+i22AE6HfTnyArpYhqRSe0kdqYrUCfe2sYzPly5GBidcoEe5ymtfezKgjmAfmKR8dwyznt3Hm4SzHfQJbXMwgaSWyjnoPOmYcd7tLYvkMXMAINR5FRuBtI36UrOdYUgTyHQTvJ8scq5NqedX7tsEAj9PKobViDBqOiNzKbB4gvG4fK01WV+o9KL4qxLxy/GqmLwvQUxTcC6mX375UyBAmD0MGvvB+F/ebrw+VwVYDkV5kEahgY+dVL2JJYifDE/8Au/Q194DxUWMWjk5U+FjvAP6ED5V2tJ0muZzddEDtc13A2LdpMqDKBy+pJ6nnNdYjjCWxmdoHKdP+9Z/xft6WYLZmJ3/q8vT0qK3edl/iXSWeSUzmBB2Czpr5eVc5unPLToYnVthLHbfi1vFMj21cm2CrNsCpgiOe5PzpWs4t0uq6rGVgR0OUyAflTx2awv8ArGVkVlZPhYaTp8jE/Ovna7gVq1cUW7YUMJjU84gE8p/Cqcbqo09oD4Sz0IW4F25S+IdDbO0zmX5wCPl70eumRM1m+KuiwFtgeMjM3RR5+vSm3s7xEvZIPxIYjy3H6e1QZsY+pRtLVGkc2Yx4C5sNh+NUe1na5cIuVfFeYaDkPWNdeQ5+VQ4fE5SKzntdxM3cXd5+LKP8IA/EV7pcQyPR4k3VsUFjvIeJcauX7me7czODpOgE7wPhUfoNabuA8ILIb2HdVvLoVO45RG0SOekjfSkBQP5tzp7/AKU29jccVxKTs1sr/wAkEfJT9K7BQGhOOjlSTL/G+G4rB4b7zdu5bhdVVEgKoysWEDQkkD/kPlV/sn9omdhZxIgmAtwbT0Yfynz2oh9ol4PwzNoWW4kxt8WX8G+tZLaaLkagEeHy00rMmBWFEQlzMDNg7eYJGsAoD94BHclfiGozbfyxO/OKVuzmD7hC18i2W1lzEkHXfc+nlR3ht+ULOc8gasBOg69KSeHB8ReN14YbKHZiAOQHkNOdSenpx0TOlicl6Amh4Hj9sqSHBIQbGes+0nejf+kV8SHVVUAjcGQNPrFZVxzg9zDhb4vS0yQo0WYG3XkR0q7f7Uk4e7eXV9CykbFcqiROxPiApqU4FHaT5V0knzOO3PDO4vKyNKNpbAMlQANDqdutVeF9qMTZYAtmUEEqSDI00nUqdaBYdWbM9wvIn4gYJmdzpE6x5V9wYQOO8JCMJ8OviXXXlG46jNNaVFUd45WNCbXh7yuiupBDCQQZ/DSps3LnSJwTtoWv27UKtu4MsDbNGhE+eh8zTPirxneuQ6FDvK193EMx9aXPtA4h3FlSpyuwyrpzPP2A+tGOG3pCyaQPtd4gWvWrQ/3ayx83On0T60XTp6mTSYjKxx7iJWGuvcuMzMXYncnrOnkNq0bsjwa3nRsua5lGZiTE7nTyG3oKSuEYeOWrFCD7n9K07s8wtrD6BPE56QA5/wCke9dZzZoTnjYXAXbLiUX7zkDLbUII5ktMacyqx6UuN2gc3UumAyxBUTEAR8XOSdY36V1fxVzEXDduKxtFyQoXwyZUTyJ11Ovyq/Z4Nh72FuXMOWFxRqgzKfdTuJG42jrSWKg7ypMRAFyfh/b9kbJe1UrBcbjzI59J8h0p2s3cwUggqdmHMVjTcULEMQWObnBIYdCBJmNvxrSew/EJwbtcIC23IJJ2EA+w1ip+qw0oIjMbC4enxjzFVrz6ET+9aEcS7aYe2c6y4GkCBy89Y84iuuG8dsYr/ZuQ0Tlca6aSI0I86QuJgLqGxBMyZvjI/s/iap4tNT++VNGK7LAk3LLlpHwvGY+egED2oV/4fu3HIICKN2bQf/0fIV3Q683OYcbEUBIMGAgBgsWGsDXfZfbf5V3cwIDSACeYBggxyjeKM9l+HZMRLS4W3nTLDFhtAHXfTyo5ieN4S6LjPaZchEzbG50Gq6TpFTvmIb2i5UmEaBq2kP2e48tdAYklTudZU7DqCCD7Ub4uRdxUkaIF/CT7S1C+xHDwLxvAEAtlVfLJJ/GKK3SO9ZolQdfQeH8qgzsNR0zo9Mh2LeP1ikb4d7rtzcAH00HrzMeXQUX7KYiLp1gOvzgmPxNKWGR3uPlDN4mgKCSBME+U7SeRPWiP+l7tu9btpaGfMoHizc9vDp66mqXxEihF+ste6aLctQJrJcQ5Zy4kkuY8xqT+/Wte4pdFvDXHcgAIee5OgA8ydBWUWmYFQoBI28zrr50vo9rMT1I10JWxuGuKQzKVEc6vcDxuW4rk6q4+RlaZuz2M+8t3N1ibhjJcGXwmdipIlZI8NB+0XClsv3qAKpJVlX4RcQqTl6KwlgvIhhyAqxMtnSeZDlwaBqEd+MWw+AxiaZlQOI8srT+BrJrzyZ5itL4fjA9q4G2dGtn0KMbbfLw/4aze0gzQTGnXmNPlpVEjG8a+z3FZtgHbY9I/SqfC1e02WJ/iBWJk5RIEgAwSRqJ+tA8BxcWyTlLLI0BgTJj6TFXbnHDdd8wCAQoUakgcievnSMiEgidLBkAIjPj7NxLN037ouMPDbCqFj1jn8560scP4gA1xZkZJboTIjQ7RJFHcNiQLWc5e7RWzW80xzVtBmDE69DOvOky3GVnBMyFHQzuCN9qTgXY3G9S1UBNA4Lxz+M9hrB7u8NPFrBjcEQd9R60M7TcBfC4hFtvC3ZZRAJUjYEnaSQJ21qbE8bcXpxAtqYXKbcDQCBmBOaBESNo1B5cX+N5rhu3SJVCqgmQWIMRA1HWKSoZWtRtUcdLDcwT/AKMa3inMqDYZGbMYEwp0PTNPqNp0nRFxmcBh/wBo3FTca4PhsZaw1y63d3riCGBEsIkhwYDKAN+Ue1fOF9lslibF04kSSWyMPLwg/Eojlv50rqP+xQe4g4WGNqPBkmHxeQnpEzWc9oeJ/enuXjoSw0P9AYBMo5iJnzmnHijRh7xH/Df8DSBjyVtKrEFSZXqvJh5qY+grejXctPdYeB8QlhLoZ+7XQR9VaYHsTWjYvDFcLeVZJZMoOupiSfmPkKzTs7hit2y7QAzAyTyYN+X4Vo2Jv2r2Gu2lvgu8iVJaD8WkbkDoZHqRVbbHYyHmiRFu9xgWrFq2gBcRmUo2qsurDKRqOXrsQKLcCx1uyc6ZIfXMVhjO8ztqCD5g13xvB4c4Vkku9hgpaEXOVEFFkEkZyF/vDpSPh8TDhWQAz1Mb9PXp5VGMdrtzOkuQN+E4x3CMtq7iipWbmVF0ynNJDEzoAOW9N3COCG/wy2jNGa8zMRzAGk+hH0orheFWcRhHtXShzsCASR4tvDBmTtp5UXxnAlXDGyFIWAY56Qdzrmhax85K8d4ooA9RHxvZW2FJS/ncaAAqY9QDI9KV7eJdWBBysjSABEGdSOs/hT5bxGHQXLlu2lm6ZJzAzBPITlnzXrrSbawLXbd25sBcXM0SRuY8tQDTsT3eribkXb5nFnD3laMx6QNaYrfC7ZVGxQZl6ZoGwiY/lneI3qpwZwzEkadat9oHZtFJ+GYPTY/I6Hpp1FW6Adpz/UN3AeJxosYnNbHdzsB4YHv6V1ie2eZchQFSwMka6ToF2ymefU7zoIcNcBIPjT0266+4+XWo7eIUHMRJ/lGkTGnKfOlDEvfcytsx5GwmhdmcUPADGbIzHbmdIjeAfpXzFf7N45k/KSaS+CcTNm/PxeGNT1AmOlMeI4hmwrMAT8Xzk++lQ5sBRh8mX9L1AyfYflJuy7LawLuo8bZizAamGIA+env5132Vsp3rAgMyKJb+0SS0fMD2NVuD2ScFatzkzZs5ZWzf7QsABMQZBnyFSYjg5wyXGttczsvxNABG+kDQ+cmqctG1BkWPbeVPtC4rFxLawwUSwMkZjHzMR8z1oDiLD94qqAS4BBBOxAM6kwNYqTCYM4q4MwaSZc68hrqSZJ2+dWbd5beLcKugOReYEbemomtFINA5AjApY6idiYU7P9lsSt5LggkHXlHI6wOtEvtAa3ZBR/E99QQm+QowCvPNjNxeni8qvdzbUoyXblu4V7xwLpy5VksAG3mDKg6aHSdcr4zx+9irne3WzNAA8hMge0mswA5W1GJ6phjFCO/BLk2UMx4chnnGw/Ss5xakFgRqCRHof38qasHxvusOsiRMgTGsnQ8949p8qVcR8ZY7kzXTnJA5MkwzyRPVSfOG3+tcnFEMTvmYkn3NfeHjMwGwJH41HdWAOcCfnr+dD3jd9IIn37+7DKWMR6Ve4fZAVWidZy/1EmFH0JoTYTM4A/fnRfvIaV/kXN+g9gBWOOwh4iT7jLws3LmKQAC67mCpiCSdRroBH0FTcXwRVxbhAUUSFMgE6xP8xAO/Qgcql7HJmuXsR/wxlX+88ydeig/81c2D3lxmfYlnbyG5+gipGamrxOl02IZAWPG8I4ayQgUklrgGc81tjZAeWYifRYrV+zGOC2UVVCgCIGp02k7DTkKznhmFLHMTDMJadlkbeiJI9iedHG7cYeyy2bEuF0J2BPMmdTr06TrNQszEkr2jXxhgF8xk7dcCN7D3TZX+JlkgD4xIJ94FYZimNzIpMttHQeZr9A8B7SW8RmVdLtkjMDzBAMjy1+tZT277LHC426VAFu6TctnkATqvsxI9IqvAQAT9/wD2Q6SW0GCLOFnKNCZUKI25DX8aL8IdvvLgHL3bZR7PbYn1M/SOVBsDxIq6sNg6wPMUYwvgx7htCb3zGVWn00B9DHKscGifiOZhqCjiGcChuW1k6ZndvPNcePxJ9q8vCkEAoHJMoNiBOrFhqFrngbzbP9On01P1P0qt2p4ibdkW7el7EeAHmqfzfT96VKlnIRGtSpcA8Z44b7lLXhsqSsqSveEbjMTK2wNSenqBWh9nBYS0me9nYgf7O2oVRyAe6pJbnOb2rKAR4bVtS7sRatIu7eKGP+NtPMDlvTjf7QtawN26htZxFkOqHMW1UwzkkgAEzA+EQOZtZTQCic9mBPuMk7Vdl2S4Gw7B7N2TLaMrACQR/NIMqQNj70S4Pbt4PBst4Dxmcp3cgefIDc+VC+LY8/ccQq+F0+7OpXTV5YtExJW5qRAMkkAzKnZZrhLXHZ2OhJMkgcvIabVjY9XfaOxOSKI38y7gr5tuqvsTz21qfieO8OrElTy3A2YH2PvANUTjgBluIWQ8xuK8ltG0JcToC4AzDkpIYwf6WOnL0r4kfMqYoQc40aDmHJhsfeqeJZTcAX4QB+En9ParnEAbRNtj4lg6jcafiNaHPehGOxOntRVvczUaqT4BiWJ0UTqx1geXU0wcKL3CSxi2DosDkJiYltgdedCODdksXft97asl1nRgVA03+IjY8xRez/CtshMlYOnpDHz1JpWUXtHYDRuNnZwq7FnXMogzJkSRBHI9YitFwnDLeTKYdWHTcH61mHY3EqbiqTAdApPQwCp/fStL4WWVCjCGQ/Q7EdRU67b1Dy3dXAv/AJe21DNYciWJAI2Ouk8xy9hShxj7Lb9kC9bJvS0PaUGYMjOOZjmBrtWsL8XlIP7+tT4doA+VeVVu/Mw5sgFXxPzZ2yY2H+7BHs5VGdTpmLAMDHTb3npSyDG1b39oPYpsZie8RcOSLar/ABCQxgsdgh0hhzpYb7N7g+JMBMdbyx5aECfPaqUZEGm5O+vIdRmcNiZt2wf5ZOnX9YqpcYtodhtWvP8AZSWseD7orQSWm8cvpMjYzMaR5yB1v7FruUH7xYhtdM23kcuv76VvqrzC0dpnvCOHs7QPL26n0H50zv2GL2SwZs+UlBlOQheWbYSNjtMbU48L+ye7ZJ/jWvIgsD1/pjcCi+M7D4hlKLft2wfi+LxCNZygDXrHOpsmZtXtlmPHiCUxmDpaK7aTprUi5oaXGvkNeXyrV2+xK5mzDE2W1khkaPTQ6j5V94r9lItWXuscP/DUscvejYTtPyFU+oCJLpF0DF3sngu7wbN/WSx9Bp+RqrwnDgiWGm7dMo/VoHoDRXhl4fdAqgfC+nnlaubFgBMvJoP+ECF+erf4q5bOSWPkzu4wMeMKJzi8SUwrnncJA12mB+E0ucLAzqAQHnQH4T5TyPSmTjd2yiKlzMQNghgkweZBgazVXg3aJbLzbw1k6eHvQXJ8t9JpmH6DtzFZPrBHafcFxt7XEGNpgGIUA7jMEEAjmCJUj+1Tp2zuDH8JXFKMr2hLAawNnHoPC3otIq9rCcc117Flv4h8IWBp4I6jafWn7sowvWuIYdVIVlJRSZgOlwZZ9h86ZWggH4kj+5TkHI/U8TKuCpnvWrc6O6gk6anw/wDVTZxlgcYXiMt4CRtGW5Hp4cgjyFUuC9iMXbu23v4Z0RUZiTlIzZTl2Y/zRUHaDFZL7toVlWEc8yNPzINHk3bSPEUp/qjLwzLbw1oH+gM3vqB8z9KSuKcRzG9iSf8A0rP/AFMPb8aOcXxp7pEBgt4SeiqACT++YpK4nihcZUTREEL+Z/U/oKX02OySe8Z1OTSAB+/3zLvZiUF7Fn/cpltH/wBW4CiR5oua5/gFMOM4Gf8ARlk3H7q130yRv/DgZQNXO+2m80JwN21ZFu3eBZLY7w2x/PccDKG65VgRHUczWi8OupicFcxGJVSuHbRdwFC5mXXY5iBpG3OnZMhuxJFxgD3RW7SYY2kxKwQQMOgVn7wgBc4hoEgAHQ6iQOVKmHDDlrEDXruad+znZu5xCxdfvVtM11TqCwhU0XTUQHH/AC1Yu/Zdf/41h/Vri/8ARTAaFGGhX5izZIgAKAxMyTOQbZjm0HQVPe4eXORD4up6cyT005/Kg923t48yAyqgzMe8BfM7a1OMbeuBksKWn47mg9hOgHQe9EQe0SCLg/jWFKXDLq881M8gNjtt6UOvPJAGw+pp8wOAZLWXulPONySd5oVjLOGLw9sI3kPrpuKEZSOVMa2AHhhHHsk5HDF1j+G4HkS7Gf31pR4ixVwRvppyIjUelMXFsX93wVpLcZnj5DxfWl8fxGJGi5ZAPLqPMTSF7t8x5WgBCHCGju3XYgD0jTWtg7O43v8ADyfjUFT105VkXZ4fwgj7gn5nxD860fspeIGcbbOPwb8qy9yIDra3GS0+1Wra6A8t/nrQ+/cyMw66j3/z0qM8WBvCwp1RMzn+0YCp665j/hpiUOZM1niDOLyb7jQghTrr/KKq3QRELVni0rfePL5ZRFU1xTSCQNeXOonI1H8ZcgOkV4l7ht1s4zTB2/MV7A4rKzWH0gnJ+noQZrj78cpPl9TpPyoD2u44ti3bc5i+gWIk6TqenStXfiZRuo4W8UWERtp51ZVdNRWU477SL5s95ZtonihiSXI00PIa68jtQg/ajj2EC4g9LaT+Bo1wltzPMh7TbFeNTS32n4yly22HFwAuGVzDHLEaaaA776UjP2pxxw3eG/cBAP8AKg577a1xwfj8uHu3lzmSS1uCGMzDiMs79KWVNEiPx4aa2nNvArbBTMSskEmBvuRB2gH59INVxxu2HZnIgGFUakxy02HrU/a3jaXcqhlIG7aan15xQC1he8EpDHcjSfbr7USrqW3lapqPtO89x7HC8My/Fm0Ug7EGTO3TSu+D4DPavk586WyU2AmQNCNzJ2qrcUec9NoppwuGFvDqGIhjmZhpoNQPmR8qZkcIgURuPpwXJJibiuG3lZVh+8aIHM+e/l7Vo/2a4wp94FzW4LPiaQcxViBHoHA84mlnivGiyPdkoFhbMb5ju3XRQfmKs9hbF4q1y7lt2iCFuNIZ/EpbKoEuAFnNEcpOwIlmx6mAEiypiRygJ3Ec+McXNtfDmLN4VC6nXSR6Cfcisr7SXCQpIg/CwiNVYkfQmn0Y9WuSwORTCmQCesjefIHTzNJ/a8LhriqsPMuGJLeSnUxmA/Kh6f6qElzqVG+0GcaxrfBzO410G+X5mT5+lT8K4ISDpLaZv7MkBU/vMSB5CTyqrwi3ncEQ11j4Qfhtjncf05CrHE+L93/Dsk5FJlubuRBY9TEgdMzRsKq3+hZMW/rMIcNwCXL11lgrbIVWOud4OZ9eUlmHkFp8xvDxZ4BiFURKz/70n6fnSd2Q4cbaIzH4/EojTU7+vh2860rtZh//AKTdQbnDtoOsAipw15fgfxGZBWEeT/MWPsxvm3hmn4n8ccwCzqCdeeQ9NIpxuXs0Ug9gWIW5LTDKp8sqRA6ASAB5U3d61wFQcqz4jzI6ehpGUaspqOxbYxcxW7dDtlWETmV00q6vGwihEEKOm/7PzoWmFIHiYL6yT9BVnDi3bDEEtcHM8vQfnXWIE5wMcOE8VYSHgEAnIBsORJ68o86AcdsB3tMxAB+Ik9Dr7/rU3DEy2yxJzOdfTpUGOw5uW4G4bT30/GKG6nqJhXtDijdyNlK2wIneNht/TIgelcvadbO0gahwSQOevMAxB5azyoniMOpsqv8AKYHn+5qrxbAFm7vN4QsgkSecKGkGPImoTZIAnWQgLRn3AYtLksh1yglekGPQ7nUU2dleL5WjY8xyOuv40m8I4bku2AkEZDnJmJeQB6HLt9ejXZT7peDHxW31Bj8uVAa5WYwrYxz7U4k28K19BJtqSB/8Z8g0Uudgb4mXJNxzud2Mklj76/KnHBsly2R8SOCCD0IiKVOG4M4XFhDsDlB6qdj+H1oy90ZKi7MsO9pUAa239Xh+W378qBOVkySNek/nTHx/Dm5aJBju2J16KDNKve25nNryEH9KTkHuuNxfRUtGACJzTv12PL5c6QO2/FDdvrbnwqdfMnQ/IfnTd2h4qLdvMB4iIXfU/wCWh96zPiB8W8mJJ5kneixC2l2HCSusy9w8juMRZI1Kq6+qHb5MaEYZLY1JB6hWUmNPWKm4hiwbYKnxXPCQNNP558th71VTC+MqN1Qx6hZ/KqUGxJmOPfS7/wC42Yqz96wuXBtBQfxLT/HA5qRo467GgPCsHctN3oMFD4pEwP7QO6/rUWAxrWnV1lWWCGX97Udv8fD/AMVBmDD+LaM+EnfLPI9PlFKIZBpUbGYApNvzHHhVrDcUsG1dVbd1RrliRyDrIGZeRU/oaRMf2ZuYO73V1u7OYm1dM5HHSeXXXqah4VjjbuJcsuMytqj+Eldis7MI05U9cf4iuNwrIpXKviBYqWWNtJzKOpiD6UJJT29oABV9QimvDHzAubZB3Yb+8gTUXErz3iEHwgwF5mOZoRhL2ItDP4ltNMBh4WjQ5ZO2u61pHZHhCFkutkjRjqD4uQ8oMn1ocgOM2d/EvTq8bISdviH+zPZexasKl1Ee4viLOqsFOkhSdojes54v2y+84m8UcpakJZ2gqukzyk+KJG9HftC7eL3dzDYdHJaUuXYIAGmZU5tOxO0ExPLO+B4aWIdWy76A/oYHM6E6GATANGPH7dTThZHLvfmMLAE/xe9BOxXMyn2HjHoAajxPZRroZkIuIu8Fcy9NGIY+kA+dG8HgcKqM+Hv3kxCn+FbCuoPLUuAigmSYbKo3LEEnq/xa4lx2e1hsY7CMwJPdxvlJIO+5WAesUIsHabyIg3+EC3JW4ynpBBjz6e9DmwzwNNOXLf2o3xjiBuCbveZxsGQrHo0liB5k70KxfGHf4onqBl2Gm2lVoWiHVP4mpYewpKJsVgL0p07W4gW8FfJ1jDt+FKFgybNydHVDsQdVHz3+tO/aPAI+FuLdbKHtMhP95SBEalhvFczAdyTLeqHAEy/sTaIwhbm7sfllH4g1omWYJMaDSknh1+3ZtpaFu8QggwE3klj8f9U0bwPaO0JDLfI5ZkWR8nJoclsxIhqulQJjV3CskFtRPMz56864wT/xGzH4h+dWL9/NAPUmomty6qPiGnr4j/kK64O285rKAbWFu+gAE7T+/nRPhQzMo0MyT/hBafp9aH4bhklpMETv+H1oh2RtTjihMzaYD3I26UlnFGo0YzdniHb9yLakctfqatpaBIZoMgfn+tRYPCnI1ph4llfcE/Su8Bdz2oHxKIqYiVAylw7Ei3mtMIZT4DyhCSB6gE+oNOuB4zhvugOJg2wdyrEA77gGDypJx8F1J1DaHyYbHyJFR8L43iELWbN2FJMIwV184DAwfpSUrGzH7ynKnrY1I54jJc+1DCWGCWbV24ORJyr9ZP0qXtF2k7yz34trFtZaCxOXc7bxvp50h49ndmt3UtI+2ZEVdeogaGekUV7LcWI/hXAsA5TI3nkeUEfielMyEfUvHf5ikwUNxv2j9wTtZh8ZhCnfQzWyrFvAwJUiQToY3nWsRxXbXFsY+8N55Qqz7qo09Kdn4CcM/e2NbROqHdJ5aboeRqtwzsNaGLa8+tmc9u3/AFHeD0UH5/iwdRjBJYfh/iJbpWoaD+MGP3+S135uFigI7xix1kzqZAodeBLnz/f5UzduuMKsEmWXptHQfl6etLastxQ6Gfx9PKgxkkayOZ28TIUGIHcdviUfupzidCxgDoJEn9+dW1SMUy+ZX5iPzqbgtk3cSCdgZPkBr+/WqWFvZr5f+q4T9dKcSSSPA/OS0ARXdv7D+YS4VYV0YEwVEg/l5gj8q5DBDMBCfCZAKuOjCPkYqOwe7vEHYz8jpV21YDSp32B/LzH7FJJo2eJZ6QyJQ5EkxfZBblvv8JdViBNy1mGZOvPUenlpQ4FQQ9y5kKgiEeSZWD/IIn+9OtdfdLmGuBrbZGjMIOjDnH79RXHbDiFq7btOFyXXJ7wDYx/N5akfI0xbYgXY895ysi+krFh/ifOyOJF3G2vvVxntnMPHcIgZGO5Ph1A5itftcUw2y4i2FGkfedvbP5Vg+GRss+PLESDAzT5dAKcL1u++HwCYYkPdRi530BAzMSDAGv8AnpR5k1G7kaGhU0luO4QT/rS7/wD5O3p46oP2lsA+HFrHQ31j8Z+tY7x7ij2rj2Vvd5laC67HqByGumnShy8XvD/eN7waAdIWF3PHqEU1zN8t9sLOmfFIR1W4unSobnamyf8A7yQel62D8sv51hScTu/1fhUtzid7Lq0D0Fb/AMQ+Zoz4+aM1vtFewV1J+8K1zTVrymfLYD/tSphuDWLrHvMTatL0V7ZJ+sUkjHv/AFfQV2MbcP8AMfp+lMGBhwZ4dSvFH9/eOyYC0uIa3ZxzJaFsMG74Rn1GsnL5xHOpuGdrHvm3cu3mLWwUddSGWCRcE6TIg+3SkpsY+XVj9Bv6CvHiNyQysQfb9Na8cJYUTPLnVWupqHB+J4d7YY3Ftsx8S95lMgkCRPxRHr51dOOw+wxCkj+031/qrKF4jcePGZ5zmH4VcuY0AZGAnN4nG8c4+f0qY9JvzHjqgZQGGGUnMpM7A689fSi3BuEi5eWY5sx/pUGS2vPX6zyobh8UGQDKcwbcnSIOkR+dMnBUU3O7ZSBA05vl1C+8liOcD3pysVBk+FQ1QphOxr4h3bDeBDE3LhMkH+lYnUDdonfQb3rHZv7virL5GB2LTII2n1nLTJ2MxKd3eKGT3mvOPACPzqzxPF57bDmFLfI6fX8KSBqUG94TuVcrW0D46yUxfKLgBHqNG/I+9A8fabDYkn+Vj+OpFMnaNO8w6XV5ENp0O/5VT4jaN/DAkSw2b0/DzrwG1wQ3YyHF8PW6hA5iVPmNRNK9sj4oIP8AMBqVI3InmCOe9MPB8QV/hvv+4oNxlGw9+dCrksR0M6gx6ikup4EtwuJ84teW6gugjMvxEAiY5gflQ/C95nW5kZUeALhUhfJp589qiTifda22jxZlPSdx++tS4vtbiriOlxsweAZEwBEEba6DXWvY8RVaHEa2TfeNCY5rYCsuhIMR5XA6eai4nyYURu4hroCplCHVjrJA5Aj6nesxfjTM23j1bMdNjmJ31/m086L2ePrh0JtuDlX4S05znI013CkHbkfWhfAwqpgyobNxb7UXHbEMrSApOXzGsN5zt7VTwjNb1XnuDMH1FfOI8Sa/czERpH1J+ese1c2o1kmuqq0gUicgveUuD95dtcaKElQyZlKmDI1EHp+xUuAIlY1E6UKuuusa1d4O4JAnUGaB0ABIlXT52bKAxhbiakXZohnkI3M6H2iue0GFghhsQCK54ZiM4yGD0nr68jUJOpA0+iQ6MhXzvDd3Co9rxCWkJbPNS0ZiPQCfYUg8ZYm84Yz3ZKCByViPmdT70727ha4mulvX36/SkbFNne6/9Tsw92n86PpNibnN/wDqjYV3P5CS2b5CFZOUmY6kAgfiaZeN8XexwnCLbOU30ZWI3ChiYHSZGtLC2fCT+9jRnteIwPDQf+E5+ZWqyAWH4/pOQ5IT7RTtWemtfLoJJmrdi/C7D5dK99+mcwn5U+zJdIrmcWrahQQZPMVfsKHBU86Eh96uYC6YBG4oHG0bhcXU5x/CWtEZvhOxFcC4AKJ8d4kO7W1u3xN5dB6mZoVbw8iZHpXkJK20HIoVyEk9+8CvnUR1Gg1r61jwTI/OurMQN/yohBNk7y5wy6uzRrz6fSp+JKANI9o8qHXd8y86uXXzWZO+1LI3BjF4InzAYfwSGWZBykrI9t9aL8dyhV7tHtnKoIiAYA1md/Pzodb4PegNl+hn12og+MxCeEKIG0qdvf2+Qpbgk2I3EQooxo+yW63+sgmM2QqDzIz8/Sm3hl9dC+gOZW/sy508orKOCYjEo4dADplKnUECOms9PenXB9rSid1cw63C2eCtwocs5tQy7gtvPMUvIpM9t2uNfCbINp7DbqWXflsD6RH0oVw/vMO1y0ysdDEDcAjUecUup2uxgc3O4VnECQ4AYDYkDZogGNJGwov/AOZTvZkYRu+AMTBAPymPWNqFQRtMYX94KxFt2JcgIRJXrE7edBOOcUFy0JEMDrz+vqB8qP2O2a3ZzYVxrDLKwJ3AJIJFKnaBL1xyyWiik6JCkQNtc0kwOlMGM3C9apY4NxbDWVZb1lWZxpdMnLoNtCCJ6gH1ri5ZW4fDftsOXjXTyiJ+lLpV8mVkiDp4TMfnVa3YPMevKt9He7hDPXaaDwfs9ccEA2D6sv8A+utWLXAPGQ+T8f8Ap6Ui2LaDeB6tB/GrllLRUgmDy1kfPkKmfEfP9v8AcsTKSN6h7iPAVQkresjpPdf9QB+VAuNW8MtuFYPdnVlXKsec8/Tz1qHD8JdySELAbQDDHkJ5671zb7PYlyf4F5iN4tt+nlT0WqtuJK77HbmB1WNd/ai/ZzhZe6GAIC66fSmHgfZO3lV8QXAIJyZGUjKJOcuuVQByEmnnBXLNpcqQi7/FEREyd5kgc9TGmsB1HUFQVUT3T4BqDNErF8QVxku+EpoLkaejjl/eHuOdB8nduDP7/OnztTwSzfVnIbOF0a0rNmPLNA8XrvWcnh2IAA7m5r0Vtf8A2xNLwAMu206TdVoIveGr2NPdXG2hdP36wKWQgye1Fm4VjLilRYvEc4tnl6LUeH4KwQi4mIWY1+7lgPfOPwp+JQg5k3V9SMzCgaA/vOvuf+qB5Ot3KdNPhJHvNXe2Fv8A1Hhun+6bT/lq1iMgwrWVTEu5AKg4VgJDKdw5gQCNudHV7K/e8JhJZrbWrWUjIZBJGhHLb61moggnz+klfSwq+0zaxgA2/hjqedd2eDBjAOtPw+yK5c2uj1M/hG/vXeD+x0z47mf0BH400vtdxAC8VEXF9nyIAjbnv9Kp4WwQ8AevrWrr9kNvofc/51MfsuXQd4qQI0Mdegk79aD1tqMYFS7Ey7FcIm6xCk6n8a5t8PYTKE9Br+la7Z+za0B4sSR/dIH1O9ev9hbCwRfbLtJYHXp61nqkCZSkzGWwZH8rRXFmxW0XOx+HIg4ggf4fyr5b7D4FTq5Y86319uIPpi5kWH4ZLTnH1H5VcxfDCiEgyInT5fia0e92CwTE+K6OmUhY+hqvf7AYaDkuXZjQO2YfQDSh9ezN9MDiF7OLZvEEPv8A518u32YgMsx6f51cFzTWoCRM1PqIjgLnSQF0VDG8rofPrQm5hEe67BVA0UROw3Gp/qNXeIXgqR1MR+/lXGDAAAjUDX13oNTEQwgEtWcNrOmnkKtrhwfiCn/Cv6VVXEx5V9u3TIiIPnXld+0xsak7yPiHBLV0ZWG/NYU/QCfeqd3sxaVVyZyc3NiSdI35ATRLP1NeLkuk8lb5kgfgtYWybm57Sm1CRJwLDACbKnTWZYH2YkGubXZbCtr92tx/d1/Gi1orua+m4JGUxSwz+ZpCjgSTCcGsIIWxbEbeDb06e1X2YZDlTUK3Lop09OVVlxbRFT4e+THTanI58xLqJW4Ai28LaVhLKgBkzU1/Eg6ae1CcKGyLmK7fvSu8Ri1RZPykVnf3QiB/TvCiYog7MR5Hb61FxbEq1phJU6NI38JzHz2BoHZ7TJBGUzy00+f6VE2MJdYhgdGB08J3HrFEKB2M9obuJ1xrtGmEQLN25mDeJbgzLykZufMctKzbF9tsYWgYi+iZ5knUD25xyBj05NOPu3Do2VisqdNyDv5zofc1RYqR4rKnXmF0+lNVlHae9M1zPcO7eYpHRmusbWYZi8PCweaATJABPKRpXztd2ru3wBhsqqHNzw3VfcFSMpUEg5pgg7nlVLGYC22gtW0JMFxAgaCdI2qHG8DUSs+HISBmBkjeZBJmRGumtaClzGRpJgO2OKw6IDNsGWAtO0Eeakso32BHpRvB/ajidCO6ur/a8J9yphDy1HKgeCwlu2FYSQeomNZMaypBAOnSrWRWYyiE8myrmiOohgfStsCZosbxlwn2pNcbIyiy/Rl38gZg+4E1eXtBdliG6SOhMyR5Ty5UiPwSyRHjA6B5B84Mx7UUtMBAkxGny0rDvxPAAdozXeN3GgF/yqne4l1fXpoaCLcDqIO+01x93AJZmEeciBS2C94xbHEIYnirEeBvfSokx9z+bUVDau28sgjT6/KpUug6kN8jS+IzmWL2YZfCIPuB71fvYYIqsdm0mefShy8TAEAZhEQdveqSYrdCSQdgTIPtO9HcXRhkYgDmfrXjjqCC4VM7jyqROILOqfM1m8Koxd6Rp1rl7hYxXq9WtMWVMW3weQJ9dco+UH51JZuEQa9XqOhUwEy2L2tdtMxy/SvV6iCjSYBJ1Cc4nSJ10rnBiWM8lHXnNfa9SABRhkmfMVicp0Ee9fBiGJ35V9r1Bj3EY20sjHNptv0q3bxT54LT6afhXyvVjbT1CDi5Ptp9a5a7HKa9Xq8eYQ4lfiTBUDRz5aeX51DeklVnff6/pX2vUINGGeIG4lfKXlUaghf/AJFfwFd8RwYIDcxPv6xvXq9TieII7yibSgwANf8AMflUd18hJGvrtzPvXq9RDmpjT4LkACPC4mOhnrVWwsvH1r1epkVCx031qzgz4tOc/v616vUQG0UxNwHxJhbuQBpOmp0nXSofvTNvGnlv516vV4gQwdpNbxjEaGPlUycYddBtv+/lXq9WACeJl/DYvPMj96H865xVgDWN69Xq92gnmfe+gEbkaT1qqWkzXq9QQjzP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6" name="AutoShape 7" descr="data:image/jpg;base64,/9j/4AAQSkZJRgABAQAAAQABAAD/2wCEAAkGBhQSERQUExQUFBUWGBwXGBgWFxcXGRUYGBgWFBgVFxgYHSYeFx0jGhgUHy8gJSgpLC0sFx4xNTAqNSYsLCkBCQoKDgwOGg8PGiwkHyQsLCwsLCwsLCwpKSwsLCwsLCksLCwsKSkpLCwsKSwsLCksLCwsLCksLCwsLCwpLCwpLP/AABEIAMoA+QMBIgACEQEDEQH/xAAcAAABBQEBAQAAAAAAAAAAAAAGAgMEBQcBAAj/xABLEAACAQIDBAYECgcGBQUBAAABAgMAEQQSIQUGMUETIlFhcZEHIzKBFDNCUmJyobGywSRTc5Ki0fAVFhdDgsJjg6Oz4VR00uLxNP/EABkBAAMBAQEAAAAAAAAAAAAAAAECAwAEBf/EACwRAAICAgIBAwMBCQAAAAAAAAABAhEDIRIxUSIyQQQTcWEjQlKBkaHR4fD/2gAMAwEAAhEDEQA/AHlpwCm4zTqiuM6BSLSwKStOKtYxwJXkGppRWnoIdaATiQ0sw6VI6OulaIBtMP3ClrhjfSpcUdPpFWMRRB2CnI4Sf/ypghp5YqYUgmDlShgR2VYnDUpYrUaNZWx4TKD3mo4SrySIWqreOlkNErpFpllqW6WNJZKaITuyk9aPA/dVy0dV2yk9aPA/dV20Wl6oycuyGY6Q0VTBFSGSlAQHWmWSpzRUy0fZQMQ3FN2qU6U00dYIw1MOtSrUy3GsYZy6Vy9OuKaIrGECu3rpFJrGKxBTi03Fwp8VMoeaQCxPM2AAuWJ4KANST2CrzZm6s8tizJADyI6ST32YIp97/lUTYGHzSO/NLRx/RYrmdx35WUeAYczRvgZANK6ceFcbZCU3dIj4XcjDr7eeY/8AEbT9xMqH3g09tPYOEEdzCiAfLiVUaMfPBWxAHE8fA1G2nvakbNHGDNKFLGNLXAVS3WJ0XQHQm55A0NY/eJ2zfCcUkEb4bp4xEVBJ1HRF3BLm4a+ULwp6S0JyH8Rg2ilMb66ZkflIosMwtwYEgMveCNDo4sVDse21CxMkssiwRIskcvSEh52UBY5JAGZ8oTq6g2NsvGi1I65ZqmWjK0MxxeVS4Yq8F7qfhXSlGPJFSxDenEFPZaZAEBdK8Y6WBrS5BpTAI+IXSq2RauJV0qqfjSTHiQZkplhUhqZkWjEYe2UbSrfnce86D7aIVFDWD+Nj+uv2kCiwR1VkpdkYx0y6VLZOVIMVKAr5Y6ZKVYSxVWbSlWO2Yks18qLqz2tew7BcXJsBfUi9KESyimGjpMcEz8FjjH02Zz7wlgPcx8acfZmKUXAhk7lzRMfDMWUnxK+NLyQ3FojhdKbKClwzZiVIZHGpRxlYC/tW4Mv0lJHfSMREOZphRlje5pplp57W15U0KJhBr2au5K9lrGKeAVNiUaVHw66CpUYqRQVsTayRQK7m1wZToT7TI7XtwHXC+B7qtt59uDNFh4ZAHxJyq6n2VtcvmHAeyAe1wRwoPDmNSuZQIiVIdSQyPolypBUFGyltQLMbdW4p4p2Mc5d1zqomhkYkmwMGQKdWX2ZMtuBdh216XLSaOVrYQ43by4OGAwqOlhxDxZSbM40aTpCt9FeTIx55iR7VRt0MFhAR8KkjZsuX18oAyXLZcha2W99DehBsSZsSZjlVpbvZOC30AFwLnjc63N+FXuyt2J5o5Ew8cKsxBaWdFZivyirnMA3YQD7q5Mniy+KFRug927gMFC+EmVIoz03RgRhUDmRSqtlW3SFH6M87Ak1cxDWgfZ2xC0mCZpQVhZ4yMqMc5XPH1ipK3Mdri3AWsWo/hUVAdqmeMdORrau5edKtWAKAHZToNIU17L20yFHRXS3KuJwpS0wCLtKXq5PnrIL9lkJ0qvvdVPMqD5gGpu0j1ovFx/0pP5VXwm8afUX8IpZjRGXWmH40+1NkUYjiYvbj/aR/9xaK1BFC0JAdD2SRn/qIKLCtUZOXY2X1pRrwI17a8x1FKKVO8m1hhYGltma4VF4ZnY2Ve4cSe4GqLY2HZj0khzyPbMx7uCgfJUXNlGgueZJMH0wY9okwZKOYunOYoVvmyEIoDcSQZT7rc6stm7agXCHEq5eJEZ26tnGQEspXSzCxFqlkT0XxUk38l5NPHCuaV0jXtdgo7efcCfAE1SYn0o4BI2Yyt1bXXI2e1wpOXsBNieRBHKsw9K++rYiX4PGVMKe0Movn64zB+OqNYjQcRrxIEZibZrtbQZiTa5LEeBLMfEk00MWrYjk7NX399J+FnhC4cO8itmjlHUeGQZWSRQQSyn1iMDbhaxuDV5uzvEmNw4caOoCyrzV7a6fNOpB7PA1iUOJ46W5+Ro49GOItjnXlJhyfEo62NvAnzqnFJUhX5NIEN+Nc6K1SGFMycKUAzauZBThNJvRMVGE4CpkYqHg+AqcgqJQhbU2KZhdJGhlGgddQRxyuvylvfvFyRzvn+12GEKRyIjujSIyZmKSQyAyKTbKxt0jAHQ5hxuK07F4+OCJ5ZTlRBdjYm1yFGg1JuRQeseH2hjekw86iRWjKo6k5zEL5mRirWvYWB+Rc8avicn6fgnNLsFcLiIzFG6+2hJYhTY52LkX1uACRqeJFGuL26yYZvbZGiyqIzb2iQ8jW7AUseVye0gf21sTE7PnkMkFo5Cz2ju0eRiMwDZRZbm1iBa+vK5FugIspCM2p+UQRluXCKOy7HU68KMo8hoTpUJ3R2kks0ccDTOMyO4yQxpZSJM0YsGUKwUkLqQT23rUojQBK0WAnXESkmK7iyp8VIQcsiqgF1EfSKbk2vcak0e4WQMoZSGVgCpU3BB1BB5i1jUpqn0HslgUrLTSPTmagA6g18eVdK15DpXEFzRAOoKS3bXTwrtqYBA2jq0X12HnDNUDDN6qP6ifhFWW0/wDK/bJ9t1+4mqrZi+oi/Zp9iilkPE5LxpljUnELUVhz5UYjDOKey37Cp8mU/lRnIDc2rOtpbWUIbOY1KllbhJLwAGHW12uxUdJa3W6uYkEXG8W8JiwoDECRUjOJObJkuqs8QIuekfUWHANe4ut3ckI1bCbD42NywV1coQGCkHKew28D5HsNPO2lZfu3tGYth2QspxEyEhbLeNPaUJb4pEDr8lR1vaY5U1BzS2K1RmnpIk+GGLDqwGSUWLHqvNcersdGCrfN3tYaqaul2F0MJvYl1GcW6pOUIRY3JFhbW57b1Q+kzZIhePEJ0kaXMjP7cXTZ0ZRl1MZJDkkWDE243q92Xt9cbhEmAsSLEa8RobX4jmDzBFSyXRfHXwYrvrsIQ4hBGzESAAByWKZcsajNxKWygX4WtrVbtDYJjSW7HPEwBB0DC+QkC1xYkEXOo1sNK1XG7oh5ZcQzXZVzRgiyp0XrFHO4Li57aDtp7CklwsmIMbxplEnWfpZpmY9QsRZVQZgb6ubd9Vjk0hJw2wGivz8a0X0Tx5sc545MOfdmkQfdWeOxXqkG4NiDyI0tWs+hvYrrHNiWHVlskfDrKjNnbuGaw9xqsuiRoDLY1HdRUuRajSkVIJGJ1ruemy1/64U5kPbWMU2D4V3a224sLH0krWHBVGrOfmqOZ4dw52qq21vAMJCHKM5ZsqgEAXsTqTwFgeRoOm2RjMdbFEJIGuAquB0agkZAG0HbxvrrQhByKWiLt/eWXGOC/UjU9SIHRfpMflP38uVqmQxLKAcqBgCUZVyHP8kkqRky/RA4C967FgEjsJ43hPC7qQv74un20nH4JsMelj60ZsWHEAfPH51mnfg6YxhXkPtx99nmlGC2kTJHLZYJJLZ0kAy9G7qB7YOhJJubG4aou9e7MuxnM8SmbBsRcgAPhzf2XAFmU6ANpyBtpcQxUKyqGGVQw1YlQFIu+YE+yeJLXv1ABx12ndXan9r7IeOUgylHw81wbdJlsJLaGzApJ7+6qwaf5OTLDg9GPbZ3hxDoMRr8GaY5EIF0Kq0Ya/ME5udr3HOrzdveCbDqrYYo8LDMcPISFBOpMTgExH6NivcKtMFsFsTs2eGUASxu8b2HBrlbgd0qOw7rUFbs4pipBVVF9AvAWsGU6Wvex/1cq2TpMfBUvQzWti7+4eYhJD8Gm/VzELm/ZyexIPA37QKJWOludYrLjI2foXUEMmazAFTrlI158POiz0b49xLPh5JmaGNYeiErAlGkMiiJWbUghNFueGnOo0Nkx8d2aAlcQkGlOBam9b0CRLzV4mm7nSl3t404pCxzaxftk+5qrNnfExjsXL+6Sv5VY47/ACj/AMdPtJX86q0lEGHVpTkCrdswIsWN7W4k3NrDUmll0NHselN6iYXBfCHykEwofWXGkjC1odfaAOrctAvNgK/Zm3GxTyRpG0IUt6yWwICEK56I6q4JFla2hBPApUzZW3IzB0cZERW41Je92OaTNoXJOZrniTfgQSrfFDr1dFLtSN22hNLMy+q6FUaNbMiSOQTne+RtWJYC+gsVBN67eHFxySqVBEYUsrOG6PpAWZppXa5nst2AudbjrXAF9tGSAByJHLORnJ6MZgBl4Kg4C1r1RWkxzKkStMysCzE+pQgcHIFgoNjl1Y5RoaVNsrSStl/6NdlqCZejytHDHBmbVy9ulmLNzJJi8NRR4TVLhUj2fg/WMXEQzOwUlnZmuzhR2s3DkLDlVEPSXET7Iyn2eu+b3gREA8eDHhxqrdHM9sb9MUMXwFZJHCmOQZEbVZWchShHaFDNfllN9CapN2d8YMSuVbIygdTgAo0BXkRw4cPInu/G08LtOBYnOR0JaNw7HKWFusnRHMCBwuDpoaEMJung1w8/TPLPN0LmIx5lRWCkqcthmBe2pPDlQfGSpjRk4hht/e2NUaGK0krgoAPZUsLXduAAve3E9lX2y8CqwRxEAqIwhHaAoWsd3VGZ4FXXn7gLn+K3nWz4KW9qnkioaReO9gBtL0SQrjoozK3RYkTsqqoToejCMqA3OYZXI1t7Ot603D4cRRrHGoVEUKqjko0Aqt30vE2CxlsyYeRo5Be1kxKiESE8grhL6cGNOLtrMQBDJe/ZbzLZaqm2kczVMexchVGYC5AJAva5A0F+VzpUWeEk8dKkbXS8L+F/z/KkuNTx51jDBIHdXb/S+6lOtI6SiAzr0gW+BofmzKf4ZBWleifY6Js2AZRdlDse1n65J8wPcKzzfxM2z5e4o38YX861H0cS/osY+gn4BVsHtYuQk7x+j3D4tRxikW+SSPRlJ4gjg6nS6m4NY/t7dfEYGTomQda5VU+JxKjUmEH4mYDUxcDy5V9Dq1Q9u7DixkDQzLdW1BGjIw1V0b5LKdQao96YsZOLtHzJstgGKK3UcZo2tw7rdqtbT+VaN6HNrLHi5oWIXp1GUa6yw3BQMWOZsjNe36s9hsBb44CXAY1opV1FpM4FlmFyGmQD2SygFl5OG5Gpq4zoZI8Qgu8TpOCLFikRzSKCfZXJmvbUkniBpzP0SO2TWTHZsg2X0e0cSpHUxUPSr9eIxo47tXDd+c1h0kJgx+Ijtp0rW0Ggb1o77W+6vpY4eOUxzDUqpKMDxWRRfxBAU+4VgO/UQh2m5NgJI+ZA6ySFQdTqcrDhc8arNehnNhdTRSbfkK9HJ8xre5uqfty+VaN6ItmxYxMf00ayxv0EZVhcdVZH9xGcEEajlQBtaLPC455T52uK0z0BxW2fLIf8ydiPqokafeGpMWzp+qdKvISf4dIDePG7QjI9n9JaRVHZklDKw7mvULHyYzAqXnEWLhXjLGUw0q/XjkYRP4q6/VokfeGL5BaX9ijSgctWQFfde/dQzvHvJgic8mGeSSPRWlwsxEdzxVmjKjU8RVKi9HEmyu2V6UIsS5TDYXGTsqF2ypEoCjS92lANzcCx15Xq0k3vjmEKYRo5Z8SpaJWJARQDmlmA1UJlYFeJYZRzIqdnbu4uYzP18JHOQ0s01unKKCFjgi4RKouA0mouTlJN6e9HW7cC4mfFwRBItYIDcs0gVvWzs7Eli8gsD2JpxrfbQeQQxbjZlUYjF4uY6FssvQIWBvdUhylQDawzHgNTxqLtbZOHwADYWFfhkx6GBpGeV8zg3YvIzNkRQztrwS3Oi15gouTWebwbe6Ob4To8pUw4WI8AzdaSRudrKpY8lSw1bWkYi2M7zbKOCKHpGYSKE6R+JnC2vJpa0nXvytJKfkrQ9sXDvjVaRpDGA7IyqAZMy2uCxuEOoFrNw5cpKscQpwZZpW+NnlfrAOxBDEXsHNrqg0VVGlhYzMThlw0TED1Qu8pN2Zmsqh2B9pQACygi+UDhcGM4xUqKY3JJ+DzbpYcL1g8lgfjJJGF7cxex8qPNnoFhjVQFARbACwHVHADSgbY23Nn4g/GJHfoyb4iVTGB0rTBc7hrdRRp89eFMbw7xyG0XSZ4ybtdVUhOCJIV48CzjtZUtoy0Gg3yYR74bXg+B4iMSxNIUICh1ZiSRplUk1kjJa5II48QR8kgakdpooTeSVU6oYAKDlUAasMwQAfKsL9mh7DS5N7ZFvdm4sL2+YMzN4CxF+Z4Ujxp/I6VAmZkv7SgAjiQNArDn3kUlsfHEpdnWwCjQhjcA6ADnxonxe+sii2V3YlVVMou7uudU7tLEnlep2yNxvhcgnxoSWS1ggFooxxyqo9vibs170v2V5A3Rne6UzLKzoIVLMcizTrEQrHNYAqb8vKtMwSY5F6RsL0icxBMsjgdqxsql/AG/ca0DCbCjC5WUMOFmAI8LHSpsez0UWVQotay9Wwtawy2t7qo4RkKsko6QEf3u2fPh5IMRiIkV1KOkrdE4BFiCslmVh4cRVFsDfWJAIJpc7JIsKzIrGOdXuIpi9sqk5SrXPtA2vrbRG3YF7picYn/PMnl04e1UG/G5bS4ZpemxGImw1p4VkZMuaIiQrkijQOWVWUFrkX0tc3yxpAc2x3aNuie/zSPPSvS8T41HxOOWTDmRCCroJFParAMKVIRmOv8AQqYRExpFz/Qp1qTmFYwH7cw4fBYhTziY69qjOD5iiP0T7WEmHhN+KAHxQZCPMGh3H9fCzL2xOPNG/Oqr0WbS6AxoT1Zl6WM/SXqTJ4gqGt2E1f6fpoGQ+ghSXxSrxIFM4eVXTWxBGoPAg8QarsRs7DrxV+23Syhf3Q9vdVaJFVv5svB4+AxTMEkW5iltrE5Fr96nTMvAjsNiMUx2BMTnDyZWeMhbxsGV42AYSRlurY5QCX9mzX1FattvbcCyjDQYJJsSwzCOOJCwX58jtpGt+bHzqJ/hLJjcrY0w4dR/lYZVMljyadlsO8KnvpckE1+pXHkcfwS9xN/8LDsnD/CsTFG8YaGxbM7CJ2jUhFuzdUJqBQfvrEcbL8IjwuLEUea8ssPRRsjgAsOkOY2OUiyk6cOFaxsDcTBYG3wfDxq36wjPIf8AmNdh4AgUO72bNlKMJ5zMxDSdEt4oUSPrFnUE5xoFAa4uwve1xmri0TunaAHdfcfF4lM7BYYzoDKTdtSCVRQSbEHiR3E0e7D3aiwOHWHM2ICliEOVYwWYufV3s2p0LFiLC1qDk31EUIXMQtrqOBIPYDrcsGFu24qFit+QuXMjrm4FrKLgX1LEAVxtTukd180pSZpGN2hiGXKscSKRaznPccLZQVAHdc+6gna+2ZEu3Qz4RrHrwoOja2lpFF4yDbjcaczwqtwW1HxIKQYWSUNoxiAAHeZB1R7z51JnweIhBLQ4mEkgAR5yG11AId4dDY5bLflbhWWN/Irkl0Tt3t5ZIsNmfJNhzpJlcPEytowlha4w9wTZk9XfRhWhbO27A0EbQ2WLLZVC5MoXq5MvySpBW3K1ZNj8LllDu8WGIsHKEQF9b3lhYFSx6oOo773sbbA7R6iRYYPPlFlEShhYcywtGgvzJArsxQa9xzTp9BbtzecBGuwVQLsTyA4k0D4QTYydigKm2XMwuMLF7VrHQzvo2Tl1M1gut1/dTEyAGd0gQsoKxHpZus6qOuQI49SDcByLaa2oh2fs1IIFSNcqqXsP9baknUk82OpPGtlzKKqAIw8kLZ+y0w8eRBZRckk3LE6s7seLHiSfuFScFsz4SyrqFNmHaEv8awPMnRFPMFjqthG221oHPBerm+pnXP7smarvZW0QocoM7sBoSB7IIAvbQak89Se2ueC1bKTdaRRS+jqOTDS54QkjFmRAqFkjsUYKNVDZXNjxusZve9A00WUBVe6C4BUAAqGIUgDSxABrctlo+rylc7W0W5CjktzbMb8TYctNKxXa/EW4a/iaqAgVhJBJDNcnMT1blvnE2uT30xipJOIYsbMurMNCGYi+YaXAJXnwGpFP1HxWYlYowDJKcqg6gc2dh81Rr5U1DMtNwsK+LxBlkLOIgETMWIDuLyMAxNjkyDT51q27ZmACKBahPcHYSYeNUXUDmeLMdWZu8nWjoCl7Js8BXa9VbNttFxUWGsS8iPJp8hY8gu3iXAFEUsq9Xq5WMZhsuHosPPDwWCfEQjuQSMyfwOo9wq1xCc6gJF67aMfP4Wx14WeLDv2dhqbKb342qMuyi6G2Nd6KmnXv+0UrIe3+vOgEF8maNxbirDzUigXdzFA4CUFsr4YiaJuaki4t3FgykfTo9wdjxrJtoRtBLNEpsM7RN3oHDr+FafBLi2GcbPo7cPeRcTh42HylBt2HgV9xBHuq92zu2mLCBpsRFlv8RM0We9tHy+1a2nZc9tfO+4u+RwUgRz6lmvf9Ux4t9U8xy49t/ofZO1ldRqK6vcrRCUeLpkjYW7WGwSFcPGEzG7Ncs8h+c7sSznjxNWDTVDlxyjiw86gYnb8S8TfwoKILHtobdVCUUM8lgQiqSTe4Bv7IGh1J052uKHMRKAziZgzXDzkai460WGXt1OY93G2cAL2hvjoRGoA7T99AAlfHuQmmEUnpHXTp2J60cZHyL3zMOOoHM1RRMCe3scj4nLDbIzMym4OQglmVB80m9j9a2hJa52TiBFiMJK1sqTpmvyV7wsfcHv7qC8gjaO1rqzA25ZWdNe+x8rVfLj1aPKwBB08+0GuGcrZ6OGC+215PoKeQKt24Dj2Dlc9g76aaSzqvAsrHs9koLfxfZQHi97JUyQxoZpcqkWlMoXQMQejN5bXCliSOK8i7ew+8WIkZI55JMM1wqRwxxxA6aXlxBYr2Wtc6W42rnyZoY/czmSbDaR1NiygnMVFwCdGK3vy4E+FSACRxNqHNm7Sljz5yZ4gPjZJIgsZBbMJJhGistsvsq7Ag35VO2Vt84jDnEoMOIusCXxLAjISpLepOW9ri+tiLgcKOLJHL7HYHrskbSBWO/INGT4CVPyqj21vUqO8K5Q6mzM+ii9jYDQufId54VcbRxrHDnNG8ZdRlLWyMSRYZ9MpPY4Q68L6VkXpBQJi5cnVBkfhcfJjPLvJqrXwzJhRLjo3N5JBJ2ZtVHgoGUeNr99dwu1uiFo50AGgDi9hyF8ykjxue+ssbFP8AOb95v50g4+T57/vN/OnjF/DC2a/JvS7Ag4tVB+Z0aeRbMR438qpThoLBRiLBRZRnisByUXXgO+s5bacv6yT99v502u0pbfGyfvt/Om4S8g5JGjybOhCs3wg2UFibxNYDUmwWu7mYMMnwlrF5uB0OSMHqxi2g4XbvPdQLsjB4jGyrhkZiZONySFVeszt3Cw05mwotlz4WS0hGEm4Fyt8LiTyaQD4pzzOh7zwpo6dN7M97Nf3bTQURCs/3c32hjRfhYOGvYCRuvh370xCXQeD5TrR5BiUdQ6MrqeDKQynwI0NBKibBbfjbuUrhhJ0WdTLiJQcphwymzWb5LyN1FPIZ24qK9uVgnkknx0qlTMFjgVgQyYdLkEg6qXYlrHWwS+tU+xdjrj8ZPjpbtCXVIIz7JGHugmYfKu/SMo4DNm4kW0JWtpRALJrwNMvJSozWsxmG9G1zhNpYpQoYTJBNxIscjQHkf1QqD/fQc4vJ/wD61WemLFn+1CFa2XDxA8fnztbQjkwoQjx7DnfxufzqclsrHo0E73J+rbzFK/vin6t/Nf50BDaR7B9tK/tE9g+2kGpBrgzYVlm8U2fFTt/xiPcpEf5VqMDWFzwGp92tZBiJC5zc3fN+8xatAZdncSvVPhRRu9vzPhkyEGZAAF6wVktyvbrC3bqKG8QL2HaR9mv5VPii0p1kcOjo+ysjdhTJ6T5D/kN75R/8KhSek1yCRANO2Qnh4KKHsToCewXqBLCVjF+z+vtNUjmkyOTBGPQX7D2rNtLGYWCUKIJZQrouYBgFLlWa+Y6a2uBw0rb9p7IWDDZUUKAAAAAAAOQA4VivoogH9q4IdX25CdOsMsElgW7Odh7+Vt83p0gaq45OXZy5I8XR8x7WwpWWVgpt0sgvwuelewHkft7ib/dvCoY30Dy8BeToxCbjUqbNflqLWJsDxqk2vJ6yZdPj5jz163Pl/XfUWHEnKra5h7JBsQDbQMNbd3LjwuKhpydnTv7ao02PZWFgAlfFsGX2Ui4DhdXmK3YW0sFXgOy9O4TbUWIJiXCfDkuCypJiyRrYMczFOPeo7xagjZ2KlZiUVZWyhWVlQOBe4uGU5SDqGXLw+VyMoNvYx3DRwRwHLlzEg34A9VQq62B9w7rRcIQ6ivy+/wDIqjJkzevdbEyhWXCyGNQAIjjC4AWxCmMxlR2dVr9/KhkbxiJ0jTCfBWjcSNGXld3K8NZCUIzWObKSLAi1q1Ld2bEZPXvEx5FARp3gk2PHgbU9tjA4TEDLOkb24EgXB7QeIPhXOuP4/Gv9DOAObL3ow0GGSTGO2Lxc2e0RbP1b2y5GIjjUcL2119rWhHfXZckxjliw8KK5YiPDu7uL29tDZQB2qoFyO6jH/DzZ7E5jnDACzuTltc9RicynXka5/hZhvkYvFovzRMhA8CyE/bXQ8qfQqx12ZdHubjW4YaX3gL+IirXBeizEPrLLh4B9KQO37sdx/FWgL6Kof/V40/8AOX8o6Unomw3ypsY/cZ7fhUGt9x+TcUCsPomwwHrMcSfoRoo/idqZ2juLszDoXfEYh7cg0fWPJQFS5J4ACjgeifZ/6uU95nnv+Om9kejKDDYozgs4FuhR2ZhCctme7sczE3sdLDv1pXkl/F/YNLwMejvdBcHHJO0fRyzWshJZooh7MZJ+UT1m5XsPk1cba2dHLGTKBwq0xE6qLseFAG9e9oDBF6zMcqILXZjwHd3k6CotuctdlYpID8VHJg5v0N5I3c5QkeolJ0CmI3R73AsRRrjY8bHhzAsEMbTNH0k+AywMuoEhliYWk6pcZlPGxsKqd1tmlNp4R5WzSFZma18q2VEVVHd0janjflWl7TwdmuOdd6tKmcs2m9Ejd6BURY0AVUAVQOACiwHkKafab/2ksN/VnDyPbtdZIFvfuVz505sd7G1Ve879BjMJiToqyGFz2JiAIwT3CUQHzpbFYUMKXE9ekXSqrau0+ghllPCNGk/cUt+VEBgu/wBtMT7Txcg9npOjXwhVYfxKx99UiNTSXIBbUnU95OpPmTS1rMoh8NXc9Ng169IMG+18SUwk7DlG1vEqVH2msxVdUHf9wNaDvRJbAy9+UeciUAJ7Y7gT9oFCPRSHf9B5Eu/gPtP/AIA86slGlRYFqTI1hSNnfBUQMcbi3aQPMivYk52RBzI8hqfyrkwuR43+w/8Ail4Bbsz+4X7BxPn91OtIjLboP/RRhD/amG7Ejne172GUJcrbqk5+0k8wK2Lew+oNZp6F9lsMfNIykdHhVAzAA+ukBBsNQCIjbNrrfnWi73v6oiujB0jzszuTPnDa6+tm0IJnmPAajMBcNxPZbhp23qNsYAtlIBFyLHsOv51N2hHeWYk8J5RYk63a+gtpbW+utQdm6T+X5j+VQl2zuxe2Iebm7hxYxJi0s0ckM2VTGUFkZFdCLqTfVgddbUUx+jqYcce5H7BQ3vs4+yonoymy4nFL86OJ/erSxn71rRo7XpW7OeVxk0gRh3Gto2KnYdwVfxBqdO4ENvjsUTe9zInDs+Lt+dFbDXnXBQF5PyCU3o7hKnJNiUb5xkD+astvK1ZnJvHicOVAcOMqscwI9q+lwe7sreWWvnfbq6p+zT/cKKSfYVJ+Qm2d6UALCTMp8x5iiXA+kFG4OD76xWRattiQKVNwCc/AgajJ39h/rhRnhglaCsr+UbRFvovzhXp99UtxHnWTiAdn8Dj7jXJMKrCxv/1P51L7P6j814Cvefe0hbKczsbKO80K7v4R2xsTzavlke978AEAGgsBnPDxpqPBKGzXLG1hmztYHjbsqw2KQuMh0AzJKugI1GR7a9ynyq2KCh0TnJyCXZ+JH9oYVgQRlnS44ZlaHMPEZW8q0/GDMoNZNu5hEk6SJmKywYiR1ysBIoLlw4GvVZZMpuCDcitAh2m1teFUm9kiXh2KNepm29nJi8O8baq6lT22Itp2EcQe0VS4Xb8UrMiSRuy+0EdWK34XAOlTIMaV4UiMO7n7ZaWNoZz+kQWST6Y+ROB82RRfuYOOVCXpuxMkWEjyEgSSmJuwrJFKpvVxtLC9JIssbNBOossigG6k3MbqdJEJ1yngdQQdaHfSe00mzS07QkxTRODEHXNdjEcwcm3xnAE8ONMmCjJr10UmuisUHAa7SVpdKYJN7pP0Rh9JPxg/lQPCOv8A6R95oz3v/wD5R3yIPxH8qDoB1j4D/dSLoviWyfCK5O1KQaUzKaQ7vgjzE6AcW0Hd2n3CrPCQgADgNBfhYeNifIE3IqBg48zE9nVH5nz091Ws/UQtY9UXuNLHubttmsKZ+CN6cjXvQdgAuFxM4Hx05VTrqkKhAdST7Rk5nnrV9vVLdTU7c3Y5wmzsNC3tLGC/7R7yP/GzVU7fe6t4134lR5MnbMF2oPXSm/HETaa6WZBe3A301GuljwFQ0FplP9cqlYw3lc6azSnib2znW3AqfndqkchTWI9oeNcT9z/meniX7NGlej6S2OH08O4/dkgb8zWk9JY9v9cKyvcua2Mwx7VlXzjL/egrUQb91IyGZetjyzEmvZtb21/lTay606JAaJI40pFvEVhGJwnSui3VfVp1mOVeL31PHloLmt4U8PH86+f9rY2SMRZHZboAbHQ2vyOl6KMEWD3awgAuyyN25x9gB0+01Mj2LGiuscZIYKRZlK3BJIdX0INl1Go1tagH+8E3NgfrIh/KvLvA/wAyI/6LfhIrTxOapm5IKZN3ZRewvrpc2IF9BfPqbc9Kb/safmnvDMfsANUKb2OPk/uySr9mYipKb6NzEvulP5g0eE/+o1otDsqb5jd9s+ncOrr9lRxsFp5ooZFIBvK9zqETqgA2BGZja9hoGqOu+x7Zx/qib8SUWbjsZmediT0jBVJAB6OK6DhoLt0h07aeEZJ7A3ogHdWBUx85hjyQ+rQZdM0cPSOwPEnO9ifoVK2vuBHFsoSBAZVgWQk3N2VVkbQm2tmHvoh3j2Q0OypY7hnlaVmI5tM7H7M4Huo22js8GEIQCuXKRyItlI8LVWyYHQbjQzBHQGJgLK0DNCwU65bxkXHcaj4/cVV1fpZf2k0z/Yz2o22QmUgAWA0A8KtMThA4pW2GzLNjbrJKsjYcy4d4pDGwjlcXsAysVJKEFWU6qeNCnpDnx8TJhcRIrQOudWEaq0uR1NnI0DKQuq2BB4a6a1szYj4fGO6gGKVbP2h09hrc7qSp+qnfQ56ctlZsLh5gNIZsrHsWZcl/DOsY94rdmMatSgKejw9+YqQuAPaKRsoQgKXUh8ER2UjofClsJc7364Ze6RT/AAuKEsMOsfd+dFe9Z/R1H01+5qGYKRdHThQ+TpUbENYG3Hl4nQfbUhqb6LMR4g+WtBHVLrRL2bhrADsq/wB2tk/CtoYaE2KGVS4IBukQ6ZhfiAcgBH0hfiKrcKlq0f0M7IDzT4kg3jAhTsu9nkPjZYx4MaaG5EM+sZqG0JLKaEdrn1Y7zRFtmbS1Dm3WCxAnlr5a16MOjyfkwIkmVgb6O54m1y5J04Dlw7K5ivaFJwjXYnt189aemW7rXnN7PaiqhRoG5FvhERP0rdxKMPzIrTOk7KyjdZ8s8Bv8oDz0/OtND0jOfOvUSj3nnXQNdD+dMiS4rxltWOclRHh4/nXz/vLGR0fZYj3qx/nW9BtLg8bWrEt/hae3Y8n46eL2AFDSSKWRSCK6EIJNcIrtep0AQxsDW27pYHoUij+YiqfEDU+d6yLYmD6XEQpyLqT4Kc5+xTWz7Laz0Qltvil8Mg5GWEec8Q/OjFkutDW8GHMmGXKCSJYGsBc2XEQsxt3KCfAGiZOFR+RSBGMrVYxyXqBiF1pzDyUEzE0pVZvPsUYvB4jDn/NjZR3Na6N7nCn3VZq1KpgHyVh3uATxIB99S1NS96djjCY2eANmCObG1tGAkAt3BgPdUBGqbLIezV7Me0+dJBr16QYs97W9VGO1/uU/zofhq+3w9mLxb7lqggofB14uh8rTmGj50mnYDQLk8Gy1ufo12T8H2dFcWeW8zeMmqg+CZB7qweT2K+m7WWw0AFWwrdnH9ZKkkVG03u1qFd/8T0eElPZGw97DKPtIomxXt0Eelk/oT/WT8YrsbqJwQVyRj+AGtOzH1i0jA8aXJ8Yted8ns/uhZsOT1sP10/EK0wPWWbGPrYfrp+IVpwpGc+ftD/TWrvwq/KozHjSYedA5yeMQLDlWOb8tec/Wf8ZrVIj1qyffX48+LfjNPDsDB40kilV0V0WIMkVy1PsK9am5GLrcaDNi1PzUY/Zl/wB1ajgB1hQB6PF9dL+z/wB61omDHWFG9GCzZ8ugBq2iOlUWG5VdQ8KmhWNzio6NY1InqMKDAWEElP1BgqatMgGAel/D5NqSm1s6Rv49QIT5p99BymtA9N4/T4//AG6/9yWs+WlZVdDymlXpC0qkGP/Z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7" name="AutoShape 11" descr="data:image/jpeg;base64,/9j/4AAQSkZJRgABAQAAAQABAAD/2wBDAAkGBwgHBgkIBwgKCgkLDRYPDQwMDRsUFRAWIB0iIiAdHx8kKDQsJCYxJx8fLT0tMTU3Ojo6Iys/RD84QzQ5Ojf/2wBDAQoKCg0MDRoPDxo3JR8lNzc3Nzc3Nzc3Nzc3Nzc3Nzc3Nzc3Nzc3Nzc3Nzc3Nzc3Nzc3Nzc3Nzc3Nzc3Nzc3Nzf/wAARCADNAPYDASIAAhEBAxEB/8QAHAAAAQUBAQEAAAAAAAAAAAAABAACAwUGAQcI/8QAORAAAgEDAwIFAwIFAgUFAAAAAQIDAAQRBRIhMUEGEyJRYRRxkSOBBzJCUtEVoSSSscHhFjNigvH/xAAZAQADAQEBAAAAAAAAAAAAAAAAAQIDBAX/xAAgEQACAgICAwEBAAAAAAAAAAAAAQIRAyESMRMiQQRR/9oADAMBAAIRAxEAPwD2J51STbEQeMkUxopJX3LWelu5LLSluVZdyckv/uKdZeKGksyyxkYBO4jituD+GNlt4i0lNX0S4s3GJGQmNvZscV8+67plxo+oy2dyf1I8ZxnHIzXqem/xFt/9RaK+YeVzhx0FYDxzrcGt6xJPbL6TjL/3YGBXX+ZThKmtESaZmyzHqTXMn3P5rmK7XciBwJ9z+aeSeOT+ajFOBqkBIpzwSfzXRkHkmuAZqVBu4PWgBLnoSacAV9+aQUg4NSqNwx3qbGF6ZdfS+YyyMkhGFOffrXov8M1hnY+TKS0RJYOOefavMVTPHetZ4W1WTw6d4Rd838pxnjuGrD9EOUXXY4ume2Cu1mNJ8XWl3CjTkI7HBUdq0sbrIgdCCrDII715MouPZ0ppkN5KYoXKgltpwB1qktra9nlV2mUknLEDBH71ojjvQE9xNAzmRY/KAJATlz+1EWJowX8UbrybNbNrjDsQSqpy/wAZ9q8sI+T+a03jm5muddmWSYSrGdqENnj3+9Z3aSea9j8+PjjRzSeyMA46muYJPU1MVxxXVStWCIQhPvUoQqOtEJDgZNRzkKKix0DSNt7moWkJ7n8118k00Ka0SpCOHJ7mmnPuakxTSKAIiT7mmnPufzT24qM81IHCT7mlXCKVFDN+PH0lzKsVzZxNbuArZbB+/tR+qa5ZQ27WtjmSGUYJUcE/evP7BYpHCSsF3EAE9q1dpFZIqQTkEZBVlPWsJ4oR6FZmNVjSK6YQ8IcGg6vfFs1q14sFlAkaxqNxX+o1Qc1tB3FMR2likKcKoDgFdp22liqA6pqdOahAqRKACUG4YPX3p6rtPNMibsfzRaAScHr2NQMYE3eoDp1qyIluABFCSNvXHehIlKvgirjR7r6GQ7ovMR+nPSibraBIC/4mFEWZJEIfP8uOfvW60LxhdW8AguUWREXAOcEfeqfUzBepEUL7wPVuAA/FDW1qpDKhPTJ+DXPk45I7QRlT0ep2WpJc2Mdw2HONx2dqxXjjVYruIJazEyKhLkHpz7iqhLm4t4v0Znj55CnANVd2S7sxGC3XFYY8CjKzRztFHOhLdKYIsckUe0W5+lceLsK7+VGdFeEy1FQW+eSKLt7MyNwOKnuVW3jxUSnbpDSK64IjUiqyUlzRMzGaSueVtHzVRVDBPL96cI+MmpnGKiL9hVW2SxjgCh3yaJZSRk0O5HOKYiIimGp0j3kZ70beaaILUSM+G6baltDKk0qeBzSoCzqD1D4qy89YpldZfUq+k/21XIrMcAZNEW1nNdOViGSBnHemIGdmZyzHJPUnvSBqee2eF9jKQw6j2pixFiQSBjrmgBoxXQKW3FdApgOXjtTgAa4DT1waAEEqWGB5G2oMnrSQURA5jcMvBosDn07IPUCPmprclWw35q1hkhniAlHqIxmor3TzbxrIGDIx4qeaapgPjjEg+aJt48/pv17UJYy7WCvyD0rW6RpMd7cRRzyCJW53/wCKxyS4dmiVlSoaLrk+9Taexa8C9m4ra69pOmm1CWoX6lAF9J6gdz81lraxaG9jJGMMKzhlU4MTx0xXNttVhjvVVeJjgCvQLzS90W4L1Gay+oac31IQL1oxZYyBxplFFbEIXIp8Fk0jYUZzWjbSzhI1X71Yppken2pnnABxkA0pZi1EzcsEdjb5fAOKzV0Xu5SQOK0F4k2qXB2giEGmS2kdrHjjPvVQko99ktGf+mES/NDTEKfmj7uTOQvA96rJCAfc10RTe2QQvljzwKUKrkkjp0+aTZJp0DGNtx6VT0BHKAeR+KiW2eRwqDcT7UW5UnJxXbS9NncCRACP6hjqKnk/gUds9NmNwN8TFUOWx7UPqk8ktwdwIUcAH2rT2urR3aMLdfKkHRXOc1TatLBNDmRw04J6DpURb5bQzPnJNKp44S2T0HzSrViHiKSGdR0OeorRRNDbRx3CxHzSvq5x9jV/eaTYeUp8tQw7gd6ovEIjhZEjxgrg4981h5FkpBVEFzaPdtvUn9bovTDVnXRkZlbIYHBFbC3byrFZHIIUjIA5U/FM8U6LELCLVrQBVl5kTOTk9/gVUZ06Y6MjzXQcUhXcfNbIkcCKeAuKjANPA+KYE0adMGiY1I6jNDx8e9FRk1DGgiH8UaimVQrEkfehYiO4FHW6qTwcVlJjHx2rKDsCsCO4zirzSLxbCaMxo7AD1bzxn3FDWcZyMHIq9sbKO5IDpg+9ZTkmvYqK2aSxSPUD9REoBPJANEXOiq7rJGBu7iodH0yexkDxPujPVTWgrglLi/VmyVrZEsKmJUYZwMVXSaSj3XmEDA6VbUqhSa6G4oAg0+KJjJIAT/0qp1Sxm1SXL5jtV6D+6tIQCMGqvV5pfLMcKn71UZOxNUZXUfIs0McIHFZS/lMjHOTWkvrVtxM74z2zVTOkSEhAC2K7IaMnszs8TN1FBvb8471b3iSKAzDg/FDKoiYO6mupNpEgMlo6IGMTD9qGZT0r0LRM39nJbCOJht5JXkisfqMKWF8TEyuoP4NRDK5NpjqkVLjaMHiojjHSrrU3t7tFkhUo6rhwOhNU7xMBnBx71tGVknYQuxmyVI5yKDclmJJyaJJ2g8ZyKGbrVWFFjp9yAhSSMOB0zxSqGyhLk7ULHHPFKoaVgehm3lupGddxQHDYqr1ZrIsoSIuBkMT3Nb2+sIrSylVM9M8cftWFu3s5JFQgBl4YA8ftXFjlbG9FXDrVmzmARBYlOQxGQTTfFGsRSWsFvB6iQSWBwMHtip9Q0kmyZLaNQo5yF5NZi6jkWLZMuxo+ApHNdMYxbtCdgnNPKsFyRx70UbYfRrMBQ0jjJVOFOMj5rdMQ1etPGQaamM81PM6yAMFAwMdetUI7GxFExyGg1Jo23VGidpMjA9JA70pIaCopenpqwt5V7rVVE1GQn4rGURl7a3EYPPFaPRr6FXAL1j4FZsACr/SrCRmB/lrKcI8dhG7PSbCeOWIbGBouqnRbZY4wS2WAq2rzJKmdEehUqVKpKOHpQtxC0s0eSdvVsCi6VNOhNWYHxLKp1NoPLMcaNyVHqNQ6n4auIYEvLORriJgCAFIYA9OK2lzZPJqcF0oj2INrgjn9qOwBkgDNb+dpLiSoHmbaBPLp6ysSXX1eW3/SqK5tSWYTjDA4WNa9MtYXe+uY8qWTsOmDWL8VJPp2si42qwH8o9/2rTFkk9CnFFp4I02bzZHl3RoPTgjrVd4w8NwLfSvbegFSzAdM1pPCN6bq2DbCjEnKjoasdc0v6qJvKADPw7H2qPI4zthxVHjGn+SPMFxnZ8dQPejDapeQbIwCF53qev7Vor3TbKC6kt0h8qJl5GOT7c0JcWkOnwLtVlRjgueoPtXV5VLaI40ZKXS54y7SqAuOhpmnacbzUIbcKG8xgPTzWvu7WN4V3ThzIOExkmofCmh3lvrMMr27bFz6j0FX5fVsVGp03whp9jAFb17uSfmlV+sbSBhIwwDxilXC5y+s0orPFMp/0u4w3qK4QZ/mNeWWMUy3IM0TkMcnaM4r1vU7BLiNGypC84PeqSHT4YpwowE7ZHetcORQi0ZtWykjdooSkoZUznOOcVk9Qhnvr5n9AQZOPgd6097dzTX09lbRoXU5DgcfPWhr6wNtGitwzDDy4wCD2Fb45KOyWZF9m4qd0ZK5Xng0JMoVsDr3oq+8ySRlx6RwO9QCBmA4JrqTVEka9aJljURxlSMkc1xbZyOlSrbsRjmjkh0QqvNTpnGM10QleoNPUEHpRzTCiWFTkVYW5VSMmq+MM1H20JJGaiUkNItbSYkgRrz71q9Bs57iRdxOKo9JtACC/ArVW188ERSxgeV1Hq2jOK48uS9I1jH+mst447ZFjBGT/vU9VGjPKI2lvGzK5HB7fFWUchaR1IIA6fNcLWzREtKlSpDFSpUqAFXG6Gu0j0oAzsN6kOpTzRN5scvLhVOVxxiq7xVo6XKPft5vrwFUHkZ+K0VppVvbXEsiRrhm3L8Z61LqsXm2Mi+wzwMmrjLi9CatGV8B3bC4msZVUui5DDg4+1bKfAiZj0ANYbw6F/8AUvmLMwOxsr0zyB0rZy3MYVUl4Z84Ud6rKvayY9GfmsxPcq8pIjB4JGP2+ar/ABHYxOpji8vyzjK989c1e6qi3OIo967ecA4quudPF1IJYVYR8FmB44qoyrYMwEcn0F1vu45GG87G7LXp+gGO409ZFUeocexrznX9Nu7zVxBGcwhsKAe3z816F4Vga0s1t5GJ2cDNbZmnFP6RHssxb7O3FKinJHWlXKmWYJtaCxqM4HYE8/igL/UWaPKAhgOuKr4YCAMvjnoO9WEkCiAhJMOenpBoT2FFfpTmKZ5pEJLLzxVk3laijxSxekj0nuKZaWpZSkj7ueuMU6WFrc7gwBz71bexUUUmjLJIcIq47+9cXRFUHdg/A4q5jdWkK7ct8CnGSEyGNgCy9R3rTyyDiinGmQ7eOR3wK6dJULuUDHcVZuxiuFQsVSQehQBwR1oN7oLHLKThQ+wjnHPf70eVhxKy4so422ngkZFQtYKBnPT4orV5R5jyRNlFQLx0OeD/ALkVIEX6R5Anp29j7j/zR5WHFAC2m1wMdewqwt4lj5OAadCVaMcEcD2qOQjJwfxRzcgoutCZLrUFgZtqKpY5/qx2re2McUEe2FAueTjvXllnmKRZV3BlOQa2GkeJEmuFguRsLcKxPGfas8kW9oqL/pr4yM5wM+9FLg896rUnQKXZ1CjqSeBVhEQVzmsSiSlSpUAKlSpUAKlSpUAKuNyCDXahuxK1u4gI8wjjNAHk2saydB8SXwji9W/gFu33rT6Prw1m2+r27RF/Tv5Q4/6fNYjVdOv9Q8SzLeWUwG/btJ2nb2wavG0iHwpdx3BeTyZYziNzlge4JHBr0JRg4pfTFN2bWyLXURnLx4zjLKQQKOsY0KHZjYR271l9B8RwatE1vaNtlyAPMXgnmtLZosa7cYZRkha5ZxcdMtOwYaVEl8bhBgsOAelWMcI4IOGHTFSjDhZMHkcfFQjOcR5ycjNRdgEsQOtKmRDdGpbrSqRnntqYh+mFVmHXildSMMKqYBPvioFeRJPS24HnGcUc7b0GUzx0NHQEcDYHA60y9eIRtk445HXAqEyFZCD6cdu9VGr3e9nj3qkmONwxu+1OwGXOpJaTxJIdqyH9F2P8x/tJ96rdevA0X1NrIqlkG49PsR7EGs1rGrlontr0PtPqjBPIwex+OoqnOuShf1HD7shx/d/8v8/NOx0bWLxAl1o1teFys0bruA5wc7Wx+arrXWkisZI/MIPmbuvJwSf+1YcalMkckUeFRzkge/vQ5mlOcucZzSsDYLrEckF0A54YJFz85qytdYJ0Io7BXMROSfj/APK87DEdCefapRPMUC722gYAz2ppiPSItTL3IjEhHTI6DoP8VZJceZMI4nXI5YmvNLPU5Ipd7Ek1daNqp3s8j5dznk8D4q0wN/kAc4Y+9DuGXkAg/ahLK+DgbmOD80crrICVIP2rWDJYjqV1FC0fnMVYYIJoyw8T3yCC2kuWFtHIGzjLKM+9U10MZOKAZ9prshijJdEcmmfQVrdQXUKywSrIhAIYGp68K0zVrmGS1iE7rDHMGC54BJGTXuUZyikHII4NedmwvE9msZWPpUqVYlCpUqVACpUqVADGijdw7xqzDoSORVD42tba40G4MyZdADHt67vYVoaq/EGlvq2my2aTeX5h5Y1UHUkxPo8s8DQvHqNw5kSOGNwOTyG5xXq1pgFRvBYjB9680uPBetaRqBk0+M3ERIIcOMD7g1u9AjkkijuZ8+ZjDpn+Vq6s7UvZMyja0XaAkFWzik2QwRBipF6U1mCnk1yGnw7kKOaVBSz5PHFKq4iPObaQLF6iTg9TUkupKg9Od3vVdNIF2hDke2eDVXf3ghGSG+dozSZQXqeqhFJO5Rnkisfr+qyCLLtuTOVkHDof8U3Vtaj8t4y27P8ASRg1jp7mSYlIydvsTSYEl/qD3Y2v6x2J7GgcFeDxTwpB9PJ9xTlgZj0JPU0gIqcMDrXURpDhB0ouPS5nAcjCk9T0pDBQ4+PxU8RU4xgfakttGJdkkn/LzRI07cpMbBsfmmhHWhV4+QDxwR2+9MEMsbboCWHxRNjHIJBEep4GR/N8Uf8ASbhlcgj+noKtCFpmqESBJjtPzW0068SRdqcDHQVjRYxXIHmEJKOMiiLKW4051WX1R9mHOK1ixGwul3L8fAqmuOHOKt7SZLq2Dq4bjtVbOi+Yd3vXofnloykiFJSjKy9Qc1vdA/iCun6ekFzbzXDg5LbxwPYVj7PR7m/dUt1XLHC54zW0g8BTN4bVwqjUDklCMcZ4/fFGeWJ0phHl8Nn4d8S2WvRn6YskyjLRP1A9/tV3XmXhnw9qmgaol3KMoFIYK3uOhrfaZeyXZk3wMiocCQjAb7V5mWEYy9Xo2i21sPpUqVZFCpUyRiqkjtTBLlc/mnQrJTSzQ6SEtnPFNkkYPlKfEVhJGetRrBGr7lQKfjinxPvXJp2RnFLoYulCXTerFS3BYDKnFVtzK3fk1UUS2dlfH5pUBPI2ATnBpVpxEeYalfLEnTDew61lNV1hGBwWjf2cYovVJfM3EsQffPNZHUZmkk8tGLZOMHmsqKIbq4e6lwZF292x0odzCqbIwzHu3QU+eAQ4U43Aeobgcmn2UO5g23JJwo+aTGTadYSXMqxxJukb/atdqfhwaX4ddzzNIQGbHNaDwh4eSCBZZFBlbkmtXqmji+014NvJGR96kZ47pGmLs3eWWI5rUWXhea/UzXu6KAj0QrwW+Se1WehaKEvCLqILFC3/ADt/iifE2uTWtx9Lp5VGTBZyob9sUAR2WiWVjCXgjt49nJwuW/cmivo7LVINs0EZboGC4I/esuur6gN3miJ1c85XA/ANG2Wv3EEe1bSLzFBwd5wf2/8ANNCKDXtI+ku2/UYhDlWHQj/NXx0k6losWp2qgThf1U/vx/3oHV7w3pEkkarJj17BgH5xWu8NXtvY6GkHkSzyFS2xFxx9zxVoR55McLvXhs4NERs/lgzJxirTVdGTVbx5YLeWAnBIJxz+3WpbHw/MEInYooHBJ5xT5UBX2UhtXLRnKt1WreSKF498m4MfahrPRroXm0H9EngnrW/0zwzaXFkDLGwcHO7NdUMqh2Q1ZS+FJGtLqOMw743IZDnLDntXrkL+ZGG9xWc8P6BHaRhgNjcgE9dtaSKNYkCL0FYZ5qcrRUVQ7aCMEZHzXBwe2O1OpVgWKopZNlS1HIm7nvTXYmDmZjnNQmUg5xwaJER701oCegq7RAyFlJHBqdojn08iooothLHrREcgfuMjtSb/AINEJkaM4IqJrht+R2p9w67zk0BJMFbg00hBct1uXGKrp5fVk0551GTVfcSF24q0hBpkjdACBSqC3jJj9VKnQHz3qV3tjwMZxyc1TW2wB558knhOcYpX7bpx2J64pkyYAVCGHt3FS0UQM5llAAAGewrT+FbH6m5EjjKx8J96zlvEQS5HA6VuvCqeQkarySOnzUNDs9K0OIPGiqOnX4rQhVxgDjvWe0Q+T1br1JNWkmqWkWR5ysVGSF5wPc1NDINd06Se1/4KTypF5yorzW+029t7h3uI2csxLMecmtte+L4VBW3eNTnjepJI9wKCfxCNR9FtabyOruMYooDEPKHbyETdIOiAc5p9pp2oSzEOu0ccY6Vpv9LhP6x9M27fuHHOc1cWUTvHkD/7AdaKAzsHhQArLNOWJOdp6H9qvYLGJ8AvJhRjbuOD8Yov6fawLE05pBG3fHtVIRCsEaRMm0AdjUcVnJMRsII7kmnyStICQuft2ozSoJFQmQEA9Pmq6QD7TTljYOV5zWk0sqhMWOvX2FCWUQBG7J+9Gi02yGSHcCewqU7BlnGI1Yrzn3NTBQVxQcBdkLPw2KLiJZQW/ak0CIlMiSEOfR71OGBGR0pMoYYIzXNqkYPIpDHZqKV8MBn9qexCjjtTTh14xmhCbGhyDnHFSK4bpUHqQ+vkVKMCPIptCRDdnb6gcUEGbO5TTribOQTQ3mAKT0q0tCsZcz89eaAkuOeTTLib1kg0BLLkmtVEVh7T7hgHmmRlg2TVesjbqPt29IyabVCLS3dSvq60qDV/Y0qmhnzbGuS0roSeiioooZLifaKNlZguxRhfep7ODaAQBz/UaGh2R3MUcIjTqVPqC89Ku9L1hbGLK27hj0LCobWFC/mSZLL/ACHPSiUjVn3Y/eoaGWL3M9ysc11cPKMf+xkqint061I13eSqtsT5ULd9vOPYmu2sHnSD0ggHjI61ZJbB5QjDkf0ipehlYtp6wGJYn+o8kVaWyeX6Yxk9z2rr2zRybVIX570ShSJdo696EgJbeNiwMpyg7e9X8EoWNVAAHxWZMrB+OmatxMVjTHtQ0AfKSSNrcfNQ3KAoABlqheY+WMZB7ihmuGL8sMe1EUwC7W2aN9z5CnsKubXaBk9qpor5djcklRxQEmsvGzEjCnIwOKpQlJiujXmdlYiM9Rx96Msb+WUhJBtYn34NYvSNSleX1tw3+wrRbz5Iljw3cAVXjrTF2apQqYLdaf5oHY1n7bXLeWRIGch/YjrVjNdL5Zy23A61m4/0dh3nerFdMoAzmsff+IVsWZYpUkbG4g85HxU1t4ps7i2MsrpEVXJV2AJqvE6ugs05kQkkE/am+coORx96yNv4zsJ8iOQBskY71I2rGWeI/UKAx6EgU/FJdoVmwXEiZPQ1HdOqRYzj2plrKDCAzDPxQ1+wCfzVmlsdlbdyZbg0PJKQvFRTTerFPRS6ZxW1USVk7nfTApfmipISXwRUiQBauxAPlkHmplYleOooiSE546UhCAKLAjWU96VPKD2pUgPBoYt5yRRqIRgDg16O/hrT7eABIwdvQkZNUuraPbiISJlH9xRyTYzNRggYouFCCBT7q1FvgKxOfikuQo70cQsuLEgsqKBnHU9qvI4lgj3IBx1JrNaVI3nDnrWsSLzLX1Hr14rKaplIobm586TIOKakuSMcmgJnImdRwAxAqaByFJznFaKIrLFiAASRz7UTDeDARunYmql5GwKUTM+cnpRwsLLyWYGILk89xQyN6yvJ+TVeJnGFBrstyyEADp3zVxxisNnvY7eIhASSe9Ulxdb89uak1OcvDG20A85x3qlkmYDIHNdOLGuyGy7GqNHHhFwF6EGrdPFrW1kr+lnBG1SetYZrqQrg4IznFQvIzjJ9618EX2LkzaT+MohLHcwW5WRH9WDwwq8s/FUWrWsizSGEkchjn7V5WWO3GePajrGQKFG0+rqQcUpfnhQKTNfqlt5c8TCTdhfRtOc896z2vfpXJChlfPqGc1eSXHlWMcgTdIoIVmOcZrHXk8kku5mJJ60YkDO213JbziVD6ge/ep21W5kmEplYEHI56Gq9umabmujimSe+eFNQg1TSbadZCs+31LnkGrm52yRkNkEdzXj38O9Vmiv/AKLGUkU4bOCtbbUtXuLPdGh3YIGWNeVlxOM6RqnotPpA8oO7v3o7YqKFxWX068nm1C23yEhu3tWuXliHwcd8VnO0NbAJ1Tk9DQLOQ+Ksr1QpBAqsmA9WKcdgckuM+nr9q7CxY5wTihLdWeUjdjAz0q88tUjUAc4603oQIQD8UqI8vKg5x+1KpsD/2Q==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8" name="AutoShape 25" descr="data:image/jpeg;base64,/9j/4AAQSkZJRgABAQAAAQABAAD/2wCEAAkGBhQSEBUUExQVFRQWGBcUGRUWFxUVGBQUFxQWFBUXFBQXHCYeFxwjGhQUHy8gIycpLCwsFR4xNTAqNSYrLCkBCQoKDgwOFw8PFCkcHBgpKSkpKSkpKSkpKSkpKSkpKSkpKSkpKSkpKSkpKSkpKSkpLCwsKSksKSwsKSksLCksKf/AABEIAPwAyAMBIgACEQEDEQH/xAAbAAADAAMBAQAAAAAAAAAAAAADBAUAAQIGB//EAD4QAAEDAgMFBQcBBgUFAAAAAAEAAhEDIQQxQQUSUWFxIoGRobEGEzLB0eHwQhRSYnKC8QcWIzOiFUNTkrL/xAAZAQADAQEBAAAAAAAAAAAAAAABAgMEAAX/xAAgEQEBAQEAAwEBAQADAAAAAAAAAQIRAyExEkFREyJx/9oADAMBAAIRAxEAPwDyQcmKbl22H5i/EWXbcIQLXHEadRovdjKLTcnKKUohO0QmceoFUqBU6iFQoJNHyfoBPUikqCdorN5GnJ1hRWoTQitXnbWFaiArhoXYUKLolcFEQyV2QBelKqcqIL2AZ3PD6nRbMOIvlBqUwM7nhw6p41TB0bysCefFTa9SVrxeo6CrVClKlS/NdViknVCtGYhoPGYjO0qfVxbtAEXEPKWfgXHMhvmfJViZPEYknUeKSdVjSev5dUK2AA/XbohupU7dmTxJK4lKS55gyTwCxNvkA7ogZkiw+6xJXJbHJ7D1iLg3U9oTVIphWqQZUz7L+IyPUI78E5mYtxGX2Uqi+CruB2oQN11xzXUzVEqjQWDAteJpkA/u6HpwWmNLTBkJdU8ihRT1BIUSn6KzeRoycajNQWI7AvP2s7C7BXC2Cs9cJK4Ga7RmUt0TrxTYgdK1Tu/zceHRIVahJga+aNVBJWmADqtWaLh1OBH5KnYqnKdrVeCTrtkZrV40dJtVh5pd1JyYrtIzSpE5H1WrLPovVpP5eKVfhHHN3gnKuHd+/HilzQq6Onv+ycgP/ThqSeX9lv8AZGi4AHP7roYSuT8YH50WV9lw0mpUNrych4rrSo+1MTI3W5Tc8eQ5LEtiKgJhskc9ea0g4sM0xTS4KYpoxxqknqBSFFPUURWcBXgq2AKgg2Oh+q83RKrYPEaFT1FM02ymWkg6J7DobwHNBFyAiYUzqPRZt/GjJ2mjtQG2zICM0rDpV2uljVtZqYfDxM8LoWJxRBRqY7BKQqXcml4HOhlAqJolL1lpw4pUKBVbaQmXGL8EviTeR3rZhLZGpV45Lh+EOYIK7qAHkfJLVqbmXExxE+a0xmpXEAt1I6pR2JcNQfziqLMfo/Ljw6hdvp0iJIBHGyciUNpxcjwUfamOc918uHBUtrVqQEUwZ4zb7noob0YSuWrFtqxC0AAj00uwI7AuMcoBUKLUhQKo4dETdIJ+iEnSCdolLo0U6GIhhGuibwFJsy8wOAzKmNOSeoCVj8ka8K9SoBYAEfl12143B+9wW8LRbugxJhbeCf026eiw6UECxBw7tEYqA0yW/wCmOanjNUqz92mFPac0b9dn44qJaoj1H/RAeFowJesEs9Mv1SritmEtgVQHWNjoUnvlpg+GkJrEUzpdLzvWOa0Rmpavg2uEttyz/spOLpblnRfh8xonsa4syd9Y+ii1ncVbKVLYh8lAlFqIJKJXULFzvLElEFoRWFcrtoRgmKGaqYcqXRcqWHRco0SmqSTpJuiUtNk/RCepAiJskaJVegzfbzAt91l8jVgzSxe6BrxTFLGl72g2bOQU/CPbPayy6LuQLheftaRSEb2Q175yW2tuAg0m7wm/cnsK0ZzJ00U+BXWKHZPJTKap4nDVHCw9FOdh3N+IEJb39DnnA3C6A9M1LXS9W5WjIlqzUrUCdcEnUzWzxpbA/aY5qfjcQCbCPmmKwU/EOutOYzaIYpT6ioYhIVFZIrUCA9FxD3RAPONEs2oP1GJk2E+CS659DjZKxcucsQotgLoFcorWpo4egxUMOEhRKo0Bqi5QpBNUglKF1SwbJcEuj5U9n4KY3tchrzlUcRiBuhrQA3lrFlKZUM5pphsFl3GjLsgi/FdUbojRZYynB1WDyNEqjhDGSoMpDMju49UrRG5HqmQ6BzUyX2aFcgLKkPbB89OaVdWtK2yreeEpoXiViGFs8koqm02yJHfyKluVMxSX0E50JfEBMVAlzqteEtJ2LyUt6pYw2hTqgWrLNojXSNUKhiAp9ZwGfoT6KnUylRqVqACCRGY8z9UxXqWsO13RHEa9yA2lNzmp2/r47gW9KxdvasXexbpZLreQafBMBsfVPAN4dnFUaJmyl4clU6LoCLlCiIVLCCFNw91QpGyTR8m6SdpKfRKepuWfXxfJymUxhhLglG5JzCN7QWHc9r/w/Vu4LuqbIO/2guqhUKDsCwWUxaOJ+q0428FwwwXIz65urSsYNj6hSnNVTdIE+Sn17O5FaMuhZyUqGPzRNOzS1Zt5WnBNJeKqSkaibriJSjitWGbRHE5FTqVXeBgG2diYVHEn8+yl4gP3SA7e1iInrGa69hC+LMC32H1XFNwOc9AM/HJdvuBOv90J1QZTdC/65w83Wlt4WI9AEOhGpkuKU3r5d6JRrEOvlx9F364PFSm8BOYPtX0U+jT3h39JjJUcM8QJkHpA6BNK7itSKfZkFMolUWJdHyZpG6dpFT6RunqKjpaHWCyfw4uOgSTRDU5Sz7gsO1hge0i1NEq1/aRXuWURqh7KGcz0C6qnsobnkQRwTZ+ubfUMcEhiKoJkd/VO7oOZ8b3+aBisBAsb9IWjIJuLYXDs2yPeDNggvrDXMefMeCLWfDT0U7EukC2ndory+09EqlUu7UDiOnXmEtUPBM1WuFnAiRM2y5EGJSboEgmANfqVpxfXUNFa5SFV44jxCfxNtQRxyClVcM0neIk5yclT9dnpMnWq9vsuH36rk6E6eei1Vgu1vr9Fp9K+WWpOnKFL3RbqFYuC+dfusXXfA4WaeARKP4ZHohtiY8kYEAcAjP8A34Y5h3kJ6g8nNTqLk9hnXVZqUqxhyqNMqZhlSpoaPDTE9htEgwXT+GGSjv4tlm3du0sLR36hzMNaM3nOAPnovO0/8SnPd2aUDK4J+i8V7f8AtCa2MqMaexSJpN/p+I9S6fAKHhqu7cmT/NELy/Jq34pNcr6f/nysx9wCDxaGgcheVUw/+IjDO9SP9LgR6Ar43XxDv7knzRcLtItHDmCbHmCs/Nf6f9x9t/z3RLOBB13ri2QjPqmcF7TUq1mmSNNTwgcei+GU8Q4Gd+ZOpBlfSfY+lSGGbVM7xcWl066D+HghdXPs2ea9R75rg0guME5A8UOvjCZ0A/OKLs0+8pEASyDEmZOm7OSFiME42DczvEaQIgcFs8euzpb6vEzE9oETG9wSjhM6ASBpYa+Mp2uxws5pB9Qp9elNtM+vJbMzsS0Q928uMmGTYTMDW3dKDiaYGdwDJsfzz0TeIbIzP21UcuIqMIeQWSBBsWm43h4hdn9Z9VKh7SI3R8O7mIIv1UutioDg3PKbwPkmdpPHvbZyCct0TrbvSmIqfpGiaX1YWzpek7eEAbxv65rrE03NEltspkLv9mMbzt0T+knIaQISdYixGfDONF03eF4xjVi7D4EHM+SxHuQ9lWa/k96M13HPy7ku2oCZE/nNFYCDeSmn84Nhmk2dO5PUnQJz/LpNglM0agjMefeFXskBRwWOaels9FZoPkSNV5fBYcOcAMgZJOo0DRn3r1FJynjV1PZztJO0XQkaRTtApd/FcvgOIqFz3OJuXOJ6lxXVDPmrXtR7PuoYh9uy4ucDoRJ+qmU6IIvbReTfpuNuqnICOkjyS72EG1j5HomC7Iea5xbzugaT90sdYUe8za31X0j2NxA/ZixwkSXZ5kGR9F833SXSfyy9r7LvcBuxZwz4RnKbkrs3lfUNh4pxMyQIym2XkLqy3H968vs2vFEcxHdCqYPESSP3Q0d+6PmtGf8AFL7VH1mVG8QJB4tIz6FQcZT3HbszNweI4pjaM0yKzMjAqD0dy4eCC6qXgtFzeozm0EAt5G8QtHjqekjE1WEElwAGd/UZqc+uI/07iebQfSUXH41t5aSQJghwv4QSk8Q2BvgtkWiYN75G1lS21KkdpYYS4AiBEx8RLW+V0niHQQTBdmRFgdAL36p17hMucZjeiBlrGiQxGKDj2WkXm0EkcTwKTnvgOGPINx3X69rgg2L5Fpubgx0MLukbGDEmSTnZZiSwOEAtEdb8uMowjoNaXaAakk3WIdASbEDmZ+QWI8jilG1uN4TNIb1gJ0shU8KXuiRle8WEnNNVcWS1oiGiBEXEGc87oTycnM+zXP8Ao5wzmGHZi2c87rsVCLAG/A+sJegDOpJ6mU1hzeT6K8v6nslN4DC7rgZB7r+KtUTdTcOiN2mGuhwOelzysE3c4gxdopyiVPw1SQDe/EQe8aJ+kp6+LZcbS2RTxDd2oJgyDqCvL4j/AA4PadTeDqGkZ8gdO9e0YUzTK8/y4lvV818qZ7B4l4JbTMXPaIaTH8JgjVRcVsGqHPDmOAYQ11vhcRYFfd2OUXbmzGjD1DqS15PHdMyf/YrJyymvK+NjBAFmXaIb5gH1X0AYOnRa/caGiCbcr/JeTxtE79GB8NS/T3zW/Jex2mzeDxxa8eAn5K/PSchui4gADu+X/wAgd6fwNealVvEOP09FBwmNmm06j8PyKd2PVl73aFvneQnz9O9JhMQHgsdcOGXIj7qbhH+6qFjr7pseLSLHvGfNAp4jd3XDoj7WMtbVb+nP+Um/gfVacJ0PbdAA+9gkEdYIEkN65rztGqXtc4/qJgEzbRejo4kVN6kdRIMZOGX1XnsVmWkAEEiJjLOIWrOZWfVS9oUzGnCSch1QqlSnuwZkRG7HfJOVvFHqvLbyDxvJ+iQ2hMSRFkNZ57hOhViNPSCfkhVTl2hOUcFp7pAOuSLhNnPqbwa2S25BIBvawOalRgbPNYt18Mabi1xE2NriCJsViMruMxGIBcN3sk5gT5Diik7x7Q3Tz8pBWquFq0ruadQSRMcb6IVKqRcET0UfFJOnt6uDAta0OFRtpLgASRDRAB1BJ7oTLME1zwGHst+JxgW3yJA6RfiFEo4m97zbu/PVNUsaWB1z2hl1KfGdZtvfrrqc49TVDHh4Y0MuAIj9GZngR4nVT2Ydszrxk368e9AwuIhuUHSPv+WTVBaMS8/7ey2+1LDZJ+gUhSTtApdqYOtR2oDEZhWHdaIOwoO16Zdh6gGe4fr8kVhXZ4LJq+zPlmKYBWYXfCXFvC5cHi/WVbxFcBwnmDzmyle0dLsvaJ3mET0BcAfTyTGOJDWmbgCesC/inlIW2fiQLdPKx9FU2Q7dpuPFx+nyXl2YoExMEOI8yvR4L/YHGSf+RVMllVqdQFvf6pnAVp3mHIgkcxkR4KHRxUSP4Z8EzhsZBBm4MhacUKedWNPsE/CM+UkBw8lP29s/fDarYaZAedSR8MHSbyeQTm06jBu1TaexMwALkAg2jMIeJxbTh3BuYbvAcWg6LVmoV5GvX7ZiSOhMeOaWrun9ZPKw8tE1isVe0jr1SL2ePDmhrX8JwTAVGAEOZvTkQXBw6XhLOxpa/sxOlhx15pgVWgHszxm3KxzhKYiCMzIOnAjPxWTyd/imTWMJ3hIEhomDIPP0WJAVpEEyQsU75NDxaxu1qlIhzd0tPKZT+DZRxLZ3Q18XGR7iLFeVp1HAiDlcD7L0GAx2+JFnDgnl7Xc4aHs62ey4jkQDJ6hK1sA6m6HixydEjl0VKhjJs4j84p2nVGX6edwfFV7YHJUPD1bnlbvtkqFCpaeg7vy6Ni9hhwmid2L7kyDPA6dMlIJLHlplhgSH2AjMidFT/m9B+XpsPVkyqNNyi7LxFItIFdhDQJgERfPedFl3iNuUabHEPFQiwa03J0ki0cVPfmypmPRUnSAjsXy6p7R4o1LVXNAya2A0X4RdVcH7ZVGNJql1ScgIbH9XyWO76rK+hMSO1tuNoQI3nkTHAcSV5R/tdRcMsQDwaQY/5XRqWzffDeArg8X7l/8Ako2d+m6RxuLBe58fFMtniQfkpWPxtV5gANb4k9dFdxGwqgyMnhAMJCtgqrc2SOQTzhb1GbTgXg9yvbLxA9yBYQXCBbWUl+y574c0HUBpI88l3htn7gcPeTJkWtlF9R3cFSWFno3RE1WtH6pb4iFVwvs29oHvHDL9NyD1NikMORTY10N3jm74iCDbdJyTWE2iS8uJJF5Ol8h1lXxz+hRsdiDRw9QyAWibiRMgZHjK8/S2jvxIDXXkt7LHA2dbIGDNk1tbFGr2MybkcOE+EqViphv7p7UaSBH51Vf179J2OKt2A52jodfr3pOu7+6YNWP5TmOHPzSlVwv+cUl17JI0H8fzgsq0ewDNzNrWiDeb6oBchvqkHiddfVT1um42yMznwy81iGx62o6naYamYnmmdnVQ2qL2Ns0kAuN0nqml4L1Zc0Oib8OP1TtBxYb3adMyOhXm6OKNQbpBBy8s/VWMG6uREb4ym4PfxVv+TpePQ4Z7bEG/h6pT2qqzhrx8QHz+iVp451OzmPLQJFneErNpuLsMS6ZkEDgJsCNc0uvcNHmKFPMcRPUTK7okA3yWmTItBgtR6mCsOuageNe7BMhbq0uz+d6NSbkuMTnklMX96ad2ki2i9LsPCVolmJpAwBfeeekTC8niDYpcY1zDYwc7W5ri9fQ6TMVMuxNIC+jCY4x8kx/mCmwH3lam4CxhsO8Jv3XXy6tinEyc+Nh6IYqniT3ocd+n06j7T4Sp/wBwDk5jh5RdFGNwlTKrTnhJb5EL5dTadBPRWcL7OYl0EUiJyJjxubI8d2vb0tm0qp7JDgP3CD3WWYjY5PZbIaNINydZOqQwXs9XaBvYhw/ha5wHiCE1WwjGNmpXqNHE1XgeZTyuZR9n2snsuM5y7MIG0NjMc0NhwiSIvc/JTcTiMHriHno95SVbHtZ/sYp7RwcS4dwKpnXC0XE7Hc0S073Wx+i8/igWv7QI6p//AK9W/wDKHxoW2K6pbaL7VG0yOJBXXUpOJJf4hcOE8rJ7FCkfhMO5TCQcp0Wmj1hYsJ0WJOuOCmLQZXZoxeO9JtfH90UV7Qm6Yw50gckfC7Vc2IPkJHfBU339oT+zcHTqNJNTcdMAQDaBxM6oxy/s7bJNi6D/AC/MH5Kljdp0qrRRqvczeydALZBsQ6CB3woDPZsmwqtPUH0lMt9kSRHvGk6SHWPK6b25O2lgalN8kHdFg8DskaGcvNaw2IkHeVStsPFBhYCxwIiN9wkadl1rKXW9nMSxrnGnYAzDm2Az1SU0bZXnLmt1KoLQATb8Cl4av2hrKbxFYb4y1+iA9ZSohxg9eqQx2Hgg8RzTskOgCfkJXG0BJ/pjouKp7Ex2D3Wse0NfAmq9jXCek28FxtXZLWHedVbuuuHMpuDY6tbu90qFRZOQ70zUrPDSA8icwDY92S53VnYdOhv/AO7TPA7r2Gf5nEK3i9v+7ESIy3t8uB4ZG/ivn9VkiUEVI1XO69HtP2nr1BG+0aj3e+wjqd7teCSxm0HVaG48lxF5cSfVSDiVw/GlcAraYXbW3SbcQV23FdEHKAHRa3RCLszC+/B3XQ5ubSNDkQV3V2M8ZuEd9uRCLiu4uHC8Ki6gAIGnjzStah+cQgAIC2sDIW0HOhg3Hgt/szhp8/unHYe9nOEwbHK2lkQUTbtv8Rx6c1TkFIdh3funwKNgg4GCCJ4jJZjajgSN92mvIykXlwPxuvz4ofHLdOoGmZjrdFq+01VmTwf6R5rz7yf3nG2pQXA8T49yH6rl7/NuJ0qkdIHyU/F7QqVDL3OcebiUk2nzPiihnM6LvbmNxLmmUduOuEsW8zbnn1XBZN5I6d6DnosJiQGk/qOUoeJhx/O9Q2vIgBzo6qjRkid48c+C4emXPAAsAla+LJKWqvMTJsuaNHeMklHpQ3vceCynhy4wXAdfsiVKIBiTw8ksQeJzjNc5co+x73iW1KRH88eoRaXsYZh1akOQcHH1UnAfGATIvnH0VClWsSGtBBgEAA33bzqRomnHKA9hJyqg8bekSuK+wcPhyPe7pnLeL++ACEvh9o1Zj3jyDfMWtkIFgh46s57W7xJiYm580bcz5HHsNXwzXSyBp+uD4lDxmMbMMd3AkjzyUUhN4amAyQNUv67/ABxgtLhPdkhvpnXuS9RhI+J3cev1KGGczfnwCDjABWINFtsydL962lF/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9" name="AutoShape 12" descr="data:image/jpeg;base64,/9j/4AAQSkZJRgABAQAAAQABAAD/2wCEAAkGBhQSERQTExQUFBUVGRcVFRQXFBcUGBYXFhQXFRUVFBgXHCYeFxojGRUUHy8gIycpLCwsFR4xNTAqNSYrLCkBCQoKDgwOGg8PGikcHBwpKSkpKSkpKSksLCkpLCkpKSwpKSkpKSkpKSksKSwsKSkpLCwsLCkpLCkpLCwsLCkpKf/AABEIANYA6wMBIgACEQEDEQH/xAAcAAACAgMBAQAAAAAAAAAAAAAEBgMFAAIHAQj/xAA7EAABAwIEBAQEBAUEAgMAAAABAAIRAyEEBRIxBkFRYRMicYEHkaHBMrHR8BRCUmLhIzNy8RUlJIKS/8QAGQEAAgMBAAAAAAAAAAAAAAAAAgQAAQMF/8QAJBEAAgICAgIDAQEBAQAAAAAAAAECEQMhEjEEQRMiUTJhcQX/2gAMAwEAAhEDEQA/AEBlXSy391+vmK8p4kHpIQ2HcdFyd3e1zZaaZ23TXIj2FVMUBO/RaOxbe/e/Lugi+F4RG375qrZOIUMQO/PmsOImZ9ghNZ5rSbqWSg04o/8Af2UdTHX5fVD3WEKWQMo4mfvdetxHm+90JTYt9N1VkDvFK8NQwP8AK1aLXWUyjBJmVSjsJJ5qDD0lb4LDbFDN0RMIw9A9t1bYXCmLCZ3kAqbAYK2yuMOxrBLiGt5k2A9Ss/8AWC5/gJhMpkzA5ckccibzaPYCfnCCq8a0WBzWgkjY6fKfRVL+P602AjlZVyj0Wsc2rL92Rj+kRzkf4UbckaN2tPSQI/JV2XfEW4FZsN6gbf4TFhc2oYi1Oo0npcH5FaKmBLnHQu4zLQJIa2/KBH5KkxOBHIBP1fA7zB9FR5jhBEgKSXsuGS+xHxFIg2shKuIdNyfyV5jaKpcSxSMjRkLsSe6hqYiStXtUUoiIlZWPVTMrdyhG+qkDlERhv8Q6Nz+/dR+OV41y99kTSYFsqsPiJkdP1K3pO3kfVBYKxJ7o3r9PuszUhD1jXdVtoUbnclCzYGVqVhWBQhhKw7KaIUbxdQqzxhU4ehwFIoQOpuJWwZdDUHItgRgMNwe6vsBTuFR4M3TDlovdZyWyPoYKD4SzxBmhqOLQfI3p2VjnONNOiQ0w51h1jmfsl1+FOgb8pPql8s6aN/Hx2nIECx7UY/CQ6BygfdD4x0WQxycnSNpR4q2AvK2wWLdSe17TBBkLRzpXidS0J2dgyPN24qgHyNQEEdCosXTkGeaQuDMwNPEAbtdZw5LoePZ29VSdfX8F8kalf6KuY0RdLWNZBKbMxZ0hLePYJKzT2bIX64UACMxTbIRi1CRjmLbQvXLeFCM3avdZWFy1ARAMq8uo3cfUfVFgXNv3ClwuGhg7ifmt3UYvF42WZvQHUaUMDdT12Gdv3uoi1CyjxqlY2yhW7bK7ITLWVqDZaSpZVEoCwtC0WDdWigik1GUEE3dFU6kIgZIscKbq+y2pdLeGqK5wFWCEEuyl0bZ7V1PaJ6D6p84S4SGIwz9dtR8rhyjYhc6zggGecz7Lr/w7z1lTBUmts5o0OHcH9Ejnj7fQ3jk1Cl2UWZ8CPosdVnXpI1N030f1DrH5eiROKckfRcCRZw1NO8g9Pp819AVqpgwkLjbLKT6dyCWbBu7fsB2Syn8c1XRsrmqZxtYGo6tgTJLRImJ79EE8LsqSl0Iyi4ugrKcX4VZlToRPpzXU8TVDmgjYgEH1XIi2CAujZBi9WGa1xu0R7bj6Knp/9MckdX+EWOP7CXMaYsrrMandLuLcbrP2GuitxF0I1oRVdDArUs1cFsF7pWwZKslnjlgK3FNYKZCIEKw1GGsgch+qjqjpZWGWYthawFoI0xK1xgbeBdc1ZGp0zq/HcLKKs7dDbmETiqZ9roZ/7Kd0IPs1LO68IWSpsLhHVHBrBLnEADuVTpbZKshaFgZK6zw78MqTGB+I87jFt2g9O6ZqPClANgUw32A+y5k//RgnUVY3DxW1t0cDDVkEGOa67xBwjSgmBI7JTqcMtM6SAdgP8pjF5kJ/4Bk8aUetipBClonqi8bgXUyWvsfTf0QbE8mmrQrJNaYZRKPoVohVLHQiadRR7BD8wOuB2/JXHw+4hfSq/wANbTUcTMSQQ3eOYtsqAVJHfktcvxbqNZlZv4mODvcckvkgpRaZtjdOzrFPMa+MZXbQeAacAObqAfPQOEghVzeDMWKLmFtF7qhl1Rznam9uhTHkufMxDdbIaHtubCD0KraXGVPxKlIv1ACdUQNQs5o6rkqbWqOlwbKrPMrp4PCCnZzj+IjYu9DyXN8ULn/tN3FedCqRBkBKWJfdP+JfZh5SSikgZzp/JMPDWb6SabtnfhPQ9CqGm0EwiaNAtAeDsZ9v3+Sdk17EOPIZcfVuqPEVCUdXrzf3lVdeohjsqqBaxU2XZYaruQ6+ighMHDVAAucTtt+vqryy4xskdkdPh86o5dbq+p8HUWsk3d69ekI/DZM6uQGOi/WAEzVchbTZonlvM3XI8jyJqt0N4oR/DmmNyNrJ6+6XqzYcU9cQZe6mJvEGTa5CSaokk/YLqYJOUbsWnSfRDwcNdXQdtz903Z5h6bWnSB7fqlnhGnoa5xbB6k/ZWGOx5qSGjbn2XOyqUs1rpHWw6xKyjxbYB7qserDMDae8D5SqsOXRj0c7J/TCsJhS4wP2F0H4c5M3xC/fTDR9/wB90p4G1K0S7e14jqmPhjPTQtG5uTtuCl/J5SxtIPDSlbOutwOqD7AclOMMAIsD0m6pMbxvQoU2kkuLwIDdzIEn0VFjONg54qNbpbTn3EWBC5UMLSToYlldhfFmNaxhuB/nZcuxWaFrpFuQTLn3EbKwLhvtO3+Fz/H4mXdV0PGw62jHJlfobauJbXoO1QXNiDzSxVpQVtgMVym0Qp8fSgNd1lN44/G+P6Bklzjy/AO63ZUWsrVyZFQttZeVX8kLSBJgAk9Bv7K+yXg7FYlwDaTgObnDS0fPdBKUV2y0me5Pmj2MexrrHl6jcJgdkhe1tSm1plo1EaaY23JLvsmDA/CdrGiXEv5nYD0S5xNlNbDnRJLZNxNwFycslOf10dTDPjD7baKfMMP4YvE7QDP1VSWE3goptN1R8cym3DZOw09Mct+46Jn5FhSXbMJL5XYilkG+6s8Fdmn6d0bm2RnVqgX3v9UPluWvdUAZIi+rotJZYziZLE0wjCZTVqCGMcY9rGYN/QquzHLKtOz6bm+oT3TfiqIlpbUmNWsQYAsA4RCr8y4kNUeG+m5jhPlJ1WAuQeeykMxlKFMRmc1ZYPEloke/7+SsH5YyrtY9R+arMdlNSkTrEeYNkbOkSCPaFrzjJbBSd0hm4Uzfww6oSd/bryum5/ELatPxAWun6JMw2VyxrWO0i5537WVRhWV2vLWiDeQHSBeJuuJPFHNJyuqOtFLGlaGnOMwdUoviAI5/Zc+dUM/9pjzzHNaw09RNgZG085StqXV8ODjER8mSvRfYMkMba0A/RT0RTk63abTKoamcVNLWzAaB+QULaxduZWK8ab23Q4/MhFJJWaZ05ustbdouD9FWtpz81ZtbqMQD22PsmHLKNOzajA+mdwblh6tIuCOiZbWONHPcnOVlDg8ZBAG+w9dla1WAEODtUkD1PZW2dcDNpYZ1el5/wuY4GRpJg+wm6XMVhn0Ya8eY3aT0BiR2QxyRydBNOKLXFUoGoEEwBP2VZjcbpbEwSTN+8AeiEdmWkxuB15nqgnvNR0cytVGuwLfoKp4h9WWtaTaTHIDmZ29e6rag6i8wnNmWsoZbqt4mIqAE9abOQ/8AtJPslHHUS157occ1LroOWNxSvsIy6kSRP+SrXiE6fDZ2JWZBQaAakagwF0dx68lUY/HmtULzz5dBGwQW5Zb9RNWuOKvcjGVEzcH8F1MfUgS2k38dSJj+1vUqkyDJnYmsykwXcbnoOZK+k+Hcjp4WgylTAAAHqTFye53R5cvHS7FUiv4f4Bw2Eb/ps8x3qOhzvY8grU4LQQWk9wdlYyo6lGUlLbsNOjHNVfmeTsqxqH0+atQF4Qrlj5IuM6OV59wcKD9dOdPIQphlFTw2ENu+zeUSujVMODuJWzcOJBi427JepPRq5oU8Pwg3SPF8x7bKB+Rhr2hjQ0SJtylOtVtlW1iJROIHNkVXKGxt9Fz7jbKDTirTBDmEOaR1H2XQaeYBpglUfE+l7C3t7K2+OyR3oSqzWMqU6jRpp4hoqM/scTD6Y6QZhPQySniKIZVZqkAE2meTgeo+6UcTgP8A1tJ0SGVH6T0aXGyauEs1L6LWOjU2BJ5jkb/JOaasXk6Zy/P6NXD4ipRc53kNuQc03afcKvZinbyY6ymn4v4JwxDKw/A9ui24c2SQfZyQqFdw6kIvhTVobh5L9ljUp6iSfdV72gEi6MZi5F90M8yZTEIyqjCcot2DaBb0H5BbaI2UmHbqANth+UfZT+iIzbBajCeXvv8AkisBjHNOlxjo4iQY5O6jutSFo4fNBKKkiKQ8cL8SadVCpAZUMGbhrjzvu07H1QvFuSPqO8QaC2NEgwKd58zdxzv3CTm4stgdFZjiUlgIJDhZw5OHfuk5YJRlygNYp6qXRRYjAPBv1vFwe4/RTYfBkEO2I5zv7I4YgPkkgTeO/otBWaTGoAehK25yrrZoscE7sKrYx7sK2m+YZUJZI5ObJAPqDZL+LrF75ThVzNhoFp0ubykcwOnIpRYz/UHY7IPHbd2qL8hJUkxjy+g1lA6obq6mNhKUgZKtM5x+rTTGzZ+ZhTZXw+6z3tgch1Vx+icpPsHK+bUY+joHwgyXSTiHw2RpZO5HMjtK61/HAc1xvLqrqcQSrM8SvaLpLJNylaAWOtHTGZzTLtOsauhICPp1QdvmuHY/il99IA6mBdM/w94xLh4NUkuJJY7t09VUecfsE8a9HTwshaUzIlbhOR+2xZnjl5K2KipvBJCBpWQ9e2Qq/EUQOqsy1BZizyrPJGi49iVxBXLZI9ilvNM9OgCb3/JH8RvPiNbNnT9Eh5ziP9YtB2t9EGHH8jGHUFZ1HH4PRldIc3NDvn5p+qruHJ8hmIiO11bY3GMfhAd2spwPZoj7KhyQwAdjtv7XTzVaEO7PfjFix4dClAkvdUPWA0Nt6kn5Ll/iWsmX4g5ocRiS8GWMaGMPUCZPuUqkwmI9FoIZsVA/E3W7K3VCmoOy0slFlhqQ0j0U9OlCnoYeIReFwmpwCTlloGmwP+GnkoMRhYEhMwwcbCfr9AgKzHaogybRpF/RZRztsLg0K2Ip/ogXWKcMx4dradRpxae8eiUsUwixH76pqM1JGiTRvSrgROy8qYts2bKDdU6rNSsuw1mLjb5KWpUAM890DKbcg+H2JxTW1NBaw3aT5S4dRP8AL3QylGCuWi0nIK+HHCAxVfxaommyCAf5jy9gnji/L2s0wAO22yYcgwlLDNbRaA0wBvuef3S9xhjQ50dDHdcfJkeWdjcFxVFCKNrFaVMOTM7LYYgNFyl3iHiEOBp0jb+Z3XsFtjxubpFSlWwfMce01gxt2NsT1PP2T5wTlbXkTvuD3XKGbhdb+H+Kh7J6QmPJhwikjPHK7OkV6T3U4Y6HbSfqrGkCAAd0NR37InUsMWtmc36PSUPh/wARPzRDlq1i242wCRVGd4nS09grVwSnxHVO3dZ5nQcFbEzFNJLqjpvPsuf1fPiHdNX7Cf8AO8YNJA6JDw3+48nkT9lp4i22HmekPeFxuug2k1suPl0jmf3CixzfAplhIkCXnubho7SQSeaG4bxXhg1THRpPLkUNXFXFvimJaLlxsCT+aZbE6KyvS1MultwvHRdGxHw9xOmX1aVMATu5x9xASfi+HajCdJbU5+WQSOZAO6OMq0WirIQ/h9vopql1ppWpY1UaRdDQCSfnPRWzcrNGJ8zhBc2QGtH97t/YIDIM2LhqoN1VnHQ0RZkDzPPzACbss4d8YDxA6pSbLjy8Z43e4/0NIPyXGk5XQ7jwpR5z6FzE5tWxId4WmnSpCHVG8yZhrZ5mIEBL5w1Q/wC5UeSNpJMJqzzG+bw2tYxjYDWNECdMkn0aW/8A6KX6zvqmY2kK5cib+oLT8SnOio4c9zf1VfmtTxbuAD+oAE+oG6si9AYstP4rdD/lbRW7oFSfsXH7kLxrkRXpHV1HIjmojSI3Ee62CL3gnL21sbRa+7GnW4dQzzR7rqWe8cPDvCpANixPTsAkD4asb49Vx/EKR0+7hP0VpXpl1Z081zfIfLJT9DeGP1svKObucBrdPrulnOMwLaj9RJjY9jyTRl2WFwAG5+iPzL4eNxFMhxhw2I3HT2WWKcYy2HN60clx2ZufzgdEGCrTiHhSvg3EVGy2YDwZHaeiqKb114SjVx6E5XewhhXTOAaocWwbhcxYnj4eYaqXamtimN3Gwne3VYeXXC/wPDbdHbKGNAAkge6OZUC5djs3q1W1BTaKrGbuIAY08hPM9lf8IcLVdDaterVDj5hTa8hjRyBHMrnQk+zbJjUe2Oy8ErGshY5N37FTHlLedgEGyvqjkt5zVjqsckkwo2JObtsUhYp0PIHNPme4qRDdzyH3S3geFqlYuqOa4NYWtjYuJE2J5TGwm618ZqLdh5txIsuaa7w02psAgTv69V0Xg+g1jX1Ts06QD2Ek9gg8u+HTWMa8ud4kXptPhi/JzrmArKlh24VlTxdIY7djahfMiOYsryZ42BHDKSK7MOKxiZGmGB02BvBsCdhY7L3/AMTLW1dUMcWkgAQBMmIvKK/8tQw9H/44JAl2mLAne+891WY/iunXbpBAeP5HkMN99DjYjcbyijNS6M5Y3ETviBlAw+LdpHkqAPEbf3fW/ulbxQnfj/FtfToMDg97GnWQZiYgfRIuoJ2D0B6Hn4PYIV6jmgWaAD3EyfnYLq/EFcYfC1NtoEWF/K1vYBKHwU4XfhqVSrUEOqhpbe7RJ8p7mAUT8YMy0YcUwR5z9Aefz+i52nNuPsanJuk/Rz8YovdrNp1ujoXGULVryUNTxEEATEQPVaOqjWORix902ob2KtWySrWKFrPkQVtXqw6CtajxH2WqiqIisxYPUkdJ2QcBF4uoJshCozQPynMTQqtqDlYgcxzTXhs8ZUdqDr8x0SKGqSk4gyDBWOTDGe/ZrHI46O2cN51TpklxG33T5lGIbWpCo3czfuvmH/yFSPxu+a798LWf+rpEmS81HE+riAPokM2B41ys05qRZcR5KyvScHCWuBDhA+Y918/Zlkz6WIfQAcSHQ3qRyIX0PVpvbUmxpabj+lzf1BPySXxhgtDhjKbQXUtx2Jv8lnhzvG3/AKH8fLsquFfhoBpqYkydxTGw7u6+iueI8D4WGIpucwC50wBBIkdrc1a8M523FUQ8WMkEd4XuetPhuuJANgJm2x5JHJmnLJ9v0dxwjFUD5VxBhn4elQpjRJYwtcBF4kg87810Cg2AF86GsWyR+E7jourfDniapiB4bhIptA1Hcxa/qukotPkJZoJdD0SoatWykceqErk8lpJOWkK3XZHVcSLXQjsqafxgu9bD5BGMDun0XmIMC5vyAG5RQx09mcpfhVYmgwamtDQQLWgdLxzha5ZTYxzmyD4YBub+eZd9AFBjseKfnqEW2BsENw5XbiKFappk1HuDhzDWkAN633W1fgCb9m+Ny17ydGIq/wDEBgPSASIKW8y4YxBkmzf6qtYH3PRW7cm8F+ttSsafNgdJb6f1BVXEeMpeA8U8YSd/Cc1skzsdiEi+SdUjoQp9MW3F7dbXOZa3kdZ3pZB0sSKbw5wDhI1NIsWmzgfznso24hp/mn0FvmqzMMaHeVvWSevQJrHBuQORpLZdcZcPilekSWOAc0G5h3dI5cuivJxGWl9tdGGu6lp29gVzZ7TJTcOqfoUPqLAt06psNweWnfl6rlfxFxb6tOq9zpa14bTFgGtJt6k9U0VOLSzA0awaAatNsDcNlt5XL+KM5NRsOMlzvQWFzC5+CDTRs3dsqcNiCY+Z7LYV/wDUbAmD+5QNKppaepVhgaP83IC3r/0uk3oyZrjT79SghXuj8wJMx+wqulY7KJlo2dTHdR/w4iSbfX0HVGage3RD1CQoyyE1JtsOXyG/Ur1i8c2f3C9wzJIGyohvC6v8N85qMwdRp/BSdIIsfMNRb22PzXKRWgwDMc+vonn4eZ2GvqUHXFZsAf3gd+xKW8qN43Rrif2OvU8zY+lSqtJ8Os1kHYjX+EnvNiqoYljMTVwj9q1PXTd1LAQ9h9od7FLHDVdz8urUdXnwr3MAm+mdbPqHIfi/NNNfBYlpmSHQejm+YfmFyuFZOI5Vxuyny7NHYHE1WAnQTYbc+SuMfmdapRNRrS2m6wJOkuP9o5jurvK+FqOJecXVYXaz5KZ/DpGxIG59bIH4h+SmwNGnsOQPILeWOMpRbW2AszTcV6EmpWlh7mCF0r4TYd7Q4x5SJce/IJA4ZyR+LrNpizZkk8hzXesqy9lCm2nTAAA6bnqe5Tbx1oWy5rYY4LRrL3jtAWz7XKDrBxPl26rVRoWbJK+J0jrCratYvIJHZTvwxjefZUfEuKdTpO8Mhrh5SemqAQ3q6J9FNgoVOKMx8Wq5gI0tsYMjvJW/A+akvr0Q7S0jUwxzFiR62S7VcXHw6d5tI78h6r3HMdhHwwjWwtEjrALh6KVYQ5ZniKzP9sFzAYeWed7R1DeSUMXmWFc9z6tOq942a8AT/wAgIPzWuK4o8QmCabrTeAffmqrF481Nzq9fMfmUPxcnsOE+IHja+onS0U2n+UfkEA0iYCmxBsTyQ2BCbgkkVKTfY58LU3GlXaAdLqb5gTcbR7hJdWkZK6vwSNOHqixI0x/yLC4j0uFzGuTqMt5lBB7YBBU4kr/www2oGkHagCAS3cwDvEkmO68zSs2pTpPY2NPlfufMep77qlovJAm0ImnWIbpk6SQSOpHNSkbWaU2yRG6sMBTubn7b9EJSHmEWMq1w9PS2/wCKZKIBkdfY3QT7G37CKxLPmTAHXeT6ISuQ0RzV2WjQVAL9VEZddavkqRhgdT05KrLMZRuBKiI0kmdlIMTeeqh/iQTBHp1nrKoh7WqWbHIfdFYSuRBFiLz+iH1BbtUIN/CGfCjUqNqOhtVpDnbiQZBM89x7oV+YmtXoMPnY1w9ILtvklwuOybPhtlBrYxhI8tMa3n0s1vuSsJY4puZp8j4cTteLrtpUiR5WNbPQAdB+i5NxBnDsVV6MaYaOvcqw4lx9d1QsqFwAJ0siGgdhsfVU2Ep+YBZpKrZS1sceBMDpqdOZXUg+yReFsP8AzC31+ya6tZwH8x9j81dswfYRUeD+In06rX+MbsPMejb/ADKBADhL3ER1t+wpaDxpOiY/qIgW6T+JWtdlM0zHGljb2c78LR+ZnkN1zTiXO/HcKdM/6bJl39bibkf28p5o7i7P9T3UqZJm1R87gfyt6Nn5qnyLKHYmr4bbAeZ7o2H5FEXQfwngRrdUP4aQ1Sf6v5R87pXzvGTUdebk+5Mp34rxbcJh20aZgX1Xku6T7rmJOolx53WsF7Ia1KUh0x191c4LB+PS8SmG+IwedoEEjk4D8PZVjrUyT1+yt+AsS1r6mr8PhmZMcwjlpWQV8xe6SDYDkFPlFRoe3V+Gbq14zywsc2oRAeC4Nj8Im0qnwFLUfl+ikHcbLZ0fI3kUKv8AcXOB9ae3yaudYmt5jC6RlbtNKrOwBj1DAPukCpgy4lwBgk8uhj7LKD2wBZpUTaef6Kd9GBKkrU72WV3XjkLfK62o2BqRgqwOOm/Pe6rS4LZolUmQObXMTMk29uiDLvN+49FqwkGx2UrKWpwv3U7KNCCVHUsrCpRgjnzQ+IpfNSiWBwt20p9luW2upWW/yokWDaLqekV65w2I9FCXKMhc8PZOcTiKdIEDUdyJAgE8u8LpeEyx2WMimWkvM1KsTJbswT+EDfqUF8NMm006dZwu8yDsQNUD8irjizMAzXTeHBztMGLAgn89knlm269EXYsZhjXV6hLnF3YnbsOis+HqNNrwXQPVuq6qMNU0n9lW9HMmAXcGjrsq2HLrR0rK8TTDPLED+2Pl2QGZcRnWKVK5NgAJJ9OqUMXxx5dFBpPLW6fy5qw4F1GuajjqdpN7CJ6dEdaMa9sYcJk9RxNTEEhjb6J37uiwVXxNxPqYWMOlu07W2V1nOL8Sn4YtqIBO0CZPqqzDcP0wdZJdGxcZj07qMlrtitgOGnVXtkEB5tNjA8xKdP4algaB0gTHmJ3NuaLoVGNMyHWJHW5F1znj3ijxHGjTMgHzH7IkrBe2LefZm7EVS6bTbkgDTMAKajheqPw2Eu5xs1ggdzzWvJJUEVmbM00g3uFJwtVDatPVcFwa4dJO/wA4QOdVyXAe/wC/ZbZO8th3RwP1hX3Aqhy4pzdrJMNcRDS03DmukEDpYJNymu1lSd2z9BsfyUnE2K11SRtse9zCqqNW6mONR2EzpNCvrw+kAOL3kT0iOnWEFSw5pjRExN/eUfwjhJpUyRsSfwyeiucZoDyPINrGJEgGDfdLye6RUUjkeJo6b7myBNGQVixOBg/giV74S9WICGwoi5RODo8/kvFiJdgvokqG30QxdM914sVsiImMk+6INOAvVihZBoMTKi8OXFqxYhZZ2z4fVdWX0XHdjjTPoCYITJm+DpVwG1WT0cPxC3fdYsXMk9k9nPeLMBTwwaKZqanXuQRH6pYpvJd5iT6rFibh/JdjPRwQDGundN3CdB28iDbaVixZop9F9mdIsYTM8+n2W2EwfkaS5xJaCeQusWLCbdgLoS+Ns5fhy6mzmdIdziEg4dkuvJ5rFicw/wAlPsNpugiN5gdr7q7zLBCmzTJIax1Q2FyOXzKxYo+wjn+Lqkmet0ZlNw4fvdYsWz6IC48+dDB8QV6sVroh1TIazauFZVAcNJDS0m0k8kh5/UD8TWdBEvPOdrfZYsSy/pkP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60" name="AutoShape 14" descr="data:image/jpeg;base64,/9j/4AAQSkZJRgABAQAAAQABAAD/2wCEAAkGBhQSERQTExQUFBUVGRcVFRQXFBcUGBYXFhQXFRUVFBgXHCYeFxojGRUUHy8gIycpLCwsFR4xNTAqNSYrLCkBCQoKDgwOGg8PGikcHBwpKSkpKSkpKSksLCkpLCkpKSwpKSkpKSkpKSksKSwsKSkpLCwsLCkpLCkpLCwsLCkpKf/AABEIANYA6wMBIgACEQEDEQH/xAAcAAACAgMBAQAAAAAAAAAAAAAEBgMFAAIHAQj/xAA7EAABAwIEBAQEBAUEAgMAAAABAAIRAyEEBRIxBkFRYRMicYEHkaHBMrHR8BRCUmLhIzNy8RUlJIKS/8QAGQEAAgMBAAAAAAAAAAAAAAAAAgQAAQMF/8QAJBEAAgICAgIDAQEBAQAAAAAAAAECEQMhEjEEQRMiUTJhcQX/2gAMAwEAAhEDEQA/AEBlXSy391+vmK8p4kHpIQ2HcdFyd3e1zZaaZ23TXIj2FVMUBO/RaOxbe/e/Lugi+F4RG375qrZOIUMQO/PmsOImZ9ghNZ5rSbqWSg04o/8Af2UdTHX5fVD3WEKWQMo4mfvdetxHm+90JTYt9N1VkDvFK8NQwP8AK1aLXWUyjBJmVSjsJJ5qDD0lb4LDbFDN0RMIw9A9t1bYXCmLCZ3kAqbAYK2yuMOxrBLiGt5k2A9Ss/8AWC5/gJhMpkzA5ckccibzaPYCfnCCq8a0WBzWgkjY6fKfRVL+P602AjlZVyj0Wsc2rL92Rj+kRzkf4UbckaN2tPSQI/JV2XfEW4FZsN6gbf4TFhc2oYi1Oo0npcH5FaKmBLnHQu4zLQJIa2/KBH5KkxOBHIBP1fA7zB9FR5jhBEgKSXsuGS+xHxFIg2shKuIdNyfyV5jaKpcSxSMjRkLsSe6hqYiStXtUUoiIlZWPVTMrdyhG+qkDlERhv8Q6Nz+/dR+OV41y99kTSYFsqsPiJkdP1K3pO3kfVBYKxJ7o3r9PuszUhD1jXdVtoUbnclCzYGVqVhWBQhhKw7KaIUbxdQqzxhU4ehwFIoQOpuJWwZdDUHItgRgMNwe6vsBTuFR4M3TDlovdZyWyPoYKD4SzxBmhqOLQfI3p2VjnONNOiQ0w51h1jmfsl1+FOgb8pPql8s6aN/Hx2nIECx7UY/CQ6BygfdD4x0WQxycnSNpR4q2AvK2wWLdSe17TBBkLRzpXidS0J2dgyPN24qgHyNQEEdCosXTkGeaQuDMwNPEAbtdZw5LoePZ29VSdfX8F8kalf6KuY0RdLWNZBKbMxZ0hLePYJKzT2bIX64UACMxTbIRi1CRjmLbQvXLeFCM3avdZWFy1ARAMq8uo3cfUfVFgXNv3ClwuGhg7ifmt3UYvF42WZvQHUaUMDdT12Gdv3uoi1CyjxqlY2yhW7bK7ITLWVqDZaSpZVEoCwtC0WDdWigik1GUEE3dFU6kIgZIscKbq+y2pdLeGqK5wFWCEEuyl0bZ7V1PaJ6D6p84S4SGIwz9dtR8rhyjYhc6zggGecz7Lr/w7z1lTBUmts5o0OHcH9Ejnj7fQ3jk1Cl2UWZ8CPosdVnXpI1N030f1DrH5eiROKckfRcCRZw1NO8g9Pp819AVqpgwkLjbLKT6dyCWbBu7fsB2Syn8c1XRsrmqZxtYGo6tgTJLRImJ79EE8LsqSl0Iyi4ugrKcX4VZlToRPpzXU8TVDmgjYgEH1XIi2CAujZBi9WGa1xu0R7bj6Knp/9MckdX+EWOP7CXMaYsrrMandLuLcbrP2GuitxF0I1oRVdDArUs1cFsF7pWwZKslnjlgK3FNYKZCIEKw1GGsgch+qjqjpZWGWYthawFoI0xK1xgbeBdc1ZGp0zq/HcLKKs7dDbmETiqZ9roZ/7Kd0IPs1LO68IWSpsLhHVHBrBLnEADuVTpbZKshaFgZK6zw78MqTGB+I87jFt2g9O6ZqPClANgUw32A+y5k//RgnUVY3DxW1t0cDDVkEGOa67xBwjSgmBI7JTqcMtM6SAdgP8pjF5kJ/4Bk8aUetipBClonqi8bgXUyWvsfTf0QbE8mmrQrJNaYZRKPoVohVLHQiadRR7BD8wOuB2/JXHw+4hfSq/wANbTUcTMSQQ3eOYtsqAVJHfktcvxbqNZlZv4mODvcckvkgpRaZtjdOzrFPMa+MZXbQeAacAObqAfPQOEghVzeDMWKLmFtF7qhl1Rznam9uhTHkufMxDdbIaHtubCD0KraXGVPxKlIv1ACdUQNQs5o6rkqbWqOlwbKrPMrp4PCCnZzj+IjYu9DyXN8ULn/tN3FedCqRBkBKWJfdP+JfZh5SSikgZzp/JMPDWb6SabtnfhPQ9CqGm0EwiaNAtAeDsZ9v3+Sdk17EOPIZcfVuqPEVCUdXrzf3lVdeohjsqqBaxU2XZYaruQ6+ighMHDVAAucTtt+vqryy4xskdkdPh86o5dbq+p8HUWsk3d69ekI/DZM6uQGOi/WAEzVchbTZonlvM3XI8jyJqt0N4oR/DmmNyNrJ6+6XqzYcU9cQZe6mJvEGTa5CSaokk/YLqYJOUbsWnSfRDwcNdXQdtz903Z5h6bWnSB7fqlnhGnoa5xbB6k/ZWGOx5qSGjbn2XOyqUs1rpHWw6xKyjxbYB7qserDMDae8D5SqsOXRj0c7J/TCsJhS4wP2F0H4c5M3xC/fTDR9/wB90p4G1K0S7e14jqmPhjPTQtG5uTtuCl/J5SxtIPDSlbOutwOqD7AclOMMAIsD0m6pMbxvQoU2kkuLwIDdzIEn0VFjONg54qNbpbTn3EWBC5UMLSToYlldhfFmNaxhuB/nZcuxWaFrpFuQTLn3EbKwLhvtO3+Fz/H4mXdV0PGw62jHJlfobauJbXoO1QXNiDzSxVpQVtgMVym0Qp8fSgNd1lN44/G+P6Bklzjy/AO63ZUWsrVyZFQttZeVX8kLSBJgAk9Bv7K+yXg7FYlwDaTgObnDS0fPdBKUV2y0me5Pmj2MexrrHl6jcJgdkhe1tSm1plo1EaaY23JLvsmDA/CdrGiXEv5nYD0S5xNlNbDnRJLZNxNwFycslOf10dTDPjD7baKfMMP4YvE7QDP1VSWE3goptN1R8cym3DZOw09Mct+46Jn5FhSXbMJL5XYilkG+6s8Fdmn6d0bm2RnVqgX3v9UPluWvdUAZIi+rotJZYziZLE0wjCZTVqCGMcY9rGYN/QquzHLKtOz6bm+oT3TfiqIlpbUmNWsQYAsA4RCr8y4kNUeG+m5jhPlJ1WAuQeeykMxlKFMRmc1ZYPEloke/7+SsH5YyrtY9R+arMdlNSkTrEeYNkbOkSCPaFrzjJbBSd0hm4Uzfww6oSd/bryum5/ELatPxAWun6JMw2VyxrWO0i5537WVRhWV2vLWiDeQHSBeJuuJPFHNJyuqOtFLGlaGnOMwdUoviAI5/Zc+dUM/9pjzzHNaw09RNgZG085StqXV8ODjER8mSvRfYMkMba0A/RT0RTk63abTKoamcVNLWzAaB+QULaxduZWK8ab23Q4/MhFJJWaZ05ustbdouD9FWtpz81ZtbqMQD22PsmHLKNOzajA+mdwblh6tIuCOiZbWONHPcnOVlDg8ZBAG+w9dla1WAEODtUkD1PZW2dcDNpYZ1el5/wuY4GRpJg+wm6XMVhn0Ya8eY3aT0BiR2QxyRydBNOKLXFUoGoEEwBP2VZjcbpbEwSTN+8AeiEdmWkxuB15nqgnvNR0cytVGuwLfoKp4h9WWtaTaTHIDmZ29e6rag6i8wnNmWsoZbqt4mIqAE9abOQ/8AtJPslHHUS157occ1LroOWNxSvsIy6kSRP+SrXiE6fDZ2JWZBQaAakagwF0dx68lUY/HmtULzz5dBGwQW5Zb9RNWuOKvcjGVEzcH8F1MfUgS2k38dSJj+1vUqkyDJnYmsykwXcbnoOZK+k+Hcjp4WgylTAAAHqTFye53R5cvHS7FUiv4f4Bw2Eb/ps8x3qOhzvY8grU4LQQWk9wdlYyo6lGUlLbsNOjHNVfmeTsqxqH0+atQF4Qrlj5IuM6OV59wcKD9dOdPIQphlFTw2ENu+zeUSujVMODuJWzcOJBi427JepPRq5oU8Pwg3SPF8x7bKB+Rhr2hjQ0SJtylOtVtlW1iJROIHNkVXKGxt9Fz7jbKDTirTBDmEOaR1H2XQaeYBpglUfE+l7C3t7K2+OyR3oSqzWMqU6jRpp4hoqM/scTD6Y6QZhPQySniKIZVZqkAE2meTgeo+6UcTgP8A1tJ0SGVH6T0aXGyauEs1L6LWOjU2BJ5jkb/JOaasXk6Zy/P6NXD4ipRc53kNuQc03afcKvZinbyY6ymn4v4JwxDKw/A9ui24c2SQfZyQqFdw6kIvhTVobh5L9ljUp6iSfdV72gEi6MZi5F90M8yZTEIyqjCcot2DaBb0H5BbaI2UmHbqANth+UfZT+iIzbBajCeXvv8AkisBjHNOlxjo4iQY5O6jutSFo4fNBKKkiKQ8cL8SadVCpAZUMGbhrjzvu07H1QvFuSPqO8QaC2NEgwKd58zdxzv3CTm4stgdFZjiUlgIJDhZw5OHfuk5YJRlygNYp6qXRRYjAPBv1vFwe4/RTYfBkEO2I5zv7I4YgPkkgTeO/otBWaTGoAehK25yrrZoscE7sKrYx7sK2m+YZUJZI5ObJAPqDZL+LrF75ThVzNhoFp0ubykcwOnIpRYz/UHY7IPHbd2qL8hJUkxjy+g1lA6obq6mNhKUgZKtM5x+rTTGzZ+ZhTZXw+6z3tgch1Vx+icpPsHK+bUY+joHwgyXSTiHw2RpZO5HMjtK61/HAc1xvLqrqcQSrM8SvaLpLJNylaAWOtHTGZzTLtOsauhICPp1QdvmuHY/il99IA6mBdM/w94xLh4NUkuJJY7t09VUecfsE8a9HTwshaUzIlbhOR+2xZnjl5K2KipvBJCBpWQ9e2Qq/EUQOqsy1BZizyrPJGi49iVxBXLZI9ilvNM9OgCb3/JH8RvPiNbNnT9Eh5ziP9YtB2t9EGHH8jGHUFZ1HH4PRldIc3NDvn5p+qruHJ8hmIiO11bY3GMfhAd2spwPZoj7KhyQwAdjtv7XTzVaEO7PfjFix4dClAkvdUPWA0Nt6kn5Ll/iWsmX4g5ocRiS8GWMaGMPUCZPuUqkwmI9FoIZsVA/E3W7K3VCmoOy0slFlhqQ0j0U9OlCnoYeIReFwmpwCTlloGmwP+GnkoMRhYEhMwwcbCfr9AgKzHaogybRpF/RZRztsLg0K2Ip/ogXWKcMx4dradRpxae8eiUsUwixH76pqM1JGiTRvSrgROy8qYts2bKDdU6rNSsuw1mLjb5KWpUAM890DKbcg+H2JxTW1NBaw3aT5S4dRP8AL3QylGCuWi0nIK+HHCAxVfxaommyCAf5jy9gnji/L2s0wAO22yYcgwlLDNbRaA0wBvuef3S9xhjQ50dDHdcfJkeWdjcFxVFCKNrFaVMOTM7LYYgNFyl3iHiEOBp0jb+Z3XsFtjxubpFSlWwfMce01gxt2NsT1PP2T5wTlbXkTvuD3XKGbhdb+H+Kh7J6QmPJhwikjPHK7OkV6T3U4Y6HbSfqrGkCAAd0NR37InUsMWtmc36PSUPh/wARPzRDlq1i242wCRVGd4nS09grVwSnxHVO3dZ5nQcFbEzFNJLqjpvPsuf1fPiHdNX7Cf8AO8YNJA6JDw3+48nkT9lp4i22HmekPeFxuug2k1suPl0jmf3CixzfAplhIkCXnubho7SQSeaG4bxXhg1THRpPLkUNXFXFvimJaLlxsCT+aZbE6KyvS1MultwvHRdGxHw9xOmX1aVMATu5x9xASfi+HajCdJbU5+WQSOZAO6OMq0WirIQ/h9vopql1ppWpY1UaRdDQCSfnPRWzcrNGJ8zhBc2QGtH97t/YIDIM2LhqoN1VnHQ0RZkDzPPzACbss4d8YDxA6pSbLjy8Z43e4/0NIPyXGk5XQ7jwpR5z6FzE5tWxId4WmnSpCHVG8yZhrZ5mIEBL5w1Q/wC5UeSNpJMJqzzG+bw2tYxjYDWNECdMkn0aW/8A6KX6zvqmY2kK5cib+oLT8SnOio4c9zf1VfmtTxbuAD+oAE+oG6si9AYstP4rdD/lbRW7oFSfsXH7kLxrkRXpHV1HIjmojSI3Ee62CL3gnL21sbRa+7GnW4dQzzR7rqWe8cPDvCpANixPTsAkD4asb49Vx/EKR0+7hP0VpXpl1Z081zfIfLJT9DeGP1svKObucBrdPrulnOMwLaj9RJjY9jyTRl2WFwAG5+iPzL4eNxFMhxhw2I3HT2WWKcYy2HN60clx2ZufzgdEGCrTiHhSvg3EVGy2YDwZHaeiqKb114SjVx6E5XewhhXTOAaocWwbhcxYnj4eYaqXamtimN3Gwne3VYeXXC/wPDbdHbKGNAAkge6OZUC5djs3q1W1BTaKrGbuIAY08hPM9lf8IcLVdDaterVDj5hTa8hjRyBHMrnQk+zbJjUe2Oy8ErGshY5N37FTHlLedgEGyvqjkt5zVjqsckkwo2JObtsUhYp0PIHNPme4qRDdzyH3S3geFqlYuqOa4NYWtjYuJE2J5TGwm618ZqLdh5txIsuaa7w02psAgTv69V0Xg+g1jX1Ts06QD2Ek9gg8u+HTWMa8ud4kXptPhi/JzrmArKlh24VlTxdIY7djahfMiOYsryZ42BHDKSK7MOKxiZGmGB02BvBsCdhY7L3/AMTLW1dUMcWkgAQBMmIvKK/8tQw9H/44JAl2mLAne+891WY/iunXbpBAeP5HkMN99DjYjcbyijNS6M5Y3ETviBlAw+LdpHkqAPEbf3fW/ulbxQnfj/FtfToMDg97GnWQZiYgfRIuoJ2D0B6Hn4PYIV6jmgWaAD3EyfnYLq/EFcYfC1NtoEWF/K1vYBKHwU4XfhqVSrUEOqhpbe7RJ8p7mAUT8YMy0YcUwR5z9Aefz+i52nNuPsanJuk/Rz8YovdrNp1ujoXGULVryUNTxEEATEQPVaOqjWORix902ob2KtWySrWKFrPkQVtXqw6CtajxH2WqiqIisxYPUkdJ2QcBF4uoJshCozQPynMTQqtqDlYgcxzTXhs8ZUdqDr8x0SKGqSk4gyDBWOTDGe/ZrHI46O2cN51TpklxG33T5lGIbWpCo3czfuvmH/yFSPxu+a798LWf+rpEmS81HE+riAPokM2B41ys05qRZcR5KyvScHCWuBDhA+Y918/Zlkz6WIfQAcSHQ3qRyIX0PVpvbUmxpabj+lzf1BPySXxhgtDhjKbQXUtx2Jv8lnhzvG3/AKH8fLsquFfhoBpqYkydxTGw7u6+iueI8D4WGIpucwC50wBBIkdrc1a8M523FUQ8WMkEd4XuetPhuuJANgJm2x5JHJmnLJ9v0dxwjFUD5VxBhn4elQpjRJYwtcBF4kg87810Cg2AF86GsWyR+E7jourfDniapiB4bhIptA1Hcxa/qukotPkJZoJdD0SoatWykceqErk8lpJOWkK3XZHVcSLXQjsqafxgu9bD5BGMDun0XmIMC5vyAG5RQx09mcpfhVYmgwamtDQQLWgdLxzha5ZTYxzmyD4YBub+eZd9AFBjseKfnqEW2BsENw5XbiKFappk1HuDhzDWkAN633W1fgCb9m+Ny17ydGIq/wDEBgPSASIKW8y4YxBkmzf6qtYH3PRW7cm8F+ttSsafNgdJb6f1BVXEeMpeA8U8YSd/Cc1skzsdiEi+SdUjoQp9MW3F7dbXOZa3kdZ3pZB0sSKbw5wDhI1NIsWmzgfznso24hp/mn0FvmqzMMaHeVvWSevQJrHBuQORpLZdcZcPilekSWOAc0G5h3dI5cuivJxGWl9tdGGu6lp29gVzZ7TJTcOqfoUPqLAt06psNweWnfl6rlfxFxb6tOq9zpa14bTFgGtJt6k9U0VOLSzA0awaAatNsDcNlt5XL+KM5NRsOMlzvQWFzC5+CDTRs3dsqcNiCY+Z7LYV/wDUbAmD+5QNKppaepVhgaP83IC3r/0uk3oyZrjT79SghXuj8wJMx+wqulY7KJlo2dTHdR/w4iSbfX0HVGage3RD1CQoyyE1JtsOXyG/Ur1i8c2f3C9wzJIGyohvC6v8N85qMwdRp/BSdIIsfMNRb22PzXKRWgwDMc+vonn4eZ2GvqUHXFZsAf3gd+xKW8qN43Rrif2OvU8zY+lSqtJ8Os1kHYjX+EnvNiqoYljMTVwj9q1PXTd1LAQ9h9od7FLHDVdz8urUdXnwr3MAm+mdbPqHIfi/NNNfBYlpmSHQejm+YfmFyuFZOI5Vxuyny7NHYHE1WAnQTYbc+SuMfmdapRNRrS2m6wJOkuP9o5jurvK+FqOJecXVYXaz5KZ/DpGxIG59bIH4h+SmwNGnsOQPILeWOMpRbW2AszTcV6EmpWlh7mCF0r4TYd7Q4x5SJce/IJA4ZyR+LrNpizZkk8hzXesqy9lCm2nTAAA6bnqe5Tbx1oWy5rYY4LRrL3jtAWz7XKDrBxPl26rVRoWbJK+J0jrCratYvIJHZTvwxjefZUfEuKdTpO8Mhrh5SemqAQ3q6J9FNgoVOKMx8Wq5gI0tsYMjvJW/A+akvr0Q7S0jUwxzFiR62S7VcXHw6d5tI78h6r3HMdhHwwjWwtEjrALh6KVYQ5ZniKzP9sFzAYeWed7R1DeSUMXmWFc9z6tOq942a8AT/wAgIPzWuK4o8QmCabrTeAffmqrF481Nzq9fMfmUPxcnsOE+IHja+onS0U2n+UfkEA0iYCmxBsTyQ2BCbgkkVKTfY58LU3GlXaAdLqb5gTcbR7hJdWkZK6vwSNOHqixI0x/yLC4j0uFzGuTqMt5lBB7YBBU4kr/www2oGkHagCAS3cwDvEkmO68zSs2pTpPY2NPlfufMep77qlovJAm0ImnWIbpk6SQSOpHNSkbWaU2yRG6sMBTubn7b9EJSHmEWMq1w9PS2/wCKZKIBkdfY3QT7G37CKxLPmTAHXeT6ISuQ0RzV2WjQVAL9VEZddavkqRhgdT05KrLMZRuBKiI0kmdlIMTeeqh/iQTBHp1nrKoh7WqWbHIfdFYSuRBFiLz+iH1BbtUIN/CGfCjUqNqOhtVpDnbiQZBM89x7oV+YmtXoMPnY1w9ILtvklwuOybPhtlBrYxhI8tMa3n0s1vuSsJY4puZp8j4cTteLrtpUiR5WNbPQAdB+i5NxBnDsVV6MaYaOvcqw4lx9d1QsqFwAJ0siGgdhsfVU2Ep+YBZpKrZS1sceBMDpqdOZXUg+yReFsP8AzC31+ya6tZwH8x9j81dswfYRUeD+In06rX+MbsPMejb/ADKBADhL3ER1t+wpaDxpOiY/qIgW6T+JWtdlM0zHGljb2c78LR+ZnkN1zTiXO/HcKdM/6bJl39bibkf28p5o7i7P9T3UqZJm1R87gfyt6Nn5qnyLKHYmr4bbAeZ7o2H5FEXQfwngRrdUP4aQ1Sf6v5R87pXzvGTUdebk+5Mp34rxbcJh20aZgX1Xku6T7rmJOolx53WsF7Ia1KUh0x191c4LB+PS8SmG+IwedoEEjk4D8PZVjrUyT1+yt+AsS1r6mr8PhmZMcwjlpWQV8xe6SDYDkFPlFRoe3V+Gbq14zywsc2oRAeC4Nj8Im0qnwFLUfl+ikHcbLZ0fI3kUKv8AcXOB9ae3yaudYmt5jC6RlbtNKrOwBj1DAPukCpgy4lwBgk8uhj7LKD2wBZpUTaef6Kd9GBKkrU72WV3XjkLfK62o2BqRgqwOOm/Pe6rS4LZolUmQObXMTMk29uiDLvN+49FqwkGx2UrKWpwv3U7KNCCVHUsrCpRgjnzQ+IpfNSiWBwt20p9luW2upWW/yokWDaLqekV65w2I9FCXKMhc8PZOcTiKdIEDUdyJAgE8u8LpeEyx2WMimWkvM1KsTJbswT+EDfqUF8NMm006dZwu8yDsQNUD8irjizMAzXTeHBztMGLAgn89knlm269EXYsZhjXV6hLnF3YnbsOis+HqNNrwXQPVuq6qMNU0n9lW9HMmAXcGjrsq2HLrR0rK8TTDPLED+2Pl2QGZcRnWKVK5NgAJJ9OqUMXxx5dFBpPLW6fy5qw4F1GuajjqdpN7CJ6dEdaMa9sYcJk9RxNTEEhjb6J37uiwVXxNxPqYWMOlu07W2V1nOL8Sn4YtqIBO0CZPqqzDcP0wdZJdGxcZj07qMlrtitgOGnVXtkEB5tNjA8xKdP4algaB0gTHmJ3NuaLoVGNMyHWJHW5F1znj3ijxHGjTMgHzH7IkrBe2LefZm7EVS6bTbkgDTMAKajheqPw2Eu5xs1ggdzzWvJJUEVmbM00g3uFJwtVDatPVcFwa4dJO/wA4QOdVyXAe/wC/ZbZO8th3RwP1hX3Aqhy4pzdrJMNcRDS03DmukEDpYJNymu1lSd2z9BsfyUnE2K11SRtse9zCqqNW6mONR2EzpNCvrw+kAOL3kT0iOnWEFSw5pjRExN/eUfwjhJpUyRsSfwyeiucZoDyPINrGJEgGDfdLye6RUUjkeJo6b7myBNGQVixOBg/giV74S9WICGwoi5RODo8/kvFiJdgvokqG30QxdM914sVsiImMk+6INOAvVihZBoMTKi8OXFqxYhZZ2z4fVdWX0XHdjjTPoCYITJm+DpVwG1WT0cPxC3fdYsXMk9k9nPeLMBTwwaKZqanXuQRH6pYpvJd5iT6rFibh/JdjPRwQDGundN3CdB28iDbaVixZop9F9mdIsYTM8+n2W2EwfkaS5xJaCeQusWLCbdgLoS+Ns5fhy6mzmdIdziEg4dkuvJ5rFicw/wAlPsNpugiN5gdr7q7zLBCmzTJIax1Q2FyOXzKxYo+wjn+Lqkmet0ZlNw4fvdYsWz6IC48+dDB8QV6sVroh1TIazauFZVAcNJDS0m0k8kh5/UD8TWdBEvPOdrfZYsSy/pkP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61" name="AutoShape 18" descr="http://3.bp.blogspot.com/-rv3bQqtjzkQ/Ta7mPeODOAI/AAAAAAAABb8/HzrcND3CJEc/s400/paix%25C3%25A3o-Jesus+aparece+aos-2-2.jpg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62" name="AutoShape 13" descr="data:image/jpeg;base64,/9j/4AAQSkZJRgABAQAAAQABAAD/2wCEAAkGBhQSERUUExQVFRQVFxcXGBgYGBwXGhoYGBUXFxgVFxoaHCYfFxokGRQXHy8gIycpLCwsFR4xNTAqNSYrLCkBCQoKDgwOGg8PGikkHyQsKSwpLCwpKSwsLCwpLCkpKSkpKSksKSwsKSwpLCkpKSwpKSksLCwsKSkpLCwsKSksKf/AABEIAP8AxQMBIgACEQEDEQH/xAAcAAABBQEBAQAAAAAAAAAAAAADAQIEBQYABwj/xAA/EAABAwIDBQYEBQMBCAMAAAABAAIRAyEEMUEFElFhcSKBkaGx8AYTwdEUIzJS4QdC8WIkcoKDkqKywhVD0v/EABkBAAMBAQEAAAAAAAAAAAAAAAECAwAEBf/EACcRAAICAgICAgMAAgMAAAAAAAABAhEDIRIxE1EEQSIyYRSRBUKB/9oADAMBAAIRAxEAPwCM2mijCzpnqpbcKBndGbwC8lNBI7MHAtn4LvkbslSxZMdSBN0bMR6T3Z5jgj06RPL3xRxRGgEJzAO9I3ZqHU8PukRc81PpuCiNhvNEY89FlGnYKstGWElMdiuXvmhMI3UoPv8AlVUmtk/GhoYXXJQ6jINlKaEjaeuv3TTyXEMY0yKykTPsqRRw5UujQAEwjClC5pZHVUPxXZGbSKK1smBARfRPbCnGdaQJIZ8uP4SxCOIXFg6KkZJuq2SakRC26U0xGaP8oalDe1V/bsRKugLncEEhSixN3AnjBG5URt1FYxE3E5lNWhGnolOVoHuLlI3Vy6bIGLFLiuDIUzcC4Ul5TR69kMuRMPRJuFPp4UHMKSKAsjYCuNIjRNjx8lbvww4SEgw4HAIXRivpsyJUqlRi57kTdE5p28OK3IIJ0myKKcdyY48E44kAe/NByZqGEEojXAa5d6jiqeKeHcFRUIyYcSdDZEGIMc1GognRHYyZRSTMGbUmdEcQOfS6iml3qXhqYmwuknCKdmscGk5BKWHw4KZTpoNbGBtgJ6Zd6MXWkhHsjxyunCmUgeTy6IpxEcydPuju+hfoYaHEkrhQA0RAScrDzlEDQNO/VM5NCcSM6mkhHe3guFNPHISlAD8tIpYYuVeZPijDivKOwSkZSRQ3guWqPREa6EQYqEnyyhmnKyCFGJ4lFptB1UcYQ2spFOg4BKzD91oiRPNEcxsWAKb+EceCMzA8XeSUa0R6pteJ0CgVQQrephxkPFV226vyqYy3nSG9NT3IrXZrI34pjbOMngBPij0totJADXEGRoI88uaomN8bn6mVYVxGHc79O7h6jrfuNJ0eZUPLbKcC1w2Pp1RNOo14EXblfLRS7lZr4E2EWU3Pc4kw0BsQAIMkLY08MYyVITttCTjRGCeN46wpLcJy99yLTpAXKo3YgFlMgZpopnh5qZujUJ4YBoEXNIWiMGjQHwUhtKM4RGOKK02y8Vz5M0npIHASjSJSvowjNKeCjHI/sHBEJzU0BS300goDrzVFOhHAj7i5TLcEqfzfwXxf0wTWjinCmq8YhL85Fs6S1ZHFFp0wVSNxXaI1ABPfkpDa5QMXDUVrVV0cadVNpYkFLSA7JG4ErWBcyjKc2jzR42C6EEBZH4gxRq4iNG9kfU+MrXYwinSe/wDa0+OiwGBdvVCTkNVDN+Corj2S8VThzQNQQfBTNo1A3D1JMA7tOeG8Wj03lAZUmrfK48RCD/UDF/Jw1MavxBPdTY6e6ajVzY1cki32WfwDS+XVqNc7fqVGggySQ1vInIzM8QBOi0nxNiHU8K8sJa5xYwOGbd+o1pI57pPksp/S3FsqOqumapYyTwbvGWAaAHcI4x3Kx/qZtJ9OhTDcjUBmf7miWtjW5Lv+WulaYJK5Uiw+BazzhjvuLoe9oJMkgFX0wFkv6f47sfLnswS2c5sYmM4lbAtTKarZKcGmI2qNU5r7pPlogppW0xRzaoTt9IGIgaUG19C0NlLvom6SOCG4JFJNmaY3eJTt+Em6uNLmmbFoUO5rkw7vPuCVRd+xuJ5YKhnP3wRmVc7qndijxXYnawptk5mw8CZ9F6j0A7Y22N6vUk/qynrYdLq+di157gKsVGHgYWoGOJ5JAovBiQc0ehieCohih0R8Nip1UpLehzU4fF207lOZjeKy2GxM6ofxD8Q/hKBfILz2WA8TrzAF/wDKEZSujcUxv9RvjSnSp/Ipw6o6C7g0C4B4uPD7ryqpjqlQyXHvPoNFBr4p1V7nuJNySTz1PNMOL0b4rrWL/Yy0arY2OqUiDO+0EOcycwCCY4ZLd7V2pTruw9VnapbhaCdHudvPa4aH9A7hxC8v2VjXDMyPPrz9VoNi4r5eJFMmaVY9kaBzhbzG7PAt4Bcs4fk7G3R67sNzTRhjWtIMktaBNtYFzbzWe/qmyKNEj9Qc8xyDWg+qnfBeKLagpv1FjxjQ8HC1uYUL+obzVa8tu2l2Dr+uAXD/AI4b4KMFqzJ1IN8AbKeXCq4QxrWlsN3ZLmXFyZAlbhx8UHY1ENw9IC0MaPt6qUR0SuVCyk5MCykjMYeCUOK4OdxSOSBQ+T0TW1DdOa2dfBPa0BStWGgL5Oa5pjRHkJCFuddGoAGTonfICLvAZoD9oMH9wRU2zNIM3Dhcojtu0xaSuVeLBSPCHYgqFtaqd1t9T9FLGAfvQYB6jxHcEDbeFc1rSV6UpQ9kUmV+FN+8LRfOhZmgVom4VxaCGzYazoozaoZEtr0SnXIUGXAjsnX35KVSpvP9viFy5JX0y0aLfD5T05dy88+N9sGrXLQeyzsjhbPxd5ALa13Pp0HvggNaSfC3mvK8S6XE+59+q6/i/ltmpXoYAYjiU6mwmzblEpUbCM3SB6D7rX//ABjGilSa3Jpc46knIkq+XOsYyRTYLYlRwBY47wvA4cW8xnBU35ri2HiKlJ29IEGcyY0sA62cK42JLagGXA8DoQjfGOCLKjMSBDH7lOoODwHwejm/+JHBcSzOcqf/AIMkaDA/EJa7eA7R3Hs4B0QSeUSOsJMfiN7BV7nKlJ/5gcTzuFndlVrATO5vtHRsPb/2uPgrvEPAwtdpiXsDW83EkjpkT3KG41F+wVbPQ9i7UZ8ikDbsNv0EKzp4phycPFeZbD2s8UmN1a0CD4WP0VzQ2rOat44zVpkmnF7N0HDqkcOSx9HahIs6OU3CKzar/wBx8VPwv2Y1zanJNfiQFjq23i2ziVFrbWnMlKvjK9sPI19fbbG6+Crq3xLnELD4ra53s4HBCwmNdzM+XNNHHG6M7o1lTbBdm4lC/FyVnztVozRH4sC5XSoqhNly7E81yz1ban7brkbxgqRhaeOIOZCkY/aZqtDSMgL++KF+BmFKZs0RMHuU5Sx3Yq5FTRYXOA4rZYHaDAGsjIQI9dFR09nftB7x9lKZsl4gi/cfcKeaUJ9spFNGto4hkQCJFs72sfREDuVlm6OGeyd0EzlCnbOp1xJN5568bry54YvZdBviiv8A7FW5hvm9oXjlV3n9V6x8Uh/4KrvNizb/APMavKXt/T3L2/8AjoqOMWRZbHo7xcf2adTH3WqdUAqbxMDdHoAqf4Wwc06zuLo/6QT/AOytcZhyS0fubI6tifVS+RJSyOIy1sIXAneGRNsx6rU1d2vhi1+6Q9oETFwQf1f2wWg5qi2aOzBHJW+x6+6TT0JkDn7t4Lhcqeh0iXsv4awwFg09Hu3hbd/VPaEGMtQrzA7Fw5Ia+iHtJtvEmCJznUSdNVEwzCKotnY25QVd4SkDUPTzv9Al5tvbA1RncRsL5WIeykxxpt3XANk2ImJ8RdWez9iVoEsflrA9QrvYrvzMRP76fgKLM/NWVWr1VlJxWic58ijpbHrftpjq4GD3NVftuiMOzeqGlJyaGkzcAnTK/BaluKhecfGe1nV6u64BjWWAjtHmT9EIq3bEM47GTUc4QQDbpOnDorSltcbsFoOlgAY6xdVv4LgY801lETAzVpZI/QbYDG1ZdYW5+Polo7RcwWmDnfMdFK/C5STHDJOdhmG0fyl8ifSMVdbGEkwDrn6ptbGlwAI5TESrQtaMgAklqdZl6F2Vm+/hNtVytTiBoAAuReVegbKqlTPEjgpdNxac/qlZhjM/RHdQdF2kDopSdoeKJeFqgjOVOoPb38MlTUCQlfUJyK5XFWUTND+KIP6QR4+mSk0nznAHK2qzFPFuZxU6ht2P1AH1VIQx/aM+X0G+MoGArXdcNGc//Ywrx55l3L+V7fhNv0iLgjzzzsvPvjH4SYxxxFCq11N9S9OIcybwNHNty0Xr/HlCKpE7f/YBsbFfLwnZI3/mv3gRk0gEHnMHwUlgcKRqfqdLY5Zi3K+WSBSwG6xoP6nhtuAIkDw9VKr1tylu6kSfG3n5Arlm056+2OOwW22C7zugz0BFvBTsLtmnUIAqN3hkZCzGMp/kM6OP/e37Ksr4cAtIyJ+idfGhPfRlJo9t2RthrgBUzGR+61GDc2d4GQV847IrPbUIDnDdBIudF9DbKwjKlGnU3Y3mgkgkSYvkYXNl+LxdJmlkol7KBFfEzkXU3NjgaQHjLSp5KzfwhjX1Pnlx3t2puDTstLwOuvir0vTShpEW9hCAqjbvw4zEUzAAeLg/QwrLfXbxUHroZM8zxnw5UpPDY3jAmBYEjipOI+E6zGhxFzpAP8rfPcDneO9LUhw4/Rc8nIrpnkGOpFjiC2ITaeEcZMTzjp771ttofDO84kgaR0z11+6sdlbADQZy099yV5qVJbG4o81xNJ7TcQo/yHGCBZep434TZUNjHLl9SiO+DaRaA0QOKtHJL6QrUTyKoHBcvUq/9OabjM+C5WWRehNezGuAeZDxvAagieHen0sQyc3TrJ+kKswuNDi0EATfsybC+Wh6aJm0nn9U3Bg8DwIW3dFeKLR1GmXZkToII9Ej9ngzuuuJsbT35BVGFqGznZE2HGOJ4K0p4lpI7AdzE+V0r09h4+hKmFe0fptwkeXFRqtQHvRMfhA4h7SQBIO9oI4630zULEY1u8Q1l85N5vcxIBtFuaPHl0ah+6gbVZNOOY9ExmI38jDhnq0yLAHQxFjrqm4mt2e1aDdUipRdCvoHicfvOBiHExGm8RE9NfJRMc62c5meOk/+XkhUK+84ugWMN6nXqnY76geAhdKiouhGP2gz8to4UvPfKqMT+kchP/cVbbWP5buTAPF0/VU5dLiOLfWSr4urAFwzfzZ/c36XXobcdVp06IDnN/KbkSIPa042WK+HMGKtRhcJDA4nu4xzK1213mKfMO8nH/8AS5vlT/JJDx9knZu1n06Jcx5aTWeCRmbOdfpJ8QpmH+N67c3B3ULOUKv5L+VYH/qYUIu+yhOTsKimtm2w/wAfvntU2kcrfVWtD4ypOHaBb1v6LzhnRSGVOa53OSD40elU9uUnZPb6KXTxQdlB5heVDECeakYfaxp5OI74R8j+0L4/6eojEaLmV4yWBw/xc9okw4c81Y4f40Zk5pHQ/QoaFcJGvFXuT2Ywj0VBQ+I6Tv7o6yFJbtFhFnt/6grRhF9EpNrsu27S5hcqQ1wdVyt4kS5njDCPmMsS7MR0gGde1Pgrh2zXPBDjui0TM56+PkoFLECiIneeRDjbh+kHgIiyMzaROZ6Du+yXLyf6npQXssHbIhoG80wI4IFWk9kCD9+N0YY3h76KRhXk/wBroym/iD3rj5SX7DtL6BU6Ej8x8cm6cM+pyQ/wVGZJe7rGWuQvr5LsZg3sJ3QSOBz6eqq3Y0AwbEAdfYVoJvcWI/6S6mxqJ3txzmzoe1rpEIW1NkRSG6/e3CJGsRE80lGu9xG4CcojmfX+FcYXYtZwmBfidOPqmeSUHtgcUzJ4JsR3kpaglzR/qCtsV8MVqcndkAAW7yfDJVnyiKgBERJ8iunnGTtMlVFq/ZzX7rXfpcBvdJ+wVVtjYDcOGODiSXuZf9o/Scs4zWm3e00cA30CZtnBCtSDdZJHJ1yD0vHeo4c7i6b0Zx9FH8K4ZwqOO6dztDei2UxPUBaHaGHNQUw3OX/+p+qZ8PD/AGYA5y4xwzCl0MWGMY43ue+wkd8BTzzbyaHxogbNwYFWtRe60U3S3lGXj6q6dsrDRr3u9I7j3qlpYpoxTnbsNNEEt47rv4V1Tx9IwHMHrH+M4Uszdp/weCEGzqJAzjjPPPko79hNkxVvwI78xbL0U/8AAh0mm8HIwNRxAHuyqHVnNeQbGOPCBl3Bc8XK9MpSG1vhokndcPdo8VX4jY9Zl3NJHK6tH4wgZn+0cMzz5CFaYHaBOcOGoJ0ufBVWWUf2EcEYpzyLJhxB0Wi+INmNIFSmOIcOAF94+KpjsqpF2HwK6ozi1ZGSkhtDaLxqnP2i5RfkkGDY+CFuwYTqMbsHL2SXbSqfuPilUNwPABcrKgWiJWfvGPFTsJTmN7KIEmLencqzDuE++OqmYjHQ0DNxy5Af3DhqqSi/1RUmN2uQd2kS0/uHu6fW2/UpkBxN8nzeYgxFlnn1CDv71wcsxA0N0bY+LpO+Y2r2XOPZd/aP9P8Apvr6I/48aurNzNfsj4p3zDrkWJGRvmp1dlKo4FwBDbzHvgFgNj1dwEk3J79I6ZhaffO4G6m5vxXF8jAoT/HQ0XZeM2uAYYA1otAHL34o7NpON5N/Y981TYXCgCS7w+yMcYG2A8frK4JQTeixpMHiHE5Z3vyNz6KViNlYepBeAXAkTlprxGayztqEC5sOMeV0lDa29kT/AB14pYxyR2gNJmlxPw+xxlpg8Og9+CpsdsuowCWkXMcO5T8FtkA7tgba35a2BVpRxjXNLDB0m1x1jnwR5NCOBjsGN0Ef6p8XEx4yoW0qn5bf9/1afsrXamF+TUi4BuJ6hUO1qv5YOm+PRy6cX5zTFrigOGf+cOdN/kCVMYwOFzEAmffMqrw7x8ymcpDgO8AfVTMLiCRodT4LpyR0maL2ywwG0nNOYtnnpMcp5q3xb21acjd+aBIMC/Kc1lfndoj16fZTcJtMhwuAdZ4DTmueeJt2hrRHdtAQJ0z8Iy6O9FOweMEDhfvyn7D/AHSg7c2Q6q01KUuPARxJg6k92iq3Yk02QRBDQL+neRKqoRyR136N0W9XHbo3icuse81Ho7YqOYXid0EDOJM7uecToOaoMTiC5kE3cR3x/lBxFdzntZvEtaGwNBAgwMgV0Q+Kq2I5msfifmgsd8vfDZnIz+2+Zsc7WVJiCQ4g25HNOwrwJABAeHCOjTHfMeAQabrARllr/wAIOcckI41G6EybOYO9ckDzoEqeiRWYerJ8/Bd+IDw54sQBPTgCoOGrkFPNEE2MA3I+y7+CTHTB1q4NvRDpt3iNLq4pNa1hEfqtz7yqarTcxx9hPCSekZ9lpgRNUZ6Z38FqHPAhZDZLiXkk6Srd2LIMzkPpYc1w/IxuUkikGW9THQLe+SY2uXdOJ4/VUP4w+OvAcEjcXHoFL/HG5UXj61+f15fdArYo/wBhE5G1xxkqufiTE+lx3oTq9p1PD7J44Q8jSYKqTG8AS2TIOYjjwV/s7HgEEWysb6CB3SsDs7GkHMi8Geef37lfYba+5Dd3jfTgPOPFcnyPju9DxkjX7dwoq0g8Wc0TYZ5W4LB7aqflE/6h9futrszGfMY4Tm05cuCwu2Z+U/k76qXw0+dP6J5OiHg628+np2vVT8FjAOeY+yosDiO23keiXD4yPovWyYeRKMi2xWKAqHoJ+vkj0sTLbx9+qoK1ftFyJRxN8wg8Gg2a7B7Z3AASTxI45X7oRtrYZmKpFzYD2jxGpWPGP3YzzuJzVrsTapa79QAyIOovmT1hcs/jOD8keyqlaoDRwG6d4Xt4JTh2k9pv8/ZTMRQDXQD2SARkbEeqE5hHv3yT+RvZNoSnW3N0NAPakkibCNfFM8l1Rwv7sg1K3v6LdiNhgOUpFGq4qIzuuTcGLZQTEeCdTqXTHPy5FMXqUAs9/ebEotZwIDTwVXRrQpFWqDqouFMdOxabtypYyMkTFYnL3dRnCL802s+U3G3YA5qadycDNpUT5qeyqi4mssDiYAHkPupWHcHcB3Se9U9MEkBWWHECBry+sqE4pIZMsqGFYNI98CpFfHNpjdbdxDo1Okf+WfJR8Jh2iQbz70PmLqxBpsFmtyi97ECY8AuCbV7tl0mWuwceLB4IIAEZREAk9+iofifDFhrM4w5vMEiPfJX9DEh1nQRx16+JVb8XtPZcDIjdnPIzB5qGCSWXqrFntGKwbofcaG3cYQH03NAJyNvJSnM7YPQd9/sjbQZLOhHovb501/SILD7MLv1GJFoRXbIP9pvzR8O6QApLHFpzz9+qhLJJMokipwoAfDzuwLEj7eKVuLa1zi0ZkwTw93UnaVIOZvat9wq5tEy0cSPNWi1JWxHpmnwruw0m1h4ap4eDpb3P0QSzgdfT/PkmjFcRb39l5zVvQ9j6lO9+qFUp2AHAT1RPxGpOaj1cReAmimI6Avqc1yE9yVXoWimmyTRKxs+/fFc5d5MamlEBXQsMcXdnwRJloQzlCe02CDNYEJWORqLM+Caaco2ah4ejU8Rf377lEc6F1N90rjYU6LnD4+NRI0UylVm+QvfzjzVJTLnG2Q14Kdhx2rzleeXVcs8aLxkX+GxIAHaHs5eiftbF/kFok3vwEa9bjxVb8qmJndAz7Xp74JtZ27S7N2u8t3Pu5rjWJckwyeiuxH9vUfWfNSqlKWx3++Si1xIb1UuTr/C65dI5xtBkc4Rnu99PQLqXn79bpwFiPZUZPYyB/ItCG2gGm0/QKU10DiZ99yEXxPPL33+SKbMMOI4lc9wAgePdZD3fqlY4TE6x901GEe0m54cUCo+T0Clh3U8B04BRhT48k0RWID7+i5cWcDC5EZdFSCuN55prHJzHXC7qJHBKuBt3pQb++aUIm7ouyXPEa+81zn3RMOFTNKx90ILpQqzDqolWOB2U11PfLwf9AIBEfuJy7pzVc6/cmxeFmm1SYUyTXeJgEd2Q+6l4ZoaN8w6DItNwZAjgq0om+YMZHNK46HUiXRO+Tv3gAeefM811SpDxuOMDmbXy6KHSk655orBCVxDy0W1AUyJqOymN2xJjhEHTglonxMeQ8lXCpoZHuSjU35ibZjWVCUBbsmv0zzz5Lm1LySBy+iiVa9hc5xfxTaTCTc24kHwScNAJhd4eZQnPjOfcpheYF7TpZR950mCD/nVNGBie6sC21zy0QaVLePoozqkR0RcLiIM++FluDS0ZS3sLXtJ4W9+aHUqiAdITKtfeBvxJ7oQ6lYbsDTzt5fwmjF1sEpIVuJ5hcobnGVyt40LZGCUFIlhXALN04FNj7J0GNLoBQiUDyTQnDnksEUG/FK2nM8tU+pSnlJsmgQeR0SgaOgDxSEc080/fL2EjRf08FjA4lFpCbTlf+UjdUUUIE8ZCDYeh2Epy5wygGe4T9E5rhMjz68NUTCOie+e8HJMdGfPhCm3s1hXvDhEDqLHMJ1KBfp42lCYy/vqkqEt848JSNXoIevUExneU92KLhEDK0aDuUN75Tt/s9THvx8luAHIK+/XqhMJiL+7GUyd4mLZ+nqh79uv0TKILsOaoyzXTa9lGLvRPFXU8v8JuIAtFuhyg+mXviml0D18fLNPaNZt4+yo7rnPyWXZmMqMvmkXFy5Vsx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63" name="AutoShape 15" descr="data:image/jpeg;base64,/9j/4AAQSkZJRgABAQAAAQABAAD/2wCEAAkGBhQSERUUExQVFRQVFxcXGBgYGBwXGhoYGBUXFxgVFxoaHCYfFxokGRQXHy8gIycpLCwsFR4xNTAqNSYrLCkBCQoKDgwOGg8PGikkHyQsKSwpLCwpKSwsLCwpLCkpKSkpKSksKSwsKSwpLCkpKSwpKSksLCwsKSkpLCwsKSksKf/AABEIAP8AxQMBIgACEQEDEQH/xAAcAAABBQEBAQAAAAAAAAAAAAADAQIEBQYABwj/xAA/EAABAwIDBQYEBQMBCAMAAAABAAIRAyEEMUEFElFhcSKBkaGx8AYTwdEUIzJS4QdC8WIkcoKDkqKywhVD0v/EABkBAAMBAQEAAAAAAAAAAAAAAAECAwAEBf/EACcRAAICAgICAgMAAgMAAAAAAAABAhEDIRIxE1EEQSIyYRSRBUKB/9oADAMBAAIRAxEAPwCM2mijCzpnqpbcKBndGbwC8lNBI7MHAtn4LvkbslSxZMdSBN0bMR6T3Z5jgj06RPL3xRxRGgEJzAO9I3ZqHU8PukRc81PpuCiNhvNEY89FlGnYKstGWElMdiuXvmhMI3UoPv8AlVUmtk/GhoYXXJQ6jINlKaEjaeuv3TTyXEMY0yKykTPsqRRw5UujQAEwjClC5pZHVUPxXZGbSKK1smBARfRPbCnGdaQJIZ8uP4SxCOIXFg6KkZJuq2SakRC26U0xGaP8oalDe1V/bsRKugLncEEhSixN3AnjBG5URt1FYxE3E5lNWhGnolOVoHuLlI3Vy6bIGLFLiuDIUzcC4Ul5TR69kMuRMPRJuFPp4UHMKSKAsjYCuNIjRNjx8lbvww4SEgw4HAIXRivpsyJUqlRi57kTdE5p28OK3IIJ0myKKcdyY48E44kAe/NByZqGEEojXAa5d6jiqeKeHcFRUIyYcSdDZEGIMc1GognRHYyZRSTMGbUmdEcQOfS6iml3qXhqYmwuknCKdmscGk5BKWHw4KZTpoNbGBtgJ6Zd6MXWkhHsjxyunCmUgeTy6IpxEcydPuju+hfoYaHEkrhQA0RAScrDzlEDQNO/VM5NCcSM6mkhHe3guFNPHISlAD8tIpYYuVeZPijDivKOwSkZSRQ3guWqPREa6EQYqEnyyhmnKyCFGJ4lFptB1UcYQ2spFOg4BKzD91oiRPNEcxsWAKb+EceCMzA8XeSUa0R6pteJ0CgVQQrephxkPFV226vyqYy3nSG9NT3IrXZrI34pjbOMngBPij0totJADXEGRoI88uaomN8bn6mVYVxGHc79O7h6jrfuNJ0eZUPLbKcC1w2Pp1RNOo14EXblfLRS7lZr4E2EWU3Pc4kw0BsQAIMkLY08MYyVITttCTjRGCeN46wpLcJy99yLTpAXKo3YgFlMgZpopnh5qZujUJ4YBoEXNIWiMGjQHwUhtKM4RGOKK02y8Vz5M0npIHASjSJSvowjNKeCjHI/sHBEJzU0BS300goDrzVFOhHAj7i5TLcEqfzfwXxf0wTWjinCmq8YhL85Fs6S1ZHFFp0wVSNxXaI1ABPfkpDa5QMXDUVrVV0cadVNpYkFLSA7JG4ErWBcyjKc2jzR42C6EEBZH4gxRq4iNG9kfU+MrXYwinSe/wDa0+OiwGBdvVCTkNVDN+Corj2S8VThzQNQQfBTNo1A3D1JMA7tOeG8Wj03lAZUmrfK48RCD/UDF/Jw1MavxBPdTY6e6ajVzY1cki32WfwDS+XVqNc7fqVGggySQ1vInIzM8QBOi0nxNiHU8K8sJa5xYwOGbd+o1pI57pPksp/S3FsqOqumapYyTwbvGWAaAHcI4x3Kx/qZtJ9OhTDcjUBmf7miWtjW5Lv+WulaYJK5Uiw+BazzhjvuLoe9oJMkgFX0wFkv6f47sfLnswS2c5sYmM4lbAtTKarZKcGmI2qNU5r7pPlogppW0xRzaoTt9IGIgaUG19C0NlLvom6SOCG4JFJNmaY3eJTt+Em6uNLmmbFoUO5rkw7vPuCVRd+xuJ5YKhnP3wRmVc7qndijxXYnawptk5mw8CZ9F6j0A7Y22N6vUk/qynrYdLq+di157gKsVGHgYWoGOJ5JAovBiQc0ehieCohih0R8Nip1UpLehzU4fF207lOZjeKy2GxM6ofxD8Q/hKBfILz2WA8TrzAF/wDKEZSujcUxv9RvjSnSp/Ipw6o6C7g0C4B4uPD7ryqpjqlQyXHvPoNFBr4p1V7nuJNySTz1PNMOL0b4rrWL/Yy0arY2OqUiDO+0EOcycwCCY4ZLd7V2pTruw9VnapbhaCdHudvPa4aH9A7hxC8v2VjXDMyPPrz9VoNi4r5eJFMmaVY9kaBzhbzG7PAt4Bcs4fk7G3R67sNzTRhjWtIMktaBNtYFzbzWe/qmyKNEj9Qc8xyDWg+qnfBeKLagpv1FjxjQ8HC1uYUL+obzVa8tu2l2Dr+uAXD/AI4b4KMFqzJ1IN8AbKeXCq4QxrWlsN3ZLmXFyZAlbhx8UHY1ENw9IC0MaPt6qUR0SuVCyk5MCykjMYeCUOK4OdxSOSBQ+T0TW1DdOa2dfBPa0BStWGgL5Oa5pjRHkJCFuddGoAGTonfICLvAZoD9oMH9wRU2zNIM3Dhcojtu0xaSuVeLBSPCHYgqFtaqd1t9T9FLGAfvQYB6jxHcEDbeFc1rSV6UpQ9kUmV+FN+8LRfOhZmgVom4VxaCGzYazoozaoZEtr0SnXIUGXAjsnX35KVSpvP9viFy5JX0y0aLfD5T05dy88+N9sGrXLQeyzsjhbPxd5ALa13Pp0HvggNaSfC3mvK8S6XE+59+q6/i/ltmpXoYAYjiU6mwmzblEpUbCM3SB6D7rX//ABjGilSa3Jpc46knIkq+XOsYyRTYLYlRwBY47wvA4cW8xnBU35ri2HiKlJ29IEGcyY0sA62cK42JLagGXA8DoQjfGOCLKjMSBDH7lOoODwHwejm/+JHBcSzOcqf/AIMkaDA/EJa7eA7R3Hs4B0QSeUSOsJMfiN7BV7nKlJ/5gcTzuFndlVrATO5vtHRsPb/2uPgrvEPAwtdpiXsDW83EkjpkT3KG41F+wVbPQ9i7UZ8ikDbsNv0EKzp4phycPFeZbD2s8UmN1a0CD4WP0VzQ2rOat44zVpkmnF7N0HDqkcOSx9HahIs6OU3CKzar/wBx8VPwv2Y1zanJNfiQFjq23i2ziVFrbWnMlKvjK9sPI19fbbG6+Crq3xLnELD4ra53s4HBCwmNdzM+XNNHHG6M7o1lTbBdm4lC/FyVnztVozRH4sC5XSoqhNly7E81yz1ban7brkbxgqRhaeOIOZCkY/aZqtDSMgL++KF+BmFKZs0RMHuU5Sx3Yq5FTRYXOA4rZYHaDAGsjIQI9dFR09nftB7x9lKZsl4gi/cfcKeaUJ9spFNGto4hkQCJFs72sfREDuVlm6OGeyd0EzlCnbOp1xJN5568bry54YvZdBviiv8A7FW5hvm9oXjlV3n9V6x8Uh/4KrvNizb/APMavKXt/T3L2/8AjoqOMWRZbHo7xcf2adTH3WqdUAqbxMDdHoAqf4Wwc06zuLo/6QT/AOytcZhyS0fubI6tifVS+RJSyOIy1sIXAneGRNsx6rU1d2vhi1+6Q9oETFwQf1f2wWg5qi2aOzBHJW+x6+6TT0JkDn7t4Lhcqeh0iXsv4awwFg09Hu3hbd/VPaEGMtQrzA7Fw5Ia+iHtJtvEmCJznUSdNVEwzCKotnY25QVd4SkDUPTzv9Al5tvbA1RncRsL5WIeykxxpt3XANk2ImJ8RdWez9iVoEsflrA9QrvYrvzMRP76fgKLM/NWVWr1VlJxWic58ijpbHrftpjq4GD3NVftuiMOzeqGlJyaGkzcAnTK/BaluKhecfGe1nV6u64BjWWAjtHmT9EIq3bEM47GTUc4QQDbpOnDorSltcbsFoOlgAY6xdVv4LgY801lETAzVpZI/QbYDG1ZdYW5+Polo7RcwWmDnfMdFK/C5STHDJOdhmG0fyl8ifSMVdbGEkwDrn6ptbGlwAI5TESrQtaMgAklqdZl6F2Vm+/hNtVytTiBoAAuReVegbKqlTPEjgpdNxac/qlZhjM/RHdQdF2kDopSdoeKJeFqgjOVOoPb38MlTUCQlfUJyK5XFWUTND+KIP6QR4+mSk0nznAHK2qzFPFuZxU6ht2P1AH1VIQx/aM+X0G+MoGArXdcNGc//Ywrx55l3L+V7fhNv0iLgjzzzsvPvjH4SYxxxFCq11N9S9OIcybwNHNty0Xr/HlCKpE7f/YBsbFfLwnZI3/mv3gRk0gEHnMHwUlgcKRqfqdLY5Zi3K+WSBSwG6xoP6nhtuAIkDw9VKr1tylu6kSfG3n5Arlm056+2OOwW22C7zugz0BFvBTsLtmnUIAqN3hkZCzGMp/kM6OP/e37Ksr4cAtIyJ+idfGhPfRlJo9t2RthrgBUzGR+61GDc2d4GQV847IrPbUIDnDdBIudF9DbKwjKlGnU3Y3mgkgkSYvkYXNl+LxdJmlkol7KBFfEzkXU3NjgaQHjLSp5KzfwhjX1Pnlx3t2puDTstLwOuvir0vTShpEW9hCAqjbvw4zEUzAAeLg/QwrLfXbxUHroZM8zxnw5UpPDY3jAmBYEjipOI+E6zGhxFzpAP8rfPcDneO9LUhw4/Rc8nIrpnkGOpFjiC2ITaeEcZMTzjp771ttofDO84kgaR0z11+6sdlbADQZy099yV5qVJbG4o81xNJ7TcQo/yHGCBZep434TZUNjHLl9SiO+DaRaA0QOKtHJL6QrUTyKoHBcvUq/9OabjM+C5WWRehNezGuAeZDxvAagieHen0sQyc3TrJ+kKswuNDi0EATfsybC+Wh6aJm0nn9U3Bg8DwIW3dFeKLR1GmXZkToII9Ej9ngzuuuJsbT35BVGFqGznZE2HGOJ4K0p4lpI7AdzE+V0r09h4+hKmFe0fptwkeXFRqtQHvRMfhA4h7SQBIO9oI4630zULEY1u8Q1l85N5vcxIBtFuaPHl0ah+6gbVZNOOY9ExmI38jDhnq0yLAHQxFjrqm4mt2e1aDdUipRdCvoHicfvOBiHExGm8RE9NfJRMc62c5meOk/+XkhUK+84ugWMN6nXqnY76geAhdKiouhGP2gz8to4UvPfKqMT+kchP/cVbbWP5buTAPF0/VU5dLiOLfWSr4urAFwzfzZ/c36XXobcdVp06IDnN/KbkSIPa042WK+HMGKtRhcJDA4nu4xzK1213mKfMO8nH/8AS5vlT/JJDx9knZu1n06Jcx5aTWeCRmbOdfpJ8QpmH+N67c3B3ULOUKv5L+VYH/qYUIu+yhOTsKimtm2w/wAfvntU2kcrfVWtD4ypOHaBb1v6LzhnRSGVOa53OSD40elU9uUnZPb6KXTxQdlB5heVDECeakYfaxp5OI74R8j+0L4/6eojEaLmV4yWBw/xc9okw4c81Y4f40Zk5pHQ/QoaFcJGvFXuT2Ywj0VBQ+I6Tv7o6yFJbtFhFnt/6grRhF9EpNrsu27S5hcqQ1wdVyt4kS5njDCPmMsS7MR0gGde1Pgrh2zXPBDjui0TM56+PkoFLECiIneeRDjbh+kHgIiyMzaROZ6Du+yXLyf6npQXssHbIhoG80wI4IFWk9kCD9+N0YY3h76KRhXk/wBroym/iD3rj5SX7DtL6BU6Ej8x8cm6cM+pyQ/wVGZJe7rGWuQvr5LsZg3sJ3QSOBz6eqq3Y0AwbEAdfYVoJvcWI/6S6mxqJ3txzmzoe1rpEIW1NkRSG6/e3CJGsRE80lGu9xG4CcojmfX+FcYXYtZwmBfidOPqmeSUHtgcUzJ4JsR3kpaglzR/qCtsV8MVqcndkAAW7yfDJVnyiKgBERJ8iunnGTtMlVFq/ZzX7rXfpcBvdJ+wVVtjYDcOGODiSXuZf9o/Scs4zWm3e00cA30CZtnBCtSDdZJHJ1yD0vHeo4c7i6b0Zx9FH8K4ZwqOO6dztDei2UxPUBaHaGHNQUw3OX/+p+qZ8PD/AGYA5y4xwzCl0MWGMY43ue+wkd8BTzzbyaHxogbNwYFWtRe60U3S3lGXj6q6dsrDRr3u9I7j3qlpYpoxTnbsNNEEt47rv4V1Tx9IwHMHrH+M4Uszdp/weCEGzqJAzjjPPPko79hNkxVvwI78xbL0U/8AAh0mm8HIwNRxAHuyqHVnNeQbGOPCBl3Bc8XK9MpSG1vhokndcPdo8VX4jY9Zl3NJHK6tH4wgZn+0cMzz5CFaYHaBOcOGoJ0ufBVWWUf2EcEYpzyLJhxB0Wi+INmNIFSmOIcOAF94+KpjsqpF2HwK6ozi1ZGSkhtDaLxqnP2i5RfkkGDY+CFuwYTqMbsHL2SXbSqfuPilUNwPABcrKgWiJWfvGPFTsJTmN7KIEmLencqzDuE++OqmYjHQ0DNxy5Af3DhqqSi/1RUmN2uQd2kS0/uHu6fW2/UpkBxN8nzeYgxFlnn1CDv71wcsxA0N0bY+LpO+Y2r2XOPZd/aP9P8Apvr6I/48aurNzNfsj4p3zDrkWJGRvmp1dlKo4FwBDbzHvgFgNj1dwEk3J79I6ZhaffO4G6m5vxXF8jAoT/HQ0XZeM2uAYYA1otAHL34o7NpON5N/Y981TYXCgCS7w+yMcYG2A8frK4JQTeixpMHiHE5Z3vyNz6KViNlYepBeAXAkTlprxGayztqEC5sOMeV0lDa29kT/AB14pYxyR2gNJmlxPw+xxlpg8Og9+CpsdsuowCWkXMcO5T8FtkA7tgba35a2BVpRxjXNLDB0m1x1jnwR5NCOBjsGN0Ef6p8XEx4yoW0qn5bf9/1afsrXamF+TUi4BuJ6hUO1qv5YOm+PRy6cX5zTFrigOGf+cOdN/kCVMYwOFzEAmffMqrw7x8ymcpDgO8AfVTMLiCRodT4LpyR0maL2ywwG0nNOYtnnpMcp5q3xb21acjd+aBIMC/Kc1lfndoj16fZTcJtMhwuAdZ4DTmueeJt2hrRHdtAQJ0z8Iy6O9FOweMEDhfvyn7D/AHSg7c2Q6q01KUuPARxJg6k92iq3Yk02QRBDQL+neRKqoRyR136N0W9XHbo3icuse81Ho7YqOYXid0EDOJM7uecToOaoMTiC5kE3cR3x/lBxFdzntZvEtaGwNBAgwMgV0Q+Kq2I5msfifmgsd8vfDZnIz+2+Zsc7WVJiCQ4g25HNOwrwJABAeHCOjTHfMeAQabrARllr/wAIOcckI41G6EybOYO9ckDzoEqeiRWYerJ8/Bd+IDw54sQBPTgCoOGrkFPNEE2MA3I+y7+CTHTB1q4NvRDpt3iNLq4pNa1hEfqtz7yqarTcxx9hPCSekZ9lpgRNUZ6Z38FqHPAhZDZLiXkk6Srd2LIMzkPpYc1w/IxuUkikGW9THQLe+SY2uXdOJ4/VUP4w+OvAcEjcXHoFL/HG5UXj61+f15fdArYo/wBhE5G1xxkqufiTE+lx3oTq9p1PD7J44Q8jSYKqTG8AS2TIOYjjwV/s7HgEEWysb6CB3SsDs7GkHMi8Geef37lfYba+5Dd3jfTgPOPFcnyPju9DxkjX7dwoq0g8Wc0TYZ5W4LB7aqflE/6h9futrszGfMY4Tm05cuCwu2Z+U/k76qXw0+dP6J5OiHg628+np2vVT8FjAOeY+yosDiO23keiXD4yPovWyYeRKMi2xWKAqHoJ+vkj0sTLbx9+qoK1ftFyJRxN8wg8Gg2a7B7Z3AASTxI45X7oRtrYZmKpFzYD2jxGpWPGP3YzzuJzVrsTapa79QAyIOovmT1hcs/jOD8keyqlaoDRwG6d4Xt4JTh2k9pv8/ZTMRQDXQD2SARkbEeqE5hHv3yT+RvZNoSnW3N0NAPakkibCNfFM8l1Rwv7sg1K3v6LdiNhgOUpFGq4qIzuuTcGLZQTEeCdTqXTHPy5FMXqUAs9/ebEotZwIDTwVXRrQpFWqDqouFMdOxabtypYyMkTFYnL3dRnCL802s+U3G3YA5qadycDNpUT5qeyqi4mssDiYAHkPupWHcHcB3Se9U9MEkBWWHECBry+sqE4pIZMsqGFYNI98CpFfHNpjdbdxDo1Okf+WfJR8Jh2iQbz70PmLqxBpsFmtyi97ECY8AuCbV7tl0mWuwceLB4IIAEZREAk9+iofifDFhrM4w5vMEiPfJX9DEh1nQRx16+JVb8XtPZcDIjdnPIzB5qGCSWXqrFntGKwbofcaG3cYQH03NAJyNvJSnM7YPQd9/sjbQZLOhHovb501/SILD7MLv1GJFoRXbIP9pvzR8O6QApLHFpzz9+qhLJJMokipwoAfDzuwLEj7eKVuLa1zi0ZkwTw93UnaVIOZvat9wq5tEy0cSPNWi1JWxHpmnwruw0m1h4ap4eDpb3P0QSzgdfT/PkmjFcRb39l5zVvQ9j6lO9+qFUp2AHAT1RPxGpOaj1cReAmimI6Avqc1yE9yVXoWimmyTRKxs+/fFc5d5MamlEBXQsMcXdnwRJloQzlCe02CDNYEJWORqLM+Caaco2ah4ejU8Rf377lEc6F1N90rjYU6LnD4+NRI0UylVm+QvfzjzVJTLnG2Q14Kdhx2rzleeXVcs8aLxkX+GxIAHaHs5eiftbF/kFok3vwEa9bjxVb8qmJndAz7Xp74JtZ27S7N2u8t3Pu5rjWJckwyeiuxH9vUfWfNSqlKWx3++Si1xIb1UuTr/C65dI5xtBkc4Rnu99PQLqXn79bpwFiPZUZPYyB/ItCG2gGm0/QKU10DiZ99yEXxPPL33+SKbMMOI4lc9wAgePdZD3fqlY4TE6x901GEe0m54cUCo+T0Clh3U8B04BRhT48k0RWID7+i5cWcDC5EZdFSCuN55prHJzHXC7qJHBKuBt3pQb++aUIm7ouyXPEa+81zn3RMOFTNKx90ILpQqzDqolWOB2U11PfLwf9AIBEfuJy7pzVc6/cmxeFmm1SYUyTXeJgEd2Q+6l4ZoaN8w6DItNwZAjgq0om+YMZHNK46HUiXRO+Tv3gAeefM811SpDxuOMDmbXy6KHSk655orBCVxDy0W1AUyJqOymN2xJjhEHTglonxMeQ8lXCpoZHuSjU35ibZjWVCUBbsmv0zzz5Lm1LySBy+iiVa9hc5xfxTaTCTc24kHwScNAJhd4eZQnPjOfcpheYF7TpZR950mCD/nVNGBie6sC21zy0QaVLePoozqkR0RcLiIM++FluDS0ZS3sLXtJ4W9+aHUqiAdITKtfeBvxJ7oQ6lYbsDTzt5fwmjF1sEpIVuJ5hcobnGVyt40LZGCUFIlhXALN04FNj7J0GNLoBQiUDyTQnDnksEUG/FK2nM8tU+pSnlJsmgQeR0SgaOgDxSEc080/fL2EjRf08FjA4lFpCbTlf+UjdUUUIE8ZCDYeh2Epy5wygGe4T9E5rhMjz68NUTCOie+e8HJMdGfPhCm3s1hXvDhEDqLHMJ1KBfp42lCYy/vqkqEt848JSNXoIevUExneU92KLhEDK0aDuUN75Tt/s9THvx8luAHIK+/XqhMJiL+7GUyd4mLZ+nqh79uv0TKILsOaoyzXTa9lGLvRPFXU8v8JuIAtFuhyg+mXviml0D18fLNPaNZt4+yo7rnPyWXZmMqMvmkXFy5Vsx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20" name="Rectângulo 16"/>
          <p:cNvSpPr/>
          <p:nvPr/>
        </p:nvSpPr>
        <p:spPr>
          <a:xfrm rot="21278970">
            <a:off x="256951" y="1903855"/>
            <a:ext cx="8827275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pt-PT" sz="3100" baseline="0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glow rad="63500">
                    <a:srgbClr val="000000">
                      <a:alpha val="40000"/>
                    </a:srgbClr>
                  </a:glow>
                  <a:innerShdw blurRad="101600" dist="76200" dir="5400000">
                    <a:srgbClr val="FFFF00">
                      <a:alpha val="74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Depois do acontecimento da Ascensão de Cristo para o Pai – e porque ao mesmo tempo fica connosco! – temos a garantia e a certeza da nossa glorificação final… Mas, até lá, devemos realizar “a missão” no Espírito…</a:t>
            </a:r>
          </a:p>
        </p:txBody>
      </p:sp>
      <p:sp>
        <p:nvSpPr>
          <p:cNvPr id="21" name="WordArt 4"/>
          <p:cNvSpPr>
            <a:spLocks noChangeArrowheads="1" noChangeShapeType="1"/>
          </p:cNvSpPr>
          <p:nvPr/>
        </p:nvSpPr>
        <p:spPr bwMode="auto">
          <a:xfrm>
            <a:off x="5313363" y="5506805"/>
            <a:ext cx="3291085" cy="730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FFCC00"/>
                </a:solidFill>
                <a:effectLst>
                  <a:glow rad="139700">
                    <a:srgbClr val="00CC00">
                      <a:alpha val="55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Fim</a:t>
            </a:r>
          </a:p>
        </p:txBody>
      </p:sp>
    </p:spTree>
    <p:extLst>
      <p:ext uri="{BB962C8B-B14F-4D97-AF65-F5344CB8AC3E}">
        <p14:creationId xmlns:p14="http://schemas.microsoft.com/office/powerpoint/2010/main" val="22728955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.statig.com.br/bancodeimagens/95/gf/tu/95gftugqxe3vbro33pwmdjy2q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4" r="4064"/>
          <a:stretch/>
        </p:blipFill>
        <p:spPr bwMode="auto">
          <a:xfrm>
            <a:off x="5613194" y="3847188"/>
            <a:ext cx="3215296" cy="2566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590" y="3746366"/>
            <a:ext cx="2522538" cy="2667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713" y="463550"/>
            <a:ext cx="3133725" cy="2351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404813"/>
            <a:ext cx="2554288" cy="2746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0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365625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1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2159000" cy="2884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53" name="AutoShape 9" descr="data:image/jpg;base64,/9j/4AAQSkZJRgABAQAAAQABAAD/2wCEAAkGBhMSERUUExQVFRQVGB0aGRgYGBwbFxscHBgYGhwcHRoeHCYfHBwkHBwaHy8gJCcpLCwsHB4xNTAqNSYsLCkBCQoKDgwOGg8PGiwkHCQpKSwqLCkpKSksLCksKSksLCkpKSksLCwsKSkpLCkpLCwpKSksLCksKSwpLCksLCwsLP/AABEIAMEBAAMBIgACEQEDEQH/xAAcAAACAgMBAQAAAAAAAAAAAAAFBgQHAAIDAQj/xABJEAABAwIEAwUECAMECQMFAAABAgMRACEEBRIxBkFREyJhcYEykaHBBxQjQlKx0fBicuEzQ5LSFSRTVIKTsrPxFnPCFzRjg6L/xAAZAQADAQEBAAAAAAAAAAAAAAACAwQBBQD/xAApEQADAAIDAAICAgEEAwAAAAAAAQIDERIhMQRBEyIyURQFcYHwI0Jh/9oADAMBAAIRAxEAPwCq18T4wH/7vEHyfc/z15/6rxn+9Yn/AJ7n+ehQFYRXjCzeA8Y85Li8S+sJFwXnCAfEFdd8y+kR/tNDKlmDElazPkJqscJjltK1NqKVeB38+tNnCmZJW6kqSLG/rzqTJDX7Bu96S6HrA8R4nsVKdLiVpMEBaxPj7VKvF3ELxUHEPvt2ghLzgnoYCt6K53jNUpAIAN/GkDiJyXLGR8KTibrJ14UNKY7Oj3FGJHs4vFHzfc/zVzb4mxZIH1vECTEl5y3j7dDQ3NboamfD9xV5M2W1hcwxDeGbDTry1KE6lOrV63VUPL+M8QHdDrjhvE61Ag++hHCvEgQRh1pm4CTc78j5UWwnAeNxeIWttrs2tVlu91PoI1K9BUfCttM2n40cc+XiDiEJTiMSlK1JkpdcmCYVACuQv4UWzXhjGNiWsW+oD8bzokcu8FFPvinHJeBXmlhxx1tS0gpSEgxBiZJE+6jbmWuJT7AI6BX5SKbMVrTG816Umc0xSFQ47iUK8XnD/wDKDWYrN8QEKIxWJUEiSO0XYeYPzqw824eQs3bcSfK3wMUF4gwBZwT3ZoBWUaQCJUQSAYSOcSfSl8HsZ+TrwrtjiTFArP1jEGQI+2ctJ/n3qBjuJMWlwgYrERb+/d/z1JZywpcbQr2jKlDkLWFQc7YAdHkPzp872KtriGWs1xKQlasW/ESft3eQmPboOrijGf71iP8Anuf5q8L4LSvEwBQ0gk+NFOwbLS+i/iJ9ZfDjzyo0kanFq6i0qNWN9cV+Nf8AiV+tUx9HmL04hwAe0kfAmrZwjpIvWV6ZISbxS59pf+I/rUbN+I0YVvtXnVIRMe0oknokTJNbtnlVS/S5manMWhme6ygG34l3M+kCtns2nozP/pixjiiMOsstiQCCS4RyJJMA+ApbxXHOYL9vGYkg/wD5VD8iKi4PJlOJKtgCAfW0+VHTwKZgLBvB8PTn099e5yjFjqvoDJ4qxfPFYn/nu/56McK5/iV4hHaYnElIuft3IEEXPe25etBs3ydeHIC4KVbEdRyNRGdWyCQeUGJHMUT1S2gGnL0x0xP0jutlwNOuuFxAEqWuUq1G4GqJggW3tRfKs8xDrSS7iHUFKQQO0X+K8gKkzSSxhw0G1QCr2tJi4NrxtB+VFcmwLa30F5BMx7MysqMifD4RSP8AYCteMsVebwrQSsrciP8AWHClM2GxkdYqHmeLAbStL2L1Jc0/2jqWwoK++nV7O9/fQDQ4pTuholguaEn7xKVQTAIsDy5xFapzTs8Oo6T2iVFeoq7hg8gDF9iNxSuXehky0tsL4nOsRh3nu+4oOd1orxKjpJBOrTNkyNt9hzrrl2LdW7h3XHsQXS4hGlDywgkrQdSkzBtI8QaXFY9TgOJLQbEglIJIkG6jItMfCtsmxM4jDFFm0qRJVBK1Lfbg23O/pXuL36Y7b6QrZZkoAC3jpBFhBJjqbUTa4dYcSShWoHmDcUy5pkQebGhRQtOx5eUUHVkP1ZtTmslfwP8AWheXfe+zpLCl1roTc0yssrjccj+tZlWLU2pRF7GpWLzQuJOtI8wb+6hjJjlM9dj4VZO6nVEGRSn0G8XxE84kIUU6beF/GLnyoato3UVTFtjF6mDG7wibDe0Wrt269A7gMzso/qfyryWvBezbFpZU20hqEqiVqJ94/OuWDypKlfZuGZATBEkkgAVrhmFHVZAMc7nlvbpTj9GOVdpiStQRpa71h97ZPLzPpWnltllcD8GIwzSdUKdN3Fxck/dHRI299PCEgC23wqBg06Uj93rMVmqUFKYK1qnQhPtGNz0CRzUbD4UcyawokVio5286Wxj1uk3U5HtBpXZsJ8C8brPWPdUV3EMpMKVggfHW6r1MimLG2C3oaH8MFCg2LwUG9xQxGMZnuLwurloLjCvRUke+pjGYlR0LnUPxQF7bKjukwZCk2UJ2INZeJo2b7Aea8HYZ0lWgIc/Giyv0NV7xJ9FuJB1tKDwH3T3V+nI1cik9K4rMVPoa+z5pxzYQG0kEHvFSdjMx+tcmW5vAg8we8KcfpXyjTiQ+kQh1N/BQPTxBB86T8O5aDPqARXn0jYW3pk3h8LRimgmYUoAnw8aufL9gQZqocC642tLiB3kmRNwfCOlO7HH6UpA7BWrmNQCZ/OgdbC4NPoekLnaqI43xBczHEkX+1KR/wgJH5U5Yr6QHye4htv3qPxtSVlzCnsWpSyNSypZ6Soz863kltmOG2kE8sy9QT3tufiKYkuJi6x50tY3g5/UNSiUnp/5ojhuFZwikTC9cTUla92XxvzRH4gwBcSdJ1DektFjB5Gm7A8EuhUzABmbbDyvS7nGD0LXH4yAZ5eVU4Wl+qeyTPLa5NaD2H0LdbR3inQoJSbwLKsrnPwqI9iloxepuVJBkATA5RI2jrUFjMtKWvxIVz+HuFGMBiH+wKES2pS9Wo21CDA8tz6UTkj/3GfC47WpSdCYRDqzsCecxuq0T413xOJKQFqbTK1akBQskbGByBFQsmPZNqhrtu8A46Vd1xOm4SfDb0ozjsQ29g2uySCpSrJ1aim8kKVPIC9KlT4Dc17sG5Elt5t1bhKEgqkTCIn2vKeR2pewaSjGYdtIAR9ZaI03BPbIgkyeW3KjmdZUtjDoaS4dC1KLmx1A3id48qC8Mob+uMFI7qMQ1YyB/aoG3nejXu9BLXiDSs+AOkBSupSNqGu5gVrDYXKNUqStMKT4bT76DM8RAJLbiZ5E1BfzBIVKCbbSZPlSJxf8Aw6rzL+yVxOluQEJAVzI/ShAVytAEb/KubmKKjJ3rwm3zFWRPFaZz8lKq2iUyQR3jaAL8qklCO7cCByV+tCkrN7VJe5d3lyotCyUpwgrAWQLRf5jerX+iXAkYQrJJLrhIJ6JhPu3qokPJAIi89B+Zr6O4MyrscK0mAClCQLcyJUfj8aw2Q4XgASTAEmkvF5ikdo68SEKOlQBhTkezh0nkhIOpaualHpRviDEqTh1hBAWohIUdk3AKj4JEq9KrfH44POCNQZbGlCRdWkXJvYrUe8SeZ8KsxStOq8Btv+M+hZ3OXsUpKAO7shlA7oHgkC/mRRZ3JkMhP1nEM4cnZKld/wDwikXMeK8R/YYOWUGyltjU4s89T0CB4JAFacMZQt1ag5JNrqmTPUm9Ly/P4r/x+DMXw3T/AHHpeW4V2zGNYcV+EnST5TXDKcW40+GHgQpu6QrcJ5pnmm+odLxvVb5vlC+3MhyAYGkDkYm/KmLLVPp7HUpRShYSdckpSohIKVGe4dimSAdq9j+Y7/XJ9m38Xh+0/RbZdlM0MxmLMxWYvHnRKSUkAja1qDs5mHSFkgd3vTYC9z4bVPfT0agD9J2D1YEr5trSr0PdPyqrsM4mPGn7jfj7CrYdw7Wp1Sxp1JENgz1N1eg9arBPmaziZy0GxjRyNaOZl/FQ5LKVRpUb9bUy5DwUXCCuYpblIZ+RgB3MulE8Di0wgz9pBmNrWHwqy8BwHhgmFNJPmKjZv9G+FDa3G5aUlKj7Xc2JvNecpo2bae2QMDnMtwo1CZxToBR27QQVTEJmZ23+O9K+GzGe4eY/YmoGbvoSA2GtCwZUdRMg3FjsannDt6KqzJTsfM24raSggOCb+J8oqvMzxgcWI9kDn1JkmoVZVWPCo7RHkzO+iThsVocSoAK0nY7U44LGreCXFAaibG+kTbnsI+dIwVG1NfD+eEjsggCUwVSTEcyk2EiRRX13omtcl6OGHwqgj7RtJQ2VW16RB8Bum1qU8XxShpQS2gBKSQEp9mCDPjJMEneo/FWfBSuyZlKABquTJ3t0FAsLlynDCaVMJds2ZddIK4zi5bgSmClKUwEgynVO/Xa1SclfQvGYUgqnt2gB0+2bkx0qGrhZYE/I1vw/g1t43DEiP9YauP8A3UUxOX0g6xNPbR3x3DslRB8q44LhRxQJULHYcz4/KnB7DoPeSRB6HatcfikwEgEhIOogkAADYH7xpEVS6Z0Kxy+yvcbhW0TpclQ5RI9/I1DKq74h0LWSBubTvWqMGomAJPhVa6RBXb6NO3PhW6cR4V67glp3BFctNe1sF7Qb4awyXsUyiPacTM+Bk/lX05gU/Zo8j8a+U8qDvbN9iSHStIRG+omB+/Ovq/L2SlpCSdRQkJJ6kAAn1M1qWme3sQvpKzkNoaZEanVXj8I395IHlNDuFi0WZUkElRmRvBgelEPpOyUOtheykKEK6SY91xPlQtC5aQoDSbBSehHdUPRQIoPlU1iUr+yj40r8nJhd7IUOme4EDomD135VOyRpE9xNrx4wYtS67mJOlqYB3O1uf6V5i82xLZAa0KbG0WUPkRXNR0qYXzLLWlu946FknSQBeLkXEE3muGZBOkNFUyRJ8lBXK3L40Kxrzi2ip1Q1pVrQByI3k+Vq65PLy3FHolI9bn5U3FPLIkKy0ljY1pzJmUtrWkLWJCT4jrtVGcZZqF4hxtlSvq6DpSNUgxuT1vMTyqx8I6hWOxTh9plopbBvJQiZT0iPWaqLC4Uuq8Vfmb1a3tts5tLxESK3SKaEcEulMgX5TWmM4Ne0hSUXA7yZvPUDmKFZZ/s14b/oWtIqwvo14oOr6s5eZLaudhJSetpI8qr9xBG/LlW2GeKFAgkEXsf3HOmvTQvxn0OnFAXNh1MAe81V3H3FxxLv1dKgGEqA7t9Ziyj1AmwpeVm2rdKjII0aipIJIkpSdu7I9fWomIcUpc9l3o1R4G4sPAigSCdG7uG1ICuYF+ojehZUVGd5ok6p5tJ1CEqG5FjqB9Z6Go2VYXW4AdufuoV+qbYTfLSRo3gFqBIEgb+HnXqcH+IwOtWBw/l7SBAcSCeu59+4ojiOGWHJ1ISZ5i1/Sk/5PfZR/i78KufwwSN5rzL8WptYKTB2p2zvhBKdEKASmxBMkjf+lKiMuH1ptsmxcSPQkU6MqvwRkxOCAFEqlW5N/OaaMhJGwpd7MdorTBudPiJMV2b7UG2tJHuihyLfQeF8e9D6hw6TQvDk/W8PaxxDP/eRUPGZe6plBSsyRcTW/DmVPDE4dSgUpD7PtGZ+1RtakR/eyi++tBtYSZIACiDBBi5i5HP1rliniWVj73ZkSNtjy5UmIz50GZ8am4biY/3iRHUb0/gxayyz3h3DNkSpM0yNobCtYSJiLdOhpORmSkEhsd0mduRNFMc/iG40bEdJ/Ol0q2ehzokcQpCgSE8qVpB99MLGbrXKHUd4GCYiI3ki1PXD30J9vpexLimkLAIaQBrPMFRNkSPAmm42/GJypa2hH4Cy59eNZWwyp0suJWqLAJBvKj3U2nc19J4JW4mfzrTJchYwzIZYQENi8AySealHdSj1N6mjDhJkCKoYhdAHiPLw40tCtlJKT62+dVw7iigtFezsoX/C80QlR/4khKvSatrM2wUmedVfxNgtbeI0bkIxTf8AMk9m6PWL1v4/yQ5GTfCkzdxtKjeRysRPW3hUDGZS0Tdb5J6OGPjQLB5642hC1AlpVgreCN0k8iOhijGF42ZVABQVdDAPxFcqsdQzpzc12eKy1pAlCTP8SiZ8xMVI4VzhlZ0haQvUQUkgGZ3APhW5BxLalgaUjaLajufQC1BM44MROq46Ebj9++rPjRx/aiP5GTfSHniDCsuNreA0OtIUUPJse6k2VNlDlfrY1S/D6EiVqUEpEASdzvRvF4TFJQUfWnFNkGUKKrjpua7ZRw72mGSQVJ3nSASbmPHxrfkVKWgMEunsn4POp9khUdDXrudEyBE9JvXvDnAzsHUq5HMQR8aE5vwi8h0QUXP39o8/lUCiXWtl7qlPgD4kaKXBI9oE/lQtsCb3A5U2Z3kbicPqdKZRJTpJIva03E2tQZODQllRI1Km6tRhFpgD73S9WYsi46IsuJutmF9JbJiCCAk+Gm0+6K0xmNJCNpKEmd/Dn5CpmX5Ip1tRQJQSkG6bEkEGOnLVsKH4hjs1BLgOpCdJBMQQT03HOx5im7W9E+nrbJwUpSG9rhQUNINkKB28l1I4ZynWpzTY/d1eU1xbzAJbBSAICzAAG6mk+J5HnRDKczSHO0TICiB7h/4pGbenoqwcdrZvmHCmJJSdcm+qRYXtpjlRljCujCKEnVMbn3+VGk4xKkTuSKDt8QAIUn6u+TuDpHLwmIqRt31otUKQCjIMWlUgIWCLkz7rn40KzTCLbxYIkFOlRI5eXuqzvryQ2FG3dmD8xSDm+IQorXYrUdMbwkX9Kdjt8vBGWEp7FtHcUDTP9cDjRvJi0mL0vPuJKTyn971wZdJ7u/rFPqefZPNcHoa8Nj1whJLEDoolX9TRJOYA4jDJH+8M7f8AvN0qwCgAMNJA3Ook/nXXI8RONwqd4xDP/dRQLGuSG3kakAAGuoRTflXD7Kk/aJvyIN665lwsgIls3HLkR+tO/Kif8NaFLAPhCwVDuyArwHUU6t5mw6shBkEQQQQY/I0sYzLSgE9LHy612w2OdSgAFJSLQd4obSrtB46c9MszgDJkLxQVpSUN95RiZP3B5zf0q3C4lPtGPOkb6MsvUzhAtwQ4+dYHMJgBM+MSfWmHMMeEJK1wEjnuZOwQjYnnKrc4p2KHrQnLe2TcTnTDYKlrCQNydh67Vxc4ja7oSS4V+yEAqmBM2tHjSmnNcQ4T2ZUEnlOo+pNvcAKWOIcoxRWFKUoAyEwT3V6dSFAiCJIKT5j0r/ApemxHPfaQ655xe0jujU4uYUElICfMnpzilHKs9QoKCgYYdWkz95p27jZ8UzqHUJI3BrThjAN4xBcedSyEJCDBCVk6THtW5E+htUjMuEmUo0tjs3UiCQYSsD8f+zXJBn2TO4p7WOHwXotOqW34LhUvAYpxlXeYWoahuCCO4scriKPYTh5lThV2LdoiEDmJmOe4qHmOCU/hAVg9vhD2TgNiWz7Cj5GU0wcA4xLjZbVBcbHS5SLA/L0pOfDtc1/yNxZNfqTUYTu3HSBbbp4Vvi8IlQuOVFcWzaALmorqPyHxFTeDmhSzTKRAnxHoRULL8aMKkoMQOdMOYJlPkY+FIeY5z2mJWypISkdwX70zufA8ql+RCqR+CnNDIxmuJSoqZbQpJEzrOo+kECuuHzq57RGmb6VKC4PO8Uo4nJ9J7j76ARsJUPIXBiuLmHW2rU46XBFpsRUDlNdM6K36EeKMclwoSTCStMxfmNh5xQDidxGrsUHYy4opIgi2m4BJm/uqQzh+3WO+EgXH4jBF/lXTiDhlXZduVrvJ74JUsAJG/UfiNojmKowpLWzM2DJUOkC2s5DKRpBKTBjbcEGD90hSVGP4jXvEim3m0vNg2ABPlFj5TvWuHwi1tQEQiDCjzB7wtuSFc+hNZl+VLQFBWnSrlfy/flTq4p7XpzoVNcWugUpX2YHgB1N1qPkNqkYdWhCd+XLqVX36Ct8Xki9kkRaJ8J/WuaWSggKImAIFzafCjdKkLUOaC2Gz1QT3VAHxmKIIx6iifrWGJN4KVT5UrODSZAkcwa5JcSo2RSuCKlka9D2JzxZEEj0PdPkTQLFOntJE7Ajr+5mpxy8ltR+8dh050PeWo2hQ02PWCZEx570eNJeCMzr7NcQgyq02n31DAo3lzZUQFTseRJkEGPcfhUt7hzmNjcWv60brXpk43S2hcSSbSaO8KYUnGYfweZJP/wC5FZh+HytcAbbnkBTZkeR9liGQgiO2aJkST9ojmIg2ih5/0MnE9dkT/TrDRjSpQ/EBapQz9BRrF0j31CPCLgVEEogi7ndv97TG4omzkI+rLAGygq3QVJTnrTKoVd7AOMzBLoP2ZSFCJJvP7iuXBmH7fEIZUkaUkrcPPSmJT6mB6mibfC4MrATpMHnyv1t6Vy4eJZxbpTEKOn0MKiPSqsVS3olyzS7Lh/0gQDB2AEcuvutQDGY1eKVDYlDdkdCea1eKjJ8oqH/pM9m4ZgwY/wABimD6NlpUysKTErOgkchaK6cUol0vfogpcnp+BrhkkYcI0hLg9qQO941Mx2EDzK0gQvceBFx6VJdwkEFNiNq91X1R/MPn5VPye9jddaKr4acDGLhaBoWotuJUAUiTYxHIx8asvJ8CgNGEi5UCVJuRqNjIkjz3tSpxZko7z6O7JGpNj4ageY5+FN3DmP7bDoWfaiFfzJsffE1T8hq0skiMe5bli3nWVdi4FBJKVJKI/Gg7sn+Ie02T009KSME99UxQWk6kpJBItqQRf3i/gRFXLj8IlxBSoSk2P6joR1qruLcjU04VG/NRj2kzHagdRssDYwrYmmfHtVuaMyS/UPjbQIChcGCD1naouIYi3VNvQmhnAmYdo0W1KOprYfwmY9xkUcxaboPLao8kOKaZRFckK2NTcj+IH30kcX4HtH1BKglaE3JTMgJnSDzVEnTvarDeaHaweg+B/SkTO8cZcWD3e2VogX7QJ7q9UwUjTEcwVXqbI+i348cqF1PFa0hDbMqO2lQJVMgAbXPL3VKTwzi31anoQImCSEi8QSLauceB2iiTIDg0lpKNagtFjpWgpkqW57Q0nUpJ6EjpRxTytTScOUKU5OpW6DqKfuLkJAAJixA9am/Vdo6uPA3/AN6OWScMJVh06FtqWnbSClaVGO8pQlR6jYRepj+WjC6Vq1KQAUrKu8Soge0T7PMm8cr2rzLn3UuqddbLZWojQEFTgSYCACE6UdJUYvPjRJOPLjgWv2J0BBTqlMd4rjZStpjTYfiuX0eqmn/aEPEuJaUpCiIBsRa3Lyty5bUMxWYoG3pUz6QMM52wdbaWW32w5O5nnI3kWm2/hsmsAqVB3IVbxCSQPhXli2c3Nl4VrQUdzIqNhI3MHlQ3DvaXCpYsq3iByPl+dYpxQWQkaknSdMSCNIiR08KlYhtLxMBWobpN1p8v9okfh9pI5kU9QkiOsjb2SXsvUrbmJFcMNliwY0mjfDCgR2Tiu8BLZGxT0kiZG8bxTAvLSdzUlU5ei2EqWwBgMvVsZoXxA+jt0paupAIUreeo8QKPZw4E/ZoKguNSoVsjmZNkjnJ5A70rYl5LUpRc9RZA9T3nCOqoE3A2puGW+2Iz2v4o64bUgpUkJ7pk+6DvtvsSCJo2zxE0od8hNrzcD8pj15Uru4hREuCUnrzMKEjkJkkmhhTJ2/Sn8U/RMZXPg14nihpCVdkVKUT00pAvz3PKivC3E7S32UqGhanmgAAT/eIAv8zSB2Rovww3/rmF6/WGf+6ivKEE89jxg+IS5CEkCedaYh94KIOJaCQIgQm3lNz50lMvo2UVj+Tf9KKYDM2mhAWvrdhoq/xXNSrCyr86DL+d9m2AV65F1WE+61RMLhFaQv75IWPkPdQZLjSlpAJOtUrJ3ub8vyFNjjqbDTE8h8PdRKeB7ksiNPrxLS99+fik1ZHASAcGkRupR8faNVM8uAsTbun3b1aX0ZYvtMHHNDigRzFwQfjV6reM5znjeh0w+KiyjbqakLaBuD61GCAqPG1atrKDvbpQGnLMsKlSFahCT7XTxt4i0+NCeClFsvMKN0L99rH1EH1pkKxsQL+opddwRw2LbcT/AGa0JaVeSFJPcnmZTaf4R1psVuXINLvY0zQzN8ClxEE6Sm6VxOk7SeqeShzBoiDXihNv2aWnp7N1sqpKVYHFBYTCQYUjoCLoB5pjvIPMCNwafXXApIUkymAoHqDQniDJ9f2Z9qD2Kj95Ig9ko8lpN0k8gPEUH4S4j0n6o6IIsgm2x9gzsenuqzIvyzyXqFR+lafgQzxzs1a/4Fe+P6il3LWtaNIbVCbKQpJAHSARtNwrkR405YsQpCxukGPMxe/hXFSlLEKNvU1zrnkdLDl/GvBBYyTEr2ZUkqTp7xICUg2SZEAEgnTYCakLyJ9lwrU32qRfukxGyk6dzYxYz4U3KwR8flUB1hQ5iJqd40uy6f8AUMn8UugFl+HdSsla7W75F1kkmVBY7qkoB9qTYbzUQ5kESpCmyiQQVoJlyBqJULpRAtpIiQALiGDsS7KHFK7PnB3vMXm1QuJM5aQ2lhrQFSClIFwBuQofeIsOdzQO19DZyO0k0Dc+yoYhlLbbiitlEoXcalE/aJX01SIVyi+5NV5jD2DoCgkrQRqMEqneJnTYWm9PeFxTgfSHVOIDiZuBBBUAdSTsmPW4maTONXmXMSS0CFkHtBHdKgowpPTUmJECCKdie2T/ADcanGmiFjsUYSPApMxHdURsAJtG8ivUHUhKvvIKo8JQFiwjmhQqOpsqAkx8TcD3XSbnrU3AqQARM3Sbmdlx90dFnnzp/iOQe4bONSwqQh0X1fdUf4gNumobDed6f2sUhOG+sOOFKAmYsTMeyOt7SPOqyeLcERcTyPLzVWpxZHcVfRqidrpNyOZ5zQVCo1U0TcZmbzzmrSRJ1QAYPn+IxbpGwFdGmSESpN4cGxsIQgDxgqN/CuOZYxQdWAEgA6R3RsAB0rsxjIamE+yL3G7vgR0FF/QIIcXKiI610y7DhSwCbeFcH3tSievn86J5Y2EgHSCpXUwKG3pDMc7Y4YLBslIBQD6V2y/h7DDEMKSlQUHmiIVazqDseVLrWfOJWEFCR0i9MLb7reIwpSBpW+0Dz3dRUn7Kki18XLeivWXaltvgj+l6HJtz+FSUOGLwfMV0TmHVwoPifcaL8PZwguJQ8ohImFjc2skyD76XFu3v+/LnXNy3OspJhRTkcnFyFyrc225Jp4+ijG6HsQyTvCx+R/MVU2GxC+6dSiCROxvNPPBmZdnjmHCe66AlXmSWz/8A0En1rcafFo3Jaqky8ibTXVxAPnXJDJrs7i0tgFW55C5PpWHjxkcjfpQ/P2SWFAbgpI6iFA1JVinXLJSEDqq593KlXM8wK3FhL2tKSE9O8k96AOU22oXajthxjd9Ia8NitSQoVJmaUcFnnZ2UJBvajGFzxohUFRi9kKJA8YFYsk14zaxVIQxWGS6goVzg23BGxB5HxqvuN+Gln7ZP9qi69IjtEj+8AGyxzH6U2ucRtDYLPpH5mhuY8SlY7qAI5kyfdtRz8qcf2Z/j1f0RcgzI4rCocV7Vwehgxq9d/fU5Dx2iKB4POUoXAIBP3Yt6dKNKfChKRvyINIeaabaHrDUrRwxmOCYHM7D98qhPrE6lEW8qkqwCbqUQCfgKH4h1OxNuQ3Uf0qTJkbZVjhI1ebGJ7ocUgDfQIUR/MfZ91RF5ezgu9MqWTClkKUfXy6VxxOLAEFWkD7qfn/Wh+LxKHACFtE3lLhsAAe6kWkkwN48dqXPbHpb6IWBxLeLx7Ad7VKFmBsDIiAVC4Seu41eNJ/GmRnBY1xoEqQe8hRm6FXAJ5kXSfKnDh5XbYpAWCgKkgoNjpTAg8gSLnrUj6RcuZ/0cSCrtGnkwlRuNVlAeBEHpar8HnZL/AKhPGkk/oq1TxKIPWOg5Ef8AyrbCrsofwmPMCflUdG8e+pGGehQi3lHO3zpxzTV4EqVAJuT77/Ou2OZVqKiCJEybbgH51ycc2noNyd9jz8K9edEJIi4HibW3O21YeOuOaJWonVc/h/qa5uKIRE8kjYjmpVcXHZUehrZxXd36f9Jrx49OH+ymB4HYnkRTbluUNPNpBMKgQfdQLJ3UlKkLi0kE+NreP61Py3MNPsnY1Pk5FeLihiGQM4dCld3eZNt/l4VOynPcOt7DJ1yrtWx7Jie0TEEfOhONz9HZgODV4RW2R8StKxDCQyoanmhMC/2iYnypCl09spdSk0gdlf0fLfvrCEdd5HgKnYz6L9PsuE23PWaLZSl1uye6nmDt6dDRr64Yg0L+RW+jF8eCnM1yxzDr0ODxB6ioFWZxnlXbNa5TqRcSbxzFVycMdOoXSPaInu3iDVuLLznbIsuLg+jqnEJ7MJ094H2vCQY8KZcG59iFTBbeI8g4NQ9yk0vYVKAiTp1dTJPuo7lSwsPIH941rT/M33vymrMS2miW+mi/OH+IVO4ZCyRqIgjooWP6+tSm21LOoyFbK9Oh6GkT6P8AMxoQTdDgBIHIwAT+VWKzjUKjQb+XKltDUzshsCE7lW/8vP8ASh+acONvFRR9k6SCVp5jaCNo5WvtU9Zgk8zYeAqFi8eUrKkjYCQed7ihqVS0wppp7Ryw/CLQjUpSjzTskn/qiieV4NtlJQgAXk3mZ8ele4XHodTqQZ6jmKh41kg6k9L/APigUTPiNq6r1nfHZA05JI0qP3k2PqNjQB3I20EhQkjqfjFMeX48LbCuYsb7EfuaWON8xSkJWhd/ZVF/EX26ik5ca1tLsdhyNPTPFrbb20p8hFDcbnbaR7U+VJuOz4nmo0CxudqQJ0TNgeXvqTg6LHaQ44niNU+x6lV/8O9L+P4iEkA+d9I9YuaApx7zh0pUG9Vu6ACQfE8+cVwOAI7jrxAkTKZEbjvAzcUxYl9mOqfgTdzAq+62R4rn4f0rZxClhCloShKgQlWkaYCrgeNrA1FbwTIZgLEhRg3m8XiBI9edFnMhQoJJfIa0p/uySkkSQpJWdJMn3GK9xRXhlz36xk4exjeHaaV2gMKJUgIhcFUQoXM7W8qGfTavQWUAWc75/wCDuj4q/KhGWLbRiGy2XHkpIWvUAmCDJAVMEEn1PnNWNxpw8M1wMsXdaUSgEwSsd1SCTtI8dwk86rw+NEHzu2mfPiBf9/vnXqQfSunZFClJUClSZBBsQUm4j0qZ9WSWifvb/GmN6OclsiuPgmY6/Ek/Ot0Yr+FMDwqKReuyNXK1Zs9omMsIXunT5GuGNy9SYi6evP1rxJWOd6JYPFahpV6RWmAZFSUpHKx8LV3xmHSDPw2tUNdjaY8a9vZuteExjM1pNzH8W8edNmRZziFPsJLrWntmvZTcguo2NI+sc6IcLmMbhgf9u1/3kUFQvobGVpaYXazbGuLVBc7gkg2gW8IJvTHgME+6wVXB+NNIyZoHWRteKJ4MoDapISTeLc65lWq8WjozLn1lRpyDELfCXe6nrIJEeB3JozmvD6msE7qOpRRaBHO1Pups7gSOY2pf40eAw7l+W+2+1GsjppIF49Jsp9CLEcj4UW4YfCXm5sAvSfJQ0n86gp/f61thxCzHMSP5heuv8ev3OXljoZsl4nVhfsSJ0KIHWxiPhVx5PmoWyh9IKQqLKEKB5gjlFVrwvlQcxjr0feBFpiUpUfid6fMZl6lt6dRReRG0xaRzo6kCWMj+ZSNRiw5Dc0HOYpCVFcwVRt47+VxQNniBQX9WcUgKSLdTI6z7hUDMeJmEJhxaUiIgmD423pQ1MNY/EFk6kJIP4goCR5RcVNyrjtKxpchB2CiJ/pVap4saKw2lwugkBAAUYkxEkUUVlr2hTiGz3TBCjf3CazTM2OOYvLJPe1tqvIIsR5W9OlB8ctT7K2pRyI3JkG0QK7ZZw4VJCjdKhJiRv+dMWCyUItHka9o1MQE8KKO4v+E/I1DzHIIbI06kmxBsf6GdvGrXVl46R08D+lDM0ygKBMX51nBfQXIoFzDaHFIkkpMdPKdiCegpjYzJnEt9n2SULVpBsJ0A3CDNlDcEzNxXPjjJSlWsDvJ/LpQTLMzaBl1sm1inwHSkXJZhyp9MPYrJUshUtL0GdKwZ1AzE+kT5VwweOQkrSqUNqA06QZChtMmYNxz3okzxKlSS0pxKoUC0tQCrEAaVAkApAtJMxatMtcwr6+zUz9qV3DCe7ABKVIUfZEgAg2g8qS5Z0VULv7C+RttOpWUEp7JIShIjV3r3Xa2oQCZub0wcJ5otJcKXErQ4SCmQOzWmQk/xSnunySaBYfhJSSUKQ2EGfaWVE3t3R3bVIyXCHDpdT3Lq1AJEJEbDrWRfFivl8b2kVHjXJeWeq1f9RrMNiItyrXMR9s5H41R6qJFcW0kkJAkkgAeMxVr7OGvQojLZgi4N6a8l4fSU6lIO/rUzKcnSyhCXClKgJJVsFbx6VMa4jCV6NLZ/iQZB9NxUF5G/DoxjlegTPcibiQnTHvNI5UUkedqtXPsSkImCZFhFJeaZGThi7CAEwYCgVRtcCjw5H4wM+JeoEYpzuoV6H866ZfhS8QkC8c61W13EA9fkKIYfOyykhsoEm40g/neqLbXSJscp9slPcDqDKlBQ1ATpoRw0mMdhZ/3hr/uopmw/ExUi6SnqRsaF5StK8awpKTBxDJHQfbN0vFkremOy4p1tD21xGkCVbdKGLx+FUsrCHSVGSAhZCj0vb5UsrxBZXdQ09ZFvSaIt5k3E/XSkH7oI/Impfx6K1kT9GZvOkpSEBpTaQOadMfGlbjbPdTYbSZ1EE+AF/ia69u0QQhzXO6lKFeucKqWwnEtthxKlX73eGkqBgcxG0UzDjTrYnPlanoR04rrU1l0SP3vao+ashKhGgAgHuqB3HPofDlXJl0CLjfqK6ErVJkG9oungdsdmV9QP+kD5U4KRYfvpSP8AR85/qqSSLzz8TT+03Kd9xT7fYuV0V9xZgu0xrKTGmxBCQVCJ63g3+FBvpDyIBDCkgEqeCem6SY8NqdcMtt3GuCO+ixlQsE2EJ3AVMz5V7xji8OyhKnGkvKCtSEEwNQEajYiwO5pD8YwThwulplh4AXUJjxVqF+toq3MGwhWvTBBv8Nvyqsf/AFLhzl4bKm21oAhKjpNjyPsqn31Fyv6T2sM4VpT2p7NKAnWEpsZJ53NhtTnS4IX/AOzLYypsIKm/wmR/Kq4+NqIoRB0+o8unmKA5dnCXuxdEJ7RJSpOoEpO4B8aNOubdRf8AWgoNHYpqHiEWIqWpwb2qHi1iNx76w0rPj/C/Zq8SAOsnakdGQ6tKJCdRjUdhTzxtiQp9tuU2lZuJ6Dn50OdDQSlK1BIUQNUju8waiz2+WkW4YWtsFq+j1KkKSk6XkiUye4sdb7T8DRRrEusMpQ1gHkupGklCAUkjc6wbg71NcxqU6W1qAcA+ydtpUJ2V4dRyofjuJcU2TKWyAd0upPzmk8q8Y9JLwxBxSocxKy0DcNg94+cfkKC5zn6mwUhUKNyeY6JHOf1qbiPpGR2ZAgri1wQPM0hZjjC4oqKgSSSb/wBaPHDb7QnNkSXTI6lyZ6mjnA7QVjW5E6dSvUAwfQ0ABHh7xR7g3FobxKSVJBggSeZqrJ/F6I8f81stTG8NtvwqJUPG3kRUfKeCG2jJSE3tck38/hUnA52kHce8VMx2NU4AWy2op2SpUAn06Vy1T1o6zS9OnEHDrbiEj4HY+FJ3/wBOgELupEzzJ35GbQKZG8wxSykPIbATzC+nMdfWumaZ4nRGpPvFFya6QLlP0qTJ2CcSlpY9hSgee1vlTqjhBOrVKQkiDKRMHcA0jMZkkYlxwKT3lqIMjaTTq1xC0pqFOpTIidQt8afldbEYpniyfmuQNfVT2aBuJ6RzpVyDJgnG4e6gPrDZEmRZ1BCdvDfyosxm6ECXXy4lR7gKwZA/hSQINEsBiWMRimw0NK0ONKgxB+0QTzn9ihh1LDtJrZZrm1RutZWVVJISmvZorhP7FHmPzNZWUWP7F5PALiN1fzn8zXI7VlZT2JQay/2B5US5elZWVp5eA9v+1X5D8hXuY7D1/NNeVlCEwY9tUVP799ZWVhiDmC29R86Kc/WsrKJnkZWru1eVlYEBsV/aenzNaP8As+o/OsrKlv8AkULw9xHsp8z8qhK3PpWVlD9nn4annWqqysqhCaPDWzftCvaytrwFek+u6dhWVlRfZWdDtUVzY1lZW/aPMGivXNh51lZT6FQd8P7Q8qkYf+1T6fmKyspX2Gf/2Q=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4" name="AutoShape 19" descr="data:image/jpg;base64,/9j/4AAQSkZJRgABAQAAAQABAAD/2wCEAAkGBhQSERUUExQUFRUUFxgXGRgYFRUXFxUaGBUXFBcXFBcYHCYeFxkkGRQVHy8gJCcpLCwsFx4xNTAqNSYrLCkBCQoKDgwOGg8PGiokHyQsLCwsLywpLCwpLCwpLCwpLCwsLCksKSwsLCwsLCwsLCwpLCwsLCwsLCwsLCwsKSwsLP/AABEIALMA7wMBIgACEQEDEQH/xAAbAAACAwEBAQAAAAAAAAAAAAAEBQIDBgABB//EAD0QAAEDAgQEAwcDAgUDBQAAAAEAAhEDIQQSMUEFUWFxIoGRBhMyobHB0ULh8BUjFFKSwvFDYnIHFjM0U//EABoBAAIDAQEAAAAAAAAAAAAAAAIDAQQFAAb/xAAtEQACAgEDAwIFAwUAAAAAAAAAAQIRAxIhMQQiQRNRBTJhgfAUcaEjQrHB0f/aAAwDAQACEQMRAD8ADYz+24xew8krq0VoMRgnUjkeIDuspXicOQELeqKaNbFNOTpi9tFKn8OFWpGwN1oPckDTb+FV4XDZWtOue89JhHBe4GSm6IYXBCmIY4/UfPRTq1Mvic09xf5K91IDdSoOGhTNSewtwcVaF7uICoMrBA3JsSrWYYW+iFoYENe4CRDjF+qZU6Thpf5FTptAatI89jqDm1Hu0GUDzJlaxrfCe6X8NLBSaWWaRN/Qz52XV+K+GGjzleZ6iTzZW0jLnJzk2M6B/TzRLXw11wABJusr/U6hPh29B3KfcO4CcR46r8/JrbNHpqgx4ZSkkSotci3Ge0d8tFhqusJg5fyUPieAY6tTNV4AaL5AYP8ApC0+LwraZysaGwNkVwjiGR2Vx8J5mw6lHjeOOT05L7/UNNLwfMjhnDSJHeeSW+5GcmII1lbL2wqYenUzUTIvmgyMxOywOLr5nueBrEK5ig1J77e5MFKbpjip7RtBgN85RDfaBjmkwMw25rN04i6ppuDak/pdIT/0uN+Cz+niH1a9Vzpzn1sE54TjnO8D7nY/lIDiIMIvhPEstVpgkb+kIsuCDg1QeXGnDZH0XheV1HKQc4Ou0LzEnJpcnQcykmA9owxziGmHDnom2BeKgzyCdh/lWU8E13ZFxRRjCt5EWU4F7uOqJ/pVYjMKb47K7EV/dtgATCvHHqop3fpAEAT5IsdNu/4J1WNfZzHl1KHNhzTE8459Vmf/AFNqzTpE2mp/sITPC8UmzZky4rMe21UuZTLj/wBT/aVbWetOMPFLvR3sz/8AWqc/eD6St80+5wbQdXCB3cZWG9iMKajXAaCo0ntH4Wz47iWlwAMhugGk/wDcVD7ZznxskjskXrkxK6pY3IBt1MckF7u/i9OX7o/Dt8YOpnyHYbIbGOJe6eZWXKcYx7H9xL7eDJVh4C51yY7pY95GhITXFPABzTBjlrKWOoGed9V6LDP+mkjX6RRcWgHiFR7hBcewgfRX8MbFMMdqND0N4RNXCb2sJj0Xgo6qyqrcY43siT8OSbArzJ7sSfIc1ENOzneqEqHLWa50kEX3I7BCtiZXVE8JRvO5JJ87o33kBECiCMzIP8+SqpYF7zpH279ETlpF9rVsNwmMPumtmwJtzvOndFBk/Faf0/qPfl2UcLhmsHhv1P2Vrh6rHkk5NryZ03GLencvw1JrjDoa1vzT7h+Mb/0nWFjFlkcRVNwh6VZwkAkDoVWzLjSyq5Pk3eIf4XVHGzRJK+f8U9rXVHS0QwaA79SnWK4s+rhX0csnLYjpBM+iwVKLzoIt9k7pOnhLuluWsEYzi5MLx/FxUgaEIVplhI2P2lXsozeBGyrNDJJFgbH8rV9JKFRGxWlgdGtN1ZVeHCIt91LDcOhvi3k9p+6i+kaZPIwnaaQSm2yZonyRXD7NPMlVYe5km3VV08UM5H6efXfyQ15Gt3sO20wYlOuA4rJU6GxCQYWrIkXC0nAuGOd49AP5ZJyuKg3PgTlSUdxxjWgid0lfUIOpjzTqtYEnQa9t1ksVi3VHeGYmIH5WJ0nTzzT7eEUYRc3sOG4wsdmE2+ah7X8SL6FFpa1vinS5tH3S+jTDHDW/We6o9qsS5wpSZyytSXSTg007XkfCDjNMcexjv/kvGh+oWoqtnzWI9jeIMbUeHuADm7kASCCt9SaMpBMRceeqyutg1lZ2XebK8FQMOPJpjvBhIadUtZNQydzubprjMaGuptOmbM6NwNkg4ljAariLNzHKI0CHp+n9VRjf1ZWySpbCPiv6RyBcfsrOB4XwucdyhMY7O4AXzH9von1CgGNaI0WnNOCNGT0YkvchiMFIkdj2SerSIK0wpSJPoq69JvII4Z+2pE4Oo9PkzVGkZUq+Cl46BOwwDQBcGS4ADX5I11EFyNl1kXK6E1PAXt+60TJaAAdh9FH3DQTAUuXoq+fMp0lwVcuXWyDqPK30P4Xj2c0SWqNRqr2VZULK1KUP7qExq00NUZF0t7iuTO43Guc4gaCyGoNBcWne4/CY4jhRDiRoTKDxOAdyIPPktrC46Vp4NeMcbgtLLWWsh8XTtA1O34U20nn9XnCjgcLFaXEmQQrEto7IX5J0th/Oy8xjgGG2tkDXL6dR7RcB1vO6KwTi5oc7U7cuyat0L80LcK0xF0wohrWue6IAgDmTyRVNgBmP3XcU4MHgluacuYAaAjX1UJewxutmR4Pg5AMxb16laJ/HK0ZQ7QRMARFkppVBTYJaQYbeD6K6m619VKwQaWpWBJ65XIPL6hEmo7xC4zHzS+n/AGnFs9uUH7ohla4Q+PpVX0yWU3Fwc0gCJjdMUVHhHUk9gz3oiT/ClXtFi7saReNjb4jP1ReC4ebe8u4Xi8D8o3F8Jp1LEHnIUSi3wcBcE4VnGYjp5R+Ctzw7HMFENe7xBoGl7H8LLcGwDmYhjCTlIJsdbQtlw/gFMuaHF0HqvP8AWrVlUJflipLfkU4+sKlQFgdYR19Ebwv2MqP8ToYDz+IrUYXBU6Z8DQOup9Uc2tvKs4sMYgqKPh3C6OetYWYtOynfrz/CW+zeAyszHV3Plsm1R0BVsstUh2aVy/YqquiwVD3qTiqQDJnyj7oBDZ0HkUVRoZWydXfRU02Seg1ReafJRyyF7lcKdKnrvouhXUWLpIiyvE1W02FzjDRqs872safhYSO6M9tcO40WAaF9/QrN4fBwLq50+BT5LOPFB49UjT4bHNqiW+Y3C8xLw0Enb5pNSdku23VXVsW6q0BsTsfuil8OetNfL59yu8Xd9Co8QdJ1HKyrxeMfUBLru2cBHqArm8Me0y9+Y85siDgfG0sGuojSNfldX/QhGF6aofUYcCSnUIEKdCuPetuJNvlK0PE+FsFJ1SIIHkZgLJwGvad5uVXwZ1nxtxJU4y3R3FqpFZ0XBA+mqowWIJEATCu4mZILhY/qV1AARHIK5BbUDe+xOndwFxJtIWhoNIjW22hSzBV4eAdJsm7XWib3/ZMiqDu+SFWi13xCUl4gfckA/C74T21aeqf1KQ7npoO/MoXiXBBiKWSctwQdYI59EzwRTX7FGBMgHcpzhYA690goUnUzkeILdfyOic4d4IUDHFUE4pktndu/RVUainVcfdvi5IgDql5p1qbC7IHuA+EOE6ctT5XXMBUhzgh/fp84efkI+i1OFdBaeoWA4BjyajalSxNj0m0LbU32XlPiMpevr/NgMipocVn5TI8xzQtbiBtCGxGLn0CAq1N0E+pdvSIlIXE5QgqlVW16kodzbokwmyJMrpU8qnRbedh9UV7CrssayLev2VpFj5KFNit3PZTdIKzxoujKFO481Q1qLBDAXO0aCT5CVKBW7IY/Ch7HBwkRPK4Flj/8KOvysizxl9Z+7W3gBeBi3OlwPGu58luMJR2YFiMGcpykz1QnDa3hANi2xHUahNz9FDC4JuY1IlzvSBy69VeIe2x4+qP505IzBccFBj4ALnMIBImJ1gc4kL0VPMfVLcdgWk5RbPfXQ9EvJDXFx9wZXwyrBcXqVJBIAE2Ikxtr0XlfAsMktBPchUUcMacgkk6RFvVE3iT/AMJWLDDGqSCUK38APE+GFzMo01sf5ISvCcQynK6xFr6pxjMaWNkXMi3MIHj+Ba9jarIF4PSdid0LWmexCjp3L8MQ52oOUSevLyumHD6xkNJLiNz9CN0s4DhcrHGRci45X/ZFNxopva717HVPSpbhLdj+tRHnqrsPMjkPNVPIiRp/NV7SxTW3Nl1ln+0C9rXmmKT2tLnFxaQBJIjNoORHzS9vFCwSadVvdhaP9R0WlpVs0Ejt0G/qj2kEaTOo595UtCE2vBnMLiiYLvIDQee6ZDEEiY/nmhOIYQUqgizHgkdDNwp4d82kKeCaT3J1sKXQ4C5gGNzOpWjzRaUkqYtktaH+NhmwtpuULV45U969sNgGxAmd1j/EOknmcdFUKnGU9l4NSRIVJahsHxUFvisYvyRtNubQhYOfp8mF96EOL4EbmqAF1bPPyUU2LsW2eXV2oj/L81FjVOg2/kR8kbZ1ngVlNt/IqLW+SvDIv/OS7WdZbRF1fiKGdpbNnAj1EIQFEUn89oUxnuSnRk6+EdSPIhef1Smf1AHkSAn3GazXDJlBI1dv2CQ/0mm90OaLXMheowuU4KTVGgsikrYNXxLi0+7Y5/KBaYgX80TgMXLWggtcAAQbEEfVMQwRAEAbckLiqQdY62AI1Ep6Qpysj7weqGrVgKjSZAANyOab4bChgA3i53PXoqsU0Eyb6a91HB3INl3A17Ja6offQTaDI8lbxp76TmimfC4E6SRe40SwOMOFwXWJIgnoOaTK9Ww+DSi7F7MTNnG+l0zwNfO0hkGIudCd0sxbWQQ7Y2P2TPgoGQhoiLx0QJKT0siUW42Etw0u5ARYRc6KdbhAIuJ7K2gYN+/oj21QrArTTEtZz2aSqaWErOe15p1HMBkyLAc4/ZaPDBpcXR8NvPdOKJ3UOKfJyk1wKqFYOEb9v5CLw1ZTxnDg+7Ia/Y7OPJ3mQsTT9q3+892GBr5LTcmCLGB3USdBxkmqNZxyg2q5jc5aWy4xG8Wv2VbeCkt8FRwOxMRPooYFsiXXJ1J3TOlVtoiAt0Z7B0ntcQ+0G8qOGxYc91ov+yK4q+MUWzYtaSORIQn+CLanQmbA6FVpT7tJZilWpjag6xJ0ATn2Xp5nOFzAS88AryG5QGm8yII59lruBcMFIQPETqf5sq3UZIShofkTJprky1Rs9FQ5hzQraLHvzZROW19zyHZXVsOGgCZqfqi4aOS87GDXJnr3KmKTRf1XgCm0a9v2XOQCPGC+ysOhVSsYJlBqJR5KaM4aSM4uImEtyp77OvLgWDVv0Ks9NTlTDju6Mni2EOdI3KBoYgNqeKwcInluPotrxHgoLoNiND0WaxXBWh5Djmj0Xp8WTWkvJdhKLVMqqujdK8ZxBrHMkj4hN9NUydwoOMZnADWDt0RLMHTaIDWx1AJ9SnkWiJcDv+6oqLzE4TLdhjpt+yVYV2IrEhrA3KS0ucbCOXNRJkwLcTVJqkbNAA+s/P5KvGUA9hGh2RH9FqATma473In1QnvLkEGeynxTB2btCc4CW3si8NQLILd47KjitAl0yYgWlV4TEPp/Cbbg3HzVJOnuX6bRrqGEBbpfdB43Blolro8rIjCVJgg2KJZRFR0Ou0XPXoryaaKTVMTcErE5mO1nM0gGDs4TzsE7ZVtCJdw9r7AQOnRUVuD1B8Dx0zCfmhey2CTvkJo4jKJPP7bdZhLX+ytJ5LiwBxJdmFnSTKjwgPfeo6SJtsCDFgn9Jy5PYCUaexmqwOGcG1D4T8Loseh5FGUMSCCW+KBIGxOwKYccw7X0TOzgR3/4QeBpBvYXUcsO+2zLPxbnv967Um/0hP6Tw4N6rL0sU3PUYSLOcPnqnfCaT3NIAJA0023CqtVO0PdaaPrfCxnoU3OAnKPx9grKVdrHZdAbrKcN9rM9IMMNdSsTsQBbsU44XjGVrkgjnsUmW72W5SunTAMPSpsYGtvGp5k6lAcVwrWjOPidFtjzcfJM8PhfDB2SHEY8urVGbZWweQnbuQFn5YqOOU5IrSas8AUg0QVFXMprLqxSKwxWNZC9I0XrNUSgScGplwR3u6wJ0LT+yXxaUywbh4eoVjpoXk/YNbOx3i25wHi0bnfksbxN0PdykrZYwksA2SOpSbfwgwt3DJqdFlbSMtg68ve0zcCLHYlEkphjSHdP5ss7xDEvpAuIlo3bHzlXdW1sfVsLrutft5otrQ0ATAH8/KzNPGVKzS5gAbTIJk6kGY+SYYiv7wjKfCQD0+ndDHLGVqPgBJSlQ0qvGWUr4h42h7DceE+YU2Vx8Iv9+yrq1hZrT1PKdh3UuY306FYol0NcPEd41VlPgri7T5JrhcKXPbGxn7ynbmhZHW9SsU6SvYGfUPH2oWs4dkpkC5EIXBVHS6dRB303T99OAOt0FVo3nQ9N+6T0XX03HK+Xt/wRjzU+4lRroynVBudBv03KTvxWW2Uz0/B0Xmd1QZSMrTqJknzW55otygqsUcL4611SoHeEF7i07EE281oaeJH+Zv8AqCQ4vhUVbDUAkIzBcPAIsgTldWNkoNakW8ex725A1uZpknXUGEixPtU0CD8XKCBPWdE34riA5wa24ZqeZOqScawrIbULZIOUxvMkedkUm0tSK9N9oswVJr6xOsCSdRJO62bcQGkxHhmIi8Oy7LOcNq1KNV9ZtIGmWkkGLNAmR1HLdP6tCmXsLC3NUaHlrZtmFjB0klRBuStqheVVSKqNJ8E/q18Vs3IOI0gIrhnHnAmmRkc28G89WEahGNHgAPafJC18KyplYR4g6xBDT8JvI2S2wKNOMRALXF2kbWHdZwUXirUJENgZYM2H0TkVSbRyPVQc8Tdt+qHP0yzQ03RWcLA2dUSApVaA1g+SswzW5hJMDUQsefw/LDjcHQyOHpZnAHTdG4n2bexuZrg/eNCjafuzJbEnkjG1Dl7JsemUI1LkZGC8iTAUTckWFiCrKuGkgttCLqtt3VtHBkXKXGEou4IPTtTIU3OywTKU4vEQT3K1FPBggEnqhOM+z3vDmYQ1242P7rUxSreQ3GkuTJVSgMfTNRjmATmEeqYcX4bVogF41NoMyeqswlANFzfc8z+Fbi1JD5tJWjMUeCV6NN7QGlrrwCM0ruD8OPu5cSBy0vv2HRaR5KHwl2ka3MqI4oRbaQmt7B24anuwO5WNu97lW0OD058OYDkrajIUqTHZmnYmEGVXBrh+46S22YXRwjW/CO5Ko4jxKnQALtCdTtFyY3RNaqACSYa28n6lfOvaPjRxNWGT7ts5ba9fVeawYpdRO5fdlFdz3Nb/AO6qVS7Q92g0AtzVfFOMNYxuoc68akdwFn8Mw06TnmSYIk82xpHVyacH4MXAvqHM5wuTr26K7PpMWNqT4X15GLEuWW8L4g2vp8UX5OjdvPqm9Mhglw/dVUOHNp7AujUNjyHRXVaXgncaqMnxSV1FBSz+EZn2ixxzyDlI3BgqWE4katOzzMQRoZ59l3FuHtLi7cpVhOHnMYJaG7jU7wtXB3Y1X4yzjrRYzaYVOJxTXODNYud+wUhh2nWT1JKExHDRROdpOVxAI1ifsn1KIWze40oXEbfyfkSvOC02tdUH+WG8tpEHsuwhEK7AUQ6rUIIjM0GTAnIpbsTmikhzSPw30PqdfqpcJ9lW4hzqlcxSkjIHfEZsZ2Cg+iWibOBu0jdNOH8TOQBoDQ3XczvKr5HSEOSoCY+C4Fxa4GCLHeNQiGEOAuTrpc+aa8D4SKrXOfGV5zCIJ6zyumVX2cpEz4g7mCB9oQRyS8htIzdOgefyCm5msx9EyxHA6tP4IqDl8LvwUvFWDldLHcnj7p8ZpgOLBXkdR1BB+0oqjxV9PXxjoVGrh55fLdDmgAYInr/Pyiel8go0HDuJUHnxHKeTrD1TmvVAbJ0WEbhGkEZoPyV+GbVpBwzZmEbExO3Ypcsa8B3RpRffS6MwuJLxpEJJw7iTXjKbOFiCnNFkAxYJTi4umQnfAJjsGKoLX9weRCx9XEwS3r91tq1XKx28AmfI6r5Pi8W5kkmB4j8pTcL5GRaT3H76koajhXOzuaYkiO8Jlw7gIdSZUe9zs7WuyABuoBidUXUw2mVoA5clX6rqJRhcOQ5zUV2imlXg5T8XzPWOSMoOm/JZ72gaH1S1p8TGgSDzvr3KqqF9Sk0ZnDw3iZcQ1dL1cuL2bFyyOSpbFvH+Ie9BpUzYHxO27A7rLuYWmG6iw0v2CfcMwj3ANy7318XVNsN7K0w8PJJc2Taw7FV3PH00VEFaYbMp4XwiWzUFtQOuskd03oUMoA1+6sIXoWTmzyyvfgTPI5bEXG5UAb30i6teOioqE7JKryAuTKcXY5xMbKPCaMscCZcHA+REI/HNk6boGnTIdmaYOg/BC9fGqVG0oXBFzWGVfiWA0yCYmAL9Z+yHrcTixpmTexEW7qjC4g1nGRGU2A2HO+vdcsquiZYW1YVh8Cxu1+56prSwPwtMHN43fKG/NDUBz2t67q5lWo64DReDOttBOwIEgWnmmP6FPLFrdjyjBpFhFgZHPmVW2llktiT8zofkuoPIEPAmeYOyoqYqXAR4r22PmglFNUVSuhxqpStTfAnTULQ0uM1/CQ5rgROn4XuK9j6QMgGO6OwXDWMs0TCqDiVLij3Db0RlGiKjPGA7uAf+FD/CxoisNTgIjhDxHhDqXiosFQb0zGYcyxx+hQtfHtawh7chI0LXAjpMEfNaPKSZuqeIV2gS8gDrv+VKkyGrMhmaRNotdpFu/JXsqRbfYKriDsHUI924sqROZhgA7SOfmF7QZVke8LXRoYue6fB3yLnsisyLDdG4Pi9RouC9ne4hU1MP1vv9bL3DSG3iNR26puWnHcRi5L/aH2i/te7p03H3gguMCNLT2lIxhKFaj/dYcxDpAcR2gyB8kyrsbUGbbf8A4Smo9mdocA5oPod+/ZJUUkWDQYDj2HbQY24LAGZCPGMoy6bi2qVcY9p3AuNEABomHt8R5kX5JUcXUa4hlMGntns0AmfARchDV8O5zCfETcF2UCGn9LZOneUHpx9jmVijUqZg0G5JcQLEkzr0R+HwDsokGb6deSq4Zh3uaC7EEMnKGtyz0FgCAbrQUqbWiJJMg3JNjpc6yinstjlsV4PDZGgGM2589B0RLTtz1USvYXmJapPUxDe5UphRAunTuH020MzviIt3PJRHE53XjcmMbEjysTi+K1g4w92ptyvHJbWoFh8VhqmckMfqf0k7np1R4I+4UKvcGfjarjOZ388l4zE1d3O5/wAsrXUKsR7t8f8Ag7mOnReOo1dSx+/6Hb+S1I9RJKv9ltZ3VAtTEVHOkuNtOy8bWqgy1zgeaNayodab5N7Mfrz/AGVuSqL+7f8A6X8y76kp/rbDPV+pChjap/U7+eStbxmtTJcyo6SIPXlIi5C6myrB/tug/wDY/eJ+gXr8PV//ADdqT8L9wR9HFV11E3Ln+Su53yyP9bqx8ThJkxt1FlKnxqsP1k23uNfql2J99TIa5pl0/pfOhaPkVbwpz6bhIIgH4mkC60ISbe51ex9rGKcQQTbsFPC1D/AF4uQsCIQahRLSvFyAYQxbopvI1DXEehXyjjXE6lQtzvLoDRy1B5LlylcEoUVTlaYstn7FYp3+HDiZdnIk3McgTovFydH5GLlya7FNDqRzAHwT1mNZWSecpaATBF7k/VcuQwOku4jhrOdHRLuKtiq2LZgJ6w6y5cm+CPJfxBghthbK0djchBYkSHg6cly5TH5TmB8ObDjFoBd5iIK0GDql1FriZJmT5lcuVLq2/SZ0/lCKBuFY9cuWVJdoggdR/OaccWM06fYfRerkEPkn9v8AIS+ViOpr5IXEhcuSYcg+QZynRbK5crMiSbWiFDHDwFcuXeAjsO6w7JiGC1tly5VPJMi19Ju4Bg7gH6rN+0tBrS3KIm65ctLpG9f2Ihyf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1755" name="AutoShape 7" descr="data:image/jpg;base64,/9j/4AAQSkZJRgABAQAAAQABAAD/2wCEAAkGBhQSERUUExQWFRUWGB4aFxgYGBgaHBoeIBsbHBwaHyAcHCceGBojHBgcHy8gJCcpLCwsGB4xNTAqNSYsLCkBCQoKDgwOGg8PGi4kHyQsLiwwLC8sLCwsNCwtLC8sLCwsLCwsLCwsLCkvLCwsLCwsLCwsLCwsLCwsLCwsLCwsLP/AABEIAMUBAAMBIgACEQEDEQH/xAAcAAACAwEBAQEAAAAAAAAAAAAFBgMEBwIAAQj/xABHEAACAQIEAwYDBgMECAUFAAABAhEAAwQSITEFQVEGEyJhcYEykaEHFLHB0fAjQlJicoLhFSQzQ1OSwvEWF2OisiVEVNLi/8QAGgEAAwEBAQEAAAAAAAAAAAAAAgMEAQUABv/EADARAAICAQMDAwIFBAMBAAAAAAECABEDEiExBEFREyJhMoFxscHw8UKh0eEUI5EF/9oADAMBAAIRAxEAPwD4Eqe0gG9QtcAGsCP37Un43toxY91AXkWEk+06VwkxF+J3TkC8x/RalC0k8G7ZMXC3goUwCQCInnvt1p1BpOXEUO8djcMNpMiCpSoobjeLW7IBuMFnbmT6Aa1Fg+1OGuMFFyGPJgR+NDoYi6hahdQ3HKuzoBXFqKkilExoE+xtXWWvCu12oLmkSMCvNUPFsV3Vp7mnhUnXbynymkLBDF4tu+Lse7gqF8IA6gDTyM/OqMSawWuhFO+k0BH2JqS0vSl3g/G2F4WrkhX+Fm/qESs85Mx6eeh/iGOt2FzXGyrt79B8qxlINTwaxZkrioLu9Jlz7QrjOQiIFzwJDEx5wd/QUxcJ46mIkCMyxmHT567zRtidBZEFcitxLJE1KimpFtAEk/WkDi3aa/ibsYdu6tgkIdix/qMaxPL8a8iHJxCZtPzHu5aNQZtaC9neLXrTJYxTZmuTlbeTy15g7awQeVMV2zBrGGk1PA3vK8VIi1426+g+VLJuFIMVh+Y96HvRq3QzG2yrx1FNRol17yliuI2rIButA5ACSfQdPOhH/ju2XhbTlOsDNt05184jhVvYsodTosTy5g+5qDG8HtYS8GIJSRAAIIM7g8jVeNcbUG5Mnya1FjiHsPjUvJnTUdYiuxZJqjwPHJdxPd20ChlJM7yP10+tNpwiqDA1pGUem1CMxHWLMCLhjHOvncmjHd8qr3sORSdcbUEPilWC2m/0FWbd4MAw2NfblqHnXUVIwoiRMAib244kyAWlkZ9Seo6dd9fl1oPhuAu1/ugcqqJLGBA6yOtNHf2sSe/ZIFuQoY6k8iR000HnQThvEct1yTlzEgiNxzX5V0EYqpVRuPziRiDHUx2Ml4twAWrZZLgfWCRBBA6QTrBpq7HYxr2GVm3UlZ8ht+P0oJwPglvEOMmcIWY3dyDEZUGgHM6jlT/hsEEGVFCqNgBA+VTZ39uk8xqrvYmTcRv3cVjbijRpywZgBTG0e/qat8W4FiLYYsyXAAJjQ6c4IHP8aOdpOE27WO/mHf2iZTQqwbfkGB5j18qA4oOYS3iGeRDBjJLFmAU7wdAPKnh7rTsK8RSpsb+Y7dg8S1zCIzawSoPULoP09qZFFU+B8KGGsJaGuUanqTqx9JOnlFXC9crMQXJHEsxXpAM7W1XZTWvAbRXaKaXCJgTtlg3bCuU1iGI/qAMkfSfalPh3HDbtgphbjh/6W0BBggkA66c4Gvy029ctoh71lVSCDmIAiDI89OVZSLqo102ATLmAc3hWZDGAZAXefOrcK2mkiTFxqJuXL3eX8TbVrZRbd0DNn+KNTl9h+FW/tJJKYcA7swiOeUQf31rjs1cu3cQDeDErL5yuUGQqARsDqTp1p4xnC0vW2t3FlWH/AGI8xvRMwx5F+J76lMyfhWBs2nUXrpkiQqhpnkdAYE1GuBfC4nOXJVWU5oJlWaIJ5HyPn0org7S4W8LNxBmtliHIBYzBGXTrrJIEGq/F8McU5VSSV1bXcz4Z84J+ZqjX7tzsZ70/btyJoeLQ9w5C5ibZgddDpWV8ODKyhbgVWSJIGrZWIiZ1zeYnUVrPB7j9wgcEuq7qDy23G+2prJrnBr9svnsXUYmMzIxGvKZAgz1NL6dKDCCcnuEOTddsMLpU3FubABTl/WQB+4p/u6gGsn4Gtz73YdmLFXggk6CCANZnefU1q+9KzrRAjUa72kGSuWSrPdV33FScGN5Er20iqvFrOqGiws61Bxe1ovnXi1bzKB2iT2s4Pae6M6stxwMjAaNEzv4eYBBIJgROxs4lw1pbTgAZfMkkKTz1HvEVz26xuW3ajUhycvUZYPtQxcWLKBboL3LilAS+i22AE6HfTnyArpYhqRSe0kdqYrUCfe2sYzPly5GBidcoEe5ymtfezKgjmAfmKR8dwyznt3Hm4SzHfQJbXMwgaSWyjnoPOmYcd7tLYvkMXMAINR5FRuBtI36UrOdYUgTyHQTvJ8scq5NqedX7tsEAj9PKobViDBqOiNzKbB4gvG4fK01WV+o9KL4qxLxy/GqmLwvQUxTcC6mX375UyBAmD0MGvvB+F/ebrw+VwVYDkV5kEahgY+dVL2JJYifDE/8Au/Q194DxUWMWjk5U+FjvAP6ED5V2tJ0muZzddEDtc13A2LdpMqDKBy+pJ6nnNdYjjCWxmdoHKdP+9Z/xft6WYLZmJ3/q8vT0qK3edl/iXSWeSUzmBB2Czpr5eVc5unPLToYnVthLHbfi1vFMj21cm2CrNsCpgiOe5PzpWs4t0uq6rGVgR0OUyAflTx2awv8ArGVkVlZPhYaTp8jE/Ovna7gVq1cUW7YUMJjU84gE8p/Cqcbqo09oD4Sz0IW4F25S+IdDbO0zmX5wCPl70eumRM1m+KuiwFtgeMjM3RR5+vSm3s7xEvZIPxIYjy3H6e1QZsY+pRtLVGkc2Yx4C5sNh+NUe1na5cIuVfFeYaDkPWNdeQ5+VQ4fE5SKzntdxM3cXd5+LKP8IA/EV7pcQyPR4k3VsUFjvIeJcauX7me7czODpOgE7wPhUfoNabuA8ILIb2HdVvLoVO45RG0SOekjfSkBQP5tzp7/AKU29jccVxKTs1sr/wAkEfJT9K7BQGhOOjlSTL/G+G4rB4b7zdu5bhdVVEgKoysWEDQkkD/kPlV/sn9omdhZxIgmAtwbT0Yfynz2oh9ol4PwzNoWW4kxt8WX8G+tZLaaLkagEeHy00rMmBWFEQlzMDNg7eYJGsAoD94BHclfiGozbfyxO/OKVuzmD7hC18i2W1lzEkHXfc+nlR3ht+ULOc8gasBOg69KSeHB8ReN14YbKHZiAOQHkNOdSenpx0TOlicl6Amh4Hj9sqSHBIQbGes+0nejf+kV8SHVVUAjcGQNPrFZVxzg9zDhb4vS0yQo0WYG3XkR0q7f7Uk4e7eXV9CykbFcqiROxPiApqU4FHaT5V0knzOO3PDO4vKyNKNpbAMlQANDqdutVeF9qMTZYAtmUEEqSDI00nUqdaBYdWbM9wvIn4gYJmdzpE6x5V9wYQOO8JCMJ8OviXXXlG46jNNaVFUd45WNCbXh7yuiupBDCQQZ/DSps3LnSJwTtoWv27UKtu4MsDbNGhE+eh8zTPirxneuQ6FDvK193EMx9aXPtA4h3FlSpyuwyrpzPP2A+tGOG3pCyaQPtd4gWvWrQ/3ayx83On0T60XTp6mTSYjKxx7iJWGuvcuMzMXYncnrOnkNq0bsjwa3nRsua5lGZiTE7nTyG3oKSuEYeOWrFCD7n9K07s8wtrD6BPE56QA5/wCke9dZzZoTnjYXAXbLiUX7zkDLbUII5ktMacyqx6UuN2gc3UumAyxBUTEAR8XOSdY36V1fxVzEXDduKxtFyQoXwyZUTyJ11Ovyq/Z4Nh72FuXMOWFxRqgzKfdTuJG42jrSWKg7ypMRAFyfh/b9kbJe1UrBcbjzI59J8h0p2s3cwUggqdmHMVjTcULEMQWObnBIYdCBJmNvxrSew/EJwbtcIC23IJJ2EA+w1ip+qw0oIjMbC4enxjzFVrz6ET+9aEcS7aYe2c6y4GkCBy89Y84iuuG8dsYr/ZuQ0Tlca6aSI0I86QuJgLqGxBMyZvjI/s/iap4tNT++VNGK7LAk3LLlpHwvGY+egED2oV/4fu3HIICKN2bQf/0fIV3Q683OYcbEUBIMGAgBgsWGsDXfZfbf5V3cwIDSACeYBggxyjeKM9l+HZMRLS4W3nTLDFhtAHXfTyo5ieN4S6LjPaZchEzbG50Gq6TpFTvmIb2i5UmEaBq2kP2e48tdAYklTudZU7DqCCD7Ub4uRdxUkaIF/CT7S1C+xHDwLxvAEAtlVfLJJ/GKK3SO9ZolQdfQeH8qgzsNR0zo9Mh2LeP1ikb4d7rtzcAH00HrzMeXQUX7KYiLp1gOvzgmPxNKWGR3uPlDN4mgKCSBME+U7SeRPWiP+l7tu9btpaGfMoHizc9vDp66mqXxEihF+ste6aLctQJrJcQ5Zy4kkuY8xqT+/Wte4pdFvDXHcgAIee5OgA8ydBWUWmYFQoBI28zrr50vo9rMT1I10JWxuGuKQzKVEc6vcDxuW4rk6q4+RlaZuz2M+8t3N1ibhjJcGXwmdipIlZI8NB+0XClsv3qAKpJVlX4RcQqTl6KwlgvIhhyAqxMtnSeZDlwaBqEd+MWw+AxiaZlQOI8srT+BrJrzyZ5itL4fjA9q4G2dGtn0KMbbfLw/4aze0gzQTGnXmNPlpVEjG8a+z3FZtgHbY9I/SqfC1e02WJ/iBWJk5RIEgAwSRqJ+tA8BxcWyTlLLI0BgTJj6TFXbnHDdd8wCAQoUakgcievnSMiEgidLBkAIjPj7NxLN037ouMPDbCqFj1jn8560scP4gA1xZkZJboTIjQ7RJFHcNiQLWc5e7RWzW80xzVtBmDE69DOvOky3GVnBMyFHQzuCN9qTgXY3G9S1UBNA4Lxz+M9hrB7u8NPFrBjcEQd9R60M7TcBfC4hFtvC3ZZRAJUjYEnaSQJ21qbE8bcXpxAtqYXKbcDQCBmBOaBESNo1B5cX+N5rhu3SJVCqgmQWIMRA1HWKSoZWtRtUcdLDcwT/AKMa3inMqDYZGbMYEwp0PTNPqNp0nRFxmcBh/wBo3FTca4PhsZaw1y63d3riCGBEsIkhwYDKAN+Ue1fOF9lslibF04kSSWyMPLwg/Eojlv50rqP+xQe4g4WGNqPBkmHxeQnpEzWc9oeJ/enuXjoSw0P9AYBMo5iJnzmnHijRh7xH/Df8DSBjyVtKrEFSZXqvJh5qY+grejXctPdYeB8QlhLoZ+7XQR9VaYHsTWjYvDFcLeVZJZMoOupiSfmPkKzTs7hit2y7QAzAyTyYN+X4Vo2Jv2r2Gu2lvgu8iVJaD8WkbkDoZHqRVbbHYyHmiRFu9xgWrFq2gBcRmUo2qsurDKRqOXrsQKLcCx1uyc6ZIfXMVhjO8ztqCD5g13xvB4c4Vkku9hgpaEXOVEFFkEkZyF/vDpSPh8TDhWQAz1Mb9PXp5VGMdrtzOkuQN+E4x3CMtq7iipWbmVF0ynNJDEzoAOW9N3COCG/wy2jNGa8zMRzAGk+hH0orheFWcRhHtXShzsCASR4tvDBmTtp5UXxnAlXDGyFIWAY56Qdzrmhax85K8d4ooA9RHxvZW2FJS/ncaAAqY9QDI9KV7eJdWBBysjSABEGdSOs/hT5bxGHQXLlu2lm6ZJzAzBPITlnzXrrSbawLXbd25sBcXM0SRuY8tQDTsT3eribkXb5nFnD3laMx6QNaYrfC7ZVGxQZl6ZoGwiY/lneI3qpwZwzEkadat9oHZtFJ+GYPTY/I6Hpp1FW6Adpz/UN3AeJxosYnNbHdzsB4YHv6V1ie2eZchQFSwMka6ToF2ymefU7zoIcNcBIPjT0266+4+XWo7eIUHMRJ/lGkTGnKfOlDEvfcytsx5GwmhdmcUPADGbIzHbmdIjeAfpXzFf7N45k/KSaS+CcTNm/PxeGNT1AmOlMeI4hmwrMAT8Xzk++lQ5sBRh8mX9L1AyfYflJuy7LawLuo8bZizAamGIA+env5132Vsp3rAgMyKJb+0SS0fMD2NVuD2ScFatzkzZs5ZWzf7QsABMQZBnyFSYjg5wyXGttczsvxNABG+kDQ+cmqctG1BkWPbeVPtC4rFxLawwUSwMkZjHzMR8z1oDiLD94qqAS4BBBOxAM6kwNYqTCYM4q4MwaSZc68hrqSZJ2+dWbd5beLcKugOReYEbemomtFINA5AjApY6idiYU7P9lsSt5LggkHXlHI6wOtEvtAa3ZBR/E99QQm+QowCvPNjNxeni8qvdzbUoyXblu4V7xwLpy5VksAG3mDKg6aHSdcr4zx+9irne3WzNAA8hMge0mswA5W1GJ6phjFCO/BLk2UMx4chnnGw/Ss5xakFgRqCRHof38qasHxvusOsiRMgTGsnQ8949p8qVcR8ZY7kzXTnJA5MkwzyRPVSfOG3+tcnFEMTvmYkn3NfeHjMwGwJH41HdWAOcCfnr+dD3jd9IIn37+7DKWMR6Ve4fZAVWidZy/1EmFH0JoTYTM4A/fnRfvIaV/kXN+g9gBWOOwh4iT7jLws3LmKQAC67mCpiCSdRroBH0FTcXwRVxbhAUUSFMgE6xP8xAO/Qgcql7HJmuXsR/wxlX+88ydeig/81c2D3lxmfYlnbyG5+gipGamrxOl02IZAWPG8I4ayQgUklrgGc81tjZAeWYifRYrV+zGOC2UVVCgCIGp02k7DTkKznhmFLHMTDMJadlkbeiJI9iedHG7cYeyy2bEuF0J2BPMmdTr06TrNQszEkr2jXxhgF8xk7dcCN7D3TZX+JlkgD4xIJ94FYZimNzIpMttHQeZr9A8B7SW8RmVdLtkjMDzBAMjy1+tZT277LHC426VAFu6TctnkATqvsxI9IqvAQAT9/wD2Q6SW0GCLOFnKNCZUKI25DX8aL8IdvvLgHL3bZR7PbYn1M/SOVBsDxIq6sNg6wPMUYwvgx7htCb3zGVWn00B9DHKscGifiOZhqCjiGcChuW1k6ZndvPNcePxJ9q8vCkEAoHJMoNiBOrFhqFrngbzbP9On01P1P0qt2p4ibdkW7el7EeAHmqfzfT96VKlnIRGtSpcA8Z44b7lLXhsqSsqSveEbjMTK2wNSenqBWh9nBYS0me9nYgf7O2oVRyAe6pJbnOb2rKAR4bVtS7sRatIu7eKGP+NtPMDlvTjf7QtawN26htZxFkOqHMW1UwzkkgAEzA+EQOZtZTQCic9mBPuMk7Vdl2S4Gw7B7N2TLaMrACQR/NIMqQNj70S4Pbt4PBst4Dxmcp3cgefIDc+VC+LY8/ccQq+F0+7OpXTV5YtExJW5qRAMkkAzKnZZrhLXHZ2OhJMkgcvIabVjY9XfaOxOSKI38y7gr5tuqvsTz21qfieO8OrElTy3A2YH2PvANUTjgBluIWQ8xuK8ltG0JcToC4AzDkpIYwf6WOnL0r4kfMqYoQc40aDmHJhsfeqeJZTcAX4QB+En9ParnEAbRNtj4lg6jcafiNaHPehGOxOntRVvczUaqT4BiWJ0UTqx1geXU0wcKL3CSxi2DosDkJiYltgdedCODdksXft97asl1nRgVA03+IjY8xRez/CtshMlYOnpDHz1JpWUXtHYDRuNnZwq7FnXMogzJkSRBHI9YitFwnDLeTKYdWHTcH61mHY3EqbiqTAdApPQwCp/fStL4WWVCjCGQ/Q7EdRU67b1Dy3dXAv/AJe21DNYciWJAI2Ouk8xy9hShxj7Lb9kC9bJvS0PaUGYMjOOZjmBrtWsL8XlIP7+tT4doA+VeVVu/Mw5sgFXxPzZ2yY2H+7BHs5VGdTpmLAMDHTb3npSyDG1b39oPYpsZie8RcOSLar/ABCQxgsdgh0hhzpYb7N7g+JMBMdbyx5aECfPaqUZEGm5O+vIdRmcNiZt2wf5ZOnX9YqpcYtodhtWvP8AZSWseD7orQSWm8cvpMjYzMaR5yB1v7FruUH7xYhtdM23kcuv76VvqrzC0dpnvCOHs7QPL26n0H50zv2GL2SwZs+UlBlOQheWbYSNjtMbU48L+ye7ZJ/jWvIgsD1/pjcCi+M7D4hlKLft2wfi+LxCNZygDXrHOpsmZtXtlmPHiCUxmDpaK7aTprUi5oaXGvkNeXyrV2+xK5mzDE2W1khkaPTQ6j5V94r9lItWXuscP/DUscvejYTtPyFU+oCJLpF0DF3sngu7wbN/WSx9Bp+RqrwnDgiWGm7dMo/VoHoDRXhl4fdAqgfC+nnlaubFgBMvJoP+ECF+erf4q5bOSWPkzu4wMeMKJzi8SUwrnncJA12mB+E0ucLAzqAQHnQH4T5TyPSmTjd2yiKlzMQNghgkweZBgazVXg3aJbLzbw1k6eHvQXJ8t9JpmH6DtzFZPrBHafcFxt7XEGNpgGIUA7jMEEAjmCJUj+1Tp2zuDH8JXFKMr2hLAawNnHoPC3otIq9rCcc117Flv4h8IWBp4I6jafWn7sowvWuIYdVIVlJRSZgOlwZZ9h86ZWggH4kj+5TkHI/U8TKuCpnvWrc6O6gk6anw/wDVTZxlgcYXiMt4CRtGW5Hp4cgjyFUuC9iMXbu23v4Z0RUZiTlIzZTl2Y/zRUHaDFZL7toVlWEc8yNPzINHk3bSPEUp/qjLwzLbw1oH+gM3vqB8z9KSuKcRzG9iSf8A0rP/AFMPb8aOcXxp7pEBgt4SeiqACT++YpK4nihcZUTREEL+Z/U/oKX02OySe8Z1OTSAB+/3zLvZiUF7Fn/cpltH/wBW4CiR5oua5/gFMOM4Gf8ARlk3H7q130yRv/DgZQNXO+2m80JwN21ZFu3eBZLY7w2x/PccDKG65VgRHUczWi8OupicFcxGJVSuHbRdwFC5mXXY5iBpG3OnZMhuxJFxgD3RW7SYY2kxKwQQMOgVn7wgBc4hoEgAHQ6iQOVKmHDDlrEDXruad+znZu5xCxdfvVtM11TqCwhU0XTUQHH/AC1Yu/Zdf/41h/Vri/8ARTAaFGGhX5izZIgAKAxMyTOQbZjm0HQVPe4eXORD4up6cyT005/Kg923t48yAyqgzMe8BfM7a1OMbeuBksKWn47mg9hOgHQe9EQe0SCLg/jWFKXDLq881M8gNjtt6UOvPJAGw+pp8wOAZLWXulPONySd5oVjLOGLw9sI3kPrpuKEZSOVMa2AHhhHHsk5HDF1j+G4HkS7Gf31pR4ixVwRvppyIjUelMXFsX93wVpLcZnj5DxfWl8fxGJGi5ZAPLqPMTSF7t8x5WgBCHCGju3XYgD0jTWtg7O43v8ADyfjUFT105VkXZ4fwgj7gn5nxD860fspeIGcbbOPwb8qy9yIDra3GS0+1Wra6A8t/nrQ+/cyMw66j3/z0qM8WBvCwp1RMzn+0YCp665j/hpiUOZM1niDOLyb7jQghTrr/KKq3QRELVni0rfePL5ZRFU1xTSCQNeXOonI1H8ZcgOkV4l7ht1s4zTB2/MV7A4rKzWH0gnJ+noQZrj78cpPl9TpPyoD2u44ti3bc5i+gWIk6TqenStXfiZRuo4W8UWERtp51ZVdNRWU477SL5s95ZtonihiSXI00PIa68jtQg/ajj2EC4g9LaT+Bo1wltzPMh7TbFeNTS32n4yly22HFwAuGVzDHLEaaaA776UjP2pxxw3eG/cBAP8AKg577a1xwfj8uHu3lzmSS1uCGMzDiMs79KWVNEiPx4aa2nNvArbBTMSskEmBvuRB2gH59INVxxu2HZnIgGFUakxy02HrU/a3jaXcqhlIG7aan15xQC1he8EpDHcjSfbr7USrqW3lapqPtO89x7HC8My/Fm0Ug7EGTO3TSu+D4DPavk586WyU2AmQNCNzJ2qrcUec9NoppwuGFvDqGIhjmZhpoNQPmR8qZkcIgURuPpwXJJibiuG3lZVh+8aIHM+e/l7Vo/2a4wp94FzW4LPiaQcxViBHoHA84mlnivGiyPdkoFhbMb5ju3XRQfmKs9hbF4q1y7lt2iCFuNIZ/EpbKoEuAFnNEcpOwIlmx6mAEiypiRygJ3Ec+McXNtfDmLN4VC6nXSR6Cfcisr7SXCQpIg/CwiNVYkfQmn0Y9WuSwORTCmQCesjefIHTzNJ/a8LhriqsPMuGJLeSnUxmA/Kh6f6qElzqVG+0GcaxrfBzO410G+X5mT5+lT8K4ISDpLaZv7MkBU/vMSB5CTyqrwi3ncEQ11j4Qfhtjncf05CrHE+L93/Dsk5FJlubuRBY9TEgdMzRsKq3+hZMW/rMIcNwCXL11lgrbIVWOud4OZ9eUlmHkFp8xvDxZ4BiFURKz/70n6fnSd2Q4cbaIzH4/EojTU7+vh2860rtZh//AKTdQbnDtoOsAipw15fgfxGZBWEeT/MWPsxvm3hmn4n8ccwCzqCdeeQ9NIpxuXs0Ug9gWIW5LTDKp8sqRA6ASAB5U3d61wFQcqz4jzI6ehpGUaspqOxbYxcxW7dDtlWETmV00q6vGwihEEKOm/7PzoWmFIHiYL6yT9BVnDi3bDEEtcHM8vQfnXWIE5wMcOE8VYSHgEAnIBsORJ68o86AcdsB3tMxAB+Ik9Dr7/rU3DEy2yxJzOdfTpUGOw5uW4G4bT30/GKG6nqJhXtDijdyNlK2wIneNht/TIgelcvadbO0gahwSQOevMAxB5azyoniMOpsqv8AKYHn+5qrxbAFm7vN4QsgkSecKGkGPImoTZIAnWQgLRn3AYtLksh1yglekGPQ7nUU2dleL5WjY8xyOuv40m8I4bku2AkEZDnJmJeQB6HLt9ejXZT7peDHxW31Bj8uVAa5WYwrYxz7U4k28K19BJtqSB/8Z8g0Uudgb4mXJNxzud2Mklj76/KnHBsly2R8SOCCD0IiKVOG4M4XFhDsDlB6qdj+H1oy90ZKi7MsO9pUAa239Xh+W378qBOVkySNek/nTHx/Dm5aJBju2J16KDNKve25nNryEH9KTkHuuNxfRUtGACJzTv12PL5c6QO2/FDdvrbnwqdfMnQ/IfnTd2h4qLdvMB4iIXfU/wCWh96zPiB8W8mJJ5kneixC2l2HCSusy9w8juMRZI1Kq6+qHb5MaEYZLY1JB6hWUmNPWKm4hiwbYKnxXPCQNNP558th71VTC+MqN1Qx6hZ/KqUGxJmOPfS7/wC42Yqz96wuXBtBQfxLT/HA5qRo467GgPCsHctN3oMFD4pEwP7QO6/rUWAxrWnV1lWWCGX97Udv8fD/AMVBmDD+LaM+EnfLPI9PlFKIZBpUbGYApNvzHHhVrDcUsG1dVbd1RrliRyDrIGZeRU/oaRMf2ZuYO73V1u7OYm1dM5HHSeXXXqah4VjjbuJcsuMytqj+Eldis7MI05U9cf4iuNwrIpXKviBYqWWNtJzKOpiD6UJJT29oABV9QimvDHzAubZB3Yb+8gTUXErz3iEHwgwF5mOZoRhL2ItDP4ltNMBh4WjQ5ZO2u61pHZHhCFkutkjRjqD4uQ8oMn1ocgOM2d/EvTq8bISdviH+zPZexasKl1Ee4viLOqsFOkhSdojes54v2y+84m8UcpakJZ2gqukzyk+KJG9HftC7eL3dzDYdHJaUuXYIAGmZU5tOxO0ExPLO+B4aWIdWy76A/oYHM6E6GATANGPH7dTThZHLvfmMLAE/xe9BOxXMyn2HjHoAajxPZRroZkIuIu8Fcy9NGIY+kA+dG8HgcKqM+Hv3kxCn+FbCuoPLUuAigmSYbKo3LEEnq/xa4lx2e1hsY7CMwJPdxvlJIO+5WAesUIsHabyIg3+EC3JW4ynpBBjz6e9DmwzwNNOXLf2o3xjiBuCbveZxsGQrHo0liB5k70KxfGHf4onqBl2Gm2lVoWiHVP4mpYewpKJsVgL0p07W4gW8FfJ1jDt+FKFgybNydHVDsQdVHz3+tO/aPAI+FuLdbKHtMhP95SBEalhvFczAdyTLeqHAEy/sTaIwhbm7sfllH4g1omWYJMaDSknh1+3ZtpaFu8QggwE3klj8f9U0bwPaO0JDLfI5ZkWR8nJoclsxIhqulQJjV3CskFtRPMz56864wT/xGzH4h+dWL9/NAPUmomty6qPiGnr4j/kK64O285rKAbWFu+gAE7T+/nRPhQzMo0MyT/hBafp9aH4bhklpMETv+H1oh2RtTjihMzaYD3I26UlnFGo0YzdniHb9yLakctfqatpaBIZoMgfn+tRYPCnI1ph4llfcE/Su8Bdz2oHxKIqYiVAylw7Ei3mtMIZT4DyhCSB6gE+oNOuB4zhvugOJg2wdyrEA77gGDypJx8F1J1DaHyYbHyJFR8L43iELWbN2FJMIwV184DAwfpSUrGzH7ynKnrY1I54jJc+1DCWGCWbV24ORJyr9ZP0qXtF2k7yz34trFtZaCxOXc7bxvp50h49ndmt3UtI+2ZEVdeogaGekUV7LcWI/hXAsA5TI3nkeUEfielMyEfUvHf5ikwUNxv2j9wTtZh8ZhCnfQzWyrFvAwJUiQToY3nWsRxXbXFsY+8N55Qqz7qo09Kdn4CcM/e2NbROqHdJ5aboeRqtwzsNaGLa8+tmc9u3/AFHeD0UH5/iwdRjBJYfh/iJbpWoaD+MGP3+S135uFigI7xix1kzqZAodeBLnz/f5UzduuMKsEmWXptHQfl6etLastxQ6Gfx9PKgxkkayOZ28TIUGIHcdviUfupzidCxgDoJEn9+dW1SMUy+ZX5iPzqbgtk3cSCdgZPkBr+/WqWFvZr5f+q4T9dKcSSSPA/OS0ARXdv7D+YS4VYV0YEwVEg/l5gj8q5DBDMBCfCZAKuOjCPkYqOwe7vEHYz8jpV21YDSp32B/LzH7FJJo2eJZ6QyJQ5EkxfZBblvv8JdViBNy1mGZOvPUenlpQ4FQQ9y5kKgiEeSZWD/IIn+9OtdfdLmGuBrbZGjMIOjDnH79RXHbDiFq7btOFyXXJ7wDYx/N5akfI0xbYgXY895ysi+krFh/ifOyOJF3G2vvVxntnMPHcIgZGO5Ph1A5itftcUw2y4i2FGkfedvbP5Vg+GRss+PLESDAzT5dAKcL1u++HwCYYkPdRi530BAzMSDAGv8AnpR5k1G7kaGhU0luO4QT/rS7/wD5O3p46oP2lsA+HFrHQ31j8Z+tY7x7ij2rj2Vvd5laC67HqByGumnShy8XvD/eN7waAdIWF3PHqEU1zN8t9sLOmfFIR1W4unSobnamyf8A7yQel62D8sv51hScTu/1fhUtzid7Lq0D0Fb/AMQ+Zoz4+aM1vtFewV1J+8K1zTVrymfLYD/tSphuDWLrHvMTatL0V7ZJ+sUkjHv/AFfQV2MbcP8AMfp+lMGBhwZ4dSvFH9/eOyYC0uIa3ZxzJaFsMG74Rn1GsnL5xHOpuGdrHvm3cu3mLWwUddSGWCRcE6TIg+3SkpsY+XVj9Bv6CvHiNyQysQfb9Na8cJYUTPLnVWupqHB+J4d7YY3Ftsx8S95lMgkCRPxRHr51dOOw+wxCkj+031/qrKF4jcePGZ5zmH4VcuY0AZGAnN4nG8c4+f0qY9JvzHjqgZQGGGUnMpM7A689fSi3BuEi5eWY5sx/pUGS2vPX6zyobh8UGQDKcwbcnSIOkR+dMnBUU3O7ZSBA05vl1C+8liOcD3pysVBk+FQ1QphOxr4h3bDeBDE3LhMkH+lYnUDdonfQb3rHZv7virL5GB2LTII2n1nLTJ2MxKd3eKGT3mvOPACPzqzxPF57bDmFLfI6fX8KSBqUG94TuVcrW0D46yUxfKLgBHqNG/I+9A8fabDYkn+Vj+OpFMnaNO8w6XV5ENp0O/5VT4jaN/DAkSw2b0/DzrwG1wQ3YyHF8PW6hA5iVPmNRNK9sj4oIP8AMBqVI3InmCOe9MPB8QV/hvv+4oNxlGw9+dCrksR0M6gx6ikup4EtwuJ84teW6gugjMvxEAiY5gflQ/C95nW5kZUeALhUhfJp589qiTifda22jxZlPSdx++tS4vtbiriOlxsweAZEwBEEba6DXWvY8RVaHEa2TfeNCY5rYCsuhIMR5XA6eai4nyYURu4hroCplCHVjrJA5Aj6nesxfjTM23j1bMdNjmJ31/m086L2ePrh0JtuDlX4S05znI013CkHbkfWhfAwqpgyobNxb7UXHbEMrSApOXzGsN5zt7VTwjNb1XnuDMH1FfOI8Sa/czERpH1J+ese1c2o1kmuqq0gUicgveUuD95dtcaKElQyZlKmDI1EHp+xUuAIlY1E6UKuuusa1d4O4JAnUGaB0ABIlXT52bKAxhbiakXZohnkI3M6H2iue0GFghhsQCK54ZiM4yGD0nr68jUJOpA0+iQ6MhXzvDd3Co9rxCWkJbPNS0ZiPQCfYUg8ZYm84Yz3ZKCByViPmdT70727ha4mulvX36/SkbFNne6/9Tsw92n86PpNibnN/wDqjYV3P5CS2b5CFZOUmY6kAgfiaZeN8XexwnCLbOU30ZWI3ChiYHSZGtLC2fCT+9jRnteIwPDQf+E5+ZWqyAWH4/pOQ5IT7RTtWemtfLoJJmrdi/C7D5dK99+mcwn5U+zJdIrmcWrahQQZPMVfsKHBU86Eh96uYC6YBG4oHG0bhcXU5x/CWtEZvhOxFcC4AKJ8d4kO7W1u3xN5dB6mZoVbw8iZHpXkJK20HIoVyEk9+8CvnUR1Gg1r61jwTI/OurMQN/yohBNk7y5wy6uzRrz6fSp+JKANI9o8qHXd8y86uXXzWZO+1LI3BjF4InzAYfwSGWZBykrI9t9aL8dyhV7tHtnKoIiAYA1md/Pzodb4PegNl+hn12og+MxCeEKIG0qdvf2+Qpbgk2I3EQooxo+yW63+sgmM2QqDzIz8/Sm3hl9dC+gOZW/sy508orKOCYjEo4dADplKnUECOms9PenXB9rSid1cw63C2eCtwocs5tQy7gtvPMUvIpM9t2uNfCbINp7DbqWXflsD6RH0oVw/vMO1y0ysdDEDcAjUecUup2uxgc3O4VnECQ4AYDYkDZogGNJGwov/AOZTvZkYRu+AMTBAPymPWNqFQRtMYX94KxFt2JcgIRJXrE7edBOOcUFy0JEMDrz+vqB8qP2O2a3ZzYVxrDLKwJ3AJIJFKnaBL1xyyWiik6JCkQNtc0kwOlMGM3C9apY4NxbDWVZb1lWZxpdMnLoNtCCJ6gH1ri5ZW4fDftsOXjXTyiJ+lLpV8mVkiDp4TMfnVa3YPMevKt9He7hDPXaaDwfs9ccEA2D6sv8A+utWLXAPGQ+T8f8Ap6Ui2LaDeB6tB/GrllLRUgmDy1kfPkKmfEfP9v8AcsTKSN6h7iPAVQkresjpPdf9QB+VAuNW8MtuFYPdnVlXKsec8/Tz1qHD8JdySELAbQDDHkJ5671zb7PYlyf4F5iN4tt+nlT0WqtuJK77HbmB1WNd/ai/ZzhZe6GAIC66fSmHgfZO3lV8QXAIJyZGUjKJOcuuVQByEmnnBXLNpcqQi7/FEREyd5kgc9TGmsB1HUFQVUT3T4BqDNErF8QVxku+EpoLkaejjl/eHuOdB8nduDP7/OnztTwSzfVnIbOF0a0rNmPLNA8XrvWcnh2IAA7m5r0Vtf8A2xNLwAMu206TdVoIveGr2NPdXG2hdP36wKWQgye1Fm4VjLilRYvEc4tnl6LUeH4KwQi4mIWY1+7lgPfOPwp+JQg5k3V9SMzCgaA/vOvuf+qB5Ot3KdNPhJHvNXe2Fv8A1Hhun+6bT/lq1iMgwrWVTEu5AKg4VgJDKdw5gQCNudHV7K/e8JhJZrbWrWUjIZBJGhHLb61moggnz+klfSwq+0zaxgA2/hjqedd2eDBjAOtPw+yK5c2uj1M/hG/vXeD+x0z47mf0BH400vtdxAC8VEXF9nyIAjbnv9Kp4WwQ8AevrWrr9kNvofc/51MfsuXQd4qQI0Mdegk79aD1tqMYFS7Ey7FcIm6xCk6n8a5t8PYTKE9Br+la7Z+za0B4sSR/dIH1O9ev9hbCwRfbLtJYHXp61nqkCZSkzGWwZH8rRXFmxW0XOx+HIg4ggf4fyr5b7D4FTq5Y86319uIPpi5kWH4ZLTnH1H5VcxfDCiEgyInT5fia0e92CwTE+K6OmUhY+hqvf7AYaDkuXZjQO2YfQDSh9ezN9MDiF7OLZvEEPv8A518u32YgMsx6f51cFzTWoCRM1PqIjgLnSQF0VDG8rofPrQm5hEe67BVA0UROw3Gp/qNXeIXgqR1MR+/lXGDAAAjUDX13oNTEQwgEtWcNrOmnkKtrhwfiCn/Cv6VVXEx5V9u3TIiIPnXld+0xsak7yPiHBLV0ZWG/NYU/QCfeqd3sxaVVyZyc3NiSdI35ATRLP1NeLkuk8lb5kgfgtYWybm57Sm1CRJwLDACbKnTWZYH2YkGubXZbCtr92tx/d1/Gi1orua+m4JGUxSwz+ZpCjgSTCcGsIIWxbEbeDb06e1X2YZDlTUK3Lop09OVVlxbRFT4e+THTanI58xLqJW4Ai28LaVhLKgBkzU1/Eg6ae1CcKGyLmK7fvSu8Ri1RZPykVnf3QiB/TvCiYog7MR5Hb61FxbEq1phJU6NI38JzHz2BoHZ7TJBGUzy00+f6VE2MJdYhgdGB08J3HrFEKB2M9obuJ1xrtGmEQLN25mDeJbgzLykZufMctKzbF9tsYWgYi+iZ5knUD25xyBj05NOPu3Do2VisqdNyDv5zofc1RYqR4rKnXmF0+lNVlHae9M1zPcO7eYpHRmusbWYZi8PCweaATJABPKRpXztd2ru3wBhsqqHNzw3VfcFSMpUEg5pgg7nlVLGYC22gtW0JMFxAgaCdI2qHG8DUSs+HISBmBkjeZBJmRGumtaClzGRpJgO2OKw6IDNsGWAtO0Eeakso32BHpRvB/ajidCO6ur/a8J9yphDy1HKgeCwlu2FYSQeomNZMaypBAOnSrWRWYyiE8myrmiOohgfStsCZosbxlwn2pNcbIyiy/Rl38gZg+4E1eXtBdliG6SOhMyR5Ty5UiPwSyRHjA6B5B84Mx7UUtMBAkxGny0rDvxPAAdozXeN3GgF/yqne4l1fXpoaCLcDqIO+01x93AJZmEeciBS2C94xbHEIYnirEeBvfSokx9z+bUVDau28sgjT6/KpUug6kN8jS+IzmWL2YZfCIPuB71fvYYIqsdm0mefShy8TAEAZhEQdveqSYrdCSQdgTIPtO9HcXRhkYgDmfrXjjqCC4VM7jyqROILOqfM1m8Koxd6Rp1rl7hYxXq9WtMWVMW3weQJ9dco+UH51JZuEQa9XqOhUwEy2L2tdtMxy/SvV6iCjSYBJ1Cc4nSJ10rnBiWM8lHXnNfa9SABRhkmfMVicp0Ee9fBiGJ35V9r1Bj3EY20sjHNptv0q3bxT54LT6afhXyvVjbT1CDi5Ptp9a5a7HKa9Xq8eYQ4lfiTBUDRz5aeX51DeklVnff6/pX2vUINGGeIG4lfKXlUaghf/AJFfwFd8RwYIDcxPv6xvXq9TieII7yibSgwANf8AMflUd18hJGvrtzPvXq9RDmpjT4LkACPC4mOhnrVWwsvH1r1epkVCx031qzgz4tOc/v616vUQG0UxNwHxJhbuQBpOmp0nXSofvTNvGnlv516vV4gQwdpNbxjEaGPlUycYddBtv+/lXq9WACeJl/DYvPMj96H865xVgDWN69Xq92gnmfe+gEbkaT1qqWkzXq9QQjzP/9k=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56" name="AutoShape 7" descr="data:image/jpg;base64,/9j/4AAQSkZJRgABAQAAAQABAAD/2wCEAAkGBhQSERQUExQUFBUWGBwXGBgWFxcXGRUYGBgWFBgVFxgYHSYeFx0jGhgUHy8gJSgpLC0sFx4xNTAqNSYsLCkBCQoKDgwOGg8PGiwkHyQsLCwsLCwsLCwpKSwsLCwsLCksLCwsKSkpLCwsKSwsLCksLCwsLCksLCwsLCwpLCwpLP/AABEIAMoA+QMBIgACEQEDEQH/xAAcAAABBQEBAQAAAAAAAAAAAAAGAgMEBQcBAAj/xABLEAACAQIDBAYECgcGBQUBAAABAgMAEQQSIQUGMUETIlFhcZEHIzKBFDNCUmJyobGywSRTc5Ki0fAVFhdDgsJjg6Oz4VR00uLxNP/EABkBAAMBAQEAAAAAAAAAAAAAAAECAwAEBf/EACwRAAICAgIBAwMBCQAAAAAAAAABAhEDIRIxUSIyQQQTcWEjQlKBkaHR4fD/2gAMAwEAAhEDEQA/AHlpwCm4zTqiuM6BSLSwKStOKtYxwJXkGppRWnoIdaATiQ0sw6VI6OulaIBtMP3ClrhjfSpcUdPpFWMRRB2CnI4Sf/ypghp5YqYUgmDlShgR2VYnDUpYrUaNZWx4TKD3mo4SrySIWqreOlkNErpFpllqW6WNJZKaITuyk9aPA/dVy0dV2yk9aPA/dV20Wl6oycuyGY6Q0VTBFSGSlAQHWmWSpzRUy0fZQMQ3FN2qU6U00dYIw1MOtSrUy3GsYZy6Vy9OuKaIrGECu3rpFJrGKxBTi03Fwp8VMoeaQCxPM2AAuWJ4KANST2CrzZm6s8tizJADyI6ST32YIp97/lUTYGHzSO/NLRx/RYrmdx35WUeAYczRvgZANK6ceFcbZCU3dIj4XcjDr7eeY/8AEbT9xMqH3g09tPYOEEdzCiAfLiVUaMfPBWxAHE8fA1G2nvakbNHGDNKFLGNLXAVS3WJ0XQHQm55A0NY/eJ2zfCcUkEb4bp4xEVBJ1HRF3BLm4a+ULwp6S0JyH8Rg2ilMb66ZkflIosMwtwYEgMveCNDo4sVDse21CxMkssiwRIskcvSEh52UBY5JAGZ8oTq6g2NsvGi1I65ZqmWjK0MxxeVS4Yq8F7qfhXSlGPJFSxDenEFPZaZAEBdK8Y6WBrS5BpTAI+IXSq2RauJV0qqfjSTHiQZkplhUhqZkWjEYe2UbSrfnce86D7aIVFDWD+Nj+uv2kCiwR1VkpdkYx0y6VLZOVIMVKAr5Y6ZKVYSxVWbSlWO2Yks18qLqz2tew7BcXJsBfUi9KESyimGjpMcEz8FjjH02Zz7wlgPcx8acfZmKUXAhk7lzRMfDMWUnxK+NLyQ3FojhdKbKClwzZiVIZHGpRxlYC/tW4Mv0lJHfSMREOZphRlje5pplp57W15U0KJhBr2au5K9lrGKeAVNiUaVHw66CpUYqRQVsTayRQK7m1wZToT7TI7XtwHXC+B7qtt59uDNFh4ZAHxJyq6n2VtcvmHAeyAe1wRwoPDmNSuZQIiVIdSQyPolypBUFGyltQLMbdW4p4p2Mc5d1zqomhkYkmwMGQKdWX2ZMtuBdh216XLSaOVrYQ43by4OGAwqOlhxDxZSbM40aTpCt9FeTIx55iR7VRt0MFhAR8KkjZsuX18oAyXLZcha2W99DehBsSZsSZjlVpbvZOC30AFwLnjc63N+FXuyt2J5o5Ew8cKsxBaWdFZivyirnMA3YQD7q5Mniy+KFRug927gMFC+EmVIoz03RgRhUDmRSqtlW3SFH6M87Ak1cxDWgfZ2xC0mCZpQVhZ4yMqMc5XPH1ipK3Mdri3AWsWo/hUVAdqmeMdORrau5edKtWAKAHZToNIU17L20yFHRXS3KuJwpS0wCLtKXq5PnrIL9lkJ0qvvdVPMqD5gGpu0j1ovFx/0pP5VXwm8afUX8IpZjRGXWmH40+1NkUYjiYvbj/aR/9xaK1BFC0JAdD2SRn/qIKLCtUZOXY2X1pRrwI17a8x1FKKVO8m1hhYGltma4VF4ZnY2Ve4cSe4GqLY2HZj0khzyPbMx7uCgfJUXNlGgueZJMH0wY9okwZKOYunOYoVvmyEIoDcSQZT7rc6stm7agXCHEq5eJEZ26tnGQEspXSzCxFqlkT0XxUk38l5NPHCuaV0jXtdgo7efcCfAE1SYn0o4BI2Yyt1bXXI2e1wpOXsBNieRBHKsw9K++rYiX4PGVMKe0Movn64zB+OqNYjQcRrxIEZibZrtbQZiTa5LEeBLMfEk00MWrYjk7NX399J+FnhC4cO8itmjlHUeGQZWSRQQSyn1iMDbhaxuDV5uzvEmNw4caOoCyrzV7a6fNOpB7PA1iUOJ46W5+Ro49GOItjnXlJhyfEo62NvAnzqnFJUhX5NIEN+Nc6K1SGFMycKUAzauZBThNJvRMVGE4CpkYqHg+AqcgqJQhbU2KZhdJGhlGgddQRxyuvylvfvFyRzvn+12GEKRyIjujSIyZmKSQyAyKTbKxt0jAHQ5hxuK07F4+OCJ5ZTlRBdjYm1yFGg1JuRQeseH2hjekw86iRWjKo6k5zEL5mRirWvYWB+Rc8avicn6fgnNLsFcLiIzFG6+2hJYhTY52LkX1uACRqeJFGuL26yYZvbZGiyqIzb2iQ8jW7AUseVye0gf21sTE7PnkMkFo5Cz2ju0eRiMwDZRZbm1iBa+vK5FugIspCM2p+UQRluXCKOy7HU68KMo8hoTpUJ3R2kks0ccDTOMyO4yQxpZSJM0YsGUKwUkLqQT23rUojQBK0WAnXESkmK7iyp8VIQcsiqgF1EfSKbk2vcak0e4WQMoZSGVgCpU3BB1BB5i1jUpqn0HslgUrLTSPTmagA6g18eVdK15DpXEFzRAOoKS3bXTwrtqYBA2jq0X12HnDNUDDN6qP6ifhFWW0/wDK/bJ9t1+4mqrZi+oi/Zp9iilkPE5LxpljUnELUVhz5UYjDOKey37Cp8mU/lRnIDc2rOtpbWUIbOY1KllbhJLwAGHW12uxUdJa3W6uYkEXG8W8JiwoDECRUjOJObJkuqs8QIuekfUWHANe4ut3ckI1bCbD42NywV1coQGCkHKew28D5HsNPO2lZfu3tGYth2QspxEyEhbLeNPaUJb4pEDr8lR1vaY5U1BzS2K1RmnpIk+GGLDqwGSUWLHqvNcersdGCrfN3tYaqaul2F0MJvYl1GcW6pOUIRY3JFhbW57b1Q+kzZIhePEJ0kaXMjP7cXTZ0ZRl1MZJDkkWDE243q92Xt9cbhEmAsSLEa8RobX4jmDzBFSyXRfHXwYrvrsIQ4hBGzESAAByWKZcsajNxKWygX4WtrVbtDYJjSW7HPEwBB0DC+QkC1xYkEXOo1sNK1XG7oh5ZcQzXZVzRgiyp0XrFHO4Li57aDtp7CklwsmIMbxplEnWfpZpmY9QsRZVQZgb6ubd9Vjk0hJw2wGivz8a0X0Tx5sc545MOfdmkQfdWeOxXqkG4NiDyI0tWs+hvYrrHNiWHVlskfDrKjNnbuGaw9xqsuiRoDLY1HdRUuRajSkVIJGJ1ruemy1/64U5kPbWMU2D4V3a224sLH0krWHBVGrOfmqOZ4dw52qq21vAMJCHKM5ZsqgEAXsTqTwFgeRoOm2RjMdbFEJIGuAquB0agkZAG0HbxvrrQhByKWiLt/eWXGOC/UjU9SIHRfpMflP38uVqmQxLKAcqBgCUZVyHP8kkqRky/RA4C967FgEjsJ43hPC7qQv74un20nH4JsMelj60ZsWHEAfPH51mnfg6YxhXkPtx99nmlGC2kTJHLZYJJLZ0kAy9G7qB7YOhJJubG4aou9e7MuxnM8SmbBsRcgAPhzf2XAFmU6ANpyBtpcQxUKyqGGVQw1YlQFIu+YE+yeJLXv1ABx12ndXan9r7IeOUgylHw81wbdJlsJLaGzApJ7+6qwaf5OTLDg9GPbZ3hxDoMRr8GaY5EIF0Kq0Ya/ME5udr3HOrzdveCbDqrYYo8LDMcPISFBOpMTgExH6NivcKtMFsFsTs2eGUASxu8b2HBrlbgd0qOw7rUFbs4pipBVVF9AvAWsGU6Wvex/1cq2TpMfBUvQzWti7+4eYhJD8Gm/VzELm/ZyexIPA37QKJWOludYrLjI2foXUEMmazAFTrlI158POiz0b49xLPh5JmaGNYeiErAlGkMiiJWbUghNFueGnOo0Nkx8d2aAlcQkGlOBam9b0CRLzV4mm7nSl3t404pCxzaxftk+5qrNnfExjsXL+6Sv5VY47/ACj/AMdPtJX86q0lEGHVpTkCrdswIsWN7W4k3NrDUmll0NHselN6iYXBfCHykEwofWXGkjC1odfaAOrctAvNgK/Zm3GxTyRpG0IUt6yWwICEK56I6q4JFla2hBPApUzZW3IzB0cZERW41Je92OaTNoXJOZrniTfgQSrfFDr1dFLtSN22hNLMy+q6FUaNbMiSOQTne+RtWJYC+gsVBN67eHFxySqVBEYUsrOG6PpAWZppXa5nst2AudbjrXAF9tGSAByJHLORnJ6MZgBl4Kg4C1r1RWkxzKkStMysCzE+pQgcHIFgoNjl1Y5RoaVNsrSStl/6NdlqCZejytHDHBmbVy9ulmLNzJJi8NRR4TVLhUj2fg/WMXEQzOwUlnZmuzhR2s3DkLDlVEPSXET7Iyn2eu+b3gREA8eDHhxqrdHM9sb9MUMXwFZJHCmOQZEbVZWchShHaFDNfllN9CapN2d8YMSuVbIygdTgAo0BXkRw4cPInu/G08LtOBYnOR0JaNw7HKWFusnRHMCBwuDpoaEMJung1w8/TPLPN0LmIx5lRWCkqcthmBe2pPDlQfGSpjRk4hht/e2NUaGK0krgoAPZUsLXduAAve3E9lX2y8CqwRxEAqIwhHaAoWsd3VGZ4FXXn7gLn+K3nWz4KW9qnkioaReO9gBtL0SQrjoozK3RYkTsqqoToejCMqA3OYZXI1t7Ot603D4cRRrHGoVEUKqjko0Aqt30vE2CxlsyYeRo5Be1kxKiESE8grhL6cGNOLtrMQBDJe/ZbzLZaqm2kczVMexchVGYC5AJAva5A0F+VzpUWeEk8dKkbXS8L+F/z/KkuNTx51jDBIHdXb/S+6lOtI6SiAzr0gW+BofmzKf4ZBWleifY6Js2AZRdlDse1n65J8wPcKzzfxM2z5e4o38YX861H0cS/osY+gn4BVsHtYuQk7x+j3D4tRxikW+SSPRlJ4gjg6nS6m4NY/t7dfEYGTomQda5VU+JxKjUmEH4mYDUxcDy5V9Dq1Q9u7DixkDQzLdW1BGjIw1V0b5LKdQao96YsZOLtHzJstgGKK3UcZo2tw7rdqtbT+VaN6HNrLHi5oWIXp1GUa6yw3BQMWOZsjNe36s9hsBb44CXAY1opV1FpM4FlmFyGmQD2SygFl5OG5Gpq4zoZI8Qgu8TpOCLFikRzSKCfZXJmvbUkniBpzP0SO2TWTHZsg2X0e0cSpHUxUPSr9eIxo47tXDd+c1h0kJgx+Ijtp0rW0Ggb1o77W+6vpY4eOUxzDUqpKMDxWRRfxBAU+4VgO/UQh2m5NgJI+ZA6ySFQdTqcrDhc8arNehnNhdTRSbfkK9HJ8xre5uqfty+VaN6ItmxYxMf00ayxv0EZVhcdVZH9xGcEEajlQBtaLPC455T52uK0z0BxW2fLIf8ydiPqokafeGpMWzp+qdKvISf4dIDePG7QjI9n9JaRVHZklDKw7mvULHyYzAqXnEWLhXjLGUw0q/XjkYRP4q6/VokfeGL5BaX9ijSgctWQFfde/dQzvHvJgic8mGeSSPRWlwsxEdzxVmjKjU8RVKi9HEmyu2V6UIsS5TDYXGTsqF2ypEoCjS92lANzcCx15Xq0k3vjmEKYRo5Z8SpaJWJARQDmlmA1UJlYFeJYZRzIqdnbu4uYzP18JHOQ0s01unKKCFjgi4RKouA0mouTlJN6e9HW7cC4mfFwRBItYIDcs0gVvWzs7Eli8gsD2JpxrfbQeQQxbjZlUYjF4uY6FssvQIWBvdUhylQDawzHgNTxqLtbZOHwADYWFfhkx6GBpGeV8zg3YvIzNkRQztrwS3Oi15gouTWebwbe6Ob4To8pUw4WI8AzdaSRudrKpY8lSw1bWkYi2M7zbKOCKHpGYSKE6R+JnC2vJpa0nXvytJKfkrQ9sXDvjVaRpDGA7IyqAZMy2uCxuEOoFrNw5cpKscQpwZZpW+NnlfrAOxBDEXsHNrqg0VVGlhYzMThlw0TED1Qu8pN2Zmsqh2B9pQACygi+UDhcGM4xUqKY3JJ+DzbpYcL1g8lgfjJJGF7cxex8qPNnoFhjVQFARbACwHVHADSgbY23Nn4g/GJHfoyb4iVTGB0rTBc7hrdRRp89eFMbw7xyG0XSZ4ybtdVUhOCJIV48CzjtZUtoy0Gg3yYR74bXg+B4iMSxNIUICh1ZiSRplUk1kjJa5II48QR8kgakdpooTeSVU6oYAKDlUAasMwQAfKsL9mh7DS5N7ZFvdm4sL2+YMzN4CxF+Z4Ujxp/I6VAmZkv7SgAjiQNArDn3kUlsfHEpdnWwCjQhjcA6ADnxonxe+sii2V3YlVVMou7uudU7tLEnlep2yNxvhcgnxoSWS1ggFooxxyqo9vibs170v2V5A3Rne6UzLKzoIVLMcizTrEQrHNYAqb8vKtMwSY5F6RsL0icxBMsjgdqxsql/AG/ca0DCbCjC5WUMOFmAI8LHSpsez0UWVQotay9Wwtawy2t7qo4RkKsko6QEf3u2fPh5IMRiIkV1KOkrdE4BFiCslmVh4cRVFsDfWJAIJpc7JIsKzIrGOdXuIpi9sqk5SrXPtA2vrbRG3YF7picYn/PMnl04e1UG/G5bS4ZpemxGImw1p4VkZMuaIiQrkijQOWVWUFrkX0tc3yxpAc2x3aNuie/zSPPSvS8T41HxOOWTDmRCCroJFParAMKVIRmOv8AQqYRExpFz/Qp1qTmFYwH7cw4fBYhTziY69qjOD5iiP0T7WEmHhN+KAHxQZCPMGh3H9fCzL2xOPNG/Oqr0WbS6AxoT1Zl6WM/SXqTJ4gqGt2E1f6fpoGQ+ghSXxSrxIFM4eVXTWxBGoPAg8QarsRs7DrxV+23Syhf3Q9vdVaJFVv5svB4+AxTMEkW5iltrE5Fr96nTMvAjsNiMUx2BMTnDyZWeMhbxsGV42AYSRlurY5QCX9mzX1FattvbcCyjDQYJJsSwzCOOJCwX58jtpGt+bHzqJ/hLJjcrY0w4dR/lYZVMljyadlsO8KnvpckE1+pXHkcfwS9xN/8LDsnD/CsTFG8YaGxbM7CJ2jUhFuzdUJqBQfvrEcbL8IjwuLEUea8ssPRRsjgAsOkOY2OUiyk6cOFaxsDcTBYG3wfDxq36wjPIf8AmNdh4AgUO72bNlKMJ5zMxDSdEt4oUSPrFnUE5xoFAa4uwve1xmri0TunaAHdfcfF4lM7BYYzoDKTdtSCVRQSbEHiR3E0e7D3aiwOHWHM2ICliEOVYwWYufV3s2p0LFiLC1qDk31EUIXMQtrqOBIPYDrcsGFu24qFit+QuXMjrm4FrKLgX1LEAVxtTukd180pSZpGN2hiGXKscSKRaznPccLZQVAHdc+6gna+2ZEu3Qz4RrHrwoOja2lpFF4yDbjcaczwqtwW1HxIKQYWSUNoxiAAHeZB1R7z51JnweIhBLQ4mEkgAR5yG11AId4dDY5bLflbhWWN/Irkl0Tt3t5ZIsNmfJNhzpJlcPEytowlha4w9wTZk9XfRhWhbO27A0EbQ2WLLZVC5MoXq5MvySpBW3K1ZNj8LllDu8WGIsHKEQF9b3lhYFSx6oOo773sbbA7R6iRYYPPlFlEShhYcywtGgvzJArsxQa9xzTp9BbtzecBGuwVQLsTyA4k0D4QTYydigKm2XMwuMLF7VrHQzvo2Tl1M1gut1/dTEyAGd0gQsoKxHpZus6qOuQI49SDcByLaa2oh2fs1IIFSNcqqXsP9baknUk82OpPGtlzKKqAIw8kLZ+y0w8eRBZRckk3LE6s7seLHiSfuFScFsz4SyrqFNmHaEv8awPMnRFPMFjqthG221oHPBerm+pnXP7smarvZW0QocoM7sBoSB7IIAvbQak89Se2ueC1bKTdaRRS+jqOTDS54QkjFmRAqFkjsUYKNVDZXNjxusZve9A00WUBVe6C4BUAAqGIUgDSxABrctlo+rylc7W0W5CjktzbMb8TYctNKxXa/EW4a/iaqAgVhJBJDNcnMT1blvnE2uT30xipJOIYsbMurMNCGYi+YaXAJXnwGpFP1HxWYlYowDJKcqg6gc2dh81Rr5U1DMtNwsK+LxBlkLOIgETMWIDuLyMAxNjkyDT51q27ZmACKBahPcHYSYeNUXUDmeLMdWZu8nWjoCl7Js8BXa9VbNttFxUWGsS8iPJp8hY8gu3iXAFEUsq9Xq5WMZhsuHosPPDwWCfEQjuQSMyfwOo9wq1xCc6gJF67aMfP4Wx14WeLDv2dhqbKb342qMuyi6G2Nd6KmnXv+0UrIe3+vOgEF8maNxbirDzUigXdzFA4CUFsr4YiaJuaki4t3FgykfTo9wdjxrJtoRtBLNEpsM7RN3oHDr+FafBLi2GcbPo7cPeRcTh42HylBt2HgV9xBHuq92zu2mLCBpsRFlv8RM0We9tHy+1a2nZc9tfO+4u+RwUgRz6lmvf9Ux4t9U8xy49t/ofZO1ldRqK6vcrRCUeLpkjYW7WGwSFcPGEzG7Ncs8h+c7sSznjxNWDTVDlxyjiw86gYnb8S8TfwoKILHtobdVCUUM8lgQiqSTe4Bv7IGh1J052uKHMRKAziZgzXDzkai460WGXt1OY93G2cAL2hvjoRGoA7T99AAlfHuQmmEUnpHXTp2J60cZHyL3zMOOoHM1RRMCe3scj4nLDbIzMym4OQglmVB80m9j9a2hJa52TiBFiMJK1sqTpmvyV7wsfcHv7qC8gjaO1rqzA25ZWdNe+x8rVfLj1aPKwBB08+0GuGcrZ6OGC+215PoKeQKt24Dj2Dlc9g76aaSzqvAsrHs9koLfxfZQHi97JUyQxoZpcqkWlMoXQMQejN5bXCliSOK8i7ew+8WIkZI55JMM1wqRwxxxA6aXlxBYr2Wtc6W42rnyZoY/czmSbDaR1NiygnMVFwCdGK3vy4E+FSACRxNqHNm7Sljz5yZ4gPjZJIgsZBbMJJhGistsvsq7Ag35VO2Vt84jDnEoMOIusCXxLAjISpLepOW9ri+tiLgcKOLJHL7HYHrskbSBWO/INGT4CVPyqj21vUqO8K5Q6mzM+ii9jYDQufId54VcbRxrHDnNG8ZdRlLWyMSRYZ9MpPY4Q68L6VkXpBQJi5cnVBkfhcfJjPLvJqrXwzJhRLjo3N5JBJ2ZtVHgoGUeNr99dwu1uiFo50AGgDi9hyF8ykjxue+ssbFP8AOb95v50g4+T57/vN/OnjF/DC2a/JvS7Ag4tVB+Z0aeRbMR438qpThoLBRiLBRZRnisByUXXgO+s5bacv6yT99v502u0pbfGyfvt/Om4S8g5JGjybOhCs3wg2UFibxNYDUmwWu7mYMMnwlrF5uB0OSMHqxi2g4XbvPdQLsjB4jGyrhkZiZONySFVeszt3Cw05mwotlz4WS0hGEm4Fyt8LiTyaQD4pzzOh7zwpo6dN7M97Nf3bTQURCs/3c32hjRfhYOGvYCRuvh370xCXQeD5TrR5BiUdQ6MrqeDKQynwI0NBKibBbfjbuUrhhJ0WdTLiJQcphwymzWb5LyN1FPIZ24qK9uVgnkknx0qlTMFjgVgQyYdLkEg6qXYlrHWwS+tU+xdjrj8ZPjpbtCXVIIz7JGHugmYfKu/SMo4DNm4kW0JWtpRALJrwNMvJSozWsxmG9G1zhNpYpQoYTJBNxIscjQHkf1QqD/fQc4vJ/wD61WemLFn+1CFa2XDxA8fnztbQjkwoQjx7DnfxufzqclsrHo0E73J+rbzFK/vin6t/Nf50BDaR7B9tK/tE9g+2kGpBrgzYVlm8U2fFTt/xiPcpEf5VqMDWFzwGp92tZBiJC5zc3fN+8xatAZdncSvVPhRRu9vzPhkyEGZAAF6wVktyvbrC3bqKG8QL2HaR9mv5VPii0p1kcOjo+ysjdhTJ6T5D/kN75R/8KhSek1yCRANO2Qnh4KKHsToCewXqBLCVjF+z+vtNUjmkyOTBGPQX7D2rNtLGYWCUKIJZQrouYBgFLlWa+Y6a2uBw0rb9p7IWDDZUUKAAAAAAAOQA4VivoogH9q4IdX25CdOsMsElgW7Odh7+Vt83p0gaq45OXZy5I8XR8x7WwpWWVgpt0sgvwuelewHkft7ib/dvCoY30Dy8BeToxCbjUqbNflqLWJsDxqk2vJ6yZdPj5jz163Pl/XfUWHEnKra5h7JBsQDbQMNbd3LjwuKhpydnTv7ao02PZWFgAlfFsGX2Ui4DhdXmK3YW0sFXgOy9O4TbUWIJiXCfDkuCypJiyRrYMczFOPeo7xagjZ2KlZiUVZWyhWVlQOBe4uGU5SDqGXLw+VyMoNvYx3DRwRwHLlzEg34A9VQq62B9w7rRcIQ6ivy+/wDIqjJkzevdbEyhWXCyGNQAIjjC4AWxCmMxlR2dVr9/KhkbxiJ0jTCfBWjcSNGXld3K8NZCUIzWObKSLAi1q1Ld2bEZPXvEx5FARp3gk2PHgbU9tjA4TEDLOkb24EgXB7QeIPhXOuP4/Gv9DOAObL3ow0GGSTGO2Lxc2e0RbP1b2y5GIjjUcL2119rWhHfXZckxjliw8KK5YiPDu7uL29tDZQB2qoFyO6jH/DzZ7E5jnDACzuTltc9RicynXka5/hZhvkYvFovzRMhA8CyE/bXQ8qfQqx12ZdHubjW4YaX3gL+IirXBeizEPrLLh4B9KQO37sdx/FWgL6Kof/V40/8AOX8o6Unomw3ypsY/cZ7fhUGt9x+TcUCsPomwwHrMcSfoRoo/idqZ2juLszDoXfEYh7cg0fWPJQFS5J4ACjgeifZ/6uU95nnv+Om9kejKDDYozgs4FuhR2ZhCctme7sczE3sdLDv1pXkl/F/YNLwMejvdBcHHJO0fRyzWshJZooh7MZJ+UT1m5XsPk1cba2dHLGTKBwq0xE6qLseFAG9e9oDBF6zMcqILXZjwHd3k6CotuctdlYpID8VHJg5v0N5I3c5QkeolJ0CmI3R73AsRRrjY8bHhzAsEMbTNH0k+AywMuoEhliYWk6pcZlPGxsKqd1tmlNp4R5WzSFZma18q2VEVVHd0janjflWl7TwdmuOdd6tKmcs2m9Ejd6BURY0AVUAVQOACiwHkKafab/2ksN/VnDyPbtdZIFvfuVz505sd7G1Ve879BjMJiToqyGFz2JiAIwT3CUQHzpbFYUMKXE9ekXSqrau0+ghllPCNGk/cUt+VEBgu/wBtMT7Txcg9npOjXwhVYfxKx99UiNTSXIBbUnU95OpPmTS1rMoh8NXc9Ng169IMG+18SUwk7DlG1vEqVH2msxVdUHf9wNaDvRJbAy9+UeciUAJ7Y7gT9oFCPRSHf9B5Eu/gPtP/AIA86slGlRYFqTI1hSNnfBUQMcbi3aQPMivYk52RBzI8hqfyrkwuR43+w/8Ail4Bbsz+4X7BxPn91OtIjLboP/RRhD/amG7Ejne172GUJcrbqk5+0k8wK2Lew+oNZp6F9lsMfNIykdHhVAzAA+ukBBsNQCIjbNrrfnWi73v6oiujB0jzszuTPnDa6+tm0IJnmPAajMBcNxPZbhp23qNsYAtlIBFyLHsOv51N2hHeWYk8J5RYk63a+gtpbW+utQdm6T+X5j+VQl2zuxe2Iebm7hxYxJi0s0ckM2VTGUFkZFdCLqTfVgddbUUx+jqYcce5H7BQ3vs4+yonoymy4nFL86OJ/erSxn71rRo7XpW7OeVxk0gRh3Gto2KnYdwVfxBqdO4ENvjsUTe9zInDs+Lt+dFbDXnXBQF5PyCU3o7hKnJNiUb5xkD+astvK1ZnJvHicOVAcOMqscwI9q+lwe7sreWWvnfbq6p+zT/cKKSfYVJ+Qm2d6UALCTMp8x5iiXA+kFG4OD76xWRattiQKVNwCc/AgajJ39h/rhRnhglaCsr+UbRFvovzhXp99UtxHnWTiAdn8Dj7jXJMKrCxv/1P51L7P6j814Cvefe0hbKczsbKO80K7v4R2xsTzavlke978AEAGgsBnPDxpqPBKGzXLG1hmztYHjbsqw2KQuMh0AzJKugI1GR7a9ynyq2KCh0TnJyCXZ+JH9oYVgQRlnS44ZlaHMPEZW8q0/GDMoNZNu5hEk6SJmKywYiR1ysBIoLlw4GvVZZMpuCDcitAh2m1teFUm9kiXh2KNepm29nJi8O8baq6lT22Itp2EcQe0VS4Xb8UrMiSRuy+0EdWK34XAOlTIMaV4UiMO7n7ZaWNoZz+kQWST6Y+ROB82RRfuYOOVCXpuxMkWEjyEgSSmJuwrJFKpvVxtLC9JIssbNBOossigG6k3MbqdJEJ1yngdQQdaHfSe00mzS07QkxTRODEHXNdjEcwcm3xnAE8ONMmCjJr10UmuisUHAa7SVpdKYJN7pP0Rh9JPxg/lQPCOv8A6R95oz3v/wD5R3yIPxH8qDoB1j4D/dSLoviWyfCK5O1KQaUzKaQ7vgjzE6AcW0Hd2n3CrPCQgADgNBfhYeNifIE3IqBg48zE9nVH5nz091Ws/UQtY9UXuNLHubttmsKZ+CN6cjXvQdgAuFxM4Hx05VTrqkKhAdST7Rk5nnrV9vVLdTU7c3Y5wmzsNC3tLGC/7R7yP/GzVU7fe6t4134lR5MnbMF2oPXSm/HETaa6WZBe3A301GuljwFQ0FplP9cqlYw3lc6azSnib2znW3AqfndqkchTWI9oeNcT9z/meniX7NGlej6S2OH08O4/dkgb8zWk9JY9v9cKyvcua2Mwx7VlXzjL/egrUQb91IyGZetjyzEmvZtb21/lTay606JAaJI40pFvEVhGJwnSui3VfVp1mOVeL31PHloLmt4U8PH86+f9rY2SMRZHZboAbHQ2vyOl6KMEWD3awgAuyyN25x9gB0+01Mj2LGiuscZIYKRZlK3BJIdX0INl1Go1tagH+8E3NgfrIh/KvLvA/wAyI/6LfhIrTxOapm5IKZN3ZRewvrpc2IF9BfPqbc9Kb/safmnvDMfsANUKb2OPk/uySr9mYipKb6NzEvulP5g0eE/+o1otDsqb5jd9s+ncOrr9lRxsFp5ooZFIBvK9zqETqgA2BGZja9hoGqOu+x7Zx/qib8SUWbjsZmediT0jBVJAB6OK6DhoLt0h07aeEZJ7A3ogHdWBUx85hjyQ+rQZdM0cPSOwPEnO9ifoVK2vuBHFsoSBAZVgWQk3N2VVkbQm2tmHvoh3j2Q0OypY7hnlaVmI5tM7H7M4Huo22js8GEIQCuXKRyItlI8LVWyYHQbjQzBHQGJgLK0DNCwU65bxkXHcaj4/cVV1fpZf2k0z/Yz2o22QmUgAWA0A8KtMThA4pW2GzLNjbrJKsjYcy4d4pDGwjlcXsAysVJKEFWU6qeNCnpDnx8TJhcRIrQOudWEaq0uR1NnI0DKQuq2BB4a6a1szYj4fGO6gGKVbP2h09hrc7qSp+qnfQ56ctlZsLh5gNIZsrHsWZcl/DOsY94rdmMatSgKejw9+YqQuAPaKRsoQgKXUh8ER2UjofClsJc7364Ze6RT/AAuKEsMOsfd+dFe9Z/R1H01+5qGYKRdHThQ+TpUbENYG3Hl4nQfbUhqb6LMR4g+WtBHVLrRL2bhrADsq/wB2tk/CtoYaE2KGVS4IBukQ6ZhfiAcgBH0hfiKrcKlq0f0M7IDzT4kg3jAhTsu9nkPjZYx4MaaG5EM+sZqG0JLKaEdrn1Y7zRFtmbS1Dm3WCxAnlr5a16MOjyfkwIkmVgb6O54m1y5J04Dlw7K5ivaFJwjXYnt189aemW7rXnN7PaiqhRoG5FvhERP0rdxKMPzIrTOk7KyjdZ8s8Bv8oDz0/OtND0jOfOvUSj3nnXQNdD+dMiS4rxltWOclRHh4/nXz/vLGR0fZYj3qx/nW9BtLg8bWrEt/hae3Y8n46eL2AFDSSKWRSCK6EIJNcIrtep0AQxsDW27pYHoUij+YiqfEDU+d6yLYmD6XEQpyLqT4Kc5+xTWz7Laz0Qltvil8Mg5GWEec8Q/OjFkutDW8GHMmGXKCSJYGsBc2XEQsxt3KCfAGiZOFR+RSBGMrVYxyXqBiF1pzDyUEzE0pVZvPsUYvB4jDn/NjZR3Na6N7nCn3VZq1KpgHyVh3uATxIB99S1NS96djjCY2eANmCObG1tGAkAt3BgPdUBGqbLIezV7Me0+dJBr16QYs97W9VGO1/uU/zofhq+3w9mLxb7lqggofB14uh8rTmGj50mnYDQLk8Gy1ufo12T8H2dFcWeW8zeMmqg+CZB7qweT2K+m7WWw0AFWwrdnH9ZKkkVG03u1qFd/8T0eElPZGw97DKPtIomxXt0Eelk/oT/WT8YrsbqJwQVyRj+AGtOzH1i0jA8aXJ8Yted8ns/uhZsOT1sP10/EK0wPWWbGPrYfrp+IVpwpGc+ftD/TWrvwq/KozHjSYedA5yeMQLDlWOb8tec/Wf8ZrVIj1qyffX48+LfjNPDsDB40kilV0V0WIMkVy1PsK9am5GLrcaDNi1PzUY/Zl/wB1ajgB1hQB6PF9dL+z/wB61omDHWFG9GCzZ8ugBq2iOlUWG5VdQ8KmhWNzio6NY1InqMKDAWEElP1BgqatMgGAel/D5NqSm1s6Rv49QIT5p99BymtA9N4/T4//AG6/9yWs+WlZVdDymlXpC0qkGP/Z"/>
          <p:cNvSpPr>
            <a:spLocks noChangeAspect="1" noChangeArrowheads="1"/>
          </p:cNvSpPr>
          <p:nvPr/>
        </p:nvSpPr>
        <p:spPr bwMode="auto">
          <a:xfrm>
            <a:off x="50085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57" name="AutoShape 11" descr="data:image/jpeg;base64,/9j/4AAQSkZJRgABAQAAAQABAAD/2wBDAAkGBwgHBgkIBwgKCgkLDRYPDQwMDRsUFRAWIB0iIiAdHx8kKDQsJCYxJx8fLT0tMTU3Ojo6Iys/RD84QzQ5Ojf/2wBDAQoKCg0MDRoPDxo3JR8lNzc3Nzc3Nzc3Nzc3Nzc3Nzc3Nzc3Nzc3Nzc3Nzc3Nzc3Nzc3Nzc3Nzc3Nzc3Nzc3Nzf/wAARCADNAPYDASIAAhEBAxEB/8QAHAAAAQUBAQEAAAAAAAAAAAAABAACAwUGAQcI/8QAORAAAgEDAwIFAwIFAgUFAAAAAQIDAAQRBRIhMUEGEyJRYRRxkSOBBzJCUtEVoSSSscHhFjNigvH/xAAZAQADAQEBAAAAAAAAAAAAAAAAAQIDBAX/xAAgEQACAgICAwEBAAAAAAAAAAAAAQIRAyESMRMiQQRR/9oADAMBAAIRAxEAPwD2J51STbEQeMkUxopJX3LWelu5LLSluVZdyckv/uKdZeKGksyyxkYBO4jituD+GNlt4i0lNX0S4s3GJGQmNvZscV8+67plxo+oy2dyf1I8ZxnHIzXqem/xFt/9RaK+YeVzhx0FYDxzrcGt6xJPbL6TjL/3YGBXX+ZThKmtESaZmyzHqTXMn3P5rmK7XciBwJ9z+aeSeOT+ajFOBqkBIpzwSfzXRkHkmuAZqVBu4PWgBLnoSacAV9+aQUg4NSqNwx3qbGF6ZdfS+YyyMkhGFOffrXov8M1hnY+TKS0RJYOOefavMVTPHetZ4W1WTw6d4Rd838pxnjuGrD9EOUXXY4ume2Cu1mNJ8XWl3CjTkI7HBUdq0sbrIgdCCrDII715MouPZ0ppkN5KYoXKgltpwB1qktra9nlV2mUknLEDBH71ojjvQE9xNAzmRY/KAJATlz+1EWJowX8UbrybNbNrjDsQSqpy/wAZ9q8sI+T+a03jm5muddmWSYSrGdqENnj3+9Z3aSea9j8+PjjRzSeyMA46muYJPU1MVxxXVStWCIQhPvUoQqOtEJDgZNRzkKKix0DSNt7moWkJ7n8118k00Ka0SpCOHJ7mmnPuakxTSKAIiT7mmnPufzT24qM81IHCT7mlXCKVFDN+PH0lzKsVzZxNbuArZbB+/tR+qa5ZQ27WtjmSGUYJUcE/evP7BYpHCSsF3EAE9q1dpFZIqQTkEZBVlPWsJ4oR6FZmNVjSK6YQ8IcGg6vfFs1q14sFlAkaxqNxX+o1Qc1tB3FMR2likKcKoDgFdp22liqA6pqdOahAqRKACUG4YPX3p6rtPNMibsfzRaAScHr2NQMYE3eoDp1qyIluABFCSNvXHehIlKvgirjR7r6GQ7ovMR+nPSibraBIC/4mFEWZJEIfP8uOfvW60LxhdW8AguUWREXAOcEfeqfUzBepEUL7wPVuAA/FDW1qpDKhPTJ+DXPk45I7QRlT0ep2WpJc2Mdw2HONx2dqxXjjVYruIJazEyKhLkHpz7iqhLm4t4v0Znj55CnANVd2S7sxGC3XFYY8CjKzRztFHOhLdKYIsckUe0W5+lceLsK7+VGdFeEy1FQW+eSKLt7MyNwOKnuVW3jxUSnbpDSK64IjUiqyUlzRMzGaSueVtHzVRVDBPL96cI+MmpnGKiL9hVW2SxjgCh3yaJZSRk0O5HOKYiIimGp0j3kZ70beaaILUSM+G6baltDKk0qeBzSoCzqD1D4qy89YpldZfUq+k/21XIrMcAZNEW1nNdOViGSBnHemIGdmZyzHJPUnvSBqee2eF9jKQw6j2pixFiQSBjrmgBoxXQKW3FdApgOXjtTgAa4DT1waAEEqWGB5G2oMnrSQURA5jcMvBosDn07IPUCPmprclWw35q1hkhniAlHqIxmor3TzbxrIGDIx4qeaapgPjjEg+aJt48/pv17UJYy7WCvyD0rW6RpMd7cRRzyCJW53/wCKxyS4dmiVlSoaLrk+9Taexa8C9m4ra69pOmm1CWoX6lAF9J6gdz81lraxaG9jJGMMKzhlU4MTx0xXNttVhjvVVeJjgCvQLzS90W4L1Gay+oac31IQL1oxZYyBxplFFbEIXIp8Fk0jYUZzWjbSzhI1X71Yppken2pnnABxkA0pZi1EzcsEdjb5fAOKzV0Xu5SQOK0F4k2qXB2giEGmS2kdrHjjPvVQko99ktGf+mES/NDTEKfmj7uTOQvA96rJCAfc10RTe2QQvljzwKUKrkkjp0+aTZJp0DGNtx6VT0BHKAeR+KiW2eRwqDcT7UW5UnJxXbS9NncCRACP6hjqKnk/gUds9NmNwN8TFUOWx7UPqk8ktwdwIUcAH2rT2urR3aMLdfKkHRXOc1TatLBNDmRw04J6DpURb5bQzPnJNKp44S2T0HzSrViHiKSGdR0OeorRRNDbRx3CxHzSvq5x9jV/eaTYeUp8tQw7gd6ovEIjhZEjxgrg4981h5FkpBVEFzaPdtvUn9bovTDVnXRkZlbIYHBFbC3byrFZHIIUjIA5U/FM8U6LELCLVrQBVl5kTOTk9/gVUZ06Y6MjzXQcUhXcfNbIkcCKeAuKjANPA+KYE0adMGiY1I6jNDx8e9FRk1DGgiH8UaimVQrEkfehYiO4FHW6qTwcVlJjHx2rKDsCsCO4zirzSLxbCaMxo7AD1bzxn3FDWcZyMHIq9sbKO5IDpg+9ZTkmvYqK2aSxSPUD9REoBPJANEXOiq7rJGBu7iodH0yexkDxPujPVTWgrglLi/VmyVrZEsKmJUYZwMVXSaSj3XmEDA6VbUqhSa6G4oAg0+KJjJIAT/0qp1Sxm1SXL5jtV6D+6tIQCMGqvV5pfLMcKn71UZOxNUZXUfIs0McIHFZS/lMjHOTWkvrVtxM74z2zVTOkSEhAC2K7IaMnszs8TN1FBvb8471b3iSKAzDg/FDKoiYO6mupNpEgMlo6IGMTD9qGZT0r0LRM39nJbCOJht5JXkisfqMKWF8TEyuoP4NRDK5NpjqkVLjaMHiojjHSrrU3t7tFkhUo6rhwOhNU7xMBnBx71tGVknYQuxmyVI5yKDclmJJyaJJ2g8ZyKGbrVWFFjp9yAhSSMOB0zxSqGyhLk7ULHHPFKoaVgehm3lupGddxQHDYqr1ZrIsoSIuBkMT3Nb2+sIrSylVM9M8cftWFu3s5JFQgBl4YA8ftXFjlbG9FXDrVmzmARBYlOQxGQTTfFGsRSWsFvB6iQSWBwMHtip9Q0kmyZLaNQo5yF5NZi6jkWLZMuxo+ApHNdMYxbtCdgnNPKsFyRx70UbYfRrMBQ0jjJVOFOMj5rdMQ1etPGQaamM81PM6yAMFAwMdetUI7GxFExyGg1Jo23VGidpMjA9JA70pIaCopenpqwt5V7rVVE1GQn4rGURl7a3EYPPFaPRr6FXAL1j4FZsACr/SrCRmB/lrKcI8dhG7PSbCeOWIbGBouqnRbZY4wS2WAq2rzJKmdEehUqVKpKOHpQtxC0s0eSdvVsCi6VNOhNWYHxLKp1NoPLMcaNyVHqNQ6n4auIYEvLORriJgCAFIYA9OK2lzZPJqcF0oj2INrgjn9qOwBkgDNb+dpLiSoHmbaBPLp6ysSXX1eW3/SqK5tSWYTjDA4WNa9MtYXe+uY8qWTsOmDWL8VJPp2si42qwH8o9/2rTFkk9CnFFp4I02bzZHl3RoPTgjrVd4w8NwLfSvbegFSzAdM1pPCN6bq2DbCjEnKjoasdc0v6qJvKADPw7H2qPI4zthxVHjGn+SPMFxnZ8dQPejDapeQbIwCF53qev7Vor3TbKC6kt0h8qJl5GOT7c0JcWkOnwLtVlRjgueoPtXV5VLaI40ZKXS54y7SqAuOhpmnacbzUIbcKG8xgPTzWvu7WN4V3ThzIOExkmofCmh3lvrMMr27bFz6j0FX5fVsVGp03whp9jAFb17uSfmlV+sbSBhIwwDxilXC5y+s0orPFMp/0u4w3qK4QZ/mNeWWMUy3IM0TkMcnaM4r1vU7BLiNGypC84PeqSHT4YpwowE7ZHetcORQi0ZtWykjdooSkoZUznOOcVk9Qhnvr5n9AQZOPgd6097dzTX09lbRoXU5DgcfPWhr6wNtGitwzDDy4wCD2Fb45KOyWZF9m4qd0ZK5Xng0JMoVsDr3oq+8ySRlx6RwO9QCBmA4JrqTVEka9aJljURxlSMkc1xbZyOlSrbsRjmjkh0QqvNTpnGM10QleoNPUEHpRzTCiWFTkVYW5VSMmq+MM1H20JJGaiUkNItbSYkgRrz71q9Bs57iRdxOKo9JtACC/ArVW188ERSxgeV1Hq2jOK48uS9I1jH+mst447ZFjBGT/vU9VGjPKI2lvGzK5HB7fFWUchaR1IIA6fNcLWzREtKlSpDFSpUqAFXG6Gu0j0oAzsN6kOpTzRN5scvLhVOVxxiq7xVo6XKPft5vrwFUHkZ+K0VppVvbXEsiRrhm3L8Z61LqsXm2Mi+wzwMmrjLi9CatGV8B3bC4msZVUui5DDg4+1bKfAiZj0ANYbw6F/8AUvmLMwOxsr0zyB0rZy3MYVUl4Z84Ud6rKvayY9GfmsxPcq8pIjB4JGP2+ar/ABHYxOpji8vyzjK989c1e6qi3OIo967ecA4quudPF1IJYVYR8FmB44qoyrYMwEcn0F1vu45GG87G7LXp+gGO409ZFUeocexrznX9Nu7zVxBGcwhsKAe3z816F4Vga0s1t5GJ2cDNbZmnFP6RHssxb7O3FKinJHWlXKmWYJtaCxqM4HYE8/igL/UWaPKAhgOuKr4YCAMvjnoO9WEkCiAhJMOenpBoT2FFfpTmKZ5pEJLLzxVk3laijxSxekj0nuKZaWpZSkj7ueuMU6WFrc7gwBz71bexUUUmjLJIcIq47+9cXRFUHdg/A4q5jdWkK7ct8CnGSEyGNgCy9R3rTyyDiinGmQ7eOR3wK6dJULuUDHcVZuxiuFQsVSQehQBwR1oN7oLHLKThQ+wjnHPf70eVhxKy4so422ngkZFQtYKBnPT4orV5R5jyRNlFQLx0OeD/ALkVIEX6R5Anp29j7j/zR5WHFAC2m1wMdewqwt4lj5OAadCVaMcEcD2qOQjJwfxRzcgoutCZLrUFgZtqKpY5/qx2re2McUEe2FAueTjvXllnmKRZV3BlOQa2GkeJEmuFguRsLcKxPGfas8kW9oqL/pr4yM5wM+9FLg896rUnQKXZ1CjqSeBVhEQVzmsSiSlSpUAKlSpUAKlSpUAKuNyCDXahuxK1u4gI8wjjNAHk2saydB8SXwji9W/gFu33rT6Prw1m2+r27RF/Tv5Q4/6fNYjVdOv9Q8SzLeWUwG/btJ2nb2wavG0iHwpdx3BeTyZYziNzlge4JHBr0JRg4pfTFN2bWyLXURnLx4zjLKQQKOsY0KHZjYR271l9B8RwatE1vaNtlyAPMXgnmtLZosa7cYZRkha5ZxcdMtOwYaVEl8bhBgsOAelWMcI4IOGHTFSjDhZMHkcfFQjOcR5ycjNRdgEsQOtKmRDdGpbrSqRnntqYh+mFVmHXildSMMKqYBPvioFeRJPS24HnGcUc7b0GUzx0NHQEcDYHA60y9eIRtk445HXAqEyFZCD6cdu9VGr3e9nj3qkmONwxu+1OwGXOpJaTxJIdqyH9F2P8x/tJ96rdevA0X1NrIqlkG49PsR7EGs1rGrlontr0PtPqjBPIwex+OoqnOuShf1HD7shx/d/8v8/NOx0bWLxAl1o1teFys0bruA5wc7Wx+arrXWkisZI/MIPmbuvJwSf+1YcalMkckUeFRzkge/vQ5mlOcucZzSsDYLrEckF0A54YJFz85qytdYJ0Io7BXMROSfj/APK87DEdCefapRPMUC722gYAz2ppiPSItTL3IjEhHTI6DoP8VZJceZMI4nXI5YmvNLPU5Ipd7Ek1daNqp3s8j5dznk8D4q0wN/kAc4Y+9DuGXkAg/ahLK+DgbmOD80crrICVIP2rWDJYjqV1FC0fnMVYYIJoyw8T3yCC2kuWFtHIGzjLKM+9U10MZOKAZ9prshijJdEcmmfQVrdQXUKywSrIhAIYGp68K0zVrmGS1iE7rDHMGC54BJGTXuUZyikHII4NedmwvE9msZWPpUqVYlCpUqVACpUqVADGijdw7xqzDoSORVD42tba40G4MyZdADHt67vYVoaq/EGlvq2my2aTeX5h5Y1UHUkxPo8s8DQvHqNw5kSOGNwOTyG5xXq1pgFRvBYjB9680uPBetaRqBk0+M3ERIIcOMD7g1u9AjkkijuZ8+ZjDpn+Vq6s7UvZMyja0XaAkFWzik2QwRBipF6U1mCnk1yGnw7kKOaVBSz5PHFKq4iPObaQLF6iTg9TUkupKg9Od3vVdNIF2hDke2eDVXf3ghGSG+dozSZQXqeqhFJO5Rnkisfr+qyCLLtuTOVkHDof8U3Vtaj8t4y27P8ASRg1jp7mSYlIydvsTSYEl/qD3Y2v6x2J7GgcFeDxTwpB9PJ9xTlgZj0JPU0gIqcMDrXURpDhB0ouPS5nAcjCk9T0pDBQ4+PxU8RU4xgfakttGJdkkn/LzRI07cpMbBsfmmhHWhV4+QDxwR2+9MEMsbboCWHxRNjHIJBEep4GR/N8Uf8ASbhlcgj+noKtCFpmqESBJjtPzW0068SRdqcDHQVjRYxXIHmEJKOMiiLKW4051WX1R9mHOK1ixGwul3L8fAqmuOHOKt7SZLq2Dq4bjtVbOi+Yd3vXofnloykiFJSjKy9Qc1vdA/iCun6ekFzbzXDg5LbxwPYVj7PR7m/dUt1XLHC54zW0g8BTN4bVwqjUDklCMcZ4/fFGeWJ0phHl8Nn4d8S2WvRn6YskyjLRP1A9/tV3XmXhnw9qmgaol3KMoFIYK3uOhrfaZeyXZk3wMiocCQjAb7V5mWEYy9Xo2i21sPpUqVZFCpUyRiqkjtTBLlc/mnQrJTSzQ6SEtnPFNkkYPlKfEVhJGetRrBGr7lQKfjinxPvXJp2RnFLoYulCXTerFS3BYDKnFVtzK3fk1UUS2dlfH5pUBPI2ATnBpVpxEeYalfLEnTDew61lNV1hGBwWjf2cYovVJfM3EsQffPNZHUZmkk8tGLZOMHmsqKIbq4e6lwZF292x0odzCqbIwzHu3QU+eAQ4U43Aeobgcmn2UO5g23JJwo+aTGTadYSXMqxxJukb/atdqfhwaX4ddzzNIQGbHNaDwh4eSCBZZFBlbkmtXqmji+014NvJGR96kZ47pGmLs3eWWI5rUWXhea/UzXu6KAj0QrwW+Se1WehaKEvCLqILFC3/ADt/iifE2uTWtx9Lp5VGTBZyob9sUAR2WiWVjCXgjt49nJwuW/cmivo7LVINs0EZboGC4I/esuur6gN3miJ1c85XA/ANG2Wv3EEe1bSLzFBwd5wf2/8ANNCKDXtI+ku2/UYhDlWHQj/NXx0k6losWp2qgThf1U/vx/3oHV7w3pEkkarJj17BgH5xWu8NXtvY6GkHkSzyFS2xFxx9zxVoR55McLvXhs4NERs/lgzJxirTVdGTVbx5YLeWAnBIJxz+3WpbHw/MEInYooHBJ5xT5UBX2UhtXLRnKt1WreSKF498m4MfahrPRroXm0H9EngnrW/0zwzaXFkDLGwcHO7NdUMqh2Q1ZS+FJGtLqOMw743IZDnLDntXrkL+ZGG9xWc8P6BHaRhgNjcgE9dtaSKNYkCL0FYZ5qcrRUVQ7aCMEZHzXBwe2O1OpVgWKopZNlS1HIm7nvTXYmDmZjnNQmUg5xwaJER701oCegq7RAyFlJHBqdojn08iooothLHrREcgfuMjtSb/AINEJkaM4IqJrht+R2p9w67zk0BJMFbg00hBct1uXGKrp5fVk0551GTVfcSF24q0hBpkjdACBSqC3jJj9VKnQHz3qV3tjwMZxyc1TW2wB558knhOcYpX7bpx2J64pkyYAVCGHt3FS0UQM5llAAAGewrT+FbH6m5EjjKx8J96zlvEQS5HA6VuvCqeQkarySOnzUNDs9K0OIPGiqOnX4rQhVxgDjvWe0Q+T1br1JNWkmqWkWR5ysVGSF5wPc1NDINd06Se1/4KTypF5yorzW+029t7h3uI2csxLMecmtte+L4VBW3eNTnjepJI9wKCfxCNR9FtabyOruMYooDEPKHbyETdIOiAc5p9pp2oSzEOu0ccY6Vpv9LhP6x9M27fuHHOc1cWUTvHkD/7AdaKAzsHhQArLNOWJOdp6H9qvYLGJ8AvJhRjbuOD8Yov6fawLE05pBG3fHtVIRCsEaRMm0AdjUcVnJMRsII7kmnyStICQuft2ozSoJFQmQEA9Pmq6QD7TTljYOV5zWk0sqhMWOvX2FCWUQBG7J+9Gi02yGSHcCewqU7BlnGI1Yrzn3NTBQVxQcBdkLPw2KLiJZQW/ak0CIlMiSEOfR71OGBGR0pMoYYIzXNqkYPIpDHZqKV8MBn9qexCjjtTTh14xmhCbGhyDnHFSK4bpUHqQ+vkVKMCPIptCRDdnb6gcUEGbO5TTribOQTQ3mAKT0q0tCsZcz89eaAkuOeTTLib1kg0BLLkmtVEVh7T7hgHmmRlg2TVesjbqPt29IyabVCLS3dSvq60qDV/Y0qmhnzbGuS0roSeiioooZLifaKNlZguxRhfep7ODaAQBz/UaGh2R3MUcIjTqVPqC89Ku9L1hbGLK27hj0LCobWFC/mSZLL/ACHPSiUjVn3Y/eoaGWL3M9ysc11cPKMf+xkqint061I13eSqtsT5ULd9vOPYmu2sHnSD0ggHjI61ZJbB5QjDkf0ipehlYtp6wGJYn+o8kVaWyeX6Yxk9z2rr2zRybVIX570ShSJdo696EgJbeNiwMpyg7e9X8EoWNVAAHxWZMrB+OmatxMVjTHtQ0AfKSSNrcfNQ3KAoABlqheY+WMZB7ihmuGL8sMe1EUwC7W2aN9z5CnsKubXaBk9qpor5djcklRxQEmsvGzEjCnIwOKpQlJiujXmdlYiM9Rx96Msb+WUhJBtYn34NYvSNSleX1tw3+wrRbz5Iljw3cAVXjrTF2apQqYLdaf5oHY1n7bXLeWRIGch/YjrVjNdL5Zy23A61m4/0dh3nerFdMoAzmsff+IVsWZYpUkbG4g85HxU1t4ps7i2MsrpEVXJV2AJqvE6ugs05kQkkE/am+coORx96yNv4zsJ8iOQBskY71I2rGWeI/UKAx6EgU/FJdoVmwXEiZPQ1HdOqRYzj2plrKDCAzDPxQ1+wCfzVmlsdlbdyZbg0PJKQvFRTTerFPRS6ZxW1USVk7nfTApfmipISXwRUiQBauxAPlkHmplYleOooiSE546UhCAKLAjWU96VPKD2pUgPBoYt5yRRqIRgDg16O/hrT7eABIwdvQkZNUuraPbiISJlH9xRyTYzNRggYouFCCBT7q1FvgKxOfikuQo70cQsuLEgsqKBnHU9qvI4lgj3IBx1JrNaVI3nDnrWsSLzLX1Hr14rKaplIobm586TIOKakuSMcmgJnImdRwAxAqaByFJznFaKIrLFiAASRz7UTDeDARunYmql5GwKUTM+cnpRwsLLyWYGILk89xQyN6yvJ+TVeJnGFBrstyyEADp3zVxxisNnvY7eIhASSe9Ulxdb89uak1OcvDG20A85x3qlkmYDIHNdOLGuyGy7GqNHHhFwF6EGrdPFrW1kr+lnBG1SetYZrqQrg4IznFQvIzjJ9618EX2LkzaT+MohLHcwW5WRH9WDwwq8s/FUWrWsizSGEkchjn7V5WWO3GePajrGQKFG0+rqQcUpfnhQKTNfqlt5c8TCTdhfRtOc896z2vfpXJChlfPqGc1eSXHlWMcgTdIoIVmOcZrHXk8kku5mJJ60YkDO213JbziVD6ge/ep21W5kmEplYEHI56Gq9umabmujimSe+eFNQg1TSbadZCs+31LnkGrm52yRkNkEdzXj38O9Vmiv/AKLGUkU4bOCtbbUtXuLPdGh3YIGWNeVlxOM6RqnotPpA8oO7v3o7YqKFxWX068nm1C23yEhu3tWuXliHwcd8VnO0NbAJ1Tk9DQLOQ+Ksr1QpBAqsmA9WKcdgckuM+nr9q7CxY5wTihLdWeUjdjAz0q88tUjUAc4603oQIQD8UqI8vKg5x+1KpsD/2Q==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58" name="AutoShape 25" descr="data:image/jpeg;base64,/9j/4AAQSkZJRgABAQAAAQABAAD/2wCEAAkGBhQSEBUUExQVFRQWGBcUGRUWFxUVGBQUFxQWFBUXFBQXHCYeFxwjGhQUHy8gIycpLCwsFR4xNTAqNSYrLCkBCQoKDgwOFw8PFCkcHBgpKSkpKSkpKSkpKSkpKSkpKSkpKSkpKSkpKSkpKSkpKSkpLCwsKSksKSwsKSksLCksKf/AABEIAPwAyAMBIgACEQEDEQH/xAAbAAADAAMBAQAAAAAAAAAAAAADBAUAAQIGB//EAD4QAAEDAgMFBQcBBgUFAAAAAAEAAhEDIQQxQQUSUWFxIoGRobEGEzLB0eHwQhRSYnKC8QcWIzOiFUNTkrL/xAAZAQADAQEBAAAAAAAAAAAAAAABAgMEAAX/xAAgEQEBAQEAAwEBAQADAAAAAAAAAQIRAyExEkFREyJx/9oADAMBAAIRAxEAPwDyQcmKbl22H5i/EWXbcIQLXHEadRovdjKLTcnKKUohO0QmceoFUqBU6iFQoJNHyfoBPUikqCdorN5GnJ1hRWoTQitXnbWFaiArhoXYUKLolcFEQyV2QBelKqcqIL2AZ3PD6nRbMOIvlBqUwM7nhw6p41TB0bysCefFTa9SVrxeo6CrVClKlS/NdViknVCtGYhoPGYjO0qfVxbtAEXEPKWfgXHMhvmfJViZPEYknUeKSdVjSev5dUK2AA/XbohupU7dmTxJK4lKS55gyTwCxNvkA7ogZkiw+6xJXJbHJ7D1iLg3U9oTVIphWqQZUz7L+IyPUI78E5mYtxGX2Uqi+CruB2oQN11xzXUzVEqjQWDAteJpkA/u6HpwWmNLTBkJdU8ihRT1BIUSn6KzeRoycajNQWI7AvP2s7C7BXC2Cs9cJK4Ga7RmUt0TrxTYgdK1Tu/zceHRIVahJga+aNVBJWmADqtWaLh1OBH5KnYqnKdrVeCTrtkZrV40dJtVh5pd1JyYrtIzSpE5H1WrLPovVpP5eKVfhHHN3gnKuHd+/HilzQq6Onv+ycgP/ThqSeX9lv8AZGi4AHP7roYSuT8YH50WV9lw0mpUNrych4rrSo+1MTI3W5Tc8eQ5LEtiKgJhskc9ea0g4sM0xTS4KYpoxxqknqBSFFPUURWcBXgq2AKgg2Oh+q83RKrYPEaFT1FM02ymWkg6J7DobwHNBFyAiYUzqPRZt/GjJ2mjtQG2zICM0rDpV2uljVtZqYfDxM8LoWJxRBRqY7BKQqXcml4HOhlAqJolL1lpw4pUKBVbaQmXGL8EviTeR3rZhLZGpV45Lh+EOYIK7qAHkfJLVqbmXExxE+a0xmpXEAt1I6pR2JcNQfziqLMfo/Ljw6hdvp0iJIBHGyciUNpxcjwUfamOc918uHBUtrVqQEUwZ4zb7noob0YSuWrFtqxC0AAj00uwI7AuMcoBUKLUhQKo4dETdIJ+iEnSCdolLo0U6GIhhGuibwFJsy8wOAzKmNOSeoCVj8ka8K9SoBYAEfl12143B+9wW8LRbugxJhbeCf026eiw6UECxBw7tEYqA0yW/wCmOanjNUqz92mFPac0b9dn44qJaoj1H/RAeFowJesEs9Mv1SritmEtgVQHWNjoUnvlpg+GkJrEUzpdLzvWOa0Rmpavg2uEttyz/spOLpblnRfh8xonsa4syd9Y+ii1ncVbKVLYh8lAlFqIJKJXULFzvLElEFoRWFcrtoRgmKGaqYcqXRcqWHRco0SmqSTpJuiUtNk/RCepAiJskaJVegzfbzAt91l8jVgzSxe6BrxTFLGl72g2bOQU/CPbPayy6LuQLheftaRSEb2Q175yW2tuAg0m7wm/cnsK0ZzJ00U+BXWKHZPJTKap4nDVHCw9FOdh3N+IEJb39DnnA3C6A9M1LXS9W5WjIlqzUrUCdcEnUzWzxpbA/aY5qfjcQCbCPmmKwU/EOutOYzaIYpT6ioYhIVFZIrUCA9FxD3RAPONEs2oP1GJk2E+CS659DjZKxcucsQotgLoFcorWpo4egxUMOEhRKo0Bqi5QpBNUglKF1SwbJcEuj5U9n4KY3tchrzlUcRiBuhrQA3lrFlKZUM5pphsFl3GjLsgi/FdUbojRZYynB1WDyNEqjhDGSoMpDMju49UrRG5HqmQ6BzUyX2aFcgLKkPbB89OaVdWtK2yreeEpoXiViGFs8koqm02yJHfyKluVMxSX0E50JfEBMVAlzqteEtJ2LyUt6pYw2hTqgWrLNojXSNUKhiAp9ZwGfoT6KnUylRqVqACCRGY8z9UxXqWsO13RHEa9yA2lNzmp2/r47gW9KxdvasXexbpZLreQafBMBsfVPAN4dnFUaJmyl4clU6LoCLlCiIVLCCFNw91QpGyTR8m6SdpKfRKepuWfXxfJymUxhhLglG5JzCN7QWHc9r/w/Vu4LuqbIO/2guqhUKDsCwWUxaOJ+q0428FwwwXIz65urSsYNj6hSnNVTdIE+Sn17O5FaMuhZyUqGPzRNOzS1Zt5WnBNJeKqSkaibriJSjitWGbRHE5FTqVXeBgG2diYVHEn8+yl4gP3SA7e1iInrGa69hC+LMC32H1XFNwOc9AM/HJdvuBOv90J1QZTdC/65w83Wlt4WI9AEOhGpkuKU3r5d6JRrEOvlx9F364PFSm8BOYPtX0U+jT3h39JjJUcM8QJkHpA6BNK7itSKfZkFMolUWJdHyZpG6dpFT6RunqKjpaHWCyfw4uOgSTRDU5Sz7gsO1hge0i1NEq1/aRXuWURqh7KGcz0C6qnsobnkQRwTZ+ubfUMcEhiKoJkd/VO7oOZ8b3+aBisBAsb9IWjIJuLYXDs2yPeDNggvrDXMefMeCLWfDT0U7EukC2ndory+09EqlUu7UDiOnXmEtUPBM1WuFnAiRM2y5EGJSboEgmANfqVpxfXUNFa5SFV44jxCfxNtQRxyClVcM0neIk5yclT9dnpMnWq9vsuH36rk6E6eei1Vgu1vr9Fp9K+WWpOnKFL3RbqFYuC+dfusXXfA4WaeARKP4ZHohtiY8kYEAcAjP8A34Y5h3kJ6g8nNTqLk9hnXVZqUqxhyqNMqZhlSpoaPDTE9htEgwXT+GGSjv4tlm3du0sLR36hzMNaM3nOAPnovO0/8SnPd2aUDK4J+i8V7f8AtCa2MqMaexSJpN/p+I9S6fAKHhqu7cmT/NELy/Jq34pNcr6f/nysx9wCDxaGgcheVUw/+IjDO9SP9LgR6Ar43XxDv7knzRcLtItHDmCbHmCs/Nf6f9x9t/z3RLOBB13ri2QjPqmcF7TUq1mmSNNTwgcei+GU8Q4Gd+ZOpBlfSfY+lSGGbVM7xcWl066D+HghdXPs2ea9R75rg0guME5A8UOvjCZ0A/OKLs0+8pEASyDEmZOm7OSFiME42DczvEaQIgcFs8euzpb6vEzE9oETG9wSjhM6ASBpYa+Mp2uxws5pB9Qp9elNtM+vJbMzsS0Q928uMmGTYTMDW3dKDiaYGdwDJsfzz0TeIbIzP21UcuIqMIeQWSBBsWm43h4hdn9Z9VKh7SI3R8O7mIIv1UutioDg3PKbwPkmdpPHvbZyCct0TrbvSmIqfpGiaX1YWzpek7eEAbxv65rrE03NEltspkLv9mMbzt0T+knIaQISdYixGfDONF03eF4xjVi7D4EHM+SxHuQ9lWa/k96M13HPy7ku2oCZE/nNFYCDeSmn84Nhmk2dO5PUnQJz/LpNglM0agjMefeFXskBRwWOaels9FZoPkSNV5fBYcOcAMgZJOo0DRn3r1FJynjV1PZztJO0XQkaRTtApd/FcvgOIqFz3OJuXOJ6lxXVDPmrXtR7PuoYh9uy4ucDoRJ+qmU6IIvbReTfpuNuqnICOkjyS72EG1j5HomC7Iea5xbzugaT90sdYUe8za31X0j2NxA/ZixwkSXZ5kGR9F833SXSfyy9r7LvcBuxZwz4RnKbkrs3lfUNh4pxMyQIym2XkLqy3H968vs2vFEcxHdCqYPESSP3Q0d+6PmtGf8AFL7VH1mVG8QJB4tIz6FQcZT3HbszNweI4pjaM0yKzMjAqD0dy4eCC6qXgtFzeozm0EAt5G8QtHjqekjE1WEElwAGd/UZqc+uI/07iebQfSUXH41t5aSQJghwv4QSk8Q2BvgtkWiYN75G1lS21KkdpYYS4AiBEx8RLW+V0niHQQTBdmRFgdAL36p17hMucZjeiBlrGiQxGKDj2WkXm0EkcTwKTnvgOGPINx3X69rgg2L5Fpubgx0MLukbGDEmSTnZZiSwOEAtEdb8uMowjoNaXaAakk3WIdASbEDmZ+QWI8jilG1uN4TNIb1gJ0shU8KXuiRle8WEnNNVcWS1oiGiBEXEGc87oTycnM+zXP8Ao5wzmGHZi2c87rsVCLAG/A+sJegDOpJ6mU1hzeT6K8v6nslN4DC7rgZB7r+KtUTdTcOiN2mGuhwOelzysE3c4gxdopyiVPw1SQDe/EQe8aJ+kp6+LZcbS2RTxDd2oJgyDqCvL4j/AA4PadTeDqGkZ8gdO9e0YUzTK8/y4lvV818qZ7B4l4JbTMXPaIaTH8JgjVRcVsGqHPDmOAYQ11vhcRYFfd2OUXbmzGjD1DqS15PHdMyf/YrJyymvK+NjBAFmXaIb5gH1X0AYOnRa/caGiCbcr/JeTxtE79GB8NS/T3zW/Jex2mzeDxxa8eAn5K/PSchui4gADu+X/wAgd6fwNealVvEOP09FBwmNmm06j8PyKd2PVl73aFvneQnz9O9JhMQHgsdcOGXIj7qbhH+6qFjr7pseLSLHvGfNAp4jd3XDoj7WMtbVb+nP+Um/gfVacJ0PbdAA+9gkEdYIEkN65rztGqXtc4/qJgEzbRejo4kVN6kdRIMZOGX1XnsVmWkAEEiJjLOIWrOZWfVS9oUzGnCSch1QqlSnuwZkRG7HfJOVvFHqvLbyDxvJ+iQ2hMSRFkNZ57hOhViNPSCfkhVTl2hOUcFp7pAOuSLhNnPqbwa2S25BIBvawOalRgbPNYt18Mabi1xE2NriCJsViMruMxGIBcN3sk5gT5Diik7x7Q3Tz8pBWquFq0ruadQSRMcb6IVKqRcET0UfFJOnt6uDAta0OFRtpLgASRDRAB1BJ7oTLME1zwGHst+JxgW3yJA6RfiFEo4m97zbu/PVNUsaWB1z2hl1KfGdZtvfrrqc49TVDHh4Y0MuAIj9GZngR4nVT2Ydszrxk368e9AwuIhuUHSPv+WTVBaMS8/7ey2+1LDZJ+gUhSTtApdqYOtR2oDEZhWHdaIOwoO16Zdh6gGe4fr8kVhXZ4LJq+zPlmKYBWYXfCXFvC5cHi/WVbxFcBwnmDzmyle0dLsvaJ3mET0BcAfTyTGOJDWmbgCesC/inlIW2fiQLdPKx9FU2Q7dpuPFx+nyXl2YoExMEOI8yvR4L/YHGSf+RVMllVqdQFvf6pnAVp3mHIgkcxkR4KHRxUSP4Z8EzhsZBBm4MhacUKedWNPsE/CM+UkBw8lP29s/fDarYaZAedSR8MHSbyeQTm06jBu1TaexMwALkAg2jMIeJxbTh3BuYbvAcWg6LVmoV5GvX7ZiSOhMeOaWrun9ZPKw8tE1isVe0jr1SL2ePDmhrX8JwTAVGAEOZvTkQXBw6XhLOxpa/sxOlhx15pgVWgHszxm3KxzhKYiCMzIOnAjPxWTyd/imTWMJ3hIEhomDIPP0WJAVpEEyQsU75NDxaxu1qlIhzd0tPKZT+DZRxLZ3Q18XGR7iLFeVp1HAiDlcD7L0GAx2+JFnDgnl7Xc4aHs62ey4jkQDJ6hK1sA6m6HixydEjl0VKhjJs4j84p2nVGX6edwfFV7YHJUPD1bnlbvtkqFCpaeg7vy6Ni9hhwmid2L7kyDPA6dMlIJLHlplhgSH2AjMidFT/m9B+XpsPVkyqNNyi7LxFItIFdhDQJgERfPedFl3iNuUabHEPFQiwa03J0ki0cVPfmypmPRUnSAjsXy6p7R4o1LVXNAya2A0X4RdVcH7ZVGNJql1ScgIbH9XyWO76rK+hMSO1tuNoQI3nkTHAcSV5R/tdRcMsQDwaQY/5XRqWzffDeArg8X7l/8Ako2d+m6RxuLBe58fFMtniQfkpWPxtV5gANb4k9dFdxGwqgyMnhAMJCtgqrc2SOQTzhb1GbTgXg9yvbLxA9yBYQXCBbWUl+y574c0HUBpI88l3htn7gcPeTJkWtlF9R3cFSWFno3RE1WtH6pb4iFVwvs29oHvHDL9NyD1NikMORTY10N3jm74iCDbdJyTWE2iS8uJJF5Ol8h1lXxz+hRsdiDRw9QyAWibiRMgZHjK8/S2jvxIDXXkt7LHA2dbIGDNk1tbFGr2MybkcOE+EqViphv7p7UaSBH51Vf179J2OKt2A52jodfr3pOu7+6YNWP5TmOHPzSlVwv+cUl17JI0H8fzgsq0ewDNzNrWiDeb6oBchvqkHiddfVT1um42yMznwy81iGx62o6naYamYnmmdnVQ2qL2Ns0kAuN0nqml4L1Zc0Oib8OP1TtBxYb3adMyOhXm6OKNQbpBBy8s/VWMG6uREb4ym4PfxVv+TpePQ4Z7bEG/h6pT2qqzhrx8QHz+iVp451OzmPLQJFneErNpuLsMS6ZkEDgJsCNc0uvcNHmKFPMcRPUTK7okA3yWmTItBgtR6mCsOuageNe7BMhbq0uz+d6NSbkuMTnklMX96ad2ki2i9LsPCVolmJpAwBfeeekTC8niDYpcY1zDYwc7W5ri9fQ6TMVMuxNIC+jCY4x8kx/mCmwH3lam4CxhsO8Jv3XXy6tinEyc+Nh6IYqniT3ocd+n06j7T4Sp/wBwDk5jh5RdFGNwlTKrTnhJb5EL5dTadBPRWcL7OYl0EUiJyJjxubI8d2vb0tm0qp7JDgP3CD3WWYjY5PZbIaNINydZOqQwXs9XaBvYhw/ha5wHiCE1WwjGNmpXqNHE1XgeZTyuZR9n2snsuM5y7MIG0NjMc0NhwiSIvc/JTcTiMHriHno95SVbHtZ/sYp7RwcS4dwKpnXC0XE7Hc0S073Wx+i8/igWv7QI6p//AK9W/wDKHxoW2K6pbaL7VG0yOJBXXUpOJJf4hcOE8rJ7FCkfhMO5TCQcp0Wmj1hYsJ0WJOuOCmLQZXZoxeO9JtfH90UV7Qm6Yw50gckfC7Vc2IPkJHfBU339oT+zcHTqNJNTcdMAQDaBxM6oxy/s7bJNi6D/AC/MH5Kljdp0qrRRqvczeydALZBsQ6CB3woDPZsmwqtPUH0lMt9kSRHvGk6SHWPK6b25O2lgalN8kHdFg8DskaGcvNaw2IkHeVStsPFBhYCxwIiN9wkadl1rKXW9nMSxrnGnYAzDm2Az1SU0bZXnLmt1KoLQATb8Cl4av2hrKbxFYb4y1+iA9ZSohxg9eqQx2Hgg8RzTskOgCfkJXG0BJ/pjouKp7Ex2D3Wse0NfAmq9jXCek28FxtXZLWHedVbuuuHMpuDY6tbu90qFRZOQ70zUrPDSA8icwDY92S53VnYdOhv/AO7TPA7r2Gf5nEK3i9v+7ESIy3t8uB4ZG/ivn9VkiUEVI1XO69HtP2nr1BG+0aj3e+wjqd7teCSxm0HVaG48lxF5cSfVSDiVw/GlcAraYXbW3SbcQV23FdEHKAHRa3RCLszC+/B3XQ5ubSNDkQV3V2M8ZuEd9uRCLiu4uHC8Ki6gAIGnjzStah+cQgAIC2sDIW0HOhg3Hgt/szhp8/unHYe9nOEwbHK2lkQUTbtv8Rx6c1TkFIdh3funwKNgg4GCCJ4jJZjajgSN92mvIykXlwPxuvz4ofHLdOoGmZjrdFq+01VmTwf6R5rz7yf3nG2pQXA8T49yH6rl7/NuJ0qkdIHyU/F7QqVDL3OcebiUk2nzPiihnM6LvbmNxLmmUduOuEsW8zbnn1XBZN5I6d6DnosJiQGk/qOUoeJhx/O9Q2vIgBzo6qjRkid48c+C4emXPAAsAla+LJKWqvMTJsuaNHeMklHpQ3vceCynhy4wXAdfsiVKIBiTw8ksQeJzjNc5co+x73iW1KRH88eoRaXsYZh1akOQcHH1UnAfGATIvnH0VClWsSGtBBgEAA33bzqRomnHKA9hJyqg8bekSuK+wcPhyPe7pnLeL++ACEvh9o1Zj3jyDfMWtkIFgh46s57W7xJiYm580bcz5HHsNXwzXSyBp+uD4lDxmMbMMd3AkjzyUUhN4amAyQNUv67/ABxgtLhPdkhvpnXuS9RhI+J3cev1KGGczfnwCDjABWINFtsydL962lF/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59" name="AutoShape 12" descr="data:image/jpeg;base64,/9j/4AAQSkZJRgABAQAAAQABAAD/2wCEAAkGBhQSERQTExQUFBUVGRcVFRQXFBcUGBYXFhQXFRUVFBgXHCYeFxojGRUUHy8gIycpLCwsFR4xNTAqNSYrLCkBCQoKDgwOGg8PGikcHBwpKSkpKSkpKSksLCkpLCkpKSwpKSkpKSkpKSksKSwsKSkpLCwsLCkpLCkpLCwsLCkpKf/AABEIANYA6wMBIgACEQEDEQH/xAAcAAACAgMBAQAAAAAAAAAAAAAEBgMFAAIHAQj/xAA7EAABAwIEBAQEBAUEAgMAAAABAAIRAyEEBRIxBkFRYRMicYEHkaHBMrHR8BRCUmLhIzNy8RUlJIKS/8QAGQEAAgMBAAAAAAAAAAAAAAAAAgQAAQMF/8QAJBEAAgICAgIDAQEBAQAAAAAAAAECEQMhEjEEQRMiUTJhcQX/2gAMAwEAAhEDEQA/AEBlXSy391+vmK8p4kHpIQ2HcdFyd3e1zZaaZ23TXIj2FVMUBO/RaOxbe/e/Lugi+F4RG375qrZOIUMQO/PmsOImZ9ghNZ5rSbqWSg04o/8Af2UdTHX5fVD3WEKWQMo4mfvdetxHm+90JTYt9N1VkDvFK8NQwP8AK1aLXWUyjBJmVSjsJJ5qDD0lb4LDbFDN0RMIw9A9t1bYXCmLCZ3kAqbAYK2yuMOxrBLiGt5k2A9Ss/8AWC5/gJhMpkzA5ckccibzaPYCfnCCq8a0WBzWgkjY6fKfRVL+P602AjlZVyj0Wsc2rL92Rj+kRzkf4UbckaN2tPSQI/JV2XfEW4FZsN6gbf4TFhc2oYi1Oo0npcH5FaKmBLnHQu4zLQJIa2/KBH5KkxOBHIBP1fA7zB9FR5jhBEgKSXsuGS+xHxFIg2shKuIdNyfyV5jaKpcSxSMjRkLsSe6hqYiStXtUUoiIlZWPVTMrdyhG+qkDlERhv8Q6Nz+/dR+OV41y99kTSYFsqsPiJkdP1K3pO3kfVBYKxJ7o3r9PuszUhD1jXdVtoUbnclCzYGVqVhWBQhhKw7KaIUbxdQqzxhU4ehwFIoQOpuJWwZdDUHItgRgMNwe6vsBTuFR4M3TDlovdZyWyPoYKD4SzxBmhqOLQfI3p2VjnONNOiQ0w51h1jmfsl1+FOgb8pPql8s6aN/Hx2nIECx7UY/CQ6BygfdD4x0WQxycnSNpR4q2AvK2wWLdSe17TBBkLRzpXidS0J2dgyPN24qgHyNQEEdCosXTkGeaQuDMwNPEAbtdZw5LoePZ29VSdfX8F8kalf6KuY0RdLWNZBKbMxZ0hLePYJKzT2bIX64UACMxTbIRi1CRjmLbQvXLeFCM3avdZWFy1ARAMq8uo3cfUfVFgXNv3ClwuGhg7ifmt3UYvF42WZvQHUaUMDdT12Gdv3uoi1CyjxqlY2yhW7bK7ITLWVqDZaSpZVEoCwtC0WDdWigik1GUEE3dFU6kIgZIscKbq+y2pdLeGqK5wFWCEEuyl0bZ7V1PaJ6D6p84S4SGIwz9dtR8rhyjYhc6zggGecz7Lr/w7z1lTBUmts5o0OHcH9Ejnj7fQ3jk1Cl2UWZ8CPosdVnXpI1N030f1DrH5eiROKckfRcCRZw1NO8g9Pp819AVqpgwkLjbLKT6dyCWbBu7fsB2Syn8c1XRsrmqZxtYGo6tgTJLRImJ79EE8LsqSl0Iyi4ugrKcX4VZlToRPpzXU8TVDmgjYgEH1XIi2CAujZBi9WGa1xu0R7bj6Knp/9MckdX+EWOP7CXMaYsrrMandLuLcbrP2GuitxF0I1oRVdDArUs1cFsF7pWwZKslnjlgK3FNYKZCIEKw1GGsgch+qjqjpZWGWYthawFoI0xK1xgbeBdc1ZGp0zq/HcLKKs7dDbmETiqZ9roZ/7Kd0IPs1LO68IWSpsLhHVHBrBLnEADuVTpbZKshaFgZK6zw78MqTGB+I87jFt2g9O6ZqPClANgUw32A+y5k//RgnUVY3DxW1t0cDDVkEGOa67xBwjSgmBI7JTqcMtM6SAdgP8pjF5kJ/4Bk8aUetipBClonqi8bgXUyWvsfTf0QbE8mmrQrJNaYZRKPoVohVLHQiadRR7BD8wOuB2/JXHw+4hfSq/wANbTUcTMSQQ3eOYtsqAVJHfktcvxbqNZlZv4mODvcckvkgpRaZtjdOzrFPMa+MZXbQeAacAObqAfPQOEghVzeDMWKLmFtF7qhl1Rznam9uhTHkufMxDdbIaHtubCD0KraXGVPxKlIv1ACdUQNQs5o6rkqbWqOlwbKrPMrp4PCCnZzj+IjYu9DyXN8ULn/tN3FedCqRBkBKWJfdP+JfZh5SSikgZzp/JMPDWb6SabtnfhPQ9CqGm0EwiaNAtAeDsZ9v3+Sdk17EOPIZcfVuqPEVCUdXrzf3lVdeohjsqqBaxU2XZYaruQ6+ighMHDVAAucTtt+vqryy4xskdkdPh86o5dbq+p8HUWsk3d69ekI/DZM6uQGOi/WAEzVchbTZonlvM3XI8jyJqt0N4oR/DmmNyNrJ6+6XqzYcU9cQZe6mJvEGTa5CSaokk/YLqYJOUbsWnSfRDwcNdXQdtz903Z5h6bWnSB7fqlnhGnoa5xbB6k/ZWGOx5qSGjbn2XOyqUs1rpHWw6xKyjxbYB7qserDMDae8D5SqsOXRj0c7J/TCsJhS4wP2F0H4c5M3xC/fTDR9/wB90p4G1K0S7e14jqmPhjPTQtG5uTtuCl/J5SxtIPDSlbOutwOqD7AclOMMAIsD0m6pMbxvQoU2kkuLwIDdzIEn0VFjONg54qNbpbTn3EWBC5UMLSToYlldhfFmNaxhuB/nZcuxWaFrpFuQTLn3EbKwLhvtO3+Fz/H4mXdV0PGw62jHJlfobauJbXoO1QXNiDzSxVpQVtgMVym0Qp8fSgNd1lN44/G+P6Bklzjy/AO63ZUWsrVyZFQttZeVX8kLSBJgAk9Bv7K+yXg7FYlwDaTgObnDS0fPdBKUV2y0me5Pmj2MexrrHl6jcJgdkhe1tSm1plo1EaaY23JLvsmDA/CdrGiXEv5nYD0S5xNlNbDnRJLZNxNwFycslOf10dTDPjD7baKfMMP4YvE7QDP1VSWE3goptN1R8cym3DZOw09Mct+46Jn5FhSXbMJL5XYilkG+6s8Fdmn6d0bm2RnVqgX3v9UPluWvdUAZIi+rotJZYziZLE0wjCZTVqCGMcY9rGYN/QquzHLKtOz6bm+oT3TfiqIlpbUmNWsQYAsA4RCr8y4kNUeG+m5jhPlJ1WAuQeeykMxlKFMRmc1ZYPEloke/7+SsH5YyrtY9R+arMdlNSkTrEeYNkbOkSCPaFrzjJbBSd0hm4Uzfww6oSd/bryum5/ELatPxAWun6JMw2VyxrWO0i5537WVRhWV2vLWiDeQHSBeJuuJPFHNJyuqOtFLGlaGnOMwdUoviAI5/Zc+dUM/9pjzzHNaw09RNgZG085StqXV8ODjER8mSvRfYMkMba0A/RT0RTk63abTKoamcVNLWzAaB+QULaxduZWK8ab23Q4/MhFJJWaZ05ustbdouD9FWtpz81ZtbqMQD22PsmHLKNOzajA+mdwblh6tIuCOiZbWONHPcnOVlDg8ZBAG+w9dla1WAEODtUkD1PZW2dcDNpYZ1el5/wuY4GRpJg+wm6XMVhn0Ya8eY3aT0BiR2QxyRydBNOKLXFUoGoEEwBP2VZjcbpbEwSTN+8AeiEdmWkxuB15nqgnvNR0cytVGuwLfoKp4h9WWtaTaTHIDmZ29e6rag6i8wnNmWsoZbqt4mIqAE9abOQ/8AtJPslHHUS157occ1LroOWNxSvsIy6kSRP+SrXiE6fDZ2JWZBQaAakagwF0dx68lUY/HmtULzz5dBGwQW5Zb9RNWuOKvcjGVEzcH8F1MfUgS2k38dSJj+1vUqkyDJnYmsykwXcbnoOZK+k+Hcjp4WgylTAAAHqTFye53R5cvHS7FUiv4f4Bw2Eb/ps8x3qOhzvY8grU4LQQWk9wdlYyo6lGUlLbsNOjHNVfmeTsqxqH0+atQF4Qrlj5IuM6OV59wcKD9dOdPIQphlFTw2ENu+zeUSujVMODuJWzcOJBi427JepPRq5oU8Pwg3SPF8x7bKB+Rhr2hjQ0SJtylOtVtlW1iJROIHNkVXKGxt9Fz7jbKDTirTBDmEOaR1H2XQaeYBpglUfE+l7C3t7K2+OyR3oSqzWMqU6jRpp4hoqM/scTD6Y6QZhPQySniKIZVZqkAE2meTgeo+6UcTgP8A1tJ0SGVH6T0aXGyauEs1L6LWOjU2BJ5jkb/JOaasXk6Zy/P6NXD4ipRc53kNuQc03afcKvZinbyY6ymn4v4JwxDKw/A9ui24c2SQfZyQqFdw6kIvhTVobh5L9ljUp6iSfdV72gEi6MZi5F90M8yZTEIyqjCcot2DaBb0H5BbaI2UmHbqANth+UfZT+iIzbBajCeXvv8AkisBjHNOlxjo4iQY5O6jutSFo4fNBKKkiKQ8cL8SadVCpAZUMGbhrjzvu07H1QvFuSPqO8QaC2NEgwKd58zdxzv3CTm4stgdFZjiUlgIJDhZw5OHfuk5YJRlygNYp6qXRRYjAPBv1vFwe4/RTYfBkEO2I5zv7I4YgPkkgTeO/otBWaTGoAehK25yrrZoscE7sKrYx7sK2m+YZUJZI5ObJAPqDZL+LrF75ThVzNhoFp0ubykcwOnIpRYz/UHY7IPHbd2qL8hJUkxjy+g1lA6obq6mNhKUgZKtM5x+rTTGzZ+ZhTZXw+6z3tgch1Vx+icpPsHK+bUY+joHwgyXSTiHw2RpZO5HMjtK61/HAc1xvLqrqcQSrM8SvaLpLJNylaAWOtHTGZzTLtOsauhICPp1QdvmuHY/il99IA6mBdM/w94xLh4NUkuJJY7t09VUecfsE8a9HTwshaUzIlbhOR+2xZnjl5K2KipvBJCBpWQ9e2Qq/EUQOqsy1BZizyrPJGi49iVxBXLZI9ilvNM9OgCb3/JH8RvPiNbNnT9Eh5ziP9YtB2t9EGHH8jGHUFZ1HH4PRldIc3NDvn5p+qruHJ8hmIiO11bY3GMfhAd2spwPZoj7KhyQwAdjtv7XTzVaEO7PfjFix4dClAkvdUPWA0Nt6kn5Ll/iWsmX4g5ocRiS8GWMaGMPUCZPuUqkwmI9FoIZsVA/E3W7K3VCmoOy0slFlhqQ0j0U9OlCnoYeIReFwmpwCTlloGmwP+GnkoMRhYEhMwwcbCfr9AgKzHaogybRpF/RZRztsLg0K2Ip/ogXWKcMx4dradRpxae8eiUsUwixH76pqM1JGiTRvSrgROy8qYts2bKDdU6rNSsuw1mLjb5KWpUAM890DKbcg+H2JxTW1NBaw3aT5S4dRP8AL3QylGCuWi0nIK+HHCAxVfxaommyCAf5jy9gnji/L2s0wAO22yYcgwlLDNbRaA0wBvuef3S9xhjQ50dDHdcfJkeWdjcFxVFCKNrFaVMOTM7LYYgNFyl3iHiEOBp0jb+Z3XsFtjxubpFSlWwfMce01gxt2NsT1PP2T5wTlbXkTvuD3XKGbhdb+H+Kh7J6QmPJhwikjPHK7OkV6T3U4Y6HbSfqrGkCAAd0NR37InUsMWtmc36PSUPh/wARPzRDlq1i242wCRVGd4nS09grVwSnxHVO3dZ5nQcFbEzFNJLqjpvPsuf1fPiHdNX7Cf8AO8YNJA6JDw3+48nkT9lp4i22HmekPeFxuug2k1suPl0jmf3CixzfAplhIkCXnubho7SQSeaG4bxXhg1THRpPLkUNXFXFvimJaLlxsCT+aZbE6KyvS1MultwvHRdGxHw9xOmX1aVMATu5x9xASfi+HajCdJbU5+WQSOZAO6OMq0WirIQ/h9vopql1ppWpY1UaRdDQCSfnPRWzcrNGJ8zhBc2QGtH97t/YIDIM2LhqoN1VnHQ0RZkDzPPzACbss4d8YDxA6pSbLjy8Z43e4/0NIPyXGk5XQ7jwpR5z6FzE5tWxId4WmnSpCHVG8yZhrZ5mIEBL5w1Q/wC5UeSNpJMJqzzG+bw2tYxjYDWNECdMkn0aW/8A6KX6zvqmY2kK5cib+oLT8SnOio4c9zf1VfmtTxbuAD+oAE+oG6si9AYstP4rdD/lbRW7oFSfsXH7kLxrkRXpHV1HIjmojSI3Ee62CL3gnL21sbRa+7GnW4dQzzR7rqWe8cPDvCpANixPTsAkD4asb49Vx/EKR0+7hP0VpXpl1Z081zfIfLJT9DeGP1svKObucBrdPrulnOMwLaj9RJjY9jyTRl2WFwAG5+iPzL4eNxFMhxhw2I3HT2WWKcYy2HN60clx2ZufzgdEGCrTiHhSvg3EVGy2YDwZHaeiqKb114SjVx6E5XewhhXTOAaocWwbhcxYnj4eYaqXamtimN3Gwne3VYeXXC/wPDbdHbKGNAAkge6OZUC5djs3q1W1BTaKrGbuIAY08hPM9lf8IcLVdDaterVDj5hTa8hjRyBHMrnQk+zbJjUe2Oy8ErGshY5N37FTHlLedgEGyvqjkt5zVjqsckkwo2JObtsUhYp0PIHNPme4qRDdzyH3S3geFqlYuqOa4NYWtjYuJE2J5TGwm618ZqLdh5txIsuaa7w02psAgTv69V0Xg+g1jX1Ts06QD2Ek9gg8u+HTWMa8ud4kXptPhi/JzrmArKlh24VlTxdIY7djahfMiOYsryZ42BHDKSK7MOKxiZGmGB02BvBsCdhY7L3/AMTLW1dUMcWkgAQBMmIvKK/8tQw9H/44JAl2mLAne+891WY/iunXbpBAeP5HkMN99DjYjcbyijNS6M5Y3ETviBlAw+LdpHkqAPEbf3fW/ulbxQnfj/FtfToMDg97GnWQZiYgfRIuoJ2D0B6Hn4PYIV6jmgWaAD3EyfnYLq/EFcYfC1NtoEWF/K1vYBKHwU4XfhqVSrUEOqhpbe7RJ8p7mAUT8YMy0YcUwR5z9Aefz+i52nNuPsanJuk/Rz8YovdrNp1ujoXGULVryUNTxEEATEQPVaOqjWORix902ob2KtWySrWKFrPkQVtXqw6CtajxH2WqiqIisxYPUkdJ2QcBF4uoJshCozQPynMTQqtqDlYgcxzTXhs8ZUdqDr8x0SKGqSk4gyDBWOTDGe/ZrHI46O2cN51TpklxG33T5lGIbWpCo3czfuvmH/yFSPxu+a798LWf+rpEmS81HE+riAPokM2B41ys05qRZcR5KyvScHCWuBDhA+Y918/Zlkz6WIfQAcSHQ3qRyIX0PVpvbUmxpabj+lzf1BPySXxhgtDhjKbQXUtx2Jv8lnhzvG3/AKH8fLsquFfhoBpqYkydxTGw7u6+iueI8D4WGIpucwC50wBBIkdrc1a8M523FUQ8WMkEd4XuetPhuuJANgJm2x5JHJmnLJ9v0dxwjFUD5VxBhn4elQpjRJYwtcBF4kg87810Cg2AF86GsWyR+E7jourfDniapiB4bhIptA1Hcxa/qukotPkJZoJdD0SoatWykceqErk8lpJOWkK3XZHVcSLXQjsqafxgu9bD5BGMDun0XmIMC5vyAG5RQx09mcpfhVYmgwamtDQQLWgdLxzha5ZTYxzmyD4YBub+eZd9AFBjseKfnqEW2BsENw5XbiKFappk1HuDhzDWkAN633W1fgCb9m+Ny17ydGIq/wDEBgPSASIKW8y4YxBkmzf6qtYH3PRW7cm8F+ttSsafNgdJb6f1BVXEeMpeA8U8YSd/Cc1skzsdiEi+SdUjoQp9MW3F7dbXOZa3kdZ3pZB0sSKbw5wDhI1NIsWmzgfznso24hp/mn0FvmqzMMaHeVvWSevQJrHBuQORpLZdcZcPilekSWOAc0G5h3dI5cuivJxGWl9tdGGu6lp29gVzZ7TJTcOqfoUPqLAt06psNweWnfl6rlfxFxb6tOq9zpa14bTFgGtJt6k9U0VOLSzA0awaAatNsDcNlt5XL+KM5NRsOMlzvQWFzC5+CDTRs3dsqcNiCY+Z7LYV/wDUbAmD+5QNKppaepVhgaP83IC3r/0uk3oyZrjT79SghXuj8wJMx+wqulY7KJlo2dTHdR/w4iSbfX0HVGage3RD1CQoyyE1JtsOXyG/Ur1i8c2f3C9wzJIGyohvC6v8N85qMwdRp/BSdIIsfMNRb22PzXKRWgwDMc+vonn4eZ2GvqUHXFZsAf3gd+xKW8qN43Rrif2OvU8zY+lSqtJ8Os1kHYjX+EnvNiqoYljMTVwj9q1PXTd1LAQ9h9od7FLHDVdz8urUdXnwr3MAm+mdbPqHIfi/NNNfBYlpmSHQejm+YfmFyuFZOI5Vxuyny7NHYHE1WAnQTYbc+SuMfmdapRNRrS2m6wJOkuP9o5jurvK+FqOJecXVYXaz5KZ/DpGxIG59bIH4h+SmwNGnsOQPILeWOMpRbW2AszTcV6EmpWlh7mCF0r4TYd7Q4x5SJce/IJA4ZyR+LrNpizZkk8hzXesqy9lCm2nTAAA6bnqe5Tbx1oWy5rYY4LRrL3jtAWz7XKDrBxPl26rVRoWbJK+J0jrCratYvIJHZTvwxjefZUfEuKdTpO8Mhrh5SemqAQ3q6J9FNgoVOKMx8Wq5gI0tsYMjvJW/A+akvr0Q7S0jUwxzFiR62S7VcXHw6d5tI78h6r3HMdhHwwjWwtEjrALh6KVYQ5ZniKzP9sFzAYeWed7R1DeSUMXmWFc9z6tOq942a8AT/wAgIPzWuK4o8QmCabrTeAffmqrF481Nzq9fMfmUPxcnsOE+IHja+onS0U2n+UfkEA0iYCmxBsTyQ2BCbgkkVKTfY58LU3GlXaAdLqb5gTcbR7hJdWkZK6vwSNOHqixI0x/yLC4j0uFzGuTqMt5lBB7YBBU4kr/www2oGkHagCAS3cwDvEkmO68zSs2pTpPY2NPlfufMep77qlovJAm0ImnWIbpk6SQSOpHNSkbWaU2yRG6sMBTubn7b9EJSHmEWMq1w9PS2/wCKZKIBkdfY3QT7G37CKxLPmTAHXeT6ISuQ0RzV2WjQVAL9VEZddavkqRhgdT05KrLMZRuBKiI0kmdlIMTeeqh/iQTBHp1nrKoh7WqWbHIfdFYSuRBFiLz+iH1BbtUIN/CGfCjUqNqOhtVpDnbiQZBM89x7oV+YmtXoMPnY1w9ILtvklwuOybPhtlBrYxhI8tMa3n0s1vuSsJY4puZp8j4cTteLrtpUiR5WNbPQAdB+i5NxBnDsVV6MaYaOvcqw4lx9d1QsqFwAJ0siGgdhsfVU2Ep+YBZpKrZS1sceBMDpqdOZXUg+yReFsP8AzC31+ya6tZwH8x9j81dswfYRUeD+In06rX+MbsPMejb/ADKBADhL3ER1t+wpaDxpOiY/qIgW6T+JWtdlM0zHGljb2c78LR+ZnkN1zTiXO/HcKdM/6bJl39bibkf28p5o7i7P9T3UqZJm1R87gfyt6Nn5qnyLKHYmr4bbAeZ7o2H5FEXQfwngRrdUP4aQ1Sf6v5R87pXzvGTUdebk+5Mp34rxbcJh20aZgX1Xku6T7rmJOolx53WsF7Ia1KUh0x191c4LB+PS8SmG+IwedoEEjk4D8PZVjrUyT1+yt+AsS1r6mr8PhmZMcwjlpWQV8xe6SDYDkFPlFRoe3V+Gbq14zywsc2oRAeC4Nj8Im0qnwFLUfl+ikHcbLZ0fI3kUKv8AcXOB9ae3yaudYmt5jC6RlbtNKrOwBj1DAPukCpgy4lwBgk8uhj7LKD2wBZpUTaef6Kd9GBKkrU72WV3XjkLfK62o2BqRgqwOOm/Pe6rS4LZolUmQObXMTMk29uiDLvN+49FqwkGx2UrKWpwv3U7KNCCVHUsrCpRgjnzQ+IpfNSiWBwt20p9luW2upWW/yokWDaLqekV65w2I9FCXKMhc8PZOcTiKdIEDUdyJAgE8u8LpeEyx2WMimWkvM1KsTJbswT+EDfqUF8NMm006dZwu8yDsQNUD8irjizMAzXTeHBztMGLAgn89knlm269EXYsZhjXV6hLnF3YnbsOis+HqNNrwXQPVuq6qMNU0n9lW9HMmAXcGjrsq2HLrR0rK8TTDPLED+2Pl2QGZcRnWKVK5NgAJJ9OqUMXxx5dFBpPLW6fy5qw4F1GuajjqdpN7CJ6dEdaMa9sYcJk9RxNTEEhjb6J37uiwVXxNxPqYWMOlu07W2V1nOL8Sn4YtqIBO0CZPqqzDcP0wdZJdGxcZj07qMlrtitgOGnVXtkEB5tNjA8xKdP4algaB0gTHmJ3NuaLoVGNMyHWJHW5F1znj3ijxHGjTMgHzH7IkrBe2LefZm7EVS6bTbkgDTMAKajheqPw2Eu5xs1ggdzzWvJJUEVmbM00g3uFJwtVDatPVcFwa4dJO/wA4QOdVyXAe/wC/ZbZO8th3RwP1hX3Aqhy4pzdrJMNcRDS03DmukEDpYJNymu1lSd2z9BsfyUnE2K11SRtse9zCqqNW6mONR2EzpNCvrw+kAOL3kT0iOnWEFSw5pjRExN/eUfwjhJpUyRsSfwyeiucZoDyPINrGJEgGDfdLye6RUUjkeJo6b7myBNGQVixOBg/giV74S9WICGwoi5RODo8/kvFiJdgvokqG30QxdM914sVsiImMk+6INOAvVihZBoMTKi8OXFqxYhZZ2z4fVdWX0XHdjjTPoCYITJm+DpVwG1WT0cPxC3fdYsXMk9k9nPeLMBTwwaKZqanXuQRH6pYpvJd5iT6rFibh/JdjPRwQDGundN3CdB28iDbaVixZop9F9mdIsYTM8+n2W2EwfkaS5xJaCeQusWLCbdgLoS+Ns5fhy6mzmdIdziEg4dkuvJ5rFicw/wAlPsNpugiN5gdr7q7zLBCmzTJIax1Q2FyOXzKxYo+wjn+Lqkmet0ZlNw4fvdYsWz6IC48+dDB8QV6sVroh1TIazauFZVAcNJDS0m0k8kh5/UD8TWdBEvPOdrfZYsSy/pkP/9k="/>
          <p:cNvSpPr>
            <a:spLocks noChangeAspect="1" noChangeArrowheads="1"/>
          </p:cNvSpPr>
          <p:nvPr/>
        </p:nvSpPr>
        <p:spPr bwMode="auto">
          <a:xfrm>
            <a:off x="51609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60" name="AutoShape 14" descr="data:image/jpeg;base64,/9j/4AAQSkZJRgABAQAAAQABAAD/2wCEAAkGBhQSERQTExQUFBUVGRcVFRQXFBcUGBYXFhQXFRUVFBgXHCYeFxojGRUUHy8gIycpLCwsFR4xNTAqNSYrLCkBCQoKDgwOGg8PGikcHBwpKSkpKSkpKSksLCkpLCkpKSwpKSkpKSkpKSksKSwsKSkpLCwsLCkpLCkpLCwsLCkpKf/AABEIANYA6wMBIgACEQEDEQH/xAAcAAACAgMBAQAAAAAAAAAAAAAEBgMFAAIHAQj/xAA7EAABAwIEBAQEBAUEAgMAAAABAAIRAyEEBRIxBkFRYRMicYEHkaHBMrHR8BRCUmLhIzNy8RUlJIKS/8QAGQEAAgMBAAAAAAAAAAAAAAAAAgQAAQMF/8QAJBEAAgICAgIDAQEBAQAAAAAAAAECEQMhEjEEQRMiUTJhcQX/2gAMAwEAAhEDEQA/AEBlXSy391+vmK8p4kHpIQ2HcdFyd3e1zZaaZ23TXIj2FVMUBO/RaOxbe/e/Lugi+F4RG375qrZOIUMQO/PmsOImZ9ghNZ5rSbqWSg04o/8Af2UdTHX5fVD3WEKWQMo4mfvdetxHm+90JTYt9N1VkDvFK8NQwP8AK1aLXWUyjBJmVSjsJJ5qDD0lb4LDbFDN0RMIw9A9t1bYXCmLCZ3kAqbAYK2yuMOxrBLiGt5k2A9Ss/8AWC5/gJhMpkzA5ckccibzaPYCfnCCq8a0WBzWgkjY6fKfRVL+P602AjlZVyj0Wsc2rL92Rj+kRzkf4UbckaN2tPSQI/JV2XfEW4FZsN6gbf4TFhc2oYi1Oo0npcH5FaKmBLnHQu4zLQJIa2/KBH5KkxOBHIBP1fA7zB9FR5jhBEgKSXsuGS+xHxFIg2shKuIdNyfyV5jaKpcSxSMjRkLsSe6hqYiStXtUUoiIlZWPVTMrdyhG+qkDlERhv8Q6Nz+/dR+OV41y99kTSYFsqsPiJkdP1K3pO3kfVBYKxJ7o3r9PuszUhD1jXdVtoUbnclCzYGVqVhWBQhhKw7KaIUbxdQqzxhU4ehwFIoQOpuJWwZdDUHItgRgMNwe6vsBTuFR4M3TDlovdZyWyPoYKD4SzxBmhqOLQfI3p2VjnONNOiQ0w51h1jmfsl1+FOgb8pPql8s6aN/Hx2nIECx7UY/CQ6BygfdD4x0WQxycnSNpR4q2AvK2wWLdSe17TBBkLRzpXidS0J2dgyPN24qgHyNQEEdCosXTkGeaQuDMwNPEAbtdZw5LoePZ29VSdfX8F8kalf6KuY0RdLWNZBKbMxZ0hLePYJKzT2bIX64UACMxTbIRi1CRjmLbQvXLeFCM3avdZWFy1ARAMq8uo3cfUfVFgXNv3ClwuGhg7ifmt3UYvF42WZvQHUaUMDdT12Gdv3uoi1CyjxqlY2yhW7bK7ITLWVqDZaSpZVEoCwtC0WDdWigik1GUEE3dFU6kIgZIscKbq+y2pdLeGqK5wFWCEEuyl0bZ7V1PaJ6D6p84S4SGIwz9dtR8rhyjYhc6zggGecz7Lr/w7z1lTBUmts5o0OHcH9Ejnj7fQ3jk1Cl2UWZ8CPosdVnXpI1N030f1DrH5eiROKckfRcCRZw1NO8g9Pp819AVqpgwkLjbLKT6dyCWbBu7fsB2Syn8c1XRsrmqZxtYGo6tgTJLRImJ79EE8LsqSl0Iyi4ugrKcX4VZlToRPpzXU8TVDmgjYgEH1XIi2CAujZBi9WGa1xu0R7bj6Knp/9MckdX+EWOP7CXMaYsrrMandLuLcbrP2GuitxF0I1oRVdDArUs1cFsF7pWwZKslnjlgK3FNYKZCIEKw1GGsgch+qjqjpZWGWYthawFoI0xK1xgbeBdc1ZGp0zq/HcLKKs7dDbmETiqZ9roZ/7Kd0IPs1LO68IWSpsLhHVHBrBLnEADuVTpbZKshaFgZK6zw78MqTGB+I87jFt2g9O6ZqPClANgUw32A+y5k//RgnUVY3DxW1t0cDDVkEGOa67xBwjSgmBI7JTqcMtM6SAdgP8pjF5kJ/4Bk8aUetipBClonqi8bgXUyWvsfTf0QbE8mmrQrJNaYZRKPoVohVLHQiadRR7BD8wOuB2/JXHw+4hfSq/wANbTUcTMSQQ3eOYtsqAVJHfktcvxbqNZlZv4mODvcckvkgpRaZtjdOzrFPMa+MZXbQeAacAObqAfPQOEghVzeDMWKLmFtF7qhl1Rznam9uhTHkufMxDdbIaHtubCD0KraXGVPxKlIv1ACdUQNQs5o6rkqbWqOlwbKrPMrp4PCCnZzj+IjYu9DyXN8ULn/tN3FedCqRBkBKWJfdP+JfZh5SSikgZzp/JMPDWb6SabtnfhPQ9CqGm0EwiaNAtAeDsZ9v3+Sdk17EOPIZcfVuqPEVCUdXrzf3lVdeohjsqqBaxU2XZYaruQ6+ighMHDVAAucTtt+vqryy4xskdkdPh86o5dbq+p8HUWsk3d69ekI/DZM6uQGOi/WAEzVchbTZonlvM3XI8jyJqt0N4oR/DmmNyNrJ6+6XqzYcU9cQZe6mJvEGTa5CSaokk/YLqYJOUbsWnSfRDwcNdXQdtz903Z5h6bWnSB7fqlnhGnoa5xbB6k/ZWGOx5qSGjbn2XOyqUs1rpHWw6xKyjxbYB7qserDMDae8D5SqsOXRj0c7J/TCsJhS4wP2F0H4c5M3xC/fTDR9/wB90p4G1K0S7e14jqmPhjPTQtG5uTtuCl/J5SxtIPDSlbOutwOqD7AclOMMAIsD0m6pMbxvQoU2kkuLwIDdzIEn0VFjONg54qNbpbTn3EWBC5UMLSToYlldhfFmNaxhuB/nZcuxWaFrpFuQTLn3EbKwLhvtO3+Fz/H4mXdV0PGw62jHJlfobauJbXoO1QXNiDzSxVpQVtgMVym0Qp8fSgNd1lN44/G+P6Bklzjy/AO63ZUWsrVyZFQttZeVX8kLSBJgAk9Bv7K+yXg7FYlwDaTgObnDS0fPdBKUV2y0me5Pmj2MexrrHl6jcJgdkhe1tSm1plo1EaaY23JLvsmDA/CdrGiXEv5nYD0S5xNlNbDnRJLZNxNwFycslOf10dTDPjD7baKfMMP4YvE7QDP1VSWE3goptN1R8cym3DZOw09Mct+46Jn5FhSXbMJL5XYilkG+6s8Fdmn6d0bm2RnVqgX3v9UPluWvdUAZIi+rotJZYziZLE0wjCZTVqCGMcY9rGYN/QquzHLKtOz6bm+oT3TfiqIlpbUmNWsQYAsA4RCr8y4kNUeG+m5jhPlJ1WAuQeeykMxlKFMRmc1ZYPEloke/7+SsH5YyrtY9R+arMdlNSkTrEeYNkbOkSCPaFrzjJbBSd0hm4Uzfww6oSd/bryum5/ELatPxAWun6JMw2VyxrWO0i5537WVRhWV2vLWiDeQHSBeJuuJPFHNJyuqOtFLGlaGnOMwdUoviAI5/Zc+dUM/9pjzzHNaw09RNgZG085StqXV8ODjER8mSvRfYMkMba0A/RT0RTk63abTKoamcVNLWzAaB+QULaxduZWK8ab23Q4/MhFJJWaZ05ustbdouD9FWtpz81ZtbqMQD22PsmHLKNOzajA+mdwblh6tIuCOiZbWONHPcnOVlDg8ZBAG+w9dla1WAEODtUkD1PZW2dcDNpYZ1el5/wuY4GRpJg+wm6XMVhn0Ya8eY3aT0BiR2QxyRydBNOKLXFUoGoEEwBP2VZjcbpbEwSTN+8AeiEdmWkxuB15nqgnvNR0cytVGuwLfoKp4h9WWtaTaTHIDmZ29e6rag6i8wnNmWsoZbqt4mIqAE9abOQ/8AtJPslHHUS157occ1LroOWNxSvsIy6kSRP+SrXiE6fDZ2JWZBQaAakagwF0dx68lUY/HmtULzz5dBGwQW5Zb9RNWuOKvcjGVEzcH8F1MfUgS2k38dSJj+1vUqkyDJnYmsykwXcbnoOZK+k+Hcjp4WgylTAAAHqTFye53R5cvHS7FUiv4f4Bw2Eb/ps8x3qOhzvY8grU4LQQWk9wdlYyo6lGUlLbsNOjHNVfmeTsqxqH0+atQF4Qrlj5IuM6OV59wcKD9dOdPIQphlFTw2ENu+zeUSujVMODuJWzcOJBi427JepPRq5oU8Pwg3SPF8x7bKB+Rhr2hjQ0SJtylOtVtlW1iJROIHNkVXKGxt9Fz7jbKDTirTBDmEOaR1H2XQaeYBpglUfE+l7C3t7K2+OyR3oSqzWMqU6jRpp4hoqM/scTD6Y6QZhPQySniKIZVZqkAE2meTgeo+6UcTgP8A1tJ0SGVH6T0aXGyauEs1L6LWOjU2BJ5jkb/JOaasXk6Zy/P6NXD4ipRc53kNuQc03afcKvZinbyY6ymn4v4JwxDKw/A9ui24c2SQfZyQqFdw6kIvhTVobh5L9ljUp6iSfdV72gEi6MZi5F90M8yZTEIyqjCcot2DaBb0H5BbaI2UmHbqANth+UfZT+iIzbBajCeXvv8AkisBjHNOlxjo4iQY5O6jutSFo4fNBKKkiKQ8cL8SadVCpAZUMGbhrjzvu07H1QvFuSPqO8QaC2NEgwKd58zdxzv3CTm4stgdFZjiUlgIJDhZw5OHfuk5YJRlygNYp6qXRRYjAPBv1vFwe4/RTYfBkEO2I5zv7I4YgPkkgTeO/otBWaTGoAehK25yrrZoscE7sKrYx7sK2m+YZUJZI5ObJAPqDZL+LrF75ThVzNhoFp0ubykcwOnIpRYz/UHY7IPHbd2qL8hJUkxjy+g1lA6obq6mNhKUgZKtM5x+rTTGzZ+ZhTZXw+6z3tgch1Vx+icpPsHK+bUY+joHwgyXSTiHw2RpZO5HMjtK61/HAc1xvLqrqcQSrM8SvaLpLJNylaAWOtHTGZzTLtOsauhICPp1QdvmuHY/il99IA6mBdM/w94xLh4NUkuJJY7t09VUecfsE8a9HTwshaUzIlbhOR+2xZnjl5K2KipvBJCBpWQ9e2Qq/EUQOqsy1BZizyrPJGi49iVxBXLZI9ilvNM9OgCb3/JH8RvPiNbNnT9Eh5ziP9YtB2t9EGHH8jGHUFZ1HH4PRldIc3NDvn5p+qruHJ8hmIiO11bY3GMfhAd2spwPZoj7KhyQwAdjtv7XTzVaEO7PfjFix4dClAkvdUPWA0Nt6kn5Ll/iWsmX4g5ocRiS8GWMaGMPUCZPuUqkwmI9FoIZsVA/E3W7K3VCmoOy0slFlhqQ0j0U9OlCnoYeIReFwmpwCTlloGmwP+GnkoMRhYEhMwwcbCfr9AgKzHaogybRpF/RZRztsLg0K2Ip/ogXWKcMx4dradRpxae8eiUsUwixH76pqM1JGiTRvSrgROy8qYts2bKDdU6rNSsuw1mLjb5KWpUAM890DKbcg+H2JxTW1NBaw3aT5S4dRP8AL3QylGCuWi0nIK+HHCAxVfxaommyCAf5jy9gnji/L2s0wAO22yYcgwlLDNbRaA0wBvuef3S9xhjQ50dDHdcfJkeWdjcFxVFCKNrFaVMOTM7LYYgNFyl3iHiEOBp0jb+Z3XsFtjxubpFSlWwfMce01gxt2NsT1PP2T5wTlbXkTvuD3XKGbhdb+H+Kh7J6QmPJhwikjPHK7OkV6T3U4Y6HbSfqrGkCAAd0NR37InUsMWtmc36PSUPh/wARPzRDlq1i242wCRVGd4nS09grVwSnxHVO3dZ5nQcFbEzFNJLqjpvPsuf1fPiHdNX7Cf8AO8YNJA6JDw3+48nkT9lp4i22HmekPeFxuug2k1suPl0jmf3CixzfAplhIkCXnubho7SQSeaG4bxXhg1THRpPLkUNXFXFvimJaLlxsCT+aZbE6KyvS1MultwvHRdGxHw9xOmX1aVMATu5x9xASfi+HajCdJbU5+WQSOZAO6OMq0WirIQ/h9vopql1ppWpY1UaRdDQCSfnPRWzcrNGJ8zhBc2QGtH97t/YIDIM2LhqoN1VnHQ0RZkDzPPzACbss4d8YDxA6pSbLjy8Z43e4/0NIPyXGk5XQ7jwpR5z6FzE5tWxId4WmnSpCHVG8yZhrZ5mIEBL5w1Q/wC5UeSNpJMJqzzG+bw2tYxjYDWNECdMkn0aW/8A6KX6zvqmY2kK5cib+oLT8SnOio4c9zf1VfmtTxbuAD+oAE+oG6si9AYstP4rdD/lbRW7oFSfsXH7kLxrkRXpHV1HIjmojSI3Ee62CL3gnL21sbRa+7GnW4dQzzR7rqWe8cPDvCpANixPTsAkD4asb49Vx/EKR0+7hP0VpXpl1Z081zfIfLJT9DeGP1svKObucBrdPrulnOMwLaj9RJjY9jyTRl2WFwAG5+iPzL4eNxFMhxhw2I3HT2WWKcYy2HN60clx2ZufzgdEGCrTiHhSvg3EVGy2YDwZHaeiqKb114SjVx6E5XewhhXTOAaocWwbhcxYnj4eYaqXamtimN3Gwne3VYeXXC/wPDbdHbKGNAAkge6OZUC5djs3q1W1BTaKrGbuIAY08hPM9lf8IcLVdDaterVDj5hTa8hjRyBHMrnQk+zbJjUe2Oy8ErGshY5N37FTHlLedgEGyvqjkt5zVjqsckkwo2JObtsUhYp0PIHNPme4qRDdzyH3S3geFqlYuqOa4NYWtjYuJE2J5TGwm618ZqLdh5txIsuaa7w02psAgTv69V0Xg+g1jX1Ts06QD2Ek9gg8u+HTWMa8ud4kXptPhi/JzrmArKlh24VlTxdIY7djahfMiOYsryZ42BHDKSK7MOKxiZGmGB02BvBsCdhY7L3/AMTLW1dUMcWkgAQBMmIvKK/8tQw9H/44JAl2mLAne+891WY/iunXbpBAeP5HkMN99DjYjcbyijNS6M5Y3ETviBlAw+LdpHkqAPEbf3fW/ulbxQnfj/FtfToMDg97GnWQZiYgfRIuoJ2D0B6Hn4PYIV6jmgWaAD3EyfnYLq/EFcYfC1NtoEWF/K1vYBKHwU4XfhqVSrUEOqhpbe7RJ8p7mAUT8YMy0YcUwR5z9Aefz+i52nNuPsanJuk/Rz8YovdrNp1ujoXGULVryUNTxEEATEQPVaOqjWORix902ob2KtWySrWKFrPkQVtXqw6CtajxH2WqiqIisxYPUkdJ2QcBF4uoJshCozQPynMTQqtqDlYgcxzTXhs8ZUdqDr8x0SKGqSk4gyDBWOTDGe/ZrHI46O2cN51TpklxG33T5lGIbWpCo3czfuvmH/yFSPxu+a798LWf+rpEmS81HE+riAPokM2B41ys05qRZcR5KyvScHCWuBDhA+Y918/Zlkz6WIfQAcSHQ3qRyIX0PVpvbUmxpabj+lzf1BPySXxhgtDhjKbQXUtx2Jv8lnhzvG3/AKH8fLsquFfhoBpqYkydxTGw7u6+iueI8D4WGIpucwC50wBBIkdrc1a8M523FUQ8WMkEd4XuetPhuuJANgJm2x5JHJmnLJ9v0dxwjFUD5VxBhn4elQpjRJYwtcBF4kg87810Cg2AF86GsWyR+E7jourfDniapiB4bhIptA1Hcxa/qukotPkJZoJdD0SoatWykceqErk8lpJOWkK3XZHVcSLXQjsqafxgu9bD5BGMDun0XmIMC5vyAG5RQx09mcpfhVYmgwamtDQQLWgdLxzha5ZTYxzmyD4YBub+eZd9AFBjseKfnqEW2BsENw5XbiKFappk1HuDhzDWkAN633W1fgCb9m+Ny17ydGIq/wDEBgPSASIKW8y4YxBkmzf6qtYH3PRW7cm8F+ttSsafNgdJb6f1BVXEeMpeA8U8YSd/Cc1skzsdiEi+SdUjoQp9MW3F7dbXOZa3kdZ3pZB0sSKbw5wDhI1NIsWmzgfznso24hp/mn0FvmqzMMaHeVvWSevQJrHBuQORpLZdcZcPilekSWOAc0G5h3dI5cuivJxGWl9tdGGu6lp29gVzZ7TJTcOqfoUPqLAt06psNweWnfl6rlfxFxb6tOq9zpa14bTFgGtJt6k9U0VOLSzA0awaAatNsDcNlt5XL+KM5NRsOMlzvQWFzC5+CDTRs3dsqcNiCY+Z7LYV/wDUbAmD+5QNKppaepVhgaP83IC3r/0uk3oyZrjT79SghXuj8wJMx+wqulY7KJlo2dTHdR/w4iSbfX0HVGage3RD1CQoyyE1JtsOXyG/Ur1i8c2f3C9wzJIGyohvC6v8N85qMwdRp/BSdIIsfMNRb22PzXKRWgwDMc+vonn4eZ2GvqUHXFZsAf3gd+xKW8qN43Rrif2OvU8zY+lSqtJ8Os1kHYjX+EnvNiqoYljMTVwj9q1PXTd1LAQ9h9od7FLHDVdz8urUdXnwr3MAm+mdbPqHIfi/NNNfBYlpmSHQejm+YfmFyuFZOI5Vxuyny7NHYHE1WAnQTYbc+SuMfmdapRNRrS2m6wJOkuP9o5jurvK+FqOJecXVYXaz5KZ/DpGxIG59bIH4h+SmwNGnsOQPILeWOMpRbW2AszTcV6EmpWlh7mCF0r4TYd7Q4x5SJce/IJA4ZyR+LrNpizZkk8hzXesqy9lCm2nTAAA6bnqe5Tbx1oWy5rYY4LRrL3jtAWz7XKDrBxPl26rVRoWbJK+J0jrCratYvIJHZTvwxjefZUfEuKdTpO8Mhrh5SemqAQ3q6J9FNgoVOKMx8Wq5gI0tsYMjvJW/A+akvr0Q7S0jUwxzFiR62S7VcXHw6d5tI78h6r3HMdhHwwjWwtEjrALh6KVYQ5ZniKzP9sFzAYeWed7R1DeSUMXmWFc9z6tOq942a8AT/wAgIPzWuK4o8QmCabrTeAffmqrF481Nzq9fMfmUPxcnsOE+IHja+onS0U2n+UfkEA0iYCmxBsTyQ2BCbgkkVKTfY58LU3GlXaAdLqb5gTcbR7hJdWkZK6vwSNOHqixI0x/yLC4j0uFzGuTqMt5lBB7YBBU4kr/www2oGkHagCAS3cwDvEkmO68zSs2pTpPY2NPlfufMep77qlovJAm0ImnWIbpk6SQSOpHNSkbWaU2yRG6sMBTubn7b9EJSHmEWMq1w9PS2/wCKZKIBkdfY3QT7G37CKxLPmTAHXeT6ISuQ0RzV2WjQVAL9VEZddavkqRhgdT05KrLMZRuBKiI0kmdlIMTeeqh/iQTBHp1nrKoh7WqWbHIfdFYSuRBFiLz+iH1BbtUIN/CGfCjUqNqOhtVpDnbiQZBM89x7oV+YmtXoMPnY1w9ILtvklwuOybPhtlBrYxhI8tMa3n0s1vuSsJY4puZp8j4cTteLrtpUiR5WNbPQAdB+i5NxBnDsVV6MaYaOvcqw4lx9d1QsqFwAJ0siGgdhsfVU2Ep+YBZpKrZS1sceBMDpqdOZXUg+yReFsP8AzC31+ya6tZwH8x9j81dswfYRUeD+In06rX+MbsPMejb/ADKBADhL3ER1t+wpaDxpOiY/qIgW6T+JWtdlM0zHGljb2c78LR+ZnkN1zTiXO/HcKdM/6bJl39bibkf28p5o7i7P9T3UqZJm1R87gfyt6Nn5qnyLKHYmr4bbAeZ7o2H5FEXQfwngRrdUP4aQ1Sf6v5R87pXzvGTUdebk+5Mp34rxbcJh20aZgX1Xku6T7rmJOolx53WsF7Ia1KUh0x191c4LB+PS8SmG+IwedoEEjk4D8PZVjrUyT1+yt+AsS1r6mr8PhmZMcwjlpWQV8xe6SDYDkFPlFRoe3V+Gbq14zywsc2oRAeC4Nj8Im0qnwFLUfl+ikHcbLZ0fI3kUKv8AcXOB9ae3yaudYmt5jC6RlbtNKrOwBj1DAPukCpgy4lwBgk8uhj7LKD2wBZpUTaef6Kd9GBKkrU72WV3XjkLfK62o2BqRgqwOOm/Pe6rS4LZolUmQObXMTMk29uiDLvN+49FqwkGx2UrKWpwv3U7KNCCVHUsrCpRgjnzQ+IpfNSiWBwt20p9luW2upWW/yokWDaLqekV65w2I9FCXKMhc8PZOcTiKdIEDUdyJAgE8u8LpeEyx2WMimWkvM1KsTJbswT+EDfqUF8NMm006dZwu8yDsQNUD8irjizMAzXTeHBztMGLAgn89knlm269EXYsZhjXV6hLnF3YnbsOis+HqNNrwXQPVuq6qMNU0n9lW9HMmAXcGjrsq2HLrR0rK8TTDPLED+2Pl2QGZcRnWKVK5NgAJJ9OqUMXxx5dFBpPLW6fy5qw4F1GuajjqdpN7CJ6dEdaMa9sYcJk9RxNTEEhjb6J37uiwVXxNxPqYWMOlu07W2V1nOL8Sn4YtqIBO0CZPqqzDcP0wdZJdGxcZj07qMlrtitgOGnVXtkEB5tNjA8xKdP4algaB0gTHmJ3NuaLoVGNMyHWJHW5F1znj3ijxHGjTMgHzH7IkrBe2LefZm7EVS6bTbkgDTMAKajheqPw2Eu5xs1ggdzzWvJJUEVmbM00g3uFJwtVDatPVcFwa4dJO/wA4QOdVyXAe/wC/ZbZO8th3RwP1hX3Aqhy4pzdrJMNcRDS03DmukEDpYJNymu1lSd2z9BsfyUnE2K11SRtse9zCqqNW6mONR2EzpNCvrw+kAOL3kT0iOnWEFSw5pjRExN/eUfwjhJpUyRsSfwyeiucZoDyPINrGJEgGDfdLye6RUUjkeJo6b7myBNGQVixOBg/giV74S9WICGwoi5RODo8/kvFiJdgvokqG30QxdM914sVsiImMk+6INOAvVihZBoMTKi8OXFqxYhZZ2z4fVdWX0XHdjjTPoCYITJm+DpVwG1WT0cPxC3fdYsXMk9k9nPeLMBTwwaKZqanXuQRH6pYpvJd5iT6rFibh/JdjPRwQDGundN3CdB28iDbaVixZop9F9mdIsYTM8+n2W2EwfkaS5xJaCeQusWLCbdgLoS+Ns5fhy6mzmdIdziEg4dkuvJ5rFicw/wAlPsNpugiN5gdr7q7zLBCmzTJIax1Q2FyOXzKxYo+wjn+Lqkmet0ZlNw4fvdYsWz6IC48+dDB8QV6sVroh1TIazauFZVAcNJDS0m0k8kh5/UD8TWdBEvPOdrfZYsSy/pkP/9k="/>
          <p:cNvSpPr>
            <a:spLocks noChangeAspect="1" noChangeArrowheads="1"/>
          </p:cNvSpPr>
          <p:nvPr/>
        </p:nvSpPr>
        <p:spPr bwMode="auto">
          <a:xfrm>
            <a:off x="53133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61" name="AutoShape 18" descr="http://3.bp.blogspot.com/-rv3bQqtjzkQ/Ta7mPeODOAI/AAAAAAAABb8/HzrcND3CJEc/s400/paix%25C3%25A3o-Jesus+aparece+aos-2-2.jpg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62" name="AutoShape 13" descr="data:image/jpeg;base64,/9j/4AAQSkZJRgABAQAAAQABAAD/2wCEAAkGBhQSERUUExQVFRQVFxcXGBgYGBwXGhoYGBUXFxgVFxoaHCYfFxokGRQXHy8gIycpLCwsFR4xNTAqNSYrLCkBCQoKDgwOGg8PGikkHyQsKSwpLCwpKSwsLCwpLCkpKSkpKSksKSwsKSwpLCkpKSwpKSksLCwsKSkpLCwsKSksKf/AABEIAP8AxQMBIgACEQEDEQH/xAAcAAABBQEBAQAAAAAAAAAAAAADAQIEBQYABwj/xAA/EAABAwIDBQYEBQMBCAMAAAABAAIRAyEEMUEFElFhcSKBkaGx8AYTwdEUIzJS4QdC8WIkcoKDkqKywhVD0v/EABkBAAMBAQEAAAAAAAAAAAAAAAECAwAEBf/EACcRAAICAgICAgMAAgMAAAAAAAABAhEDIRIxE1EEQSIyYRSRBUKB/9oADAMBAAIRAxEAPwCM2mijCzpnqpbcKBndGbwC8lNBI7MHAtn4LvkbslSxZMdSBN0bMR6T3Z5jgj06RPL3xRxRGgEJzAO9I3ZqHU8PukRc81PpuCiNhvNEY89FlGnYKstGWElMdiuXvmhMI3UoPv8AlVUmtk/GhoYXXJQ6jINlKaEjaeuv3TTyXEMY0yKykTPsqRRw5UujQAEwjClC5pZHVUPxXZGbSKK1smBARfRPbCnGdaQJIZ8uP4SxCOIXFg6KkZJuq2SakRC26U0xGaP8oalDe1V/bsRKugLncEEhSixN3AnjBG5URt1FYxE3E5lNWhGnolOVoHuLlI3Vy6bIGLFLiuDIUzcC4Ul5TR69kMuRMPRJuFPp4UHMKSKAsjYCuNIjRNjx8lbvww4SEgw4HAIXRivpsyJUqlRi57kTdE5p28OK3IIJ0myKKcdyY48E44kAe/NByZqGEEojXAa5d6jiqeKeHcFRUIyYcSdDZEGIMc1GognRHYyZRSTMGbUmdEcQOfS6iml3qXhqYmwuknCKdmscGk5BKWHw4KZTpoNbGBtgJ6Zd6MXWkhHsjxyunCmUgeTy6IpxEcydPuju+hfoYaHEkrhQA0RAScrDzlEDQNO/VM5NCcSM6mkhHe3guFNPHISlAD8tIpYYuVeZPijDivKOwSkZSRQ3guWqPREa6EQYqEnyyhmnKyCFGJ4lFptB1UcYQ2spFOg4BKzD91oiRPNEcxsWAKb+EceCMzA8XeSUa0R6pteJ0CgVQQrephxkPFV226vyqYy3nSG9NT3IrXZrI34pjbOMngBPij0totJADXEGRoI88uaomN8bn6mVYVxGHc79O7h6jrfuNJ0eZUPLbKcC1w2Pp1RNOo14EXblfLRS7lZr4E2EWU3Pc4kw0BsQAIMkLY08MYyVITttCTjRGCeN46wpLcJy99yLTpAXKo3YgFlMgZpopnh5qZujUJ4YBoEXNIWiMGjQHwUhtKM4RGOKK02y8Vz5M0npIHASjSJSvowjNKeCjHI/sHBEJzU0BS300goDrzVFOhHAj7i5TLcEqfzfwXxf0wTWjinCmq8YhL85Fs6S1ZHFFp0wVSNxXaI1ABPfkpDa5QMXDUVrVV0cadVNpYkFLSA7JG4ErWBcyjKc2jzR42C6EEBZH4gxRq4iNG9kfU+MrXYwinSe/wDa0+OiwGBdvVCTkNVDN+Corj2S8VThzQNQQfBTNo1A3D1JMA7tOeG8Wj03lAZUmrfK48RCD/UDF/Jw1MavxBPdTY6e6ajVzY1cki32WfwDS+XVqNc7fqVGggySQ1vInIzM8QBOi0nxNiHU8K8sJa5xYwOGbd+o1pI57pPksp/S3FsqOqumapYyTwbvGWAaAHcI4x3Kx/qZtJ9OhTDcjUBmf7miWtjW5Lv+WulaYJK5Uiw+BazzhjvuLoe9oJMkgFX0wFkv6f47sfLnswS2c5sYmM4lbAtTKarZKcGmI2qNU5r7pPlogppW0xRzaoTt9IGIgaUG19C0NlLvom6SOCG4JFJNmaY3eJTt+Em6uNLmmbFoUO5rkw7vPuCVRd+xuJ5YKhnP3wRmVc7qndijxXYnawptk5mw8CZ9F6j0A7Y22N6vUk/qynrYdLq+di157gKsVGHgYWoGOJ5JAovBiQc0ehieCohih0R8Nip1UpLehzU4fF207lOZjeKy2GxM6ofxD8Q/hKBfILz2WA8TrzAF/wDKEZSujcUxv9RvjSnSp/Ipw6o6C7g0C4B4uPD7ryqpjqlQyXHvPoNFBr4p1V7nuJNySTz1PNMOL0b4rrWL/Yy0arY2OqUiDO+0EOcycwCCY4ZLd7V2pTruw9VnapbhaCdHudvPa4aH9A7hxC8v2VjXDMyPPrz9VoNi4r5eJFMmaVY9kaBzhbzG7PAt4Bcs4fk7G3R67sNzTRhjWtIMktaBNtYFzbzWe/qmyKNEj9Qc8xyDWg+qnfBeKLagpv1FjxjQ8HC1uYUL+obzVa8tu2l2Dr+uAXD/AI4b4KMFqzJ1IN8AbKeXCq4QxrWlsN3ZLmXFyZAlbhx8UHY1ENw9IC0MaPt6qUR0SuVCyk5MCykjMYeCUOK4OdxSOSBQ+T0TW1DdOa2dfBPa0BStWGgL5Oa5pjRHkJCFuddGoAGTonfICLvAZoD9oMH9wRU2zNIM3Dhcojtu0xaSuVeLBSPCHYgqFtaqd1t9T9FLGAfvQYB6jxHcEDbeFc1rSV6UpQ9kUmV+FN+8LRfOhZmgVom4VxaCGzYazoozaoZEtr0SnXIUGXAjsnX35KVSpvP9viFy5JX0y0aLfD5T05dy88+N9sGrXLQeyzsjhbPxd5ALa13Pp0HvggNaSfC3mvK8S6XE+59+q6/i/ltmpXoYAYjiU6mwmzblEpUbCM3SB6D7rX//ABjGilSa3Jpc46knIkq+XOsYyRTYLYlRwBY47wvA4cW8xnBU35ri2HiKlJ29IEGcyY0sA62cK42JLagGXA8DoQjfGOCLKjMSBDH7lOoODwHwejm/+JHBcSzOcqf/AIMkaDA/EJa7eA7R3Hs4B0QSeUSOsJMfiN7BV7nKlJ/5gcTzuFndlVrATO5vtHRsPb/2uPgrvEPAwtdpiXsDW83EkjpkT3KG41F+wVbPQ9i7UZ8ikDbsNv0EKzp4phycPFeZbD2s8UmN1a0CD4WP0VzQ2rOat44zVpkmnF7N0HDqkcOSx9HahIs6OU3CKzar/wBx8VPwv2Y1zanJNfiQFjq23i2ziVFrbWnMlKvjK9sPI19fbbG6+Crq3xLnELD4ra53s4HBCwmNdzM+XNNHHG6M7o1lTbBdm4lC/FyVnztVozRH4sC5XSoqhNly7E81yz1ban7brkbxgqRhaeOIOZCkY/aZqtDSMgL++KF+BmFKZs0RMHuU5Sx3Yq5FTRYXOA4rZYHaDAGsjIQI9dFR09nftB7x9lKZsl4gi/cfcKeaUJ9spFNGto4hkQCJFs72sfREDuVlm6OGeyd0EzlCnbOp1xJN5568bry54YvZdBviiv8A7FW5hvm9oXjlV3n9V6x8Uh/4KrvNizb/APMavKXt/T3L2/8AjoqOMWRZbHo7xcf2adTH3WqdUAqbxMDdHoAqf4Wwc06zuLo/6QT/AOytcZhyS0fubI6tifVS+RJSyOIy1sIXAneGRNsx6rU1d2vhi1+6Q9oETFwQf1f2wWg5qi2aOzBHJW+x6+6TT0JkDn7t4Lhcqeh0iXsv4awwFg09Hu3hbd/VPaEGMtQrzA7Fw5Ia+iHtJtvEmCJznUSdNVEwzCKotnY25QVd4SkDUPTzv9Al5tvbA1RncRsL5WIeykxxpt3XANk2ImJ8RdWez9iVoEsflrA9QrvYrvzMRP76fgKLM/NWVWr1VlJxWic58ijpbHrftpjq4GD3NVftuiMOzeqGlJyaGkzcAnTK/BaluKhecfGe1nV6u64BjWWAjtHmT9EIq3bEM47GTUc4QQDbpOnDorSltcbsFoOlgAY6xdVv4LgY801lETAzVpZI/QbYDG1ZdYW5+Polo7RcwWmDnfMdFK/C5STHDJOdhmG0fyl8ifSMVdbGEkwDrn6ptbGlwAI5TESrQtaMgAklqdZl6F2Vm+/hNtVytTiBoAAuReVegbKqlTPEjgpdNxac/qlZhjM/RHdQdF2kDopSdoeKJeFqgjOVOoPb38MlTUCQlfUJyK5XFWUTND+KIP6QR4+mSk0nznAHK2qzFPFuZxU6ht2P1AH1VIQx/aM+X0G+MoGArXdcNGc//Ywrx55l3L+V7fhNv0iLgjzzzsvPvjH4SYxxxFCq11N9S9OIcybwNHNty0Xr/HlCKpE7f/YBsbFfLwnZI3/mv3gRk0gEHnMHwUlgcKRqfqdLY5Zi3K+WSBSwG6xoP6nhtuAIkDw9VKr1tylu6kSfG3n5Arlm056+2OOwW22C7zugz0BFvBTsLtmnUIAqN3hkZCzGMp/kM6OP/e37Ksr4cAtIyJ+idfGhPfRlJo9t2RthrgBUzGR+61GDc2d4GQV847IrPbUIDnDdBIudF9DbKwjKlGnU3Y3mgkgkSYvkYXNl+LxdJmlkol7KBFfEzkXU3NjgaQHjLSp5KzfwhjX1Pnlx3t2puDTstLwOuvir0vTShpEW9hCAqjbvw4zEUzAAeLg/QwrLfXbxUHroZM8zxnw5UpPDY3jAmBYEjipOI+E6zGhxFzpAP8rfPcDneO9LUhw4/Rc8nIrpnkGOpFjiC2ITaeEcZMTzjp771ttofDO84kgaR0z11+6sdlbADQZy099yV5qVJbG4o81xNJ7TcQo/yHGCBZep434TZUNjHLl9SiO+DaRaA0QOKtHJL6QrUTyKoHBcvUq/9OabjM+C5WWRehNezGuAeZDxvAagieHen0sQyc3TrJ+kKswuNDi0EATfsybC+Wh6aJm0nn9U3Bg8DwIW3dFeKLR1GmXZkToII9Ej9ngzuuuJsbT35BVGFqGznZE2HGOJ4K0p4lpI7AdzE+V0r09h4+hKmFe0fptwkeXFRqtQHvRMfhA4h7SQBIO9oI4630zULEY1u8Q1l85N5vcxIBtFuaPHl0ah+6gbVZNOOY9ExmI38jDhnq0yLAHQxFjrqm4mt2e1aDdUipRdCvoHicfvOBiHExGm8RE9NfJRMc62c5meOk/+XkhUK+84ugWMN6nXqnY76geAhdKiouhGP2gz8to4UvPfKqMT+kchP/cVbbWP5buTAPF0/VU5dLiOLfWSr4urAFwzfzZ/c36XXobcdVp06IDnN/KbkSIPa042WK+HMGKtRhcJDA4nu4xzK1213mKfMO8nH/8AS5vlT/JJDx9knZu1n06Jcx5aTWeCRmbOdfpJ8QpmH+N67c3B3ULOUKv5L+VYH/qYUIu+yhOTsKimtm2w/wAfvntU2kcrfVWtD4ypOHaBb1v6LzhnRSGVOa53OSD40elU9uUnZPb6KXTxQdlB5heVDECeakYfaxp5OI74R8j+0L4/6eojEaLmV4yWBw/xc9okw4c81Y4f40Zk5pHQ/QoaFcJGvFXuT2Ywj0VBQ+I6Tv7o6yFJbtFhFnt/6grRhF9EpNrsu27S5hcqQ1wdVyt4kS5njDCPmMsS7MR0gGde1Pgrh2zXPBDjui0TM56+PkoFLECiIneeRDjbh+kHgIiyMzaROZ6Du+yXLyf6npQXssHbIhoG80wI4IFWk9kCD9+N0YY3h76KRhXk/wBroym/iD3rj5SX7DtL6BU6Ej8x8cm6cM+pyQ/wVGZJe7rGWuQvr5LsZg3sJ3QSOBz6eqq3Y0AwbEAdfYVoJvcWI/6S6mxqJ3txzmzoe1rpEIW1NkRSG6/e3CJGsRE80lGu9xG4CcojmfX+FcYXYtZwmBfidOPqmeSUHtgcUzJ4JsR3kpaglzR/qCtsV8MVqcndkAAW7yfDJVnyiKgBERJ8iunnGTtMlVFq/ZzX7rXfpcBvdJ+wVVtjYDcOGODiSXuZf9o/Scs4zWm3e00cA30CZtnBCtSDdZJHJ1yD0vHeo4c7i6b0Zx9FH8K4ZwqOO6dztDei2UxPUBaHaGHNQUw3OX/+p+qZ8PD/AGYA5y4xwzCl0MWGMY43ue+wkd8BTzzbyaHxogbNwYFWtRe60U3S3lGXj6q6dsrDRr3u9I7j3qlpYpoxTnbsNNEEt47rv4V1Tx9IwHMHrH+M4Uszdp/weCEGzqJAzjjPPPko79hNkxVvwI78xbL0U/8AAh0mm8HIwNRxAHuyqHVnNeQbGOPCBl3Bc8XK9MpSG1vhokndcPdo8VX4jY9Zl3NJHK6tH4wgZn+0cMzz5CFaYHaBOcOGoJ0ufBVWWUf2EcEYpzyLJhxB0Wi+INmNIFSmOIcOAF94+KpjsqpF2HwK6ozi1ZGSkhtDaLxqnP2i5RfkkGDY+CFuwYTqMbsHL2SXbSqfuPilUNwPABcrKgWiJWfvGPFTsJTmN7KIEmLencqzDuE++OqmYjHQ0DNxy5Af3DhqqSi/1RUmN2uQd2kS0/uHu6fW2/UpkBxN8nzeYgxFlnn1CDv71wcsxA0N0bY+LpO+Y2r2XOPZd/aP9P8Apvr6I/48aurNzNfsj4p3zDrkWJGRvmp1dlKo4FwBDbzHvgFgNj1dwEk3J79I6ZhaffO4G6m5vxXF8jAoT/HQ0XZeM2uAYYA1otAHL34o7NpON5N/Y981TYXCgCS7w+yMcYG2A8frK4JQTeixpMHiHE5Z3vyNz6KViNlYepBeAXAkTlprxGayztqEC5sOMeV0lDa29kT/AB14pYxyR2gNJmlxPw+xxlpg8Og9+CpsdsuowCWkXMcO5T8FtkA7tgba35a2BVpRxjXNLDB0m1x1jnwR5NCOBjsGN0Ef6p8XEx4yoW0qn5bf9/1afsrXamF+TUi4BuJ6hUO1qv5YOm+PRy6cX5zTFrigOGf+cOdN/kCVMYwOFzEAmffMqrw7x8ymcpDgO8AfVTMLiCRodT4LpyR0maL2ywwG0nNOYtnnpMcp5q3xb21acjd+aBIMC/Kc1lfndoj16fZTcJtMhwuAdZ4DTmueeJt2hrRHdtAQJ0z8Iy6O9FOweMEDhfvyn7D/AHSg7c2Q6q01KUuPARxJg6k92iq3Yk02QRBDQL+neRKqoRyR136N0W9XHbo3icuse81Ho7YqOYXid0EDOJM7uecToOaoMTiC5kE3cR3x/lBxFdzntZvEtaGwNBAgwMgV0Q+Kq2I5msfifmgsd8vfDZnIz+2+Zsc7WVJiCQ4g25HNOwrwJABAeHCOjTHfMeAQabrARllr/wAIOcckI41G6EybOYO9ckDzoEqeiRWYerJ8/Bd+IDw54sQBPTgCoOGrkFPNEE2MA3I+y7+CTHTB1q4NvRDpt3iNLq4pNa1hEfqtz7yqarTcxx9hPCSekZ9lpgRNUZ6Z38FqHPAhZDZLiXkk6Srd2LIMzkPpYc1w/IxuUkikGW9THQLe+SY2uXdOJ4/VUP4w+OvAcEjcXHoFL/HG5UXj61+f15fdArYo/wBhE5G1xxkqufiTE+lx3oTq9p1PD7J44Q8jSYKqTG8AS2TIOYjjwV/s7HgEEWysb6CB3SsDs7GkHMi8Geef37lfYba+5Dd3jfTgPOPFcnyPju9DxkjX7dwoq0g8Wc0TYZ5W4LB7aqflE/6h9futrszGfMY4Tm05cuCwu2Z+U/k76qXw0+dP6J5OiHg628+np2vVT8FjAOeY+yosDiO23keiXD4yPovWyYeRKMi2xWKAqHoJ+vkj0sTLbx9+qoK1ftFyJRxN8wg8Gg2a7B7Z3AASTxI45X7oRtrYZmKpFzYD2jxGpWPGP3YzzuJzVrsTapa79QAyIOovmT1hcs/jOD8keyqlaoDRwG6d4Xt4JTh2k9pv8/ZTMRQDXQD2SARkbEeqE5hHv3yT+RvZNoSnW3N0NAPakkibCNfFM8l1Rwv7sg1K3v6LdiNhgOUpFGq4qIzuuTcGLZQTEeCdTqXTHPy5FMXqUAs9/ebEotZwIDTwVXRrQpFWqDqouFMdOxabtypYyMkTFYnL3dRnCL802s+U3G3YA5qadycDNpUT5qeyqi4mssDiYAHkPupWHcHcB3Se9U9MEkBWWHECBry+sqE4pIZMsqGFYNI98CpFfHNpjdbdxDo1Okf+WfJR8Jh2iQbz70PmLqxBpsFmtyi97ECY8AuCbV7tl0mWuwceLB4IIAEZREAk9+iofifDFhrM4w5vMEiPfJX9DEh1nQRx16+JVb8XtPZcDIjdnPIzB5qGCSWXqrFntGKwbofcaG3cYQH03NAJyNvJSnM7YPQd9/sjbQZLOhHovb501/SILD7MLv1GJFoRXbIP9pvzR8O6QApLHFpzz9+qhLJJMokipwoAfDzuwLEj7eKVuLa1zi0ZkwTw93UnaVIOZvat9wq5tEy0cSPNWi1JWxHpmnwruw0m1h4ap4eDpb3P0QSzgdfT/PkmjFcRb39l5zVvQ9j6lO9+qFUp2AHAT1RPxGpOaj1cReAmimI6Avqc1yE9yVXoWimmyTRKxs+/fFc5d5MamlEBXQsMcXdnwRJloQzlCe02CDNYEJWORqLM+Caaco2ah4ejU8Rf377lEc6F1N90rjYU6LnD4+NRI0UylVm+QvfzjzVJTLnG2Q14Kdhx2rzleeXVcs8aLxkX+GxIAHaHs5eiftbF/kFok3vwEa9bjxVb8qmJndAz7Xp74JtZ27S7N2u8t3Pu5rjWJckwyeiuxH9vUfWfNSqlKWx3++Si1xIb1UuTr/C65dI5xtBkc4Rnu99PQLqXn79bpwFiPZUZPYyB/ItCG2gGm0/QKU10DiZ99yEXxPPL33+SKbMMOI4lc9wAgePdZD3fqlY4TE6x901GEe0m54cUCo+T0Clh3U8B04BRhT48k0RWID7+i5cWcDC5EZdFSCuN55prHJzHXC7qJHBKuBt3pQb++aUIm7ouyXPEa+81zn3RMOFTNKx90ILpQqzDqolWOB2U11PfLwf9AIBEfuJy7pzVc6/cmxeFmm1SYUyTXeJgEd2Q+6l4ZoaN8w6DItNwZAjgq0om+YMZHNK46HUiXRO+Tv3gAeefM811SpDxuOMDmbXy6KHSk655orBCVxDy0W1AUyJqOymN2xJjhEHTglonxMeQ8lXCpoZHuSjU35ibZjWVCUBbsmv0zzz5Lm1LySBy+iiVa9hc5xfxTaTCTc24kHwScNAJhd4eZQnPjOfcpheYF7TpZR950mCD/nVNGBie6sC21zy0QaVLePoozqkR0RcLiIM++FluDS0ZS3sLXtJ4W9+aHUqiAdITKtfeBvxJ7oQ6lYbsDTzt5fwmjF1sEpIVuJ5hcobnGVyt40LZGCUFIlhXALN04FNj7J0GNLoBQiUDyTQnDnksEUG/FK2nM8tU+pSnlJsmgQeR0SgaOgDxSEc080/fL2EjRf08FjA4lFpCbTlf+UjdUUUIE8ZCDYeh2Epy5wygGe4T9E5rhMjz68NUTCOie+e8HJMdGfPhCm3s1hXvDhEDqLHMJ1KBfp42lCYy/vqkqEt848JSNXoIevUExneU92KLhEDK0aDuUN75Tt/s9THvx8luAHIK+/XqhMJiL+7GUyd4mLZ+nqh79uv0TKILsOaoyzXTa9lGLvRPFXU8v8JuIAtFuhyg+mXviml0D18fLNPaNZt4+yo7rnPyWXZmMqMvmkXFy5Vsx//Z"/>
          <p:cNvSpPr>
            <a:spLocks noChangeAspect="1" noChangeArrowheads="1"/>
          </p:cNvSpPr>
          <p:nvPr/>
        </p:nvSpPr>
        <p:spPr bwMode="auto">
          <a:xfrm>
            <a:off x="54657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1763" name="AutoShape 15" descr="data:image/jpeg;base64,/9j/4AAQSkZJRgABAQAAAQABAAD/2wCEAAkGBhQSERUUExQVFRQVFxcXGBgYGBwXGhoYGBUXFxgVFxoaHCYfFxokGRQXHy8gIycpLCwsFR4xNTAqNSYrLCkBCQoKDgwOGg8PGikkHyQsKSwpLCwpKSwsLCwpLCkpKSkpKSksKSwsKSwpLCkpKSwpKSksLCwsKSkpLCwsKSksKf/AABEIAP8AxQMBIgACEQEDEQH/xAAcAAABBQEBAQAAAAAAAAAAAAADAQIEBQYABwj/xAA/EAABAwIDBQYEBQMBCAMAAAABAAIRAyEEMUEFElFhcSKBkaGx8AYTwdEUIzJS4QdC8WIkcoKDkqKywhVD0v/EABkBAAMBAQEAAAAAAAAAAAAAAAECAwAEBf/EACcRAAICAgICAgMAAgMAAAAAAAABAhEDIRIxE1EEQSIyYRSRBUKB/9oADAMBAAIRAxEAPwCM2mijCzpnqpbcKBndGbwC8lNBI7MHAtn4LvkbslSxZMdSBN0bMR6T3Z5jgj06RPL3xRxRGgEJzAO9I3ZqHU8PukRc81PpuCiNhvNEY89FlGnYKstGWElMdiuXvmhMI3UoPv8AlVUmtk/GhoYXXJQ6jINlKaEjaeuv3TTyXEMY0yKykTPsqRRw5UujQAEwjClC5pZHVUPxXZGbSKK1smBARfRPbCnGdaQJIZ8uP4SxCOIXFg6KkZJuq2SakRC26U0xGaP8oalDe1V/bsRKugLncEEhSixN3AnjBG5URt1FYxE3E5lNWhGnolOVoHuLlI3Vy6bIGLFLiuDIUzcC4Ul5TR69kMuRMPRJuFPp4UHMKSKAsjYCuNIjRNjx8lbvww4SEgw4HAIXRivpsyJUqlRi57kTdE5p28OK3IIJ0myKKcdyY48E44kAe/NByZqGEEojXAa5d6jiqeKeHcFRUIyYcSdDZEGIMc1GognRHYyZRSTMGbUmdEcQOfS6iml3qXhqYmwuknCKdmscGk5BKWHw4KZTpoNbGBtgJ6Zd6MXWkhHsjxyunCmUgeTy6IpxEcydPuju+hfoYaHEkrhQA0RAScrDzlEDQNO/VM5NCcSM6mkhHe3guFNPHISlAD8tIpYYuVeZPijDivKOwSkZSRQ3guWqPREa6EQYqEnyyhmnKyCFGJ4lFptB1UcYQ2spFOg4BKzD91oiRPNEcxsWAKb+EceCMzA8XeSUa0R6pteJ0CgVQQrephxkPFV226vyqYy3nSG9NT3IrXZrI34pjbOMngBPij0totJADXEGRoI88uaomN8bn6mVYVxGHc79O7h6jrfuNJ0eZUPLbKcC1w2Pp1RNOo14EXblfLRS7lZr4E2EWU3Pc4kw0BsQAIMkLY08MYyVITttCTjRGCeN46wpLcJy99yLTpAXKo3YgFlMgZpopnh5qZujUJ4YBoEXNIWiMGjQHwUhtKM4RGOKK02y8Vz5M0npIHASjSJSvowjNKeCjHI/sHBEJzU0BS300goDrzVFOhHAj7i5TLcEqfzfwXxf0wTWjinCmq8YhL85Fs6S1ZHFFp0wVSNxXaI1ABPfkpDa5QMXDUVrVV0cadVNpYkFLSA7JG4ErWBcyjKc2jzR42C6EEBZH4gxRq4iNG9kfU+MrXYwinSe/wDa0+OiwGBdvVCTkNVDN+Corj2S8VThzQNQQfBTNo1A3D1JMA7tOeG8Wj03lAZUmrfK48RCD/UDF/Jw1MavxBPdTY6e6ajVzY1cki32WfwDS+XVqNc7fqVGggySQ1vInIzM8QBOi0nxNiHU8K8sJa5xYwOGbd+o1pI57pPksp/S3FsqOqumapYyTwbvGWAaAHcI4x3Kx/qZtJ9OhTDcjUBmf7miWtjW5Lv+WulaYJK5Uiw+BazzhjvuLoe9oJMkgFX0wFkv6f47sfLnswS2c5sYmM4lbAtTKarZKcGmI2qNU5r7pPlogppW0xRzaoTt9IGIgaUG19C0NlLvom6SOCG4JFJNmaY3eJTt+Em6uNLmmbFoUO5rkw7vPuCVRd+xuJ5YKhnP3wRmVc7qndijxXYnawptk5mw8CZ9F6j0A7Y22N6vUk/qynrYdLq+di157gKsVGHgYWoGOJ5JAovBiQc0ehieCohih0R8Nip1UpLehzU4fF207lOZjeKy2GxM6ofxD8Q/hKBfILz2WA8TrzAF/wDKEZSujcUxv9RvjSnSp/Ipw6o6C7g0C4B4uPD7ryqpjqlQyXHvPoNFBr4p1V7nuJNySTz1PNMOL0b4rrWL/Yy0arY2OqUiDO+0EOcycwCCY4ZLd7V2pTruw9VnapbhaCdHudvPa4aH9A7hxC8v2VjXDMyPPrz9VoNi4r5eJFMmaVY9kaBzhbzG7PAt4Bcs4fk7G3R67sNzTRhjWtIMktaBNtYFzbzWe/qmyKNEj9Qc8xyDWg+qnfBeKLagpv1FjxjQ8HC1uYUL+obzVa8tu2l2Dr+uAXD/AI4b4KMFqzJ1IN8AbKeXCq4QxrWlsN3ZLmXFyZAlbhx8UHY1ENw9IC0MaPt6qUR0SuVCyk5MCykjMYeCUOK4OdxSOSBQ+T0TW1DdOa2dfBPa0BStWGgL5Oa5pjRHkJCFuddGoAGTonfICLvAZoD9oMH9wRU2zNIM3Dhcojtu0xaSuVeLBSPCHYgqFtaqd1t9T9FLGAfvQYB6jxHcEDbeFc1rSV6UpQ9kUmV+FN+8LRfOhZmgVom4VxaCGzYazoozaoZEtr0SnXIUGXAjsnX35KVSpvP9viFy5JX0y0aLfD5T05dy88+N9sGrXLQeyzsjhbPxd5ALa13Pp0HvggNaSfC3mvK8S6XE+59+q6/i/ltmpXoYAYjiU6mwmzblEpUbCM3SB6D7rX//ABjGilSa3Jpc46knIkq+XOsYyRTYLYlRwBY47wvA4cW8xnBU35ri2HiKlJ29IEGcyY0sA62cK42JLagGXA8DoQjfGOCLKjMSBDH7lOoODwHwejm/+JHBcSzOcqf/AIMkaDA/EJa7eA7R3Hs4B0QSeUSOsJMfiN7BV7nKlJ/5gcTzuFndlVrATO5vtHRsPb/2uPgrvEPAwtdpiXsDW83EkjpkT3KG41F+wVbPQ9i7UZ8ikDbsNv0EKzp4phycPFeZbD2s8UmN1a0CD4WP0VzQ2rOat44zVpkmnF7N0HDqkcOSx9HahIs6OU3CKzar/wBx8VPwv2Y1zanJNfiQFjq23i2ziVFrbWnMlKvjK9sPI19fbbG6+Crq3xLnELD4ra53s4HBCwmNdzM+XNNHHG6M7o1lTbBdm4lC/FyVnztVozRH4sC5XSoqhNly7E81yz1ban7brkbxgqRhaeOIOZCkY/aZqtDSMgL++KF+BmFKZs0RMHuU5Sx3Yq5FTRYXOA4rZYHaDAGsjIQI9dFR09nftB7x9lKZsl4gi/cfcKeaUJ9spFNGto4hkQCJFs72sfREDuVlm6OGeyd0EzlCnbOp1xJN5568bry54YvZdBviiv8A7FW5hvm9oXjlV3n9V6x8Uh/4KrvNizb/APMavKXt/T3L2/8AjoqOMWRZbHo7xcf2adTH3WqdUAqbxMDdHoAqf4Wwc06zuLo/6QT/AOytcZhyS0fubI6tifVS+RJSyOIy1sIXAneGRNsx6rU1d2vhi1+6Q9oETFwQf1f2wWg5qi2aOzBHJW+x6+6TT0JkDn7t4Lhcqeh0iXsv4awwFg09Hu3hbd/VPaEGMtQrzA7Fw5Ia+iHtJtvEmCJznUSdNVEwzCKotnY25QVd4SkDUPTzv9Al5tvbA1RncRsL5WIeykxxpt3XANk2ImJ8RdWez9iVoEsflrA9QrvYrvzMRP76fgKLM/NWVWr1VlJxWic58ijpbHrftpjq4GD3NVftuiMOzeqGlJyaGkzcAnTK/BaluKhecfGe1nV6u64BjWWAjtHmT9EIq3bEM47GTUc4QQDbpOnDorSltcbsFoOlgAY6xdVv4LgY801lETAzVpZI/QbYDG1ZdYW5+Polo7RcwWmDnfMdFK/C5STHDJOdhmG0fyl8ifSMVdbGEkwDrn6ptbGlwAI5TESrQtaMgAklqdZl6F2Vm+/hNtVytTiBoAAuReVegbKqlTPEjgpdNxac/qlZhjM/RHdQdF2kDopSdoeKJeFqgjOVOoPb38MlTUCQlfUJyK5XFWUTND+KIP6QR4+mSk0nznAHK2qzFPFuZxU6ht2P1AH1VIQx/aM+X0G+MoGArXdcNGc//Ywrx55l3L+V7fhNv0iLgjzzzsvPvjH4SYxxxFCq11N9S9OIcybwNHNty0Xr/HlCKpE7f/YBsbFfLwnZI3/mv3gRk0gEHnMHwUlgcKRqfqdLY5Zi3K+WSBSwG6xoP6nhtuAIkDw9VKr1tylu6kSfG3n5Arlm056+2OOwW22C7zugz0BFvBTsLtmnUIAqN3hkZCzGMp/kM6OP/e37Ksr4cAtIyJ+idfGhPfRlJo9t2RthrgBUzGR+61GDc2d4GQV847IrPbUIDnDdBIudF9DbKwjKlGnU3Y3mgkgkSYvkYXNl+LxdJmlkol7KBFfEzkXU3NjgaQHjLSp5KzfwhjX1Pnlx3t2puDTstLwOuvir0vTShpEW9hCAqjbvw4zEUzAAeLg/QwrLfXbxUHroZM8zxnw5UpPDY3jAmBYEjipOI+E6zGhxFzpAP8rfPcDneO9LUhw4/Rc8nIrpnkGOpFjiC2ITaeEcZMTzjp771ttofDO84kgaR0z11+6sdlbADQZy099yV5qVJbG4o81xNJ7TcQo/yHGCBZep434TZUNjHLl9SiO+DaRaA0QOKtHJL6QrUTyKoHBcvUq/9OabjM+C5WWRehNezGuAeZDxvAagieHen0sQyc3TrJ+kKswuNDi0EATfsybC+Wh6aJm0nn9U3Bg8DwIW3dFeKLR1GmXZkToII9Ej9ngzuuuJsbT35BVGFqGznZE2HGOJ4K0p4lpI7AdzE+V0r09h4+hKmFe0fptwkeXFRqtQHvRMfhA4h7SQBIO9oI4630zULEY1u8Q1l85N5vcxIBtFuaPHl0ah+6gbVZNOOY9ExmI38jDhnq0yLAHQxFjrqm4mt2e1aDdUipRdCvoHicfvOBiHExGm8RE9NfJRMc62c5meOk/+XkhUK+84ugWMN6nXqnY76geAhdKiouhGP2gz8to4UvPfKqMT+kchP/cVbbWP5buTAPF0/VU5dLiOLfWSr4urAFwzfzZ/c36XXobcdVp06IDnN/KbkSIPa042WK+HMGKtRhcJDA4nu4xzK1213mKfMO8nH/8AS5vlT/JJDx9knZu1n06Jcx5aTWeCRmbOdfpJ8QpmH+N67c3B3ULOUKv5L+VYH/qYUIu+yhOTsKimtm2w/wAfvntU2kcrfVWtD4ypOHaBb1v6LzhnRSGVOa53OSD40elU9uUnZPb6KXTxQdlB5heVDECeakYfaxp5OI74R8j+0L4/6eojEaLmV4yWBw/xc9okw4c81Y4f40Zk5pHQ/QoaFcJGvFXuT2Ywj0VBQ+I6Tv7o6yFJbtFhFnt/6grRhF9EpNrsu27S5hcqQ1wdVyt4kS5njDCPmMsS7MR0gGde1Pgrh2zXPBDjui0TM56+PkoFLECiIneeRDjbh+kHgIiyMzaROZ6Du+yXLyf6npQXssHbIhoG80wI4IFWk9kCD9+N0YY3h76KRhXk/wBroym/iD3rj5SX7DtL6BU6Ej8x8cm6cM+pyQ/wVGZJe7rGWuQvr5LsZg3sJ3QSOBz6eqq3Y0AwbEAdfYVoJvcWI/6S6mxqJ3txzmzoe1rpEIW1NkRSG6/e3CJGsRE80lGu9xG4CcojmfX+FcYXYtZwmBfidOPqmeSUHtgcUzJ4JsR3kpaglzR/qCtsV8MVqcndkAAW7yfDJVnyiKgBERJ8iunnGTtMlVFq/ZzX7rXfpcBvdJ+wVVtjYDcOGODiSXuZf9o/Scs4zWm3e00cA30CZtnBCtSDdZJHJ1yD0vHeo4c7i6b0Zx9FH8K4ZwqOO6dztDei2UxPUBaHaGHNQUw3OX/+p+qZ8PD/AGYA5y4xwzCl0MWGMY43ue+wkd8BTzzbyaHxogbNwYFWtRe60U3S3lGXj6q6dsrDRr3u9I7j3qlpYpoxTnbsNNEEt47rv4V1Tx9IwHMHrH+M4Uszdp/weCEGzqJAzjjPPPko79hNkxVvwI78xbL0U/8AAh0mm8HIwNRxAHuyqHVnNeQbGOPCBl3Bc8XK9MpSG1vhokndcPdo8VX4jY9Zl3NJHK6tH4wgZn+0cMzz5CFaYHaBOcOGoJ0ufBVWWUf2EcEYpzyLJhxB0Wi+INmNIFSmOIcOAF94+KpjsqpF2HwK6ozi1ZGSkhtDaLxqnP2i5RfkkGDY+CFuwYTqMbsHL2SXbSqfuPilUNwPABcrKgWiJWfvGPFTsJTmN7KIEmLencqzDuE++OqmYjHQ0DNxy5Af3DhqqSi/1RUmN2uQd2kS0/uHu6fW2/UpkBxN8nzeYgxFlnn1CDv71wcsxA0N0bY+LpO+Y2r2XOPZd/aP9P8Apvr6I/48aurNzNfsj4p3zDrkWJGRvmp1dlKo4FwBDbzHvgFgNj1dwEk3J79I6ZhaffO4G6m5vxXF8jAoT/HQ0XZeM2uAYYA1otAHL34o7NpON5N/Y981TYXCgCS7w+yMcYG2A8frK4JQTeixpMHiHE5Z3vyNz6KViNlYepBeAXAkTlprxGayztqEC5sOMeV0lDa29kT/AB14pYxyR2gNJmlxPw+xxlpg8Og9+CpsdsuowCWkXMcO5T8FtkA7tgba35a2BVpRxjXNLDB0m1x1jnwR5NCOBjsGN0Ef6p8XEx4yoW0qn5bf9/1afsrXamF+TUi4BuJ6hUO1qv5YOm+PRy6cX5zTFrigOGf+cOdN/kCVMYwOFzEAmffMqrw7x8ymcpDgO8AfVTMLiCRodT4LpyR0maL2ywwG0nNOYtnnpMcp5q3xb21acjd+aBIMC/Kc1lfndoj16fZTcJtMhwuAdZ4DTmueeJt2hrRHdtAQJ0z8Iy6O9FOweMEDhfvyn7D/AHSg7c2Q6q01KUuPARxJg6k92iq3Yk02QRBDQL+neRKqoRyR136N0W9XHbo3icuse81Ho7YqOYXid0EDOJM7uecToOaoMTiC5kE3cR3x/lBxFdzntZvEtaGwNBAgwMgV0Q+Kq2I5msfifmgsd8vfDZnIz+2+Zsc7WVJiCQ4g25HNOwrwJABAeHCOjTHfMeAQabrARllr/wAIOcckI41G6EybOYO9ckDzoEqeiRWYerJ8/Bd+IDw54sQBPTgCoOGrkFPNEE2MA3I+y7+CTHTB1q4NvRDpt3iNLq4pNa1hEfqtz7yqarTcxx9hPCSekZ9lpgRNUZ6Z38FqHPAhZDZLiXkk6Srd2LIMzkPpYc1w/IxuUkikGW9THQLe+SY2uXdOJ4/VUP4w+OvAcEjcXHoFL/HG5UXj61+f15fdArYo/wBhE5G1xxkqufiTE+lx3oTq9p1PD7J44Q8jSYKqTG8AS2TIOYjjwV/s7HgEEWysb6CB3SsDs7GkHMi8Geef37lfYba+5Dd3jfTgPOPFcnyPju9DxkjX7dwoq0g8Wc0TYZ5W4LB7aqflE/6h9futrszGfMY4Tm05cuCwu2Z+U/k76qXw0+dP6J5OiHg628+np2vVT8FjAOeY+yosDiO23keiXD4yPovWyYeRKMi2xWKAqHoJ+vkj0sTLbx9+qoK1ftFyJRxN8wg8Gg2a7B7Z3AASTxI45X7oRtrYZmKpFzYD2jxGpWPGP3YzzuJzVrsTapa79QAyIOovmT1hcs/jOD8keyqlaoDRwG6d4Xt4JTh2k9pv8/ZTMRQDXQD2SARkbEeqE5hHv3yT+RvZNoSnW3N0NAPakkibCNfFM8l1Rwv7sg1K3v6LdiNhgOUpFGq4qIzuuTcGLZQTEeCdTqXTHPy5FMXqUAs9/ebEotZwIDTwVXRrQpFWqDqouFMdOxabtypYyMkTFYnL3dRnCL802s+U3G3YA5qadycDNpUT5qeyqi4mssDiYAHkPupWHcHcB3Se9U9MEkBWWHECBry+sqE4pIZMsqGFYNI98CpFfHNpjdbdxDo1Okf+WfJR8Jh2iQbz70PmLqxBpsFmtyi97ECY8AuCbV7tl0mWuwceLB4IIAEZREAk9+iofifDFhrM4w5vMEiPfJX9DEh1nQRx16+JVb8XtPZcDIjdnPIzB5qGCSWXqrFntGKwbofcaG3cYQH03NAJyNvJSnM7YPQd9/sjbQZLOhHovb501/SILD7MLv1GJFoRXbIP9pvzR8O6QApLHFpzz9+qhLJJMokipwoAfDzuwLEj7eKVuLa1zi0ZkwTw93UnaVIOZvat9wq5tEy0cSPNWi1JWxHpmnwruw0m1h4ap4eDpb3P0QSzgdfT/PkmjFcRb39l5zVvQ9j6lO9+qFUp2AHAT1RPxGpOaj1cReAmimI6Avqc1yE9yVXoWimmyTRKxs+/fFc5d5MamlEBXQsMcXdnwRJloQzlCe02CDNYEJWORqLM+Caaco2ah4ejU8Rf377lEc6F1N90rjYU6LnD4+NRI0UylVm+QvfzjzVJTLnG2Q14Kdhx2rzleeXVcs8aLxkX+GxIAHaHs5eiftbF/kFok3vwEa9bjxVb8qmJndAz7Xp74JtZ27S7N2u8t3Pu5rjWJckwyeiuxH9vUfWfNSqlKWx3++Si1xIb1UuTr/C65dI5xtBkc4Rnu99PQLqXn79bpwFiPZUZPYyB/ItCG2gGm0/QKU10DiZ99yEXxPPL33+SKbMMOI4lc9wAgePdZD3fqlY4TE6x901GEe0m54cUCo+T0Clh3U8B04BRhT48k0RWID7+i5cWcDC5EZdFSCuN55prHJzHXC7qJHBKuBt3pQb++aUIm7ouyXPEa+81zn3RMOFTNKx90ILpQqzDqolWOB2U11PfLwf9AIBEfuJy7pzVc6/cmxeFmm1SYUyTXeJgEd2Q+6l4ZoaN8w6DItNwZAjgq0om+YMZHNK46HUiXRO+Tv3gAeefM811SpDxuOMDmbXy6KHSk655orBCVxDy0W1AUyJqOymN2xJjhEHTglonxMeQ8lXCpoZHuSjU35ibZjWVCUBbsmv0zzz5Lm1LySBy+iiVa9hc5xfxTaTCTc24kHwScNAJhd4eZQnPjOfcpheYF7TpZR950mCD/nVNGBie6sC21zy0QaVLePoozqkR0RcLiIM++FluDS0ZS3sLXtJ4W9+aHUqiAdITKtfeBvxJ7oQ6lYbsDTzt5fwmjF1sEpIVuJ5hcobnGVyt40LZGCUFIlhXALN04FNj7J0GNLoBQiUDyTQnDnksEUG/FK2nM8tU+pSnlJsmgQeR0SgaOgDxSEc080/fL2EjRf08FjA4lFpCbTlf+UjdUUUIE8ZCDYeh2Epy5wygGe4T9E5rhMjz68NUTCOie+e8HJMdGfPhCm3s1hXvDhEDqLHMJ1KBfp42lCYy/vqkqEt848JSNXoIevUExneU92KLhEDK0aDuUN75Tt/s9THvx8luAHIK+/XqhMJiL+7GUyd4mLZ+nqh79uv0TKILsOaoyzXTa9lGLvRPFXU8v8JuIAtFuhyg+mXviml0D18fLNPaNZt4+yo7rnPyWXZmMqMvmkXFy5Vsx//Z"/>
          <p:cNvSpPr>
            <a:spLocks noChangeAspect="1" noChangeArrowheads="1"/>
          </p:cNvSpPr>
          <p:nvPr/>
        </p:nvSpPr>
        <p:spPr bwMode="auto">
          <a:xfrm>
            <a:off x="56181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20" name="Rectângulo 16"/>
          <p:cNvSpPr/>
          <p:nvPr/>
        </p:nvSpPr>
        <p:spPr>
          <a:xfrm rot="21278970">
            <a:off x="256951" y="1903855"/>
            <a:ext cx="8827275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pt-PT" sz="3100" baseline="0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glow rad="63500">
                    <a:srgbClr val="000000">
                      <a:alpha val="40000"/>
                    </a:srgbClr>
                  </a:glow>
                  <a:innerShdw blurRad="101600" dist="76200" dir="5400000">
                    <a:srgbClr val="FFFF00">
                      <a:alpha val="74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Depois do acontecimento da Ascensão de Cristo para o Pai – e porque ao mesmo tempo fica connosco! – temos a garantia e a certeza da nossa glorificação final… Mas, até lá, devemos realizar “a missão” no Espírito…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962" y="3408363"/>
            <a:ext cx="4246563" cy="265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1177925"/>
            <a:ext cx="2925763" cy="2952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611188" y="804863"/>
            <a:ext cx="2259012" cy="1039812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1154113" y="2349500"/>
            <a:ext cx="7521575" cy="320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ACLAMAI JESUS CRISTO,</a:t>
            </a:r>
          </a:p>
          <a:p>
            <a:pPr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CANTAI O HOMEM NOVO!</a:t>
            </a:r>
          </a:p>
          <a:p>
            <a:pPr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VÓS QUE SOIS SUA IGREJA,</a:t>
            </a:r>
          </a:p>
          <a:p>
            <a:pPr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VÓS QUE SOIS O SEU POVO!</a:t>
            </a:r>
          </a:p>
          <a:p>
            <a:pPr algn="l">
              <a:lnSpc>
                <a:spcPts val="2700"/>
              </a:lnSpc>
              <a:spcAft>
                <a:spcPts val="0"/>
              </a:spcAft>
              <a:defRPr/>
            </a:pPr>
            <a:endParaRPr lang="pt-BR" sz="2400" spc="200" baseline="0" dirty="0">
              <a:ln w="9525">
                <a:noFill/>
              </a:ln>
              <a:solidFill>
                <a:srgbClr val="F8F8F8"/>
              </a:solidFill>
              <a:effectLst>
                <a:glow rad="1270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  <a:p>
            <a:pPr lvl="1"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1. Aquele que Se ergueu no firmamento,</a:t>
            </a:r>
          </a:p>
          <a:p>
            <a:pPr lvl="1"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como Sol vencedor em noite escura,</a:t>
            </a:r>
          </a:p>
          <a:p>
            <a:pPr lvl="1"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virá de novo no final dos tempos</a:t>
            </a:r>
          </a:p>
          <a:p>
            <a:pPr lvl="1" algn="l">
              <a:lnSpc>
                <a:spcPts val="2700"/>
              </a:lnSpc>
              <a:spcAft>
                <a:spcPts val="0"/>
              </a:spcAft>
              <a:defRPr/>
            </a:pPr>
            <a:r>
              <a:rPr lang="pt-BR" sz="2400" i="1" spc="200" baseline="0" dirty="0">
                <a:ln w="9525">
                  <a:noFill/>
                </a:ln>
                <a:solidFill>
                  <a:srgbClr val="F8F8F8"/>
                </a:solidFill>
                <a:effectLst>
                  <a:glow rad="1270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   para julgar a humana criatura.</a:t>
            </a:r>
          </a:p>
        </p:txBody>
      </p:sp>
      <p:sp>
        <p:nvSpPr>
          <p:cNvPr id="32775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2776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32777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/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 rot="20155621">
            <a:off x="381799" y="742246"/>
            <a:ext cx="2467645" cy="4985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PT" sz="3600" kern="10" baseline="0" dirty="0">
                <a:ln w="11430"/>
                <a:solidFill>
                  <a:srgbClr val="33CC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Entrada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152788" y="6007085"/>
            <a:ext cx="222225" cy="26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Line 4"/>
          <p:cNvSpPr>
            <a:spLocks noChangeShapeType="1"/>
          </p:cNvSpPr>
          <p:nvPr/>
        </p:nvSpPr>
        <p:spPr bwMode="auto">
          <a:xfrm flipV="1">
            <a:off x="2700338" y="476250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33795" name="AutoShape 8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5513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3796" name="AutoShape 10" descr="data:image/jpeg;base64,/9j/4AAQSkZJRgABAQAAAQABAAD/2wCEAAkGBhQSEBUUEhQUFRUUFBQXGBUUFBQUFRQXFxcXFBUUFRcYHCYeFxkjGRcUHy8gJCcpLCwtFyAxNTAqNSYrLCkBCQoKDgwOGg8PGi8kHiQsLCwsKiwsLCwsLCksLCwsLywsLCwsLCwsLCwsLCwsLCwsLCwsLCwsKSwsLCwpKSwsLP/AABEIAMIBAwMBIgACEQEDEQH/xAAbAAABBQEBAAAAAAAAAAAAAAADAAIEBQYBB//EAEMQAAIBAgQDBgMFBgQFBAMAAAECEQADBBIhMQVBUQYTImFxgTKRoUKxwdHwBxQjUmJyM4KS4RUkc7LCNEOi8SVTs//EABkBAAMBAQEAAAAAAAAAAAAAAAABAgMEBf/EAC8RAAICAgEDAgQFBAMAAAAAAAABAhEDIRIEMUEiMhNRYXE0gZHB8DOhsfEFQkP/2gAMAwEAAhEDEQA/AKg26abdS2ShlaxKBi3ThbowSnBK0MwItU4W6OEruSgCOUruSjZaWWkMDkruSi5aWWgAWSllo2WlloAFkpZKLFLLQAPLSy0SK7loAHlrmSixXMtAA8lcyUbLSy0AByUslGy0stAAClcyVIyVzLQBHKU3JUkpXClAEUpTMlSylDK0n2GgPd0glHy0glQWByV3JR8lLLQBHyV2jZKVMLJNy1UcrVxi8NFVjJrVCO5acFp4SnBKozB5a7FPy0itAwUUstEiuRSAZFKKdFcigDkUorsUqBnIpRXaVAFH2j4m9kJkIEkzIB5edWXD7xe0jNuVBPqRVH2z2t+rfcKuuEf4Fv8AsX7qBkyKUUq7QI5FKK7TooAbFdiuxXYoAblpZafFdy0CBZaZdBAJAk8hMT78qk5a5koAjlaG61LKUK6tDGgAWnZacFoipUFgwldKVI7qmMlAAclKnkUqBmx49wzLWTuW9fevV+P8NN1PCJOu1ea43ClXg9atogBkpZKNlpZaogDkpuWjlaYRSACVppWikU0ikMGRTSKIRTSKAGRUDjF24qA2pmRsJ018qsTXCKQ0Z2xxG+NGD68+729RFBu8YxCmCAfRJH0rTRUTE4UHUaGlT8F8l8jJ8Uxr3oFwAZZ2BXfrNSsP2huW1ChVIUAag8vencQw7NcYRmIVdZiN+XpVhwgF7S6wIj5aUrHoDY7RXDqUQLzYyB9+pro7UnMAEUgkCZI38qurWFUDafWijDr/ACj5CmrJtDxTgKQFOFMk5FOApAU4CmBwCuhacBTwtADAtdyUQLTstAgBSg3kqaUoGIXShjRGVamYexNBtJV/wfAZiKlFkP8AcjFQ79mK3l/gkJMcqynEcPBp0BSFK7RGWlSoZ65xHGiwkgDcn5615pxbGd5dLHcma03H+KZk3rFXHlverIJMVyKQauzTIGkUNhRSaG1IAbCmGnmmGkMY+lRHxcRma0CQDBZ5AIkTCmpVzY+hqpv2wbqTPwW9ufhFRJ0aQjZMXFT8JttoTAczoCToV8qMjSAetQVwyrdbLM5bk7fymptn4R6ChNhJJDgKZeXSn0O6dKogz5uf8xc8lA+Q/wB6k9nT/BH9zffQsCR+8X83lReA/Cw6XG/Ckvc/yLfZF0KcKaKcKZA4U4VwV0UAdApwrgpwpgOAp4FNWiAUAOWnAUlFPAoEMIoGJGnvUsio+JGnvQxoZhl1r0Dstw7w5jWBwp1r0Lsvi/Dl5UkUy8uQykdJHyrA8dtAMa3mKuhUJrz7jOIljVMEUTDWu0xm1pVIyZisYSu/KqxX8Q9aa13Sh2m8QoEWINOBoAenZ6ogIxoZNcLU0tQAmphrpNNJpANuHQ+hqErxdUmQAqdd8giprCaALJAjO2m0hDt6rUSTZpCVAHP8Z4/kf/tqTb+EegpjWWM+M6yD4bex31y0QCBRFPyEmmKmXKfQ7m1UQZbEPF+8AYJK/ev51P7PGQ/95qsx7xibh9PuB0+VWHZRvA/qPup/MrwaFacKHOlNwt0soJ8/KkIkqa7TRXRQA8U4U1RXRTEEWiKaEKeDQAZTTwaEDTg1Ah5ao+KbSilqg8RvgLr5++lJ9hoWHu+L2Fang3EMtYFMSSBHT8qsuF44hyCTtWcZeCzfY/jMrvWUx2Ik127i5qvvXa0sBhau0AtSpWMCHrtptRQQ1OtNrQSycGp+ao4eui5VkBRd1I/X62rj3IoTNqPl86azywHTX8qhyruOg+alNRVxMtl+40RrgFEZqXYKoLNNJpoeouOv/Cv8xA9udNugJeYe2lFxWHyGKhX8Sqgzy06eXOpeKxoe1auCSCCpgfaUgH76ylOpIdA4odxhUi7a/h66TJPoJ/2qmwKMTmaQrDwz9rXQ+uk+9JZbdFUqM12isTebl8J+lXHZP4H9V+6o/GbYNw9VgH0YSPrmqT2XWEf1H3VuuwjRoKe1nLpKn+0hhsDuKjgmBStWwogHmTqZ31rOnZpceIcGuihq1IXBVmRIR4pZqitjFESR4jA8+VHDUWIKGppxiAwXUHoWUH5E03NWBx9yL92B9s++ppgehDGJ/On+pfzpwxSkwGWTyDCT6a15yt0aS0E8ss/WKk8Aug4q3ptm3j+U9AKAPQC3Sq3ELKmZPiGp9D5mrCwkhjrtVbexOYEbQfLWKylLdGijqytTwgHfT5+lF4ffbvBIgGYNBTGhVAInQe2mlCs4o99B2B36DlWK0xrsaI3qC70PPTS1biHZqVAZv1rXaLAB3oEk7Qf0Kr73GSrAKmbQEycu/ITzoty4I1FVnEL5K6Ehj4RHUbe9Qm+QPsXr8VRdGYA+f49KjW8W2Y5dd9z51ncHady6sNwTmIO/T6VZ8GtZbkddfKtLt0RxdWW9nHk/FpHtqNYqUlxdSSJPmNuW9QmRWzEEHXKfIxJ+kVhr95rlw5iSZgTyEwPSktyYVo2ttc2IA+IlgI23IFN43x1LXhyFwSRIIA3iOetROw9oNjcOhLFlZ3P8oVEZhrz5VmsTfYuzyIZmHnvvHy1qYRp0FGlucXKyqFoP826ny6061edmUgyQQNdd9TI6VSdmOHviL+RYMg+J2hVMTLE+hqaz9xmZj8DMnhO7DQ+0TTkt0Uo6vwTbjNnJJB3jTzP1mr7ggP7o2bQNdtvbnmMwt3I5xIH1qozAhIUjNbLZQCYGh1jb/etPaw5W2ABotgKR0Klb8a76SK48j/yXGGrsi8bx/dW0EEuwELsP8x5Cf0KjXLg8I2lQwG/LXXoDNVHGcV3uIGsyVAHQfoVYYzGhY/hhT8MCNByExrrO1WvSkEo1PjLRIN613yjus2cEFiFzyASpEHJpykVzDlDlCogJBMJmDRJjICcpA/rJPWqzEXGAzgAQh0gEHedDuDVSnGLiIBch1kHIVnfWek671rB8toba8I1r3wskzpO8Tp1jT5VTW8dnc3UBAAOvWCPyoNziAuWyBMHTTSR08qi8OvnPqGAylcswsGACoH31Up2tGXcu04tKnwmT/Lrtv6GKfdv5lgA6jpy5io2DtxMmf1HvU7g98LiQj/A4KMTyDgoG/wApyt7Vj8RytBRTYvDAMWJmQNZ31nT69NancP4kRvt0+6pHFcA1vPKagkHMNiN4A5zNZ97xgzvr5VeO0rJrZv8AB2VOHS8TK3LlxCNIUIoYtPl4vlWY7Sdnjh8QRcBKXACCP6gGB9R+darhuHzcNwa//su3LfvcvrbP/wAc1G/aTjwmOKOM1pkQMBuu8OvmNPX5Vg3Lm2vsaVo8yxHDijqs81HWQ0QR5QZqVhLYTiJQQAlx1A8lBA+6rq7wJjk1zKDNu4ozZl3CEfzDcDTn0oWNk428sDRpBKiRmGsHc71vHN8/kLiW4x4jKrCT0OvvzquxLQvnI++PxqHYwvjDAxvm566ifkT8qkMjXGyroF3k+4H0rNztl+AL2Tl9F+8gCq/9/CAys/l61d3PDbzbDu4j+oMQPx+lUOMuqwPUQKrE+ZD0WmC4pmbKf5ZVgZzDnPQ1Jw97MxE6TAqm4dhyUtkLqCwnprtPrFTUw7LcJIMDXlzH+xpyk7Ssf1LJyASCRpSqNZurcUN16jXTT8KVU8lAZ/iGNKqGGoIXSeXkfeo929BRhoYB965gsI/d5WBIBIBglRHQ9KDiHIW4CNVyMPSSjf8ActaJeDTS9RKsLOIY7KyTJ2Gs6/dUuzi0tx48zsNgPhB6k1T4BS4LE6fDrvyqZbwEuOYYqu/WFj9daKSM+3g2XAMGgw9ouP8AFZmIMbOWIJ9QoFLjeHwyW+8eypys+VAABJY6HLExQ+K2+4uhlck27Kr3cQoVQpjzbYz1puNvWsRZW4SQguMz8srAAx76fOuSSkpKT7MpNePBL7LcOQYg4gLkIwd9yo5SAq7eprzv/hzXHhVIWTLEGB1J/KvQez+OzWOI338Ci3ZspPJGYn5nSqC7iCwi0JMEiSdYGp15VpGUouqKUFJbZzhdq2jMig6AEmdSZiT576U3HLZvJlQE3EbUAElROpaD61U8F4W951cmFzweraSRHTSPetX2CsKnEzI8N9LoAOoJBzn1+Eitn6F32bw6iUcXBLW+++/8/UFwDiJ/4giAeAqbZMaDYqfZwvtNafi2Ja3ft2gBF3PqeRVZgeZiq/AcLW1isQdZts4G4GUrmBHsy03trjTdwmFxKGGJBnmr5Srx551Nc3FSklX+znUt2UGKsW1xShRESWA9d/mTRMQDexQJDKiKWCnYTovv51oOy3CxcwzXbwW5cuOwBZAWCrI39ZPLbnVBxrFCyjsu5OVfPL4RHlOY+1GS/au/YqcV7hmNYM6xsvIbbZQPPefas7xjMFUHTNrrzHpyq3s2mNlDBnKCSdtgSar79tWuI+866c4BgAetb40o6M5aRP4fw09yHQHWSVO+mkj5V1rDIwbQ7EaSD5EfrerPhF/4ROuW6xGub4Y105Hz50LH6Z+hYnWP1yrHk1MzYW8FgXF0UzpqchiSrfgeY9DDr9p0IcAeGB1A2mY8qorXFDbciAysAGUmAw3jyI3B5HWtRhH7zDZUOYSxRueurW3HJxv0I1HkShx9RtjSnpkni103sMt1D4xFu9yJZR4Wb+62J8zbasXi25idZ3Ht99aPs9jAl9rbmLd5e7fQGG3t3Ovhb/4lhzqVgeAIuLFm6JVe9LKZiQrECecEfSnF8Lv7kVZquy1rPhuFDrfvP/od2H1FUv7VFLcQMCfCgjmSVXQD3rc8B4eqHAIu1q3ePuQQfqxqnxXDhf467vrbwy983SUUBB89f8tSnrl9f2G1/PzMriG/cbosMxICrmjxFbhAZ8vlmJGn8s9areIXQuNDzoTan3GU1KXBniGOuycqpmuXbkSLaTmb1JOw6+lP4/YS8uZQQoIyidQv2decAVFLV92tlqN2VYQBn1EqZgnq7Ax7VLwK5bevhzDU+TbD2X/up3/AwcS0yVghiGCzJJyRz5mf6RtNM4uf5T8AOg/mI5ddKrWg4Sm3xRGxt2UgTpoFMaCcw29aq8Gn8Ze8XwvpPnErI/uA+ddxqMogkSCDoT0EfL8KHiTmUON013nUa/WK1iq7eTKXg0lm0FBiAAJ8pkHT1FSeJYT+EWGpCj33H41CwmOV0UjZh+vv+lTsTiJwzeZCj3yk/cahJEGbwuBfINev31yrN3jSBsOfkPKlVuyjN9nbqkP3xbu1UNIneTMUsRaaJgeJCNd4aPkdqFwsBkIGwXUf5lMe+Uj3qbicUMwVuldNJspPRAwtzLKQNSNehq+7PsDi7ZIOW22YwJEgEpm+U1T2rWe6APDJj+3qflV32WYjDvqIVrhaZzSRCk+RBqJ62VBORXY3jneXriNILOyhtD8TSJ+go2EtE2r9uT/7bdPErHN6yIHtVfxbDWu+MyWJ1yxH6P4Vo+AWxczkPrlUar9o825HYn2qcj1olLvEuOIELwNlyjNddQBtBzZiY8lAHyrDdlsXGIyeTb8or0jinBzdwVsW4DsVbViUAYEuefILWNudib9ty9u4hIPw6gtz3NT0+4v7jemmXD5VWFAHiXbTdhVRwnHlOI4TXRb7L5AOSn/lUq5e1QN4SXTRtDoQTPpFReBhXxcSrZXe4ddctoG4CCPNRTkq2bPcTedpLfd96QP8RU57kjKfuFZZ8Oz8MyQSEupcWdJS4hY+wIb51r+0+D765aQGPCWbUiQC4A0PU/SqEoyrfsWhLd2lxX+KHBS3kIOwyG0Ry8LVhF0YxryR+wiMO9R2I8aKgOol0uOcvLxAKflVXxfhKkMLxK92cq6xI/m161eph2weFN242dluq1uMqi7CJbt8/CnxvyPhjSam9suGT/Ht/aUHkZG4q+75G8KapmB4fxQhe6YTkLrHRYDCJ9Dv1qFevF3yqAFQHbw+pnlrUbhd0m+xO+pM+eldeycxMSCY6A8q6OK5GMncDRdmEBvQT8NpzJ6SsyfxpdqMLcspJEqSviXzmZnUGdPblT+yVlrJxF17bBVwjlcwIDTctL4T/mG3UVf8VQ4vhzlQM4a4co0IOYsB+utYteu/sVjhFwafc85wpFxgAYncH51PtcUbC381twV0DoZKso1ysBznYjUbirLtL2Q/dglxXC+CCsayiQzTOpZg1ZlEzGt4tTWjFaNneZL0X8Mc0FSyfaQzMMOh5HY/MVd8Pvm6iXpk2gUdj9pchVH8zl0PmvnWF4FiGsYhSh3BUjcEEbEcxW14PhQbtyAMt5QjLmnu2MupPUZ1BB5ifMDmywpUjeHqds9A7E4jvO6Opi1fgnzupt0Gse1Px3Dzat4u5BNzFXgigblR4FUevj/1Co37OrJQBDPgW+uu+ly2YPmM0e1ani19LVs3XE90Cw/uIyiPMzHuaXFfDJnqbUTy3theXA4Q4W2Qb97+LfZeZOyD+kCAPQdTWM4bxEiyqkkxKxvA0II+tT+0PEzduvdYGSTr1kxp+VdscNtKhAbxvuHKqmaMwVRuT9fSjUY77mifw5DUx2VLl9wfCoUcsxOv5fM0UcAvG0ly74S+vdmDpEgRMho1qJxXD3lSz3YA7thcJeINyZCwfjI56c9YplntQ91bj3DF8XVYqAyiFBB01jYKee1VCEXFvyKOVqWvJX8Wud1cAJBzdYzA7a9R5xURdJMgR12I6VY9sMMHtJeHOD7MAf16Vnc7XFVURjlHigSDHPStorkiMiSl9C+4RfGTw7AyNZjXVT71cm5mw7nmJPpy/OqrhmGt210eZGoyEeL1Oo0H3e0m9ie7s3Z1BC7cwWFZV6zOWNxpsi4/EHvDDD7PP+kVyouOxTC4QGMCI18hSrVILRUtaKAiY+evyqFcLedWGI4gAY109h6fKi27AfWdzlHnO0ciRWxNWNwHeMhgFmC6QCxj7Wg1On0q04Tij+73E1EXFJPPxCD9RVh2RwJsYlGcarcEAHedJn3rZ8T7KWrhchShuatlGhPWDzrNrktG8U4tNnnTWBZZ2vHKSoa3K5pnrrI/3q87I2c2EJWR/Fc5zoCMgEe2o+dD7VdkHt2UfOLi2gEJK5XVZ3OpBAmJ6VJ7Kuly0baEBA0NGYDXVmBnoJ9TWWZNR0b9OoSnU9L/ACaG5xYNbSJyqqjyMATt7UsJic0yDH61qrx17+IbaiEBERqQv2QfPLE07vRl122yny8v1vVwahBGMYNujFcfud5iLh1iSBz20qx7FYSb16Nxg8RHqVC/jVPxE5brr/UfrrWm/ZxrinEb4e796Gqm/QY+Tf47Vlbn3QE+rN+dZPAcTufvVwgkqWKhdhA+EiN9VX7q0XF8VltK3SzOpA11gSdBrG9YrgeLdI7wjvLZBJzC4YLMysCpMmYG/SuOCbTZpjScqZddqMM1zAWkaRctLbZlic3/ALbjyIZh9asOEcUGJwKKfitgW2HMFRAPuINVvEeKFgpAkso8goWdNtdPuofZS8rWrxTQghfcS5PzY+1VBPjRtGKTsynEcAlu68DUMeZ1/wBqDcaWCWv4kiRl31EnTqKm8Qw4uYlg7lVJ30+LznTfSpOCwgwtw5Rnnnz6wY9emxrV5OCt9wbi5LH2XlmvwF+4uFxBFsnNhMJ3alQYvFRhXTpo9pG/0mpuHRDjCtrKEKtnVRoXtlNY5ZiWPvUTg3aOGVMpgkMTlLsShnLGm50n0NXvGcOtp7eIUKDLZ1EAlrgBAIGmkbxOomvN+MlOiZJxMP25T94xPdKyxaXUHqY9tsv1qi4hwSTpAdQobSA07PHmNasP3S4b7Xp8WZrhnSROo9xpHnUlr2YgkAQIAHIEz6T6ADyr0FNRhS7o16fp3llx8efoVvCOCC3fDEzlQnynSR8s1VmF4oBimzyLbDu3jcID8Q6sreIekbE1pC9UPG+HAhXtLDrAYD7X9UdYg+9KGTk/UdHVdI8UU4dj3Lg82yhBg3AWzBSyEuUZoPMMSSCOoqm/aBxt3tm2g8KtLMD8XIRPLXb8qgcC4gTw/CDWe7ZTqxjIxWN4Gij5UPEjNyJGupMnXeNfv6URjaN+m6KOSKm+/wC5iHBlgx2g/Q6j9c6t+G5GZWZT3ihyGkwQ3hOZeZ8X0qqxahWaOR2YjVc20+/0qV/xK13QIdUdkKnMyypmDAnUaAiq6mNpUeV25X3HNxJr7lVJW1b3dCQWj7J5Rv7etZS1eD4u4yTl1jqYgSfWJ96kvxi5bGW1lFvUDRXJ/qJjc+VUV22wjLJJmSOp3qscGrMD0PDcM/ecKlpYJbwD1BKivPO+a0SksORjmAcw+uteh/skxGa9atH7N2Y8tW/Osx2x4SRirqoAcjuu4EZWIjWjHcZOJrlqSTKVuLsGRlCyo3y6MeZI2NbG1bNywHCqGj4NHDFQGYEkQZ1POPasd+6+EA7gRryrYcFv9xgBcJDAd6w6A/CBr51WRUk0TD1N2APC+98atAYDSBpAgjUjmOlKsndNy4S5Yktrua5XQn9Dn4v5s1Pa8YK6HuWnHfZtRbnKxnxEgiCN9VqF2dymJYErMDn0kfSs8zQT+t6NgCQ4OuhkwCYA3NTP1I0g+MrPS+C8FbEvJBW0DBcGGJG4XnMxryq2xXZ3BWoz37ikzGbFFTpvzry652ov5clu66JJMKcsz1j0qJZxLTqZ11mSPOaUFxWjSc1NnquLtAW/3e09y6LkM1y44uBEJ2Dc8wWAPMmqC1jLeED2sPDE3mJJ+FdgF84IPyFU/A+0hFt7I8OacrTt1A+vzNWdnhzHBC6QMlsK2aRmLTDADc6xrUZnaovEvJVcQxl3MSHYMSWJBifMin8G4sXcW7pnMdG5+h8uU1LurbeyzkhTMAFlJMKOQMx+JrL5zmGUwZBB/GpinVNF5Lg0/mabtLgLUoZCkaaEAx1PvV/+yzB2jibrL4jbszudiwD+ukV51dvFmLMSSTqSZJrd/sstm3fa9MqbToVj45ZB9DFGVVB7MOSb0jVdp8IjsbWQuoiEVsgIDkgFhqFEDbU7CqHiHBR4mS0bbx4lzFwVWGkZgGjTmOfPerziXDnZlMA5QVYNMHKJBganWfnVB2qxy2sHkkB7pEozMfCN1Ug5gpOXUnlFcUMkXP4ae/kbKox5UZ/it4ogyyYgk6sFEgZjHIEiq/gvGxh7pGabbyDoeROVh1kzR+J3yLCEj40UFQSB9lgJ1MSBznTeofCsE12/ZtsAge4qkSFJQspKhfi5Ez5mu7FH00Tmk+doLibheXIIDszLPNSdDUzhfFVtRm1g+4nTT25Vo+2nZs21U24y52yiIy5vFknpMx6VkbPBLrXEUqRmdVnQjxMB+NOSTVSJ2mpR/jN9Zx5w72LoLA3SZ8KybZKhdJI1Os9PcVZdoeLLcG0EawZEATJIIkjnO0D1o44HZyJCCLSZRqTCj7QE8mO/max/GcUyO4eJZjqOagnKB0Gk+enSvNWBOXI3yRnJtt92LirNZjY95z5gL6ac6iYa7KjyEGg38QWXXXwkDWYH4CgYbwDyg6dI5ffW7jo7/wDjqg3ZYg1GxLQGIEws/Iz901bcHw4zoXGZSfGDtlO4+VTuJ8G7lnTpI9RyPuCPnUJeTbN1SmuMf1JnZTM3BUuqpOS/ezgakKWgsJ3iBp5n1qrxPaUK8ZGyzGdgFERpG/vPWtH+z3HC3wYyCZu3re4EZhvr01FZ3jfZyy2jEt0IPiX5aH3FbXxlfg8qHXZcKaTMtjL7XAzAxnMRGsA7jkNaob/D2kxyon7ubd7LM5XjfziYq5QEnwKCAdSZrpvyYxg8rqKtlDhsM86VYJbKxHTbl51b28E7Hw22PxnwKTGUDU+Xi5dKHisMFBJXxGJBBXJ5adNvzpctpR7hLG8bqaJ/7LrkcYsgbNn06Raf8dPaqT9oTsnFMWsmO/c/6vF+NT/2YPHGcMZ3Zx80cVL/AGrYK2vE8QS0E920DfW2pqv+xj4MQmMdiFYzJAB6dKteFO/dvhX+FzKHo32h6Ea1XC0qshBJUkHbXQ61Ox3G2bKFW2MpBDaZjGms0pW9IcXWwGItlHZTAKkjfppSqJiMYzMWaMx30O/tSqyXV6AFZjqY/wBpqSmDIYAkiZEg+W30oeDtSyk82A9utX2Mw0lSsyNhTfYz5+tRKhbAnIOu+9GHDTlE7yZj1+6nd0Fuc9em88/rV/wnhtq4rNdcqqwGEhWyn7U+WuwMyKS3o6seNzdIyjkK+mw6Ve4fiLd13RY5Qx0kACY+YOlVS8MHeEBpUExGp8ifaKJm677HSdjoT9KloWOTiyUzCDAEs2s6kxr8qDw22AzEanI42Ohjl7TQBvoZbYDkKL3hGnQzOx2iPSKii7vZBFbTsjxYi0Vyz3ecCOj6mT5HWsWwitd+z3DFnuH7IABnUGTIEddBTy7gZ4lcqNhxTtCbWHFxxmzLLiIJLBdxy571532m41YxBDW7VxH5s13OCBoAFjT2PtW17WoWwmJyme6FgsN5712WT5jKPnWG7N8PW4mMd1zCzhHZZ5O7pbQ+oljXHhwY1J5vP3+36l5W16LCHEF8OsNBURIJBEacvKidncP3N+3fuK5VDmLaKNiBAbxMSTziq/hPEu5ae77wbxOgO07VZY3tB34yxlgzB3Jj5c69PFCO7ZlkndGh4v25N/wd2FtBlI/n8IO5mOc6dKFhsWjMmRwGzpl5ENmGUj0MGs1ypxEVU8CmOGdx0ezcMxKXLZuIZVwyxuRDNIrzzjLRdYkj38jt9akdiOKhXFqT/EzHXbMNRHqoPyq445glD5iFhuZiJ964/hVk4NnW8nKDkkY1MQGG36250MNNyOUj6kT91d41Y7q4AugYaDprqP11puBtEug9J9tfyqckODaZ0dN6oSl9DQvfC5V2kVZ8e4pOHS7u3di3H8zqcqj3BSoK2mNwZY0UgyuYHmNN/snUaj0mg422r38HaBMPfVjla2V8GreFdRsN96uHTt4+d6OWedKfGtm84ZwZLeEs4Nkgle8ZlJ/xJGZvOZP06Vmu1PeW7dxVZVRFlTlJczoRJMR6CvScNb1zECSAB5Desf8AtBtqcNdP2o36aj8Kw3d/MfCLbtHjF0EHNJOu4Aid9zrVlwviNsTnYAkmQ2bXoRGh003G1VDXfTrHnTDfzkgiPSf0a66M8GeWCfOPf6np/CkCKVUqS1wAn4oyDkw0E5xtuIionEeFW/4rhRJJhTmAkyQQhOwnlIq4wHZ4W8Jbt22LuiswZpyP8JyhYlRlhQTy5VFw/EUcM7EafYjxydwQTqAYnnpXO3ev79j0ZTWa3kW2Zfshw9rXGMGW0JuiQBpqCNP/AKqR+23DxxUmJz2LRgc4zL/407s5fuf8YwZaNboG3WZn9cq2H7TuHq2PtuQD/wAuo2EiHuEfeatSpWzyuFy4njgueBVIErM8jry+UUgkn7XyBHvIqRxZQLzACIY+W1Rcuv8A9frnWyeiJLdDDZ/QGlKivIMT+jrSpk0N4brv/TV4p+D1H3ilSpv2sw/9IkN96Kvw/wCY/cKVKoOxEW4IutGnh5UO5+H51ylR4F5Ag6+9dYaClSpDRHG7eteh/s/X+A3rSpVGb2mmD3Mn4/8A9HxP/pYT/wDpcrM9kh/yXEP7cMPbvtqVKscXtf3X7EZfeyJaQZjoNjy86z2IMOY60qVdxiyxsN4ff8qP+dKlXTHsQydwo/8AMWf+tb/7hXoXaQTh3n+U1ylXD1X9RHb03sf88GE4j/hWP7fwFd4V/iL/AJv/ABpUqXVe9nX0n4Z/f9zScPb+Mw5QNPQiPxrmWcZw9jqxN0luZPi1J50qVda/Cnly/Efmj1q38PtWI7c/4L+jV2lXly8HfDyeJ3Bp70eyonbmKVKut9jiR7fbP8NT/U33VjcMP4l3+9vvNKlXEz0RvCB/+Xwn/VH41q/2lf8Aq7f/AEP/ADeuUq0j7Tmf9Q8UxR8R/XWhvuPX8qVKupHM+5aYq2M50HLl5ClSpVmjZrZ//9k="/>
          <p:cNvSpPr>
            <a:spLocks noChangeAspect="1" noChangeArrowheads="1"/>
          </p:cNvSpPr>
          <p:nvPr/>
        </p:nvSpPr>
        <p:spPr bwMode="auto">
          <a:xfrm>
            <a:off x="47037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3797" name="AutoShape 9" descr="data:image/jpeg;base64,/9j/4AAQSkZJRgABAQAAAQABAAD/2wCEAAkGBhQSERQUEBQUFRUVFRQUFRUUFBQUFRQVFBQVFBQUFBQXHCYeFxkkGRQUHy8gJCcpLCwsFR4xNTAqNSYrLCkBCQoKDgwOGg8PGiokHR8pKiwpLCwpLCkpKSwsLCwsLCwsKSwpLCksKSksLCkpLCksLCksKSkpLCwpLCwpLCwpKf/AABEIAOEA4AMBIgACEQEDEQH/xAAbAAACAwEBAQAAAAAAAAAAAAADBAECBQAGB//EAD0QAAEDAQQHBQcDAwQDAQAAAAEAAgMRBAUhMRJBUWFxgZETIqGxwQYjMlJy0fBCkuEUM2IkgrLxFXPCB//EABoBAAMBAQEBAAAAAAAAAAAAAAIDBAEABQb/xAAqEQACAgICAQMEAgIDAAAAAAAAAQIRAyESMUEEIjIFE1FhQnGBwSORof/aAAwDAQACEQMRAD8A2bwt72Po2lKA5V1lAZfEm7oq3zXtB9I8ylWsXoNqtke7NRl6v/x6Jhl5P3ftWZE1Mxu2Lzs1rcWUQ3qSHv61+oj9q4XhJu6KYml2QRAwjUpXnnXuQ1Y0nphbPeDznTonY53bR0SUDtoTzWBTvJJurDZf+od+BHbO7b4ILQEYLm2uwHIuy1ORRaHIICIwLoW2BJhBOVP9SUMmgxXzf2k9t5JJTFY9Jwbm5oPeIzLaY6OqtcfN9taMjFyPphtBUi0FfDXXhatNz6ztNammmKHXgcAvZ+wvte6UmKd5cdRdTSG4kAVCK78hPG0e+M7lBtBVSqJc010wE7Ci0OVXWghVqquKXtLsKyjrY5UNscue3YDxQ9ArPuPyxiIdb37UvJb37USViTcNi1S/ZpL7wftQHXpJtRX2YkfnkkXgDWm/dfmzOAz/AOUk2otktj3Oo5xpQnCo1jes3TTd21LjwPmFTCU33oS6sRvaI9oPpHmUs2A7k9eg94PpHmUFnBXTk/BOkr2cbC4Ztoo7OiejtrgFBtbXZ0rwop58pLodFqL0wljeKb9qa7QIUDm01JqOKu9eNPJJPi0V0nuy0bAUfsQNvVLdmRiAeScgNRj4oIz3sGV+CGDamAQqdkpbEQnKbXxQp0+y4CuAoaFYKmC0Lkef9t7Q5ljk0DSoo52wHCgG0kgcyvnfs5eTLPEXyA1eT8OiSWjuj4nDWHZL3v8A+iNcbG4NGbmg7hnXwXg7mtcQs4EpaNGoqXAZurqxINdSXl668lvpVf6NG3e0EQjBOl7xpLRo40yJNTQY4VqvNRW4xzMmj1knZiKVB4grUlveJ0rS4FrNBzKmgHxkjRpiBlnRZl5SM7QCICgeMsdKgxPOp6LMMVHVDstvd9H2267YJoY5Gmoc0H7pghJXDYhDA1jchU9Tj4p9ycviebLUmkDIVSESqqQp5w/ASYJzUNzd6OQFR7UrhKg00KyxE5pahGSakcEsY9lVycxgN4J104Jd9kTErabUq+0US7nerDpUV/o96au2y948D5hJ9qSm7vrpH6T5hX4+euTEtJdIUvKmmPpHmUJpCavJnfHD1KAISrss41sTFOxmKGv/AGodZMcl1meG51TMB03bl5ynJSpMpaVbQKKzrRgZornRUyUNchyc/LASXgZ00RrUCOiOGpa/YLLhqlUJV2uRqcboGmcArLl1VREBid73eJ4Xxn9TSK7DqPVfC2WaSNxeGV7J5a7CoBFQQ4bKVxX31z8CcTwxJ4BeHtdkpM9wiMbJHknSBxJABOO2laIMk+Gyr00OTo+ZWq2ucSSGmoIADR3QdlM+dVrex9xvntEbNHBtJHVH6dIHHcaUW5PcMILnBgbog1pXE+nJb/sJNG0vAae0cBjTDQYMOGJ8VscsZKkg8sZQds9tG2gAUuCG2Q61D7Y0ENcQCckfgh8hFVwRAqkKefJdDEALCquYdiYDlzpEKaatsLZnuiquMR1UTbiDmk5Ix+lLjkpjKsWmcdbeiUfBXILREJUmylNWR3dHV+zINndqFEzdcLg81+U+YRpISEe7/i5fZUQ9TFuqB+2+7Mi82nTFDq9Sl2xu2rVt7O8OA8yluzVk89eBCx2+wEcbtZT1mj4ILLOTqonLPBQ61Dlz2+tFCx8V2MsgRQwBQ20K2aQ3CtO2Zs5rscEwAqtNMlNStX7BYRrVaqHpAZkDiaIb3nPBwrq2JsMfkBkWg0I7xB44dEWCXSqNYz9CNyQvB+DXDLI+itY5O80jI93r/Kq+37bF8t0aDNiDarOHNIcKg0wV3voTy8Vzj6JaVhdbMe0+y8TgQNIVrk406FPWG7o4hSNobwGPM5lNSPohNkoC7pxKH7aXS7CeSUu2Dln941o2E9MEpdg05pXnEtIY3dtoosWMxcdTfUodwv7jnnIl7/smNcVRy/0aFrvNrXBgqXnJrRU89iZZKT8QI4rHsTyGudm55Jrs1AJ9kjYxWR1K7T6JMvxQXGhstQ3NV4rQHCrTUfmoqXNUskk9hKxchULNiIWqrgV324UMTF3uI1KjbUjE1QZWblPxaemHqtlJXEqLA86Rrs+yp2hbkr2OUOeajGh9F6OHCuxMpi142gaYodXqUOIVRbdCA8V+UeZRYCAnZ3FfH/tgY+XkhkTkXsfmOCsZicGjmjQ2auJUHb9u/wB+B912UjaNQ5o4CvobEKS0RRkdo8NJ4+JAw5rli3tgOf4GGLpnADGuOGH3RD8NW0cPCiA2UObVuIyI2EZgqqGFLYrlYmLvZiW0Nc9IVPI5qbrlxcytQBUcKq7dYGqpHJJXbP76u3SVaXKOzduw9rYeyO54/PFVsUubfld/KPaHVa4c/Fqy7O6loO8j/j/CZFaoVVm3LN36f4+q4SpO0zAPAridFo4k0CNLGQMdZopl8qGV7S081SANf4VNrdkAgRfGT8vdHLPxqr5k7gm8fd/QtukJwzU0zsa7yVozoWV30hvXDyKBE7GYa8hzoD5o95YWcD5ntHKqCS9yQyPR1hPwV2aXmqNjM05cTgO43cBi48a69yI3Bx3NH54K9xgVJ404nWsSrYyTs0XMZEKuNOtTuAGJK5l4sOFSK/MCPEoVs70or+keJz8ArRvFcA3DA4ZHZXWVO1yezKSWwxAVHiiO8gNq6gAHCiWdOxw7jgeGKRkx8VYUXYMsCgtVaogkQRSkELSs3Kljg7x4eoTEzgpsfxHh9lVilwdIGUeXYlbY++DroPMq0NnGsqbcCXimweZTEUFN25UZ4x/kIg3eg8UQAwosm2NtEQcWyNc0VLQ6ult0a414rRtVubG2pz1N2ryF73y4yaLiGggDHVUZHYKKKclVIpxxd2M2X2t0h3nEHZQHEpe32pz2uFdEnAADSe4bdjR1St23QWvBIBxwGddmG1ets12hp0iAXEDlT/tKxwU5UmUZJKC6Bexum2z6EgIILqA6gTUcsTyTN3Oo+ZoyqHdRimLGMSUtdzKSy76L14qk0eXJ2ySe/wBfIrKsmDmfU4ea0LWaS03+n8rPhHfb9RPgt6pFGPpmtO74vzYsou/1A4jyKfcTjvWdIPf13tTIC6CX1/cjOx7T0BKfs9trFpHHRNedKDxSN9foP+XoVS6hWjc/hJ5aR86KJr/mHJXiNayRUbj+HWVaz46RVpDQKLNkfzaqV5ZJPsyIHe8fvP55Ji8jURN/yB8UtY8Xk7ymLUfexjYQhl80UJaCWp1BIdg8gr+z+OjXYSl7wPu5N/8ACZuUULd7UMlo6PTGbS6j3u2A+RV7BGNFoI3nmg2w91++g60CZsxpRICfxPNe3lteDE1uloB2k+mWGVTq19EtZb30BUY0zJGI+ojNb1pg0n12k9NiyLZYBEXBrR2b8HDVjhy/lI9TjtcvwUYJJexku9pmNaCXtPLHwTTb7kfQRwPqci8FjANriQvJTXKW1eaADGpOHLaV6j2Uv0St7N5Je3InMjZVTY4pdMbNJLo2JGmn5RWsD6u309UcsqqQWajq7vUKnHji5b0ySUnQWYAEYY0+6gYb1aYYjgPVdwVGTtikJW2zOLSWgF9O7XV/K8i32Tke4l4IzPE5VJXvWs1lQWqaVeBkZNaMq6Lp7MADE5Fx8huWpI2jTuUl1MlRhrVFj4p6Mlcgdg1oVkFJH7wPBFsmHUjooBAJ20V6fZPJbEbVjO3l5USGT6byjzSf6gbMEOQe9Kbx6HQEmyuoTiSHPPxEYFxI14hLva8vBBzIw0nL0LWClNyzpP7jRvCXHArsZ913QnaatcdJzhs75GpFuwO0i/TdgMtJxB2CiLewqYwctL/5WzdzQY20HHjQfdTSxqM9BLK3C2ZD45xm/PHMnDlknrDI/SFSct+O9NOPePIKXYHDYqFhVE8szfgybtPePEotodWVvFAu3M8VZprOBzWte8bXtGbw/tuTd3N7zPpQ7XDpNptTFmbRw3BDNroCPkrbfh5hOtbiOCUtWOG9OMPe6qfya/ihQtxHEqbREKUcKggg8DmjNjxHNMOgDhvWzdROXZ4W9rg03Oa0kOAqypNHZmnHPHaN6D7O2LRqP1V16nDDHYDgOK9gIgHd4ZZHZXYjtsra10RXOtBVRNPpdFP3PJMJOiK50x460xZ86jYh6K6DBx4fhTsbtiWVmdjyHqqdqh2o94cPUqoVuWCq2TRlsP2hKKAqwMUT2kBQNWyhEOCq0Y4ZKrMUYBArvQRRrcUMt7xKZ7KuaE9mKrhOtCZKzNfD7yqWmb73l91pyRbVmyu97/tVMJ3KgloZbkOCzZPjHFacYwHBISs74T0zPJS8We8ZsALjyFB4rSuM+6/3H0SF6GlN/kB/IWjd7dGEcyppK8hydYzosSTtKu7MqsAo0IhGfBUE5j2MUrxPmVWy42jkiRijnDefzxVbvHvzwQPtss8f4NtrK0CvNHQ1Vo24pqVukKqH1D3oCGjOcalHY5D7OhTAiqKhKWS9jGi1aqWSYqjVxCF5rdMxQovPHVDjrkVeN+1S9q17NLDFEiZjyS7X9QiwTY8kUE7sxitpZiOHqVVo2olrcAcdiV7Sq9KUXJEd0w75q5ITY8cShdoScEdgSckFCI2Em2MMxTDSEo1yI0qTjQ5jDnoZFFXtEF8iFyoyisxWbNZ6y1Gxapj2oEgod6oxNo4jsgBRZ9ob3wnmuS1oj71VSns6Jn32/vRjaD5V9FrRf26cliXw738A+rwC2In4YfN5gH1Sl82zWvakEGoIwbUIICYiyTXLaEcdMxZBSVw2/wAKt3D3zke0s96VezWajtLascqK18TXjOSPEaYJdgwRtLBRZe7FRWik7V0D9S6TEIAKmWpDPAd7cVwK4PqFRxWZI3tGxZZ4VO32q4el5BQ7tadidd9Ay/R0klfQothlqeSTrQ7ijWSOjyRrHqrvtrTQjmytt+McPUoJTVsz5DzKXDqK1EzWy8bKZorSqRN1lFzUuSLk9joNJEA7FcOVHHUFZrUtxv8AoJOiXvVo49ZXMYrOckuKXQxNlXOSkxxTEz0DQxToRo0vCxAtYqU4AlrRiivZkezAvo0mhOujwOi0rt+Btdp+3osy/R7+zj/2f8Vs2NlGN4HzKVvnQz+IZiNEhNGKuxFJ7FeBO0s753pmBuBUWtuIRoG5pfKxt6Dw5KaqsRXSFKnt0CjtNUkaqkqa6ilyjSsJbJjepkKCcFdr0c4XUl0ZF+GDMm1T2oUyRpJ9Wn86KrDCLVCckmmNlqJZBR3L1QY3ghMWPFxB2fZPhBw0A3ydi9smAdjnQeZQGPrih253fHD1KB26s46EN7H2vRtJJwvTHapU4WGnQZoXGTUEr21cAVR1opxWfa8mczQ09SkyUCRhf127P5UvnHLzSXj2OjIK3E1KMGpRkyaY/WtcKRrmXcUu5WfIqaSXx2EnozrbYS+WJw/SXeLStHs6aI4j86qjpNEg7MfunJQHtBbxHqF3CnyMeS1xAMXVSzJaORNPFdPHbMjMLaMQrQuwQ3HBVjep4Q0xrkMaar2iG1ypKdiLhs6w5coLkEP/AIVmvRZMVrQCnTJe9Q2WipIUq5yLFhUo14BnOno0i5DkaCKJWz2jUeCIZEePC4OmDLJyQAuLStK75anl9lnSOqmbuf3uXqFU1aFRezPvN3fH0+pSjXo16yd8fT6lJxnFWpaEvs0YXrn2nUEm6fYo7RZwOscdPQYIbHFLhyntFnE1MbNpwXMedaXiFcSig1QcA+VKhyA4pySTUk4sFSSfNKlG2bFhJJ81azOqkO0Ttnw6IXDQxy8HTOqUxd1poS05HLila4qjTQ13ouFxoVy91mvabDpYjB3nxWfM0tdiFvRZIc1nDsCOa8qPqODqRW8d7Rl1wS7X4p+ayEZYhZjsCqsPGV0Lna7GnnJQ8qHnuhRVEka2UL6K+njhrVHtqg6RA4I1HZj6GtNJl2JCgzoUz8ahNjjpi27CEq7Za8QlhOu7TGqbwsXYwZE1d7u9yPmFnudUVTN2Pq47h9ljjo1PZn3s/vj6R5lJdojXw/3g+keZSYeq49CpLYw1yuHJcPVw9aZQeqsMUBjqo7VjRwdjuiNEgBGjS2ahqqWlRNLBCJxSkhiIY3Dj6Jpjs+FOqVaalGrQfmpY0aS13muAqaDWQFSCMkUAqanzK1rvsGgdJ2eobP5SM/qIYItyYUMcpvRph1FwegmTFQZKL46ebk2z1VAMXJa02Jrtx2hSJKrjIsh6yWN3FmvEn2KSWUtbtCVa7HwWoZNqBNYg7FuBXs+l+pwm6yaZNk9O10Z+lRUe6qJaIS3MH0S+kvbjUlaJetMUmdQqmmrWoJUSKuKtCmXc+ijt0N7qpeSRGkZQ82aieuuTvn6fULFbItC55O+fpPmFklo1LYnfEnvB9I8ylQ5MXrZ3mQFrSe6MgTrKWFmk+R37StUkls5xbZbTUmRWZd0h/Q7oUeO5pTm0jkUqXqcUPlIJYZPpFISnGYI8F0EZ16FNR2ADMO6KDL9VwR6t/wCBq9Hkl4E4ymOCaEDR+k86qdM6mn9qgn9Zj/GDY+PoJeWLhp2KwsbjqTHau+U9Fxe7Y7oo5/Wcz+MaKI+gXlgorvp8TgOGKZiszBtPHIpZ73fK7oVQyP8Ald0KhyfUfVZPLX9FEfR414NZkgAoKBSZlkttD/ld0Ku6d2pruhUMpZJbdjlhroe7ZVdOs9z30+F3QoZlf8ruhSuMn4YxYjSE65s6zmvf8ruhV3aRGTuhQuEvwb9tDz5kP+qIKR7/AMrjyKhwf8ruhWrHL8HcEagtlc8RvS8tma74TQ7NST7N4/S7oVHvPld0Ktweo9RgfsboRP0+OfYO1wuHxArLcaLcbLJkWkjeCl57AHfoc07gadF9J6X6zHrLFr/1EGT0MluOzJ7RClTs10yfpaTyIQJLBJrY79pXuY/UYsnxkmRSxSj2hQSUWlcsnfP0nzCzX2KQfod+0p65oHNeS5rgNE5gjWE2VNHKJ6VutGjXLl5uXoOIZq4Zrly8nIX4+gzMlYrlyQNAuVFy5cEXYqrlyWaVehFSuRBFguauXIQiH61ULly1HEqXKFy045qhcuWIFhGrnrly1AIgLly5awkVKl+ShcmYvkhOX4iU6A3Mrly+jh0eef/Z"/>
          <p:cNvSpPr>
            <a:spLocks noChangeAspect="1" noChangeArrowheads="1"/>
          </p:cNvSpPr>
          <p:nvPr/>
        </p:nvSpPr>
        <p:spPr bwMode="auto">
          <a:xfrm>
            <a:off x="48561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 b="1" baseline="30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s-ES" altLang="pt-PT">
              <a:solidFill>
                <a:srgbClr val="F8F8F8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84213" y="671513"/>
            <a:ext cx="8064500" cy="55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ea typeface="+mj-ea"/>
                <a:cs typeface="+mj-cs"/>
              </a:rPr>
              <a:t>	       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  <a:ea typeface="+mj-ea"/>
                <a:cs typeface="+mj-cs"/>
              </a:rPr>
              <a:t>( … )</a:t>
            </a:r>
            <a:r>
              <a:rPr kumimoji="0" lang="pt-PT" sz="2000" b="0" kern="0" spc="100" baseline="0" dirty="0">
                <a:latin typeface="Arial" charset="0"/>
                <a:ea typeface="+mj-ea"/>
                <a:cs typeface="+mj-cs"/>
              </a:rPr>
              <a:t>                                  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  <a:ea typeface="+mj-ea"/>
                <a:cs typeface="+mj-cs"/>
              </a:rPr>
              <a:t>Saudação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  <a:ea typeface="+mj-ea"/>
                <a:cs typeface="+mj-cs"/>
              </a:rPr>
              <a:t> </a:t>
            </a:r>
            <a:endParaRPr kumimoji="0" lang="pt-PT" sz="2000" b="0" i="1" kern="0" spc="100" baseline="0" dirty="0">
              <a:solidFill>
                <a:srgbClr val="FF6600"/>
              </a:solidFill>
              <a:latin typeface="Arial" charset="0"/>
              <a:ea typeface="+mj-ea"/>
              <a:cs typeface="+mj-cs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  <a:ea typeface="+mj-ea"/>
                <a:cs typeface="+mj-cs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  <a:ea typeface="+mj-ea"/>
                <a:cs typeface="+mj-cs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  <a:ea typeface="+mj-ea"/>
                <a:cs typeface="+mj-cs"/>
              </a:rPr>
              <a:t>A graça  …  estejam convosco.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  <a:ea typeface="+mj-ea"/>
                <a:cs typeface="+mj-cs"/>
              </a:rPr>
              <a:t>P-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  <a:ea typeface="+mj-ea"/>
                <a:cs typeface="+mj-cs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ea typeface="+mj-ea"/>
                <a:cs typeface="+mj-cs"/>
              </a:rPr>
              <a:t>Bendito seja Deus </a:t>
            </a:r>
          </a:p>
          <a:p>
            <a:pPr algn="l">
              <a:spcAft>
                <a:spcPts val="600"/>
              </a:spcAft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ea typeface="+mj-ea"/>
                <a:cs typeface="+mj-cs"/>
              </a:rPr>
              <a:t>    que nos reuniu no amor de Cristo!</a:t>
            </a:r>
            <a:r>
              <a:rPr kumimoji="0" lang="pt-PT" sz="1000" kern="0" spc="100" baseline="0" dirty="0">
                <a:solidFill>
                  <a:srgbClr val="FFFFFF"/>
                </a:solidFill>
                <a:latin typeface="Arial" charset="0"/>
                <a:ea typeface="+mj-ea"/>
                <a:cs typeface="+mj-cs"/>
              </a:rPr>
              <a:t> 	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  <a:ea typeface="+mj-ea"/>
                <a:cs typeface="+mj-cs"/>
              </a:rPr>
              <a:t>	</a:t>
            </a:r>
          </a:p>
          <a:p>
            <a:pPr algn="r">
              <a:defRPr/>
            </a:pPr>
            <a:r>
              <a:rPr kumimoji="0" lang="pt-PT" sz="2000" b="0" i="1" kern="0" cap="small" spc="100" baseline="0" dirty="0">
                <a:solidFill>
                  <a:srgbClr val="FF9933"/>
                </a:solidFill>
                <a:latin typeface="Arial" charset="0"/>
              </a:rPr>
              <a:t>  </a:t>
            </a:r>
            <a:r>
              <a:rPr kumimoji="0" lang="pt-PT" sz="2000" b="0" i="1" kern="0" cap="small" spc="100" baseline="0" dirty="0">
                <a:solidFill>
                  <a:srgbClr val="FFCC66"/>
                </a:solidFill>
                <a:latin typeface="Arial" charset="0"/>
              </a:rPr>
              <a:t>[ Ato Penitencial ]</a:t>
            </a:r>
            <a:r>
              <a:rPr kumimoji="0" lang="pt-PT" sz="2000" b="0" kern="0" cap="small" spc="100" baseline="0" dirty="0">
                <a:solidFill>
                  <a:srgbClr val="FF6600"/>
                </a:solidFill>
                <a:latin typeface="Arial" charset="0"/>
              </a:rPr>
              <a:t> </a:t>
            </a:r>
            <a:endParaRPr kumimoji="0" lang="pt-PT" sz="2400" kern="0" spc="100" baseline="0" dirty="0">
              <a:solidFill>
                <a:srgbClr val="FFFFFF"/>
              </a:solidFill>
              <a:latin typeface="Arial" charset="0"/>
              <a:ea typeface="+mj-ea"/>
              <a:cs typeface="+mj-cs"/>
            </a:endParaRPr>
          </a:p>
          <a:p>
            <a:pPr algn="l">
              <a:defRPr/>
            </a:pP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    S-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200" i="1" kern="0" spc="100" baseline="0" dirty="0">
                <a:solidFill>
                  <a:srgbClr val="FFFF66"/>
                </a:solidFill>
                <a:latin typeface="Arial" charset="0"/>
              </a:rPr>
              <a:t>… </a:t>
            </a:r>
            <a:r>
              <a:rPr kumimoji="0" lang="pt-PT" sz="2200" b="0" i="1" kern="0" spc="100" baseline="0" dirty="0">
                <a:solidFill>
                  <a:srgbClr val="FFFF66"/>
                </a:solidFill>
                <a:latin typeface="Arial" charset="0"/>
              </a:rPr>
              <a:t>) Confessemos os nossos pecados:</a:t>
            </a:r>
          </a:p>
          <a:p>
            <a:pPr algn="l">
              <a:defRPr/>
            </a:pP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(</a:t>
            </a:r>
            <a:r>
              <a:rPr kumimoji="0" lang="pt-PT" sz="2200" b="0" i="1" kern="0" spc="100" baseline="0" dirty="0">
                <a:solidFill>
                  <a:srgbClr val="FFCC99"/>
                </a:solidFill>
                <a:latin typeface="Arial" charset="0"/>
              </a:rPr>
              <a:t>S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</a:t>
            </a:r>
            <a:r>
              <a:rPr kumimoji="0" lang="pt-PT" sz="2000" b="0" i="1" kern="0" spc="100" baseline="0" dirty="0">
                <a:solidFill>
                  <a:srgbClr val="FFCC99"/>
                </a:solidFill>
                <a:latin typeface="Arial" charset="0"/>
              </a:rPr>
              <a:t>e</a:t>
            </a:r>
            <a:r>
              <a:rPr kumimoji="0" lang="pt-PT" sz="2400" b="0" i="1" kern="0" spc="100" baseline="0" dirty="0">
                <a:solidFill>
                  <a:srgbClr val="FFCC99"/>
                </a:solidFill>
                <a:latin typeface="Arial" charset="0"/>
              </a:rPr>
              <a:t> P)-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Confesso a Deus todo-poderoso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pequei muitas vezes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pensamentos e palavras,</a:t>
            </a:r>
            <a:r>
              <a:rPr kumimoji="0" lang="pt-PT" sz="2400" b="0" i="1" kern="0" spc="100" baseline="0" dirty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atos e omissões, </a:t>
            </a:r>
            <a:endParaRPr kumimoji="0" lang="pt-PT" sz="2000" kern="0" spc="100" baseline="0" dirty="0">
              <a:solidFill>
                <a:srgbClr val="FFFFFF"/>
              </a:solidFill>
              <a:latin typeface="Arial" charset="0"/>
            </a:endParaRP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por minha culpa, minha tão grande culpa.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peço à Virgem Maria, aos Anjos e Santos,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e a vós, irmãos, que rogueis por mim</a:t>
            </a:r>
          </a:p>
          <a:p>
            <a:pPr algn="l">
              <a:defRPr/>
            </a:pPr>
            <a:r>
              <a:rPr kumimoji="0" lang="pt-PT" sz="2400" kern="0" spc="100" baseline="0" dirty="0">
                <a:solidFill>
                  <a:srgbClr val="FFFFFF"/>
                </a:solidFill>
                <a:latin typeface="Arial" charset="0"/>
              </a:rPr>
              <a:t>	a Deus, nosso Senhor.</a:t>
            </a:r>
          </a:p>
          <a:p>
            <a:pPr algn="l">
              <a:defRPr/>
            </a:pPr>
            <a:r>
              <a:rPr kumimoji="0" lang="pt-PT" sz="2000" b="0" kern="0" spc="100" baseline="0" dirty="0">
                <a:solidFill>
                  <a:srgbClr val="F8F8F8"/>
                </a:solidFill>
                <a:latin typeface="Arial" charset="0"/>
              </a:rPr>
              <a:t>		          </a:t>
            </a:r>
            <a:r>
              <a:rPr kumimoji="0" lang="pt-PT" sz="2000" b="0" kern="0" spc="100" baseline="0" dirty="0">
                <a:solidFill>
                  <a:srgbClr val="FFFF66"/>
                </a:solidFill>
                <a:latin typeface="Arial" charset="0"/>
              </a:rPr>
              <a:t>( … )</a:t>
            </a:r>
            <a:endParaRPr kumimoji="0" lang="pt-PT" sz="2400" kern="0" spc="100" baseline="0" dirty="0">
              <a:solidFill>
                <a:srgbClr val="FFFF66"/>
              </a:solidFill>
              <a:latin typeface="Arial" charset="0"/>
            </a:endParaRP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 flipV="1">
            <a:off x="2700338" y="6308725"/>
            <a:ext cx="3381375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00"/>
                </a:solidFill>
              </a:ln>
              <a:solidFill>
                <a:srgbClr val="F8F8F8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81988" cy="4895850"/>
          </a:xfrm>
        </p:spPr>
        <p:txBody>
          <a:bodyPr/>
          <a:lstStyle/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Glória a Deus nas alturas,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e paz na terra aos homens por Ele amados</a:t>
            </a:r>
            <a:r>
              <a:rPr lang="pt-PT" altLang="pt-PT" sz="2200" smtClean="0">
                <a:latin typeface="Arial" panose="020B0604020202020204" pitchFamily="34" charset="0"/>
              </a:rPr>
              <a:t>.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Senhor Deus, Rei dos Céus,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Deus Pai todo-poderoso.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Nós Vos louvamos, nós Vos bendizemos,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nós Vos adoramos, nós Vos glorificamos,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nós Vos damos graças por vossa imensa glória.</a:t>
            </a:r>
            <a:r>
              <a:rPr lang="pt-PT" altLang="pt-PT" sz="2200" smtClean="0">
                <a:latin typeface="Arial" panose="020B0604020202020204" pitchFamily="34" charset="0"/>
              </a:rPr>
              <a:t>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Senhor Jesus Cristo, Filho Unigénito,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Senhor Deus, Cordeiro de Deus, Filho de Deus Pai: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Vós que tirais o pecado do mundo, tende piedade de nós.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Vós que tirais o pecado do mundo, acolhei a nossa súplica.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Vós que estais à direita do Pai, tende piedade de nós. </a:t>
            </a:r>
            <a:endParaRPr lang="pt-PT" altLang="pt-PT" sz="220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Só Vós sois o Santo, só Vós, o Senhor,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só Vós, o Altíssimo, Jesus Cristo,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pt-PT" altLang="pt-PT" sz="2200" b="1" smtClean="0">
                <a:latin typeface="Arial" panose="020B0604020202020204" pitchFamily="34" charset="0"/>
              </a:rPr>
              <a:t>com o Espírito Santo, na glória de Deus Pai.</a:t>
            </a:r>
            <a:r>
              <a:rPr lang="pt-PT" altLang="pt-PT" sz="2200" b="1" i="1" smtClean="0">
                <a:latin typeface="Arial" panose="020B0604020202020204" pitchFamily="34" charset="0"/>
              </a:rPr>
              <a:t>   Ámen.</a:t>
            </a:r>
            <a:r>
              <a:rPr lang="pt-PT" altLang="pt-PT" sz="1800" smtClean="0"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1331913" y="620713"/>
            <a:ext cx="37433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kern="10" baseline="0" dirty="0">
                <a:ln w="11430"/>
                <a:solidFill>
                  <a:srgbClr val="FFFFFF">
                    <a:lumMod val="85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Glória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1331913" y="1052513"/>
            <a:ext cx="3743325" cy="0"/>
          </a:xfrm>
          <a:prstGeom prst="line">
            <a:avLst/>
          </a:prstGeom>
          <a:noFill/>
          <a:ln w="317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pt-PT">
              <a:ln>
                <a:solidFill>
                  <a:srgbClr val="0000FF"/>
                </a:solidFill>
              </a:ln>
              <a:solidFill>
                <a:srgbClr val="F8F8F8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571472" y="476672"/>
            <a:ext cx="8429684" cy="56886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spc="20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Liturgia</a:t>
            </a:r>
            <a:r>
              <a:rPr lang="pt-PT" sz="3600" kern="1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 da </a:t>
            </a:r>
          </a:p>
          <a:p>
            <a:pPr>
              <a:defRPr/>
            </a:pPr>
            <a:r>
              <a:rPr lang="pt-PT" sz="3600" kern="10" spc="300" baseline="0" dirty="0">
                <a:ln w="11430"/>
                <a:solidFill>
                  <a:srgbClr val="CCECFF"/>
                </a:solidFill>
                <a:effectLst>
                  <a:glow rad="101600">
                    <a:srgbClr val="D4D4D4">
                      <a:satMod val="175000"/>
                      <a:alpha val="40000"/>
                    </a:srgbClr>
                  </a:glow>
                  <a:outerShdw blurRad="50800" dist="38100" dir="2700000" algn="tl" rotWithShape="0">
                    <a:srgbClr val="FFFFFF">
                      <a:alpha val="80000"/>
                    </a:srgbClr>
                  </a:outerShdw>
                </a:effectLst>
                <a:latin typeface="Arial Black"/>
                <a:cs typeface="Arial" charset="0"/>
              </a:rPr>
              <a:t>PALAVRA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12776"/>
            <a:ext cx="1908175" cy="3455987"/>
          </a:xfrm>
          <a:prstGeom prst="rect">
            <a:avLst/>
          </a:prstGeom>
          <a:noFill/>
          <a:ln>
            <a:noFill/>
          </a:ln>
          <a:effectLst>
            <a:glow rad="304800">
              <a:schemeClr val="tx2">
                <a:alpha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16832"/>
            <a:ext cx="4029075" cy="3279775"/>
          </a:xfrm>
          <a:prstGeom prst="rect">
            <a:avLst/>
          </a:prstGeom>
          <a:noFill/>
          <a:ln>
            <a:noFill/>
          </a:ln>
          <a:effectLst>
            <a:glow rad="533400">
              <a:schemeClr val="tx2">
                <a:alpha val="76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9709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428625" y="692150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16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chemeClr val="tx2">
                      <a:alpha val="40000"/>
                    </a:schemeClr>
                  </a:glow>
                  <a:outerShdw blurRad="50800" dist="38100" dir="2700000" algn="tl" rotWithShape="0">
                    <a:schemeClr val="tx1">
                      <a:alpha val="56000"/>
                    </a:scheme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pic>
        <p:nvPicPr>
          <p:cNvPr id="3687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3103">
            <a:off x="8258175" y="6019800"/>
            <a:ext cx="26670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ângulo 2"/>
          <p:cNvSpPr/>
          <p:nvPr/>
        </p:nvSpPr>
        <p:spPr>
          <a:xfrm>
            <a:off x="395288" y="1044575"/>
            <a:ext cx="8569325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“No meu primeiro livro, ó Teófilo,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narrei todas as coisas que Jesus começou a fazer e a ensinar, desde o princípio até ao dia em que foi elevado ao Céu,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depois de ter dado, pelo Espírito Santo,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as suas instruções aos Apóstolos que escolhera.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Foi também a eles que, depois da sua paixão, Se apresentou vivo com muitas provas, aparecendo-lhes durante quarenta dias e falando-lhes do reino de Deus.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Um dia em que estava com eles à mesa,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mandou-lhes que não se afastassem de Jerusalém,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que esperassem a promessa do Pai,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«da qual – disse Ele – Me ouvistes falar.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Na verdade, João batizou com água;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vós, porém, sereis batizados no Espírito Santo,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dentro de poucos dias».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Aqueles que se tinham reunido começaram a perguntar: «Senhor, é agora que vais restaurar o reino de Israel?». </a:t>
            </a:r>
          </a:p>
        </p:txBody>
      </p:sp>
      <p:sp>
        <p:nvSpPr>
          <p:cNvPr id="8" name="WordArt 3"/>
          <p:cNvSpPr>
            <a:spLocks noChangeArrowheads="1" noChangeShapeType="1"/>
          </p:cNvSpPr>
          <p:nvPr/>
        </p:nvSpPr>
        <p:spPr bwMode="auto">
          <a:xfrm>
            <a:off x="1607818" y="813336"/>
            <a:ext cx="3098950" cy="2312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1ª LEITURA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973" y="200883"/>
            <a:ext cx="840012" cy="576063"/>
          </a:xfrm>
          <a:prstGeom prst="rect">
            <a:avLst/>
          </a:prstGeom>
          <a:noFill/>
          <a:ln>
            <a:noFill/>
          </a:ln>
          <a:effectLst>
            <a:glow rad="254000">
              <a:schemeClr val="tx2">
                <a:alpha val="76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428625" y="692150"/>
            <a:ext cx="8172450" cy="0"/>
          </a:xfrm>
          <a:prstGeom prst="line">
            <a:avLst/>
          </a:prstGeom>
          <a:noFill/>
          <a:ln w="28575">
            <a:solidFill>
              <a:srgbClr val="66FFF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 baseline="0">
              <a:ln w="12700">
                <a:solidFill>
                  <a:srgbClr val="F8F8F8"/>
                </a:solidFill>
              </a:ln>
              <a:solidFill>
                <a:srgbClr val="F8F8F8"/>
              </a:solidFill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1619672" y="5517232"/>
            <a:ext cx="7176579" cy="6889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Britannic Bold" pitchFamily="34" charset="0"/>
                <a:ea typeface="Times New Roman"/>
              </a:rPr>
              <a:t>Ergue-Se Deus, o Senhor,</a:t>
            </a:r>
          </a:p>
          <a:p>
            <a:pPr algn="l">
              <a:lnSpc>
                <a:spcPts val="4000"/>
              </a:lnSpc>
              <a:spcAft>
                <a:spcPts val="0"/>
              </a:spcAft>
              <a:defRPr/>
            </a:pPr>
            <a:r>
              <a:rPr lang="pt-PT" sz="3600" cap="all" baseline="0" dirty="0">
                <a:solidFill>
                  <a:srgbClr val="F8F8F8"/>
                </a:solidFill>
                <a:latin typeface="Britannic Bold" pitchFamily="34" charset="0"/>
                <a:ea typeface="Times New Roman"/>
              </a:rPr>
              <a:t>em júbilo e ao som da trombeta!</a:t>
            </a: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420439" y="404664"/>
            <a:ext cx="8328025" cy="216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i="1" kern="10" baseline="0" dirty="0">
                <a:ln w="11430"/>
                <a:solidFill>
                  <a:srgbClr val="CCECFF"/>
                </a:solidFill>
                <a:effectLst>
                  <a:glow rad="38100">
                    <a:srgbClr val="FFFFFF">
                      <a:alpha val="40000"/>
                    </a:srgbClr>
                  </a:glow>
                  <a:outerShdw blurRad="50800" dist="38100" dir="2700000" algn="tl" rotWithShape="0">
                    <a:srgbClr val="F8F8F8">
                      <a:alpha val="56000"/>
                    </a:srgbClr>
                  </a:outerShdw>
                </a:effectLst>
                <a:latin typeface="Arial"/>
                <a:cs typeface="Arial"/>
              </a:rPr>
              <a:t>L. da PALAVRA</a:t>
            </a:r>
          </a:p>
        </p:txBody>
      </p:sp>
      <p:pic>
        <p:nvPicPr>
          <p:cNvPr id="3789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25" y="849313"/>
            <a:ext cx="4064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ângulo 2"/>
          <p:cNvSpPr/>
          <p:nvPr/>
        </p:nvSpPr>
        <p:spPr>
          <a:xfrm>
            <a:off x="476250" y="1260475"/>
            <a:ext cx="8313738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Ele respondeu-lhes: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«Não vos compete saber os tempos ou os momentos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que o Pai determinou com a sua autoridade;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mas recebereis a força do Espírito Santo, que descerá sobre vós, e sereis minhas testemunhas em Jerusalém e em toda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a Judeia e na Samaria e até aos confins da terra».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Dito isto, elevou-Se à vista deles, e uma nuvem escondeu-O a seus olhos. E estando de olhar fito no Céu,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enquanto Jesus Se afastava, apresentaram-se-lhes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dois homens vestidos de branco, que disseram: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«Homens da Galileia, porque estais a olhar para o Céu?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Esse Jesus, que do meio de vós foi elevado para o Céu, </a:t>
            </a:r>
          </a:p>
          <a:p>
            <a:pPr algn="l">
              <a:defRPr/>
            </a:pP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virá do mesmo modo que O vistes ir para o Céu»”.    (</a:t>
            </a:r>
            <a:r>
              <a:rPr lang="pt-PT" sz="2000" spc="100" baseline="0" dirty="0" smtClean="0">
                <a:solidFill>
                  <a:srgbClr val="F8F8F8"/>
                </a:solidFill>
                <a:latin typeface="Arial" charset="0"/>
                <a:cs typeface="Arial" charset="0"/>
              </a:rPr>
              <a:t>At </a:t>
            </a:r>
            <a:r>
              <a:rPr lang="pt-PT" sz="2000" spc="100" baseline="0" dirty="0">
                <a:solidFill>
                  <a:srgbClr val="F8F8F8"/>
                </a:solidFill>
                <a:latin typeface="Arial" charset="0"/>
                <a:cs typeface="Arial" charset="0"/>
              </a:rPr>
              <a:t>1)</a:t>
            </a:r>
          </a:p>
        </p:txBody>
      </p:sp>
      <p:sp>
        <p:nvSpPr>
          <p:cNvPr id="11" name="WordArt 3"/>
          <p:cNvSpPr>
            <a:spLocks noChangeArrowheads="1" noChangeShapeType="1"/>
          </p:cNvSpPr>
          <p:nvPr/>
        </p:nvSpPr>
        <p:spPr bwMode="auto">
          <a:xfrm>
            <a:off x="1691680" y="965468"/>
            <a:ext cx="3098950" cy="2312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1ª LEITURA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sp>
        <p:nvSpPr>
          <p:cNvPr id="12" name="WordArt 3"/>
          <p:cNvSpPr>
            <a:spLocks noChangeArrowheads="1" noChangeShapeType="1"/>
          </p:cNvSpPr>
          <p:nvPr/>
        </p:nvSpPr>
        <p:spPr bwMode="auto">
          <a:xfrm rot="19793521">
            <a:off x="306986" y="5725006"/>
            <a:ext cx="1287440" cy="2803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82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pt-PT" sz="3600" kern="10" baseline="0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/>
              </a:rPr>
              <a:t>Salmo R:</a:t>
            </a:r>
            <a:endParaRPr lang="pt-PT" sz="3600" kern="10" baseline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973" y="200883"/>
            <a:ext cx="840012" cy="576063"/>
          </a:xfrm>
          <a:prstGeom prst="rect">
            <a:avLst/>
          </a:prstGeom>
          <a:noFill/>
          <a:ln>
            <a:noFill/>
          </a:ln>
          <a:effectLst>
            <a:glow rad="254000">
              <a:schemeClr val="tx2">
                <a:alpha val="76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Modelo de apresentação predefinido">
  <a:themeElements>
    <a:clrScheme name="1_Modelo de apresentação predefinido 1">
      <a:dk1>
        <a:srgbClr val="808080"/>
      </a:dk1>
      <a:lt1>
        <a:srgbClr val="F8F8F8"/>
      </a:lt1>
      <a:dk2>
        <a:srgbClr val="000000"/>
      </a:dk2>
      <a:lt2>
        <a:srgbClr val="FFFFFF"/>
      </a:lt2>
      <a:accent1>
        <a:srgbClr val="6699FF"/>
      </a:accent1>
      <a:accent2>
        <a:srgbClr val="9933FF"/>
      </a:accent2>
      <a:accent3>
        <a:srgbClr val="AAAAAA"/>
      </a:accent3>
      <a:accent4>
        <a:srgbClr val="D4D4D4"/>
      </a:accent4>
      <a:accent5>
        <a:srgbClr val="B8CAFF"/>
      </a:accent5>
      <a:accent6>
        <a:srgbClr val="8A2DE7"/>
      </a:accent6>
      <a:hlink>
        <a:srgbClr val="00FFFF"/>
      </a:hlink>
      <a:folHlink>
        <a:srgbClr val="0099CC"/>
      </a:folHlink>
    </a:clrScheme>
    <a:fontScheme name="1_Modelo de apresentação predefini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pt-PT" sz="2800" b="1" i="0" u="none" strike="noStrike" cap="none" normalizeH="0" baseline="30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Modelo de apresentação predefinido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o de apresentação predefinido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o de apresentação predefinido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22344</TotalTime>
  <Words>1941</Words>
  <Application>Microsoft Office PowerPoint</Application>
  <PresentationFormat>Apresentação no Ecrã (4:3)</PresentationFormat>
  <Paragraphs>320</Paragraphs>
  <Slides>29</Slides>
  <Notes>10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9</vt:i4>
      </vt:variant>
      <vt:variant>
        <vt:lpstr>Tema</vt:lpstr>
      </vt:variant>
      <vt:variant>
        <vt:i4>5</vt:i4>
      </vt:variant>
      <vt:variant>
        <vt:lpstr>Títulos dos diapositivos</vt:lpstr>
      </vt:variant>
      <vt:variant>
        <vt:i4>29</vt:i4>
      </vt:variant>
    </vt:vector>
  </HeadingPairs>
  <TitlesOfParts>
    <vt:vector size="43" baseType="lpstr">
      <vt:lpstr>Aharoni</vt:lpstr>
      <vt:lpstr>Arial</vt:lpstr>
      <vt:lpstr>Arial Black</vt:lpstr>
      <vt:lpstr>Britannic Bold</vt:lpstr>
      <vt:lpstr>Calibri</vt:lpstr>
      <vt:lpstr>Segoe UI Black</vt:lpstr>
      <vt:lpstr>Tahoma</vt:lpstr>
      <vt:lpstr>Times New Roman</vt:lpstr>
      <vt:lpstr>Wingdings</vt:lpstr>
      <vt:lpstr>1_Modelo de apresentação predefinido</vt:lpstr>
      <vt:lpstr>9_Modelo de apresentação predefinido</vt:lpstr>
      <vt:lpstr>5_Modelo de apresentação predefinido</vt:lpstr>
      <vt:lpstr>4_Modelo de apresentação predefinido</vt:lpstr>
      <vt:lpstr>10_Modelo de apresentação predefinido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[ Após a Consagração / À escolha ]  (1ª) S- Mistério da fé!        P- Anunciamos, Senhor, a Vossa morte,             proclamamos a Vossa Ressurreição.            Vinde, Senhor Jesus!       (2ª)  S- Mistério admirável da nossa fé!          P- Quando comemos deste pão              e bebemos deste cálice,               anunciamos, Senhor, a Vossa morte,              esperando a Vossa vinda gloriosa.                   (3ª) S- Mistério da fé para a salvação do mundo!     P- Glória a Vós que morrestes na cruz           e agora viveis para sempre.          Salvador do mundo, salvai-nos!          Vinde, Senhor Jesus!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La Salle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 Salle</dc:creator>
  <cp:lastModifiedBy>Luis López</cp:lastModifiedBy>
  <cp:revision>1627</cp:revision>
  <dcterms:created xsi:type="dcterms:W3CDTF">2006-05-02T09:35:59Z</dcterms:created>
  <dcterms:modified xsi:type="dcterms:W3CDTF">2014-10-14T16:36:00Z</dcterms:modified>
</cp:coreProperties>
</file>