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71" r:id="rId2"/>
    <p:sldMasterId id="2147488450" r:id="rId3"/>
    <p:sldMasterId id="2147488463" r:id="rId4"/>
    <p:sldMasterId id="2147488476" r:id="rId5"/>
    <p:sldMasterId id="2147489021" r:id="rId6"/>
    <p:sldMasterId id="2147489034" r:id="rId7"/>
    <p:sldMasterId id="2147489701" r:id="rId8"/>
    <p:sldMasterId id="2147489727" r:id="rId9"/>
  </p:sldMasterIdLst>
  <p:notesMasterIdLst>
    <p:notesMasterId r:id="rId38"/>
  </p:notesMasterIdLst>
  <p:sldIdLst>
    <p:sldId id="404" r:id="rId10"/>
    <p:sldId id="402" r:id="rId11"/>
    <p:sldId id="380" r:id="rId12"/>
    <p:sldId id="353" r:id="rId13"/>
    <p:sldId id="387" r:id="rId14"/>
    <p:sldId id="385" r:id="rId15"/>
    <p:sldId id="406" r:id="rId16"/>
    <p:sldId id="372" r:id="rId17"/>
    <p:sldId id="363" r:id="rId18"/>
    <p:sldId id="354" r:id="rId19"/>
    <p:sldId id="362" r:id="rId20"/>
    <p:sldId id="374" r:id="rId21"/>
    <p:sldId id="307" r:id="rId22"/>
    <p:sldId id="383" r:id="rId23"/>
    <p:sldId id="407" r:id="rId24"/>
    <p:sldId id="342" r:id="rId25"/>
    <p:sldId id="388" r:id="rId26"/>
    <p:sldId id="389" r:id="rId27"/>
    <p:sldId id="399" r:id="rId28"/>
    <p:sldId id="384" r:id="rId29"/>
    <p:sldId id="394" r:id="rId30"/>
    <p:sldId id="390" r:id="rId31"/>
    <p:sldId id="395" r:id="rId32"/>
    <p:sldId id="345" r:id="rId33"/>
    <p:sldId id="364" r:id="rId34"/>
    <p:sldId id="396" r:id="rId35"/>
    <p:sldId id="296" r:id="rId36"/>
    <p:sldId id="405" r:id="rId37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0000"/>
    <a:srgbClr val="99CCFF"/>
    <a:srgbClr val="CCECFF"/>
    <a:srgbClr val="66FFFF"/>
    <a:srgbClr val="00CCFF"/>
    <a:srgbClr val="FF33CC"/>
    <a:srgbClr val="99FF33"/>
    <a:srgbClr val="FF99C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64" autoAdjust="0"/>
    <p:restoredTop sz="94628" autoAdjust="0"/>
  </p:normalViewPr>
  <p:slideViewPr>
    <p:cSldViewPr>
      <p:cViewPr varScale="1">
        <p:scale>
          <a:sx n="96" d="100"/>
          <a:sy n="96" d="100"/>
        </p:scale>
        <p:origin x="102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8F7801B-1E0E-4916-95F0-4AB3B2778297}" type="datetimeFigureOut">
              <a:rPr lang="pt-PT"/>
              <a:pPr>
                <a:defRPr/>
              </a:pPr>
              <a:t>20/11/2014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64EEC2E-A1CE-4024-8878-B4525CAEBC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29508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A1CC572-7AAD-410F-9D0E-C8EEDD5BE78B}" type="slidenum">
              <a:rPr lang="pt-PT" sz="1200" smtClean="0"/>
              <a:pPr algn="r" eaLnBrk="1" hangingPunct="1">
                <a:defRPr/>
              </a:pPr>
              <a:t>24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003581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1FD33C1-044B-4C4D-BA67-B90FE17FEB5F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415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46B57969-43BF-4419-82ED-83B999049E6C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297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9CC29AEC-0F43-495A-8F81-3E4EC486D23C}" type="slidenum">
              <a:rPr lang="pt-PT" sz="1200" smtClean="0"/>
              <a:pPr algn="r" eaLnBrk="1" hangingPunct="1">
                <a:defRPr/>
              </a:pPr>
              <a:t>27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240605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B1AFD-348F-41B6-8559-696F1414AD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4496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3FAFA-AA49-4B02-B011-ACC25A5603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11278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3D5EF-11C6-4E9C-AF81-4523F26407E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09131191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CFE2F-6FF7-4648-8082-188AEACB719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4718177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993D2E-5FE5-42DD-B25E-BFF5D0E9536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39452988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11DDB8-9C56-4891-9D1F-23DBBD6ABDF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69515340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BDB3E0-E81B-4AAC-BEEC-68DFD58779E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86095175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7B9EAF-EBD5-47BE-BCCC-2BB75670C36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2930647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69037B-71A1-44E2-B22E-E2DA8FCAD19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2796166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B501D4-B868-4915-A709-A8AD0E0FD7C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58296980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89099-C481-4177-9D9C-B8B9FF9E189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7395968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65C4-128B-4043-B76E-3D5DA813B8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951670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EFB56-E15F-4FC9-A078-1AA7F6AB45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411721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23FFBE-8FB3-4F4E-ACBE-9595D4BDD0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64757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BFF0EF-31F9-45D3-BE68-369ADF7D9A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46334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49CEF4-DC66-475B-B7E6-B059F60827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361137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7B6D67-4A20-40C4-9530-6A12D8F405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045828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9660AC-2CF3-4F39-920B-5530A75E2E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404895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1B5660-25A5-438B-B97E-694328F68D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491992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BD1A2-603D-4F7D-9BAB-E1A2126CD9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473791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7D707-95D1-41F7-8D3C-3498D30E4B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99069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52DC62-9808-4091-AAF7-E204807865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90104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F8778E-BE11-4CE2-AE3C-05A2A74C1B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245817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D48BC6-47A5-45A2-BC1D-F7D46ECFE9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781815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FEAAC7-3CFE-459B-860F-38880EDAEB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646774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ECED97-AA6A-4D1A-AE75-1A56E1E559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30736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819138-E077-4284-9B1A-8F9F70716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99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49EC2F-B950-4C03-832C-8C27C6C899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138292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FD0F11-BB39-45D5-88FE-2CF811939C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428314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298952-2896-48BB-9CFB-A65BB0E19D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176526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F90F0-1C8A-46DC-BB20-C7605E3CFD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092906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BEDBB-B313-4B07-AF1A-418FFD9E12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076891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490FAD-52EF-4F9E-A8AA-DF6F35BAF4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146238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6A74F5-BE29-4C65-A43E-4A110A54E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03061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767418-EC83-45DD-AEDC-41E1ECE878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738380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BF9BD6-B24F-4A31-8356-E5F2DBE726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906095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30EE5D-091F-4F6D-92F3-EF4F7EC311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64389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E116F1-1E29-4DAB-8087-C81E7F3533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540281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00289D-21FF-427C-AD26-ABD54964BC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714752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D2D8F-DB0F-4740-ACA0-C89467E1BA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39968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A11C90-755B-4B92-876C-6FCEBC1A13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044569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0A0064-F5EC-467B-B0F0-7EBED5E82A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899569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8FF7C-4666-43ED-96ED-836A3866A3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064818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9FD78C-62D4-4066-BEFA-59B69A9F7E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938286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9BA1CD-023B-4926-9209-AA6BA5F0C7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3801339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8F31F8-1B55-4989-8471-8B681B229F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854528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3BA349-BCD5-4472-89BC-E0140BE4B9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9174206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728E1B-EFA1-4692-914E-6021B40041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484739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615418-4CBC-4B74-A25D-BC8B8F1B8B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4182950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A3950B-5521-4A95-9D73-E28879D3C3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94594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03A1C9-AA48-4160-BAEF-C72B80A2D9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409616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E6CF46-1989-4954-B249-2118B74282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24393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2BA0EA-C9EE-436F-95D0-E266E9FBCE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59810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5B701-5B29-415B-8AD6-5ECF269670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166714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79C16E-BF7C-4AC3-B389-22FAFCB1A8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4245207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B59980-89F2-4F15-A32D-34B76E6775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602093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380707-50B4-4826-88FA-BFD3D9AAC4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0087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C945E8-C122-4392-9DF3-73B3E5589D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656074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7E3A73-881C-41E4-8E85-625A1A614D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916411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9CBA9D-402D-4A2D-8246-022D993A04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96362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8F29F3-E307-46D1-A25E-6443F18587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823962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46BDDD-AB07-4125-9DDD-D4360FB07D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763623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F1435B-234E-44DA-8A05-4446E9CB7C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488109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01F3CF-3120-470F-B2FF-CD8AC1DDAF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727898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73B15-FA13-4175-9A67-5C5B15A9BF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3060685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9E9CDE-87A2-4209-B146-66566C6FC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2120109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40AB35-CA73-4A70-A5C6-75C0585B7D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23229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B07D0C-95AB-4AC8-A995-F1B2211C8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522169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17783D-1C74-4FB9-A1F3-76CECDEFC9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399984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EBD1CE-CA78-450D-89FA-906BF6863E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475310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7A1C10-79F0-48B4-B2AC-E47C4E4AD0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697562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74A3B3-75D4-4EE4-AB95-2954080D63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43403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17798E-99E6-433C-9ABA-07E8E0E7CD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89081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D6BF62-7B14-47CA-90CE-C642944F7B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158687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B82007-B855-4119-9519-9F78582AE4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289178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0E1A0-1F79-495A-A467-C5F397C1E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971017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28E0DD-EE85-4DB8-8563-F89537BD7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3369205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24B3A9-8D76-4385-A256-09A1C73329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7172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C2A13D-8AAF-420F-8084-9EEBBCDE01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6525770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E2B159-4CA6-4CF6-9432-351207D3D1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96137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EEF30D-5AF8-47C0-A96F-7090C21692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111313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4556FD-0548-481E-A3A4-0416EFB43B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273800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4C8B85-A74D-48F2-BE95-020219FB37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756318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B23593-101D-49D1-8799-416C1A2599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6194277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31ED9B-491B-44EC-A166-544840DD2F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694268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B74D11-AB31-4345-87CA-2780CD6BD8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66552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F1BD3-E546-4173-AB1E-0194151360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9667866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25D715-4334-4B31-B2C2-755BF5DB04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876072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382B28-D729-47E6-8F91-0708C991E4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6567658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79DE78-E3CA-4B55-BB3F-6D35E606A4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580525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F0AF11-4E8E-462C-B53F-5F84D2267A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563022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2D1B7F-32A2-4E10-A95F-2CA34456D4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314404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AB53C-4031-457F-9DB0-EC7A5995A58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3303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B0EC7-3A1F-4F1D-AC05-A568A29DC8E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718416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18DA4-406E-4C6F-9054-4AB2C778173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12161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DA6DA-7322-4A8D-A4E5-850D0E07592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703559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2E6F2-4BAF-44EF-9836-48AB8979EFE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93321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33CB4-68C8-4A23-A36C-FE5C371E79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156258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B9E8D-BA08-4F6E-BCE5-E541AE04F40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698514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4F8DE-0E8C-48BC-BC42-B044C552AF2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804503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A80E8-9640-4870-849B-889E2FF6C3C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640294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31AC5-5925-4963-9229-ACECB050D5F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11782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68623-A8A7-4340-B8D3-0FD77B45E8F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998098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23D1A-D1E5-413C-886C-B3341A2E6DF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293655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E443E-42F9-45F4-83DA-647CA14BEC7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38731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67B74F-2434-41DC-B578-02BD89CDCAE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240361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783801-C7E6-451D-AFCE-101EECA9CF5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33206661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70176B-2A55-4941-AF74-7247EEE564C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0665281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6E6877-2294-45CC-890E-5A61D79114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27" r:id="rId1"/>
    <p:sldLayoutId id="2147489605" r:id="rId2"/>
    <p:sldLayoutId id="2147489606" r:id="rId3"/>
    <p:sldLayoutId id="2147489607" r:id="rId4"/>
    <p:sldLayoutId id="2147489608" r:id="rId5"/>
    <p:sldLayoutId id="2147489609" r:id="rId6"/>
    <p:sldLayoutId id="2147489610" r:id="rId7"/>
    <p:sldLayoutId id="2147489611" r:id="rId8"/>
    <p:sldLayoutId id="2147489612" r:id="rId9"/>
    <p:sldLayoutId id="2147489613" r:id="rId10"/>
    <p:sldLayoutId id="2147489614" r:id="rId11"/>
    <p:sldLayoutId id="21474896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BD660D-F853-4F20-AA16-F49C6DDBD0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28" r:id="rId1"/>
    <p:sldLayoutId id="2147489629" r:id="rId2"/>
    <p:sldLayoutId id="2147489630" r:id="rId3"/>
    <p:sldLayoutId id="2147489631" r:id="rId4"/>
    <p:sldLayoutId id="2147489632" r:id="rId5"/>
    <p:sldLayoutId id="2147489633" r:id="rId6"/>
    <p:sldLayoutId id="2147489634" r:id="rId7"/>
    <p:sldLayoutId id="2147489635" r:id="rId8"/>
    <p:sldLayoutId id="2147489636" r:id="rId9"/>
    <p:sldLayoutId id="2147489637" r:id="rId10"/>
    <p:sldLayoutId id="2147489638" r:id="rId11"/>
    <p:sldLayoutId id="214748963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BC5656-D46A-4806-A8EC-F060DBF9E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40" r:id="rId1"/>
    <p:sldLayoutId id="2147489641" r:id="rId2"/>
    <p:sldLayoutId id="2147489642" r:id="rId3"/>
    <p:sldLayoutId id="2147489643" r:id="rId4"/>
    <p:sldLayoutId id="2147489644" r:id="rId5"/>
    <p:sldLayoutId id="2147489645" r:id="rId6"/>
    <p:sldLayoutId id="2147489646" r:id="rId7"/>
    <p:sldLayoutId id="2147489647" r:id="rId8"/>
    <p:sldLayoutId id="2147489648" r:id="rId9"/>
    <p:sldLayoutId id="2147489649" r:id="rId10"/>
    <p:sldLayoutId id="2147489650" r:id="rId11"/>
    <p:sldLayoutId id="21474896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436923-C9A4-43BF-AEE4-F976196E2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52" r:id="rId1"/>
    <p:sldLayoutId id="2147489653" r:id="rId2"/>
    <p:sldLayoutId id="2147489654" r:id="rId3"/>
    <p:sldLayoutId id="2147489655" r:id="rId4"/>
    <p:sldLayoutId id="2147489656" r:id="rId5"/>
    <p:sldLayoutId id="2147489657" r:id="rId6"/>
    <p:sldLayoutId id="2147489658" r:id="rId7"/>
    <p:sldLayoutId id="2147489659" r:id="rId8"/>
    <p:sldLayoutId id="2147489660" r:id="rId9"/>
    <p:sldLayoutId id="2147489661" r:id="rId10"/>
    <p:sldLayoutId id="2147489662" r:id="rId11"/>
    <p:sldLayoutId id="21474896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1B4ED8-EA7F-4A7D-BE07-2404B79DA6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64" r:id="rId1"/>
    <p:sldLayoutId id="2147489665" r:id="rId2"/>
    <p:sldLayoutId id="2147489666" r:id="rId3"/>
    <p:sldLayoutId id="2147489667" r:id="rId4"/>
    <p:sldLayoutId id="2147489668" r:id="rId5"/>
    <p:sldLayoutId id="2147489669" r:id="rId6"/>
    <p:sldLayoutId id="2147489670" r:id="rId7"/>
    <p:sldLayoutId id="2147489671" r:id="rId8"/>
    <p:sldLayoutId id="2147489672" r:id="rId9"/>
    <p:sldLayoutId id="2147489673" r:id="rId10"/>
    <p:sldLayoutId id="2147489674" r:id="rId11"/>
    <p:sldLayoutId id="214748967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813577-2DB2-4E47-A167-5A96EECAB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76" r:id="rId1"/>
    <p:sldLayoutId id="2147489677" r:id="rId2"/>
    <p:sldLayoutId id="2147489678" r:id="rId3"/>
    <p:sldLayoutId id="2147489679" r:id="rId4"/>
    <p:sldLayoutId id="2147489680" r:id="rId5"/>
    <p:sldLayoutId id="2147489681" r:id="rId6"/>
    <p:sldLayoutId id="2147489682" r:id="rId7"/>
    <p:sldLayoutId id="2147489683" r:id="rId8"/>
    <p:sldLayoutId id="2147489684" r:id="rId9"/>
    <p:sldLayoutId id="2147489685" r:id="rId10"/>
    <p:sldLayoutId id="2147489686" r:id="rId11"/>
    <p:sldLayoutId id="214748968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0B4F0E-9205-4F46-A92A-128EA5C2AB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88" r:id="rId1"/>
    <p:sldLayoutId id="2147489689" r:id="rId2"/>
    <p:sldLayoutId id="2147489690" r:id="rId3"/>
    <p:sldLayoutId id="2147489691" r:id="rId4"/>
    <p:sldLayoutId id="2147489692" r:id="rId5"/>
    <p:sldLayoutId id="2147489693" r:id="rId6"/>
    <p:sldLayoutId id="2147489694" r:id="rId7"/>
    <p:sldLayoutId id="2147489695" r:id="rId8"/>
    <p:sldLayoutId id="2147489696" r:id="rId9"/>
    <p:sldLayoutId id="2147489697" r:id="rId10"/>
    <p:sldLayoutId id="2147489698" r:id="rId11"/>
    <p:sldLayoutId id="21474896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EFBDB81-6CA2-4EC0-865A-A7367BEB2377}" type="slidenum">
              <a:rPr lang="pt-PT">
                <a:solidFill>
                  <a:srgbClr val="808080"/>
                </a:solidFill>
                <a:cs typeface="+mn-cs"/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737753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702" r:id="rId1"/>
    <p:sldLayoutId id="2147489703" r:id="rId2"/>
    <p:sldLayoutId id="2147489704" r:id="rId3"/>
    <p:sldLayoutId id="2147489705" r:id="rId4"/>
    <p:sldLayoutId id="2147489706" r:id="rId5"/>
    <p:sldLayoutId id="2147489707" r:id="rId6"/>
    <p:sldLayoutId id="2147489708" r:id="rId7"/>
    <p:sldLayoutId id="2147489709" r:id="rId8"/>
    <p:sldLayoutId id="2147489710" r:id="rId9"/>
    <p:sldLayoutId id="2147489711" r:id="rId10"/>
    <p:sldLayoutId id="2147489712" r:id="rId11"/>
    <p:sldLayoutId id="214748971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B759D5-5C00-4103-8F80-6BF4785B353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717072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728" r:id="rId1"/>
    <p:sldLayoutId id="2147489729" r:id="rId2"/>
    <p:sldLayoutId id="2147489730" r:id="rId3"/>
    <p:sldLayoutId id="2147489731" r:id="rId4"/>
    <p:sldLayoutId id="2147489732" r:id="rId5"/>
    <p:sldLayoutId id="2147489733" r:id="rId6"/>
    <p:sldLayoutId id="2147489734" r:id="rId7"/>
    <p:sldLayoutId id="2147489735" r:id="rId8"/>
    <p:sldLayoutId id="2147489736" r:id="rId9"/>
    <p:sldLayoutId id="2147489737" r:id="rId10"/>
    <p:sldLayoutId id="2147489738" r:id="rId11"/>
    <p:sldLayoutId id="214748973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9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9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288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12288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  <p:extLst>
      <p:ext uri="{BB962C8B-B14F-4D97-AF65-F5344CB8AC3E}">
        <p14:creationId xmlns:p14="http://schemas.microsoft.com/office/powerpoint/2010/main" val="4885659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9" descr="http://www.aveluz.com/rosari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688" y="1844675"/>
            <a:ext cx="3495675" cy="4321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94213" name="Line 5"/>
          <p:cNvSpPr>
            <a:spLocks noChangeShapeType="1"/>
          </p:cNvSpPr>
          <p:nvPr/>
        </p:nvSpPr>
        <p:spPr bwMode="auto">
          <a:xfrm>
            <a:off x="1258888" y="1628775"/>
            <a:ext cx="37449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1225221" y="2348880"/>
            <a:ext cx="5723267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Luz para se revelar 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às nações;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Glória de Israel, 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Vosso Povo.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pic>
        <p:nvPicPr>
          <p:cNvPr id="9523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413" y="60531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123950"/>
            <a:ext cx="8497887" cy="5400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“Ao chegarem os dias da purificação, segundo a Lei de Moisés, Maria e José levaram Jesus a Jerusalém, para O apresentarem ao Senhor, como está escrito na Lei do Senhor: «Todo o filho primogénito varão será consagrado ao Senhor», e para oferecerem em sacrifício um par de rolas ou duas pombinhas, como se diz na Lei do Senhor.   Vivia em Jerusalém um homem chamado Simeão, homem justo e piedoso, que esperava a consolação de Israel; e o Espírito Santo estava nele. O Espírito Santo revelara-lhe que não morreria antes de ver o Messias do Senhor; e veio ao templo, movido pelo Espírito. Quando os pais de Jesus trouxeram o Menino para cumprirem as prescrições da Lei no que lhes dizia respeito, Simeão recebeu-O em seus braços e bendisse a Deus, exclamando: «Agora, Senhor, segundo a vossa palavra, deixareis ir em paz o vosso servo, porque os meus olhos viram a vossa salvação, que pusestes ao alcance de todos os povos: luz para se revelar às nações e glória de Israel, vosso povo».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872744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9625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8493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85763" y="1274763"/>
            <a:ext cx="8453437" cy="5106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pai e a mãe do Menino Jesus estavam admirados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 o que d’Ele se dizia. Simeão abençoou-os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disse a Maria, sua Mãe: «Este Menino foi estabelecido para que muitos caiam ou se levantem em Israel e para ser sinal de contradição; – e uma espada trespassará a tua alma –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assim se revelarão os pensamentos de todos os corações». Havia também uma profetisa, Ana, filha de Fanuel, da tribo de Aser. Era de idade muito avançada e tinha vivido casada sete anos após o tempo de donzela e viúva até aos oitenta e quatro. Não se afastava do templo, servindo a Deus noite e dia, com jejuns e orações. Estando presente na mesma ocasião, começou também a louvar a Deus e a falar acerca do Menino a todos os que esperavam a libertação de Jerusalém.  Cumpridas todas as prescrições da Lei do Senhor, voltaram para a Galileia, para a sua cidade de Nazaré.  Entretanto, 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Menino crescia e tornava-Se robusto, enchendo-Se de sabedoria. E a graça de Deus estava com Ele”.        (Lc 2)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9728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8307" name="Line 12"/>
          <p:cNvSpPr>
            <a:spLocks noChangeShapeType="1"/>
          </p:cNvSpPr>
          <p:nvPr/>
        </p:nvSpPr>
        <p:spPr bwMode="auto">
          <a:xfrm>
            <a:off x="2916238" y="1622425"/>
            <a:ext cx="494030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323850" y="1916113"/>
            <a:ext cx="8569325" cy="29860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7663"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ao Senhor, que é 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Pai das Luzes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e nos enviou Seu Filho Jesus para ser a Luz do mundo e desfazer as trevas desta vida em todas as suas formas.</a:t>
            </a:r>
          </a:p>
          <a:p>
            <a:pPr marL="347663" lvl="1">
              <a:defRPr/>
            </a:pPr>
            <a:r>
              <a:rPr lang="pt-PT" sz="1400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 marL="347663"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Pedimos que nos envolva a claridade do Espírito Santo:</a:t>
            </a:r>
          </a:p>
          <a:p>
            <a:pPr marL="804863" lvl="2">
              <a:defRPr/>
            </a:pPr>
            <a:r>
              <a:rPr lang="pt-PT" sz="1400" i="1" spc="1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nós e a todas as crianças que nascem para a vida plena...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nós e a todas as pessoas idosas que são exemplares…  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nós e a todas as mães que aceitam a vocação dos filhos...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nós e a todas as famílias e comunidades que sofrem…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1476375" y="5108575"/>
            <a:ext cx="672306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Ilumina-nos, Senhor,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com a luz de Cristo!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8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4923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48064" y="1350738"/>
            <a:ext cx="3259562" cy="37524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0354" name="Picture 11" descr="http://t0.gstatic.com/images?q=tbn:ANd9GcQWtt-lTca8A6odgsVvlAOjiVPaayl_qfko3uGHSPfP_klt24VTk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29" y="3429000"/>
            <a:ext cx="2825750" cy="1873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0357" name="Line 6"/>
          <p:cNvSpPr>
            <a:spLocks noChangeShapeType="1"/>
          </p:cNvSpPr>
          <p:nvPr/>
        </p:nvSpPr>
        <p:spPr bwMode="auto">
          <a:xfrm flipH="1">
            <a:off x="817563" y="1541638"/>
            <a:ext cx="28178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0360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00361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96712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WordArt 8"/>
          <p:cNvSpPr>
            <a:spLocks noChangeArrowheads="1" noChangeShapeType="1" noTextEdit="1"/>
          </p:cNvSpPr>
          <p:nvPr/>
        </p:nvSpPr>
        <p:spPr bwMode="auto">
          <a:xfrm>
            <a:off x="781684" y="980728"/>
            <a:ext cx="2854212" cy="4480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4" name="Rectângulo 13"/>
          <p:cNvSpPr/>
          <p:nvPr/>
        </p:nvSpPr>
        <p:spPr>
          <a:xfrm>
            <a:off x="1392046" y="1887538"/>
            <a:ext cx="6392038" cy="400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TOMAI, SENHOR, E RECEBEI: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VÓS CONFIO A MINHA VIDA.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TOMAI, SENHOR, E </a:t>
            </a:r>
            <a:r>
              <a:rPr kumimoji="0" lang="pt-PT" sz="2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RECEBEI!</a:t>
            </a: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Tomai, Senhor, a minha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liberdade: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recebei o mundo e a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verdade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 quem se entrega à Vossa majestade.</a:t>
            </a:r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6144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144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144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624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24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24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37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6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2775442" y="1461704"/>
            <a:ext cx="6117038" cy="4415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Santo</a:t>
            </a: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Santo, Santo,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Senhor Deus do Universo.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céu e a terra proclamam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Vossa glória. 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Hossana </a:t>
            </a: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Bendito O que vem 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nome do Senhor.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Hossana </a:t>
            </a: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   </a:t>
            </a: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  <a:noFill/>
        </p:spPr>
      </p:pic>
      <p:sp>
        <p:nvSpPr>
          <p:cNvPr id="32772" name="WordArt 7"/>
          <p:cNvSpPr>
            <a:spLocks noChangeArrowheads="1" noChangeShapeType="1" noTextEdit="1"/>
          </p:cNvSpPr>
          <p:nvPr/>
        </p:nvSpPr>
        <p:spPr bwMode="auto">
          <a:xfrm>
            <a:off x="7667625" y="56610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+mn-cs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B </a:t>
            </a:r>
            <a:r>
              <a:rPr lang="pt-PT" sz="3600" i="1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428625" y="3133725"/>
            <a:ext cx="6015038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-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Apresentado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, como LUZ, pela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Senhora “das Candeias”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…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[3ª L. / Evang.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  <a:cs typeface="+mn-cs"/>
              </a:rPr>
              <a:t> -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  <a:cs typeface="+mn-cs"/>
              </a:rPr>
              <a:t>Lc 2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- Entra, no Templo, o Senhor da Aliança,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o Consagrado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 pelo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fogo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…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[1ª Leit. 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  <a:cs typeface="+mn-cs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  <a:cs typeface="+mn-cs"/>
              </a:rPr>
              <a:t>Ml 3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- Cristo, “incarnado”… é, por isso, o verdadeiro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Sacerdote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…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[ 2ª Leit. 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  <a:cs typeface="+mn-cs"/>
              </a:rPr>
              <a:t>/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Hb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  <a:cs typeface="+mn-cs"/>
              </a:rPr>
              <a:t>2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</a:p>
        </p:txBody>
      </p:sp>
      <p:sp>
        <p:nvSpPr>
          <p:cNvPr id="13" name="WordArt 15"/>
          <p:cNvSpPr>
            <a:spLocks noChangeArrowheads="1" noChangeShapeType="1" noTextEdit="1"/>
          </p:cNvSpPr>
          <p:nvPr/>
        </p:nvSpPr>
        <p:spPr bwMode="auto">
          <a:xfrm>
            <a:off x="395288" y="332656"/>
            <a:ext cx="8353425" cy="154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APRESENTAÇÃO do SENHOR</a:t>
            </a:r>
          </a:p>
        </p:txBody>
      </p:sp>
      <p:sp>
        <p:nvSpPr>
          <p:cNvPr id="14" name="WordArt 18"/>
          <p:cNvSpPr>
            <a:spLocks noChangeArrowheads="1" noChangeShapeType="1" noTextEdit="1"/>
          </p:cNvSpPr>
          <p:nvPr/>
        </p:nvSpPr>
        <p:spPr bwMode="auto">
          <a:xfrm>
            <a:off x="539552" y="1844824"/>
            <a:ext cx="8136904" cy="5879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PT" sz="3600" i="1" kern="10" spc="150" baseline="0" dirty="0">
                <a:ln w="11430"/>
                <a:solidFill>
                  <a:srgbClr val="66FF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- Nossa Senhora da Candelária -</a:t>
            </a:r>
          </a:p>
        </p:txBody>
      </p:sp>
      <p:sp>
        <p:nvSpPr>
          <p:cNvPr id="15" name="WordArt 12"/>
          <p:cNvSpPr>
            <a:spLocks noChangeArrowheads="1" noChangeShapeType="1" noTextEdit="1"/>
          </p:cNvSpPr>
          <p:nvPr/>
        </p:nvSpPr>
        <p:spPr bwMode="auto">
          <a:xfrm>
            <a:off x="4716463" y="2630488"/>
            <a:ext cx="3959225" cy="293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dirty="0"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Times New Roman"/>
                <a:cs typeface="Times New Roman"/>
              </a:rPr>
              <a:t>- Dia 2 </a:t>
            </a:r>
            <a:r>
              <a:rPr lang="pt-PT" sz="3600" i="1" kern="10"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smtClean="0"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Times New Roman"/>
                <a:cs typeface="Times New Roman"/>
              </a:rPr>
              <a:t>fevereiro </a:t>
            </a:r>
            <a:r>
              <a:rPr lang="pt-PT" sz="3600" i="1" kern="10" dirty="0"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Times New Roman"/>
                <a:cs typeface="Times New Roman"/>
              </a:rPr>
              <a:t>-</a:t>
            </a:r>
          </a:p>
        </p:txBody>
      </p:sp>
      <p:sp>
        <p:nvSpPr>
          <p:cNvPr id="12" name="WordArt 7"/>
          <p:cNvSpPr>
            <a:spLocks noChangeArrowheads="1" noChangeShapeType="1" noTextEdit="1"/>
          </p:cNvSpPr>
          <p:nvPr/>
        </p:nvSpPr>
        <p:spPr bwMode="auto">
          <a:xfrm>
            <a:off x="6725039" y="5281582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6" name="WordArt 6"/>
          <p:cNvSpPr>
            <a:spLocks noChangeArrowheads="1" noChangeShapeType="1" noTextEdit="1"/>
          </p:cNvSpPr>
          <p:nvPr/>
        </p:nvSpPr>
        <p:spPr bwMode="auto">
          <a:xfrm>
            <a:off x="7655658" y="4243752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30462242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849563" cy="635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445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445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4456" name="Raio 10"/>
          <p:cNvSpPr>
            <a:spLocks noChangeArrowheads="1"/>
          </p:cNvSpPr>
          <p:nvPr/>
        </p:nvSpPr>
        <p:spPr bwMode="auto">
          <a:xfrm rot="-5758268">
            <a:off x="839788" y="2232025"/>
            <a:ext cx="179387" cy="620713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07822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547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5476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77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8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9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80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5" name="Line 6"/>
          <p:cNvSpPr>
            <a:spLocks noChangeShapeType="1"/>
          </p:cNvSpPr>
          <p:nvPr/>
        </p:nvSpPr>
        <p:spPr bwMode="auto">
          <a:xfrm flipV="1">
            <a:off x="1042988" y="1557338"/>
            <a:ext cx="38160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05484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5485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588585" y="605624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0688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Cordeiro de Deus</a:t>
            </a:r>
          </a:p>
        </p:txBody>
      </p:sp>
      <p:sp>
        <p:nvSpPr>
          <p:cNvPr id="118793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614877" y="936871"/>
            <a:ext cx="6767984" cy="3927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Cordeiro de Deus 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tirais o pecado do mundo,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tende piedade de nós.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Cordeiro de Deus 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que tirais o pecado do mundo,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tende piedade de nós.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Cordeiro de Deus 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que tirais o pecado do mundo,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1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dai-nos a paz.</a:t>
            </a: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12" descr="http://peotacilio.blog.terra.com.br/files/2011/02/menino-jesus-zz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21" y="2105957"/>
            <a:ext cx="3358223" cy="28352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47" name="Line 4"/>
          <p:cNvSpPr>
            <a:spLocks noChangeShapeType="1"/>
          </p:cNvSpPr>
          <p:nvPr/>
        </p:nvSpPr>
        <p:spPr bwMode="auto">
          <a:xfrm flipH="1" flipV="1">
            <a:off x="792163" y="1412875"/>
            <a:ext cx="341947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854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8550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08551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>
            <a:off x="755576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2533623" y="1547378"/>
            <a:ext cx="6420582" cy="4905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TODOS OS CONFINS DA TERRA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VIRAM </a:t>
            </a: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SALVAÇÃO DO NOSSO DEUS.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VIRAM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SALVAÇÃO DO NOSSO DEUS.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2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O Senhor deu a conhecer a salvação;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aos olhos das nações revelou a Sua justiça.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Não se esqueceu do Seu amor,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da Sua fidelidade à Casa de Israel.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2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Os confins da terra foram testemunha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da obra de salvação do nosso Deus.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Aclame o Senhor terra inteira,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exultem gritos de alegria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endParaRPr kumimoji="0" lang="pt-PT" sz="22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628775"/>
            <a:ext cx="6303962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043608" y="1196901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8" name="Rectângulo 7"/>
          <p:cNvSpPr/>
          <p:nvPr/>
        </p:nvSpPr>
        <p:spPr>
          <a:xfrm>
            <a:off x="323850" y="1916832"/>
            <a:ext cx="8569325" cy="2708434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4863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vivemos esta Eucaristia como verdadeiros cristãos, devemos sentir-nos agora «consagrados por Deus». </a:t>
            </a:r>
          </a:p>
          <a:p>
            <a:pPr marL="2633663" lvl="6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 então, estaremos prontos a </a:t>
            </a:r>
          </a:p>
          <a:p>
            <a:pPr marL="2633663" lvl="6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oferecermo-nos ao Pai, junto com:</a:t>
            </a:r>
          </a:p>
          <a:p>
            <a:pPr marL="804863" lvl="2">
              <a:defRPr/>
            </a:pPr>
            <a:r>
              <a:rPr lang="pt-PT" sz="1000" i="1" spc="1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as nossas alegrias e tristezas, esforços e sucessos...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as horas do dia, sobretudo as vividas em favor dos outros…  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toda a terra, a natureza, e todos os seus seres vivos...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o que somos, o nosso tempo e a nossa entrega solidária…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476375" y="5037138"/>
            <a:ext cx="705643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Recebe-nos, ó pai,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Como aceitaste jesus!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1" descr="http://2.bp.blogspot.com/-niSkHwCCHZc/TeOYAHoFwLI/AAAAAAAAEKI/G_1Jq20-GxI/s1600/%253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69458"/>
            <a:ext cx="21748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26" descr="http://t3.gstatic.com/images?q=tbn:ANd9GcSAI6LIr0_ArSu6rPSirbWZyPaA6S137uIlOHl7VTrhwj5jBRfY9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861048"/>
            <a:ext cx="1752600" cy="2238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6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60425" y="1412875"/>
            <a:ext cx="6303963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59970" y="980728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899592" y="1937002"/>
            <a:ext cx="6695220" cy="3834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TEMPLO DE DEUS É SANTO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TEMPLO DE DEUS É SANTO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VÓS SOIS ESSE TEMPLO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VÓS SOIS ESSE TEMPLO.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Não sabeis que sois templos de Deus,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que o Espírito de Deus habita em vós?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Se alguém destrói o templo de Deus,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Deus o destruirá.</a:t>
            </a: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7" descr="http://bp0.blogger.com/_liOO0KMb4WE/SCAZFWLl00I/AAAAAAAACAg/o_LxPE11YCc/s400/A-116C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125538"/>
            <a:ext cx="3821112" cy="2890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19" name="Picture 8" descr="http://t3.gstatic.com/images?q=tbn:ANd9GcTp9m95jkBPY8e12ZPm-T4jb00y0wckULHSfnlKrhFIPVSkHamGH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525" y="3500438"/>
            <a:ext cx="3363913" cy="2232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 flipV="1">
            <a:off x="650875" y="985838"/>
            <a:ext cx="2774950" cy="100806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16828" y="920576"/>
            <a:ext cx="2981794" cy="512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043608" y="1916831"/>
            <a:ext cx="7632848" cy="276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SENHOR, TU ÉS A LUZ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ILUMINA A TERRA INTEIRA;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TU ÉS A LUZ QUE ILUMINA A MINHA VIDA!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Cantai ao Senhor um cântico novo!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Cantai ao Senhor, terra inteira!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Cantai ao Senhor, bendizei o seu nome!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11" descr="http://t0.gstatic.com/images?q=tbn:ANd9GcTXxTbKwtq_C-4ZqptTCc4SibFVvDCivTi_U0xuBOslZBdlkEm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163" y="3645024"/>
            <a:ext cx="3024187" cy="2428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3" name="Picture 13" descr="http://meridiani.uol.com.br/imagem/med/14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3965575"/>
            <a:ext cx="3276600" cy="2451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4" name="Picture 28" descr="http://2.bp.blogspot.com/_5xUw_hUwbhc/TUWb5uAkSkI/AAAAAAAAACo/pFWBcJC2wU0/s1600/apresentacao_crist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221163"/>
            <a:ext cx="3168650" cy="2195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5" name="Picture 8" descr="http://4.bp.blogspot.com/-wGhlYmFt3eY/UCwvyiyA88I/AAAAAAAAFHE/zgVOnDw_Uc8/s1600/prega%C3%A7%C3%A3o+nova+jerusal%C3%A9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392113"/>
            <a:ext cx="2940050" cy="2100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6" name="Picture 26" descr="http://t3.gstatic.com/images?q=tbn:ANd9GcSAI6LIr0_ArSu6rPSirbWZyPaA6S137uIlOHl7VTrhwj5jBRfY9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7663"/>
            <a:ext cx="2306638" cy="3513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7" name="Picture 17" descr="http://2.bp.blogspot.com/-_xAXv72tTNU/Tsqlq6FIQpI/AAAAAAAAFq0/CrDLUorKNEo/s1600/jesusesimea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702581"/>
            <a:ext cx="2697162" cy="2838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8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7049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7050" name="AutoShape 19" descr="data:image/jpeg;base64,/9j/4AAQSkZJRgABAQAAAQABAAD/2wCEAAkGBhQSERUUEhQVFBUVFhgYFxQYFhcUFRQUGBgbFxoVFRQXHCYeFxsjHBgXHy8gIycpLC0sFx4xNTAqNSYrLCkBCQoKDgwOGg8PGiokHCQsKSwpLCkqKSwsLCwsKSksKSwsLCwsLCwpKSwpKSwsLCkpKSkpLCksLCwpLCksKSkpLP/AABEIAL0BCgMBIgACEQEDEQH/xAAcAAABBQEBAQAAAAAAAAAAAAAEAQIDBQYHAAj/xABKEAACAAMEBAoECwYGAgMAAAABAgADEQQSITEFQVFxBhMiMmGBkaGxwSMzUtEHFBVCU2JykpOy8CRDc6LC0jR0goPh8RZjo8Pi/8QAGgEAAgMBAQAAAAAAAAAAAAAAAgMAAQQFBv/EADERAAIBAgQDBgYBBQAAAAAAAAABAgMRBBIhMTNBUQUjMnGB8BMUImGRseEVUmKh0f/aAAwDAQACEQMRAD8A0k1pIB5S9jjp9nGBxapGV8djnuu4RVabsMyVQtMVwWpQSyh5LcrG+2oHUIh0jo8S1QpWplgmrEgNShw+0Vw3xzqleNNqMuZqhTcldGnQySa3l3Ufxu+UKEk0566vmvq6LuMU+j9HzHWvGovMwMosRfNFFRNFcTsg4aBnVpx6VvXPUNzgL1PXbBDhYVck+2uH1Xx/lw74W7JrW8uOqj+N3ygUaBnYenTEMR6BslND++6YaNCTaV49KXA/qG5pyPruiJqVoF3JNOev3X8LvnC3JOHLH3X/ALcO+BG0FOBI49KhlU+gbNqED13SIYdDzagccmLMo9Aecta/vugxCaB12Tjylx6H8bsIZcmnPXfdfdld84BXRE0gET0oVLeobmrQE+u6REnyFNx9OmAUn0DZMaD99EIFlZNa3l+6/jdwjwSTjy1x6Hw/lx7oFOgZ1acenOCeobnEBgPXbDHl0BONKT0xLD1DZqSG/fbQYmpAkpJI56/dfwu+cLSTWt5d11/G75QCdDzbt7j0pcv+obmbfXQj6ImgkGcnJu19C2F6lP33SIhYfck48tcfqvh/Lj3QhST7a/dfwuwINBziacenOueobnUvU9dshU0FOIHp0xvfuG+aaH99tiECysmtby7qP43fKECSceWMfqvh/Lj3QGdCzaV49KXA/qG5hyProe+gJwrWemBVfUNm1KfvukRCBJSSfnr91/C7h3w6kmtby7rr7s7vlAXyJOqBx6YsVHoG5ygkj13QYjXRc0ionpS6X9S3NXM+u6REKDwkn21+6/hdxj1yThylw+q+P8uHfAh0JNFaz0wCk+gbJzRf322HHQE4GnHpzrvqG51K09dsiECrsmvOXsfxu+UIJcmlL65+y/ZS75wKugpppSemJYD0DZoaN++2gwh0JNArx6cy/wCobm7fXRNSBd2Thy1w+q+P8uHfClZPtLj9V/G7AM3Q01a1nJgVB9A2bUu/vtdRCpoWaTQTkxYp6hucBeI9dsEQsMCSac9d91/C75wt2TUcpcOh/G7Aa6DnGnp0xDEegbJTQ/vtphX0JNAJM9KBQx9A3NaoB9d0GJqUFXJOPLXH6r4fy490euSac9d91/C75wP/AOPzqkcemDBT6BsyAQPXdIhq6BnEgcemJZR6A5rWv77oMTUsKYSQa3l3Ufxu+UCzLRJFeUPuvh/Lj3QPN0XNu145MVL+pbmjX62KKz6OmTnmKZtLqlgRL5woCML+FTe7BATqRprNLYKMXJ2RqJU2S3z1+6/hdgm9J2r2P/ZGP0VZJrTQgmKARmZddZoKcYMxdPWdkXEyxMpINoSoND6Bsx/uwUZKavHYqUcrsyr4RXhdJLc4DF2bM0yO+LPTK+hrrCv14/8AUG8L7GpUKFQEkAHBRXpOqK/Sqs9nIC4qrAnl0OsmpSnzdsczFXlOBpo6RY3RSsEHP+++O/dq2Qby/wD2fiTO3PPpgDRzi4OvygpDh2eUdjIjNlJ+WfpPxZmHfr17YiNpoec2By41+ylcuiGlstx8aRy3TQBtM3+M353HlAyVh9HD/EdrnUvjX1n/ABn7Tjn06oRrV9ZvxW7c8+mOPMM969yhvKFsKC/lrc/zAQI1YS7tc7CLX9ZvxWy2Z5dEKLV9ZvxX7M8hq2RyCWBdX7Ne5T5GPXOTSnzQO4jzirhfJf5HY5bM2TOf9589uefTDyr7X/Ff369e2Kn4JLKDInMVU1mmlQDlXbvjeiyJ7C9iwuUpJ2RknBRdrmXo21vxXpTZSuXRlDDe2t+IxrvxxjWmzLlcT7q9sN+Kr7CZ7BA559P2BZGWAba/4r9uefTDrrbX/Ff369e2NQLMo+Yn3VhDZE+jTsH6/wComefT9ksZi421/wAV8tmeXRlCXX2v+K/bnn4RqfiyewmP1VjwsiewnYImefT9ksjKkNtf8V+3PPphAG2t+I3Znl0RrTZU9hPurCfFE9hOxaRM8/dyWRlQG2v+K/v1aoW6+1/xZnbnn0xqDZE1InYsO+KJ7CfdWJnn0JZGTcsM2cbPTON9MdevbDTO+s34r9meXRlFZ8L1muyZLqAvKZTdwzAYHD7JHXHNlc7TnTM7W90MTk1c00sN8RXTOtGd9dvxWPbjjTVsjwnfXb8Vh1559MciWaSBicV2n2R5tEdsntgbx5oOZ1EHzi9Q3g2le52LjT7TfjP2DHIwvG/Wb8Z8thxxHRHHVmn2jzl1nIgDbtrDkmmuZ1azsJ8ompFg2+Z2EOfaffxznHbWufTCGYfacf7r9oxzOs64z/Ax/wBlFTX0jDbF8aUO+GKN0Zp03FtEdom4HlHdxjZbM8uiAeC+MyZWpoaYmuBBOZgybS6dx8oC4Ogq7uQCrMQOUK1AOaipUdJoIyY6Hcv0Coq0hBLItAC15gyYprpmN0XIltsrvck9ZiLREgfGDeVTgtMmNMR1Y1wjVfEl+jXugKEpKnFIqprJmY4YzjeUA0NRiKVxw1jPGkF6R0SgkuQWB4sUxWmIpiLvT3dZruGTUmJvHiIs9N2qksU1yx4DCMWLbVReQ6irxM1oaZWUD0e6LJcv17Iip4P+qG7zEW65dY/KI762QjmNXMbm8Y5ZpFqz5h/9jn+dj5x1JByl3Hy98cnntVmO0ue0V84CZuwq3ImH5j3KVhLGcCdiE9tT5Qrnxc/ziEs45DfYA7v/ANQHI1Lxe+hI4wPQtO5h5CHtn1+a++EmZneB2kf3RsODvwezLQodyUUkEAZ6s6/ZECSpVjT8RuPgwsd3R8s0HKvNrxqxOPVGuEqo1d8B6Gly5csSZZHo1pdGYum73HCLGtFgL3OK3qQlD0d4j13d3xMKQ1iIp6FDFkmlcKbj74S5u7/fExIoI9XCLIDlD0dOBh4knA4dhh5FY9OmAXRrOA30J8AYliERQ9HZ/wAwvFbuw4xM9IYZqhgCQK5DWd0UQjMg66Z9MIFI2ROxzhWWLsQxfwp2Mto2caA3CjDDKjip7CY4yDn9o+L++PpHSlgWfJeS4qsxCp3ERyDTPwXWiRLaYrrNAxugEPSuzWc4JbG7CVYwbzGLlDIdXYR/bEVpHIX7BHcPdEuvrP8AX74bNXkr9ph3vBHQesff2GKcz9g/zsYec+r+kjziFDyf9HgAfOJ3GPb+akWwYG84GH9nPROf8o98aEZdY8YzPAk+hf8AjHvQU8I0ya94/MYbHZHNrrvJA1oNEO4x7glZuNWZeZqKDQC7hUkk4qeg9UJbPVncYl4BzeTNB9ntyjB2k7Ul5gUt2GFBLtyqGZg0qovU1EeyB7Ua8HpEYKZPvW2SfqNX+TZG2UYfN7IDDPu0DVVpGS4Xyb0xASFxpU4AYayYH0lJYyiL3NWleTSowG+tNWzpgjh8vIrjnE3Cxa2SX/l5WHUYz4pd5H3zG0W0ik0DLpLG4eUWi5dY/JAmi0og6vGDBzT+vmx3RCB58ygrslOewL7o5Qgy6u+6sdQ0o9JUw7JEzwpHMB7u5q+UJqbnRwvhfvkQTDyf9J78fKJpY5J+0o70iGYOT/pQeI84IXmjpfwr/bAM0R3L/gRopbRbFDEUU3rvtUu+Y8I7jYpYUUAwFRHIPgrkE21mHzUbHexHlHWLRaClzXfmqlTqBJJ7lI64XN2OdidahDaZjB511xLJmSxfoGCgoTUg0EPW0OWY8YpClEuBQCCSnKvVyYM2GwrjAFqdSZ19GmoJ0oMiyzNrRDWqAGoBpDptrvMzrImqVRTMrLYXgsxHQKKctgl/AYilNgjOm7Owl2uWXHsZgQOF5RJBWt5Bc5IOrnZ46s4dabOsxwrgMqipUiqltVQcDQVwOuh1RWLa75X0M4MZt6Wxlst0ckEu1KIChrQ55c4UFiZ4WcQ2F5AR1G6eyg+8NoiOTW/Ulug1yZZRVaiDkhSKlq3iKGteSF6cK7IYs+YwcpNVbqjklLxDBVctW8MwSBsqDjEVsnVfjEDNcAUlUZqqzPLa6QOUQyqSBUgVORiOQ95mIlzFIkEOTLZQ3JHF3ajltQtgMRkcaCJrclkSzJ05RXjFYSwGf0dL4Y1ujE3bqY11nZBNqJ4+XRwoArQgEvVrpVSTgSNYgG1TWBZBLcmfLQKwU3VN24wmN+7ujlY0zwqcIn0hMUWmXWUzm7RGEsuEYtQkvSkvCtTXKCV+ZTsS2q0TA15WAly2RWWmLXqVN7VdvLhv6IilrLe0urqDMRpZQnMAAMLp1VNa0zodkQ2h24x5PFueNdGVwp4sILt8s+SkXDgcTVaZxJpNFLy5qnlpOVDtIZqFDtFSCNmO0xG3uRWGWXSTjiS8wOsxwGAUKZYZQApofaYZ0zh6aUanKZQS0kUwrdal8ga88+iK+wSBNlrKSU8s3HqzSmlAzSqsHJIFeUqmpz6odJsJdAzymD3rMAxlm8oYLfo1KgDG9TAY1ifUTQKe3zQMXFJqqU5IrKrMRSMTRuS4OOusF6Pnl5SM5DHGrUFGoSKgdIFeuKZr02UqvKmjilWW4KHlM0yUpCYcsXVZiwwFRjFrosuJKq6sGllpZJFLwSoDrtBFDXfEje+pTscc4f6GFntj3SLs1r4A+beIqKdZPXGcfm7n8SP7o2nws2e7bFfGjylPRVGxp1ARjGGD9DKe5fdGk62Hd6aB5Iw6mHh7omGrq8VMRyM/9R/qMOTIbh+RfdBMKGxs+Aj8iaPryj2ho1oyO/8AqaMbwGOM0dMg95HnGyTm9niT5w2GxgxPEYNbF5B6/CBODksqhcMoBJWh3k1zyw7oPtA5B6/ARD8H60nWn+C/lGPtBd1f7iqbsx1hszC2Bia8nWBWpOIOJ2LG4H6wjK6Klftcw7vCNdj9bv8AfCaHDiDVd5MynD31XZDuFI/ZZf8AAleEQ8OT6PbU+YifhWP2aX/AlxnxT+uHvmHS299CssHqxuHjBB5vZ4CBrD6sboKIwH2h4R3RaKfhFMpInfwafemBY5w5wPX/AFnyje8LptJD9Ilj/wCQv/TGCmDA9f5SPOEz3Ojhl3bI5w1dKjsofOJkGCfaY9ze+IpuY+1/SPdBmj7MZkySgzY+N33mANCajd+9zoPwQSKCdMOugHZX+qOi2qxLOlFGJFTUMvOVgaqy11ggRXcHNApZZQRQB27NcWQmUqApP3aeMKerONOWaTke0TosSZd0FmJJZnalXY4EmgoMgKbAIJmdERi1GlLrU3r74jM4+ye1ffFWBCAMOmIbdopJygOG5JqpV2RhUUNHQg0OsdA2CE4w+ye1ffDjazldbXrX3xChwkhVVUAVVAAA1AYAQ+gO+B+NJ+ae1ffCmd9U9q++IQLuwxjjEPxwn5rdq/3QzjT7Ddqf3RCBN3GBBoOSJxn3OXnW8128RS9crdDUwrSsSLaCDW63an90K9pOdxu1f7ohBzDGHK9O/pgb4x9Vv5ffCi0481v5ct96KLCs4S0rSn61GBvjP1W/l/uhXtN6gukY9GrCmBrFlHPfhks5MqQ9MnmLX7UskatqxzOZlM3A9ze6O96f0IlrkNKc4HEMM1YZERwy32Iyps2U2aVU9RIB6wQeuDi9DpYOatlAE5x+14rTzh4y6vJh5QxMz/pPaR7oeoz/AF85/fBs0x/6afgS9J0wbQndMQecbiVl93wEYHgg9LQelPCYh8o38sZ7lhsNjFiuIRTuZ2+AiPgEPTWn+C3lD5vM7fyiG8AR6W1fwW8oydocH1RmhuWWhz+0zOrwjUg9MZjQo/aH6vCNPdH6AhNDhR8ganiZkeHPqxvHiIm4Wf4dP4EvziHhy1U6x+u6JuFn+HT/AC6eBjLi+JD3zG0dvfQqrD6td3vgz2ftDwgKxerH2T5wYcxv8jHfFIynDN/R02sn5ZhjFMMP19UecavhrM5SL017JdP6jGUbV1eMuET8R1MOu6LLg5oQ2q0LLGQqzbhyfOOn6N4ASpM5HXNMR0e7LujHfBtaRJmzJhUsKXMCAQSxbXuEdGXhYv0bdq+6AlfkYMTN52rl4H/QjxIr/wARTLwnX6Nu0RIun1PzG7RCrMzlqr9O2PFhn15Viu+Wh7B7RDvlgeye0RCw4P0w4sD+tcV/yuPZPaI8dMA/NPaIhA4N09EKHGv/AIgD5XHsntEe+WB7J7REIGtv1ecOv/rpzgH5XHsntEN+Vx7LdoiiB5NdkO8s/wBUiv8Algey3aI8dMD2Wy2iLKDiY8T090A/LA9lu0Qg00K8057RSKIWEIaUz98AjTQ9g9ohG02PZbtEQhYXoy2lPg9s9otHHsWBJq6g0D0ph0ZaotjwgHsN2iI5nCdR+7btEErhRk4u6OM8KuD5sdpaXWqEKyH6l44HpFKRVqM/1rHvjY/ChbVmzJMwKQbkxDUjEDlDLeYx45x3n/64byOrhpOUE2WvBlqWhelT4MfKOkoMTuHiY5doWZSdLPV2hh5x1Fc+r+swyGxnxfjXkQTuad39MJ8H/rLV/CbwELN5p3eUJ8H3PtX8JvARk7Q4PqjNDcstDNS0TNWXhGpVhGU0Q37Q+NMF6e6NXfPRCsO+6j5A1PEzI8OuaN48Yl4Xf4dP8ungYh4b80bxvibhf6hP8svgYy4viQ98xlHb8/oqbF6sfZ98Ftn978pgOxerG7+6DH5zbm8I7wpGE4Zt6cDZXwA8ozh1bh5e6L3hdMraT0e8xS8QxK0BxApgTWhIJG2hEIl4jr0tKSubng9YlSQhXNwHJ2kivZFsgiKzWUIqoMlAXfQUrTv64JlrvimcWcs0myeUkGS0iCSkHSUhbIhyS4k4qJESJbkBcIH4uAZluAmhSyKvKGNASyjFgxbIGiUpib2PJpFpPYIjNqVWb7oLeUZXRVnMxLyhFcYtVA5mFxeYlm5igVAXEZ1xyTUqOOwUY33LmbpCUpAMxamuAq5oMyQlaDLEwpt0vUxO5W1YZkUiKzaLBQu5JyGARFqBU0pideZAzwOcRWOWC9AhUKRTH52fWMiOuuFCyXXk9kEoxDZs8KASGpuy74YLfL9o7aXXrnTKmOOGEGWqQChrWlMekRUWazo7gMrAgkAjZjTlUzpTdQZEMBJVakHZ6kUYtB0q0y2FQ606WApvBxEQaOtnGEg6xeWgoKBrrLWpvFGoCcOeppQgmDSeimRxcCMcwHlIaAbCqm8BQn5pwBzMDyLsu0ylot+8VLoSquJisVJl1JvArQk1wArkKEq7k0TIrXRecXC8VBNyPXI03FgvFQ1pUF3IYyRLkK+bLgSakWcxIBnpBpgsyPDTR1+QX1ygzbxdoYxIHKO8/wBPujpumbJxkmYgzZGHaI5ghqf1s/4hvI6GClvHyCdGmkyXvTxjqozH6+cY5RZDR0+0n5ljqstsE6R5184ZT2Lxi+peRHN5p3eUJ8HvOtP8JvAQs7I/rVHvg8ztP8JvKMfaHB9UZIblhoT/ABD7h4RqrnR+u2Mnob/EPnkvnGrCwvD8KINXxsyHDgC6N48Yn4YeoX/LL4GIOG2S/aEEcM/Ur/l18IyYziQ98xtHb8/oqLD6sbv7oMI5Tbj40gKxerHV5wYTi27+qO+KRzbTcwG0sTWl4VpnTkk06aGNrYrKiS0CYqq8ljnQita01gxjVsnHWy4TQM5ruVVJ7QtOuN6iClABSlANgGAEI5s0YqVowiuggSJkWGgRJLimYAqQkHSVgOSINkmFSDQUixKFiNIkBhYRFbCBLctkEeu66a90ZTRFnQ3pUxuLm15CNfBdBJl4rfC8YwN+tMqZDAxZ8J7ddVpZF5ZiFSuIDAhgwDHDIjLHERl5csB1ZS4KurKXmXwGBJVruvELlWoJA+deTJxejHRi7G0sei7qUcCtSSAcyK3VUYBaVpXDHdBdmsgXGlDkB7K7AYzsjTpFKzloPqscOTnyNoPb04lrp4a5v8jagCfm7K9+2FRcIu5Mki+KwBM0etcebne1KaZsdlNfbXCABp9fpdnzTrp9XXjv8U/8hH0o28w5VUE83fFznCa1IoSQRpOwuXU8rKhN6oVqXQFu4kEDL2mxxyprEVNtQX791kNQyty+Lmm49DgRdBqK450htstQmAo06ikUYAMppQBskwN0zAd56Iqpa3QApZbhqlxkl3Wo4W7dXCoK0p5UioZEWoSOj3Y9SK3QWkDNQltRABxxAFCb2RxxwrSuOMWVY0p3VxLVtBCIYwiQmI2gigeaIAniLCZAM8QaKZXTlEZrSPBeUVdkF1iKg1NAa1rSNRNECT5IZSNoI6iKQ6IKk47HL5TYg9I7mWOrWU1WXu8ljltqsplMyHNMOy7Q9lI6fo81lyuvyhkOZ0sS8yi/sPn5H9ajCfB5naf4TeUetBwPX5wvwd5Wr+E0Y+0eD6oyQ3DNCn9pfcvnGsCL0frrjJaGP7Q25Y1lf1SFYfhRBq+NmR4ajm/aEE8NB6If5ceBij4R6Qd3QMl3lZ0Ow7TF5w29WP8ALjzjHjOLH0HUdvyUthPIXcPEwVPOEzcYEsPMXcPzRPbWokymdPKPQiUU3BvRqhTOOLTGcg05q3it0b6E9myLu5vhtisYlS1litEWm86z1mpia7CRU5OUrjAm+JJax5REiiBYJNKEGSjAkqCUaFsJBaGHPNoCcTQVoMzuinGk5tK/Fpldl5dsSppWZrs84bgpHUb23ohe4y1iinaclTjem2qSgVmZEDK4VGAFSwcZ02ZiB5j2elBbJWF1aUUGq8yp40447Ma5RV6e4CpMmzJiTJskPePFGyzWpWrFQwe6VvVIAwGA1VgG08EJQRpvxiYqMQQBZpsw4NySGDgOQBSuHVlCHQpt3zv8fwMVSSWkSxk2kVIabIoagUnSzXWRQkHMV2iLD5RlGp4+z/PfnJjeW6T6zKgXdejJDQ1nrX4zOwNf8FOzNa/vczXuho0FZ6U+MTuaR/gZ3NIGHrMtdOmDeGpvmyfGn0Nf8clCnp7PhcOafN5K/vPnU66w02qVQrx0g4FOcg+cZlOfngOoxlDoWz67TN+bUGxTsRXkg+l1ZDdDPkmz5/Gpuda/Ep3Ou0vetz11ifK0+rL+LNcjRTLUGevHWejFqsZssHE0YhVJ1ZiuG+LOTaLMpB+OSqAo+SZICENeMyproaxi00RZrwHxtxmMbHNAF41NTxuAwNeiDzwKlUxtLMHCqpFndQMMDi5vClTdFK6oGeHp/wBzXp/BFVn0NnorTSS3lyUnypsupW6CFdXY1FBeN4nZnSNRejnXBng8lmtN/jJs9wpIAs7JQsLl4l5hqQoYD7RjZtpE0wkza9KADtvHwg4wUFZNsVJuT1LItDGaK2Tb5hcKZLKpzcsKDk1ypXPCDGMGkU9BJhgOaYneB5gg0gWCzRArQTMSIWSGoAyHC/Q9Kz1ywDjsAbuAjTaDmXrPJPQO8RHpiw8ZJmIM2U035iGcF3rZJJ6B4QyBohNuOV8g60HA9fnD/g6HJtP8NvGIrScG6/ExP8HI5Fp+w3iYxdpcH1RcNyfQ61tDbl841wX6xEYWyW1pdpN1b3JXb07I0Hy5N+j7j74DDK9KPkVV8bKPhbZ1VkoqqbwyAG3ZFjw2Hox/AHhAPCwekT7Qiw4b+rH8EeEYcY+9j6fsbR2/JQaPPIXcPzQVOoQQRWrqKbyB5wHYOYu4fmi30fZ7z1OqYvbn5GPRPYRyHGymFFmi+Nj6N8eWxjWAOvvjLnFWKH4sdkPWzmL4WMbB+uuE+K9FYmYlimSQYlSVFsLIIcbLugbhWK8M209sIJjbT2xYCz9EMEgV6/OBIUulZXJL6x5kRmdLGqIfRihfBnaWMFXAXVauZ2UjZcJJd2zufs/nEZazzKyyASOUcmA1LnHOxEsk8xto+ApVsx18VmKVmTcRUY0EvGseWyg6pA6Kzzs+r+u2L1UJIxICnIzB0dmX6pCSkoueOXraEk0FadcZvm5B5UUlps5uVuy+SBUBpt1RUtWYWQ3chTbsFCYrxN6ZA/3m2fw4s24eyFvIBPCkmrAya4Uqpq17FkzrkaZRaTUavPelRhxinYNmAqaxtqVHRjHMtxcbSbMubYR9CN1pH1vqYUz3VjQaJtFZQLBGo7Uo4mAUpSjBRjienHOJRLZgReeoJpV1w3CmOvthLQxCrUsxoTVipONPZAEZ54hVFYbGNjR2WwBTepiQIKXHVSDrLIqinDFV/KI8ln2Uy90dSOyOe9wO5DWSLT4tuj3xXoi7kKdpRiJ5R2RdNZt3RDTZOiLUirFA1miP4udkaM2OmyGtYsct+UFmKsZ02X/qK3RcgIhQZJNYd9e6tOqNmth1UA8ozVqsPFTJg1NMDj/UAT3mG05XZcdGC2rJtx8YJ+DkejtP2G8TAlrODbj4wb8HA9FaPst4mMfafB9UPhuN0bJDWlqqrclcwDrOVY0xsCfRL2Ad1Iz2iD+0t9lfONdQdEKw3Cj5A1fGzG8KfWyxgeUNW29r6oseHHq/9keEA8JRWfL+0PBoP4c+q/2vKMeN40fT9jaG35KDQ0guEUa6Y7BXONRYrIEZQKms0kncjbIouCa4V2KKdbY+AjSyVrMUbDMPYAPOPQy2MknrYsqdEebdDM+vDKFpvjGWIV3/AK1w4L+v0IRadOvCFEulc90Qs91HDvjwXfHrorkaVFfCsc+mcPpt64TLvalumpwr4DbCpzUdwowctjoJGvZEOvL53nSMFO+ECcpAJlAnIFTjU0FMdsBv8INpBwEkDOrAjp9qKhUUrWT1LlTcdWbLhTOrL4nK+AQTkLrjPCmwZ1xiisdiuKRfXE1yqcqZRS2rhdMmG/NEsXRS8AwopOVA1DidkXej5iT0DI99a0qBheGYxoY5uKk7Obvl22/0aqUdMvMCsjgzCoK0W/QYnC8BrWkSLOPHBA4vBsqbJdfZpHtELY5zkSZl5wrEgAhqFhUksoryqa9cEWWTY3n3FmVnXnqt2jVRbrcopSgA27oU0lJpprToxlgwaakiz0+MysJbgy+Ml87iQu2ta4UiqnvdnKl9c1pgdrCvNoaHbDJ3BPRyzOJaZNDkqgW++Jel1QQtNY1xbaQ0VZpIVpjXalQrFQxquIxCkjadsNqThK1r/gVFZbsqZkz01wsgqVwoTSq0yApXr11iW2aPDU5ajClLp/QygyVoyzuvHoxZecJlBXkAqSKrXUYi+MSzeEuZeKi9S6cATTGtNdYz5op6X030Grz3NNoDSfGyqXaFFVTmQarWoNBXLae6DZW7V7o5z/5ebKzC9KUvyjeViTmM6nDPDpMePwg2kGirKrlzT/d0R16dT6Vcxzg02+R02pjzMTqjmS/CDaqmvFf6VBHfWD7Hw0ns6KWTFkDAKuAY02Ya+yCdaKdmAo3s01qb8DohaQj50ofP9YQ3t8uyHAi11U8YWnRWPXe7/iG+fR17IsoVh0RRaZsxdjQYjizvGI17ovB1wBbF9IelU/Ow84ZT8RTdjH24EXwcDQ+MH/Bv6m0bn/MYThOlCTtU9x/5h/wcD9nnn7f5jGbtPgrzH0nf39yPRrH42QKYgbfrbI05LjDkd8ZjRv8AjDuHg0avDogMNwYgVvGzLcIGraJQAwr5NB/DjGX/ALYEbeZwes7GpkoSMiRWFtGgZEzB5StvFcIOvgJVKindaFU66itjAcF9GlZYZsyCKbKE41i6sqcsHaJn5ljUytDyVFFlqB0CFTRUoZIoz7zUx05QbVhGbW5RrSoxMepXEH/nqi/NhT2RCiwoPmiEfAfULOZ6g2/rZnClK6/0P+4v/iCeyOyF+Ip7IifAZM5QKKEY4VB3Yjpjjz8HXM3jOLa9qOGVLu/Lpj6ANhT2REI0LJ+jXshc8LKWzsHCtl5HA7Twbmu6uZT1WlKUGRrj3xBauDU5jjJdhTMUFNxx6I+hPkiT9GvZHvkiV9GsSGFnBpqW2xc6ymrSWhwP/wAcmzAVeWwU68MMQde7ZGq0DolbNKEtSSAxblUrjjTAAd0dS+SJX0a9ke+R5P0axnq9nyqQyOel72+4ccSovNbXY5Pwd4JSrJMaYjsSylSGu0oWDVwANeTE2jeCkmTajaRNN4tMJWgA9JXCuZpeMdS+R5P0a9ke+R5P0a9kSXZ9SUnKVR3as9ti1irbROaWrgzJmWoWkzKOHluBQfu7ou3q5G4NWswVwg0PKtaKjvQK17KtagrTHfnHQfkeT9GvZCfI8n6NeyB/psrp59tgXiE01l3OeWPRqSrMJAeqhXWpwNHLHLovd0Vdl4PJJvmWal1oQBdFQa1AqY6x8jyfo17IT5Hk/Rr2RX9Lev177l/MrT6dtjhWmuCBnuHKvULQUu7SdYO2AJ2gLRerxDNjlqMfQnyNJ+jXsj3yLJ+jXsjRDByiks22wMsRmVmj5+kaCn6pDqNQwPfhB2jNBzEmIVkstXQtswbPs8I7l8iyfo17IUaFk/Rr2RJYNybbe4EasYpJLbYpXOcKRXCsX/xFPZEJ8QT2RD/gPqDnKIJTX3dENWlczl20i/8AiCeyI8bAnsiJ8BkzlDcrr/5gG3Lywdiiv3x741nxBPZEMbRco5op1dVa+MHGi4u5Tlc5zwns5uXhkFPViM4T4PlpZ53+v8xjos3Q8lhRpakUpQjVEdl4PyJYIlykQGtQooDXGE4vDSr08ifMOnVy8jm2jz+2HZQY9TRqTP6Ivk4N2YNeElAx10x/WMT/ACPJ9gd8VSwsoQUW9ip1FKVz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7051" name="AutoShape 21" descr="data:image/jpeg;base64,/9j/4AAQSkZJRgABAQAAAQABAAD/2wCEAAkGBhQSERUUEhQVFBUVFhgYFxQYFhcUFRQUGBgbFxoVFRQXHCYeFxsjHBgXHy8gIycpLC0sFx4xNTAqNSYrLCkBCQoKDgwOGg8PGiokHCQsKSwpLCkqKSwsLCwsKSksKSwsLCwsLCwpKSwpKSwsLCkpKSkpLCksLCwpLCksKSkpLP/AABEIAL0BCgMBIgACEQEDEQH/xAAcAAABBQEBAQAAAAAAAAAAAAAEAQIDBQYHAAj/xABKEAACAAMEBAoECwYGAgMAAAABAgADEQQSITEFQVFxBhMiMmGBkaGxwSMzUtEHFBVCU2JykpOy8CRDc6LC0jR0goPh8RZjo8Pi/8QAGgEAAgMBAQAAAAAAAAAAAAAAAgMAAQQFBv/EADERAAIBAgQDBgYBBQAAAAAAAAABAgMRBBIhMTNBUQUjMnGB8BMUImGRseEVUmKh0f/aAAwDAQACEQMRAD8A0k1pIB5S9jjp9nGBxapGV8djnuu4RVabsMyVQtMVwWpQSyh5LcrG+2oHUIh0jo8S1QpWplgmrEgNShw+0Vw3xzqleNNqMuZqhTcldGnQySa3l3Ufxu+UKEk0566vmvq6LuMU+j9HzHWvGovMwMosRfNFFRNFcTsg4aBnVpx6VvXPUNzgL1PXbBDhYVck+2uH1Xx/lw74W7JrW8uOqj+N3ygUaBnYenTEMR6BslND++6YaNCTaV49KXA/qG5pyPruiJqVoF3JNOev3X8LvnC3JOHLH3X/ALcO+BG0FOBI49KhlU+gbNqED13SIYdDzagccmLMo9Aecta/vugxCaB12Tjylx6H8bsIZcmnPXfdfdld84BXRE0gET0oVLeobmrQE+u6REnyFNx9OmAUn0DZMaD99EIFlZNa3l+6/jdwjwSTjy1x6Hw/lx7oFOgZ1acenOCeobnEBgPXbDHl0BONKT0xLD1DZqSG/fbQYmpAkpJI56/dfwu+cLSTWt5d11/G75QCdDzbt7j0pcv+obmbfXQj6ImgkGcnJu19C2F6lP33SIhYfck48tcfqvh/Lj3QhST7a/dfwuwINBziacenOueobnUvU9dshU0FOIHp0xvfuG+aaH99tiECysmtby7qP43fKECSceWMfqvh/Lj3QGdCzaV49KXA/qG5hyProe+gJwrWemBVfUNm1KfvukRCBJSSfnr91/C7h3w6kmtby7rr7s7vlAXyJOqBx6YsVHoG5ygkj13QYjXRc0ionpS6X9S3NXM+u6REKDwkn21+6/hdxj1yThylw+q+P8uHfAh0JNFaz0wCk+gbJzRf322HHQE4GnHpzrvqG51K09dsiECrsmvOXsfxu+UIJcmlL65+y/ZS75wKugpppSemJYD0DZoaN++2gwh0JNArx6cy/wCobm7fXRNSBd2Thy1w+q+P8uHfClZPtLj9V/G7AM3Q01a1nJgVB9A2bUu/vtdRCpoWaTQTkxYp6hucBeI9dsEQsMCSac9d91/C75wt2TUcpcOh/G7Aa6DnGnp0xDEegbJTQ/vtphX0JNAJM9KBQx9A3NaoB9d0GJqUFXJOPLXH6r4fy490euSac9d91/C75wP/AOPzqkcemDBT6BsyAQPXdIhq6BnEgcemJZR6A5rWv77oMTUsKYSQa3l3Ufxu+UCzLRJFeUPuvh/Lj3QPN0XNu145MVL+pbmjX62KKz6OmTnmKZtLqlgRL5woCML+FTe7BATqRprNLYKMXJ2RqJU2S3z1+6/hdgm9J2r2P/ZGP0VZJrTQgmKARmZddZoKcYMxdPWdkXEyxMpINoSoND6Bsx/uwUZKavHYqUcrsyr4RXhdJLc4DF2bM0yO+LPTK+hrrCv14/8AUG8L7GpUKFQEkAHBRXpOqK/Sqs9nIC4qrAnl0OsmpSnzdsczFXlOBpo6RY3RSsEHP+++O/dq2Qby/wD2fiTO3PPpgDRzi4OvygpDh2eUdjIjNlJ+WfpPxZmHfr17YiNpoec2By41+ylcuiGlstx8aRy3TQBtM3+M353HlAyVh9HD/EdrnUvjX1n/ABn7Tjn06oRrV9ZvxW7c8+mOPMM969yhvKFsKC/lrc/zAQI1YS7tc7CLX9ZvxWy2Z5dEKLV9ZvxX7M8hq2RyCWBdX7Ne5T5GPXOTSnzQO4jzirhfJf5HY5bM2TOf9589uefTDyr7X/Ff369e2Kn4JLKDInMVU1mmlQDlXbvjeiyJ7C9iwuUpJ2RknBRdrmXo21vxXpTZSuXRlDDe2t+IxrvxxjWmzLlcT7q9sN+Kr7CZ7BA559P2BZGWAba/4r9uefTDrrbX/Ff369e2NQLMo+Yn3VhDZE+jTsH6/wComefT9ksZi421/wAV8tmeXRlCXX2v+K/bnn4RqfiyewmP1VjwsiewnYImefT9ksjKkNtf8V+3PPphAG2t+I3Znl0RrTZU9hPurCfFE9hOxaRM8/dyWRlQG2v+K/v1aoW6+1/xZnbnn0xqDZE1InYsO+KJ7CfdWJnn0JZGTcsM2cbPTON9MdevbDTO+s34r9meXRlFZ8L1muyZLqAvKZTdwzAYHD7JHXHNlc7TnTM7W90MTk1c00sN8RXTOtGd9dvxWPbjjTVsjwnfXb8Vh1559MciWaSBicV2n2R5tEdsntgbx5oOZ1EHzi9Q3g2le52LjT7TfjP2DHIwvG/Wb8Z8thxxHRHHVmn2jzl1nIgDbtrDkmmuZ1azsJ8ompFg2+Z2EOfaffxznHbWufTCGYfacf7r9oxzOs64z/Ax/wBlFTX0jDbF8aUO+GKN0Zp03FtEdom4HlHdxjZbM8uiAeC+MyZWpoaYmuBBOZgybS6dx8oC4Ogq7uQCrMQOUK1AOaipUdJoIyY6Hcv0Coq0hBLItAC15gyYprpmN0XIltsrvck9ZiLREgfGDeVTgtMmNMR1Y1wjVfEl+jXugKEpKnFIqprJmY4YzjeUA0NRiKVxw1jPGkF6R0SgkuQWB4sUxWmIpiLvT3dZruGTUmJvHiIs9N2qksU1yx4DCMWLbVReQ6irxM1oaZWUD0e6LJcv17Iip4P+qG7zEW65dY/KI762QjmNXMbm8Y5ZpFqz5h/9jn+dj5x1JByl3Hy98cnntVmO0ue0V84CZuwq3ImH5j3KVhLGcCdiE9tT5Qrnxc/ziEs45DfYA7v/ANQHI1Lxe+hI4wPQtO5h5CHtn1+a++EmZneB2kf3RsODvwezLQodyUUkEAZ6s6/ZECSpVjT8RuPgwsd3R8s0HKvNrxqxOPVGuEqo1d8B6Gly5csSZZHo1pdGYum73HCLGtFgL3OK3qQlD0d4j13d3xMKQ1iIp6FDFkmlcKbj74S5u7/fExIoI9XCLIDlD0dOBh4knA4dhh5FY9OmAXRrOA30J8AYliERQ9HZ/wAwvFbuw4xM9IYZqhgCQK5DWd0UQjMg66Z9MIFI2ROxzhWWLsQxfwp2Mto2caA3CjDDKjip7CY4yDn9o+L++PpHSlgWfJeS4qsxCp3ERyDTPwXWiRLaYrrNAxugEPSuzWc4JbG7CVYwbzGLlDIdXYR/bEVpHIX7BHcPdEuvrP8AX74bNXkr9ph3vBHQesff2GKcz9g/zsYec+r+kjziFDyf9HgAfOJ3GPb+akWwYG84GH9nPROf8o98aEZdY8YzPAk+hf8AjHvQU8I0ya94/MYbHZHNrrvJA1oNEO4x7glZuNWZeZqKDQC7hUkk4qeg9UJbPVncYl4BzeTNB9ntyjB2k7Ul5gUt2GFBLtyqGZg0qovU1EeyB7Ua8HpEYKZPvW2SfqNX+TZG2UYfN7IDDPu0DVVpGS4Xyb0xASFxpU4AYayYH0lJYyiL3NWleTSowG+tNWzpgjh8vIrjnE3Cxa2SX/l5WHUYz4pd5H3zG0W0ik0DLpLG4eUWi5dY/JAmi0og6vGDBzT+vmx3RCB58ygrslOewL7o5Qgy6u+6sdQ0o9JUw7JEzwpHMB7u5q+UJqbnRwvhfvkQTDyf9J78fKJpY5J+0o70iGYOT/pQeI84IXmjpfwr/bAM0R3L/gRopbRbFDEUU3rvtUu+Y8I7jYpYUUAwFRHIPgrkE21mHzUbHexHlHWLRaClzXfmqlTqBJJ7lI64XN2OdidahDaZjB511xLJmSxfoGCgoTUg0EPW0OWY8YpClEuBQCCSnKvVyYM2GwrjAFqdSZ19GmoJ0oMiyzNrRDWqAGoBpDptrvMzrImqVRTMrLYXgsxHQKKctgl/AYilNgjOm7Owl2uWXHsZgQOF5RJBWt5Bc5IOrnZ46s4dabOsxwrgMqipUiqltVQcDQVwOuh1RWLa75X0M4MZt6Wxlst0ckEu1KIChrQ55c4UFiZ4WcQ2F5AR1G6eyg+8NoiOTW/Ulug1yZZRVaiDkhSKlq3iKGteSF6cK7IYs+YwcpNVbqjklLxDBVctW8MwSBsqDjEVsnVfjEDNcAUlUZqqzPLa6QOUQyqSBUgVORiOQ95mIlzFIkEOTLZQ3JHF3ajltQtgMRkcaCJrclkSzJ05RXjFYSwGf0dL4Y1ujE3bqY11nZBNqJ4+XRwoArQgEvVrpVSTgSNYgG1TWBZBLcmfLQKwU3VN24wmN+7ujlY0zwqcIn0hMUWmXWUzm7RGEsuEYtQkvSkvCtTXKCV+ZTsS2q0TA15WAly2RWWmLXqVN7VdvLhv6IilrLe0urqDMRpZQnMAAMLp1VNa0zodkQ2h24x5PFueNdGVwp4sILt8s+SkXDgcTVaZxJpNFLy5qnlpOVDtIZqFDtFSCNmO0xG3uRWGWXSTjiS8wOsxwGAUKZYZQApofaYZ0zh6aUanKZQS0kUwrdal8ga88+iK+wSBNlrKSU8s3HqzSmlAzSqsHJIFeUqmpz6odJsJdAzymD3rMAxlm8oYLfo1KgDG9TAY1ifUTQKe3zQMXFJqqU5IrKrMRSMTRuS4OOusF6Pnl5SM5DHGrUFGoSKgdIFeuKZr02UqvKmjilWW4KHlM0yUpCYcsXVZiwwFRjFrosuJKq6sGllpZJFLwSoDrtBFDXfEje+pTscc4f6GFntj3SLs1r4A+beIqKdZPXGcfm7n8SP7o2nws2e7bFfGjylPRVGxp1ARjGGD9DKe5fdGk62Hd6aB5Iw6mHh7omGrq8VMRyM/9R/qMOTIbh+RfdBMKGxs+Aj8iaPryj2ho1oyO/8AqaMbwGOM0dMg95HnGyTm9niT5w2GxgxPEYNbF5B6/CBODksqhcMoBJWh3k1zyw7oPtA5B6/ARD8H60nWn+C/lGPtBd1f7iqbsx1hszC2Bia8nWBWpOIOJ2LG4H6wjK6Klftcw7vCNdj9bv8AfCaHDiDVd5MynD31XZDuFI/ZZf8AAleEQ8OT6PbU+YifhWP2aX/AlxnxT+uHvmHS299CssHqxuHjBB5vZ4CBrD6sboKIwH2h4R3RaKfhFMpInfwafemBY5w5wPX/AFnyje8LptJD9Ilj/wCQv/TGCmDA9f5SPOEz3Ojhl3bI5w1dKjsofOJkGCfaY9ze+IpuY+1/SPdBmj7MZkySgzY+N33mANCajd+9zoPwQSKCdMOugHZX+qOi2qxLOlFGJFTUMvOVgaqy11ggRXcHNApZZQRQB27NcWQmUqApP3aeMKerONOWaTke0TosSZd0FmJJZnalXY4EmgoMgKbAIJmdERi1GlLrU3r74jM4+ye1ffFWBCAMOmIbdopJygOG5JqpV2RhUUNHQg0OsdA2CE4w+ye1ffDjazldbXrX3xChwkhVVUAVVAAA1AYAQ+gO+B+NJ+ae1ffCmd9U9q++IQLuwxjjEPxwn5rdq/3QzjT7Ddqf3RCBN3GBBoOSJxn3OXnW8128RS9crdDUwrSsSLaCDW63an90K9pOdxu1f7ohBzDGHK9O/pgb4x9Vv5ffCi0481v5ct96KLCs4S0rSn61GBvjP1W/l/uhXtN6gukY9GrCmBrFlHPfhks5MqQ9MnmLX7UskatqxzOZlM3A9ze6O96f0IlrkNKc4HEMM1YZERwy32Iyps2U2aVU9RIB6wQeuDi9DpYOatlAE5x+14rTzh4y6vJh5QxMz/pPaR7oeoz/AF85/fBs0x/6afgS9J0wbQndMQecbiVl93wEYHgg9LQelPCYh8o38sZ7lhsNjFiuIRTuZ2+AiPgEPTWn+C3lD5vM7fyiG8AR6W1fwW8oydocH1RmhuWWhz+0zOrwjUg9MZjQo/aH6vCNPdH6AhNDhR8ganiZkeHPqxvHiIm4Wf4dP4EvziHhy1U6x+u6JuFn+HT/AC6eBjLi+JD3zG0dvfQqrD6td3vgz2ftDwgKxerH2T5wYcxv8jHfFIynDN/R02sn5ZhjFMMP19UecavhrM5SL017JdP6jGUbV1eMuET8R1MOu6LLg5oQ2q0LLGQqzbhyfOOn6N4ASpM5HXNMR0e7LujHfBtaRJmzJhUsKXMCAQSxbXuEdGXhYv0bdq+6AlfkYMTN52rl4H/QjxIr/wARTLwnX6Nu0RIun1PzG7RCrMzlqr9O2PFhn15Viu+Wh7B7RDvlgeye0RCw4P0w4sD+tcV/yuPZPaI8dMA/NPaIhA4N09EKHGv/AIgD5XHsntEe+WB7J7REIGtv1ecOv/rpzgH5XHsntEN+Vx7LdoiiB5NdkO8s/wBUiv8Algey3aI8dMD2Wy2iLKDiY8T090A/LA9lu0Qg00K8057RSKIWEIaUz98AjTQ9g9ohG02PZbtEQhYXoy2lPg9s9otHHsWBJq6g0D0ph0ZaotjwgHsN2iI5nCdR+7btEErhRk4u6OM8KuD5sdpaXWqEKyH6l44HpFKRVqM/1rHvjY/ChbVmzJMwKQbkxDUjEDlDLeYx45x3n/64byOrhpOUE2WvBlqWhelT4MfKOkoMTuHiY5doWZSdLPV2hh5x1Fc+r+swyGxnxfjXkQTuad39MJ8H/rLV/CbwELN5p3eUJ8H3PtX8JvARk7Q4PqjNDcstDNS0TNWXhGpVhGU0Q37Q+NMF6e6NXfPRCsO+6j5A1PEzI8OuaN48Yl4Xf4dP8ungYh4b80bxvibhf6hP8svgYy4viQ98xlHb8/oqbF6sfZ98Ftn978pgOxerG7+6DH5zbm8I7wpGE4Zt6cDZXwA8ozh1bh5e6L3hdMraT0e8xS8QxK0BxApgTWhIJG2hEIl4jr0tKSubng9YlSQhXNwHJ2kivZFsgiKzWUIqoMlAXfQUrTv64JlrvimcWcs0myeUkGS0iCSkHSUhbIhyS4k4qJESJbkBcIH4uAZluAmhSyKvKGNASyjFgxbIGiUpib2PJpFpPYIjNqVWb7oLeUZXRVnMxLyhFcYtVA5mFxeYlm5igVAXEZ1xyTUqOOwUY33LmbpCUpAMxamuAq5oMyQlaDLEwpt0vUxO5W1YZkUiKzaLBQu5JyGARFqBU0pideZAzwOcRWOWC9AhUKRTH52fWMiOuuFCyXXk9kEoxDZs8KASGpuy74YLfL9o7aXXrnTKmOOGEGWqQChrWlMekRUWazo7gMrAgkAjZjTlUzpTdQZEMBJVakHZ6kUYtB0q0y2FQ606WApvBxEQaOtnGEg6xeWgoKBrrLWpvFGoCcOeppQgmDSeimRxcCMcwHlIaAbCqm8BQn5pwBzMDyLsu0ylot+8VLoSquJisVJl1JvArQk1wArkKEq7k0TIrXRecXC8VBNyPXI03FgvFQ1pUF3IYyRLkK+bLgSakWcxIBnpBpgsyPDTR1+QX1ygzbxdoYxIHKO8/wBPujpumbJxkmYgzZGHaI5ghqf1s/4hvI6GClvHyCdGmkyXvTxjqozH6+cY5RZDR0+0n5ljqstsE6R5184ZT2Lxi+peRHN5p3eUJ8HvOtP8JvAQs7I/rVHvg8ztP8JvKMfaHB9UZIblhoT/ABD7h4RqrnR+u2Mnob/EPnkvnGrCwvD8KINXxsyHDgC6N48Yn4YeoX/LL4GIOG2S/aEEcM/Ur/l18IyYziQ98xtHb8/oqLD6sbv7oMI5Tbj40gKxerHV5wYTi27+qO+KRzbTcwG0sTWl4VpnTkk06aGNrYrKiS0CYqq8ljnQita01gxjVsnHWy4TQM5ruVVJ7QtOuN6iClABSlANgGAEI5s0YqVowiuggSJkWGgRJLimYAqQkHSVgOSINkmFSDQUixKFiNIkBhYRFbCBLctkEeu66a90ZTRFnQ3pUxuLm15CNfBdBJl4rfC8YwN+tMqZDAxZ8J7ddVpZF5ZiFSuIDAhgwDHDIjLHERl5csB1ZS4KurKXmXwGBJVruvELlWoJA+deTJxejHRi7G0sei7qUcCtSSAcyK3VUYBaVpXDHdBdmsgXGlDkB7K7AYzsjTpFKzloPqscOTnyNoPb04lrp4a5v8jagCfm7K9+2FRcIu5Mki+KwBM0etcebne1KaZsdlNfbXCABp9fpdnzTrp9XXjv8U/8hH0o28w5VUE83fFznCa1IoSQRpOwuXU8rKhN6oVqXQFu4kEDL2mxxyprEVNtQX791kNQyty+Lmm49DgRdBqK450htstQmAo06ikUYAMppQBskwN0zAd56Iqpa3QApZbhqlxkl3Wo4W7dXCoK0p5UioZEWoSOj3Y9SK3QWkDNQltRABxxAFCb2RxxwrSuOMWVY0p3VxLVtBCIYwiQmI2gigeaIAniLCZAM8QaKZXTlEZrSPBeUVdkF1iKg1NAa1rSNRNECT5IZSNoI6iKQ6IKk47HL5TYg9I7mWOrWU1WXu8ljltqsplMyHNMOy7Q9lI6fo81lyuvyhkOZ0sS8yi/sPn5H9ajCfB5naf4TeUetBwPX5wvwd5Wr+E0Y+0eD6oyQ3DNCn9pfcvnGsCL0frrjJaGP7Q25Y1lf1SFYfhRBq+NmR4ajm/aEE8NB6If5ceBij4R6Qd3QMl3lZ0Ow7TF5w29WP8ALjzjHjOLH0HUdvyUthPIXcPEwVPOEzcYEsPMXcPzRPbWokymdPKPQiUU3BvRqhTOOLTGcg05q3it0b6E9myLu5vhtisYlS1litEWm86z1mpia7CRU5OUrjAm+JJax5REiiBYJNKEGSjAkqCUaFsJBaGHPNoCcTQVoMzuinGk5tK/Fpldl5dsSppWZrs84bgpHUb23ohe4y1iinaclTjem2qSgVmZEDK4VGAFSwcZ02ZiB5j2elBbJWF1aUUGq8yp40447Ma5RV6e4CpMmzJiTJskPePFGyzWpWrFQwe6VvVIAwGA1VgG08EJQRpvxiYqMQQBZpsw4NySGDgOQBSuHVlCHQpt3zv8fwMVSSWkSxk2kVIabIoagUnSzXWRQkHMV2iLD5RlGp4+z/PfnJjeW6T6zKgXdejJDQ1nrX4zOwNf8FOzNa/vczXuho0FZ6U+MTuaR/gZ3NIGHrMtdOmDeGpvmyfGn0Nf8clCnp7PhcOafN5K/vPnU66w02qVQrx0g4FOcg+cZlOfngOoxlDoWz67TN+bUGxTsRXkg+l1ZDdDPkmz5/Gpuda/Ep3Ou0vetz11ifK0+rL+LNcjRTLUGevHWejFqsZssHE0YhVJ1ZiuG+LOTaLMpB+OSqAo+SZICENeMyproaxi00RZrwHxtxmMbHNAF41NTxuAwNeiDzwKlUxtLMHCqpFndQMMDi5vClTdFK6oGeHp/wBzXp/BFVn0NnorTSS3lyUnypsupW6CFdXY1FBeN4nZnSNRejnXBng8lmtN/jJs9wpIAs7JQsLl4l5hqQoYD7RjZtpE0wkza9KADtvHwg4wUFZNsVJuT1LItDGaK2Tb5hcKZLKpzcsKDk1ypXPCDGMGkU9BJhgOaYneB5gg0gWCzRArQTMSIWSGoAyHC/Q9Kz1ywDjsAbuAjTaDmXrPJPQO8RHpiw8ZJmIM2U035iGcF3rZJJ6B4QyBohNuOV8g60HA9fnD/g6HJtP8NvGIrScG6/ExP8HI5Fp+w3iYxdpcH1RcNyfQ61tDbl841wX6xEYWyW1pdpN1b3JXb07I0Hy5N+j7j74DDK9KPkVV8bKPhbZ1VkoqqbwyAG3ZFjw2Hox/AHhAPCwekT7Qiw4b+rH8EeEYcY+9j6fsbR2/JQaPPIXcPzQVOoQQRWrqKbyB5wHYOYu4fmi30fZ7z1OqYvbn5GPRPYRyHGymFFmi+Nj6N8eWxjWAOvvjLnFWKH4sdkPWzmL4WMbB+uuE+K9FYmYlimSQYlSVFsLIIcbLugbhWK8M209sIJjbT2xYCz9EMEgV6/OBIUulZXJL6x5kRmdLGqIfRihfBnaWMFXAXVauZ2UjZcJJd2zufs/nEZazzKyyASOUcmA1LnHOxEsk8xto+ApVsx18VmKVmTcRUY0EvGseWyg6pA6Kzzs+r+u2L1UJIxICnIzB0dmX6pCSkoueOXraEk0FadcZvm5B5UUlps5uVuy+SBUBpt1RUtWYWQ3chTbsFCYrxN6ZA/3m2fw4s24eyFvIBPCkmrAya4Uqpq17FkzrkaZRaTUavPelRhxinYNmAqaxtqVHRjHMtxcbSbMubYR9CN1pH1vqYUz3VjQaJtFZQLBGo7Uo4mAUpSjBRjienHOJRLZgReeoJpV1w3CmOvthLQxCrUsxoTVipONPZAEZ54hVFYbGNjR2WwBTepiQIKXHVSDrLIqinDFV/KI8ln2Uy90dSOyOe9wO5DWSLT4tuj3xXoi7kKdpRiJ5R2RdNZt3RDTZOiLUirFA1miP4udkaM2OmyGtYsct+UFmKsZ02X/qK3RcgIhQZJNYd9e6tOqNmth1UA8ozVqsPFTJg1NMDj/UAT3mG05XZcdGC2rJtx8YJ+DkejtP2G8TAlrODbj4wb8HA9FaPst4mMfafB9UPhuN0bJDWlqqrclcwDrOVY0xsCfRL2Ad1Iz2iD+0t9lfONdQdEKw3Cj5A1fGzG8KfWyxgeUNW29r6oseHHq/9keEA8JRWfL+0PBoP4c+q/2vKMeN40fT9jaG35KDQ0guEUa6Y7BXONRYrIEZQKms0kncjbIouCa4V2KKdbY+AjSyVrMUbDMPYAPOPQy2MknrYsqdEebdDM+vDKFpvjGWIV3/AK1w4L+v0IRadOvCFEulc90Qs91HDvjwXfHrorkaVFfCsc+mcPpt64TLvalumpwr4DbCpzUdwowctjoJGvZEOvL53nSMFO+ECcpAJlAnIFTjU0FMdsBv8INpBwEkDOrAjp9qKhUUrWT1LlTcdWbLhTOrL4nK+AQTkLrjPCmwZ1xiisdiuKRfXE1yqcqZRS2rhdMmG/NEsXRS8AwopOVA1DidkXej5iT0DI99a0qBheGYxoY5uKk7Obvl22/0aqUdMvMCsjgzCoK0W/QYnC8BrWkSLOPHBA4vBsqbJdfZpHtELY5zkSZl5wrEgAhqFhUksoryqa9cEWWTY3n3FmVnXnqt2jVRbrcopSgA27oU0lJpprToxlgwaakiz0+MysJbgy+Ml87iQu2ta4UiqnvdnKl9c1pgdrCvNoaHbDJ3BPRyzOJaZNDkqgW++Jel1QQtNY1xbaQ0VZpIVpjXalQrFQxquIxCkjadsNqThK1r/gVFZbsqZkz01wsgqVwoTSq0yApXr11iW2aPDU5ajClLp/QygyVoyzuvHoxZecJlBXkAqSKrXUYi+MSzeEuZeKi9S6cATTGtNdYz5op6X030Grz3NNoDSfGyqXaFFVTmQarWoNBXLae6DZW7V7o5z/5ebKzC9KUvyjeViTmM6nDPDpMePwg2kGirKrlzT/d0R16dT6Vcxzg02+R02pjzMTqjmS/CDaqmvFf6VBHfWD7Hw0ns6KWTFkDAKuAY02Ya+yCdaKdmAo3s01qb8DohaQj50ofP9YQ3t8uyHAi11U8YWnRWPXe7/iG+fR17IsoVh0RRaZsxdjQYjizvGI17ovB1wBbF9IelU/Ow84ZT8RTdjH24EXwcDQ+MH/Bv6m0bn/MYThOlCTtU9x/5h/wcD9nnn7f5jGbtPgrzH0nf39yPRrH42QKYgbfrbI05LjDkd8ZjRv8AjDuHg0avDogMNwYgVvGzLcIGraJQAwr5NB/DjGX/ALYEbeZwes7GpkoSMiRWFtGgZEzB5StvFcIOvgJVKindaFU66itjAcF9GlZYZsyCKbKE41i6sqcsHaJn5ljUytDyVFFlqB0CFTRUoZIoz7zUx05QbVhGbW5RrSoxMepXEH/nqi/NhT2RCiwoPmiEfAfULOZ6g2/rZnClK6/0P+4v/iCeyOyF+Ip7IifAZM5QKKEY4VB3Yjpjjz8HXM3jOLa9qOGVLu/Lpj6ANhT2REI0LJ+jXshc8LKWzsHCtl5HA7Twbmu6uZT1WlKUGRrj3xBauDU5jjJdhTMUFNxx6I+hPkiT9GvZHvkiV9GsSGFnBpqW2xc6ymrSWhwP/wAcmzAVeWwU68MMQde7ZGq0DolbNKEtSSAxblUrjjTAAd0dS+SJX0a9ke+R5P0axnq9nyqQyOel72+4ccSovNbXY5Pwd4JSrJMaYjsSylSGu0oWDVwANeTE2jeCkmTajaRNN4tMJWgA9JXCuZpeMdS+R5P0a9ke+R5P0a9kSXZ9SUnKVR3as9ti1irbROaWrgzJmWoWkzKOHluBQfu7ou3q5G4NWswVwg0PKtaKjvQK17KtagrTHfnHQfkeT9GvZCfI8n6NeyB/psrp59tgXiE01l3OeWPRqSrMJAeqhXWpwNHLHLovd0Vdl4PJJvmWal1oQBdFQa1AqY6x8jyfo17IT5Hk/Rr2RX9Lev177l/MrT6dtjhWmuCBnuHKvULQUu7SdYO2AJ2gLRerxDNjlqMfQnyNJ+jXsj3yLJ+jXsjRDByiks22wMsRmVmj5+kaCn6pDqNQwPfhB2jNBzEmIVkstXQtswbPs8I7l8iyfo17IUaFk/Rr2RJYNybbe4EasYpJLbYpXOcKRXCsX/xFPZEJ8QT2RD/gPqDnKIJTX3dENWlczl20i/8AiCeyI8bAnsiJ8BkzlDcrr/5gG3Lywdiiv3x741nxBPZEMbRco5op1dVa+MHGi4u5Tlc5zwns5uXhkFPViM4T4PlpZ53+v8xjos3Q8lhRpakUpQjVEdl4PyJYIlykQGtQooDXGE4vDSr08ifMOnVy8jm2jz+2HZQY9TRqTP6Ivk4N2YNeElAx10x/WMT/ACPJ9gd8VSwsoQUW9ip1FKVz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" name="Rectângulo 1"/>
          <p:cNvSpPr/>
          <p:nvPr/>
        </p:nvSpPr>
        <p:spPr>
          <a:xfrm rot="21306907">
            <a:off x="317780" y="1566984"/>
            <a:ext cx="8849175" cy="36009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Muito tempo atrás… já tinha sido anunciado pelo profeta: «O Senhor Deus entrará no seu Templo»…  </a:t>
            </a:r>
          </a:p>
          <a:p>
            <a:pPr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E a LUZ chegou, nesse Menino, o Filho, o Verbo Incarnado… que é “oferecido” nos braços da Sua Mãe.</a:t>
            </a: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436096" y="5578813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1827943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11" descr="http://t0.gstatic.com/images?q=tbn:ANd9GcTXxTbKwtq_C-4ZqptTCc4SibFVvDCivTi_U0xuBOslZBdlkEm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163" y="3645024"/>
            <a:ext cx="3024187" cy="2428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3" name="Picture 13" descr="http://meridiani.uol.com.br/imagem/med/14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3965575"/>
            <a:ext cx="3276600" cy="2451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4" name="Picture 28" descr="http://2.bp.blogspot.com/_5xUw_hUwbhc/TUWb5uAkSkI/AAAAAAAAACo/pFWBcJC2wU0/s1600/apresentacao_crist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221163"/>
            <a:ext cx="3168650" cy="2195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5" name="Picture 8" descr="http://4.bp.blogspot.com/-wGhlYmFt3eY/UCwvyiyA88I/AAAAAAAAFHE/zgVOnDw_Uc8/s1600/prega%C3%A7%C3%A3o+nova+jerusal%C3%A9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392113"/>
            <a:ext cx="2940050" cy="2100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6" name="Picture 26" descr="http://t3.gstatic.com/images?q=tbn:ANd9GcSAI6LIr0_ArSu6rPSirbWZyPaA6S137uIlOHl7VTrhwj5jBRfY9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7663"/>
            <a:ext cx="2306638" cy="3513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7" name="Picture 17" descr="http://2.bp.blogspot.com/-_xAXv72tTNU/Tsqlq6FIQpI/AAAAAAAAFq0/CrDLUorKNEo/s1600/jesusesimea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702581"/>
            <a:ext cx="2697162" cy="2838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8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7049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7050" name="AutoShape 19" descr="data:image/jpeg;base64,/9j/4AAQSkZJRgABAQAAAQABAAD/2wCEAAkGBhQSERUUEhQVFBUVFhgYFxQYFhcUFRQUGBgbFxoVFRQXHCYeFxsjHBgXHy8gIycpLC0sFx4xNTAqNSYrLCkBCQoKDgwOGg8PGiokHCQsKSwpLCkqKSwsLCwsKSksKSwsLCwsLCwpKSwpKSwsLCkpKSkpLCksLCwpLCksKSkpLP/AABEIAL0BCgMBIgACEQEDEQH/xAAcAAABBQEBAQAAAAAAAAAAAAAEAQIDBQYHAAj/xABKEAACAAMEBAoECwYGAgMAAAABAgADEQQSITEFQVFxBhMiMmGBkaGxwSMzUtEHFBVCU2JykpOy8CRDc6LC0jR0goPh8RZjo8Pi/8QAGgEAAgMBAQAAAAAAAAAAAAAAAgMAAQQFBv/EADERAAIBAgQDBgYBBQAAAAAAAAABAgMRBBIhMTNBUQUjMnGB8BMUImGRseEVUmKh0f/aAAwDAQACEQMRAD8A0k1pIB5S9jjp9nGBxapGV8djnuu4RVabsMyVQtMVwWpQSyh5LcrG+2oHUIh0jo8S1QpWplgmrEgNShw+0Vw3xzqleNNqMuZqhTcldGnQySa3l3Ufxu+UKEk0566vmvq6LuMU+j9HzHWvGovMwMosRfNFFRNFcTsg4aBnVpx6VvXPUNzgL1PXbBDhYVck+2uH1Xx/lw74W7JrW8uOqj+N3ygUaBnYenTEMR6BslND++6YaNCTaV49KXA/qG5pyPruiJqVoF3JNOev3X8LvnC3JOHLH3X/ALcO+BG0FOBI49KhlU+gbNqED13SIYdDzagccmLMo9Aecta/vugxCaB12Tjylx6H8bsIZcmnPXfdfdld84BXRE0gET0oVLeobmrQE+u6REnyFNx9OmAUn0DZMaD99EIFlZNa3l+6/jdwjwSTjy1x6Hw/lx7oFOgZ1acenOCeobnEBgPXbDHl0BONKT0xLD1DZqSG/fbQYmpAkpJI56/dfwu+cLSTWt5d11/G75QCdDzbt7j0pcv+obmbfXQj6ImgkGcnJu19C2F6lP33SIhYfck48tcfqvh/Lj3QhST7a/dfwuwINBziacenOueobnUvU9dshU0FOIHp0xvfuG+aaH99tiECysmtby7qP43fKECSceWMfqvh/Lj3QGdCzaV49KXA/qG5hyProe+gJwrWemBVfUNm1KfvukRCBJSSfnr91/C7h3w6kmtby7rr7s7vlAXyJOqBx6YsVHoG5ygkj13QYjXRc0ionpS6X9S3NXM+u6REKDwkn21+6/hdxj1yThylw+q+P8uHfAh0JNFaz0wCk+gbJzRf322HHQE4GnHpzrvqG51K09dsiECrsmvOXsfxu+UIJcmlL65+y/ZS75wKugpppSemJYD0DZoaN++2gwh0JNArx6cy/wCobm7fXRNSBd2Thy1w+q+P8uHfClZPtLj9V/G7AM3Q01a1nJgVB9A2bUu/vtdRCpoWaTQTkxYp6hucBeI9dsEQsMCSac9d91/C75wt2TUcpcOh/G7Aa6DnGnp0xDEegbJTQ/vtphX0JNAJM9KBQx9A3NaoB9d0GJqUFXJOPLXH6r4fy490euSac9d91/C75wP/AOPzqkcemDBT6BsyAQPXdIhq6BnEgcemJZR6A5rWv77oMTUsKYSQa3l3Ufxu+UCzLRJFeUPuvh/Lj3QPN0XNu145MVL+pbmjX62KKz6OmTnmKZtLqlgRL5woCML+FTe7BATqRprNLYKMXJ2RqJU2S3z1+6/hdgm9J2r2P/ZGP0VZJrTQgmKARmZddZoKcYMxdPWdkXEyxMpINoSoND6Bsx/uwUZKavHYqUcrsyr4RXhdJLc4DF2bM0yO+LPTK+hrrCv14/8AUG8L7GpUKFQEkAHBRXpOqK/Sqs9nIC4qrAnl0OsmpSnzdsczFXlOBpo6RY3RSsEHP+++O/dq2Qby/wD2fiTO3PPpgDRzi4OvygpDh2eUdjIjNlJ+WfpPxZmHfr17YiNpoec2By41+ylcuiGlstx8aRy3TQBtM3+M353HlAyVh9HD/EdrnUvjX1n/ABn7Tjn06oRrV9ZvxW7c8+mOPMM969yhvKFsKC/lrc/zAQI1YS7tc7CLX9ZvxWy2Z5dEKLV9ZvxX7M8hq2RyCWBdX7Ne5T5GPXOTSnzQO4jzirhfJf5HY5bM2TOf9589uefTDyr7X/Ff369e2Kn4JLKDInMVU1mmlQDlXbvjeiyJ7C9iwuUpJ2RknBRdrmXo21vxXpTZSuXRlDDe2t+IxrvxxjWmzLlcT7q9sN+Kr7CZ7BA559P2BZGWAba/4r9uefTDrrbX/Ff369e2NQLMo+Yn3VhDZE+jTsH6/wComefT9ksZi421/wAV8tmeXRlCXX2v+K/bnn4RqfiyewmP1VjwsiewnYImefT9ksjKkNtf8V+3PPphAG2t+I3Znl0RrTZU9hPurCfFE9hOxaRM8/dyWRlQG2v+K/v1aoW6+1/xZnbnn0xqDZE1InYsO+KJ7CfdWJnn0JZGTcsM2cbPTON9MdevbDTO+s34r9meXRlFZ8L1muyZLqAvKZTdwzAYHD7JHXHNlc7TnTM7W90MTk1c00sN8RXTOtGd9dvxWPbjjTVsjwnfXb8Vh1559MciWaSBicV2n2R5tEdsntgbx5oOZ1EHzi9Q3g2le52LjT7TfjP2DHIwvG/Wb8Z8thxxHRHHVmn2jzl1nIgDbtrDkmmuZ1azsJ8ompFg2+Z2EOfaffxznHbWufTCGYfacf7r9oxzOs64z/Ax/wBlFTX0jDbF8aUO+GKN0Zp03FtEdom4HlHdxjZbM8uiAeC+MyZWpoaYmuBBOZgybS6dx8oC4Ogq7uQCrMQOUK1AOaipUdJoIyY6Hcv0Coq0hBLItAC15gyYprpmN0XIltsrvck9ZiLREgfGDeVTgtMmNMR1Y1wjVfEl+jXugKEpKnFIqprJmY4YzjeUA0NRiKVxw1jPGkF6R0SgkuQWB4sUxWmIpiLvT3dZruGTUmJvHiIs9N2qksU1yx4DCMWLbVReQ6irxM1oaZWUD0e6LJcv17Iip4P+qG7zEW65dY/KI762QjmNXMbm8Y5ZpFqz5h/9jn+dj5x1JByl3Hy98cnntVmO0ue0V84CZuwq3ImH5j3KVhLGcCdiE9tT5Qrnxc/ziEs45DfYA7v/ANQHI1Lxe+hI4wPQtO5h5CHtn1+a++EmZneB2kf3RsODvwezLQodyUUkEAZ6s6/ZECSpVjT8RuPgwsd3R8s0HKvNrxqxOPVGuEqo1d8B6Gly5csSZZHo1pdGYum73HCLGtFgL3OK3qQlD0d4j13d3xMKQ1iIp6FDFkmlcKbj74S5u7/fExIoI9XCLIDlD0dOBh4knA4dhh5FY9OmAXRrOA30J8AYliERQ9HZ/wAwvFbuw4xM9IYZqhgCQK5DWd0UQjMg66Z9MIFI2ROxzhWWLsQxfwp2Mto2caA3CjDDKjip7CY4yDn9o+L++PpHSlgWfJeS4qsxCp3ERyDTPwXWiRLaYrrNAxugEPSuzWc4JbG7CVYwbzGLlDIdXYR/bEVpHIX7BHcPdEuvrP8AX74bNXkr9ph3vBHQesff2GKcz9g/zsYec+r+kjziFDyf9HgAfOJ3GPb+akWwYG84GH9nPROf8o98aEZdY8YzPAk+hf8AjHvQU8I0ya94/MYbHZHNrrvJA1oNEO4x7glZuNWZeZqKDQC7hUkk4qeg9UJbPVncYl4BzeTNB9ntyjB2k7Ul5gUt2GFBLtyqGZg0qovU1EeyB7Ua8HpEYKZPvW2SfqNX+TZG2UYfN7IDDPu0DVVpGS4Xyb0xASFxpU4AYayYH0lJYyiL3NWleTSowG+tNWzpgjh8vIrjnE3Cxa2SX/l5WHUYz4pd5H3zG0W0ik0DLpLG4eUWi5dY/JAmi0og6vGDBzT+vmx3RCB58ygrslOewL7o5Qgy6u+6sdQ0o9JUw7JEzwpHMB7u5q+UJqbnRwvhfvkQTDyf9J78fKJpY5J+0o70iGYOT/pQeI84IXmjpfwr/bAM0R3L/gRopbRbFDEUU3rvtUu+Y8I7jYpYUUAwFRHIPgrkE21mHzUbHexHlHWLRaClzXfmqlTqBJJ7lI64XN2OdidahDaZjB511xLJmSxfoGCgoTUg0EPW0OWY8YpClEuBQCCSnKvVyYM2GwrjAFqdSZ19GmoJ0oMiyzNrRDWqAGoBpDptrvMzrImqVRTMrLYXgsxHQKKctgl/AYilNgjOm7Owl2uWXHsZgQOF5RJBWt5Bc5IOrnZ46s4dabOsxwrgMqipUiqltVQcDQVwOuh1RWLa75X0M4MZt6Wxlst0ckEu1KIChrQ55c4UFiZ4WcQ2F5AR1G6eyg+8NoiOTW/Ulug1yZZRVaiDkhSKlq3iKGteSF6cK7IYs+YwcpNVbqjklLxDBVctW8MwSBsqDjEVsnVfjEDNcAUlUZqqzPLa6QOUQyqSBUgVORiOQ95mIlzFIkEOTLZQ3JHF3ajltQtgMRkcaCJrclkSzJ05RXjFYSwGf0dL4Y1ujE3bqY11nZBNqJ4+XRwoArQgEvVrpVSTgSNYgG1TWBZBLcmfLQKwU3VN24wmN+7ujlY0zwqcIn0hMUWmXWUzm7RGEsuEYtQkvSkvCtTXKCV+ZTsS2q0TA15WAly2RWWmLXqVN7VdvLhv6IilrLe0urqDMRpZQnMAAMLp1VNa0zodkQ2h24x5PFueNdGVwp4sILt8s+SkXDgcTVaZxJpNFLy5qnlpOVDtIZqFDtFSCNmO0xG3uRWGWXSTjiS8wOsxwGAUKZYZQApofaYZ0zh6aUanKZQS0kUwrdal8ga88+iK+wSBNlrKSU8s3HqzSmlAzSqsHJIFeUqmpz6odJsJdAzymD3rMAxlm8oYLfo1KgDG9TAY1ifUTQKe3zQMXFJqqU5IrKrMRSMTRuS4OOusF6Pnl5SM5DHGrUFGoSKgdIFeuKZr02UqvKmjilWW4KHlM0yUpCYcsXVZiwwFRjFrosuJKq6sGllpZJFLwSoDrtBFDXfEje+pTscc4f6GFntj3SLs1r4A+beIqKdZPXGcfm7n8SP7o2nws2e7bFfGjylPRVGxp1ARjGGD9DKe5fdGk62Hd6aB5Iw6mHh7omGrq8VMRyM/9R/qMOTIbh+RfdBMKGxs+Aj8iaPryj2ho1oyO/8AqaMbwGOM0dMg95HnGyTm9niT5w2GxgxPEYNbF5B6/CBODksqhcMoBJWh3k1zyw7oPtA5B6/ARD8H60nWn+C/lGPtBd1f7iqbsx1hszC2Bia8nWBWpOIOJ2LG4H6wjK6Klftcw7vCNdj9bv8AfCaHDiDVd5MynD31XZDuFI/ZZf8AAleEQ8OT6PbU+YifhWP2aX/AlxnxT+uHvmHS299CssHqxuHjBB5vZ4CBrD6sboKIwH2h4R3RaKfhFMpInfwafemBY5w5wPX/AFnyje8LptJD9Ilj/wCQv/TGCmDA9f5SPOEz3Ojhl3bI5w1dKjsofOJkGCfaY9ze+IpuY+1/SPdBmj7MZkySgzY+N33mANCajd+9zoPwQSKCdMOugHZX+qOi2qxLOlFGJFTUMvOVgaqy11ggRXcHNApZZQRQB27NcWQmUqApP3aeMKerONOWaTke0TosSZd0FmJJZnalXY4EmgoMgKbAIJmdERi1GlLrU3r74jM4+ye1ffFWBCAMOmIbdopJygOG5JqpV2RhUUNHQg0OsdA2CE4w+ye1ffDjazldbXrX3xChwkhVVUAVVAAA1AYAQ+gO+B+NJ+ae1ffCmd9U9q++IQLuwxjjEPxwn5rdq/3QzjT7Ddqf3RCBN3GBBoOSJxn3OXnW8128RS9crdDUwrSsSLaCDW63an90K9pOdxu1f7ohBzDGHK9O/pgb4x9Vv5ffCi0481v5ct96KLCs4S0rSn61GBvjP1W/l/uhXtN6gukY9GrCmBrFlHPfhks5MqQ9MnmLX7UskatqxzOZlM3A9ze6O96f0IlrkNKc4HEMM1YZERwy32Iyps2U2aVU9RIB6wQeuDi9DpYOatlAE5x+14rTzh4y6vJh5QxMz/pPaR7oeoz/AF85/fBs0x/6afgS9J0wbQndMQecbiVl93wEYHgg9LQelPCYh8o38sZ7lhsNjFiuIRTuZ2+AiPgEPTWn+C3lD5vM7fyiG8AR6W1fwW8oydocH1RmhuWWhz+0zOrwjUg9MZjQo/aH6vCNPdH6AhNDhR8ganiZkeHPqxvHiIm4Wf4dP4EvziHhy1U6x+u6JuFn+HT/AC6eBjLi+JD3zG0dvfQqrD6td3vgz2ftDwgKxerH2T5wYcxv8jHfFIynDN/R02sn5ZhjFMMP19UecavhrM5SL017JdP6jGUbV1eMuET8R1MOu6LLg5oQ2q0LLGQqzbhyfOOn6N4ASpM5HXNMR0e7LujHfBtaRJmzJhUsKXMCAQSxbXuEdGXhYv0bdq+6AlfkYMTN52rl4H/QjxIr/wARTLwnX6Nu0RIun1PzG7RCrMzlqr9O2PFhn15Viu+Wh7B7RDvlgeye0RCw4P0w4sD+tcV/yuPZPaI8dMA/NPaIhA4N09EKHGv/AIgD5XHsntEe+WB7J7REIGtv1ecOv/rpzgH5XHsntEN+Vx7LdoiiB5NdkO8s/wBUiv8Algey3aI8dMD2Wy2iLKDiY8T090A/LA9lu0Qg00K8057RSKIWEIaUz98AjTQ9g9ohG02PZbtEQhYXoy2lPg9s9otHHsWBJq6g0D0ph0ZaotjwgHsN2iI5nCdR+7btEErhRk4u6OM8KuD5sdpaXWqEKyH6l44HpFKRVqM/1rHvjY/ChbVmzJMwKQbkxDUjEDlDLeYx45x3n/64byOrhpOUE2WvBlqWhelT4MfKOkoMTuHiY5doWZSdLPV2hh5x1Fc+r+swyGxnxfjXkQTuad39MJ8H/rLV/CbwELN5p3eUJ8H3PtX8JvARk7Q4PqjNDcstDNS0TNWXhGpVhGU0Q37Q+NMF6e6NXfPRCsO+6j5A1PEzI8OuaN48Yl4Xf4dP8ungYh4b80bxvibhf6hP8svgYy4viQ98xlHb8/oqbF6sfZ98Ftn978pgOxerG7+6DH5zbm8I7wpGE4Zt6cDZXwA8ozh1bh5e6L3hdMraT0e8xS8QxK0BxApgTWhIJG2hEIl4jr0tKSubng9YlSQhXNwHJ2kivZFsgiKzWUIqoMlAXfQUrTv64JlrvimcWcs0myeUkGS0iCSkHSUhbIhyS4k4qJESJbkBcIH4uAZluAmhSyKvKGNASyjFgxbIGiUpib2PJpFpPYIjNqVWb7oLeUZXRVnMxLyhFcYtVA5mFxeYlm5igVAXEZ1xyTUqOOwUY33LmbpCUpAMxamuAq5oMyQlaDLEwpt0vUxO5W1YZkUiKzaLBQu5JyGARFqBU0pideZAzwOcRWOWC9AhUKRTH52fWMiOuuFCyXXk9kEoxDZs8KASGpuy74YLfL9o7aXXrnTKmOOGEGWqQChrWlMekRUWazo7gMrAgkAjZjTlUzpTdQZEMBJVakHZ6kUYtB0q0y2FQ606WApvBxEQaOtnGEg6xeWgoKBrrLWpvFGoCcOeppQgmDSeimRxcCMcwHlIaAbCqm8BQn5pwBzMDyLsu0ylot+8VLoSquJisVJl1JvArQk1wArkKEq7k0TIrXRecXC8VBNyPXI03FgvFQ1pUF3IYyRLkK+bLgSakWcxIBnpBpgsyPDTR1+QX1ygzbxdoYxIHKO8/wBPujpumbJxkmYgzZGHaI5ghqf1s/4hvI6GClvHyCdGmkyXvTxjqozH6+cY5RZDR0+0n5ljqstsE6R5184ZT2Lxi+peRHN5p3eUJ8HvOtP8JvAQs7I/rVHvg8ztP8JvKMfaHB9UZIblhoT/ABD7h4RqrnR+u2Mnob/EPnkvnGrCwvD8KINXxsyHDgC6N48Yn4YeoX/LL4GIOG2S/aEEcM/Ur/l18IyYziQ98xtHb8/oqLD6sbv7oMI5Tbj40gKxerHV5wYTi27+qO+KRzbTcwG0sTWl4VpnTkk06aGNrYrKiS0CYqq8ljnQita01gxjVsnHWy4TQM5ruVVJ7QtOuN6iClABSlANgGAEI5s0YqVowiuggSJkWGgRJLimYAqQkHSVgOSINkmFSDQUixKFiNIkBhYRFbCBLctkEeu66a90ZTRFnQ3pUxuLm15CNfBdBJl4rfC8YwN+tMqZDAxZ8J7ddVpZF5ZiFSuIDAhgwDHDIjLHERl5csB1ZS4KurKXmXwGBJVruvELlWoJA+deTJxejHRi7G0sei7qUcCtSSAcyK3VUYBaVpXDHdBdmsgXGlDkB7K7AYzsjTpFKzloPqscOTnyNoPb04lrp4a5v8jagCfm7K9+2FRcIu5Mki+KwBM0etcebne1KaZsdlNfbXCABp9fpdnzTrp9XXjv8U/8hH0o28w5VUE83fFznCa1IoSQRpOwuXU8rKhN6oVqXQFu4kEDL2mxxyprEVNtQX791kNQyty+Lmm49DgRdBqK450htstQmAo06ikUYAMppQBskwN0zAd56Iqpa3QApZbhqlxkl3Wo4W7dXCoK0p5UioZEWoSOj3Y9SK3QWkDNQltRABxxAFCb2RxxwrSuOMWVY0p3VxLVtBCIYwiQmI2gigeaIAniLCZAM8QaKZXTlEZrSPBeUVdkF1iKg1NAa1rSNRNECT5IZSNoI6iKQ6IKk47HL5TYg9I7mWOrWU1WXu8ljltqsplMyHNMOy7Q9lI6fo81lyuvyhkOZ0sS8yi/sPn5H9ajCfB5naf4TeUetBwPX5wvwd5Wr+E0Y+0eD6oyQ3DNCn9pfcvnGsCL0frrjJaGP7Q25Y1lf1SFYfhRBq+NmR4ajm/aEE8NB6If5ceBij4R6Qd3QMl3lZ0Ow7TF5w29WP8ALjzjHjOLH0HUdvyUthPIXcPEwVPOEzcYEsPMXcPzRPbWokymdPKPQiUU3BvRqhTOOLTGcg05q3it0b6E9myLu5vhtisYlS1litEWm86z1mpia7CRU5OUrjAm+JJax5REiiBYJNKEGSjAkqCUaFsJBaGHPNoCcTQVoMzuinGk5tK/Fpldl5dsSppWZrs84bgpHUb23ohe4y1iinaclTjem2qSgVmZEDK4VGAFSwcZ02ZiB5j2elBbJWF1aUUGq8yp40447Ma5RV6e4CpMmzJiTJskPePFGyzWpWrFQwe6VvVIAwGA1VgG08EJQRpvxiYqMQQBZpsw4NySGDgOQBSuHVlCHQpt3zv8fwMVSSWkSxk2kVIabIoagUnSzXWRQkHMV2iLD5RlGp4+z/PfnJjeW6T6zKgXdejJDQ1nrX4zOwNf8FOzNa/vczXuho0FZ6U+MTuaR/gZ3NIGHrMtdOmDeGpvmyfGn0Nf8clCnp7PhcOafN5K/vPnU66w02qVQrx0g4FOcg+cZlOfngOoxlDoWz67TN+bUGxTsRXkg+l1ZDdDPkmz5/Gpuda/Ep3Ou0vetz11ifK0+rL+LNcjRTLUGevHWejFqsZssHE0YhVJ1ZiuG+LOTaLMpB+OSqAo+SZICENeMyproaxi00RZrwHxtxmMbHNAF41NTxuAwNeiDzwKlUxtLMHCqpFndQMMDi5vClTdFK6oGeHp/wBzXp/BFVn0NnorTSS3lyUnypsupW6CFdXY1FBeN4nZnSNRejnXBng8lmtN/jJs9wpIAs7JQsLl4l5hqQoYD7RjZtpE0wkza9KADtvHwg4wUFZNsVJuT1LItDGaK2Tb5hcKZLKpzcsKDk1ypXPCDGMGkU9BJhgOaYneB5gg0gWCzRArQTMSIWSGoAyHC/Q9Kz1ywDjsAbuAjTaDmXrPJPQO8RHpiw8ZJmIM2U035iGcF3rZJJ6B4QyBohNuOV8g60HA9fnD/g6HJtP8NvGIrScG6/ExP8HI5Fp+w3iYxdpcH1RcNyfQ61tDbl841wX6xEYWyW1pdpN1b3JXb07I0Hy5N+j7j74DDK9KPkVV8bKPhbZ1VkoqqbwyAG3ZFjw2Hox/AHhAPCwekT7Qiw4b+rH8EeEYcY+9j6fsbR2/JQaPPIXcPzQVOoQQRWrqKbyB5wHYOYu4fmi30fZ7z1OqYvbn5GPRPYRyHGymFFmi+Nj6N8eWxjWAOvvjLnFWKH4sdkPWzmL4WMbB+uuE+K9FYmYlimSQYlSVFsLIIcbLugbhWK8M209sIJjbT2xYCz9EMEgV6/OBIUulZXJL6x5kRmdLGqIfRihfBnaWMFXAXVauZ2UjZcJJd2zufs/nEZazzKyyASOUcmA1LnHOxEsk8xto+ApVsx18VmKVmTcRUY0EvGseWyg6pA6Kzzs+r+u2L1UJIxICnIzB0dmX6pCSkoueOXraEk0FadcZvm5B5UUlps5uVuy+SBUBpt1RUtWYWQ3chTbsFCYrxN6ZA/3m2fw4s24eyFvIBPCkmrAya4Uqpq17FkzrkaZRaTUavPelRhxinYNmAqaxtqVHRjHMtxcbSbMubYR9CN1pH1vqYUz3VjQaJtFZQLBGo7Uo4mAUpSjBRjienHOJRLZgReeoJpV1w3CmOvthLQxCrUsxoTVipONPZAEZ54hVFYbGNjR2WwBTepiQIKXHVSDrLIqinDFV/KI8ln2Uy90dSOyOe9wO5DWSLT4tuj3xXoi7kKdpRiJ5R2RdNZt3RDTZOiLUirFA1miP4udkaM2OmyGtYsct+UFmKsZ02X/qK3RcgIhQZJNYd9e6tOqNmth1UA8ozVqsPFTJg1NMDj/UAT3mG05XZcdGC2rJtx8YJ+DkejtP2G8TAlrODbj4wb8HA9FaPst4mMfafB9UPhuN0bJDWlqqrclcwDrOVY0xsCfRL2Ad1Iz2iD+0t9lfONdQdEKw3Cj5A1fGzG8KfWyxgeUNW29r6oseHHq/9keEA8JRWfL+0PBoP4c+q/2vKMeN40fT9jaG35KDQ0guEUa6Y7BXONRYrIEZQKms0kncjbIouCa4V2KKdbY+AjSyVrMUbDMPYAPOPQy2MknrYsqdEebdDM+vDKFpvjGWIV3/AK1w4L+v0IRadOvCFEulc90Qs91HDvjwXfHrorkaVFfCsc+mcPpt64TLvalumpwr4DbCpzUdwowctjoJGvZEOvL53nSMFO+ECcpAJlAnIFTjU0FMdsBv8INpBwEkDOrAjp9qKhUUrWT1LlTcdWbLhTOrL4nK+AQTkLrjPCmwZ1xiisdiuKRfXE1yqcqZRS2rhdMmG/NEsXRS8AwopOVA1DidkXej5iT0DI99a0qBheGYxoY5uKk7Obvl22/0aqUdMvMCsjgzCoK0W/QYnC8BrWkSLOPHBA4vBsqbJdfZpHtELY5zkSZl5wrEgAhqFhUksoryqa9cEWWTY3n3FmVnXnqt2jVRbrcopSgA27oU0lJpprToxlgwaakiz0+MysJbgy+Ml87iQu2ta4UiqnvdnKl9c1pgdrCvNoaHbDJ3BPRyzOJaZNDkqgW++Jel1QQtNY1xbaQ0VZpIVpjXalQrFQxquIxCkjadsNqThK1r/gVFZbsqZkz01wsgqVwoTSq0yApXr11iW2aPDU5ajClLp/QygyVoyzuvHoxZecJlBXkAqSKrXUYi+MSzeEuZeKi9S6cATTGtNdYz5op6X030Grz3NNoDSfGyqXaFFVTmQarWoNBXLae6DZW7V7o5z/5ebKzC9KUvyjeViTmM6nDPDpMePwg2kGirKrlzT/d0R16dT6Vcxzg02+R02pjzMTqjmS/CDaqmvFf6VBHfWD7Hw0ns6KWTFkDAKuAY02Ya+yCdaKdmAo3s01qb8DohaQj50ofP9YQ3t8uyHAi11U8YWnRWPXe7/iG+fR17IsoVh0RRaZsxdjQYjizvGI17ovB1wBbF9IelU/Ow84ZT8RTdjH24EXwcDQ+MH/Bv6m0bn/MYThOlCTtU9x/5h/wcD9nnn7f5jGbtPgrzH0nf39yPRrH42QKYgbfrbI05LjDkd8ZjRv8AjDuHg0avDogMNwYgVvGzLcIGraJQAwr5NB/DjGX/ALYEbeZwes7GpkoSMiRWFtGgZEzB5StvFcIOvgJVKindaFU66itjAcF9GlZYZsyCKbKE41i6sqcsHaJn5ljUytDyVFFlqB0CFTRUoZIoz7zUx05QbVhGbW5RrSoxMepXEH/nqi/NhT2RCiwoPmiEfAfULOZ6g2/rZnClK6/0P+4v/iCeyOyF+Ip7IifAZM5QKKEY4VB3Yjpjjz8HXM3jOLa9qOGVLu/Lpj6ANhT2REI0LJ+jXshc8LKWzsHCtl5HA7Twbmu6uZT1WlKUGRrj3xBauDU5jjJdhTMUFNxx6I+hPkiT9GvZHvkiV9GsSGFnBpqW2xc6ymrSWhwP/wAcmzAVeWwU68MMQde7ZGq0DolbNKEtSSAxblUrjjTAAd0dS+SJX0a9ke+R5P0axnq9nyqQyOel72+4ccSovNbXY5Pwd4JSrJMaYjsSylSGu0oWDVwANeTE2jeCkmTajaRNN4tMJWgA9JXCuZpeMdS+R5P0a9ke+R5P0a9kSXZ9SUnKVR3as9ti1irbROaWrgzJmWoWkzKOHluBQfu7ou3q5G4NWswVwg0PKtaKjvQK17KtagrTHfnHQfkeT9GvZCfI8n6NeyB/psrp59tgXiE01l3OeWPRqSrMJAeqhXWpwNHLHLovd0Vdl4PJJvmWal1oQBdFQa1AqY6x8jyfo17IT5Hk/Rr2RX9Lev177l/MrT6dtjhWmuCBnuHKvULQUu7SdYO2AJ2gLRerxDNjlqMfQnyNJ+jXsj3yLJ+jXsjRDByiks22wMsRmVmj5+kaCn6pDqNQwPfhB2jNBzEmIVkstXQtswbPs8I7l8iyfo17IUaFk/Rr2RJYNybbe4EasYpJLbYpXOcKRXCsX/xFPZEJ8QT2RD/gPqDnKIJTX3dENWlczl20i/8AiCeyI8bAnsiJ8BkzlDcrr/5gG3Lywdiiv3x741nxBPZEMbRco5op1dVa+MHGi4u5Tlc5zwns5uXhkFPViM4T4PlpZ53+v8xjos3Q8lhRpakUpQjVEdl4PyJYIlykQGtQooDXGE4vDSr08ifMOnVy8jm2jz+2HZQY9TRqTP6Ivk4N2YNeElAx10x/WMT/ACPJ9gd8VSwsoQUW9ip1FKVz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7051" name="AutoShape 21" descr="data:image/jpeg;base64,/9j/4AAQSkZJRgABAQAAAQABAAD/2wCEAAkGBhQSERUUEhQVFBUVFhgYFxQYFhcUFRQUGBgbFxoVFRQXHCYeFxsjHBgXHy8gIycpLC0sFx4xNTAqNSYrLCkBCQoKDgwOGg8PGiokHCQsKSwpLCkqKSwsLCwsKSksKSwsLCwsLCwpKSwpKSwsLCkpKSkpLCksLCwpLCksKSkpLP/AABEIAL0BCgMBIgACEQEDEQH/xAAcAAABBQEBAQAAAAAAAAAAAAAEAQIDBQYHAAj/xABKEAACAAMEBAoECwYGAgMAAAABAgADEQQSITEFQVFxBhMiMmGBkaGxwSMzUtEHFBVCU2JykpOy8CRDc6LC0jR0goPh8RZjo8Pi/8QAGgEAAgMBAQAAAAAAAAAAAAAAAgMAAQQFBv/EADERAAIBAgQDBgYBBQAAAAAAAAABAgMRBBIhMTNBUQUjMnGB8BMUImGRseEVUmKh0f/aAAwDAQACEQMRAD8A0k1pIB5S9jjp9nGBxapGV8djnuu4RVabsMyVQtMVwWpQSyh5LcrG+2oHUIh0jo8S1QpWplgmrEgNShw+0Vw3xzqleNNqMuZqhTcldGnQySa3l3Ufxu+UKEk0566vmvq6LuMU+j9HzHWvGovMwMosRfNFFRNFcTsg4aBnVpx6VvXPUNzgL1PXbBDhYVck+2uH1Xx/lw74W7JrW8uOqj+N3ygUaBnYenTEMR6BslND++6YaNCTaV49KXA/qG5pyPruiJqVoF3JNOev3X8LvnC3JOHLH3X/ALcO+BG0FOBI49KhlU+gbNqED13SIYdDzagccmLMo9Aecta/vugxCaB12Tjylx6H8bsIZcmnPXfdfdld84BXRE0gET0oVLeobmrQE+u6REnyFNx9OmAUn0DZMaD99EIFlZNa3l+6/jdwjwSTjy1x6Hw/lx7oFOgZ1acenOCeobnEBgPXbDHl0BONKT0xLD1DZqSG/fbQYmpAkpJI56/dfwu+cLSTWt5d11/G75QCdDzbt7j0pcv+obmbfXQj6ImgkGcnJu19C2F6lP33SIhYfck48tcfqvh/Lj3QhST7a/dfwuwINBziacenOueobnUvU9dshU0FOIHp0xvfuG+aaH99tiECysmtby7qP43fKECSceWMfqvh/Lj3QGdCzaV49KXA/qG5hyProe+gJwrWemBVfUNm1KfvukRCBJSSfnr91/C7h3w6kmtby7rr7s7vlAXyJOqBx6YsVHoG5ygkj13QYjXRc0ionpS6X9S3NXM+u6REKDwkn21+6/hdxj1yThylw+q+P8uHfAh0JNFaz0wCk+gbJzRf322HHQE4GnHpzrvqG51K09dsiECrsmvOXsfxu+UIJcmlL65+y/ZS75wKugpppSemJYD0DZoaN++2gwh0JNArx6cy/wCobm7fXRNSBd2Thy1w+q+P8uHfClZPtLj9V/G7AM3Q01a1nJgVB9A2bUu/vtdRCpoWaTQTkxYp6hucBeI9dsEQsMCSac9d91/C75wt2TUcpcOh/G7Aa6DnGnp0xDEegbJTQ/vtphX0JNAJM9KBQx9A3NaoB9d0GJqUFXJOPLXH6r4fy490euSac9d91/C75wP/AOPzqkcemDBT6BsyAQPXdIhq6BnEgcemJZR6A5rWv77oMTUsKYSQa3l3Ufxu+UCzLRJFeUPuvh/Lj3QPN0XNu145MVL+pbmjX62KKz6OmTnmKZtLqlgRL5woCML+FTe7BATqRprNLYKMXJ2RqJU2S3z1+6/hdgm9J2r2P/ZGP0VZJrTQgmKARmZddZoKcYMxdPWdkXEyxMpINoSoND6Bsx/uwUZKavHYqUcrsyr4RXhdJLc4DF2bM0yO+LPTK+hrrCv14/8AUG8L7GpUKFQEkAHBRXpOqK/Sqs9nIC4qrAnl0OsmpSnzdsczFXlOBpo6RY3RSsEHP+++O/dq2Qby/wD2fiTO3PPpgDRzi4OvygpDh2eUdjIjNlJ+WfpPxZmHfr17YiNpoec2By41+ylcuiGlstx8aRy3TQBtM3+M353HlAyVh9HD/EdrnUvjX1n/ABn7Tjn06oRrV9ZvxW7c8+mOPMM969yhvKFsKC/lrc/zAQI1YS7tc7CLX9ZvxWy2Z5dEKLV9ZvxX7M8hq2RyCWBdX7Ne5T5GPXOTSnzQO4jzirhfJf5HY5bM2TOf9589uefTDyr7X/Ff369e2Kn4JLKDInMVU1mmlQDlXbvjeiyJ7C9iwuUpJ2RknBRdrmXo21vxXpTZSuXRlDDe2t+IxrvxxjWmzLlcT7q9sN+Kr7CZ7BA559P2BZGWAba/4r9uefTDrrbX/Ff369e2NQLMo+Yn3VhDZE+jTsH6/wComefT9ksZi421/wAV8tmeXRlCXX2v+K/bnn4RqfiyewmP1VjwsiewnYImefT9ksjKkNtf8V+3PPphAG2t+I3Znl0RrTZU9hPurCfFE9hOxaRM8/dyWRlQG2v+K/v1aoW6+1/xZnbnn0xqDZE1InYsO+KJ7CfdWJnn0JZGTcsM2cbPTON9MdevbDTO+s34r9meXRlFZ8L1muyZLqAvKZTdwzAYHD7JHXHNlc7TnTM7W90MTk1c00sN8RXTOtGd9dvxWPbjjTVsjwnfXb8Vh1559MciWaSBicV2n2R5tEdsntgbx5oOZ1EHzi9Q3g2le52LjT7TfjP2DHIwvG/Wb8Z8thxxHRHHVmn2jzl1nIgDbtrDkmmuZ1azsJ8ompFg2+Z2EOfaffxznHbWufTCGYfacf7r9oxzOs64z/Ax/wBlFTX0jDbF8aUO+GKN0Zp03FtEdom4HlHdxjZbM8uiAeC+MyZWpoaYmuBBOZgybS6dx8oC4Ogq7uQCrMQOUK1AOaipUdJoIyY6Hcv0Coq0hBLItAC15gyYprpmN0XIltsrvck9ZiLREgfGDeVTgtMmNMR1Y1wjVfEl+jXugKEpKnFIqprJmY4YzjeUA0NRiKVxw1jPGkF6R0SgkuQWB4sUxWmIpiLvT3dZruGTUmJvHiIs9N2qksU1yx4DCMWLbVReQ6irxM1oaZWUD0e6LJcv17Iip4P+qG7zEW65dY/KI762QjmNXMbm8Y5ZpFqz5h/9jn+dj5x1JByl3Hy98cnntVmO0ue0V84CZuwq3ImH5j3KVhLGcCdiE9tT5Qrnxc/ziEs45DfYA7v/ANQHI1Lxe+hI4wPQtO5h5CHtn1+a++EmZneB2kf3RsODvwezLQodyUUkEAZ6s6/ZECSpVjT8RuPgwsd3R8s0HKvNrxqxOPVGuEqo1d8B6Gly5csSZZHo1pdGYum73HCLGtFgL3OK3qQlD0d4j13d3xMKQ1iIp6FDFkmlcKbj74S5u7/fExIoI9XCLIDlD0dOBh4knA4dhh5FY9OmAXRrOA30J8AYliERQ9HZ/wAwvFbuw4xM9IYZqhgCQK5DWd0UQjMg66Z9MIFI2ROxzhWWLsQxfwp2Mto2caA3CjDDKjip7CY4yDn9o+L++PpHSlgWfJeS4qsxCp3ERyDTPwXWiRLaYrrNAxugEPSuzWc4JbG7CVYwbzGLlDIdXYR/bEVpHIX7BHcPdEuvrP8AX74bNXkr9ph3vBHQesff2GKcz9g/zsYec+r+kjziFDyf9HgAfOJ3GPb+akWwYG84GH9nPROf8o98aEZdY8YzPAk+hf8AjHvQU8I0ya94/MYbHZHNrrvJA1oNEO4x7glZuNWZeZqKDQC7hUkk4qeg9UJbPVncYl4BzeTNB9ntyjB2k7Ul5gUt2GFBLtyqGZg0qovU1EeyB7Ua8HpEYKZPvW2SfqNX+TZG2UYfN7IDDPu0DVVpGS4Xyb0xASFxpU4AYayYH0lJYyiL3NWleTSowG+tNWzpgjh8vIrjnE3Cxa2SX/l5WHUYz4pd5H3zG0W0ik0DLpLG4eUWi5dY/JAmi0og6vGDBzT+vmx3RCB58ygrslOewL7o5Qgy6u+6sdQ0o9JUw7JEzwpHMB7u5q+UJqbnRwvhfvkQTDyf9J78fKJpY5J+0o70iGYOT/pQeI84IXmjpfwr/bAM0R3L/gRopbRbFDEUU3rvtUu+Y8I7jYpYUUAwFRHIPgrkE21mHzUbHexHlHWLRaClzXfmqlTqBJJ7lI64XN2OdidahDaZjB511xLJmSxfoGCgoTUg0EPW0OWY8YpClEuBQCCSnKvVyYM2GwrjAFqdSZ19GmoJ0oMiyzNrRDWqAGoBpDptrvMzrImqVRTMrLYXgsxHQKKctgl/AYilNgjOm7Owl2uWXHsZgQOF5RJBWt5Bc5IOrnZ46s4dabOsxwrgMqipUiqltVQcDQVwOuh1RWLa75X0M4MZt6Wxlst0ckEu1KIChrQ55c4UFiZ4WcQ2F5AR1G6eyg+8NoiOTW/Ulug1yZZRVaiDkhSKlq3iKGteSF6cK7IYs+YwcpNVbqjklLxDBVctW8MwSBsqDjEVsnVfjEDNcAUlUZqqzPLa6QOUQyqSBUgVORiOQ95mIlzFIkEOTLZQ3JHF3ajltQtgMRkcaCJrclkSzJ05RXjFYSwGf0dL4Y1ujE3bqY11nZBNqJ4+XRwoArQgEvVrpVSTgSNYgG1TWBZBLcmfLQKwU3VN24wmN+7ujlY0zwqcIn0hMUWmXWUzm7RGEsuEYtQkvSkvCtTXKCV+ZTsS2q0TA15WAly2RWWmLXqVN7VdvLhv6IilrLe0urqDMRpZQnMAAMLp1VNa0zodkQ2h24x5PFueNdGVwp4sILt8s+SkXDgcTVaZxJpNFLy5qnlpOVDtIZqFDtFSCNmO0xG3uRWGWXSTjiS8wOsxwGAUKZYZQApofaYZ0zh6aUanKZQS0kUwrdal8ga88+iK+wSBNlrKSU8s3HqzSmlAzSqsHJIFeUqmpz6odJsJdAzymD3rMAxlm8oYLfo1KgDG9TAY1ifUTQKe3zQMXFJqqU5IrKrMRSMTRuS4OOusF6Pnl5SM5DHGrUFGoSKgdIFeuKZr02UqvKmjilWW4KHlM0yUpCYcsXVZiwwFRjFrosuJKq6sGllpZJFLwSoDrtBFDXfEje+pTscc4f6GFntj3SLs1r4A+beIqKdZPXGcfm7n8SP7o2nws2e7bFfGjylPRVGxp1ARjGGD9DKe5fdGk62Hd6aB5Iw6mHh7omGrq8VMRyM/9R/qMOTIbh+RfdBMKGxs+Aj8iaPryj2ho1oyO/8AqaMbwGOM0dMg95HnGyTm9niT5w2GxgxPEYNbF5B6/CBODksqhcMoBJWh3k1zyw7oPtA5B6/ARD8H60nWn+C/lGPtBd1f7iqbsx1hszC2Bia8nWBWpOIOJ2LG4H6wjK6Klftcw7vCNdj9bv8AfCaHDiDVd5MynD31XZDuFI/ZZf8AAleEQ8OT6PbU+YifhWP2aX/AlxnxT+uHvmHS299CssHqxuHjBB5vZ4CBrD6sboKIwH2h4R3RaKfhFMpInfwafemBY5w5wPX/AFnyje8LptJD9Ilj/wCQv/TGCmDA9f5SPOEz3Ojhl3bI5w1dKjsofOJkGCfaY9ze+IpuY+1/SPdBmj7MZkySgzY+N33mANCajd+9zoPwQSKCdMOugHZX+qOi2qxLOlFGJFTUMvOVgaqy11ggRXcHNApZZQRQB27NcWQmUqApP3aeMKerONOWaTke0TosSZd0FmJJZnalXY4EmgoMgKbAIJmdERi1GlLrU3r74jM4+ye1ffFWBCAMOmIbdopJygOG5JqpV2RhUUNHQg0OsdA2CE4w+ye1ffDjazldbXrX3xChwkhVVUAVVAAA1AYAQ+gO+B+NJ+ae1ffCmd9U9q++IQLuwxjjEPxwn5rdq/3QzjT7Ddqf3RCBN3GBBoOSJxn3OXnW8128RS9crdDUwrSsSLaCDW63an90K9pOdxu1f7ohBzDGHK9O/pgb4x9Vv5ffCi0481v5ct96KLCs4S0rSn61GBvjP1W/l/uhXtN6gukY9GrCmBrFlHPfhks5MqQ9MnmLX7UskatqxzOZlM3A9ze6O96f0IlrkNKc4HEMM1YZERwy32Iyps2U2aVU9RIB6wQeuDi9DpYOatlAE5x+14rTzh4y6vJh5QxMz/pPaR7oeoz/AF85/fBs0x/6afgS9J0wbQndMQecbiVl93wEYHgg9LQelPCYh8o38sZ7lhsNjFiuIRTuZ2+AiPgEPTWn+C3lD5vM7fyiG8AR6W1fwW8oydocH1RmhuWWhz+0zOrwjUg9MZjQo/aH6vCNPdH6AhNDhR8ganiZkeHPqxvHiIm4Wf4dP4EvziHhy1U6x+u6JuFn+HT/AC6eBjLi+JD3zG0dvfQqrD6td3vgz2ftDwgKxerH2T5wYcxv8jHfFIynDN/R02sn5ZhjFMMP19UecavhrM5SL017JdP6jGUbV1eMuET8R1MOu6LLg5oQ2q0LLGQqzbhyfOOn6N4ASpM5HXNMR0e7LujHfBtaRJmzJhUsKXMCAQSxbXuEdGXhYv0bdq+6AlfkYMTN52rl4H/QjxIr/wARTLwnX6Nu0RIun1PzG7RCrMzlqr9O2PFhn15Viu+Wh7B7RDvlgeye0RCw4P0w4sD+tcV/yuPZPaI8dMA/NPaIhA4N09EKHGv/AIgD5XHsntEe+WB7J7REIGtv1ecOv/rpzgH5XHsntEN+Vx7LdoiiB5NdkO8s/wBUiv8Algey3aI8dMD2Wy2iLKDiY8T090A/LA9lu0Qg00K8057RSKIWEIaUz98AjTQ9g9ohG02PZbtEQhYXoy2lPg9s9otHHsWBJq6g0D0ph0ZaotjwgHsN2iI5nCdR+7btEErhRk4u6OM8KuD5sdpaXWqEKyH6l44HpFKRVqM/1rHvjY/ChbVmzJMwKQbkxDUjEDlDLeYx45x3n/64byOrhpOUE2WvBlqWhelT4MfKOkoMTuHiY5doWZSdLPV2hh5x1Fc+r+swyGxnxfjXkQTuad39MJ8H/rLV/CbwELN5p3eUJ8H3PtX8JvARk7Q4PqjNDcstDNS0TNWXhGpVhGU0Q37Q+NMF6e6NXfPRCsO+6j5A1PEzI8OuaN48Yl4Xf4dP8ungYh4b80bxvibhf6hP8svgYy4viQ98xlHb8/oqbF6sfZ98Ftn978pgOxerG7+6DH5zbm8I7wpGE4Zt6cDZXwA8ozh1bh5e6L3hdMraT0e8xS8QxK0BxApgTWhIJG2hEIl4jr0tKSubng9YlSQhXNwHJ2kivZFsgiKzWUIqoMlAXfQUrTv64JlrvimcWcs0myeUkGS0iCSkHSUhbIhyS4k4qJESJbkBcIH4uAZluAmhSyKvKGNASyjFgxbIGiUpib2PJpFpPYIjNqVWb7oLeUZXRVnMxLyhFcYtVA5mFxeYlm5igVAXEZ1xyTUqOOwUY33LmbpCUpAMxamuAq5oMyQlaDLEwpt0vUxO5W1YZkUiKzaLBQu5JyGARFqBU0pideZAzwOcRWOWC9AhUKRTH52fWMiOuuFCyXXk9kEoxDZs8KASGpuy74YLfL9o7aXXrnTKmOOGEGWqQChrWlMekRUWazo7gMrAgkAjZjTlUzpTdQZEMBJVakHZ6kUYtB0q0y2FQ606WApvBxEQaOtnGEg6xeWgoKBrrLWpvFGoCcOeppQgmDSeimRxcCMcwHlIaAbCqm8BQn5pwBzMDyLsu0ylot+8VLoSquJisVJl1JvArQk1wArkKEq7k0TIrXRecXC8VBNyPXI03FgvFQ1pUF3IYyRLkK+bLgSakWcxIBnpBpgsyPDTR1+QX1ygzbxdoYxIHKO8/wBPujpumbJxkmYgzZGHaI5ghqf1s/4hvI6GClvHyCdGmkyXvTxjqozH6+cY5RZDR0+0n5ljqstsE6R5184ZT2Lxi+peRHN5p3eUJ8HvOtP8JvAQs7I/rVHvg8ztP8JvKMfaHB9UZIblhoT/ABD7h4RqrnR+u2Mnob/EPnkvnGrCwvD8KINXxsyHDgC6N48Yn4YeoX/LL4GIOG2S/aEEcM/Ur/l18IyYziQ98xtHb8/oqLD6sbv7oMI5Tbj40gKxerHV5wYTi27+qO+KRzbTcwG0sTWl4VpnTkk06aGNrYrKiS0CYqq8ljnQita01gxjVsnHWy4TQM5ruVVJ7QtOuN6iClABSlANgGAEI5s0YqVowiuggSJkWGgRJLimYAqQkHSVgOSINkmFSDQUixKFiNIkBhYRFbCBLctkEeu66a90ZTRFnQ3pUxuLm15CNfBdBJl4rfC8YwN+tMqZDAxZ8J7ddVpZF5ZiFSuIDAhgwDHDIjLHERl5csB1ZS4KurKXmXwGBJVruvELlWoJA+deTJxejHRi7G0sei7qUcCtSSAcyK3VUYBaVpXDHdBdmsgXGlDkB7K7AYzsjTpFKzloPqscOTnyNoPb04lrp4a5v8jagCfm7K9+2FRcIu5Mki+KwBM0etcebne1KaZsdlNfbXCABp9fpdnzTrp9XXjv8U/8hH0o28w5VUE83fFznCa1IoSQRpOwuXU8rKhN6oVqXQFu4kEDL2mxxyprEVNtQX791kNQyty+Lmm49DgRdBqK450htstQmAo06ikUYAMppQBskwN0zAd56Iqpa3QApZbhqlxkl3Wo4W7dXCoK0p5UioZEWoSOj3Y9SK3QWkDNQltRABxxAFCb2RxxwrSuOMWVY0p3VxLVtBCIYwiQmI2gigeaIAniLCZAM8QaKZXTlEZrSPBeUVdkF1iKg1NAa1rSNRNECT5IZSNoI6iKQ6IKk47HL5TYg9I7mWOrWU1WXu8ljltqsplMyHNMOy7Q9lI6fo81lyuvyhkOZ0sS8yi/sPn5H9ajCfB5naf4TeUetBwPX5wvwd5Wr+E0Y+0eD6oyQ3DNCn9pfcvnGsCL0frrjJaGP7Q25Y1lf1SFYfhRBq+NmR4ajm/aEE8NB6If5ceBij4R6Qd3QMl3lZ0Ow7TF5w29WP8ALjzjHjOLH0HUdvyUthPIXcPEwVPOEzcYEsPMXcPzRPbWokymdPKPQiUU3BvRqhTOOLTGcg05q3it0b6E9myLu5vhtisYlS1litEWm86z1mpia7CRU5OUrjAm+JJax5REiiBYJNKEGSjAkqCUaFsJBaGHPNoCcTQVoMzuinGk5tK/Fpldl5dsSppWZrs84bgpHUb23ohe4y1iinaclTjem2qSgVmZEDK4VGAFSwcZ02ZiB5j2elBbJWF1aUUGq8yp40447Ma5RV6e4CpMmzJiTJskPePFGyzWpWrFQwe6VvVIAwGA1VgG08EJQRpvxiYqMQQBZpsw4NySGDgOQBSuHVlCHQpt3zv8fwMVSSWkSxk2kVIabIoagUnSzXWRQkHMV2iLD5RlGp4+z/PfnJjeW6T6zKgXdejJDQ1nrX4zOwNf8FOzNa/vczXuho0FZ6U+MTuaR/gZ3NIGHrMtdOmDeGpvmyfGn0Nf8clCnp7PhcOafN5K/vPnU66w02qVQrx0g4FOcg+cZlOfngOoxlDoWz67TN+bUGxTsRXkg+l1ZDdDPkmz5/Gpuda/Ep3Ou0vetz11ifK0+rL+LNcjRTLUGevHWejFqsZssHE0YhVJ1ZiuG+LOTaLMpB+OSqAo+SZICENeMyproaxi00RZrwHxtxmMbHNAF41NTxuAwNeiDzwKlUxtLMHCqpFndQMMDi5vClTdFK6oGeHp/wBzXp/BFVn0NnorTSS3lyUnypsupW6CFdXY1FBeN4nZnSNRejnXBng8lmtN/jJs9wpIAs7JQsLl4l5hqQoYD7RjZtpE0wkza9KADtvHwg4wUFZNsVJuT1LItDGaK2Tb5hcKZLKpzcsKDk1ypXPCDGMGkU9BJhgOaYneB5gg0gWCzRArQTMSIWSGoAyHC/Q9Kz1ywDjsAbuAjTaDmXrPJPQO8RHpiw8ZJmIM2U035iGcF3rZJJ6B4QyBohNuOV8g60HA9fnD/g6HJtP8NvGIrScG6/ExP8HI5Fp+w3iYxdpcH1RcNyfQ61tDbl841wX6xEYWyW1pdpN1b3JXb07I0Hy5N+j7j74DDK9KPkVV8bKPhbZ1VkoqqbwyAG3ZFjw2Hox/AHhAPCwekT7Qiw4b+rH8EeEYcY+9j6fsbR2/JQaPPIXcPzQVOoQQRWrqKbyB5wHYOYu4fmi30fZ7z1OqYvbn5GPRPYRyHGymFFmi+Nj6N8eWxjWAOvvjLnFWKH4sdkPWzmL4WMbB+uuE+K9FYmYlimSQYlSVFsLIIcbLugbhWK8M209sIJjbT2xYCz9EMEgV6/OBIUulZXJL6x5kRmdLGqIfRihfBnaWMFXAXVauZ2UjZcJJd2zufs/nEZazzKyyASOUcmA1LnHOxEsk8xto+ApVsx18VmKVmTcRUY0EvGseWyg6pA6Kzzs+r+u2L1UJIxICnIzB0dmX6pCSkoueOXraEk0FadcZvm5B5UUlps5uVuy+SBUBpt1RUtWYWQ3chTbsFCYrxN6ZA/3m2fw4s24eyFvIBPCkmrAya4Uqpq17FkzrkaZRaTUavPelRhxinYNmAqaxtqVHRjHMtxcbSbMubYR9CN1pH1vqYUz3VjQaJtFZQLBGo7Uo4mAUpSjBRjienHOJRLZgReeoJpV1w3CmOvthLQxCrUsxoTVipONPZAEZ54hVFYbGNjR2WwBTepiQIKXHVSDrLIqinDFV/KI8ln2Uy90dSOyOe9wO5DWSLT4tuj3xXoi7kKdpRiJ5R2RdNZt3RDTZOiLUirFA1miP4udkaM2OmyGtYsct+UFmKsZ02X/qK3RcgIhQZJNYd9e6tOqNmth1UA8ozVqsPFTJg1NMDj/UAT3mG05XZcdGC2rJtx8YJ+DkejtP2G8TAlrODbj4wb8HA9FaPst4mMfafB9UPhuN0bJDWlqqrclcwDrOVY0xsCfRL2Ad1Iz2iD+0t9lfONdQdEKw3Cj5A1fGzG8KfWyxgeUNW29r6oseHHq/9keEA8JRWfL+0PBoP4c+q/2vKMeN40fT9jaG35KDQ0guEUa6Y7BXONRYrIEZQKms0kncjbIouCa4V2KKdbY+AjSyVrMUbDMPYAPOPQy2MknrYsqdEebdDM+vDKFpvjGWIV3/AK1w4L+v0IRadOvCFEulc90Qs91HDvjwXfHrorkaVFfCsc+mcPpt64TLvalumpwr4DbCpzUdwowctjoJGvZEOvL53nSMFO+ECcpAJlAnIFTjU0FMdsBv8INpBwEkDOrAjp9qKhUUrWT1LlTcdWbLhTOrL4nK+AQTkLrjPCmwZ1xiisdiuKRfXE1yqcqZRS2rhdMmG/NEsXRS8AwopOVA1DidkXej5iT0DI99a0qBheGYxoY5uKk7Obvl22/0aqUdMvMCsjgzCoK0W/QYnC8BrWkSLOPHBA4vBsqbJdfZpHtELY5zkSZl5wrEgAhqFhUksoryqa9cEWWTY3n3FmVnXnqt2jVRbrcopSgA27oU0lJpprToxlgwaakiz0+MysJbgy+Ml87iQu2ta4UiqnvdnKl9c1pgdrCvNoaHbDJ3BPRyzOJaZNDkqgW++Jel1QQtNY1xbaQ0VZpIVpjXalQrFQxquIxCkjadsNqThK1r/gVFZbsqZkz01wsgqVwoTSq0yApXr11iW2aPDU5ajClLp/QygyVoyzuvHoxZecJlBXkAqSKrXUYi+MSzeEuZeKi9S6cATTGtNdYz5op6X030Grz3NNoDSfGyqXaFFVTmQarWoNBXLae6DZW7V7o5z/5ebKzC9KUvyjeViTmM6nDPDpMePwg2kGirKrlzT/d0R16dT6Vcxzg02+R02pjzMTqjmS/CDaqmvFf6VBHfWD7Hw0ns6KWTFkDAKuAY02Ya+yCdaKdmAo3s01qb8DohaQj50ofP9YQ3t8uyHAi11U8YWnRWPXe7/iG+fR17IsoVh0RRaZsxdjQYjizvGI17ovB1wBbF9IelU/Ow84ZT8RTdjH24EXwcDQ+MH/Bv6m0bn/MYThOlCTtU9x/5h/wcD9nnn7f5jGbtPgrzH0nf39yPRrH42QKYgbfrbI05LjDkd8ZjRv8AjDuHg0avDogMNwYgVvGzLcIGraJQAwr5NB/DjGX/ALYEbeZwes7GpkoSMiRWFtGgZEzB5StvFcIOvgJVKindaFU66itjAcF9GlZYZsyCKbKE41i6sqcsHaJn5ljUytDyVFFlqB0CFTRUoZIoz7zUx05QbVhGbW5RrSoxMepXEH/nqi/NhT2RCiwoPmiEfAfULOZ6g2/rZnClK6/0P+4v/iCeyOyF+Ip7IifAZM5QKKEY4VB3Yjpjjz8HXM3jOLa9qOGVLu/Lpj6ANhT2REI0LJ+jXshc8LKWzsHCtl5HA7Twbmu6uZT1WlKUGRrj3xBauDU5jjJdhTMUFNxx6I+hPkiT9GvZHvkiV9GsSGFnBpqW2xc6ymrSWhwP/wAcmzAVeWwU68MMQde7ZGq0DolbNKEtSSAxblUrjjTAAd0dS+SJX0a9ke+R5P0axnq9nyqQyOel72+4ccSovNbXY5Pwd4JSrJMaYjsSylSGu0oWDVwANeTE2jeCkmTajaRNN4tMJWgA9JXCuZpeMdS+R5P0a9ke+R5P0a9kSXZ9SUnKVR3as9ti1irbROaWrgzJmWoWkzKOHluBQfu7ou3q5G4NWswVwg0PKtaKjvQK17KtagrTHfnHQfkeT9GvZCfI8n6NeyB/psrp59tgXiE01l3OeWPRqSrMJAeqhXWpwNHLHLovd0Vdl4PJJvmWal1oQBdFQa1AqY6x8jyfo17IT5Hk/Rr2RX9Lev177l/MrT6dtjhWmuCBnuHKvULQUu7SdYO2AJ2gLRerxDNjlqMfQnyNJ+jXsj3yLJ+jXsjRDByiks22wMsRmVmj5+kaCn6pDqNQwPfhB2jNBzEmIVkstXQtswbPs8I7l8iyfo17IUaFk/Rr2RJYNybbe4EasYpJLbYpXOcKRXCsX/xFPZEJ8QT2RD/gPqDnKIJTX3dENWlczl20i/8AiCeyI8bAnsiJ8BkzlDcrr/5gG3Lywdiiv3x741nxBPZEMbRco5op1dVa+MHGi4u5Tlc5zwns5uXhkFPViM4T4PlpZ53+v8xjos3Q8lhRpakUpQjVEdl4PyJYIlykQGtQooDXGE4vDSr08ifMOnVy8jm2jz+2HZQY9TRqTP6Ivk4N2YNeElAx10x/WMT/ACPJ9gd8VSwsoQUW9ip1FKVz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" name="Rectângulo 1"/>
          <p:cNvSpPr/>
          <p:nvPr/>
        </p:nvSpPr>
        <p:spPr>
          <a:xfrm rot="21306907">
            <a:off x="317780" y="1566984"/>
            <a:ext cx="8849175" cy="36009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Muito tempo atrás… já tinha sido anunciado pelo profeta: «O Senhor Deus entrará no seu Templo»…  </a:t>
            </a:r>
          </a:p>
          <a:p>
            <a:pPr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E a LUZ chegou, nesse Menino, o Filho, o Verbo Incarnado… que é “oferecido” nos braços da Sua Mãe.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8" descr="http://4.bp.blogspot.com/-wGhlYmFt3eY/UCwvyiyA88I/AAAAAAAAFHE/zgVOnDw_Uc8/s1600/prega%C3%A7%C3%A3o+nova+jerusal%C3%A9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298" y="1052736"/>
            <a:ext cx="5264150" cy="3759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67" name="Picture 10" descr="http://3.bp.blogspot.com/_bhSodwWkfpU/TIjmj3chUvI/AAAAAAAAARo/By_lQop1mMw/s1600/IMAG000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654425"/>
            <a:ext cx="2511425" cy="1943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580939" y="836712"/>
            <a:ext cx="2259012" cy="1080000"/>
          </a:xfrm>
          <a:prstGeom prst="line">
            <a:avLst/>
          </a:prstGeom>
          <a:noFill/>
          <a:ln w="38100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 rot="20067808">
            <a:off x="351102" y="882738"/>
            <a:ext cx="2479805" cy="4427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8" name="Rectângulo 7"/>
          <p:cNvSpPr/>
          <p:nvPr/>
        </p:nvSpPr>
        <p:spPr>
          <a:xfrm>
            <a:off x="1403648" y="1475005"/>
            <a:ext cx="74888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VI A CIDADE SANTA,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NOVA JERUSALÉM,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DESCIA DO CÉU, DE JUNTO DE DEUS,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QUAL ESPOSA ADORNADA,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QUAL ESPOSA ADORNADA PARA SEU ESPOSO.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Recordamos, ó Deus, a vossa misericórdia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no interior do vosso templo.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Como o vosso nome, ó Deus,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assim o vosso louvor 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chega até aos confins da terra.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96752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80164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36563" y="1230313"/>
            <a:ext cx="8456612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“Assim fala o Senhor Deus: «Vou enviar o meu mensageiro, para preparar o caminho diante de Mim.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Imediatamente entrará no seu templo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a quem buscais, o Anjo da Aliança por quem suspirais. Ele aí vem –diz o Senhor do Universo–.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quem poderá suportar o dia da sua vinda,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quem resistirá quando Ele aparecer?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é como o fogo do fundidor e como a lixívia dos lavandeiros. Sentar-Se-á para fundir e purificar: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purificará os filhos de Levi, como se purifica o ouro e a prata, e eles serão para o Senhor os que apresentam a oblação segundo a justiça. Então a oblação de Judá e de Jerusalém será agradável ao Senhor, como nos dias antigos,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como nos anos de outrora”.  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                       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(Ml 3)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93180" y="908720"/>
            <a:ext cx="389890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274827">
            <a:off x="822980" y="5826077"/>
            <a:ext cx="1435681" cy="3285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2339975" y="5568950"/>
            <a:ext cx="5400675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DO UNIVERSO, </a:t>
            </a:r>
          </a:p>
          <a:p>
            <a:pPr>
              <a:spcAft>
                <a:spcPts val="0"/>
              </a:spcAft>
              <a:defRPr/>
            </a:pP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É ELE O REI DA GLÓRIA!</a:t>
            </a: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3187" name="Seta para baixo 10"/>
          <p:cNvSpPr>
            <a:spLocks noChangeArrowheads="1"/>
          </p:cNvSpPr>
          <p:nvPr/>
        </p:nvSpPr>
        <p:spPr bwMode="auto">
          <a:xfrm rot="-1879668">
            <a:off x="7081838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25450" y="1408113"/>
            <a:ext cx="8470900" cy="4402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“Uma vez que os filhos dos homens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têm o mesmo sangue e a mesma carne,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também Jesus participou igualmente da mesma natureza, para destruir, pela sua morte,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aquele que tinha poder sobre a morte, isto é,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diabo, e libertar aqueles que estavam a vida inteira sujeitos à servidão, pelo temor da morte.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Ele não veio em auxílio dos Anjos,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dos descendentes de Abraão.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isso devia tornar-Se semelhante em tudo aos seus irmãos, para ser um sumo sacerdote misericordioso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fiel no serviço de Deus, e assim expiar os pecados do povo.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facto, porque Ele próprio foi provado pelo sofrimento, pode socorrer aqueles que sofrem provação”.          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Hb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2)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93180" y="1029147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6021288"/>
            <a:ext cx="3241286" cy="359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17745</TotalTime>
  <Words>2068</Words>
  <Application>Microsoft Office PowerPoint</Application>
  <PresentationFormat>Apresentação no Ecrã (4:3)</PresentationFormat>
  <Paragraphs>279</Paragraphs>
  <Slides>28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28</vt:i4>
      </vt:variant>
    </vt:vector>
  </HeadingPairs>
  <TitlesOfParts>
    <vt:vector size="44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7_Modelo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1326</cp:revision>
  <dcterms:created xsi:type="dcterms:W3CDTF">2006-05-02T09:35:59Z</dcterms:created>
  <dcterms:modified xsi:type="dcterms:W3CDTF">2014-11-20T13:05:54Z</dcterms:modified>
</cp:coreProperties>
</file>