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499" r:id="rId2"/>
    <p:sldMasterId id="2147485525" r:id="rId3"/>
    <p:sldMasterId id="2147485551" r:id="rId4"/>
    <p:sldMasterId id="2147485564" r:id="rId5"/>
    <p:sldMasterId id="2147485577" r:id="rId6"/>
    <p:sldMasterId id="2147485590" r:id="rId7"/>
    <p:sldMasterId id="2147485603" r:id="rId8"/>
    <p:sldMasterId id="2147485616" r:id="rId9"/>
    <p:sldMasterId id="2147485629" r:id="rId10"/>
    <p:sldMasterId id="2147485642" r:id="rId11"/>
    <p:sldMasterId id="2147485655" r:id="rId12"/>
    <p:sldMasterId id="2147485668" r:id="rId13"/>
    <p:sldMasterId id="2147485681" r:id="rId14"/>
    <p:sldMasterId id="2147485707" r:id="rId15"/>
    <p:sldMasterId id="2147485720" r:id="rId16"/>
  </p:sldMasterIdLst>
  <p:notesMasterIdLst>
    <p:notesMasterId r:id="rId47"/>
  </p:notesMasterIdLst>
  <p:sldIdLst>
    <p:sldId id="385" r:id="rId17"/>
    <p:sldId id="354" r:id="rId18"/>
    <p:sldId id="314" r:id="rId19"/>
    <p:sldId id="319" r:id="rId20"/>
    <p:sldId id="383" r:id="rId21"/>
    <p:sldId id="308" r:id="rId22"/>
    <p:sldId id="387" r:id="rId23"/>
    <p:sldId id="358" r:id="rId24"/>
    <p:sldId id="359" r:id="rId25"/>
    <p:sldId id="360" r:id="rId26"/>
    <p:sldId id="361" r:id="rId27"/>
    <p:sldId id="362" r:id="rId28"/>
    <p:sldId id="363" r:id="rId29"/>
    <p:sldId id="356" r:id="rId30"/>
    <p:sldId id="365" r:id="rId31"/>
    <p:sldId id="366" r:id="rId32"/>
    <p:sldId id="388" r:id="rId33"/>
    <p:sldId id="367" r:id="rId34"/>
    <p:sldId id="368" r:id="rId35"/>
    <p:sldId id="369" r:id="rId36"/>
    <p:sldId id="381" r:id="rId37"/>
    <p:sldId id="382" r:id="rId38"/>
    <p:sldId id="371" r:id="rId39"/>
    <p:sldId id="372" r:id="rId40"/>
    <p:sldId id="373" r:id="rId41"/>
    <p:sldId id="374" r:id="rId42"/>
    <p:sldId id="375" r:id="rId43"/>
    <p:sldId id="376" r:id="rId44"/>
    <p:sldId id="379" r:id="rId45"/>
    <p:sldId id="386" r:id="rId4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ECFF"/>
    <a:srgbClr val="99CCFF"/>
    <a:srgbClr val="FFFFFF"/>
    <a:srgbClr val="CCFFFF"/>
    <a:srgbClr val="66FFFF"/>
    <a:srgbClr val="FFCCFF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93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84E4B90-2875-4945-A24B-10CC899FB6C5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CF1DA56-8616-4048-BD28-A70FFFF0C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0333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4C9001-4F3A-4C41-A13B-D72551F2EF73}" type="slidenum">
              <a:rPr lang="pt-PT" sz="1200" smtClean="0">
                <a:latin typeface="Times New Roman" pitchFamily="18" charset="0"/>
              </a:rPr>
              <a:pPr eaLnBrk="1" hangingPunct="1"/>
              <a:t>3</a:t>
            </a:fld>
            <a:endParaRPr lang="pt-PT" sz="12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07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4C9001-4F3A-4C41-A13B-D72551F2EF73}" type="slidenum">
              <a:rPr lang="pt-PT" sz="1200" smtClean="0">
                <a:solidFill>
                  <a:prstClr val="black"/>
                </a:solidFill>
                <a:latin typeface="Times New Roman" pitchFamily="18" charset="0"/>
              </a:rPr>
              <a:pPr eaLnBrk="1" hangingPunct="1"/>
              <a:t>30</a:t>
            </a:fld>
            <a:endParaRPr lang="pt-PT" sz="12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25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945600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685066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1DA56-8616-4048-BD28-A70FFFF0C850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592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78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79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85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31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6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latin typeface="Times New Roman" pitchFamily="18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0694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50528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41B9C4-81AC-4E39-AB8F-48D96F378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44355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1D9F4-0215-4C03-881C-EEB63C26A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91886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FC429-735F-4137-8ABD-D40C515F7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9661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ADE86-195A-40DA-ABD9-E75B50ABC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925533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D8AA2-E267-459B-B172-3275524A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67596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756761-6BBC-4DA0-8AC3-329DD79AB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708916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C6CDF-737E-45CD-AE33-13EE163BE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75703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EA80B-FAAA-4377-A43D-764762CE41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596185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38C35-F8A8-4A1E-918A-3A9BA53C6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942086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3145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41110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02923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74170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318034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476670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65219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361016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49608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0417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06819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041529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050785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55285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531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059697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90282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93788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124969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56021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9608910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6198274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92954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6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16101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547716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03620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18056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2424490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0568098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98834920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3563673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036225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250102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487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919569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8861517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8574594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233905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80455386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39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72606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1027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6205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2539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28108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00170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79046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6336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735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26221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2918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9149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8508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920262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21646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5488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855465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71618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643201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97174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156777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55094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6014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78179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7020519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531005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34693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00949268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51448943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0736299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45904101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68159955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8405167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6281140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25812077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70883318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4979516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55402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2975022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3D11-B9B6-4F24-AED2-17683DD06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94837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8474-C44E-4F79-B1B8-AF0737A09C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1833556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DA21B-44CA-4235-A23E-040B29670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200930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283-FC4E-4DD6-8EC3-02FFA80B4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2863618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BBA0-79D3-4BD3-A2A6-3CACC6A38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5573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9C3CF-E7B6-4BA1-A6D7-064AF41A6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048264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0F93D-982E-4E48-9DC5-6169E5363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8142554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4D8D4-7E42-4F2F-9FE7-1AE06AAAB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0077357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B0A24-EBB7-4861-A880-6EE67686C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7772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87859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316F-0A7B-4D73-9CA8-C2F858D8A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029223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2189-A480-4F71-A144-ED6D5389C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5114492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89AF7-E090-44EA-B179-F1BD19ECD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644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857717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9695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1134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896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8828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1164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350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3700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2594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9602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2908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69825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9879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5145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9320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895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4667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75406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7750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03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2629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0861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470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8650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5978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781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5862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5490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3505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85870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2655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648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911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12961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8791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3180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864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0854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1790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277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1114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4247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99920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813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416508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2364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09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0979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5352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6938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8898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2202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9819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1760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7726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290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8064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5081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74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2764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89403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00240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684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718557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62857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67120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96469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7603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49650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604577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925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34304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8494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92653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421703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246318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5032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45380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68167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86036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9242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645685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278778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2789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59310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3802E-FDBC-4768-9E5A-01F03171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9683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BBE7A-87B0-4087-ACB2-2261FA6420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334999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92B0-ABA6-4768-B648-FA073CCC22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115859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latin typeface="Times New Roman" pitchFamily="18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87" r:id="rId1"/>
    <p:sldLayoutId id="2147485488" r:id="rId2"/>
    <p:sldLayoutId id="2147485489" r:id="rId3"/>
    <p:sldLayoutId id="2147485490" r:id="rId4"/>
    <p:sldLayoutId id="2147485491" r:id="rId5"/>
    <p:sldLayoutId id="2147485492" r:id="rId6"/>
    <p:sldLayoutId id="2147485493" r:id="rId7"/>
    <p:sldLayoutId id="2147485494" r:id="rId8"/>
    <p:sldLayoutId id="2147485495" r:id="rId9"/>
    <p:sldLayoutId id="2147485496" r:id="rId10"/>
    <p:sldLayoutId id="2147485497" r:id="rId11"/>
    <p:sldLayoutId id="21474854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9508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30" r:id="rId1"/>
    <p:sldLayoutId id="2147485631" r:id="rId2"/>
    <p:sldLayoutId id="2147485632" r:id="rId3"/>
    <p:sldLayoutId id="2147485633" r:id="rId4"/>
    <p:sldLayoutId id="2147485634" r:id="rId5"/>
    <p:sldLayoutId id="2147485635" r:id="rId6"/>
    <p:sldLayoutId id="2147485636" r:id="rId7"/>
    <p:sldLayoutId id="2147485637" r:id="rId8"/>
    <p:sldLayoutId id="2147485638" r:id="rId9"/>
    <p:sldLayoutId id="2147485639" r:id="rId10"/>
    <p:sldLayoutId id="2147485640" r:id="rId11"/>
    <p:sldLayoutId id="21474856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1030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43" r:id="rId1"/>
    <p:sldLayoutId id="2147485644" r:id="rId2"/>
    <p:sldLayoutId id="2147485645" r:id="rId3"/>
    <p:sldLayoutId id="2147485646" r:id="rId4"/>
    <p:sldLayoutId id="2147485647" r:id="rId5"/>
    <p:sldLayoutId id="2147485648" r:id="rId6"/>
    <p:sldLayoutId id="2147485649" r:id="rId7"/>
    <p:sldLayoutId id="2147485650" r:id="rId8"/>
    <p:sldLayoutId id="2147485651" r:id="rId9"/>
    <p:sldLayoutId id="2147485652" r:id="rId10"/>
    <p:sldLayoutId id="2147485653" r:id="rId11"/>
    <p:sldLayoutId id="21474856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9512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56" r:id="rId1"/>
    <p:sldLayoutId id="2147485657" r:id="rId2"/>
    <p:sldLayoutId id="2147485658" r:id="rId3"/>
    <p:sldLayoutId id="2147485659" r:id="rId4"/>
    <p:sldLayoutId id="2147485660" r:id="rId5"/>
    <p:sldLayoutId id="2147485661" r:id="rId6"/>
    <p:sldLayoutId id="2147485662" r:id="rId7"/>
    <p:sldLayoutId id="2147485663" r:id="rId8"/>
    <p:sldLayoutId id="2147485664" r:id="rId9"/>
    <p:sldLayoutId id="2147485665" r:id="rId10"/>
    <p:sldLayoutId id="2147485666" r:id="rId11"/>
    <p:sldLayoutId id="21474856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7959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9" r:id="rId1"/>
    <p:sldLayoutId id="2147485670" r:id="rId2"/>
    <p:sldLayoutId id="2147485671" r:id="rId3"/>
    <p:sldLayoutId id="2147485672" r:id="rId4"/>
    <p:sldLayoutId id="2147485673" r:id="rId5"/>
    <p:sldLayoutId id="2147485674" r:id="rId6"/>
    <p:sldLayoutId id="2147485675" r:id="rId7"/>
    <p:sldLayoutId id="2147485676" r:id="rId8"/>
    <p:sldLayoutId id="2147485677" r:id="rId9"/>
    <p:sldLayoutId id="2147485678" r:id="rId10"/>
    <p:sldLayoutId id="2147485679" r:id="rId11"/>
    <p:sldLayoutId id="21474856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1009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2" r:id="rId1"/>
    <p:sldLayoutId id="2147485683" r:id="rId2"/>
    <p:sldLayoutId id="2147485684" r:id="rId3"/>
    <p:sldLayoutId id="2147485685" r:id="rId4"/>
    <p:sldLayoutId id="2147485686" r:id="rId5"/>
    <p:sldLayoutId id="2147485687" r:id="rId6"/>
    <p:sldLayoutId id="2147485688" r:id="rId7"/>
    <p:sldLayoutId id="2147485689" r:id="rId8"/>
    <p:sldLayoutId id="2147485690" r:id="rId9"/>
    <p:sldLayoutId id="2147485691" r:id="rId10"/>
    <p:sldLayoutId id="2147485692" r:id="rId11"/>
    <p:sldLayoutId id="21474856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3424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08" r:id="rId1"/>
    <p:sldLayoutId id="2147485709" r:id="rId2"/>
    <p:sldLayoutId id="2147485710" r:id="rId3"/>
    <p:sldLayoutId id="2147485711" r:id="rId4"/>
    <p:sldLayoutId id="2147485712" r:id="rId5"/>
    <p:sldLayoutId id="2147485713" r:id="rId6"/>
    <p:sldLayoutId id="2147485714" r:id="rId7"/>
    <p:sldLayoutId id="2147485715" r:id="rId8"/>
    <p:sldLayoutId id="2147485716" r:id="rId9"/>
    <p:sldLayoutId id="2147485717" r:id="rId10"/>
    <p:sldLayoutId id="2147485718" r:id="rId11"/>
    <p:sldLayoutId id="21474857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815A68-E18D-4150-A73D-CE72983C8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97281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21" r:id="rId1"/>
    <p:sldLayoutId id="2147485722" r:id="rId2"/>
    <p:sldLayoutId id="2147485723" r:id="rId3"/>
    <p:sldLayoutId id="2147485724" r:id="rId4"/>
    <p:sldLayoutId id="2147485725" r:id="rId5"/>
    <p:sldLayoutId id="2147485726" r:id="rId6"/>
    <p:sldLayoutId id="2147485727" r:id="rId7"/>
    <p:sldLayoutId id="2147485728" r:id="rId8"/>
    <p:sldLayoutId id="2147485729" r:id="rId9"/>
    <p:sldLayoutId id="2147485730" r:id="rId10"/>
    <p:sldLayoutId id="2147485731" r:id="rId11"/>
    <p:sldLayoutId id="21474857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4408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00" r:id="rId1"/>
    <p:sldLayoutId id="2147485501" r:id="rId2"/>
    <p:sldLayoutId id="2147485502" r:id="rId3"/>
    <p:sldLayoutId id="2147485503" r:id="rId4"/>
    <p:sldLayoutId id="2147485504" r:id="rId5"/>
    <p:sldLayoutId id="2147485505" r:id="rId6"/>
    <p:sldLayoutId id="2147485506" r:id="rId7"/>
    <p:sldLayoutId id="2147485507" r:id="rId8"/>
    <p:sldLayoutId id="2147485508" r:id="rId9"/>
    <p:sldLayoutId id="2147485509" r:id="rId10"/>
    <p:sldLayoutId id="2147485510" r:id="rId11"/>
    <p:sldLayoutId id="21474855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679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26" r:id="rId1"/>
    <p:sldLayoutId id="2147485527" r:id="rId2"/>
    <p:sldLayoutId id="2147485528" r:id="rId3"/>
    <p:sldLayoutId id="2147485529" r:id="rId4"/>
    <p:sldLayoutId id="2147485530" r:id="rId5"/>
    <p:sldLayoutId id="2147485531" r:id="rId6"/>
    <p:sldLayoutId id="2147485532" r:id="rId7"/>
    <p:sldLayoutId id="2147485533" r:id="rId8"/>
    <p:sldLayoutId id="2147485534" r:id="rId9"/>
    <p:sldLayoutId id="2147485535" r:id="rId10"/>
    <p:sldLayoutId id="2147485536" r:id="rId11"/>
    <p:sldLayoutId id="2147485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41894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52" r:id="rId1"/>
    <p:sldLayoutId id="2147485553" r:id="rId2"/>
    <p:sldLayoutId id="2147485554" r:id="rId3"/>
    <p:sldLayoutId id="2147485555" r:id="rId4"/>
    <p:sldLayoutId id="2147485556" r:id="rId5"/>
    <p:sldLayoutId id="2147485557" r:id="rId6"/>
    <p:sldLayoutId id="2147485558" r:id="rId7"/>
    <p:sldLayoutId id="2147485559" r:id="rId8"/>
    <p:sldLayoutId id="2147485560" r:id="rId9"/>
    <p:sldLayoutId id="2147485561" r:id="rId10"/>
    <p:sldLayoutId id="2147485562" r:id="rId11"/>
    <p:sldLayoutId id="21474855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41902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65" r:id="rId1"/>
    <p:sldLayoutId id="2147485566" r:id="rId2"/>
    <p:sldLayoutId id="2147485567" r:id="rId3"/>
    <p:sldLayoutId id="2147485568" r:id="rId4"/>
    <p:sldLayoutId id="2147485569" r:id="rId5"/>
    <p:sldLayoutId id="2147485570" r:id="rId6"/>
    <p:sldLayoutId id="2147485571" r:id="rId7"/>
    <p:sldLayoutId id="2147485572" r:id="rId8"/>
    <p:sldLayoutId id="2147485573" r:id="rId9"/>
    <p:sldLayoutId id="2147485574" r:id="rId10"/>
    <p:sldLayoutId id="2147485575" r:id="rId11"/>
    <p:sldLayoutId id="21474855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3522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78" r:id="rId1"/>
    <p:sldLayoutId id="2147485579" r:id="rId2"/>
    <p:sldLayoutId id="2147485580" r:id="rId3"/>
    <p:sldLayoutId id="2147485581" r:id="rId4"/>
    <p:sldLayoutId id="2147485582" r:id="rId5"/>
    <p:sldLayoutId id="2147485583" r:id="rId6"/>
    <p:sldLayoutId id="2147485584" r:id="rId7"/>
    <p:sldLayoutId id="2147485585" r:id="rId8"/>
    <p:sldLayoutId id="2147485586" r:id="rId9"/>
    <p:sldLayoutId id="2147485587" r:id="rId10"/>
    <p:sldLayoutId id="2147485588" r:id="rId11"/>
    <p:sldLayoutId id="21474855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3790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91" r:id="rId1"/>
    <p:sldLayoutId id="2147485592" r:id="rId2"/>
    <p:sldLayoutId id="2147485593" r:id="rId3"/>
    <p:sldLayoutId id="2147485594" r:id="rId4"/>
    <p:sldLayoutId id="2147485595" r:id="rId5"/>
    <p:sldLayoutId id="2147485596" r:id="rId6"/>
    <p:sldLayoutId id="2147485597" r:id="rId7"/>
    <p:sldLayoutId id="2147485598" r:id="rId8"/>
    <p:sldLayoutId id="2147485599" r:id="rId9"/>
    <p:sldLayoutId id="2147485600" r:id="rId10"/>
    <p:sldLayoutId id="2147485601" r:id="rId11"/>
    <p:sldLayoutId id="21474856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5323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04" r:id="rId1"/>
    <p:sldLayoutId id="2147485605" r:id="rId2"/>
    <p:sldLayoutId id="2147485606" r:id="rId3"/>
    <p:sldLayoutId id="2147485607" r:id="rId4"/>
    <p:sldLayoutId id="2147485608" r:id="rId5"/>
    <p:sldLayoutId id="2147485609" r:id="rId6"/>
    <p:sldLayoutId id="2147485610" r:id="rId7"/>
    <p:sldLayoutId id="2147485611" r:id="rId8"/>
    <p:sldLayoutId id="2147485612" r:id="rId9"/>
    <p:sldLayoutId id="2147485613" r:id="rId10"/>
    <p:sldLayoutId id="2147485614" r:id="rId11"/>
    <p:sldLayoutId id="2147485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23A21-07AE-4AC7-B0E2-CF0E612ED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928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17" r:id="rId1"/>
    <p:sldLayoutId id="2147485618" r:id="rId2"/>
    <p:sldLayoutId id="2147485619" r:id="rId3"/>
    <p:sldLayoutId id="2147485620" r:id="rId4"/>
    <p:sldLayoutId id="2147485621" r:id="rId5"/>
    <p:sldLayoutId id="2147485622" r:id="rId6"/>
    <p:sldLayoutId id="2147485623" r:id="rId7"/>
    <p:sldLayoutId id="2147485624" r:id="rId8"/>
    <p:sldLayoutId id="2147485625" r:id="rId9"/>
    <p:sldLayoutId id="2147485626" r:id="rId10"/>
    <p:sldLayoutId id="2147485627" r:id="rId11"/>
    <p:sldLayoutId id="21474856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7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1362194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379539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196752"/>
            <a:ext cx="864096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Irmãos: Cristo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ressuscitou 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mortos, como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primícias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dos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que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morreram. Uma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vez que a morte veio por um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homem, também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por um homem veio a ressurreição 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mortos; porque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, do mesmo modo que em Adão todos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morreram, assim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também em Cristo serão todos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restituídos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à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vida. Cada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qual, porém, na sua ordem: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primeiro, Cristo, como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primícias; 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seguir, os que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pertencem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 Cristo,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por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ocasião da sua vinda.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Depois será 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fim, quando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Cristo entregar o reino a Deus seu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Pai depois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de ter aniquilado toda a soberania, autoridade 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poder. É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necessário que Ele reine,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até que tenha posto todos os inimigos debaixo dos seus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pés. E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o último inimigo a ser aniquilado é a morte,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porque Deus tudo colocou debaixo dos seus pés.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Mas quando se diz que tudo Lhe está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submetido é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claro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excetua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Aquele que Lhe submeteu todas as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coisas”.           							     (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1 Cor 15)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403225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168129" y="6122716"/>
            <a:ext cx="3060055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7404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754188"/>
            <a:ext cx="3300996" cy="4608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35261" y="2060848"/>
            <a:ext cx="7981155" cy="309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Maria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foi elevada ao Céu: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multidão dos anjos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exulta de alegria!</a:t>
            </a:r>
            <a:endParaRPr lang="pt-PT" sz="4400" b="1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809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74751" y="1407978"/>
            <a:ext cx="8017729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“Naqueles dias,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pôs-se a caminho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dirigiu-se apressadamente para a montanha,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direção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uma cidade de Judá.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Entrou em casa de Zacarias e saudou Isabel.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Quando Isabel ouviu a saudação de Maria,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menino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exultou-lhe no seio. Isabel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ficou cheia do Espírito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Santo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exclamou em alta voz: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«Bendita és tu entre as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mulheres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bendito é o fruto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ventre. Donde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me é dado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que venha ter comigo a Mãe do meu Senhor?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Na verdade, logo que chegou aos meus ouvidos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voz da tua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saudação, 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menino exultou de alegria no meu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seio. Bem-aventurada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aquela que acreditou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no cumprimento de tudo quanto lhe foi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dito da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parte do Senhor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». 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disse então: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74797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243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48260" y="1295799"/>
            <a:ext cx="85162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«A minha alma glorifica o Senhor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o meu espírito se alegra em Deus, meu Salvador,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porque pôs os olhos na humildade da sua serva: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 hoje em diante me chamarão bem-aventurada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todas as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gerações. 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Todo-Poderoso fez em mim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maravilhas: Santo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é o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nome. 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sua misericórdia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estende de geração em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geração sobre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aqueles que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O temem. Manifestou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poder do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seu braço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dispersou 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soberbos. Derrubou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os poderosos de seus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tronos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exaltou 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humildes. Aos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famintos encheu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bens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aos ricos despediu de mãos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vazias. Acolheu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Israel,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servo, lembrado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misericórdia, como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tinha prometido a nossos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pais, 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Abraão e à sua descendência para sempre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».  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ficou junto de Isabel cerca de três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meses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depois regressou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casa”.             (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82596" y="1110803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396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263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628800"/>
            <a:ext cx="4867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772816"/>
            <a:ext cx="851535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5713" lvl="2" algn="l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Oramos... ao Pai, por Cristo, com Cristo e em Cristo, mas hoje tendo por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Intercessora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Medianeira principal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Nossa Senhora da </a:t>
            </a: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Assunção. </a:t>
            </a:r>
            <a:endParaRPr lang="pt-PT" sz="2000" i="1" spc="100" baseline="0" dirty="0" smtClean="0">
              <a:solidFill>
                <a:srgbClr val="F8F8F8"/>
              </a:solidFill>
              <a:cs typeface="Arial" charset="0"/>
            </a:endParaRPr>
          </a:p>
          <a:p>
            <a:pPr lvl="2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				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que: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descubramos também em nós as maravilhas de Deus…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os pobres sejam cumulados dos bens eternos…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todos os famintos deste mundo sejam saciados…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a misericórdia do Pai se estenda e alcance a todos,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a nossa compaixão ampare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os irmãos mais débeis…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(1):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899592" y="5304110"/>
            <a:ext cx="74445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SANTA MARIA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mãe de deus,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ROGA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 NÓS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1097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http://t1.gstatic.com/images?q=tbn:ANd9GcQCMAsMgE_95_5Du3ydqE52_c4N32Kljtum5GgH2fs-Qsx9477Qt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83" y="2059905"/>
            <a:ext cx="2727325" cy="388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(2):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49597" y="2276872"/>
            <a:ext cx="6934771" cy="36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8900" indent="0"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buFontTx/>
              <a:buNone/>
              <a:defRPr/>
            </a:pPr>
            <a:r>
              <a:rPr lang="pt-PT" sz="4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«MATER NOSTRUM SOLATIUM,                       ORA PRO NOBIS»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(Mãe da nossa 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consolação, 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roga por nós!)</a:t>
            </a:r>
            <a:endParaRPr lang="pt-PT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63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214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5" r="14296"/>
          <a:stretch/>
        </p:blipFill>
        <p:spPr bwMode="auto">
          <a:xfrm>
            <a:off x="5364088" y="2084644"/>
            <a:ext cx="3312368" cy="3340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11559" y="1268760"/>
            <a:ext cx="2736000" cy="864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52152" y="2043104"/>
            <a:ext cx="7348239" cy="391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minha alma canta jubilosa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alegra-se em Deus meu Salvador.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Ele ama a sua humilde serva,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grandes maravilhas faz em mim.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MARIA, CHEIA DE GRAÇA,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ESTÁ CONTIGO!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MARIA, CHEIA DE GRAÇA,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ESTÁ CONTIGO!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MARIA!</a:t>
            </a: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574550">
            <a:off x="434692" y="1154561"/>
            <a:ext cx="2880000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Ofertório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978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276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17" y="2374746"/>
            <a:ext cx="2103302" cy="2566638"/>
          </a:xfrm>
          <a:prstGeom prst="rect">
            <a:avLst/>
          </a:prstGeom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58107" y="4530725"/>
            <a:ext cx="2376488" cy="1517650"/>
          </a:xfrm>
        </p:spPr>
      </p:pic>
      <p:sp>
        <p:nvSpPr>
          <p:cNvPr id="110601" name="WordArt 7"/>
          <p:cNvSpPr>
            <a:spLocks noChangeArrowheads="1" noChangeShapeType="1" noTextEdit="1"/>
          </p:cNvSpPr>
          <p:nvPr/>
        </p:nvSpPr>
        <p:spPr bwMode="auto">
          <a:xfrm>
            <a:off x="7957194" y="5661025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2562480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3851920" y="404664"/>
            <a:ext cx="4895999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15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agosto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536" y="692696"/>
            <a:ext cx="8416832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ASSUNÇÃO 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DE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NOSSA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SENHORA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CCECFF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863054" y="2659118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 smtClean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-Solenidade-</a:t>
            </a:r>
            <a:endParaRPr lang="pt-PT" sz="3600" i="1" kern="10" spc="150" dirty="0">
              <a:ln w="11430"/>
              <a:solidFill>
                <a:srgbClr val="66FF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67543" y="3238500"/>
            <a:ext cx="6120581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Isabel louva a Maria… e Maria glorifica o Senhor… </a:t>
            </a:r>
            <a:r>
              <a:rPr lang="pt-PT" sz="2400" baseline="0" dirty="0" smtClean="0"/>
              <a:t>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3ª L. / </a:t>
            </a:r>
            <a:r>
              <a:rPr lang="pt-PT" sz="2000" b="0" i="1" baseline="0" dirty="0" smtClean="0"/>
              <a:t>Evang.</a:t>
            </a:r>
            <a:r>
              <a:rPr lang="pt-PT" sz="2000" b="0" baseline="0" dirty="0" smtClean="0"/>
              <a:t> </a:t>
            </a:r>
            <a:r>
              <a:rPr lang="pt-PT" sz="2000" b="0" baseline="0" dirty="0"/>
              <a:t>- </a:t>
            </a:r>
            <a:r>
              <a:rPr lang="pt-PT" sz="2000" baseline="0" dirty="0"/>
              <a:t>Lc 1 </a:t>
            </a:r>
            <a:r>
              <a:rPr lang="pt-PT" sz="2000" b="0" i="1" baseline="0" dirty="0"/>
              <a:t>]</a:t>
            </a:r>
            <a:r>
              <a:rPr lang="pt-PT" sz="2400" baseline="0" dirty="0"/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Uma </a:t>
            </a:r>
            <a:r>
              <a:rPr lang="pt-PT" sz="2400" i="1" baseline="0" dirty="0"/>
              <a:t>Mulher</a:t>
            </a:r>
            <a:r>
              <a:rPr lang="pt-PT" sz="2400" baseline="0" dirty="0"/>
              <a:t> revestida do sol, e com a lua debaixo dos pés… </a:t>
            </a:r>
            <a:r>
              <a:rPr lang="pt-PT" sz="2400" baseline="0" dirty="0" smtClean="0"/>
              <a:t>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1ª </a:t>
            </a:r>
            <a:r>
              <a:rPr lang="pt-PT" sz="2000" b="0" i="1" baseline="0" dirty="0" smtClean="0"/>
              <a:t>Leit. </a:t>
            </a:r>
            <a:r>
              <a:rPr lang="pt-PT" sz="2000" b="0" baseline="0" dirty="0"/>
              <a:t>/ </a:t>
            </a:r>
            <a:r>
              <a:rPr lang="pt-PT" sz="2000" baseline="0" dirty="0"/>
              <a:t>Ap 11.12 </a:t>
            </a:r>
            <a:r>
              <a:rPr lang="pt-PT" sz="2000" b="0" i="1" baseline="0" dirty="0"/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Adão e Eva: causa de </a:t>
            </a:r>
            <a:r>
              <a:rPr lang="pt-PT" sz="2400" i="1" baseline="0" dirty="0"/>
              <a:t>morte</a:t>
            </a:r>
            <a:r>
              <a:rPr lang="pt-PT" sz="2400" baseline="0" dirty="0"/>
              <a:t>… Cristo e Maria: causa de </a:t>
            </a:r>
            <a:r>
              <a:rPr lang="pt-PT" sz="2400" i="1" baseline="0" dirty="0"/>
              <a:t>Vida</a:t>
            </a:r>
            <a:r>
              <a:rPr lang="pt-PT" sz="2400" baseline="0" dirty="0" smtClean="0"/>
              <a:t>!... 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2ª </a:t>
            </a:r>
            <a:r>
              <a:rPr lang="pt-PT" sz="2000" b="0" i="1" baseline="0" dirty="0" smtClean="0"/>
              <a:t>Leit. </a:t>
            </a:r>
            <a:r>
              <a:rPr lang="pt-PT" sz="2000" b="0" baseline="0" dirty="0"/>
              <a:t>/ </a:t>
            </a:r>
            <a:r>
              <a:rPr lang="pt-PT" sz="2000" baseline="0" dirty="0"/>
              <a:t>1 Cor 15 </a:t>
            </a:r>
            <a:r>
              <a:rPr lang="pt-PT" sz="2000" b="0" i="1" baseline="0" dirty="0"/>
              <a:t>]</a:t>
            </a:r>
          </a:p>
        </p:txBody>
      </p:sp>
      <p:sp>
        <p:nvSpPr>
          <p:cNvPr id="17" name="WordArt 7"/>
          <p:cNvSpPr>
            <a:spLocks noChangeArrowheads="1" noChangeShapeType="1" noTextEdit="1"/>
          </p:cNvSpPr>
          <p:nvPr/>
        </p:nvSpPr>
        <p:spPr bwMode="auto">
          <a:xfrm>
            <a:off x="6937558" y="5299346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8" name="WordArt 6"/>
          <p:cNvSpPr>
            <a:spLocks noChangeArrowheads="1" noChangeShapeType="1" noTextEdit="1"/>
          </p:cNvSpPr>
          <p:nvPr/>
        </p:nvSpPr>
        <p:spPr bwMode="auto">
          <a:xfrm>
            <a:off x="7679022" y="4270260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5298745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430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6780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360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6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9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636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675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8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9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374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0587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 mas dizei uma palavra e serei salvo.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296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118" y="1844675"/>
            <a:ext cx="2578257" cy="3312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122" y="2071531"/>
            <a:ext cx="853643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SEIO DE MARIA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CÉU QUE NOS DÁ VIDA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</a:p>
          <a:p>
            <a:pPr marL="539750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 um cântico novo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maravilhas que Ele operou.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mão e o Seu santo braço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Lhe deram a vitória.</a:t>
            </a:r>
          </a:p>
          <a:p>
            <a:pPr marL="539750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Comunhão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5631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4" y="1628800"/>
            <a:ext cx="3623764" cy="413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7883" y="1682219"/>
            <a:ext cx="86560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DO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452438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deu a conhecer 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salvação,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olhos das nações a Sua justiça.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Recordou-se da Sua bondade e fidelidade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favor da casa de Israel.</a:t>
            </a: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Comunhão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1306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800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924958"/>
            <a:ext cx="8410575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“Todas as gerações me chamarão ditosa… porque o Senhor exalta os humildes”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– disse Nossa Senhora no seu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«Magnificat»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.  A nossa geração prossegue essa corrente de louvor.</a:t>
            </a:r>
          </a:p>
          <a:p>
            <a:pPr lvl="2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    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E assim, nós hoje queremos continuar: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    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tal como todas as gerações que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lhe cantaram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louvores...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seguindo o modelo da sua simplicidade e fidelidade...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porque foi um exemplo de serviço humilde e pobre...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pela sua firmeza no Calvário e a sua alegria na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Páscoa...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007818" y="5157192"/>
            <a:ext cx="74526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NOSSO ESPÍRITO SE ALEGRA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EM MARIA, NOSSA MÃE 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5057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2240"/>
            <a:ext cx="2803525" cy="4103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71600" y="1536675"/>
            <a:ext cx="756084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MARIA, </a:t>
            </a: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CHEIA DE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GRAÇA,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CONVOSCO;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BENDITA SOIS VÓS </a:t>
            </a:r>
            <a:endParaRPr lang="pt-PT" sz="25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</a:t>
            </a: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MULHERES.</a:t>
            </a: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Estende os teus braços a Maria,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àquela que é a porta do Céu.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Final</a:t>
            </a:r>
          </a:p>
        </p:txBody>
      </p:sp>
    </p:spTree>
    <p:extLst>
      <p:ext uri="{BB962C8B-B14F-4D97-AF65-F5344CB8AC3E}">
        <p14:creationId xmlns:p14="http://schemas.microsoft.com/office/powerpoint/2010/main" val="3538123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5" descr="http://4.bp.blogspot.com/_hiya8PcJUE0/S-IHKzD8nZI/AAAAAAAAC1U/YTHwoldp54U/s1600/12730127875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06799"/>
            <a:ext cx="4044950" cy="4046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105944" cy="232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1433513" cy="2097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0"/>
            <a:ext cx="2519363" cy="340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3131840"/>
            <a:ext cx="2423517" cy="336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3" descr="http://presentepravoce.files.wordpress.com/2009/08/ns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"/>
            <a:ext cx="3040063" cy="22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401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2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3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4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5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6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292725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7" name="AutoShape 19" descr="data:image/jpg;base64,/9j/4AAQSkZJRgABAQAAAQABAAD/2wBDAAkGBwgHBgkIBwgKCgkLDRYPDQwMDRsUFRAWIB0iIiAdHx8kKDQsJCYxJx8fLT0tMTU3Ojo6Iys/RD84QzQ5Ojf/2wBDAQoKCg0MDRoPDxo3JR8lNzc3Nzc3Nzc3Nzc3Nzc3Nzc3Nzc3Nzc3Nzc3Nzc3Nzc3Nzc3Nzc3Nzc3Nzc3Nzc3Nzf/wAARCACiAHgDASIAAhEBAxEB/8QAGwAAAgMBAQEAAAAAAAAAAAAABAUAAwYCBwH/xAA3EAACAQMDAgMGBgEEAgMAAAABAgMABBEFEiExQRNRYQYUInGRoSMygbHB8EIHM3LRUuEVQ2L/xAAZAQADAQEBAAAAAAAAAAAAAAACAwQBAAX/xAAjEQACAgMBAAIDAQEBAAAAAAABAgARAxIhMQRBEyIyUUJh/9oADAMBAAIRAxEAPwDKy2RVtvHrkda+PbHG0YHkMU5nCmQscE0vmOXO0Z8qEmCBA1tyDjHNWpaStIqQgyMeuOgo6SzaC2We4TYrAkDuRXdlGqXCSQSmMEZ46N5UovYOsMJR/aDJAyuYpsCVfzLmvvue5toUNnmnFvJbjWRPLGyxsCrucMoJx2oqSxYXklwjRou3BBbAbj70C5iRRjGwLd3M+LBd2zaAV6/OiorAAZ24wOSO9GLahZWZzuZjk+VMLeJQOFUU6jVmJobcihNPL44AANXrpw8qcXaMkKrbhWmkZURcdycD/ugvaELpNrK0bt48TAeK0jfGc9Np4xip2yG6EeuAVcDlgdRs2Eg0G/u1vIyySIjZxhj51oZXjmsFuARgoCcHtWf9q1txG/4SIYyBEqHgLnI/THNEMlED/Zn4RRMAu1mmZ0ysUYGBk4LfzWfvIT4pQAeZxTvTpo43Y3mVMg4Yg1XqEVqNQWNXwSfxGLcCmqf27B15yK7GyDSqAFznkngCpWkstOjkjDEHZ1BU9fWpTl6IB5yXTZ3nI4PQeVVoFQ5YZJ6DFE3IIlIC4r5Eodtx/wAetJ95CHJNSnmu7KKzSMeGB+duSBXyxsz4ipncc4Xzogr0Kjg9a+gbWBHUdK5MSr5OZ2b2NF0OaRQDFv5zjPftXN7bzwELMjr6EU10LV4ynhXZ2uOVZjwaL1aeJ4pGmtmaTkKqyKR8854+laXC+iYFLfczC/mzwBRkSjYWz24pakokYGLLIed2OnOMfY/SnOn6TJdQzSSzbEjO3Yh+Itjp6CtbMhHJwxMrVFWq3ktxcW1tYq0k6zI52j8uD59vOif9TLX3meCHTsuWOZApzg9gabaHp6XXvMMPBicKQB6nP7V3LaW9tfMjEuEwAM/l4BJqAsS1ywUBUQw2N7pGlwJqAiESDaSpyV+ef4oWz0q09oLppor0LBb4CRopJbHJ44wPrQX+oepS3b2kAG2KKMk+W5mJJ+fb9KzWiavc6Tdb4JCoPDL2Iqo4m0v7iA42ozc+1dlp0OlKiQFZI1/OTtz15HU/WsXZQPql/tll8OMKN8hPYDr9B8vOmF5fDVLvc07BmGMKeKFghaG4mVW2oSC/OAQOeaXiJUG/Y7KgNV5HAsxJ4iWVw62Mf5Xxt8T1+vnipVenagl3MbePdGiAbQTw3meKlMpz9xOyryofqK7ZZFYkEHoOTVmnWbTYVgU9M9fnRtx/vMSAeeAR9q7t7gxMCqoD6ZFEy5L5BUpUouooLZ9jOQw744FBXEiQzrE8kauwyCDwacXk3vsZS4RXBGM88Vm5rUBTb3UIZB0P+S89QaUcmRD2NCKw5Cr3VksEMMO15hwzoejf0UV7xNNpMq3LNBI0Qw45LDuOeh5qi49m3exgvHk3ArlG4y+D3/QUt11/d3t13MWC8gt271NZY8Mpxov2I49nbmKB0jkuIiORhmxgckHnuMmnranHZWbxWrq0kmC7j8owOAPP51gdHt5r68jiPKrwAp5OOB+9evaBomn2Vj+FDG8y8S3Dru3nuF77R0oypg5gFaJvZWQadZ3N27hbi54VXJ+eTxwST9qq8a2LSN71vkZtu/YQufLNK76ee1uJVkZmiL43rkY/SltzC0Um+NiUJy2D2rB7UXVdEC1iWO91aSB+IoXbjPG7+ew+tL/bPRH0W9jQzJKkse+NkBHGcc5+X7UC92F1BpBuZQ7bsn82Sef2+lfNe1a71e98a8YllUIq/wDiB2r1mulryQiu37B4442RTE5L8naeTxTCaOR7VZLg7G7jPJ9aD05lgbxHkxkHA/v60VctJJIu9gYsZAU5FTsP2la9S5XYTeDqEMmcKH5PpjFSqVQh8E47ZqURKxJUz0O4wJpM8ncarjJyc9+lFX0BiuG3YyzZ4qnYWGeAB96YpDLAogyBSeM4qx9Ke9tlFuAZGboenH819jjdnUBep4ptZK1vn8d4/wDjjH1NT51JFCPxGmuV6xb3MWnWFnGE3xQCMjdxnufpmsJrtuz36Qli0rjlypCqB2HfivT9SsJXu4NRsyZbRfiZE5YDyrO+2GnxxWz6pFErvFt2kEnO44OR+tRIpD9lu6acnOl6Vp2iRWUiKTK8v41w55XOMceVaizkC6jJbM+EZSAA3c5Of751jNJ1Rr9PdruJklfz5zTuKWSz8CZm8QQjYW24JXoAc/T9Ke4KtREjB2FynVxHFPL4gBRx0xmsVq+qLYloIC0i7sKTxj++db32seKDRzqEMDTvKPgTIyD5n0BHavKBa3N7d754nO5udo7Z7Z7U3Bh2tmgPloUIOJnCs6xLuclmZhkYPlmqkRpG8SQMykncx/vWtHHZWRCeJIiLHxsU7mOP2H71Lu3s/CJszJlRwMZprZwP1EzHgLdMVx2aSQMedwGFOODX21eOFds8indkLGEyR6n/AKohIzJcRONuOh9CKaaLb20JdkCGd2JJYDp6eXekHJzsrCAGxKRaRyRqUiy+eQBg1K0r2cUUUE0RDrcEq3mGXrj05qUtVdugzHZQYp026gskvRe3iku34cTn4lPPIP0Jqhde981FYYAwjyFTJxu9f16VVNAmoNc2spVZyzGLeeCPSkNvE9lcIu/LLyrKfI1qNVxi4w1Cejwu6uGJJIPNHSSPJGRu2A8YFBxSRiJZpXVFZQ2SfMUbDslVfDYMD5c5r0wMbdnmtsvJLO9u7M/gSFfl0+hoP2n1G1vbeS0mjME8iZaWMcDkEZHzppc2pgCiRGUsPhyME1ndU9nNU94a+eO3mt3cqGDkED1GM9PKiKYGNtyADkHBM6dRWxMRuiN8jnaRzjHGfPk1oLPV/FZCr+JnoCMqwoKL2RW/n8S7ndIkXCRqMcZ8zTrSvZ2001t8QlK53BGbIB/ekfJxnK26xuJvxjVoDrrrcalDFuUDwV8MEZ2LluvqOa7fR0k0zfaM7XBLB3l4JTHGB2GaMvdIjuJkm+ISDChj2XOTkf3rTTaEj2qRwM81oVmxhfJlhX29nn8GlyOQAxD9cAeXano0hZLMRszROerqORTu4073a8KQgkuqPheTkjkfWmHuEESKZW3v3HlSEx8to3LmHizCnSvEtTvAE28KWUYyODkjtXEwaH4kt28FWOHPc1s5YInzsjwc9+M1UbNGjd7hVCgYAx1NLbAbseQ0+QKoxbbXiXtjBHGCu0tkEcjOKlDNHHZXDGBlRGUgrn71KYgKjyAxUnhiEvtuRPG2CkpdS/T69qp1W/stQ8EWsASRW3PtGF6eXr/FEQujXjRvjYGJk9c0g8MQ3TIzYG8jI9DSNOyjFkOwJm/0Wzg1EQyzFooEtiM5yXZQAeM4xknHyNMPZbS3sdZu44pJGht4hIyZHwk4IGRxnn7VkhrUttYW9taYaaJiS65OVI4B7fpQlr7ValpCsunXBjllOZWAzn60GJMt2J2ZsfZ6bqd3Jf38MBkzKoHwYwc9/wBBTP3N/cjFczIkZIYAjoe/8V557G+0sj6uDdhJmuCFZmGCpPA6etelSzbxzEq8cFcf9VdhxmqMjzZOgiI74x2cHiR7pcfCq4xuPbArE6h7Q6tbai6LhPDPxRNHwe/U816GEk95jnVWZlbchYdxWO9uRLGTdzxMLgOx3CMhcHHGTTMuR0YV5OwY0yA2anWl+0sGpj8RGimB2lcZH6GtBq0R0nYbh0YOOq8isFprbJobsRY7keYI5+1aS+1aS9gAkMczKCpLryRjgj+fUVNk+ZlBpZbh+FiNEwyC/gmysNwd/dV4+5q7x2lxtl2gdsAYrLx3YX4RbwOB/k4JIq9dakSVBcKrRE43JkFaLHnLGnEHP8IKLxm5p04UfHu+XNC3NrJOx8Nz5YIozTsTwpNbuHUjgkfvR0j3KptEkXlwuMVQT9iedRBozMNpjIxa6kUr5KealMr3Tbp8bNjljzhz/NSh3J+4dCeaXDRxXTuzMGDHA8/Q0Hexq6eMnIJJOM4UntRGpLiaTcVJ3HvQ0cskRGcMvdcZB/SllR6IxWNVBFXsD8WegzzxV1vAvixeICF3Y56GmFolvEPFcBWdj8IPKjj+4qi5dZmBUylvUcDyx6UKZCSRUNsYABJm79gdDtv/AJe3lmIAAZstyD5DyHX7V6na2tszYGN+MY64P9/avDvZ2W5uma2mukUkBo/eJtgGO4J4/TvW19mtQ9zaZbzUIlcxjaTcI3Jz0IOP07ZpYd0ajGPjTImwNf8Ak2EUgz4kcaIjOwR/8mA4yfvSv2rgTUNKkjbazryAe9cQa5Y6lDDFaTLuhym3PXnjFEtFGsTSXTBIu+T1q1KZezz2JVuTzB78JClrJEkM0SGPbIdu4AYBz0YeowaHiuhOGEbr4qdVzgH1qv23ETa/ci2G2Jdu3b0bgc/PNAWlt/ss7SRuwyCOpHalPhTW5bhz5LqNfFfcWlxnzHFfJVaWFsYOcY571VNMUcxKScdTjmu7iTbCq7Tu4PTH95/ap9PJeuUURNB7K3nu+kXTyzMPDO4Jjlwc4/Y/aidO9ootQvUtSxDSEhd3+OPPistDMyK4IKRquDj6/vinWh+zMV5bjU3MscRY7vM/L0603bUnaRZkX0fc1lzqllYwBZpi5H+QBI+tSkF/Jb29mPCVUiX4QCM59KlK2MTqJjJkj8aUkKArEAeVByTCQ7Qr5z8J6DNdTyHLKDzkknzoVZRuG49KwKY/cT68KQyLJIzqRz5gV0k6MepIPIYHrXEt87Ao2CvTmgU3Rt+GSAT0BpuMMPYvIQRyNxImRyfLOa+tPgjaaDVnKYyTXcTHcM5AIppAihNToxuI9OlkWM4nYAPjsOv3ppquoTNpzKZpCoQHY7fardEdotEtNkasGDEg/wDI0n9qZwIVSNDE5OTx1pK2WqNLAL5Ftrd6deTLFqDMgB4z0PoSKY609tCbfYo/JlXXkY/uay0ILTfEmSafXUZjsreNotjE5XPl04pjUo1nY2LPtKLaRBJIzcMTkfKi78gpG5G4DAPPkP8A3QBhYsQR/wCxV2OAoBIpXP6laqTyG6SI1khZgGUsCwPcZ5r0qSNodGaADapB8M+h6fyK8sRjHgLxjivUtTJuNAtbr3gwr7qC5UDrtHOaR+S7m/LwkBSJ5PNfyabf3X4O6TeQrOOlSm11DZ2VvNcTFXnYAJ4wLAdPv1P0qUX5R/kiKmY25maOaQN5nFBSXBVeMGib0AzOT1yaCELsT4aMT5AZqgVXYvs5MsjKMrx1oi3dtuSvGOwrswyKoDoBnqPKuYyB8OTXAg+TSCPYXC4BAz17EUQuGKkdhQIY7l6ZyO1ERPnGD0pgIgmehaO+zRrTPH4Zx9TSL2pkaQxgHgZ4p1pOW0m0UD/6lP70i9pgIpoweMigT+ppsiJLdSZSRyRTy7tpZbSK4ZywiGCvcL6UqsF8Rjj071pNhewkjXqYzzWZT2Hj9i8NH4a8HHHP718kQDkfSoCGbaTxjI47VUJsnYCMds+VRAkkiewCgCtPiAc5raapeGTQtKtIGBD26qwznIGM/tisO7eGpOeTVU+rXlrGvu8gzGfhOM4BAPGaFFJNTfl/xt/kmrXE0mvLaXCARxtl1bjPGfvUpJrGoS3UonmfM7DaWHBIqU/UzySwknUy3LF/y5+tH2dtCiSBZFdlUlSM9aW34KzMyvuGeueaGW4KOuW6856YomUsJiMEMZtqdvcr4cyNGR+uTQJILHDBvlXMkasxmjUD/wAvL511Gu484ziiRQooTcjFj2XDJxlTREbDAAQ5oZC+cCrZ28MLheCKYDFan2eg6Hcxy6RAgVg0aBWBA4+9JvahZGaNiMqM9qV6b7Qi0g8JI2J3ZJDYom89pY7m1eBoXG8dS4NACQbhcqB2YPibFGHxnHPNaS2+Gyd5H2kIRxnmsq11E8cKqmGQHLeYzRNtqqRSJ4kJdF/xzwa5yT4IWMC+mafSdOgudscswjNxlQ7dE44P1xmnuk6dY6HpImvLeCXUpN2zcQ+xeg9Mf91i5PaSMEMlqqkdeeM1Rce0jTxMnhFC3Vgc7qn0Y9Me2XmoPJbrEsDzE2sYCjqezH09KQ30VwkSXWwhGbaPJuO2aJXWntnEke0kdAwGAaD1LVbi+lEtwS205AA4p9AcAidnP9GDXFvNJZRqwAZWLcjoCBUrm7vnukIlZtpGAoUAD71KEbTDRn27/wB2b5mlrc9fKpUoxMl8IxmiY6lSu+5kMH+4v/H+K4vTwlSpWf8AcZ/xAh+Zf1q6MDd0qVKOJlo4bj/9VP8AIGpUoYQnUnQ/MVWCQDzUqUQnSt+poVydp5NSpWTpWv8AtCpUqUJhif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pic>
        <p:nvPicPr>
          <p:cNvPr id="16408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3501008"/>
            <a:ext cx="2282973" cy="2934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ângulo 1"/>
          <p:cNvSpPr/>
          <p:nvPr/>
        </p:nvSpPr>
        <p:spPr>
          <a:xfrm rot="21306907">
            <a:off x="318116" y="1862077"/>
            <a:ext cx="8664243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Viu-se uma mulher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revestida do sol…</a:t>
            </a:r>
          </a:p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 com a lua debaixo dos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seus pés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…</a:t>
            </a: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Agora,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Isabel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louva a Maria… e Maria glorifica o Senhor porque Ele exaltou a sua humilde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serva…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no início do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Mistério da “Incarnação”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5" descr="http://4.bp.blogspot.com/_hiya8PcJUE0/S-IHKzD8nZI/AAAAAAAAC1U/YTHwoldp54U/s1600/12730127875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06799"/>
            <a:ext cx="4044950" cy="4046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105944" cy="232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1433513" cy="2097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0"/>
            <a:ext cx="2519363" cy="340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3131840"/>
            <a:ext cx="2423517" cy="336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3" descr="http://presentepravoce.files.wordpress.com/2009/08/ns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"/>
            <a:ext cx="3040063" cy="22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1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2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3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4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5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6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292725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7" name="AutoShape 19" descr="data:image/jpg;base64,/9j/4AAQSkZJRgABAQAAAQABAAD/2wBDAAkGBwgHBgkIBwgKCgkLDRYPDQwMDRsUFRAWIB0iIiAdHx8kKDQsJCYxJx8fLT0tMTU3Ojo6Iys/RD84QzQ5Ojf/2wBDAQoKCg0MDRoPDxo3JR8lNzc3Nzc3Nzc3Nzc3Nzc3Nzc3Nzc3Nzc3Nzc3Nzc3Nzc3Nzc3Nzc3Nzc3Nzc3Nzc3Nzf/wAARCACiAHgDASIAAhEBAxEB/8QAGwAAAgMBAQEAAAAAAAAAAAAABAUAAwYCBwH/xAA3EAACAQMDAgMGBgEEAgMAAAABAgMABBEFEiExQRNRYQYUInGRoSMygbHB8EIHM3LRUuEVQ2L/xAAZAQADAQEBAAAAAAAAAAAAAAACAwQBAAX/xAAjEQACAgMBAAIDAQEBAAAAAAABAgARAxIhMQRBEyIyUUJh/9oADAMBAAIRAxEAPwDKy2RVtvHrkda+PbHG0YHkMU5nCmQscE0vmOXO0Z8qEmCBA1tyDjHNWpaStIqQgyMeuOgo6SzaC2We4TYrAkDuRXdlGqXCSQSmMEZ46N5UovYOsMJR/aDJAyuYpsCVfzLmvvue5toUNnmnFvJbjWRPLGyxsCrucMoJx2oqSxYXklwjRou3BBbAbj70C5iRRjGwLd3M+LBd2zaAV6/OiorAAZ24wOSO9GLahZWZzuZjk+VMLeJQOFUU6jVmJobcihNPL44AANXrpw8qcXaMkKrbhWmkZURcdycD/ugvaELpNrK0bt48TAeK0jfGc9Np4xip2yG6EeuAVcDlgdRs2Eg0G/u1vIyySIjZxhj51oZXjmsFuARgoCcHtWf9q1txG/4SIYyBEqHgLnI/THNEMlED/Zn4RRMAu1mmZ0ysUYGBk4LfzWfvIT4pQAeZxTvTpo43Y3mVMg4Yg1XqEVqNQWNXwSfxGLcCmqf27B15yK7GyDSqAFznkngCpWkstOjkjDEHZ1BU9fWpTl6IB5yXTZ3nI4PQeVVoFQ5YZJ6DFE3IIlIC4r5Eodtx/wAetJ95CHJNSnmu7KKzSMeGB+duSBXyxsz4ipncc4Xzogr0Kjg9a+gbWBHUdK5MSr5OZ2b2NF0OaRQDFv5zjPftXN7bzwELMjr6EU10LV4ynhXZ2uOVZjwaL1aeJ4pGmtmaTkKqyKR8854+laXC+iYFLfczC/mzwBRkSjYWz24pakokYGLLIed2OnOMfY/SnOn6TJdQzSSzbEjO3Yh+Itjp6CtbMhHJwxMrVFWq3ktxcW1tYq0k6zI52j8uD59vOif9TLX3meCHTsuWOZApzg9gabaHp6XXvMMPBicKQB6nP7V3LaW9tfMjEuEwAM/l4BJqAsS1ywUBUQw2N7pGlwJqAiESDaSpyV+ef4oWz0q09oLppor0LBb4CRopJbHJ44wPrQX+oepS3b2kAG2KKMk+W5mJJ+fb9KzWiavc6Tdb4JCoPDL2Iqo4m0v7iA42ozc+1dlp0OlKiQFZI1/OTtz15HU/WsXZQPql/tll8OMKN8hPYDr9B8vOmF5fDVLvc07BmGMKeKFghaG4mVW2oSC/OAQOeaXiJUG/Y7KgNV5HAsxJ4iWVw62Mf5Xxt8T1+vnipVenagl3MbePdGiAbQTw3meKlMpz9xOyryofqK7ZZFYkEHoOTVmnWbTYVgU9M9fnRtx/vMSAeeAR9q7t7gxMCqoD6ZFEy5L5BUpUouooLZ9jOQw744FBXEiQzrE8kauwyCDwacXk3vsZS4RXBGM88Vm5rUBTb3UIZB0P+S89QaUcmRD2NCKw5Cr3VksEMMO15hwzoejf0UV7xNNpMq3LNBI0Qw45LDuOeh5qi49m3exgvHk3ArlG4y+D3/QUt11/d3t13MWC8gt271NZY8Mpxov2I49nbmKB0jkuIiORhmxgckHnuMmnranHZWbxWrq0kmC7j8owOAPP51gdHt5r68jiPKrwAp5OOB+9evaBomn2Vj+FDG8y8S3Dru3nuF77R0oypg5gFaJvZWQadZ3N27hbi54VXJ+eTxwST9qq8a2LSN71vkZtu/YQufLNK76ee1uJVkZmiL43rkY/SltzC0Um+NiUJy2D2rB7UXVdEC1iWO91aSB+IoXbjPG7+ew+tL/bPRH0W9jQzJKkse+NkBHGcc5+X7UC92F1BpBuZQ7bsn82Sef2+lfNe1a71e98a8YllUIq/wDiB2r1mulryQiu37B4442RTE5L8naeTxTCaOR7VZLg7G7jPJ9aD05lgbxHkxkHA/v60VctJJIu9gYsZAU5FTsP2la9S5XYTeDqEMmcKH5PpjFSqVQh8E47ZqURKxJUz0O4wJpM8ncarjJyc9+lFX0BiuG3YyzZ4qnYWGeAB96YpDLAogyBSeM4qx9Ke9tlFuAZGboenH819jjdnUBep4ptZK1vn8d4/wDjjH1NT51JFCPxGmuV6xb3MWnWFnGE3xQCMjdxnufpmsJrtuz36Qli0rjlypCqB2HfivT9SsJXu4NRsyZbRfiZE5YDyrO+2GnxxWz6pFErvFt2kEnO44OR+tRIpD9lu6acnOl6Vp2iRWUiKTK8v41w55XOMceVaizkC6jJbM+EZSAA3c5Of751jNJ1Rr9PdruJklfz5zTuKWSz8CZm8QQjYW24JXoAc/T9Ke4KtREjB2FynVxHFPL4gBRx0xmsVq+qLYloIC0i7sKTxj++db32seKDRzqEMDTvKPgTIyD5n0BHavKBa3N7d754nO5udo7Z7Z7U3Bh2tmgPloUIOJnCs6xLuclmZhkYPlmqkRpG8SQMykncx/vWtHHZWRCeJIiLHxsU7mOP2H71Lu3s/CJszJlRwMZprZwP1EzHgLdMVx2aSQMedwGFOODX21eOFds8indkLGEyR6n/AKohIzJcRONuOh9CKaaLb20JdkCGd2JJYDp6eXekHJzsrCAGxKRaRyRqUiy+eQBg1K0r2cUUUE0RDrcEq3mGXrj05qUtVdugzHZQYp026gskvRe3iku34cTn4lPPIP0Jqhde981FYYAwjyFTJxu9f16VVNAmoNc2spVZyzGLeeCPSkNvE9lcIu/LLyrKfI1qNVxi4w1Cejwu6uGJJIPNHSSPJGRu2A8YFBxSRiJZpXVFZQ2SfMUbDslVfDYMD5c5r0wMbdnmtsvJLO9u7M/gSFfl0+hoP2n1G1vbeS0mjME8iZaWMcDkEZHzppc2pgCiRGUsPhyME1ndU9nNU94a+eO3mt3cqGDkED1GM9PKiKYGNtyADkHBM6dRWxMRuiN8jnaRzjHGfPk1oLPV/FZCr+JnoCMqwoKL2RW/n8S7ndIkXCRqMcZ8zTrSvZ2001t8QlK53BGbIB/ekfJxnK26xuJvxjVoDrrrcalDFuUDwV8MEZ2LluvqOa7fR0k0zfaM7XBLB3l4JTHGB2GaMvdIjuJkm+ISDChj2XOTkf3rTTaEj2qRwM81oVmxhfJlhX29nn8GlyOQAxD9cAeXano0hZLMRszROerqORTu4073a8KQgkuqPheTkjkfWmHuEESKZW3v3HlSEx8to3LmHizCnSvEtTvAE28KWUYyODkjtXEwaH4kt28FWOHPc1s5YInzsjwc9+M1UbNGjd7hVCgYAx1NLbAbseQ0+QKoxbbXiXtjBHGCu0tkEcjOKlDNHHZXDGBlRGUgrn71KYgKjyAxUnhiEvtuRPG2CkpdS/T69qp1W/stQ8EWsASRW3PtGF6eXr/FEQujXjRvjYGJk9c0g8MQ3TIzYG8jI9DSNOyjFkOwJm/0Wzg1EQyzFooEtiM5yXZQAeM4xknHyNMPZbS3sdZu44pJGht4hIyZHwk4IGRxnn7VkhrUttYW9taYaaJiS65OVI4B7fpQlr7ValpCsunXBjllOZWAzn60GJMt2J2ZsfZ6bqd3Jf38MBkzKoHwYwc9/wBBTP3N/cjFczIkZIYAjoe/8V557G+0sj6uDdhJmuCFZmGCpPA6etelSzbxzEq8cFcf9VdhxmqMjzZOgiI74x2cHiR7pcfCq4xuPbArE6h7Q6tbai6LhPDPxRNHwe/U816GEk95jnVWZlbchYdxWO9uRLGTdzxMLgOx3CMhcHHGTTMuR0YV5OwY0yA2anWl+0sGpj8RGimB2lcZH6GtBq0R0nYbh0YOOq8isFprbJobsRY7keYI5+1aS+1aS9gAkMczKCpLryRjgj+fUVNk+ZlBpZbh+FiNEwyC/gmysNwd/dV4+5q7x2lxtl2gdsAYrLx3YX4RbwOB/k4JIq9dakSVBcKrRE43JkFaLHnLGnEHP8IKLxm5p04UfHu+XNC3NrJOx8Nz5YIozTsTwpNbuHUjgkfvR0j3KptEkXlwuMVQT9iedRBozMNpjIxa6kUr5KealMr3Tbp8bNjljzhz/NSh3J+4dCeaXDRxXTuzMGDHA8/Q0Hexq6eMnIJJOM4UntRGpLiaTcVJ3HvQ0cskRGcMvdcZB/SllR6IxWNVBFXsD8WegzzxV1vAvixeICF3Y56GmFolvEPFcBWdj8IPKjj+4qi5dZmBUylvUcDyx6UKZCSRUNsYABJm79gdDtv/AJe3lmIAAZstyD5DyHX7V6na2tszYGN+MY64P9/avDvZ2W5uma2mukUkBo/eJtgGO4J4/TvW19mtQ9zaZbzUIlcxjaTcI3Jz0IOP07ZpYd0ajGPjTImwNf8Ak2EUgz4kcaIjOwR/8mA4yfvSv2rgTUNKkjbazryAe9cQa5Y6lDDFaTLuhym3PXnjFEtFGsTSXTBIu+T1q1KZezz2JVuTzB78JClrJEkM0SGPbIdu4AYBz0YeowaHiuhOGEbr4qdVzgH1qv23ETa/ci2G2Jdu3b0bgc/PNAWlt/ss7SRuwyCOpHalPhTW5bhz5LqNfFfcWlxnzHFfJVaWFsYOcY571VNMUcxKScdTjmu7iTbCq7Tu4PTH95/ap9PJeuUURNB7K3nu+kXTyzMPDO4Jjlwc4/Y/aidO9ootQvUtSxDSEhd3+OPPistDMyK4IKRquDj6/vinWh+zMV5bjU3MscRY7vM/L0603bUnaRZkX0fc1lzqllYwBZpi5H+QBI+tSkF/Jb29mPCVUiX4QCM59KlK2MTqJjJkj8aUkKArEAeVByTCQ7Qr5z8J6DNdTyHLKDzkknzoVZRuG49KwKY/cT68KQyLJIzqRz5gV0k6MepIPIYHrXEt87Ao2CvTmgU3Rt+GSAT0BpuMMPYvIQRyNxImRyfLOa+tPgjaaDVnKYyTXcTHcM5AIppAihNToxuI9OlkWM4nYAPjsOv3ppquoTNpzKZpCoQHY7fardEdotEtNkasGDEg/wDI0n9qZwIVSNDE5OTx1pK2WqNLAL5Ftrd6deTLFqDMgB4z0PoSKY609tCbfYo/JlXXkY/uay0ILTfEmSafXUZjsreNotjE5XPl04pjUo1nY2LPtKLaRBJIzcMTkfKi78gpG5G4DAPPkP8A3QBhYsQR/wCxV2OAoBIpXP6laqTyG6SI1khZgGUsCwPcZ5r0qSNodGaADapB8M+h6fyK8sRjHgLxjivUtTJuNAtbr3gwr7qC5UDrtHOaR+S7m/LwkBSJ5PNfyabf3X4O6TeQrOOlSm11DZ2VvNcTFXnYAJ4wLAdPv1P0qUX5R/kiKmY25maOaQN5nFBSXBVeMGib0AzOT1yaCELsT4aMT5AZqgVXYvs5MsjKMrx1oi3dtuSvGOwrswyKoDoBnqPKuYyB8OTXAg+TSCPYXC4BAz17EUQuGKkdhQIY7l6ZyO1ERPnGD0pgIgmehaO+zRrTPH4Zx9TSL2pkaQxgHgZ4p1pOW0m0UD/6lP70i9pgIpoweMigT+ppsiJLdSZSRyRTy7tpZbSK4ZywiGCvcL6UqsF8Rjj071pNhewkjXqYzzWZT2Hj9i8NH4a8HHHP718kQDkfSoCGbaTxjI47VUJsnYCMds+VRAkkiewCgCtPiAc5raapeGTQtKtIGBD26qwznIGM/tisO7eGpOeTVU+rXlrGvu8gzGfhOM4BAPGaFFJNTfl/xt/kmrXE0mvLaXCARxtl1bjPGfvUpJrGoS3UonmfM7DaWHBIqU/UzySwknUy3LF/y5+tH2dtCiSBZFdlUlSM9aW34KzMyvuGeueaGW4KOuW6856YomUsJiMEMZtqdvcr4cyNGR+uTQJILHDBvlXMkasxmjUD/wAvL511Gu484ziiRQooTcjFj2XDJxlTREbDAAQ5oZC+cCrZ28MLheCKYDFan2eg6Hcxy6RAgVg0aBWBA4+9JvahZGaNiMqM9qV6b7Qi0g8JI2J3ZJDYom89pY7m1eBoXG8dS4NACQbhcqB2YPibFGHxnHPNaS2+Gyd5H2kIRxnmsq11E8cKqmGQHLeYzRNtqqRSJ4kJdF/xzwa5yT4IWMC+mafSdOgudscswjNxlQ7dE44P1xmnuk6dY6HpImvLeCXUpN2zcQ+xeg9Mf91i5PaSMEMlqqkdeeM1Rce0jTxMnhFC3Vgc7qn0Y9Me2XmoPJbrEsDzE2sYCjqezH09KQ30VwkSXWwhGbaPJuO2aJXWntnEke0kdAwGAaD1LVbi+lEtwS205AA4p9AcAidnP9GDXFvNJZRqwAZWLcjoCBUrm7vnukIlZtpGAoUAD71KEbTDRn27/wB2b5mlrc9fKpUoxMl8IxmiY6lSu+5kMH+4v/H+K4vTwlSpWf8AcZ/xAh+Zf1q6MDd0qVKOJlo4bj/9VP8AIGpUoYQnUnQ/MVWCQDzUqUQnSt+poVydp5NSpWTpWv8AtCpUqUJhif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pic>
        <p:nvPicPr>
          <p:cNvPr id="16408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3501008"/>
            <a:ext cx="2282973" cy="2934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ângulo 1"/>
          <p:cNvSpPr/>
          <p:nvPr/>
        </p:nvSpPr>
        <p:spPr>
          <a:xfrm rot="21306907">
            <a:off x="318116" y="1862077"/>
            <a:ext cx="8664243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Viu-se uma mulher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revestida do sol…</a:t>
            </a:r>
          </a:p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 com a lua debaixo dos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seus pés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…</a:t>
            </a: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Agora,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Isabel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louva a Maria… e Maria glorifica o Senhor porque Ele exaltou a sua humilde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serva… </a:t>
            </a:r>
            <a:r>
              <a:rPr lang="pt-PT" sz="37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no início do </a:t>
            </a:r>
            <a:r>
              <a:rPr lang="pt-PT" sz="3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Mistério da “Incarnação” de Deus…</a:t>
            </a:r>
          </a:p>
        </p:txBody>
      </p:sp>
      <p:sp>
        <p:nvSpPr>
          <p:cNvPr id="25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33042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361" y="542905"/>
            <a:ext cx="3686175" cy="540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H="1" flipV="1">
            <a:off x="611561" y="1052736"/>
            <a:ext cx="3024336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413" name="AutoShape 17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7414" name="AutoShape 19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611561" y="542905"/>
            <a:ext cx="3024336" cy="4378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07149" y="1556792"/>
            <a:ext cx="7293243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VAMOS </a:t>
            </a: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CONFIANTES 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TRONO DA GRAÇA,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ALCANÇAREMOS MISERICÓRDIA.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endParaRPr lang="pt-PT" sz="26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O meu coração transborda 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com uma ideia feliz: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Vou dedicar ao Rei o meu poema.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endParaRPr lang="pt-PT" sz="26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Sois o mais belo dos filhos dos homens,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graça se derrama em vossos lábios,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 isso Deus Vos abençoou para sempre.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73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695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30895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1348800"/>
            <a:ext cx="7848871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“O templo de Deus abriu-se no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a arca da aliança foi vista no seu templo.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Apareceu no Céu um sinal grandioso: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uma mulher revestida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sol, 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lua debaixo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dos pés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uma coroa de doze estrelas na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cabeça.</a:t>
            </a:r>
            <a:endParaRPr lang="pt-PT" sz="2200" spc="100" baseline="0" dirty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Estava para ser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mãe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gritava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as dores e ânsias da maternidade.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apareceu no Céu outro sinal: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 enorme dragão cor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fogo, 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sete cabeças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dez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chifres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nas cabeças sete diademas.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cauda arrastava um terço das estrelas do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lançou-as sobre a terra.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dragão colocou-se diante da mulher que estava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para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ser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mãe, para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lhe devorar o filho,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logo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que nascesse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.</a:t>
            </a:r>
            <a:endParaRPr lang="pt-PT" sz="22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2999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3608" y="1772816"/>
            <a:ext cx="784887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Ela teve um filho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varão, que há de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reger todas as nações com ceptro de ferro.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filho foi levado para junto de Deus e do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trono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mulher fugiu para o deserto,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onde Deus lhe tinha preparado um lugar.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ouvi uma voz poderosa que clamava no Céu: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«Agora chegou a salvação, o poder e a realeza do nosso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Deus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domínio do seu Ungido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»”.        					   	                 (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Ap 11.12)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80821" y="5364221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907704" y="4869160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À VOSSA DIREITA, SENHOR, </a:t>
            </a:r>
            <a:endParaRPr lang="pt-PT" sz="32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RAINHA DO CÉU,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ORNADA DO OURO MAIS FINO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4911" y="126655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727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10747</TotalTime>
  <Words>1862</Words>
  <Application>Microsoft Office PowerPoint</Application>
  <PresentationFormat>Apresentação no Ecrã (4:3)</PresentationFormat>
  <Paragraphs>316</Paragraphs>
  <Slides>30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16</vt:i4>
      </vt:variant>
      <vt:variant>
        <vt:lpstr>Títulos dos diapositivos</vt:lpstr>
      </vt:variant>
      <vt:variant>
        <vt:i4>30</vt:i4>
      </vt:variant>
    </vt:vector>
  </HeadingPairs>
  <TitlesOfParts>
    <vt:vector size="5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4_Modelo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18_Modelo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832</cp:revision>
  <dcterms:created xsi:type="dcterms:W3CDTF">2006-05-02T09:35:59Z</dcterms:created>
  <dcterms:modified xsi:type="dcterms:W3CDTF">2014-11-20T17:25:58Z</dcterms:modified>
</cp:coreProperties>
</file>