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91485" r:id="rId6"/>
    <p:sldMasterId id="2147492318" r:id="rId7"/>
    <p:sldMasterId id="2147492946" r:id="rId8"/>
    <p:sldMasterId id="2147493164" r:id="rId9"/>
    <p:sldMasterId id="2147496457" r:id="rId10"/>
  </p:sldMasterIdLst>
  <p:notesMasterIdLst>
    <p:notesMasterId r:id="rId45"/>
  </p:notesMasterIdLst>
  <p:sldIdLst>
    <p:sldId id="410" r:id="rId11"/>
    <p:sldId id="376" r:id="rId12"/>
    <p:sldId id="408" r:id="rId13"/>
    <p:sldId id="353" r:id="rId14"/>
    <p:sldId id="405" r:id="rId15"/>
    <p:sldId id="386" r:id="rId16"/>
    <p:sldId id="403" r:id="rId17"/>
    <p:sldId id="258" r:id="rId18"/>
    <p:sldId id="269" r:id="rId19"/>
    <p:sldId id="372" r:id="rId20"/>
    <p:sldId id="407" r:id="rId21"/>
    <p:sldId id="406" r:id="rId22"/>
    <p:sldId id="354" r:id="rId23"/>
    <p:sldId id="362" r:id="rId24"/>
    <p:sldId id="374" r:id="rId25"/>
    <p:sldId id="307" r:id="rId26"/>
    <p:sldId id="404" r:id="rId27"/>
    <p:sldId id="335" r:id="rId28"/>
    <p:sldId id="262" r:id="rId29"/>
    <p:sldId id="342" r:id="rId30"/>
    <p:sldId id="387" r:id="rId31"/>
    <p:sldId id="388" r:id="rId32"/>
    <p:sldId id="399" r:id="rId33"/>
    <p:sldId id="301" r:id="rId34"/>
    <p:sldId id="397" r:id="rId35"/>
    <p:sldId id="389" r:id="rId36"/>
    <p:sldId id="398" r:id="rId37"/>
    <p:sldId id="345" r:id="rId38"/>
    <p:sldId id="369" r:id="rId39"/>
    <p:sldId id="381" r:id="rId40"/>
    <p:sldId id="364" r:id="rId41"/>
    <p:sldId id="382" r:id="rId42"/>
    <p:sldId id="296" r:id="rId43"/>
    <p:sldId id="409" r:id="rId44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3300"/>
    <a:srgbClr val="33CCFF"/>
    <a:srgbClr val="FF6600"/>
    <a:srgbClr val="00CCFF"/>
    <a:srgbClr val="66FF33"/>
    <a:srgbClr val="99CCFF"/>
    <a:srgbClr val="0000FF"/>
    <a:srgbClr val="3366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15" autoAdjust="0"/>
    <p:restoredTop sz="94628" autoAdjust="0"/>
  </p:normalViewPr>
  <p:slideViewPr>
    <p:cSldViewPr>
      <p:cViewPr varScale="1">
        <p:scale>
          <a:sx n="97" d="100"/>
          <a:sy n="97" d="100"/>
        </p:scale>
        <p:origin x="114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7D6E500-B2B0-420B-9352-C6568E356AA9}" type="datetimeFigureOut">
              <a:rPr lang="pt-PT"/>
              <a:pPr>
                <a:defRPr/>
              </a:pPr>
              <a:t>19/11/2014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231C6EC-B804-4AA9-BA1B-6D3CAC98DB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0030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31C6EC-B804-4AA9-BA1B-6D3CAC98DBB7}" type="slidenum">
              <a:rPr lang="pt-PT" smtClean="0"/>
              <a:pPr>
                <a:defRPr/>
              </a:pPr>
              <a:t>20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0879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49DB6E-F8BB-4E85-AF06-B2715AE1F021}" type="slidenum">
              <a:rPr lang="pt-PT" smtClean="0"/>
              <a:pPr>
                <a:defRPr/>
              </a:pPr>
              <a:t>27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8777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CA1E418-820C-4E55-A0DC-497F017A511E}" type="slidenum">
              <a:rPr lang="pt-PT" sz="1200" smtClean="0"/>
              <a:pPr algn="r" eaLnBrk="1" hangingPunct="1">
                <a:defRPr/>
              </a:pPr>
              <a:t>28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25063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182D9C0-031F-4F15-8153-8FE53661B093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496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F00AC8-7653-4873-84A0-AC59C98180A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871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64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D7D8E8F-9312-4DC9-91ED-265FC9EC650D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31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667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74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4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1EF202D-1685-445E-B9C3-7F641323768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32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830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F61FA630-DF11-4722-B0BE-5AE327E538E2}" type="slidenum">
              <a:rPr lang="pt-PT" sz="1200" smtClean="0"/>
              <a:pPr algn="r" eaLnBrk="1" hangingPunct="1">
                <a:defRPr/>
              </a:pPr>
              <a:t>33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497763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1144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992553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26A2B9-03FA-4610-8160-EC6675DC8E2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33967094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841FD2-838D-403B-91D0-A1DCA400A81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84259313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FDB605-5214-4FDD-9D6B-72719D10EDA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23630005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FC9EF9-C7CC-42DF-AAEA-D0A12532263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88030302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5741BA-AF86-453C-AA65-C78B51DEE0B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37918098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BF04A2-DD08-4FF5-89FC-B0C6CE04B4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3088597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3C1F9A-44D5-45B8-AFBC-3E5226490DA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3749525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58C9ED-C7A8-47FC-8FB1-AA408B3B8CE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131762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FFF4DB-762A-4F5A-B0F4-0C6051AAAC0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57575933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294F0-ACA8-4E03-9CD6-976EDB609207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1367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3897311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B17DE2-F9E3-433E-A773-2172B30F36A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075871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DEF5E-5279-4594-8AAF-6875432086B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646805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97647B-319F-4661-BC77-0E86EBC7522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232251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A3DBFF-5F99-4D6D-8EFA-2891B7D1E965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763485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80FE36-92BE-4982-86CB-D1E7937859F5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868355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11D685-F3AB-4941-801F-83809C05BE1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220033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771C3C-967D-4432-A99B-B3F890F82845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561099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ABBE95-9F96-41E4-B004-CC94F78826F5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614176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653ED3-8829-4C39-ABA2-26644390DE9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302794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997953-E250-489B-95DE-C7F8B96B337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81534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690346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A0E80D-676D-450D-A204-439C7D061BD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59502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FAA32D-7BB3-47EA-BD96-3555B9665D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68405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A035A8-D29B-4449-B454-610EBCF21A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422557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D2EB1E-1D87-4EE5-B50B-1D814F3CF6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907380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A18356-6CB8-47EB-8F3C-0B6CD6D30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716171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29C994-1E2F-4F99-9452-1417A582B7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879438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BFA034-2C02-4BA6-B55C-6A2F3E08F3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752733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C13C4-0B58-4858-8DA9-986B7DC5FF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479851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665974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EC3700-5946-4EBC-8956-06CAC8028F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809618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B84CC0-8A26-41AB-BBEF-156F238BEF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581205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22A01-980E-487C-AE48-BF41D52B4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95066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49DE12-B766-4C35-A7A3-D6831CE944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679603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6B11D4-BE46-4B74-ADE7-031A7FB312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834020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D7B51B-0455-458F-8E01-34727A606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52063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0307AB-CCCA-4016-B42F-BDBB54EAE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708331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D8BE7B-5364-447C-91EB-897E01F3A3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18946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544222-656A-4E4C-9F2A-998477F2A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996649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E98FE2-C970-483D-AE44-2BC918D9A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129531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96767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909B3E-6C9C-4E18-93AD-373407C9A0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0716706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D5C1AD-201A-458B-8A33-4BCAB98F8A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888236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3042EA-F0D9-4B8E-A9BB-B145061ACE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706979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08C87C-CB15-4531-B8AE-CDAE4FBDE6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867733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61B15-DCB8-436E-82BA-94FA7B073E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605272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EF4B30-EAC4-4659-B0A8-790B1667BC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20635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CF494E-7C76-4CD4-A707-2179778EDE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22581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D3A6F1-FA24-4A4D-A996-73576493E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4136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323780-4470-4134-8F84-F79860CC5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033706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AAE090-F246-4852-A8D9-C25199831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952351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054735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46E7EB-9DC5-4749-804C-2C5BC71817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59651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B08E0E-754F-4D22-9D04-50989C1B3B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7631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EA6721-D6DD-40B8-9194-FE7277244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798296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CE3FC4-7FA2-47F1-A8FA-CC97701D85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151484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160B0D-F6F9-4954-BC90-D06B7870B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422345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157495-8F9E-4B4B-8305-BC098C2B26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1774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BD74F2-F116-4770-BA76-60C4AB5624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68280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D177C0-0937-4773-A0E5-02513A6649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066087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44BE87-16B2-484F-8CB3-5768A5A4B7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454680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7AE6C2-B5D5-4F2A-817B-99F36313BD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41388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0617229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85C8CE-FFCE-40B5-95C3-0F42AE0A00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61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5DAE28-5337-4AFC-B333-16C7382691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23880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505C8C-3124-4EEB-836D-D86754F6B7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291714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A0F894-2F9F-4438-BDF8-7605466D29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703924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7FA9C7-4CE3-4A10-8356-7D3D7A024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06005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588DA1-3ADC-4BE1-B798-68B699E8AB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81154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601164-C6EB-4CA2-81FB-8C126CCA53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5079160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79958D-A910-423F-B374-414B50D95F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82488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4D1A32-98AE-4101-AC68-94684860C5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920305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03461C-8E50-4FBD-9C69-AA87366F69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66511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524075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9095C0-5299-47B4-B18C-6C8C7AD55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5510360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67B74F-2434-41DC-B578-02BD89CDCAE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94128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783801-C7E6-451D-AFCE-101EECA9CF5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7725002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70176B-2A55-4941-AF74-7247EEE564C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8934746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3D5EF-11C6-4E9C-AF81-4523F26407E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804807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CFE2F-6FF7-4648-8082-188AEACB719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1713686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993D2E-5FE5-42DD-B25E-BFF5D0E9536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7027504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11DDB8-9C56-4891-9D1F-23DBBD6ABDF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1958058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BDB3E0-E81B-4AAC-BEEC-68DFD58779E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24281663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7B9EAF-EBD5-47BE-BCCC-2BB75670C36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5977528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03566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69037B-71A1-44E2-B22E-E2DA8FCAD19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8591477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B501D4-B868-4915-A709-A8AD0E0FD7C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79945249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89099-C481-4177-9D9C-B8B9FF9E189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1815549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3802E-FDBC-4768-9E5A-01F03171E1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36065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FBBE7A-87B0-4087-ACB2-2261FA6420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097680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92B0-ABA6-4768-B648-FA073CCC22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096707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41B9C4-81AC-4E39-AB8F-48D96F3788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9085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71D9F4-0215-4C03-881C-EEB63C26A2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3749055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6FC429-735F-4137-8ABD-D40C515F7B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4270877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4ADE86-195A-40DA-ABD9-E75B50ABC6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63171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825584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DD8AA2-E267-459B-B172-3275524AC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875936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756761-6BBC-4DA0-8AC3-329DD79AB3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8484314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8C6CDF-737E-45CD-AE33-13EE163BE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322545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8EA80B-FAAA-4377-A43D-764762CE41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9128271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A38C35-F8A8-4A1E-918A-3A9BA53C69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639462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80554F-909D-4A21-9363-14D03C698B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15511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CF0305-F714-48A5-9F28-2D2AC1006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2047773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7AADD2-D4CB-4138-8D72-83BB15C7CF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256003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462742-F4D0-4FB1-B0F9-FB61525E5A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49194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D21CFE-0E64-455A-BB4D-F2D2A6DF52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547176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8356269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E45856-8DB6-4C5F-82DB-82AE94A71A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6404324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C1BBB5-A21A-4D07-98FB-AFD60F0956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008257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1D3C7E-653F-4EA1-A3DA-C9E787EAE1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024743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5C0DBF-7A9A-48AC-85EC-E203A11F2C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558198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2B1084-D443-45AA-A789-CB28A68B9E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152988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52B2FB-BF75-4764-BF9D-8E039426D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8991789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9D79FD-0DB3-4263-978D-E58C8323C2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2530670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8868E5-ADB9-4CC8-B41F-4F253D63018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725506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AB2436-6682-4E06-B7B3-DA1CC85EAB0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32286120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72D700-0BB6-4E85-8734-DAAEA5D6F90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8661334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60" r:id="rId1"/>
    <p:sldLayoutId id="2147496349" r:id="rId2"/>
    <p:sldLayoutId id="2147496350" r:id="rId3"/>
    <p:sldLayoutId id="2147496351" r:id="rId4"/>
    <p:sldLayoutId id="2147496352" r:id="rId5"/>
    <p:sldLayoutId id="2147496353" r:id="rId6"/>
    <p:sldLayoutId id="2147496354" r:id="rId7"/>
    <p:sldLayoutId id="2147496355" r:id="rId8"/>
    <p:sldLayoutId id="2147496356" r:id="rId9"/>
    <p:sldLayoutId id="2147496357" r:id="rId10"/>
    <p:sldLayoutId id="2147496358" r:id="rId11"/>
    <p:sldLayoutId id="21474963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97F2C6F1-83D5-4539-B331-274D47BD0504}" type="slidenum">
              <a:rPr lang="pt-PT" altLang="pt-PT">
                <a:solidFill>
                  <a:srgbClr val="808080"/>
                </a:solidFill>
                <a:cs typeface="Arial" panose="020B0604020202020204" pitchFamily="34" charset="0"/>
              </a:rPr>
              <a:pPr/>
              <a:t>‹nº›</a:t>
            </a:fld>
            <a:endParaRPr lang="pt-PT" alt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166421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6458" r:id="rId1"/>
    <p:sldLayoutId id="2147496459" r:id="rId2"/>
    <p:sldLayoutId id="2147496460" r:id="rId3"/>
    <p:sldLayoutId id="2147496461" r:id="rId4"/>
    <p:sldLayoutId id="2147496462" r:id="rId5"/>
    <p:sldLayoutId id="2147496463" r:id="rId6"/>
    <p:sldLayoutId id="2147496464" r:id="rId7"/>
    <p:sldLayoutId id="2147496465" r:id="rId8"/>
    <p:sldLayoutId id="2147496466" r:id="rId9"/>
    <p:sldLayoutId id="2147496467" r:id="rId10"/>
    <p:sldLayoutId id="2147496468" r:id="rId11"/>
    <p:sldLayoutId id="21474964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C60AD3-5E22-4749-A837-FB273B66D9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61" r:id="rId1"/>
    <p:sldLayoutId id="2147496362" r:id="rId2"/>
    <p:sldLayoutId id="2147496363" r:id="rId3"/>
    <p:sldLayoutId id="2147496364" r:id="rId4"/>
    <p:sldLayoutId id="2147496365" r:id="rId5"/>
    <p:sldLayoutId id="2147496366" r:id="rId6"/>
    <p:sldLayoutId id="2147496367" r:id="rId7"/>
    <p:sldLayoutId id="2147496368" r:id="rId8"/>
    <p:sldLayoutId id="2147496369" r:id="rId9"/>
    <p:sldLayoutId id="2147496370" r:id="rId10"/>
    <p:sldLayoutId id="2147496371" r:id="rId11"/>
    <p:sldLayoutId id="214749637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A3C1FD-0E86-4299-A95D-C3DF309A2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73" r:id="rId1"/>
    <p:sldLayoutId id="2147496374" r:id="rId2"/>
    <p:sldLayoutId id="2147496375" r:id="rId3"/>
    <p:sldLayoutId id="2147496376" r:id="rId4"/>
    <p:sldLayoutId id="2147496377" r:id="rId5"/>
    <p:sldLayoutId id="2147496378" r:id="rId6"/>
    <p:sldLayoutId id="2147496379" r:id="rId7"/>
    <p:sldLayoutId id="2147496380" r:id="rId8"/>
    <p:sldLayoutId id="2147496381" r:id="rId9"/>
    <p:sldLayoutId id="2147496382" r:id="rId10"/>
    <p:sldLayoutId id="2147496383" r:id="rId11"/>
    <p:sldLayoutId id="21474963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A26BCF-DDC4-462A-A240-5E13C67301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85" r:id="rId1"/>
    <p:sldLayoutId id="2147496386" r:id="rId2"/>
    <p:sldLayoutId id="2147496387" r:id="rId3"/>
    <p:sldLayoutId id="2147496388" r:id="rId4"/>
    <p:sldLayoutId id="2147496389" r:id="rId5"/>
    <p:sldLayoutId id="2147496390" r:id="rId6"/>
    <p:sldLayoutId id="2147496391" r:id="rId7"/>
    <p:sldLayoutId id="2147496392" r:id="rId8"/>
    <p:sldLayoutId id="2147496393" r:id="rId9"/>
    <p:sldLayoutId id="2147496394" r:id="rId10"/>
    <p:sldLayoutId id="2147496395" r:id="rId11"/>
    <p:sldLayoutId id="21474963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2FACB8-1F56-4FF3-A63B-9AEBE13384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97" r:id="rId1"/>
    <p:sldLayoutId id="2147496398" r:id="rId2"/>
    <p:sldLayoutId id="2147496399" r:id="rId3"/>
    <p:sldLayoutId id="2147496400" r:id="rId4"/>
    <p:sldLayoutId id="2147496401" r:id="rId5"/>
    <p:sldLayoutId id="2147496402" r:id="rId6"/>
    <p:sldLayoutId id="2147496403" r:id="rId7"/>
    <p:sldLayoutId id="2147496404" r:id="rId8"/>
    <p:sldLayoutId id="2147496405" r:id="rId9"/>
    <p:sldLayoutId id="2147496406" r:id="rId10"/>
    <p:sldLayoutId id="2147496407" r:id="rId11"/>
    <p:sldLayoutId id="21474964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B759D5-5C00-4103-8F80-6BF4785B353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409" r:id="rId1"/>
    <p:sldLayoutId id="2147496410" r:id="rId2"/>
    <p:sldLayoutId id="2147496411" r:id="rId3"/>
    <p:sldLayoutId id="2147496412" r:id="rId4"/>
    <p:sldLayoutId id="2147496413" r:id="rId5"/>
    <p:sldLayoutId id="2147496414" r:id="rId6"/>
    <p:sldLayoutId id="2147496415" r:id="rId7"/>
    <p:sldLayoutId id="2147496416" r:id="rId8"/>
    <p:sldLayoutId id="2147496417" r:id="rId9"/>
    <p:sldLayoutId id="2147496418" r:id="rId10"/>
    <p:sldLayoutId id="2147496419" r:id="rId11"/>
    <p:sldLayoutId id="21474964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123A21-07AE-4AC7-B0E2-CF0E612ED4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421" r:id="rId1"/>
    <p:sldLayoutId id="2147496422" r:id="rId2"/>
    <p:sldLayoutId id="2147496423" r:id="rId3"/>
    <p:sldLayoutId id="2147496424" r:id="rId4"/>
    <p:sldLayoutId id="2147496425" r:id="rId5"/>
    <p:sldLayoutId id="2147496426" r:id="rId6"/>
    <p:sldLayoutId id="2147496427" r:id="rId7"/>
    <p:sldLayoutId id="2147496428" r:id="rId8"/>
    <p:sldLayoutId id="2147496429" r:id="rId9"/>
    <p:sldLayoutId id="2147496430" r:id="rId10"/>
    <p:sldLayoutId id="2147496431" r:id="rId11"/>
    <p:sldLayoutId id="21474964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202668-2C4C-460C-A1B4-2DC79493A8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433" r:id="rId1"/>
    <p:sldLayoutId id="2147496434" r:id="rId2"/>
    <p:sldLayoutId id="2147496435" r:id="rId3"/>
    <p:sldLayoutId id="2147496436" r:id="rId4"/>
    <p:sldLayoutId id="2147496437" r:id="rId5"/>
    <p:sldLayoutId id="2147496438" r:id="rId6"/>
    <p:sldLayoutId id="2147496439" r:id="rId7"/>
    <p:sldLayoutId id="2147496440" r:id="rId8"/>
    <p:sldLayoutId id="2147496441" r:id="rId9"/>
    <p:sldLayoutId id="2147496442" r:id="rId10"/>
    <p:sldLayoutId id="2147496443" r:id="rId11"/>
    <p:sldLayoutId id="21474964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539406-D3C2-4B37-BBB0-50EEAB6804E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445" r:id="rId1"/>
    <p:sldLayoutId id="2147496446" r:id="rId2"/>
    <p:sldLayoutId id="2147496447" r:id="rId3"/>
    <p:sldLayoutId id="2147496448" r:id="rId4"/>
    <p:sldLayoutId id="2147496449" r:id="rId5"/>
    <p:sldLayoutId id="2147496450" r:id="rId6"/>
    <p:sldLayoutId id="2147496451" r:id="rId7"/>
    <p:sldLayoutId id="2147496452" r:id="rId8"/>
    <p:sldLayoutId id="2147496453" r:id="rId9"/>
    <p:sldLayoutId id="2147496454" r:id="rId10"/>
    <p:sldLayoutId id="2147496455" r:id="rId11"/>
    <p:sldLayoutId id="2147496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10" Type="http://schemas.openxmlformats.org/officeDocument/2006/relationships/image" Target="../media/image21.png"/><Relationship Id="rId4" Type="http://schemas.openxmlformats.org/officeDocument/2006/relationships/image" Target="../media/image26.jpeg"/><Relationship Id="rId9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0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0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  <p:extLst>
      <p:ext uri="{BB962C8B-B14F-4D97-AF65-F5344CB8AC3E}">
        <p14:creationId xmlns:p14="http://schemas.microsoft.com/office/powerpoint/2010/main" val="40747247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1673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0985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84225" y="1365250"/>
            <a:ext cx="7820025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 então o Senhor Deus à serpente: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«Por teres feito semelhante coisa,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maldita sejas entre todos os animais domésticos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entre todos os animais selvagens.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Hás-de rastejar e comer do pó da terra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todos os dias da tua vida.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Estabelecerei inimizade entre ti e a mulher,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entre a tua descendência e a descendência dela.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 te esmagará a cabeça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tu a atingirás no calcanhar».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homem deu à mulher o nome de ‘Eva’,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ela foi a mãe de todos os viventes”.  (Gn 3)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9790279">
            <a:off x="316926" y="5685503"/>
            <a:ext cx="1489728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1791940" y="5180999"/>
            <a:ext cx="69843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CANTAI </a:t>
            </a:r>
            <a:r>
              <a:rPr lang="pt-PT" sz="2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AO  SENHOR  UM  CÂNTICO  NOVO</a:t>
            </a:r>
            <a:endParaRPr lang="pt-PT" sz="24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PELAS </a:t>
            </a:r>
            <a:r>
              <a:rPr lang="pt-PT" sz="2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MARAVILHAS  QUE  ELE  </a:t>
            </a: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OPEROU,</a:t>
            </a:r>
          </a:p>
          <a:p>
            <a:pPr>
              <a:spcAft>
                <a:spcPts val="0"/>
              </a:spcAft>
              <a:defRPr/>
            </a:pP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CANTAI </a:t>
            </a:r>
            <a:r>
              <a:rPr lang="pt-PT" sz="2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AO  SENHOR</a:t>
            </a: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,  </a:t>
            </a:r>
            <a:r>
              <a:rPr lang="pt-PT" sz="2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CANTAI !</a:t>
            </a:r>
            <a:endParaRPr lang="pt-PT" sz="24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7763" name="Seta para baixo 10"/>
          <p:cNvSpPr>
            <a:spLocks noChangeArrowheads="1"/>
          </p:cNvSpPr>
          <p:nvPr/>
        </p:nvSpPr>
        <p:spPr bwMode="auto">
          <a:xfrm rot="-1879668">
            <a:off x="6954838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81025" y="1341438"/>
            <a:ext cx="8239125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“Bendito seja Deus, Pai de Nosso Senhor Jesus Cristo,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do alto dos Céus nos abençoou com toda a espécie de bênçãos espirituais em Cristo. N’Ele nos escolheu, antes da criação do mundo, para sermos santos e irrepreensíveis,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caridade, na sua presença.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nos predestinou, conforme a benevolência da sua vontade, a fim de sermos seus filhos adotivos,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Jesus Cristo, para louvor da sua glória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da graça que derramou sobre nós, por seu amado Filho.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Cristo fomos constituídos herdeiros,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termos sido predestinados,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segundo os desígnios d’Aquele que tudo realiza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conforme a decisão da sua vontade,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sermos um hino de louvor da sua glória,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nós que desde o começo esperámos em Cristo”.      (Ef 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7160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 (a)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79912" y="6049962"/>
            <a:ext cx="3060055" cy="3313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47691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54275" name="Line 11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4276" name="Seta para baixo 8"/>
          <p:cNvSpPr>
            <a:spLocks noChangeArrowheads="1"/>
          </p:cNvSpPr>
          <p:nvPr/>
        </p:nvSpPr>
        <p:spPr bwMode="auto">
          <a:xfrm rot="-1879668">
            <a:off x="7519006" y="6166471"/>
            <a:ext cx="246063" cy="282575"/>
          </a:xfrm>
          <a:prstGeom prst="downArrow">
            <a:avLst>
              <a:gd name="adj1" fmla="val 50000"/>
              <a:gd name="adj2" fmla="val 4994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323528" y="1331913"/>
            <a:ext cx="8712968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“Há uma coisa, caríssimos, que não deveis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esquecer: um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dia diante do Senhor é como mil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anos e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mil anos como um dia.</a:t>
            </a:r>
          </a:p>
          <a:p>
            <a:pPr>
              <a:lnSpc>
                <a:spcPts val="2200"/>
              </a:lnSpc>
              <a:defRPr/>
            </a:pP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O Senhor não tardará em cumprir a sua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promessa, como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pensam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alguns. Mas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usa de paciência para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convosco e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não quer que ninguém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pereça, mas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que todos possam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arrepender-se. Entretanto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, o dia do Senhor virá como um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ladrão: nesse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dia, os céus desaparecerão com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fragor, os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elementos dissolver-se-ão nas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chamas e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a terra será consumida com todas as obras que nela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existem. Uma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vez que todas as coisas serão assim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dissolvidas, como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deve ser santa a vossa vida e grande a vossa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piedade, esperando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e apressando a vinda do dia de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Deus, em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que os céus se dissolverão em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chamas e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os elementos se fundirão no ardor do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fogo! Nós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esperamos, segundo a promessa do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Senhor, os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novos céus e a nova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terra, onde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habitará a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justiça. Portanto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, caríssimos, enquanto esperais tudo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isto, empenhai-vos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, sem pecado nem motivo algum de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censura, para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que </a:t>
            </a:r>
            <a:endParaRPr lang="pt-PT" sz="195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Senhor vos encontre na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paz”.                                        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(2 Pe 3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)</a:t>
            </a:r>
            <a:endParaRPr lang="pt-PT" sz="195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03648" y="980728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 (b)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4355976" y="6123101"/>
            <a:ext cx="3096344" cy="2893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5431582" y="878237"/>
            <a:ext cx="331236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sz="14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Quando a Festa </a:t>
            </a:r>
            <a:r>
              <a:rPr lang="pt-PT" sz="14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calhar </a:t>
            </a:r>
            <a:r>
              <a:rPr lang="pt-PT" sz="14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no 2º dom. do </a:t>
            </a:r>
            <a:r>
              <a:rPr lang="pt-PT" sz="1400" b="0" i="1" u="sng" baseline="0" dirty="0" err="1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Adv</a:t>
            </a:r>
            <a:r>
              <a:rPr lang="pt-PT" sz="14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.,  </a:t>
            </a:r>
          </a:p>
          <a:p>
            <a:r>
              <a:rPr lang="pt-PT" sz="14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em vez da anterior, lê-se esta, como 2ª L.</a:t>
            </a:r>
            <a:endParaRPr lang="pt-PT" sz="1400" b="0" i="1" u="sng" baseline="0" dirty="0">
              <a:ln w="12700">
                <a:solidFill>
                  <a:schemeClr val="tx1"/>
                </a:solidFill>
              </a:ln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10" descr="Murillo_immaculate_concept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952" y="2204864"/>
            <a:ext cx="3008432" cy="3859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8338" y="2133601"/>
            <a:ext cx="6484937" cy="2231504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 Ave Maria, gratia plena,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benedicta tu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in mulieribus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»</a:t>
            </a:r>
            <a:endParaRPr lang="pt-PT" sz="40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18789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3714750" y="4581525"/>
            <a:ext cx="42418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( Ave Maria, cheia de graça,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bendita és tu 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entre as mulheres )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11981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050" y="59499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54038" y="1281113"/>
            <a:ext cx="833913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“Naquele tempo, o Anjo Gabriel foi enviado por Deus 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uma cidade da Galileia chamada Nazaré,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uma Virgem desposada com um homem chamado José,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era descendente de David.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nome da Virgem era Maria.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Tendo entrado onde ela estava, disse o Anjo: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«Ave, cheia de graça, o Senhor está contigo».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Ela ficou perturbada com estas palavras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pensava que saudação seria aquela.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Disse-lhe o Anjo: «Não temas, Maria,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encontraste graça diante de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Conceberás e darás à luz um Filho,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quem porás o nome de Jesus.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será grande e chamar-Se-á Filho do Altíssimo. O Senhor Deus Lhe dará o trono de seu pai David; reinará eternamente sobre a casa de Jacob e o seu reinado não terá fim».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2083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1969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508125"/>
            <a:ext cx="6980238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Maria disse ao Anjo: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«Como será isto, se eu não conheço homem?».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Anjo respondeu-lhe: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 Espírito Santo virá sobre ti e a força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 Altíssimo te cobrirá com a sua sombra.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isso o Santo que vai nascer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será chamado Filho de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a tua parenta Isabel concebeu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também um filho na sua velhice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este é o sexto mês daquela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quem chamavam estéril;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a Deus nada é impossível».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Maria disse então: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«Eis a escrava do Senhor;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faça-se em mim segundo a tua palavra»”.  (Lc 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218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55600" y="1989138"/>
            <a:ext cx="8608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à nossa Mãe, a Virgem Imaculada na sua Conceição: que foi modelo de docilidade à Vontade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Deus, e sempre fiel ao Amor e pelo amor.</a:t>
            </a:r>
          </a:p>
          <a:p>
            <a:pPr lvl="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         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Pedimos-lhe esta fidelidade para 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todos os casais: que se amem e respeitem mutuamente...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filhos: que cresçam também em amor e em graça…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todas as mães: sobretudo as que vivem em dificuldades...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todas as mulheres: que exijam respeito no corpo e espírito…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(1):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1763713" y="5013325"/>
            <a:ext cx="6329362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ROGA POR NÓS,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RECORREMOS A TI !</a:t>
            </a:r>
          </a:p>
        </p:txBody>
      </p:sp>
    </p:spTree>
    <p:extLst>
      <p:ext uri="{BB962C8B-B14F-4D97-AF65-F5344CB8AC3E}">
        <p14:creationId xmlns:p14="http://schemas.microsoft.com/office/powerpoint/2010/main" val="12902400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9" descr="http://3.bp.blogspot.com/_-K5n5nTj0kI/SEB2-YSrXAI/AAAAAAAABDI/AeydM7SWh78/S1600-R/Nossasenhora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95115"/>
            <a:ext cx="2579688" cy="3794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4" name="WordArt 11"/>
          <p:cNvSpPr>
            <a:spLocks noChangeArrowheads="1" noChangeShapeType="1" noTextEdit="1"/>
          </p:cNvSpPr>
          <p:nvPr/>
        </p:nvSpPr>
        <p:spPr bwMode="auto">
          <a:xfrm>
            <a:off x="993725" y="3573016"/>
            <a:ext cx="7178675" cy="12241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600"/>
              </a:spcAft>
            </a:pPr>
            <a:r>
              <a:rPr lang="it-I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Britannic Bold"/>
              </a:rPr>
              <a:t>« MATER SALVATORIS, </a:t>
            </a:r>
          </a:p>
          <a:p>
            <a:r>
              <a:rPr lang="it-I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Britannic Bold"/>
              </a:rPr>
              <a:t>ORA PRO NOBIS »</a:t>
            </a:r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Britannic Bold"/>
            </a:endParaRPr>
          </a:p>
        </p:txBody>
      </p:sp>
      <p:sp>
        <p:nvSpPr>
          <p:cNvPr id="122885" name="Line 12"/>
          <p:cNvSpPr>
            <a:spLocks noChangeShapeType="1"/>
          </p:cNvSpPr>
          <p:nvPr/>
        </p:nvSpPr>
        <p:spPr bwMode="auto">
          <a:xfrm>
            <a:off x="2916238" y="1628775"/>
            <a:ext cx="4873625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22887" name="Rectângulo 1"/>
          <p:cNvSpPr>
            <a:spLocks noChangeArrowheads="1"/>
          </p:cNvSpPr>
          <p:nvPr/>
        </p:nvSpPr>
        <p:spPr bwMode="auto">
          <a:xfrm>
            <a:off x="5076056" y="5013176"/>
            <a:ext cx="34385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( Mãe do Salvador, </a:t>
            </a:r>
          </a:p>
          <a:p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  roga por nós 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5012159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(2):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8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2" descr="http://lh6.ggpht.com/_VsL8VkjSZWw/TBF0OREzoBI/AAAAAAAAK_E/tUk5FZOWQtM/Nossa_Senhora_do_Samei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104575"/>
            <a:ext cx="2016323" cy="28082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492875" y="4530725"/>
            <a:ext cx="2376488" cy="1517650"/>
          </a:xfrm>
        </p:spPr>
      </p:pic>
      <p:sp>
        <p:nvSpPr>
          <p:cNvPr id="15367" name="WordArt 15"/>
          <p:cNvSpPr>
            <a:spLocks noChangeArrowheads="1" noChangeShapeType="1" noTextEdit="1"/>
          </p:cNvSpPr>
          <p:nvPr/>
        </p:nvSpPr>
        <p:spPr bwMode="auto">
          <a:xfrm>
            <a:off x="467544" y="692696"/>
            <a:ext cx="8496944" cy="18181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IMACULADA CONCEIÇÃO</a:t>
            </a:r>
          </a:p>
        </p:txBody>
      </p:sp>
      <p:sp>
        <p:nvSpPr>
          <p:cNvPr id="38928" name="Text Box 16"/>
          <p:cNvSpPr txBox="1">
            <a:spLocks noChangeArrowheads="1"/>
          </p:cNvSpPr>
          <p:nvPr/>
        </p:nvSpPr>
        <p:spPr bwMode="auto">
          <a:xfrm>
            <a:off x="428625" y="3133378"/>
            <a:ext cx="6015038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- Conceição… Anunciação… Faça-se!... “INCARNAÇÃO”… 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[3ª L. / Evang.</a:t>
            </a:r>
            <a:r>
              <a:rPr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- </a:t>
            </a:r>
            <a:r>
              <a:rPr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Lc 1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]</a:t>
            </a: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- A promessa de 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um Salvador</a:t>
            </a: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fez-se a pensar em Maria 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Imaculada… 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[1ª L. </a:t>
            </a:r>
            <a:r>
              <a:rPr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Gn 3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]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- Somos “predestinados”, porque somos filhos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“verdadeiros”</a:t>
            </a: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[2ª L. </a:t>
            </a:r>
            <a:r>
              <a:rPr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Ef 1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]</a:t>
            </a:r>
          </a:p>
        </p:txBody>
      </p:sp>
      <p:sp>
        <p:nvSpPr>
          <p:cNvPr id="15369" name="WordArt 18"/>
          <p:cNvSpPr>
            <a:spLocks noChangeArrowheads="1" noChangeShapeType="1" noTextEdit="1"/>
          </p:cNvSpPr>
          <p:nvPr/>
        </p:nvSpPr>
        <p:spPr bwMode="auto">
          <a:xfrm>
            <a:off x="539552" y="2456781"/>
            <a:ext cx="6193631" cy="3961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dirty="0">
                <a:ln w="11430"/>
                <a:solidFill>
                  <a:srgbClr val="66FF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- Solenidade -</a:t>
            </a:r>
          </a:p>
        </p:txBody>
      </p:sp>
      <p:sp>
        <p:nvSpPr>
          <p:cNvPr id="110601" name="WordArt 7"/>
          <p:cNvSpPr>
            <a:spLocks noChangeArrowheads="1" noChangeShapeType="1" noTextEdit="1"/>
          </p:cNvSpPr>
          <p:nvPr/>
        </p:nvSpPr>
        <p:spPr bwMode="auto">
          <a:xfrm>
            <a:off x="7740650" y="5661025"/>
            <a:ext cx="5032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1" name="WordArt 12"/>
          <p:cNvSpPr>
            <a:spLocks noChangeArrowheads="1" noChangeShapeType="1" noTextEdit="1"/>
          </p:cNvSpPr>
          <p:nvPr/>
        </p:nvSpPr>
        <p:spPr bwMode="auto">
          <a:xfrm>
            <a:off x="4428331" y="404664"/>
            <a:ext cx="4319588" cy="288032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dirty="0" smtClean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8 </a:t>
            </a:r>
            <a:r>
              <a:rPr lang="pt-PT" sz="3600" i="1" kern="1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smtClean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dezembro </a:t>
            </a:r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-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2637939" y="5802897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  <p:sp>
        <p:nvSpPr>
          <p:cNvPr id="14" name="WordArt 6"/>
          <p:cNvSpPr>
            <a:spLocks noChangeArrowheads="1" noChangeShapeType="1" noTextEdit="1"/>
          </p:cNvSpPr>
          <p:nvPr/>
        </p:nvSpPr>
        <p:spPr bwMode="auto">
          <a:xfrm>
            <a:off x="7499350" y="4221088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" name="WordArt 7"/>
          <p:cNvSpPr>
            <a:spLocks noChangeArrowheads="1" noChangeShapeType="1" noTextEdit="1"/>
          </p:cNvSpPr>
          <p:nvPr/>
        </p:nvSpPr>
        <p:spPr bwMode="auto">
          <a:xfrm>
            <a:off x="6725039" y="5281582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16" descr="http://1.bp.blogspot.com/_wc7s4eeTGV8/RXnOU0y-1OI/AAAAAAAAAAM/-_un5pUEIBo/s320/Imaculada+Concei%C3%A7%C3%A3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36613"/>
            <a:ext cx="2771205" cy="35321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5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6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99592" y="2899974"/>
            <a:ext cx="8476271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Quão bela és, ó Mãe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Imaculada;</a:t>
            </a:r>
            <a:endParaRPr lang="pt-PT" sz="2400" i="1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vestes </a:t>
            </a: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sol antes que a luz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desponte;</a:t>
            </a:r>
            <a:endParaRPr lang="pt-PT" sz="2400" i="1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calcas </a:t>
            </a: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aos pés a lua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enamorada,</a:t>
            </a:r>
            <a:endParaRPr lang="pt-PT" sz="2400" i="1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estrelas </a:t>
            </a: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mil coroam Tua fronte.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endParaRPr lang="pt-PT" sz="2400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TEU OLHAR, FULGOR DA MADRUGADA,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PAZ E AMOR ENCHE MEU CORAÇÃO.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COM FERVOR, MARIA </a:t>
            </a: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IMACULADA,</a:t>
            </a:r>
            <a:endParaRPr lang="pt-PT" sz="2400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EIS-ME A CANTAR A TUA CONCEIÇÃO.</a:t>
            </a:r>
          </a:p>
        </p:txBody>
      </p:sp>
      <p:sp>
        <p:nvSpPr>
          <p:cNvPr id="125959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25960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3786" y="6151101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4" y="1643063"/>
            <a:ext cx="6463605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65541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5542" name="Line 9"/>
          <p:cNvSpPr>
            <a:spLocks noChangeShapeType="1"/>
          </p:cNvSpPr>
          <p:nvPr/>
        </p:nvSpPr>
        <p:spPr bwMode="auto">
          <a:xfrm>
            <a:off x="1357313" y="1484313"/>
            <a:ext cx="292735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28416" y="1022530"/>
            <a:ext cx="295555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 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5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5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5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5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5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300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6"/>
          <p:cNvSpPr>
            <a:spLocks noChangeShapeType="1"/>
          </p:cNvSpPr>
          <p:nvPr/>
        </p:nvSpPr>
        <p:spPr bwMode="auto">
          <a:xfrm>
            <a:off x="2700338" y="2682875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7"/>
          <p:cNvSpPr>
            <a:spLocks noChangeShapeType="1"/>
          </p:cNvSpPr>
          <p:nvPr/>
        </p:nvSpPr>
        <p:spPr bwMode="auto">
          <a:xfrm>
            <a:off x="3851275" y="4868863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841732">
            <a:off x="1362870" y="3329781"/>
            <a:ext cx="252412" cy="1304925"/>
          </a:xfrm>
          <a:prstGeom prst="lightningBolt">
            <a:avLst/>
          </a:prstGeom>
          <a:solidFill>
            <a:srgbClr val="99CCFF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5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6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2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79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0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2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675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5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598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599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600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601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602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603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6963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963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mas dizei uma palavra e serei salvo. 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Cordeiro de Deus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12" descr="http://3.bp.blogspot.com/_2I3W28_F-B0/SxUL50tUuQI/AAAAAAAATZE/bePU6ltW3uU/s1600/Sta+Maria+1.oC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133600"/>
            <a:ext cx="2876550" cy="3787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47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892175" y="1559074"/>
            <a:ext cx="7743825" cy="4894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TRIGO QUE DEUS SEMEOU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SEIO DE MARIA,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TORNOU-SE, PARA NÓS, PÃO DO CÉU,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NOS DÁ VIDA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SALVAÇÃO ETERNA.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Cantai ao Senhor um cântico novo  	pelas maravilhas que Ele operou. 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 sua mão e o seu santo braço	   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Lhe deram a vitória. 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O Senhor deu a conhecer a salvação, 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revelou aos olhos das nações a Sua justiça.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Recordou-se da Sua bondade e fidelidade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favor da casa de Israel.</a:t>
            </a:r>
          </a:p>
        </p:txBody>
      </p:sp>
      <p:pic>
        <p:nvPicPr>
          <p:cNvPr id="134150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83575" y="5992813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4151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2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558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663" y="1989138"/>
            <a:ext cx="3143250" cy="3590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5171" name="Line 4"/>
          <p:cNvSpPr>
            <a:spLocks noChangeShapeType="1"/>
          </p:cNvSpPr>
          <p:nvPr/>
        </p:nvSpPr>
        <p:spPr bwMode="auto">
          <a:xfrm flipH="1">
            <a:off x="917575" y="1411288"/>
            <a:ext cx="3438525" cy="15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517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987425" y="1568450"/>
            <a:ext cx="7185025" cy="4894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TRIGO QUE DEUS SEMEOU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SEIO DE MARIA,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TORNOU-SE, PARA NÓS, PÃO DO CÉU,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NOS DÁ VIDA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SALVAÇÃO ETERNA. 	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Os confins da terra puderam ver  	a Salvação do nosso Deus.	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Aclamai o Senhor, terra inteira,		exultai de alegria e cantai!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Cantai ao Senhor ao som da cítara,  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som da cítara e da lira!  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som da tuba e da trombeta,  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aclamai o Senhor, nosso Rei!</a:t>
            </a:r>
          </a:p>
        </p:txBody>
      </p:sp>
      <p:pic>
        <p:nvPicPr>
          <p:cNvPr id="135174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0953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15924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6" name="AutoShape 10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5177" name="AutoShape 12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558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://t0.gstatic.com/images?q=tbn:ANd9GcT2wR-ChXsrlwpNzi3ZhQKaPPWkjMHiSiVAMlG1-uw0fklCpj-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688" y="333375"/>
            <a:ext cx="3538537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4694238"/>
            <a:ext cx="2233613" cy="161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996" name="Picture 4" descr="http://1.bp.blogspot.com/_DBAQEjRkqns/Sf5IrNL00FI/AAAAAAAAAa8/7vyDBBpIWDk/s400/imaculada+murillo2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4319588"/>
            <a:ext cx="1541462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7" name="Picture 2" descr="http://2.bp.blogspot.com/_QxWS6OcKaaQ/TQEf1gHQ6-I/AAAAAAAAA1Q/-LfUCVvHHTk/s1600/Imaculada+Concei%25C3%25A7%25C3%25A3o+de+Mari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404813"/>
            <a:ext cx="2374900" cy="370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8" name="Picture 10" descr="http://mesadepalavras.files.wordpress.com/2009/12/bobheu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141663"/>
            <a:ext cx="2336800" cy="30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38" y="484188"/>
            <a:ext cx="1933575" cy="258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5000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85001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306907">
            <a:off x="317780" y="2360191"/>
            <a:ext cx="8849175" cy="24776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Estava já anunciado “no princípio da Criação”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[«Ela esmagará a cabeça da “cobra”»]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... E, no mesmo instante em que Maria foi concebida sem pecado 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(«Conceição Imaculada»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), deu início o Mistério da “Incarnação” de Deus…</a:t>
            </a:r>
          </a:p>
        </p:txBody>
      </p:sp>
    </p:spTree>
    <p:extLst>
      <p:ext uri="{BB962C8B-B14F-4D97-AF65-F5344CB8AC3E}">
        <p14:creationId xmlns:p14="http://schemas.microsoft.com/office/powerpoint/2010/main" val="22376870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628775"/>
            <a:ext cx="6265862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09575" y="1772816"/>
            <a:ext cx="8554913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Acabamos esta Eucaristia em atitude de gratidão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de louvor a Nossa Senhora da Conceição Imaculada, 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todos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os Títulos e Invocações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lhe são atribuídos, como Mãe de Deus e nossa Mãe: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 és a glória de Jerusalém;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 alegria de todas as mães, beleza de todas as mulheres... 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 és a glória de Jerusalém;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honra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 glória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 nosso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povo, a Igreja universal...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 és a Mãe do Criador e Salvador;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Mãe de todos os homens…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 és a Rainha dos Anjos e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Santos; de todos os Fiéis;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Rainha do Céu e Terra, a Rainha da Paz...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787688" y="5724545"/>
            <a:ext cx="77447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ÉS </a:t>
            </a: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ALEGRIA DO NOSSO POVO !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659063"/>
            <a:ext cx="3860800" cy="2570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721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628775"/>
            <a:ext cx="6265862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850900" y="1652588"/>
            <a:ext cx="7994650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«SALVE MATER MISERICORDIAE,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DEI ET MATER VENIAE,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SPEI ET MATER GRATIAE,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PLENA SANCTAE LAETITIAE. O MARIA!»</a:t>
            </a:r>
          </a:p>
          <a:p>
            <a:pPr>
              <a:defRPr/>
            </a:pP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Salve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decus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humani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generis,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salve Virgo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dignior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ceteris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quae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virgines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omnes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transgrederis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et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altius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sedes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superis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O Maria!</a:t>
            </a:r>
          </a:p>
          <a:p>
            <a:pPr lvl="1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Salve, honra do género humano,</a:t>
            </a:r>
          </a:p>
          <a:p>
            <a:pPr lvl="1"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salve, ó a mais digna das virgens,</a:t>
            </a:r>
          </a:p>
          <a:p>
            <a:pPr lvl="1"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que a todas as virgens excedes,</a:t>
            </a:r>
          </a:p>
          <a:p>
            <a:pPr lvl="1"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que te sentas no mais alto dos céus. Ó Maria!)</a:t>
            </a: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7224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27905" y="6051550"/>
            <a:ext cx="26511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10" descr="EM DEFESA DA VI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863" y="1989138"/>
            <a:ext cx="2178050" cy="3560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50900" y="1619250"/>
            <a:ext cx="6242050" cy="952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850900" y="1652588"/>
            <a:ext cx="7994650" cy="4892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«SALVE MATER MISERICORDIAE,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DEI ET MATER VENIAE,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SPEI ET MATER GRATIAE,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PLENA SANCTAE LAETITIAE. O MARIA!»</a:t>
            </a:r>
          </a:p>
          <a:p>
            <a:pPr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“Esto,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nostrum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solatium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nostrum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esto, tu Virgo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gaudium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et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nos tandem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hoc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exsilium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laetos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junge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choris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i="1" baseline="0" dirty="0" err="1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coelestium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O Maria!”</a:t>
            </a:r>
          </a:p>
          <a:p>
            <a:pPr lvl="3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( </a:t>
            </a: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Sê, ó Mãe, a nossa consolação;</a:t>
            </a:r>
          </a:p>
          <a:p>
            <a:pPr lvl="3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sê, ó Virgem, a nossa alegria;</a:t>
            </a:r>
          </a:p>
          <a:p>
            <a:pPr lvl="3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depois deste exílio, reúne-nos</a:t>
            </a:r>
          </a:p>
          <a:p>
            <a:pPr lvl="3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na alegria dos coros celestes. Ó Maria! )</a:t>
            </a:r>
          </a:p>
        </p:txBody>
      </p:sp>
      <p:pic>
        <p:nvPicPr>
          <p:cNvPr id="138246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175" y="140970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(2)b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7" descr="http://bsdehonbrasil.files.wordpress.com/2011/05/virgem_mari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501" y="795921"/>
            <a:ext cx="3603401" cy="4466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916237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83568" y="1528331"/>
            <a:ext cx="8137525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 </a:t>
            </a: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Salve, </a:t>
            </a: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nobre Padroeira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do povo Teu protegido,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entre todos escolhido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para o povo do Senhor.</a:t>
            </a:r>
          </a:p>
          <a:p>
            <a:pPr lvl="1">
              <a:spcAft>
                <a:spcPts val="0"/>
              </a:spcAft>
              <a:defRPr/>
            </a:pPr>
            <a:endParaRPr lang="pt-PT" sz="25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GLÓRIA DA NOSSA TERRA,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TENS SALVADO MIL VEZES,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ENQUANTO HOUVER PORTUGUESES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SERÁS O SEU AMOR!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ENQUANTO HOUVER PORTUGUESES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SERÁS O SEU AMOR!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SEU AMOR!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539552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://t0.gstatic.com/images?q=tbn:ANd9GcT2wR-ChXsrlwpNzi3ZhQKaPPWkjMHiSiVAMlG1-uw0fklCpj-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688" y="333375"/>
            <a:ext cx="3538537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4694238"/>
            <a:ext cx="2233613" cy="161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996" name="Picture 4" descr="http://1.bp.blogspot.com/_DBAQEjRkqns/Sf5IrNL00FI/AAAAAAAAAa8/7vyDBBpIWDk/s400/imaculada+murillo2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4319588"/>
            <a:ext cx="1541462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7" name="Picture 2" descr="http://2.bp.blogspot.com/_QxWS6OcKaaQ/TQEf1gHQ6-I/AAAAAAAAA1Q/-LfUCVvHHTk/s1600/Imaculada+Concei%25C3%25A7%25C3%25A3o+de+Mari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404813"/>
            <a:ext cx="2374900" cy="370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8" name="Picture 10" descr="http://mesadepalavras.files.wordpress.com/2009/12/bobheu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141663"/>
            <a:ext cx="2336800" cy="30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38" y="484188"/>
            <a:ext cx="1933575" cy="258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5000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85001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306907">
            <a:off x="317780" y="2360191"/>
            <a:ext cx="8849175" cy="24776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Estava já anunciado “no princípio da Criação”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[«Ela esmagará a cabeça da “cobra”»]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... E, no mesmo instante em que Maria foi concebida sem pecado 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(«Conceição Imaculada»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), deu início o Mistério da “Incarnação” de Deus…</a:t>
            </a: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436096" y="5578813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6250992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12" descr="http://t1.gstatic.com/images?q=tbn:ANd9GcQYJOoEKS5kMRuYKxhZsgaRGnLbYHTjJ0u4aVsHoLa-Josq6Ek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114425"/>
            <a:ext cx="2876550" cy="3975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611188" y="2420888"/>
            <a:ext cx="7201172" cy="35394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UM CÂNTICO NOVO: 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FEZ MARAVILHAS!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AO NOSSO DEUS, </a:t>
            </a:r>
          </a:p>
          <a:p>
            <a:pPr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CANTAI!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</a:t>
            </a:r>
            <a:r>
              <a:rPr lang="pt-PT" sz="20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Salve, ó Maria, cheia de graça, </a:t>
            </a:r>
            <a:b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o Senhor está contigo!</a:t>
            </a:r>
            <a:b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Bendita és tu entre as mulheres! 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971600" y="1196752"/>
            <a:ext cx="313200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0" y="549275"/>
            <a:ext cx="4303713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1071563" y="928688"/>
            <a:ext cx="7677150" cy="548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lnSpc>
                <a:spcPct val="90000"/>
              </a:lnSpc>
              <a:defRPr/>
            </a:pPr>
            <a:r>
              <a:rPr kumimoji="0" lang="pt-PT" b="0" baseline="0" dirty="0">
                <a:latin typeface="Arial" charset="0"/>
              </a:rPr>
              <a:t>                                 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[</a:t>
            </a:r>
            <a:r>
              <a:rPr kumimoji="0" lang="pt-PT" sz="2000" b="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 </a:t>
            </a:r>
            <a:r>
              <a:rPr kumimoji="0" lang="pt-PT" sz="2000" i="1" baseline="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2ª  VELA</a:t>
            </a:r>
            <a:r>
              <a:rPr kumimoji="0" lang="pt-PT" sz="2000" b="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</a:p>
          <a:p>
            <a:pPr algn="l">
              <a:lnSpc>
                <a:spcPct val="90000"/>
              </a:lnSpc>
              <a:defRPr/>
            </a:pPr>
            <a:endParaRPr kumimoji="0" lang="pt-PT" sz="2000" b="0" i="1" baseline="0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profetas mantinham acesa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esperança de Israel.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Em memória de João Batista 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 de todos os profetas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que nos convidaram a preparar 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os caminhos da tua vinda,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nós acendemos hoje estas </a:t>
            </a:r>
            <a:r>
              <a:rPr kumimoji="0" lang="pt-PT" sz="2400" u="sng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duas velas</a:t>
            </a: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Já se nota a mudança.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Já floresce o deserto.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humanidade emociona-se diante de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 que vem morar connosco.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Que cada um de nós, Senhor,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te abra a sua vida para que possas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endireitar os nossos caminhos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 manter acesa a esperança.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 depressa, Senhor! </a:t>
            </a:r>
          </a:p>
        </p:txBody>
      </p:sp>
      <p:sp>
        <p:nvSpPr>
          <p:cNvPr id="49156" name="Line 5"/>
          <p:cNvSpPr>
            <a:spLocks noChangeShapeType="1"/>
          </p:cNvSpPr>
          <p:nvPr/>
        </p:nvSpPr>
        <p:spPr bwMode="auto">
          <a:xfrm flipV="1">
            <a:off x="1908175" y="981075"/>
            <a:ext cx="4032250" cy="1588"/>
          </a:xfrm>
          <a:prstGeom prst="line">
            <a:avLst/>
          </a:pr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 b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286" y="598785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1908175" y="549275"/>
            <a:ext cx="40322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(Oração Inicial)</a:t>
            </a:r>
          </a:p>
        </p:txBody>
      </p:sp>
      <p:sp>
        <p:nvSpPr>
          <p:cNvPr id="8" name="CaixaDeTexto 7"/>
          <p:cNvSpPr txBox="1"/>
          <p:nvPr/>
        </p:nvSpPr>
        <p:spPr>
          <a:xfrm rot="19693824">
            <a:off x="-71699" y="857835"/>
            <a:ext cx="202844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sz="16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Quando a Festa</a:t>
            </a:r>
            <a:r>
              <a:rPr lang="pt-PT" sz="1600" b="0" i="1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pt-PT" sz="16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calhar </a:t>
            </a:r>
            <a:r>
              <a:rPr lang="pt-PT" sz="16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no 2º domingo</a:t>
            </a:r>
            <a:r>
              <a:rPr lang="pt-PT" sz="1600" b="0" i="1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pt-PT" sz="16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do Advento</a:t>
            </a:r>
            <a:endParaRPr lang="pt-PT" sz="1600" b="0" i="1" baseline="0" dirty="0">
              <a:ln w="12700">
                <a:solidFill>
                  <a:schemeClr val="tx1"/>
                </a:solidFill>
              </a:ln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  <p:extLst>
      <p:ext uri="{BB962C8B-B14F-4D97-AF65-F5344CB8AC3E}">
        <p14:creationId xmlns:p14="http://schemas.microsoft.com/office/powerpoint/2010/main" val="3829273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6752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11571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91263" y="60452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81063" y="1484313"/>
            <a:ext cx="6931025" cy="4402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“Depois de Adão ter comido da árvore,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Deus chamou-o e disse-lhe: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«Onde estás?». Ele respondeu: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«Ouvi o rumor dos vossos passos no jardim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e, como estava nu, tive medo e escondi-me».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 Deus: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«Quem te deu a conhecer que estavas nu?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Terias tu comido dessa árvore,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 qual te proibira comer?».  Adão respondeu: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 mulher que me destes por companheira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deu-me do fruto da árvore e eu comi».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Deus perguntou à mulher: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«Que fizeste?»  E a mulher respondeu: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 serpente enganou-me e eu comi».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17261</TotalTime>
  <Words>2224</Words>
  <Application>Microsoft Office PowerPoint</Application>
  <PresentationFormat>Apresentação no Ecrã (4:3)</PresentationFormat>
  <Paragraphs>372</Paragraphs>
  <Slides>34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34</vt:i4>
      </vt:variant>
    </vt:vector>
  </HeadingPairs>
  <TitlesOfParts>
    <vt:vector size="52" baseType="lpstr">
      <vt:lpstr>Arial</vt:lpstr>
      <vt:lpstr>Arial Black</vt:lpstr>
      <vt:lpstr>Arial Rounded MT Bold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7_Modelo de apresentação predefinido</vt:lpstr>
      <vt:lpstr>8_Modelo de apresentação predefinido</vt:lpstr>
      <vt:lpstr>9_Modelo de apresentação predefinido</vt:lpstr>
      <vt:lpstr>6_Modelo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1349</cp:revision>
  <dcterms:created xsi:type="dcterms:W3CDTF">2006-05-02T09:35:59Z</dcterms:created>
  <dcterms:modified xsi:type="dcterms:W3CDTF">2014-11-19T11:43:44Z</dcterms:modified>
</cp:coreProperties>
</file>