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9196" r:id="rId2"/>
    <p:sldMasterId id="2147489545" r:id="rId3"/>
    <p:sldMasterId id="2147489680" r:id="rId4"/>
    <p:sldMasterId id="2147489915" r:id="rId5"/>
    <p:sldMasterId id="2147490431" r:id="rId6"/>
    <p:sldMasterId id="2147490444" r:id="rId7"/>
    <p:sldMasterId id="2147490509" r:id="rId8"/>
  </p:sldMasterIdLst>
  <p:notesMasterIdLst>
    <p:notesMasterId r:id="rId38"/>
  </p:notesMasterIdLst>
  <p:sldIdLst>
    <p:sldId id="419" r:id="rId9"/>
    <p:sldId id="281" r:id="rId10"/>
    <p:sldId id="413" r:id="rId11"/>
    <p:sldId id="353" r:id="rId12"/>
    <p:sldId id="388" r:id="rId13"/>
    <p:sldId id="385" r:id="rId14"/>
    <p:sldId id="421" r:id="rId15"/>
    <p:sldId id="403" r:id="rId16"/>
    <p:sldId id="414" r:id="rId17"/>
    <p:sldId id="363" r:id="rId18"/>
    <p:sldId id="354" r:id="rId19"/>
    <p:sldId id="384" r:id="rId20"/>
    <p:sldId id="415" r:id="rId21"/>
    <p:sldId id="386" r:id="rId22"/>
    <p:sldId id="335" r:id="rId23"/>
    <p:sldId id="422" r:id="rId24"/>
    <p:sldId id="342" r:id="rId25"/>
    <p:sldId id="389" r:id="rId26"/>
    <p:sldId id="390" r:id="rId27"/>
    <p:sldId id="400" r:id="rId28"/>
    <p:sldId id="417" r:id="rId29"/>
    <p:sldId id="397" r:id="rId30"/>
    <p:sldId id="391" r:id="rId31"/>
    <p:sldId id="401" r:id="rId32"/>
    <p:sldId id="375" r:id="rId33"/>
    <p:sldId id="411" r:id="rId34"/>
    <p:sldId id="364" r:id="rId35"/>
    <p:sldId id="377" r:id="rId36"/>
    <p:sldId id="420" r:id="rId37"/>
  </p:sldIdLst>
  <p:sldSz cx="9144000" cy="6858000" type="screen4x3"/>
  <p:notesSz cx="6858000" cy="9144000"/>
  <p:defaultTextStyle>
    <a:defPPr>
      <a:defRPr lang="pt-PT"/>
    </a:defPPr>
    <a:lvl1pPr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FFFFFF"/>
    <a:srgbClr val="F8F8F8"/>
    <a:srgbClr val="CCFFCC"/>
    <a:srgbClr val="00FF00"/>
    <a:srgbClr val="66FF33"/>
    <a:srgbClr val="99FF33"/>
    <a:srgbClr val="000000"/>
    <a:srgbClr val="CCFFFF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507" autoAdjust="0"/>
    <p:restoredTop sz="94628" autoAdjust="0"/>
  </p:normalViewPr>
  <p:slideViewPr>
    <p:cSldViewPr>
      <p:cViewPr varScale="1">
        <p:scale>
          <a:sx n="97" d="100"/>
          <a:sy n="97" d="100"/>
        </p:scale>
        <p:origin x="72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9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34" Type="http://schemas.openxmlformats.org/officeDocument/2006/relationships/slide" Target="slides/slide26.xml"/><Relationship Id="rId42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slide" Target="slides/slide25.xml"/><Relationship Id="rId38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slide" Target="slides/slide21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slide" Target="slides/slide24.xml"/><Relationship Id="rId37" Type="http://schemas.openxmlformats.org/officeDocument/2006/relationships/slide" Target="slides/slide29.xml"/><Relationship Id="rId40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slide" Target="slides/slide28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slide" Target="slides/slide2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slide" Target="slides/slide2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DF2F022A-60AF-4ADD-A0DA-26AF9D094108}" type="datetimeFigureOut">
              <a:rPr lang="pt-PT"/>
              <a:pPr>
                <a:defRPr/>
              </a:pPr>
              <a:t>20/11/2014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E66B76F2-9DF9-444A-95BB-799A162F918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094189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885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dirty="0" smtClean="0"/>
          </a:p>
        </p:txBody>
      </p:sp>
      <p:sp>
        <p:nvSpPr>
          <p:cNvPr id="7885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E7181CE-DA83-40AB-9982-6BDC2648F411}" type="slidenum">
              <a:rPr lang="pt-PT" sz="1200" smtClean="0"/>
              <a:pPr eaLnBrk="1" hangingPunct="1"/>
              <a:t>2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8228244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349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dirty="0" smtClean="0"/>
          </a:p>
        </p:txBody>
      </p:sp>
      <p:sp>
        <p:nvSpPr>
          <p:cNvPr id="6349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487EF165-CBD7-4031-9385-2FE152267328}" type="slidenum">
              <a:rPr lang="pt-PT" sz="1200" smtClean="0">
                <a:solidFill>
                  <a:srgbClr val="000000"/>
                </a:solidFill>
              </a:rPr>
              <a:pPr eaLnBrk="1" hangingPunct="1"/>
              <a:t>3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17134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88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2288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55386F22-776C-4D9D-ABBE-7EDB20699F87}" type="slidenum">
              <a:rPr lang="pt-PT" sz="1200" smtClean="0">
                <a:solidFill>
                  <a:prstClr val="black"/>
                </a:solidFill>
              </a:rPr>
              <a:pPr eaLnBrk="1" hangingPunct="1"/>
              <a:t>24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69946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397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8397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2E961C7-23BB-4F7D-A8D8-D4E7B77EB34E}" type="slidenum">
              <a:rPr lang="pt-PT" sz="1200" smtClean="0">
                <a:solidFill>
                  <a:srgbClr val="000000"/>
                </a:solidFill>
              </a:rPr>
              <a:pPr eaLnBrk="1" hangingPunct="1"/>
              <a:t>25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85008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397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8397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2E961C7-23BB-4F7D-A8D8-D4E7B77EB34E}" type="slidenum">
              <a:rPr lang="pt-PT" sz="1200" smtClean="0">
                <a:solidFill>
                  <a:srgbClr val="000000"/>
                </a:solidFill>
              </a:rPr>
              <a:pPr eaLnBrk="1" hangingPunct="1"/>
              <a:t>26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04498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601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8602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E75FD736-43B9-4EC0-BCEB-C7AD98CD2EA8}" type="slidenum">
              <a:rPr lang="pt-PT" sz="1200" smtClean="0">
                <a:solidFill>
                  <a:srgbClr val="000000"/>
                </a:solidFill>
              </a:rPr>
              <a:pPr eaLnBrk="1" hangingPunct="1"/>
              <a:t>27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7713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806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8806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94C4D37E-796B-40D3-BE15-776FB6E2E6AF}" type="slidenum">
              <a:rPr lang="pt-PT" sz="1200" smtClean="0">
                <a:solidFill>
                  <a:srgbClr val="000000"/>
                </a:solidFill>
              </a:rPr>
              <a:pPr eaLnBrk="1" hangingPunct="1"/>
              <a:t>28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72501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349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dirty="0" smtClean="0"/>
          </a:p>
        </p:txBody>
      </p:sp>
      <p:sp>
        <p:nvSpPr>
          <p:cNvPr id="6349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487EF165-CBD7-4031-9385-2FE152267328}" type="slidenum">
              <a:rPr lang="pt-PT" sz="1200" smtClean="0">
                <a:solidFill>
                  <a:srgbClr val="000000"/>
                </a:solidFill>
              </a:rPr>
              <a:pPr eaLnBrk="1" hangingPunct="1"/>
              <a:t>29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36522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F6509-6AFC-4EFE-94DD-0ACB8CF73E6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3214675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385EF-C74C-47EB-B266-1337D8E4A25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57186650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7DD7E-BF6B-49F6-A7EA-75081123CDA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84828040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60239-6DDE-44E9-9AAC-0B0E09EA930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93225868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1EB1393-B3C0-4FFA-A9E6-E12B536A70D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5775979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DB8080E-2E7F-4027-9AFF-C9FA963C390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5068408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EAEC8B6-0C57-46BC-B010-818D181F3A4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0945228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491B5C9-1C16-4F29-9A6A-073DBD6324C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81190563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DB65F9-7D12-498B-BECD-C673C0A8C05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72765545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538D2A3-C8C3-4D29-A576-8E79B9D8D2B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92545766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8A1DBF0-3FBF-4458-8A29-1D357ED992F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24733662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906A69-D0FB-40F9-84B7-A56659474D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21571083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8794640-1914-47E6-937D-33CB448052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22162799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CABCDEA-861B-48CA-98D3-246C1443E70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36205350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4E95D27-1BAF-4A84-8A12-7A22D615A7A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62923353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E603E85-8F42-45B5-AC76-E0729AD98BD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41777187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259E19F-58DD-43AE-9B6C-20AA0C3862A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7770097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1389C7-EF18-42E9-8C7A-1C94C00C7D5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2171203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25ACE3-97E2-4234-9DDC-09CF0A02D0B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95784522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06172D-6805-4285-B49B-A18EF810538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23321643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5E365C-A35F-4E4C-BF58-F7D7F9C9F34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87220310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EB44F8-E0BC-419E-9758-DBBF3EC8C1A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02775528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923D57-FAAD-457B-81D0-98ED4E21A49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66677426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5FDA32-9FE5-4E46-9225-B271D1390BF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24109872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82F777-9BC0-4FA7-AD88-ADDE1964B3D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68188692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4F36BA-5640-485B-9F27-7C7B85210AF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86631429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EE1258-0DD8-4BC4-B905-48F9FF6E671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55526579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33C708-E783-4297-8C16-E780E9C29E9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86543778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8C6EFE-97F6-4870-8AD9-DCF9CD4CCCF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85055622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ACA3CD-C2D0-4042-85FE-8083FC4D70E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221994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3ACCEE-2545-4D55-8FE0-0F073CD916D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0234718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EFCC37-4D04-4192-A904-5F120AEA29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83213476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7B3005-7D9B-4A5B-9CD9-3BCCBB9A110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0642829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39BFDC-105C-4A06-B781-78C02CEC9F7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73004496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8C164B-A186-41E2-94CC-89D6CFBE69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03615473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EB4D8E-2A1C-4E1E-9824-A6D052716B0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36812968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366425-996A-41FB-A943-9BAD84FD060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5650954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512913-3A86-4F82-A7F3-36908974E00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26769277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183FF8-53EA-4D3C-97F9-2412DF191ED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04866915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1D80AF-9D02-451B-804F-3EFBD658F11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99001433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02E5C5-F9A3-443D-BA50-8D447D999C1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58247761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B055DB-632C-403C-BDA2-2B8F8ED5AB3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18139031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EF418D-DB93-42DE-8AD4-E5AA0E0CA5D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08016066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E381E9-F5FA-4219-8151-F5D5EA6E069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9449227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AE3DE-C56E-413C-92A7-F6F0D2D314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44795793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EB6B42-9857-4E84-9A96-56E024E49BE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90690982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4B44F-9308-4159-B56E-42BD9B02152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17964389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D92AE8-592C-49D9-B69B-2D19DB38A44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52032019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3B9E5C-B1F8-41D3-9C78-88942DFEB77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54252138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CBF855-5A90-4A32-AE0C-B266E1F3B93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60957691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376728-D8CF-4E30-9363-A5CC8098B6F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54307001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9C3D90-346C-403A-9034-DF59EAC22BC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26203346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9B60C2-4ADE-4F07-8989-3AF73CE714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77442562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5DD942-C385-42BC-8A8B-DB17176E115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59620198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696CA4-C34D-4E76-9732-88F5C4AB7BF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89524962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5F8570-6622-42B5-9F30-97D30C37DF3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46560443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E5D824-2D91-484D-A16D-963399C0924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83447664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D0C1765-FF7D-4BDF-809E-CF89076F5A6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3749664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B5ADA9B-D782-4702-9448-5B37849700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29789759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A2BCCA3-5F8D-492C-A691-B7F678F7074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82813652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00B0DA4-579F-4307-A0D2-F8F627897F7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17421330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A47E4EC-30BD-4004-AC75-2E6A1BE5495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08312781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E846383-1CD0-473D-820F-D32D360BBA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50555662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7A25281-74A7-4595-8FF0-EE84640B964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62485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94611B8-915A-4673-8AA5-78BA01E37F1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1525577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10937B5-0FAF-4269-8342-828C59AAAA3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41351277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71D36-2E04-48A1-BCB6-0CEE6644C72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67253759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DAD24DE-612F-4803-B9B8-0EC1F78D6E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02090303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74E2FDE-5ACF-4EA0-B1F7-5C027C80F2C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58319398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162393F-01F7-4D3A-81FB-2504D909812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79310112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5C9E718-EB0B-4421-903D-8C897A847BF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6923250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208B2C4-7F60-40CB-808A-205C38DB02B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67633915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1901091-BE89-478A-81E3-F64F70A2DB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87962272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FB91FCA-6A2B-4354-9732-FC4EF4E2AAA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86225217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1A75ACE-CB9A-4F38-857A-5DFFFDD1D6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40351799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D0CE3A7-5308-42B1-A5DE-DD50962F4EF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24342979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9D8186D-BDA2-4A09-87B0-713B2C875EF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5431417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96EEB-07FF-4DA6-97B7-5EA0892CCFD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91724759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BF4F6F9-9039-40CA-8120-07A1CAF14C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78167591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943454C-2E1B-4323-9FCB-5D21FE14D54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73161300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44E8992-EC3C-4C8B-AAD4-310D67345AD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70223581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E5D8FA6-43C0-4900-94B0-C03BBA71103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7449782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A8123E7-106D-4B29-ABFB-583A9722772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95783152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B1AFD-348F-41B6-8559-696F1414ADD8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996013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B7D707-95D1-41F7-8D3C-3498D30E4B91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3060967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9BEDBB-B313-4B07-AF1A-418FFD9E12B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4174479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A8FF7C-4666-43ED-96ED-836A3866A39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361482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F5B701-5B29-415B-8AD6-5ECF269670E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9999046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65CDD-A33E-4076-A308-6DFC649BE05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21878562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073B15-FA13-4175-9A67-5C5B15A9BFCA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1253219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D0E1A0-1F79-495A-A467-C5F397C1E6D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1770290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FF1BD3-E546-4173-AB1E-019415136070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7435865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533CB4-68C8-4A23-A36C-FE5C371E79E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8519295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A3FAFA-AA49-4B02-B011-ACC25A56032D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1783479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7E65C4-128B-4043-B76E-3D5DA813B806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7678797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8EFB56-E15F-4FC9-A078-1AA7F6AB459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1919940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C3D0EEE7-2FAA-4D14-8AD8-F67648FBA60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380" r:id="rId1"/>
    <p:sldLayoutId id="2147490381" r:id="rId2"/>
    <p:sldLayoutId id="2147490382" r:id="rId3"/>
    <p:sldLayoutId id="2147490383" r:id="rId4"/>
    <p:sldLayoutId id="2147490384" r:id="rId5"/>
    <p:sldLayoutId id="2147490385" r:id="rId6"/>
    <p:sldLayoutId id="2147490386" r:id="rId7"/>
    <p:sldLayoutId id="2147490387" r:id="rId8"/>
    <p:sldLayoutId id="2147490388" r:id="rId9"/>
    <p:sldLayoutId id="2147490389" r:id="rId10"/>
    <p:sldLayoutId id="2147490390" r:id="rId11"/>
    <p:sldLayoutId id="214749039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F7A91A5-1CE3-40EB-A862-DA3CA2BB411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392" r:id="rId1"/>
    <p:sldLayoutId id="2147490393" r:id="rId2"/>
    <p:sldLayoutId id="2147490394" r:id="rId3"/>
    <p:sldLayoutId id="2147490395" r:id="rId4"/>
    <p:sldLayoutId id="2147490396" r:id="rId5"/>
    <p:sldLayoutId id="2147490397" r:id="rId6"/>
    <p:sldLayoutId id="2147490398" r:id="rId7"/>
    <p:sldLayoutId id="2147490399" r:id="rId8"/>
    <p:sldLayoutId id="2147490400" r:id="rId9"/>
    <p:sldLayoutId id="2147490401" r:id="rId10"/>
    <p:sldLayoutId id="2147490402" r:id="rId11"/>
    <p:sldLayoutId id="214749040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BA436696-7985-443A-9D75-088F4B0782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404" r:id="rId1"/>
    <p:sldLayoutId id="2147490358" r:id="rId2"/>
    <p:sldLayoutId id="2147490359" r:id="rId3"/>
    <p:sldLayoutId id="2147490360" r:id="rId4"/>
    <p:sldLayoutId id="2147490361" r:id="rId5"/>
    <p:sldLayoutId id="2147490362" r:id="rId6"/>
    <p:sldLayoutId id="2147490363" r:id="rId7"/>
    <p:sldLayoutId id="2147490364" r:id="rId8"/>
    <p:sldLayoutId id="2147490365" r:id="rId9"/>
    <p:sldLayoutId id="2147490366" r:id="rId10"/>
    <p:sldLayoutId id="2147490367" r:id="rId11"/>
    <p:sldLayoutId id="214749036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13E30711-EDD6-4D32-A9BD-51ACC69665A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405" r:id="rId1"/>
    <p:sldLayoutId id="2147490369" r:id="rId2"/>
    <p:sldLayoutId id="2147490370" r:id="rId3"/>
    <p:sldLayoutId id="2147490371" r:id="rId4"/>
    <p:sldLayoutId id="2147490372" r:id="rId5"/>
    <p:sldLayoutId id="2147490373" r:id="rId6"/>
    <p:sldLayoutId id="2147490374" r:id="rId7"/>
    <p:sldLayoutId id="2147490375" r:id="rId8"/>
    <p:sldLayoutId id="2147490376" r:id="rId9"/>
    <p:sldLayoutId id="2147490377" r:id="rId10"/>
    <p:sldLayoutId id="2147490378" r:id="rId11"/>
    <p:sldLayoutId id="214749037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D52E36FD-1CF5-4F59-BC08-FA1FD47EDF1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406" r:id="rId1"/>
    <p:sldLayoutId id="2147490407" r:id="rId2"/>
    <p:sldLayoutId id="2147490408" r:id="rId3"/>
    <p:sldLayoutId id="2147490409" r:id="rId4"/>
    <p:sldLayoutId id="2147490410" r:id="rId5"/>
    <p:sldLayoutId id="2147490411" r:id="rId6"/>
    <p:sldLayoutId id="2147490412" r:id="rId7"/>
    <p:sldLayoutId id="2147490413" r:id="rId8"/>
    <p:sldLayoutId id="2147490414" r:id="rId9"/>
    <p:sldLayoutId id="2147490415" r:id="rId10"/>
    <p:sldLayoutId id="2147490416" r:id="rId11"/>
    <p:sldLayoutId id="214749041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CE09C1B-0FC0-4C66-8473-D4F37A66884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3151024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0432" r:id="rId1"/>
    <p:sldLayoutId id="2147490433" r:id="rId2"/>
    <p:sldLayoutId id="2147490434" r:id="rId3"/>
    <p:sldLayoutId id="2147490435" r:id="rId4"/>
    <p:sldLayoutId id="2147490436" r:id="rId5"/>
    <p:sldLayoutId id="2147490437" r:id="rId6"/>
    <p:sldLayoutId id="2147490438" r:id="rId7"/>
    <p:sldLayoutId id="2147490439" r:id="rId8"/>
    <p:sldLayoutId id="2147490440" r:id="rId9"/>
    <p:sldLayoutId id="2147490441" r:id="rId10"/>
    <p:sldLayoutId id="2147490442" r:id="rId11"/>
    <p:sldLayoutId id="214749044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BCFDA61-33BC-40ED-8630-8B8844419C1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21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1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21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1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0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820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820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0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46490716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0445" r:id="rId1"/>
    <p:sldLayoutId id="2147490446" r:id="rId2"/>
    <p:sldLayoutId id="2147490447" r:id="rId3"/>
    <p:sldLayoutId id="2147490448" r:id="rId4"/>
    <p:sldLayoutId id="2147490449" r:id="rId5"/>
    <p:sldLayoutId id="2147490450" r:id="rId6"/>
    <p:sldLayoutId id="2147490451" r:id="rId7"/>
    <p:sldLayoutId id="2147490452" r:id="rId8"/>
    <p:sldLayoutId id="2147490453" r:id="rId9"/>
    <p:sldLayoutId id="2147490454" r:id="rId10"/>
    <p:sldLayoutId id="2147490455" r:id="rId11"/>
    <p:sldLayoutId id="214749045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B6E6877-2294-45CC-890E-5A61D791143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89461489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0510" r:id="rId1"/>
    <p:sldLayoutId id="2147490511" r:id="rId2"/>
    <p:sldLayoutId id="2147490512" r:id="rId3"/>
    <p:sldLayoutId id="2147490513" r:id="rId4"/>
    <p:sldLayoutId id="2147490514" r:id="rId5"/>
    <p:sldLayoutId id="2147490515" r:id="rId6"/>
    <p:sldLayoutId id="2147490516" r:id="rId7"/>
    <p:sldLayoutId id="2147490517" r:id="rId8"/>
    <p:sldLayoutId id="2147490518" r:id="rId9"/>
    <p:sldLayoutId id="2147490519" r:id="rId10"/>
    <p:sldLayoutId id="2147490520" r:id="rId11"/>
    <p:sldLayoutId id="214749052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6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2.xml"/><Relationship Id="rId4" Type="http://schemas.openxmlformats.org/officeDocument/2006/relationships/image" Target="../media/image18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6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8.xml"/><Relationship Id="rId6" Type="http://schemas.openxmlformats.org/officeDocument/2006/relationships/image" Target="../media/image25.jpeg"/><Relationship Id="rId5" Type="http://schemas.openxmlformats.org/officeDocument/2006/relationships/image" Target="../media/image24.png"/><Relationship Id="rId10" Type="http://schemas.openxmlformats.org/officeDocument/2006/relationships/image" Target="../media/image18.png"/><Relationship Id="rId4" Type="http://schemas.openxmlformats.org/officeDocument/2006/relationships/image" Target="../media/image23.jpeg"/><Relationship Id="rId9" Type="http://schemas.openxmlformats.org/officeDocument/2006/relationships/image" Target="../media/image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4.xml"/><Relationship Id="rId4" Type="http://schemas.openxmlformats.org/officeDocument/2006/relationships/image" Target="../media/image1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82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611188" y="4221163"/>
            <a:ext cx="2786062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883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  <a:cs typeface="Arial" charset="0"/>
              </a:rPr>
              <a:t>Os 3 Ciclos</a:t>
            </a:r>
          </a:p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  <a:cs typeface="Arial" charset="0"/>
              </a:rPr>
              <a:t>Litúrgicos</a:t>
            </a:r>
          </a:p>
        </p:txBody>
      </p:sp>
      <p:sp>
        <p:nvSpPr>
          <p:cNvPr id="122884" name="WordArt 6"/>
          <p:cNvSpPr>
            <a:spLocks noChangeArrowheads="1" noChangeShapeType="1" noTextEdit="1"/>
          </p:cNvSpPr>
          <p:nvPr/>
        </p:nvSpPr>
        <p:spPr bwMode="auto">
          <a:xfrm>
            <a:off x="1692275" y="39338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  <a:cs typeface="Arial" charset="0"/>
              </a:rPr>
              <a:t>P</a:t>
            </a:r>
          </a:p>
        </p:txBody>
      </p:sp>
      <p:sp>
        <p:nvSpPr>
          <p:cNvPr id="18437" name="WordArt 7"/>
          <p:cNvSpPr>
            <a:spLocks noChangeArrowheads="1" noChangeShapeType="1" noTextEdit="1"/>
          </p:cNvSpPr>
          <p:nvPr/>
        </p:nvSpPr>
        <p:spPr bwMode="auto">
          <a:xfrm>
            <a:off x="468313" y="5373688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F</a:t>
            </a:r>
          </a:p>
        </p:txBody>
      </p:sp>
      <p:sp>
        <p:nvSpPr>
          <p:cNvPr id="122886" name="WordArt 8"/>
          <p:cNvSpPr>
            <a:spLocks noChangeArrowheads="1" noChangeShapeType="1" noTextEdit="1"/>
          </p:cNvSpPr>
          <p:nvPr/>
        </p:nvSpPr>
        <p:spPr bwMode="auto">
          <a:xfrm>
            <a:off x="1979613" y="56610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  <a:cs typeface="Arial" charset="0"/>
              </a:rPr>
              <a:t>E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48043" y="2492896"/>
            <a:ext cx="5472113" cy="720154"/>
          </a:xfrm>
          <a:prstGeom prst="rect">
            <a:avLst/>
          </a:prstGeom>
          <a:noFill/>
          <a:ln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Arial" charset="0"/>
              </a:rPr>
              <a:t>No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Arial" charset="0"/>
              </a:rPr>
              <a:t> 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outerShdw blurRad="50800" dist="38100" dir="2700000" algn="tl" rotWithShape="0">
                    <a:srgbClr val="92D050">
                      <a:alpha val="40000"/>
                    </a:srgbClr>
                  </a:outerShdw>
                </a:effectLst>
                <a:latin typeface="Arial Black"/>
                <a:cs typeface="Arial" charset="0"/>
              </a:rPr>
              <a:t>Ciclo B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Arial" charset="0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951279" y="3501008"/>
            <a:ext cx="5759872" cy="25203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Arial" charset="0"/>
              </a:rPr>
              <a:t>Louvamos </a:t>
            </a:r>
            <a:r>
              <a:rPr lang="pt-PT" sz="3600" kern="10" baseline="0" dirty="0">
                <a:ln w="11430"/>
                <a:solidFill>
                  <a:srgbClr val="00B05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Arial" charset="0"/>
              </a:rPr>
              <a:t>o FILHO,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Arial" charset="0"/>
              </a:rPr>
              <a:t> 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Arial" charset="0"/>
              </a:rPr>
              <a:t>o Pai e o Espírito</a:t>
            </a:r>
          </a:p>
        </p:txBody>
      </p:sp>
    </p:spTree>
    <p:extLst>
      <p:ext uri="{BB962C8B-B14F-4D97-AF65-F5344CB8AC3E}">
        <p14:creationId xmlns:p14="http://schemas.microsoft.com/office/powerpoint/2010/main" val="79198158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53253" name="Seta para baixo 10"/>
          <p:cNvSpPr>
            <a:spLocks noChangeArrowheads="1"/>
          </p:cNvSpPr>
          <p:nvPr/>
        </p:nvSpPr>
        <p:spPr bwMode="auto">
          <a:xfrm rot="-1879668">
            <a:off x="7441929" y="6127987"/>
            <a:ext cx="219075" cy="298450"/>
          </a:xfrm>
          <a:prstGeom prst="downArrow">
            <a:avLst>
              <a:gd name="adj1" fmla="val 50000"/>
              <a:gd name="adj2" fmla="val 49838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s-ES" baseline="0"/>
              <a:t> </a:t>
            </a: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85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422399" y="1296531"/>
            <a:ext cx="8614097" cy="45807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“Naqueles dias, Paulo falou deste modo: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«Deus concedeu aos filhos de Israel David como rei,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 quem deu este testemunho: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‘Encontrei David, filho de Jessé, homem segundo 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meu coração, que fará sempre a minha vontade’.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Da sua descendência, como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prometera, Deus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fez nascer Jesus, o Salvador de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Israel. João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tinha proclamado,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antes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da sua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vinda, um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batismo de penitência a todo o povo de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Israel. Prestes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terminar a sua carreira, João dizia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‘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Eu não sou quem julgais; mas depois de mim, 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vai chegar Alguém, a quem eu não sou digno de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desatar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as sandálias dos seus pés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’. Irmãos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descendentes de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Abraão, 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todos vós que temeis 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Deus: a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nós é que foi dirigida esta palavra de salvação»”.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                  (At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13)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1691878" y="968251"/>
            <a:ext cx="3960242" cy="22850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2ª </a:t>
            </a: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LEITURA</a:t>
            </a:r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4427984" y="6042030"/>
            <a:ext cx="2880321" cy="2672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ALELUIA!</a:t>
            </a:r>
          </a:p>
        </p:txBody>
      </p:sp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9" descr="http://universovozes.com.br/editoravozes/web/view/BlogDaCatequese/wp-content/uploads/2012/06/Sao-Joa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8035" y="1772816"/>
            <a:ext cx="3046413" cy="43926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2" y="1567632"/>
            <a:ext cx="7287746" cy="4813696"/>
          </a:xfrm>
        </p:spPr>
        <p:txBody>
          <a:bodyPr/>
          <a:lstStyle/>
          <a:p>
            <a:pPr marL="609600" indent="-609600">
              <a:buFontTx/>
              <a:buNone/>
              <a:defRPr/>
            </a:pPr>
            <a:r>
              <a:rPr lang="pt-PT" sz="48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Tu, menino, serás chamado profeta </a:t>
            </a:r>
          </a:p>
          <a:p>
            <a:pPr marL="609600" indent="-609600">
              <a:buFontTx/>
              <a:buNone/>
              <a:defRPr/>
            </a:pPr>
            <a:r>
              <a:rPr lang="pt-PT" sz="48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do </a:t>
            </a:r>
            <a:r>
              <a:rPr lang="pt-PT" sz="48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Altíssimo;</a:t>
            </a:r>
            <a:endParaRPr lang="pt-PT" sz="4800" b="1" i="1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buFontTx/>
              <a:buNone/>
              <a:defRPr/>
            </a:pPr>
            <a:r>
              <a:rPr lang="pt-PT" sz="48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irás à frente do Senhor </a:t>
            </a:r>
            <a:r>
              <a:rPr lang="pt-PT" sz="48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   a </a:t>
            </a:r>
            <a:r>
              <a:rPr lang="pt-PT" sz="48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preparar os seus caminhos. </a:t>
            </a: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00063" y="78422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55301" name="Line 5"/>
          <p:cNvSpPr>
            <a:spLocks noChangeShapeType="1"/>
          </p:cNvSpPr>
          <p:nvPr/>
        </p:nvSpPr>
        <p:spPr bwMode="auto">
          <a:xfrm>
            <a:off x="1258888" y="1484784"/>
            <a:ext cx="3744912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85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258888" y="980728"/>
            <a:ext cx="3744912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85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635358" y="1584563"/>
            <a:ext cx="8257122" cy="45807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“Naquele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tempo, chegou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altura de Isabel ser mãe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 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deu à luz um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filho. Os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seus vizinhos e parentes souberam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que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Senhor lhe tinha feito tão grande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benefício 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congratularam-se com ela.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Oito dias depois, vieram circuncidar o menino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queriam dar-lhe o nome do pai, Zacarias.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a mãe interveio e disse: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«Não, Ele vai chamar-se João».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Disseram-lhe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há ninguém </a:t>
            </a:r>
            <a:endParaRPr lang="pt-PT" sz="22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da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tua família que tenha esse nome».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Perguntaram então ao pai, por meio de sinais,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como queria que o menino se chamasse.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pai pediu uma tábua e escreveu: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«O seu nome é João».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835697" y="1080859"/>
            <a:ext cx="3528392" cy="25990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EVANGELHO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  <a:cs typeface="Arial" charset="0"/>
            </a:endParaRPr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570854" y="5947071"/>
            <a:ext cx="266700" cy="31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85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779374" y="1594435"/>
            <a:ext cx="7969090" cy="44268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6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Todos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ficaram admirados.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Imediatamente se lhe abriu a boca e se lhe soltou 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língua e começou a falar, bendizendo a Deus.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Todos os vizinhos se encheram de temor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por toda a região montanhosa da Judeia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 divulgaram estes factos.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Quantos os ouviam contar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guardavam-nos em seu coração e diziam: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«Quem virá a ser este menino?».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Na verdade, a mão do Senhor estava com ele.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menino ia crescendo e o seu espírito fortalecia-se.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foi habitar no deserto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até ao dia em que se manifestou a Israel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”.     (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Lc 1)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835696" y="1124744"/>
            <a:ext cx="3528392" cy="25990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EVANGELHO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  <a:cs typeface="Arial" charset="0"/>
            </a:endParaRPr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1393472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640762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AAAAAA">
                    <a:lumMod val="60000"/>
                    <a:lumOff val="4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61444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Line 6"/>
          <p:cNvSpPr>
            <a:spLocks noChangeShapeType="1"/>
          </p:cNvSpPr>
          <p:nvPr/>
        </p:nvSpPr>
        <p:spPr bwMode="auto">
          <a:xfrm>
            <a:off x="395288" y="893763"/>
            <a:ext cx="8353425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2468" name="Line 12"/>
          <p:cNvSpPr>
            <a:spLocks noChangeShapeType="1"/>
          </p:cNvSpPr>
          <p:nvPr/>
        </p:nvSpPr>
        <p:spPr bwMode="auto">
          <a:xfrm>
            <a:off x="3059832" y="1484784"/>
            <a:ext cx="4427537" cy="0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368299" y="332656"/>
            <a:ext cx="8380165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3059832" y="980728"/>
            <a:ext cx="4427537" cy="5040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Oração dos Fiéis</a:t>
            </a:r>
          </a:p>
        </p:txBody>
      </p:sp>
      <p:sp>
        <p:nvSpPr>
          <p:cNvPr id="10" name="Rectângulo 9"/>
          <p:cNvSpPr/>
          <p:nvPr/>
        </p:nvSpPr>
        <p:spPr>
          <a:xfrm>
            <a:off x="775237" y="5301208"/>
            <a:ext cx="78292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32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RENOVA, SENHOR, </a:t>
            </a:r>
          </a:p>
          <a:p>
            <a:pPr algn="l">
              <a:spcAft>
                <a:spcPts val="0"/>
              </a:spcAft>
              <a:defRPr/>
            </a:pPr>
            <a:r>
              <a:rPr lang="pt-PT" sz="3200" cap="all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OS  </a:t>
            </a:r>
            <a:r>
              <a:rPr lang="pt-PT" sz="32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PRODÍGIOS </a:t>
            </a:r>
            <a:r>
              <a:rPr lang="pt-PT" sz="3200" cap="all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 DO  </a:t>
            </a:r>
            <a:r>
              <a:rPr lang="pt-PT" sz="32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TEU </a:t>
            </a:r>
            <a:r>
              <a:rPr lang="pt-PT" sz="3200" cap="all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 ESPÍRITO !</a:t>
            </a:r>
            <a:endParaRPr lang="pt-PT" sz="3200" cap="all" baseline="0" dirty="0">
              <a:solidFill>
                <a:srgbClr val="F8F8F8"/>
              </a:solidFill>
              <a:latin typeface="Arial Rounded MT Bold" pitchFamily="34" charset="0"/>
              <a:ea typeface="Times New Roman"/>
              <a:cs typeface="Arial" charset="0"/>
            </a:endParaRPr>
          </a:p>
        </p:txBody>
      </p:sp>
      <p:sp>
        <p:nvSpPr>
          <p:cNvPr id="11" name="Rectângulo 10"/>
          <p:cNvSpPr/>
          <p:nvPr/>
        </p:nvSpPr>
        <p:spPr>
          <a:xfrm>
            <a:off x="454024" y="1822996"/>
            <a:ext cx="8582471" cy="34782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Oramos... a Jesus Cristo, de quem João Batista foi o Precursor, para que, desde o nosso nascimento à vida cristã pelo Batismo, sintamos a fortaleza do Espírito para anunciar e preparar a vinda do Salvador. </a:t>
            </a:r>
          </a:p>
          <a:p>
            <a:pPr lvl="1" algn="l">
              <a:defRPr/>
            </a:pP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O exemplo e intercessão de João Batista faça que:</a:t>
            </a:r>
          </a:p>
          <a:p>
            <a:pPr lvl="1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</a:t>
            </a:r>
          </a:p>
          <a:p>
            <a:pPr algn="l"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~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Igreja peregrina neste mundo dê testemunho da Luz, ...</a:t>
            </a:r>
          </a:p>
          <a:p>
            <a:pPr algn="l"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~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haja precursores e profetas, enviados aos povos infiéis...</a:t>
            </a:r>
          </a:p>
          <a:p>
            <a:pPr algn="l"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~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lares cristãos agradeçam mais o dom da Vida e da Graça...</a:t>
            </a:r>
          </a:p>
          <a:p>
            <a:pPr algn="l"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~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as comunidades cristãs saibam acolher no seu seio aqueles 	filhos que, pelo Batismo, se tornam filhos de Deus…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21"/>
          <p:cNvSpPr>
            <a:spLocks noChangeArrowheads="1" noChangeShapeType="1" noTextEdit="1"/>
          </p:cNvSpPr>
          <p:nvPr/>
        </p:nvSpPr>
        <p:spPr bwMode="auto">
          <a:xfrm>
            <a:off x="539750" y="505384"/>
            <a:ext cx="820871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8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Liturgia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EUCARÍSTICA</a:t>
            </a:r>
          </a:p>
        </p:txBody>
      </p:sp>
      <p:sp>
        <p:nvSpPr>
          <p:cNvPr id="124931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7929" y="1496615"/>
            <a:ext cx="4462463" cy="3084513"/>
          </a:xfrm>
          <a:prstGeom prst="rect">
            <a:avLst/>
          </a:prstGeom>
          <a:noFill/>
          <a:ln>
            <a:noFill/>
          </a:ln>
          <a:effectLst>
            <a:glow rad="368300">
              <a:schemeClr val="tx2">
                <a:alpha val="64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606" y="2276872"/>
            <a:ext cx="3840163" cy="2627313"/>
          </a:xfrm>
          <a:prstGeom prst="rect">
            <a:avLst/>
          </a:prstGeom>
          <a:noFill/>
          <a:ln>
            <a:noFill/>
          </a:ln>
          <a:effectLst>
            <a:glow rad="508000">
              <a:schemeClr val="tx2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8409911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0" descr="http://fotos.sapo.pt/pNfrjhotJerzsCOieYPC/500x5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8740" y="1955244"/>
            <a:ext cx="4203700" cy="29686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2" descr="https://encrypted-tbn0.google.com/images?q=tbn:ANd9GcS2kH0b7kSVIXO6A32EDXhjtwEIE-Xn_rSi6beSznvtRMYeXJK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7252" y="4076055"/>
            <a:ext cx="2606675" cy="1943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516" name="Line 4"/>
          <p:cNvSpPr>
            <a:spLocks noChangeShapeType="1"/>
          </p:cNvSpPr>
          <p:nvPr/>
        </p:nvSpPr>
        <p:spPr bwMode="auto">
          <a:xfrm flipV="1">
            <a:off x="428625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4517" name="Line 6"/>
          <p:cNvSpPr>
            <a:spLocks noChangeShapeType="1"/>
          </p:cNvSpPr>
          <p:nvPr/>
        </p:nvSpPr>
        <p:spPr bwMode="auto">
          <a:xfrm flipH="1">
            <a:off x="827583" y="1628800"/>
            <a:ext cx="3311525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3" name="Rectângulo 2"/>
          <p:cNvSpPr/>
          <p:nvPr/>
        </p:nvSpPr>
        <p:spPr>
          <a:xfrm>
            <a:off x="539552" y="2275125"/>
            <a:ext cx="8277179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IDE AO ENCONTRO DO SENHOR</a:t>
            </a:r>
          </a:p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COM CÂNTICOS DE ALEGRIA! ALELUIA!</a:t>
            </a:r>
          </a:p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Aclamai o Senhor terra inteira,</a:t>
            </a:r>
          </a:p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servi o Senhor com alegria.</a:t>
            </a:r>
          </a:p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Terra inteira, cantai de alegria,</a:t>
            </a:r>
          </a:p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aclamai o Senhor, aleluia!</a:t>
            </a: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827584" y="1025858"/>
            <a:ext cx="3311525" cy="5050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Ofertório</a:t>
            </a:r>
          </a:p>
        </p:txBody>
      </p:sp>
      <p:pic>
        <p:nvPicPr>
          <p:cNvPr id="16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57817" y="6059866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6553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554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554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Orai, irmãos, para que o meu e vosso sacrifício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seja aceite por Deus Pai todo-poderoso.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Receba o Senhor por tuas mãos este Sacrifício, 	para glória do Seu nome,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57817" y="6059866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6656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656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656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 Senhor esteja convosco.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Ele está no meio de nós.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Corações ao alto.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nosso coração está em Deus.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Dêmos graças ao Senhor nosso Deus.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É nosso dever, é nossa salvação.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08788" y="4416425"/>
            <a:ext cx="2455862" cy="1617663"/>
          </a:xfrm>
          <a:noFill/>
        </p:spPr>
      </p:pic>
      <p:sp>
        <p:nvSpPr>
          <p:cNvPr id="46083" name="WordArt 10"/>
          <p:cNvSpPr>
            <a:spLocks noChangeArrowheads="1" noChangeShapeType="1" noTextEdit="1"/>
          </p:cNvSpPr>
          <p:nvPr/>
        </p:nvSpPr>
        <p:spPr bwMode="auto">
          <a:xfrm>
            <a:off x="7956550" y="5588471"/>
            <a:ext cx="50482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 dirty="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/>
              </a:rPr>
              <a:t>E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2699792" y="5877372"/>
            <a:ext cx="3312368" cy="4319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</a:t>
            </a: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B </a:t>
            </a: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)</a:t>
            </a:r>
          </a:p>
        </p:txBody>
      </p:sp>
      <p:sp>
        <p:nvSpPr>
          <p:cNvPr id="11" name="Rectângulo 10"/>
          <p:cNvSpPr/>
          <p:nvPr/>
        </p:nvSpPr>
        <p:spPr>
          <a:xfrm>
            <a:off x="611560" y="2204864"/>
            <a:ext cx="8032378" cy="76944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>
              <a:defRPr/>
            </a:pPr>
            <a:r>
              <a:rPr lang="pt-PT" sz="4400" kern="10" spc="200" baseline="0" dirty="0" smtClean="0">
                <a:ln w="11430"/>
                <a:solidFill>
                  <a:srgbClr val="FFC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/>
                <a:cs typeface="Arial"/>
              </a:rPr>
              <a:t>- </a:t>
            </a:r>
            <a:r>
              <a:rPr lang="pt-PT" sz="4400" kern="10" spc="1500" baseline="0" dirty="0" smtClean="0">
                <a:ln w="11430"/>
                <a:solidFill>
                  <a:srgbClr val="FFC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/>
                <a:cs typeface="Arial"/>
              </a:rPr>
              <a:t>Solenidade</a:t>
            </a:r>
            <a:r>
              <a:rPr lang="pt-PT" sz="4400" kern="10" spc="200" baseline="0" dirty="0" smtClean="0">
                <a:ln w="11430"/>
                <a:solidFill>
                  <a:srgbClr val="FFC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/>
                <a:cs typeface="Arial"/>
              </a:rPr>
              <a:t> -</a:t>
            </a:r>
            <a:r>
              <a:rPr lang="pt-PT" sz="3200" kern="10" spc="200" baseline="0" dirty="0" smtClean="0">
                <a:ln w="11430"/>
                <a:solidFill>
                  <a:srgbClr val="FFC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/>
                <a:cs typeface="Arial"/>
              </a:rPr>
              <a:t> </a:t>
            </a:r>
            <a:endParaRPr lang="pt-PT" sz="3200" kern="10" spc="200" baseline="0" dirty="0">
              <a:ln w="11430"/>
              <a:solidFill>
                <a:srgbClr val="FFC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  <a:reflection blurRad="6350" stA="55000" endA="300" endPos="45500" dir="5400000" sy="-100000" algn="bl" rotWithShape="0"/>
              </a:effectLst>
              <a:latin typeface="Arial"/>
              <a:cs typeface="Arial"/>
            </a:endParaRPr>
          </a:p>
        </p:txBody>
      </p:sp>
      <p:sp>
        <p:nvSpPr>
          <p:cNvPr id="15" name="WordArt 21"/>
          <p:cNvSpPr>
            <a:spLocks noChangeArrowheads="1" noChangeShapeType="1" noTextEdit="1"/>
          </p:cNvSpPr>
          <p:nvPr/>
        </p:nvSpPr>
        <p:spPr bwMode="auto">
          <a:xfrm>
            <a:off x="323528" y="476672"/>
            <a:ext cx="8496944" cy="17281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7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Nascimento de</a:t>
            </a:r>
          </a:p>
          <a:p>
            <a:pPr>
              <a:defRPr/>
            </a:pPr>
            <a:r>
              <a:rPr lang="pt-PT" sz="3600" kern="10" spc="7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SÃO JOÃO BATISTA</a:t>
            </a:r>
          </a:p>
        </p:txBody>
      </p:sp>
      <p:sp>
        <p:nvSpPr>
          <p:cNvPr id="14" name="WordArt 12"/>
          <p:cNvSpPr>
            <a:spLocks noChangeArrowheads="1" noChangeShapeType="1" noTextEdit="1"/>
          </p:cNvSpPr>
          <p:nvPr/>
        </p:nvSpPr>
        <p:spPr bwMode="auto">
          <a:xfrm>
            <a:off x="3567207" y="3062734"/>
            <a:ext cx="5160962" cy="2222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i="1" kern="10" dirty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CCFF66"/>
                </a:solidFill>
                <a:latin typeface="Times New Roman"/>
                <a:cs typeface="Times New Roman"/>
              </a:rPr>
              <a:t>- Dia 24 </a:t>
            </a:r>
            <a:r>
              <a:rPr lang="pt-PT" sz="3600" i="1" kern="1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CCFF66"/>
                </a:solidFill>
                <a:latin typeface="Times New Roman"/>
                <a:cs typeface="Times New Roman"/>
              </a:rPr>
              <a:t>de </a:t>
            </a:r>
            <a:r>
              <a:rPr lang="pt-PT" sz="3600" i="1" kern="10" smtClean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CCFF66"/>
                </a:solidFill>
                <a:latin typeface="Times New Roman"/>
                <a:cs typeface="Times New Roman"/>
              </a:rPr>
              <a:t>junho </a:t>
            </a:r>
            <a:r>
              <a:rPr lang="pt-PT" sz="3600" i="1" kern="10" dirty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CCFF66"/>
                </a:solidFill>
                <a:latin typeface="Times New Roman"/>
                <a:cs typeface="Times New Roman"/>
              </a:rPr>
              <a:t>/ Missa do Dia -</a:t>
            </a:r>
          </a:p>
        </p:txBody>
      </p:sp>
      <p:sp>
        <p:nvSpPr>
          <p:cNvPr id="16" name="Text Box 16"/>
          <p:cNvSpPr txBox="1">
            <a:spLocks noChangeArrowheads="1"/>
          </p:cNvSpPr>
          <p:nvPr/>
        </p:nvSpPr>
        <p:spPr bwMode="auto">
          <a:xfrm>
            <a:off x="395288" y="3599145"/>
            <a:ext cx="6303962" cy="2062103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000" baseline="0" dirty="0">
                <a:latin typeface="Arial" charset="0"/>
              </a:rPr>
              <a:t>- Quem leva no nome </a:t>
            </a:r>
            <a:r>
              <a:rPr lang="pt-PT" sz="2000" i="1" baseline="0" dirty="0" smtClean="0">
                <a:latin typeface="Arial" charset="0"/>
              </a:rPr>
              <a:t>“</a:t>
            </a:r>
            <a:r>
              <a:rPr lang="pt-PT" sz="2000" i="1" baseline="0" dirty="0">
                <a:latin typeface="Arial" charset="0"/>
              </a:rPr>
              <a:t>Deus </a:t>
            </a:r>
            <a:r>
              <a:rPr lang="pt-PT" sz="2000" i="1" baseline="0" dirty="0" smtClean="0">
                <a:latin typeface="Arial" charset="0"/>
              </a:rPr>
              <a:t>dá a </a:t>
            </a:r>
            <a:r>
              <a:rPr lang="pt-PT" sz="2000" i="1" baseline="0" dirty="0">
                <a:latin typeface="Arial" charset="0"/>
              </a:rPr>
              <a:t>graça</a:t>
            </a:r>
            <a:r>
              <a:rPr lang="pt-PT" sz="2000" i="1" baseline="0" dirty="0" smtClean="0">
                <a:latin typeface="Arial" charset="0"/>
              </a:rPr>
              <a:t>”</a:t>
            </a:r>
            <a:r>
              <a:rPr lang="pt-PT" sz="2000" baseline="0" dirty="0">
                <a:latin typeface="Arial" charset="0"/>
              </a:rPr>
              <a:t> </a:t>
            </a:r>
            <a:r>
              <a:rPr lang="pt-PT" sz="2000" baseline="0" dirty="0" smtClean="0">
                <a:latin typeface="Arial" charset="0"/>
              </a:rPr>
              <a:t>(</a:t>
            </a:r>
            <a:r>
              <a:rPr lang="pt-PT" sz="1800" b="0" baseline="0" dirty="0" smtClean="0">
                <a:latin typeface="Arial" charset="0"/>
              </a:rPr>
              <a:t>=</a:t>
            </a:r>
            <a:r>
              <a:rPr lang="pt-PT" sz="2000" i="1" baseline="0" dirty="0" smtClean="0">
                <a:latin typeface="Arial" charset="0"/>
              </a:rPr>
              <a:t>João</a:t>
            </a:r>
            <a:r>
              <a:rPr lang="pt-PT" sz="2000" baseline="0" dirty="0" smtClean="0">
                <a:latin typeface="Arial" charset="0"/>
              </a:rPr>
              <a:t>)… </a:t>
            </a:r>
            <a:r>
              <a:rPr lang="pt-PT" sz="2000" baseline="0" dirty="0">
                <a:latin typeface="Arial" charset="0"/>
              </a:rPr>
              <a:t>terá uma </a:t>
            </a:r>
            <a:r>
              <a:rPr lang="pt-PT" sz="2000" i="1" baseline="0" dirty="0">
                <a:latin typeface="Arial" charset="0"/>
              </a:rPr>
              <a:t>“</a:t>
            </a:r>
            <a:r>
              <a:rPr lang="pt-PT" sz="2000" i="1" baseline="0" dirty="0" smtClean="0">
                <a:latin typeface="Arial" charset="0"/>
              </a:rPr>
              <a:t>importante missão”</a:t>
            </a:r>
            <a:r>
              <a:rPr lang="pt-PT" sz="2000" baseline="0" dirty="0" smtClean="0">
                <a:latin typeface="Arial" charset="0"/>
              </a:rPr>
              <a:t>… </a:t>
            </a:r>
            <a:r>
              <a:rPr lang="pt-PT" sz="2000" b="0" i="1" baseline="0" dirty="0" smtClean="0">
                <a:latin typeface="Arial" charset="0"/>
              </a:rPr>
              <a:t>[ 3ª </a:t>
            </a:r>
            <a:r>
              <a:rPr lang="pt-PT" sz="2000" b="0" i="1" baseline="0" dirty="0">
                <a:latin typeface="Arial" charset="0"/>
              </a:rPr>
              <a:t>L</a:t>
            </a:r>
            <a:r>
              <a:rPr lang="pt-PT" sz="2000" b="0" i="1" baseline="0" dirty="0" smtClean="0">
                <a:latin typeface="Arial" charset="0"/>
              </a:rPr>
              <a:t>. / Ev. </a:t>
            </a:r>
            <a:r>
              <a:rPr lang="pt-PT" sz="2000" b="0" baseline="0" dirty="0">
                <a:latin typeface="Arial" charset="0"/>
              </a:rPr>
              <a:t>- </a:t>
            </a:r>
            <a:r>
              <a:rPr lang="pt-PT" sz="2000" baseline="0" dirty="0">
                <a:latin typeface="Arial" charset="0"/>
              </a:rPr>
              <a:t>Lc </a:t>
            </a:r>
            <a:r>
              <a:rPr lang="pt-PT" sz="2000" baseline="0" dirty="0" smtClean="0">
                <a:latin typeface="Arial" charset="0"/>
              </a:rPr>
              <a:t>1 </a:t>
            </a:r>
            <a:r>
              <a:rPr lang="pt-PT" sz="2000" b="0" i="1" baseline="0" dirty="0" smtClean="0">
                <a:latin typeface="Arial" charset="0"/>
              </a:rPr>
              <a:t>]</a:t>
            </a:r>
            <a:r>
              <a:rPr lang="pt-PT" sz="2000" baseline="0" dirty="0" smtClean="0">
                <a:latin typeface="Arial" charset="0"/>
              </a:rPr>
              <a:t> </a:t>
            </a:r>
            <a:endParaRPr lang="pt-PT" sz="2000" baseline="0" dirty="0">
              <a:latin typeface="Arial" charset="0"/>
            </a:endParaRP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000" baseline="0" dirty="0">
                <a:latin typeface="Arial" charset="0"/>
              </a:rPr>
              <a:t>- Desde aquele </a:t>
            </a:r>
            <a:r>
              <a:rPr lang="pt-PT" sz="2000" i="1" baseline="0" dirty="0">
                <a:latin typeface="Arial" charset="0"/>
              </a:rPr>
              <a:t>anúncio</a:t>
            </a:r>
            <a:r>
              <a:rPr lang="pt-PT" sz="2000" baseline="0" dirty="0">
                <a:latin typeface="Arial" charset="0"/>
              </a:rPr>
              <a:t> </a:t>
            </a:r>
            <a:r>
              <a:rPr lang="pt-PT" sz="2000" b="0" baseline="0" dirty="0">
                <a:latin typeface="Arial" charset="0"/>
              </a:rPr>
              <a:t>(AT) </a:t>
            </a:r>
            <a:r>
              <a:rPr lang="pt-PT" sz="2000" baseline="0" dirty="0">
                <a:latin typeface="Arial" charset="0"/>
              </a:rPr>
              <a:t>são “inseparáveis”: </a:t>
            </a:r>
            <a:r>
              <a:rPr lang="pt-PT" sz="2000" baseline="0" dirty="0" smtClean="0">
                <a:latin typeface="Arial" charset="0"/>
              </a:rPr>
              <a:t> </a:t>
            </a:r>
            <a:r>
              <a:rPr lang="pt-PT" sz="2000" i="1" baseline="0" dirty="0" smtClean="0">
                <a:latin typeface="Arial" charset="0"/>
              </a:rPr>
              <a:t>O </a:t>
            </a:r>
            <a:r>
              <a:rPr lang="pt-PT" sz="2000" i="1" baseline="0" dirty="0">
                <a:latin typeface="Arial" charset="0"/>
              </a:rPr>
              <a:t>MESSIAS</a:t>
            </a:r>
            <a:r>
              <a:rPr lang="pt-PT" sz="2000" baseline="0" dirty="0">
                <a:latin typeface="Arial" charset="0"/>
              </a:rPr>
              <a:t> e </a:t>
            </a:r>
            <a:r>
              <a:rPr lang="pt-PT" sz="2000" i="1" baseline="0" dirty="0">
                <a:latin typeface="Arial" charset="0"/>
              </a:rPr>
              <a:t>Seu Arauto (João</a:t>
            </a:r>
            <a:r>
              <a:rPr lang="pt-PT" sz="2000" i="1" baseline="0" dirty="0" smtClean="0">
                <a:latin typeface="Arial" charset="0"/>
              </a:rPr>
              <a:t>)</a:t>
            </a:r>
            <a:r>
              <a:rPr lang="pt-PT" sz="2000" baseline="0" dirty="0" smtClean="0">
                <a:solidFill>
                  <a:srgbClr val="F8F8F8"/>
                </a:solidFill>
                <a:latin typeface="Arial" charset="0"/>
              </a:rPr>
              <a:t>… </a:t>
            </a:r>
            <a:r>
              <a:rPr lang="pt-PT" sz="2000" b="0" i="1" baseline="0" dirty="0" smtClean="0">
                <a:latin typeface="Arial" charset="0"/>
              </a:rPr>
              <a:t>[ 1ª Leit. </a:t>
            </a:r>
            <a:r>
              <a:rPr lang="pt-PT" sz="2000" b="0" i="1" baseline="0" dirty="0">
                <a:latin typeface="Arial" charset="0"/>
              </a:rPr>
              <a:t>/ </a:t>
            </a:r>
            <a:r>
              <a:rPr lang="pt-PT" sz="2000" baseline="0" dirty="0">
                <a:latin typeface="Arial" charset="0"/>
              </a:rPr>
              <a:t>Is </a:t>
            </a:r>
            <a:r>
              <a:rPr lang="pt-PT" sz="2000" baseline="0" dirty="0" smtClean="0">
                <a:latin typeface="Arial" charset="0"/>
              </a:rPr>
              <a:t>49 </a:t>
            </a:r>
            <a:r>
              <a:rPr lang="pt-PT" sz="2000" b="0" i="1" baseline="0" dirty="0" smtClean="0">
                <a:latin typeface="Arial" charset="0"/>
              </a:rPr>
              <a:t>] </a:t>
            </a:r>
            <a:endParaRPr lang="pt-PT" sz="2000" b="0" i="1" baseline="0" dirty="0">
              <a:latin typeface="Arial" charset="0"/>
            </a:endParaRP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000" baseline="0" dirty="0">
                <a:latin typeface="Arial" charset="0"/>
              </a:rPr>
              <a:t>- E Paulo proclama claramente que João era só - e humildemente - o </a:t>
            </a:r>
            <a:r>
              <a:rPr lang="pt-PT" sz="2000" i="1" baseline="0" dirty="0">
                <a:latin typeface="Arial" charset="0"/>
              </a:rPr>
              <a:t>Precursor</a:t>
            </a:r>
            <a:r>
              <a:rPr lang="pt-PT" sz="2000" baseline="0" dirty="0">
                <a:latin typeface="Arial" charset="0"/>
              </a:rPr>
              <a:t>…  </a:t>
            </a:r>
            <a:r>
              <a:rPr lang="pt-PT" sz="2000" b="0" i="1" baseline="0" dirty="0" smtClean="0">
                <a:latin typeface="Arial" charset="0"/>
              </a:rPr>
              <a:t>[ 2ª Leit. </a:t>
            </a:r>
            <a:r>
              <a:rPr lang="pt-PT" sz="2000" b="0" i="1" baseline="0" dirty="0">
                <a:latin typeface="Arial" charset="0"/>
              </a:rPr>
              <a:t>/ </a:t>
            </a:r>
            <a:r>
              <a:rPr lang="pt-PT" sz="2000" baseline="0" dirty="0" smtClean="0">
                <a:latin typeface="Arial" charset="0"/>
              </a:rPr>
              <a:t>At 13 </a:t>
            </a:r>
            <a:r>
              <a:rPr lang="pt-PT" sz="2000" b="0" i="1" baseline="0" dirty="0" smtClean="0">
                <a:latin typeface="Arial" charset="0"/>
              </a:rPr>
              <a:t>]  </a:t>
            </a:r>
            <a:endParaRPr lang="pt-PT" sz="2000" b="0" i="1" baseline="0" dirty="0">
              <a:latin typeface="Arial" charset="0"/>
            </a:endParaRPr>
          </a:p>
        </p:txBody>
      </p:sp>
      <p:sp>
        <p:nvSpPr>
          <p:cNvPr id="12" name="WordArt 7"/>
          <p:cNvSpPr>
            <a:spLocks noChangeArrowheads="1" noChangeShapeType="1" noTextEdit="1"/>
          </p:cNvSpPr>
          <p:nvPr/>
        </p:nvSpPr>
        <p:spPr bwMode="auto">
          <a:xfrm>
            <a:off x="7017250" y="5260441"/>
            <a:ext cx="522881" cy="58044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F</a:t>
            </a:r>
          </a:p>
        </p:txBody>
      </p:sp>
      <p:sp>
        <p:nvSpPr>
          <p:cNvPr id="13" name="WordArt 6"/>
          <p:cNvSpPr>
            <a:spLocks noChangeArrowheads="1" noChangeShapeType="1" noTextEdit="1"/>
          </p:cNvSpPr>
          <p:nvPr/>
        </p:nvSpPr>
        <p:spPr bwMode="auto">
          <a:xfrm>
            <a:off x="7859118" y="4192310"/>
            <a:ext cx="482600" cy="5667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 dirty="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594" name="Picture 14" descr="http://t0.gstatic.com/images?q=tbn:ANd9GcSjXCt4Dlc9LnN4k2eW0nChrlnkZnpnHI0bhLvWyqjVMpD_sj7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1428750"/>
            <a:ext cx="5500688" cy="3429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0595" name="Picture 12" descr="http://t3.gstatic.com/images?q=tbn:ANd9GcSBhafM8LHM4Otx_XiIhw7obsYcJ3kFIPBub98bmib8TIWe1kO9D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3714750"/>
            <a:ext cx="3051175" cy="228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428875" y="1643063"/>
            <a:ext cx="5429250" cy="4786312"/>
          </a:xfrm>
        </p:spPr>
        <p:txBody>
          <a:bodyPr/>
          <a:lstStyle/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Santo, Santo, Santo,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Senhor Deus do Universo.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O céu e a terra proclamam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a Vossa glória. 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</a:t>
            </a:r>
            <a:r>
              <a:rPr lang="pt-PT" sz="3000" b="1" i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Hossana nas alturas.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Bendito O que vem 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em nome do Senhor.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</a:t>
            </a:r>
            <a:r>
              <a:rPr lang="pt-PT" sz="3000" b="1" i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Hossana nas alturas.</a:t>
            </a:r>
            <a:endParaRPr lang="pt-PT" sz="3000" b="1" i="1" spc="10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</p:txBody>
      </p:sp>
      <p:sp>
        <p:nvSpPr>
          <p:cNvPr id="110597" name="Line 7"/>
          <p:cNvSpPr>
            <a:spLocks noChangeShapeType="1"/>
          </p:cNvSpPr>
          <p:nvPr/>
        </p:nvSpPr>
        <p:spPr bwMode="auto">
          <a:xfrm>
            <a:off x="428625" y="857250"/>
            <a:ext cx="8315325" cy="0"/>
          </a:xfrm>
          <a:prstGeom prst="line">
            <a:avLst/>
          </a:prstGeom>
          <a:noFill/>
          <a:ln w="28575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10598" name="Line 9"/>
          <p:cNvSpPr>
            <a:spLocks noChangeShapeType="1"/>
          </p:cNvSpPr>
          <p:nvPr/>
        </p:nvSpPr>
        <p:spPr bwMode="auto">
          <a:xfrm flipV="1">
            <a:off x="827088" y="1268413"/>
            <a:ext cx="1752600" cy="1730375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8898539">
            <a:off x="228834" y="1734071"/>
            <a:ext cx="2508683" cy="44157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Santo</a:t>
            </a:r>
          </a:p>
        </p:txBody>
      </p:sp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1175592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125538"/>
            <a:ext cx="8208962" cy="5399087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    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[ </a:t>
            </a:r>
            <a:r>
              <a:rPr lang="pt-PT" sz="19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900" b="1" i="1" u="sng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9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]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b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(1ª)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da fé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Anunciamos, Senhor, a Vossa morte,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proclamamos a Vossa Ressurreição.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Vinde, Senhor Jesus!</a:t>
            </a:r>
            <a:r>
              <a:rPr lang="pt-P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</a:t>
            </a: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(2ª) 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admirável da nossa fé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b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Quando comemos deste pão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e bebemos deste cálice,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anunciamos, Senhor, a Vossa morte,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esperando a Vossa vinda gloriosa.</a:t>
            </a:r>
            <a:r>
              <a:rPr lang="pt-PT" sz="2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</a:t>
            </a: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(3ª)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da fé para a salvação do mundo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Glória a Vós que morrestes na cruz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e agora viveis para sempre.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Salvador do mundo, salvai-nos!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Vinde, Senhor Jesus!</a:t>
            </a: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1866900" y="1335088"/>
            <a:ext cx="2849563" cy="6350"/>
          </a:xfrm>
          <a:prstGeom prst="line">
            <a:avLst/>
          </a:prstGeom>
          <a:noFill/>
          <a:ln w="28575">
            <a:solidFill>
              <a:schemeClr val="accent1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4452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4453" name="Line 6"/>
          <p:cNvSpPr>
            <a:spLocks noChangeShapeType="1"/>
          </p:cNvSpPr>
          <p:nvPr/>
        </p:nvSpPr>
        <p:spPr bwMode="auto">
          <a:xfrm>
            <a:off x="2700338" y="2852738"/>
            <a:ext cx="2665412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4454" name="Line 7"/>
          <p:cNvSpPr>
            <a:spLocks noChangeShapeType="1"/>
          </p:cNvSpPr>
          <p:nvPr/>
        </p:nvSpPr>
        <p:spPr bwMode="auto">
          <a:xfrm>
            <a:off x="3851275" y="4724400"/>
            <a:ext cx="2665413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04456" name="Raio 10"/>
          <p:cNvSpPr>
            <a:spLocks noChangeArrowheads="1"/>
          </p:cNvSpPr>
          <p:nvPr/>
        </p:nvSpPr>
        <p:spPr bwMode="auto">
          <a:xfrm rot="-5758268">
            <a:off x="862475" y="2023592"/>
            <a:ext cx="161201" cy="794589"/>
          </a:xfrm>
          <a:prstGeom prst="lightningBolt">
            <a:avLst/>
          </a:prstGeom>
          <a:solidFill>
            <a:srgbClr val="99FF66"/>
          </a:solidFill>
          <a:ln w="9525" algn="ctr">
            <a:solidFill>
              <a:srgbClr val="99CCFF"/>
            </a:solidFill>
            <a:round/>
            <a:headEnd/>
            <a:tailEnd/>
          </a:ln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1835696" y="908720"/>
            <a:ext cx="2879830" cy="4328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- Aclamações -</a:t>
            </a:r>
          </a:p>
        </p:txBody>
      </p:sp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3327401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2643" name="Picture 23" descr="http://perlbal.hi-pi.com/blog-images/339772/gd/1207743597/O-Pai-Nosso-de-Mar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1341438"/>
            <a:ext cx="1819275" cy="2663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44" name="Picture 34" descr="http://t3.gstatic.com/images?q=tbn:ANd9GcS_HAHGtY_ccfXKZr0VB5UjMBhueHdX4oRPMLai97_6ibh3uBt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4227513"/>
            <a:ext cx="2801938" cy="21542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45" name="Picture 30" descr="http://1.bp.blogspot.com/-ySeVfDjjB8o/TfoOov5q5dI/AAAAAAAAJUQ/y1ZmJq6bt1k/s400/Jesus_rezand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1670050"/>
            <a:ext cx="1957388" cy="2406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46" name="Picture 2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8" y="4710113"/>
            <a:ext cx="2155825" cy="16986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47" name="Picture 6" descr="http://t2.gstatic.com/images?q=tbn:ANd9GcQNozFORVSUMk2eU0eqbe8oLkG3Tm8AZpMkAcH1RGufl-qyim0pV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4419600"/>
            <a:ext cx="2946400" cy="1962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48" name="Picture 4" descr="http://4.bp.blogspot.com/-8y05rZX-fC0/TzAEH6MCU-I/AAAAAAAAA-E/si67kMZT2BM/s1600/m_1191196_67173144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7475" y="1700213"/>
            <a:ext cx="3829050" cy="30241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49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99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1049338" y="1557338"/>
            <a:ext cx="3672000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112651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52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53" name="AutoShape 14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54" name="AutoShape 16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55" name="AutoShape 18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56" name="AutoShape 20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57" name="AutoShape 23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58" name="AutoShape 25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618163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22" name="WordArt 5"/>
          <p:cNvSpPr>
            <a:spLocks noChangeArrowheads="1" noChangeShapeType="1" noTextEdit="1"/>
          </p:cNvSpPr>
          <p:nvPr/>
        </p:nvSpPr>
        <p:spPr bwMode="auto">
          <a:xfrm rot="20320373">
            <a:off x="2291194" y="3771170"/>
            <a:ext cx="4970084" cy="797572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CC00"/>
              </a:solidFill>
              <a:effectLst>
                <a:glow rad="139700">
                  <a:srgbClr val="996600">
                    <a:alpha val="70000"/>
                  </a:srgbClr>
                </a:glow>
                <a:outerShdw blurRad="50800" dist="38100" dir="2700000" algn="tl" rotWithShape="0">
                  <a:srgbClr val="FFFF00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23" name="Imagem 22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4014946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4" name="Imagem 23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938456" y="3726914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6" name="Picture 7"/>
          <p:cNvPicPr>
            <a:picLocks noChangeAspect="1" noChangeArrowheads="1"/>
          </p:cNvPicPr>
          <p:nvPr/>
        </p:nvPicPr>
        <p:blipFill>
          <a:blip r:embed="rId9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564575" y="6106504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Pai Nosso…</a:t>
            </a:r>
          </a:p>
        </p:txBody>
      </p:sp>
      <p:pic>
        <p:nvPicPr>
          <p:cNvPr id="29" name="Picture 6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803996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7065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066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066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Livrai-nos de todo o mal, Senhor  …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         … a vinda gloriosa de Jesus Cristo nosso Salvador.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Vosso é o reino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 e o poder e a glória para sempre!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lvl="1"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Amen!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paz do Senhor esteja sempre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57817" y="6059866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69643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3682" y="1124744"/>
            <a:ext cx="3476750" cy="344103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113669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13670" name="Line 5"/>
          <p:cNvSpPr>
            <a:spLocks noChangeShapeType="1"/>
          </p:cNvSpPr>
          <p:nvPr/>
        </p:nvSpPr>
        <p:spPr bwMode="auto">
          <a:xfrm flipV="1">
            <a:off x="1143000" y="1196975"/>
            <a:ext cx="0" cy="3240088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Felizes os convidados para a Ceia do Senhor. </a:t>
            </a:r>
          </a:p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          Eis o Cordeiro de Deus que tira o pecado do mundo.</a:t>
            </a:r>
          </a:p>
          <a:p>
            <a:pPr algn="l"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Senhor, eu não sou digno de que entreis em minha</a:t>
            </a:r>
          </a:p>
          <a:p>
            <a:pPr algn="l"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mas dizei uma palavra e serei salvo. 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 rot="16200000">
            <a:off x="-801410" y="2592045"/>
            <a:ext cx="3240311" cy="449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Cordeiro de Deus</a:t>
            </a:r>
          </a:p>
        </p:txBody>
      </p:sp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738597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2" descr="http://obrademariabrasilia.com/wp-content/uploads/2011/06/eucaristi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3139" y="2420888"/>
            <a:ext cx="4491309" cy="26162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707" name="Line 4"/>
          <p:cNvSpPr>
            <a:spLocks noChangeShapeType="1"/>
          </p:cNvSpPr>
          <p:nvPr/>
        </p:nvSpPr>
        <p:spPr bwMode="auto">
          <a:xfrm flipH="1" flipV="1">
            <a:off x="1295846" y="1412776"/>
            <a:ext cx="3132138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2708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611560" y="1508586"/>
            <a:ext cx="8376481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SENHOR, EU CREIO QUE SOIS CRISTO,</a:t>
            </a:r>
          </a:p>
          <a:p>
            <a:pPr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EU CREIO QUE SOIS CRISRO, FILHO DE DEUS VIVO.</a:t>
            </a:r>
          </a:p>
          <a:p>
            <a:pPr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EU CREIO, SENHOR, </a:t>
            </a:r>
            <a:endParaRPr lang="pt-PT" sz="2100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1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QUE </a:t>
            </a: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SOIS </a:t>
            </a:r>
            <a:r>
              <a:rPr lang="pt-PT" sz="21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</a:t>
            </a: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SALVADOR DO MUNDO,</a:t>
            </a:r>
          </a:p>
          <a:p>
            <a:pPr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1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1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QUE </a:t>
            </a: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SOIS O SALVADOR DO MUNDO.</a:t>
            </a:r>
          </a:p>
          <a:p>
            <a:pPr algn="l">
              <a:lnSpc>
                <a:spcPts val="2000"/>
              </a:lnSpc>
              <a:spcAft>
                <a:spcPts val="600"/>
              </a:spcAft>
              <a:defRPr/>
            </a:pPr>
            <a:endParaRPr lang="pt-PT" sz="21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A toda a hora bendirei o Senhor,</a:t>
            </a:r>
          </a:p>
          <a:p>
            <a:pPr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o seu louvor estará sempre na minha boca.</a:t>
            </a:r>
          </a:p>
          <a:p>
            <a:pPr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A minha alma gloria-se no Senhor,</a:t>
            </a:r>
          </a:p>
          <a:p>
            <a:pPr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ouçam e alegrem-se os humildes.</a:t>
            </a:r>
          </a:p>
          <a:p>
            <a:pPr algn="l">
              <a:lnSpc>
                <a:spcPts val="2000"/>
              </a:lnSpc>
              <a:spcAft>
                <a:spcPts val="600"/>
              </a:spcAft>
              <a:defRPr/>
            </a:pPr>
            <a:endParaRPr lang="pt-PT" sz="21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Enaltecei comigo ao Senhor</a:t>
            </a:r>
          </a:p>
          <a:p>
            <a:pPr lvl="1"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 exaltemos juntos o seu nome.</a:t>
            </a:r>
          </a:p>
          <a:p>
            <a:pPr lvl="1"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Procurei o Senhor e Ele atendeu-me,</a:t>
            </a:r>
          </a:p>
          <a:p>
            <a:pPr lvl="1"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libertou-me de toda a ansiedade.</a:t>
            </a:r>
          </a:p>
        </p:txBody>
      </p:sp>
      <p:sp>
        <p:nvSpPr>
          <p:cNvPr id="72712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2713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1295847" y="908720"/>
            <a:ext cx="3132137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sp>
        <p:nvSpPr>
          <p:cNvPr id="12" name="Seta para baixo 11"/>
          <p:cNvSpPr>
            <a:spLocks noChangeArrowheads="1"/>
          </p:cNvSpPr>
          <p:nvPr/>
        </p:nvSpPr>
        <p:spPr bwMode="auto">
          <a:xfrm>
            <a:off x="7452320" y="6139102"/>
            <a:ext cx="277018" cy="314234"/>
          </a:xfrm>
          <a:prstGeom prst="downArrow">
            <a:avLst>
              <a:gd name="adj1" fmla="val 50000"/>
              <a:gd name="adj2" fmla="val 50111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pic>
        <p:nvPicPr>
          <p:cNvPr id="18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0" descr="http://t1.gstatic.com/images?q=tbn:ANd9GcSOr5YHYCeDcZrKNiD9SRaIMzzhRJjnlYzerUjgShRGdFvfwAlke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736" y="3068960"/>
            <a:ext cx="4568264" cy="31352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707" name="Line 4"/>
          <p:cNvSpPr>
            <a:spLocks noChangeShapeType="1"/>
          </p:cNvSpPr>
          <p:nvPr/>
        </p:nvSpPr>
        <p:spPr bwMode="auto">
          <a:xfrm flipH="1" flipV="1">
            <a:off x="1295846" y="1412776"/>
            <a:ext cx="3132138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2708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371982" y="1743387"/>
            <a:ext cx="8520497" cy="36830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3. Voltai-vos para Ele e ficareis radiantes,</a:t>
            </a:r>
          </a:p>
          <a:p>
            <a:pPr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o vosso rosto não se cobrirá de vergonha.</a:t>
            </a:r>
          </a:p>
          <a:p>
            <a:pPr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Este pobre clamou e o Senhor o ouviu:</a:t>
            </a:r>
          </a:p>
          <a:p>
            <a:pPr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salvou-o de todas as angústias.</a:t>
            </a:r>
          </a:p>
          <a:p>
            <a:pPr algn="l">
              <a:lnSpc>
                <a:spcPts val="2000"/>
              </a:lnSpc>
              <a:spcAft>
                <a:spcPts val="600"/>
              </a:spcAft>
              <a:defRPr/>
            </a:pPr>
            <a:endParaRPr lang="pt-PT" sz="21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lnSpc>
                <a:spcPts val="2000"/>
              </a:lnSpc>
              <a:spcAft>
                <a:spcPts val="600"/>
              </a:spcAft>
              <a:defRPr/>
            </a:pPr>
            <a:endParaRPr lang="pt-PT" sz="21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SENHOR, EU CREIO QUE SOIS CRISTO,</a:t>
            </a:r>
          </a:p>
          <a:p>
            <a:pPr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EU CREIO QUE SOIS CRISRO, FILHO DE DEUS VIVO.</a:t>
            </a:r>
          </a:p>
          <a:p>
            <a:pPr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EU CREIO, SENHOR, </a:t>
            </a:r>
            <a:endParaRPr lang="pt-PT" sz="2100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1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QUE </a:t>
            </a: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SOIS O SALVADOR DO MUNDO,</a:t>
            </a:r>
          </a:p>
          <a:p>
            <a:pPr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1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 </a:t>
            </a:r>
            <a:r>
              <a:rPr lang="pt-PT" sz="21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QUE </a:t>
            </a: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SOIS O SALVADOR DO MUNDO.</a:t>
            </a:r>
          </a:p>
        </p:txBody>
      </p:sp>
      <p:sp>
        <p:nvSpPr>
          <p:cNvPr id="72712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2713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1295847" y="908720"/>
            <a:ext cx="3132137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sp>
        <p:nvSpPr>
          <p:cNvPr id="12" name="Seta para baixo 11"/>
          <p:cNvSpPr>
            <a:spLocks noChangeArrowheads="1"/>
          </p:cNvSpPr>
          <p:nvPr/>
        </p:nvSpPr>
        <p:spPr bwMode="auto">
          <a:xfrm>
            <a:off x="5749418" y="1069976"/>
            <a:ext cx="277018" cy="314234"/>
          </a:xfrm>
          <a:prstGeom prst="downArrow">
            <a:avLst>
              <a:gd name="adj1" fmla="val 50000"/>
              <a:gd name="adj2" fmla="val 50111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pic>
        <p:nvPicPr>
          <p:cNvPr id="17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2333199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5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755997" y="1556792"/>
            <a:ext cx="6264275" cy="0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2043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755576" y="1052885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</a:t>
            </a: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Reflexão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1" name="Rectângulo 10"/>
          <p:cNvSpPr/>
          <p:nvPr/>
        </p:nvSpPr>
        <p:spPr>
          <a:xfrm>
            <a:off x="1259632" y="5301208"/>
            <a:ext cx="705678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32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FAZ DE NÓS, SENHOR,</a:t>
            </a:r>
          </a:p>
          <a:p>
            <a:pPr algn="l">
              <a:spcAft>
                <a:spcPts val="0"/>
              </a:spcAft>
              <a:defRPr/>
            </a:pPr>
            <a:r>
              <a:rPr lang="pt-PT" sz="3200" cap="all" spc="3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		“</a:t>
            </a:r>
            <a:r>
              <a:rPr lang="pt-PT" sz="32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LUZ DAS NAÇÕES”!</a:t>
            </a:r>
          </a:p>
        </p:txBody>
      </p:sp>
      <p:sp>
        <p:nvSpPr>
          <p:cNvPr id="14" name="Rectângulo 13"/>
          <p:cNvSpPr/>
          <p:nvPr/>
        </p:nvSpPr>
        <p:spPr>
          <a:xfrm>
            <a:off x="415925" y="1750988"/>
            <a:ext cx="8477250" cy="3478212"/>
          </a:xfrm>
          <a:prstGeom prst="rect">
            <a:avLst/>
          </a:prstGeom>
        </p:spPr>
        <p:txBody>
          <a:bodyPr>
            <a:spAutoFit/>
          </a:bodyPr>
          <a:lstStyle/>
          <a:p>
            <a:pPr lvl="2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Palavra de Deus, nesta Celebração da Vida e da Missão de João Batista, descobre-nos a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vocação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de cada um de nós: tal como João foi o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arauto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de Jesus, nós devemos ser os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mensageiros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do Seu Evangelho.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      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nosso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compromisso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e a nossa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oração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para:</a:t>
            </a:r>
          </a:p>
          <a:p>
            <a:pPr algn="l">
              <a:defRPr/>
            </a:pP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os governos dos povos se abrirem à Verdade de Cristo...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que tenham coragem os perseguidos por serem fiéis…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os casais e famílias serem orientados pela Luz de Cristo …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os chamados a uma vocação de maior exigência, sintam 			força e coragem pelo nosso apoio e ajuda...</a:t>
            </a:r>
          </a:p>
        </p:txBody>
      </p:sp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2" descr="http://www.emaus.org.br/joinville/images/sjoaobatist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988294"/>
            <a:ext cx="2527558" cy="41770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8" name="Line 3"/>
          <p:cNvSpPr>
            <a:spLocks noChangeShapeType="1"/>
          </p:cNvSpPr>
          <p:nvPr/>
        </p:nvSpPr>
        <p:spPr bwMode="auto">
          <a:xfrm>
            <a:off x="576263" y="980728"/>
            <a:ext cx="2843609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539552" y="1700808"/>
            <a:ext cx="832026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24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VÓS </a:t>
            </a: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SOIS O CAMINHO, </a:t>
            </a:r>
          </a:p>
          <a:p>
            <a:pPr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JESUS, MEU SENHOR:</a:t>
            </a:r>
          </a:p>
          <a:p>
            <a:pPr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GUIAI NOSSOS PASSOS NA PAZ E NO AMOR.</a:t>
            </a:r>
          </a:p>
          <a:p>
            <a:pPr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 GUIAI NOSSOS PASSOS NA PAZ E NO AMOR!</a:t>
            </a:r>
          </a:p>
          <a:p>
            <a:pPr algn="l">
              <a:spcAft>
                <a:spcPts val="0"/>
              </a:spcAft>
              <a:defRPr/>
            </a:pP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2" algn="l"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Vivamos em paz,</a:t>
            </a:r>
          </a:p>
          <a:p>
            <a:pPr lvl="2" algn="l"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    e o Deus do Amor e da paz </a:t>
            </a:r>
          </a:p>
          <a:p>
            <a:pPr lvl="2" algn="l"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  estará connosco.</a:t>
            </a: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611560" y="477490"/>
            <a:ext cx="2808312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6" descr="http://ecclesia.com.br/news/2011/wp-content/uploads/2011/06/natividade-s-joao-batista1-436x33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3900" y="4221163"/>
            <a:ext cx="2833688" cy="21447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5" name="Picture 24" descr="https://encrypted-tbn1.google.com/images?q=tbn:ANd9GcQRRwHnk2wkmnCJLUurg-oA1p8NaZIBQhQFPDKJUcp0i-_CYl0k5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3538" y="388938"/>
            <a:ext cx="3302000" cy="2032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6" name="Picture 22" descr="http://1.bp.blogspot.com/-fk2aQOLseyk/T8-MWnhiByI/AAAAAAAABUY/TNNt-dm7Kog/s320/zacarias+e+isabel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7825" y="420688"/>
            <a:ext cx="2890838" cy="22748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7" name="Picture 20" descr="http://2.bp.blogspot.com/-ggkyesLXSl4/T-MusynnKlI/AAAAAAAAIT8/ElvKO7Dowdw/s400/murillo_grande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49" y="4016375"/>
            <a:ext cx="3095625" cy="23701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8" name="Picture 18" descr="http://3.bp.blogspot.com/-Z3EZXjfLuSU/Ty-uq3ve51I/AAAAAAAACTU/FYLEfnAjcdo/s1600/12901113504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2963" y="2506663"/>
            <a:ext cx="2822575" cy="38750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9" name="Picture 16" descr="http://4.bp.blogspot.com/_sFf7P2S5GPo/TCOBuLti84I/AAAAAAAACpo/KA48KvzWwOU/s1600/zacarias+anjo+gabriel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377825"/>
            <a:ext cx="2447925" cy="2914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800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33801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33802" name="AutoShape 7" descr="data:image/jpg;base64,/9j/4AAQSkZJRgABAQAAAQABAAD/2wCEAAkGBhQSERUUExQWFRUWGB4aFxgYGBgaHBoeIBsbHBwaHyAcHCceGBojHBgcHy8gJCcpLCwsGB4xNTAqNSYsLCkBCQoKDgwOGg8PGi4kHyQsLiwwLC8sLCwsNCwtLC8sLCwsLCwsLCwsLCkvLCwsLCwsLCwsLCwsLCwsLCwsLCwsLP/AABEIAMUBAAMBIgACEQEDEQH/xAAcAAACAwEBAQEAAAAAAAAAAAAFBgMEBwIAAQj/xABHEAACAQIEAwYDBgMECAUFAAABAhEAAwQSITEFQVEGEyJhcYEykaEHFLHB0fAjQlJicoLhFSQzQ1OSwvEWF2OisiVEVNLi/8QAGgEAAwEBAQEAAAAAAAAAAAAAAgMEAQUABv/EADARAAICAQMDAwIFBAMBAAAAAAECABEDEiExBEFREyJhMoFxscHw8UKh0eEUI5EF/9oADAMBAAIRAxEAPwD4Eqe0gG9QtcAGsCP37Un43toxY91AXkWEk+06VwkxF+J3TkC8x/RalC0k8G7ZMXC3goUwCQCInnvt1p1BpOXEUO8djcMNpMiCpSoobjeLW7IBuMFnbmT6Aa1Fg+1OGuMFFyGPJgR+NDoYi6hahdQ3HKuzoBXFqKkilExoE+xtXWWvCu12oLmkSMCvNUPFsV3Vp7mnhUnXbynymkLBDF4tu+Lse7gqF8IA6gDTyM/OqMSawWuhFO+k0BH2JqS0vSl3g/G2F4WrkhX+Fm/qESs85Mx6eeh/iGOt2FzXGyrt79B8qxlINTwaxZkrioLu9Jlz7QrjOQiIFzwJDEx5wd/QUxcJ46mIkCMyxmHT567zRtidBZEFcitxLJE1KimpFtAEk/WkDi3aa/ibsYdu6tgkIdix/qMaxPL8a8iHJxCZtPzHu5aNQZtaC9neLXrTJYxTZmuTlbeTy15g7awQeVMV2zBrGGk1PA3vK8VIi1426+g+VLJuFIMVh+Y96HvRq3QzG2yrx1FNRol17yliuI2rIButA5ACSfQdPOhH/ju2XhbTlOsDNt05184jhVvYsodTosTy5g+5qDG8HtYS8GIJSRAAIIM7g8jVeNcbUG5Mnya1FjiHsPjUvJnTUdYiuxZJqjwPHJdxPd20ChlJM7yP10+tNpwiqDA1pGUem1CMxHWLMCLhjHOvncmjHd8qr3sORSdcbUEPilWC2m/0FWbd4MAw2NfblqHnXUVIwoiRMAib244kyAWlkZ9Seo6dd9fl1oPhuAu1/ugcqqJLGBA6yOtNHf2sSe/ZIFuQoY6k8iR000HnQThvEct1yTlzEgiNxzX5V0EYqpVRuPziRiDHUx2Ml4twAWrZZLgfWCRBBA6QTrBpq7HYxr2GVm3UlZ8ht+P0oJwPglvEOMmcIWY3dyDEZUGgHM6jlT/hsEEGVFCqNgBA+VTZ39uk8xqrvYmTcRv3cVjbijRpywZgBTG0e/qat8W4FiLYYsyXAAJjQ6c4IHP8aOdpOE27WO/mHf2iZTQqwbfkGB5j18qA4oOYS3iGeRDBjJLFmAU7wdAPKnh7rTsK8RSpsb+Y7dg8S1zCIzawSoPULoP09qZFFU+B8KGGsJaGuUanqTqx9JOnlFXC9crMQXJHEsxXpAM7W1XZTWvAbRXaKaXCJgTtlg3bCuU1iGI/qAMkfSfalPh3HDbtgphbjh/6W0BBggkA66c4Gvy029ctoh71lVSCDmIAiDI89OVZSLqo102ATLmAc3hWZDGAZAXefOrcK2mkiTFxqJuXL3eX8TbVrZRbd0DNn+KNTl9h+FW/tJJKYcA7swiOeUQf31rjs1cu3cQDeDErL5yuUGQqARsDqTp1p4xnC0vW2t3FlWH/AGI8xvRMwx5F+J76lMyfhWBs2nUXrpkiQqhpnkdAYE1GuBfC4nOXJVWU5oJlWaIJ5HyPn0org7S4W8LNxBmtliHIBYzBGXTrrJIEGq/F8McU5VSSV1bXcz4Z84J+ZqjX7tzsZ70/btyJoeLQ9w5C5ibZgddDpWV8ODKyhbgVWSJIGrZWIiZ1zeYnUVrPB7j9wgcEuq7qDy23G+2prJrnBr9svnsXUYmMzIxGvKZAgz1NL6dKDCCcnuEOTddsMLpU3FubABTl/WQB+4p/u6gGsn4Gtz73YdmLFXggk6CCANZnefU1q+9KzrRAjUa72kGSuWSrPdV33FScGN5Er20iqvFrOqGiws61Bxe1ovnXi1bzKB2iT2s4Pae6M6stxwMjAaNEzv4eYBBIJgROxs4lw1pbTgAZfMkkKTz1HvEVz26xuW3ajUhycvUZYPtQxcWLKBboL3LilAS+i22AE6HfTnyArpYhqRSe0kdqYrUCfe2sYzPly5GBidcoEe5ymtfezKgjmAfmKR8dwyznt3Hm4SzHfQJbXMwgaSWyjnoPOmYcd7tLYvkMXMAINR5FRuBtI36UrOdYUgTyHQTvJ8scq5NqedX7tsEAj9PKobViDBqOiNzKbB4gvG4fK01WV+o9KL4qxLxy/GqmLwvQUxTcC6mX375UyBAmD0MGvvB+F/ebrw+VwVYDkV5kEahgY+dVL2JJYifDE/8Au/Q194DxUWMWjk5U+FjvAP6ED5V2tJ0muZzddEDtc13A2LdpMqDKBy+pJ6nnNdYjjCWxmdoHKdP+9Z/xft6WYLZmJ3/q8vT0qK3edl/iXSWeSUzmBB2Czpr5eVc5unPLToYnVthLHbfi1vFMj21cm2CrNsCpgiOe5PzpWs4t0uq6rGVgR0OUyAflTx2awv8ArGVkVlZPhYaTp8jE/Ovna7gVq1cUW7YUMJjU84gE8p/Cqcbqo09oD4Sz0IW4F25S+IdDbO0zmX5wCPl70eumRM1m+KuiwFtgeMjM3RR5+vSm3s7xEvZIPxIYjy3H6e1QZsY+pRtLVGkc2Yx4C5sNh+NUe1na5cIuVfFeYaDkPWNdeQ5+VQ4fE5SKzntdxM3cXd5+LKP8IA/EV7pcQyPR4k3VsUFjvIeJcauX7me7czODpOgE7wPhUfoNabuA8ILIb2HdVvLoVO45RG0SOekjfSkBQP5tzp7/AKU29jccVxKTs1sr/wAkEfJT9K7BQGhOOjlSTL/G+G4rB4b7zdu5bhdVVEgKoysWEDQkkD/kPlV/sn9omdhZxIgmAtwbT0Yfynz2oh9ol4PwzNoWW4kxt8WX8G+tZLaaLkagEeHy00rMmBWFEQlzMDNg7eYJGsAoD94BHclfiGozbfyxO/OKVuzmD7hC18i2W1lzEkHXfc+nlR3ht+ULOc8gasBOg69KSeHB8ReN14YbKHZiAOQHkNOdSenpx0TOlicl6Amh4Hj9sqSHBIQbGes+0nejf+kV8SHVVUAjcGQNPrFZVxzg9zDhb4vS0yQo0WYG3XkR0q7f7Uk4e7eXV9CykbFcqiROxPiApqU4FHaT5V0knzOO3PDO4vKyNKNpbAMlQANDqdutVeF9qMTZYAtmUEEqSDI00nUqdaBYdWbM9wvIn4gYJmdzpE6x5V9wYQOO8JCMJ8OviXXXlG46jNNaVFUd45WNCbXh7yuiupBDCQQZ/DSps3LnSJwTtoWv27UKtu4MsDbNGhE+eh8zTPirxneuQ6FDvK193EMx9aXPtA4h3FlSpyuwyrpzPP2A+tGOG3pCyaQPtd4gWvWrQ/3ayx83On0T60XTp6mTSYjKxx7iJWGuvcuMzMXYncnrOnkNq0bsjwa3nRsua5lGZiTE7nTyG3oKSuEYeOWrFCD7n9K07s8wtrD6BPE56QA5/wCke9dZzZoTnjYXAXbLiUX7zkDLbUII5ktMacyqx6UuN2gc3UumAyxBUTEAR8XOSdY36V1fxVzEXDduKxtFyQoXwyZUTyJ11Ovyq/Z4Nh72FuXMOWFxRqgzKfdTuJG42jrSWKg7ypMRAFyfh/b9kbJe1UrBcbjzI59J8h0p2s3cwUggqdmHMVjTcULEMQWObnBIYdCBJmNvxrSew/EJwbtcIC23IJJ2EA+w1ip+qw0oIjMbC4enxjzFVrz6ET+9aEcS7aYe2c6y4GkCBy89Y84iuuG8dsYr/ZuQ0Tlca6aSI0I86QuJgLqGxBMyZvjI/s/iap4tNT++VNGK7LAk3LLlpHwvGY+egED2oV/4fu3HIICKN2bQf/0fIV3Q683OYcbEUBIMGAgBgsWGsDXfZfbf5V3cwIDSACeYBggxyjeKM9l+HZMRLS4W3nTLDFhtAHXfTyo5ieN4S6LjPaZchEzbG50Gq6TpFTvmIb2i5UmEaBq2kP2e48tdAYklTudZU7DqCCD7Ub4uRdxUkaIF/CT7S1C+xHDwLxvAEAtlVfLJJ/GKK3SO9ZolQdfQeH8qgzsNR0zo9Mh2LeP1ikb4d7rtzcAH00HrzMeXQUX7KYiLp1gOvzgmPxNKWGR3uPlDN4mgKCSBME+U7SeRPWiP+l7tu9btpaGfMoHizc9vDp66mqXxEihF+ste6aLctQJrJcQ5Zy4kkuY8xqT+/Wte4pdFvDXHcgAIee5OgA8ydBWUWmYFQoBI28zrr50vo9rMT1I10JWxuGuKQzKVEc6vcDxuW4rk6q4+RlaZuz2M+8t3N1ibhjJcGXwmdipIlZI8NB+0XClsv3qAKpJVlX4RcQqTl6KwlgvIhhyAqxMtnSeZDlwaBqEd+MWw+AxiaZlQOI8srT+BrJrzyZ5itL4fjA9q4G2dGtn0KMbbfLw/4aze0gzQTGnXmNPlpVEjG8a+z3FZtgHbY9I/SqfC1e02WJ/iBWJk5RIEgAwSRqJ+tA8BxcWyTlLLI0BgTJj6TFXbnHDdd8wCAQoUakgcievnSMiEgidLBkAIjPj7NxLN037ouMPDbCqFj1jn8560scP4gA1xZkZJboTIjQ7RJFHcNiQLWc5e7RWzW80xzVtBmDE69DOvOky3GVnBMyFHQzuCN9qTgXY3G9S1UBNA4Lxz+M9hrB7u8NPFrBjcEQd9R60M7TcBfC4hFtvC3ZZRAJUjYEnaSQJ21qbE8bcXpxAtqYXKbcDQCBmBOaBESNo1B5cX+N5rhu3SJVCqgmQWIMRA1HWKSoZWtRtUcdLDcwT/AKMa3inMqDYZGbMYEwp0PTNPqNp0nRFxmcBh/wBo3FTca4PhsZaw1y63d3riCGBEsIkhwYDKAN+Ue1fOF9lslibF04kSSWyMPLwg/Eojlv50rqP+xQe4g4WGNqPBkmHxeQnpEzWc9oeJ/enuXjoSw0P9AYBMo5iJnzmnHijRh7xH/Df8DSBjyVtKrEFSZXqvJh5qY+grejXctPdYeB8QlhLoZ+7XQR9VaYHsTWjYvDFcLeVZJZMoOupiSfmPkKzTs7hit2y7QAzAyTyYN+X4Vo2Jv2r2Gu2lvgu8iVJaD8WkbkDoZHqRVbbHYyHmiRFu9xgWrFq2gBcRmUo2qsurDKRqOXrsQKLcCx1uyc6ZIfXMVhjO8ztqCD5g13xvB4c4Vkku9hgpaEXOVEFFkEkZyF/vDpSPh8TDhWQAz1Mb9PXp5VGMdrtzOkuQN+E4x3CMtq7iipWbmVF0ynNJDEzoAOW9N3COCG/wy2jNGa8zMRzAGk+hH0orheFWcRhHtXShzsCASR4tvDBmTtp5UXxnAlXDGyFIWAY56Qdzrmhax85K8d4ooA9RHxvZW2FJS/ncaAAqY9QDI9KV7eJdWBBysjSABEGdSOs/hT5bxGHQXLlu2lm6ZJzAzBPITlnzXrrSbawLXbd25sBcXM0SRuY8tQDTsT3eribkXb5nFnD3laMx6QNaYrfC7ZVGxQZl6ZoGwiY/lneI3qpwZwzEkadat9oHZtFJ+GYPTY/I6Hpp1FW6Adpz/UN3AeJxosYnNbHdzsB4YHv6V1ie2eZchQFSwMka6ToF2ymefU7zoIcNcBIPjT0266+4+XWo7eIUHMRJ/lGkTGnKfOlDEvfcytsx5GwmhdmcUPADGbIzHbmdIjeAfpXzFf7N45k/KSaS+CcTNm/PxeGNT1AmOlMeI4hmwrMAT8Xzk++lQ5sBRh8mX9L1AyfYflJuy7LawLuo8bZizAamGIA+env5132Vsp3rAgMyKJb+0SS0fMD2NVuD2ScFatzkzZs5ZWzf7QsABMQZBnyFSYjg5wyXGttczsvxNABG+kDQ+cmqctG1BkWPbeVPtC4rFxLawwUSwMkZjHzMR8z1oDiLD94qqAS4BBBOxAM6kwNYqTCYM4q4MwaSZc68hrqSZJ2+dWbd5beLcKugOReYEbemomtFINA5AjApY6idiYU7P9lsSt5LggkHXlHI6wOtEvtAa3ZBR/E99QQm+QowCvPNjNxeni8qvdzbUoyXblu4V7xwLpy5VksAG3mDKg6aHSdcr4zx+9irne3WzNAA8hMge0mswA5W1GJ6phjFCO/BLk2UMx4chnnGw/Ss5xakFgRqCRHof38qasHxvusOsiRMgTGsnQ8949p8qVcR8ZY7kzXTnJA5MkwzyRPVSfOG3+tcnFEMTvmYkn3NfeHjMwGwJH41HdWAOcCfnr+dD3jd9IIn37+7DKWMR6Ve4fZAVWidZy/1EmFH0JoTYTM4A/fnRfvIaV/kXN+g9gBWOOwh4iT7jLws3LmKQAC67mCpiCSdRroBH0FTcXwRVxbhAUUSFMgE6xP8xAO/Qgcql7HJmuXsR/wxlX+88ydeig/81c2D3lxmfYlnbyG5+gipGamrxOl02IZAWPG8I4ayQgUklrgGc81tjZAeWYifRYrV+zGOC2UVVCgCIGp02k7DTkKznhmFLHMTDMJadlkbeiJI9iedHG7cYeyy2bEuF0J2BPMmdTr06TrNQszEkr2jXxhgF8xk7dcCN7D3TZX+JlkgD4xIJ94FYZimNzIpMttHQeZr9A8B7SW8RmVdLtkjMDzBAMjy1+tZT277LHC426VAFu6TctnkATqvsxI9IqvAQAT9/wD2Q6SW0GCLOFnKNCZUKI25DX8aL8IdvvLgHL3bZR7PbYn1M/SOVBsDxIq6sNg6wPMUYwvgx7htCb3zGVWn00B9DHKscGifiOZhqCjiGcChuW1k6ZndvPNcePxJ9q8vCkEAoHJMoNiBOrFhqFrngbzbP9On01P1P0qt2p4ibdkW7el7EeAHmqfzfT96VKlnIRGtSpcA8Z44b7lLXhsqSsqSveEbjMTK2wNSenqBWh9nBYS0me9nYgf7O2oVRyAe6pJbnOb2rKAR4bVtS7sRatIu7eKGP+NtPMDlvTjf7QtawN26htZxFkOqHMW1UwzkkgAEzA+EQOZtZTQCic9mBPuMk7Vdl2S4Gw7B7N2TLaMrACQR/NIMqQNj70S4Pbt4PBst4Dxmcp3cgefIDc+VC+LY8/ccQq+F0+7OpXTV5YtExJW5qRAMkkAzKnZZrhLXHZ2OhJMkgcvIabVjY9XfaOxOSKI38y7gr5tuqvsTz21qfieO8OrElTy3A2YH2PvANUTjgBluIWQ8xuK8ltG0JcToC4AzDkpIYwf6WOnL0r4kfMqYoQc40aDmHJhsfeqeJZTcAX4QB+En9ParnEAbRNtj4lg6jcafiNaHPehGOxOntRVvczUaqT4BiWJ0UTqx1geXU0wcKL3CSxi2DosDkJiYltgdedCODdksXft97asl1nRgVA03+IjY8xRez/CtshMlYOnpDHz1JpWUXtHYDRuNnZwq7FnXMogzJkSRBHI9YitFwnDLeTKYdWHTcH61mHY3EqbiqTAdApPQwCp/fStL4WWVCjCGQ/Q7EdRU67b1Dy3dXAv/AJe21DNYciWJAI2Ouk8xy9hShxj7Lb9kC9bJvS0PaUGYMjOOZjmBrtWsL8XlIP7+tT4doA+VeVVu/Mw5sgFXxPzZ2yY2H+7BHs5VGdTpmLAMDHTb3npSyDG1b39oPYpsZie8RcOSLar/ABCQxgsdgh0hhzpYb7N7g+JMBMdbyx5aECfPaqUZEGm5O+vIdRmcNiZt2wf5ZOnX9YqpcYtodhtWvP8AZSWseD7orQSWm8cvpMjYzMaR5yB1v7FruUH7xYhtdM23kcuv76VvqrzC0dpnvCOHs7QPL26n0H50zv2GL2SwZs+UlBlOQheWbYSNjtMbU48L+ye7ZJ/jWvIgsD1/pjcCi+M7D4hlKLft2wfi+LxCNZygDXrHOpsmZtXtlmPHiCUxmDpaK7aTprUi5oaXGvkNeXyrV2+xK5mzDE2W1khkaPTQ6j5V94r9lItWXuscP/DUscvejYTtPyFU+oCJLpF0DF3sngu7wbN/WSx9Bp+RqrwnDgiWGm7dMo/VoHoDRXhl4fdAqgfC+nnlaubFgBMvJoP+ECF+erf4q5bOSWPkzu4wMeMKJzi8SUwrnncJA12mB+E0ucLAzqAQHnQH4T5TyPSmTjd2yiKlzMQNghgkweZBgazVXg3aJbLzbw1k6eHvQXJ8t9JpmH6DtzFZPrBHafcFxt7XEGNpgGIUA7jMEEAjmCJUj+1Tp2zuDH8JXFKMr2hLAawNnHoPC3otIq9rCcc117Flv4h8IWBp4I6jafWn7sowvWuIYdVIVlJRSZgOlwZZ9h86ZWggH4kj+5TkHI/U8TKuCpnvWrc6O6gk6anw/wDVTZxlgcYXiMt4CRtGW5Hp4cgjyFUuC9iMXbu23v4Z0RUZiTlIzZTl2Y/zRUHaDFZL7toVlWEc8yNPzINHk3bSPEUp/qjLwzLbw1oH+gM3vqB8z9KSuKcRzG9iSf8A0rP/AFMPb8aOcXxp7pEBgt4SeiqACT++YpK4nihcZUTREEL+Z/U/oKX02OySe8Z1OTSAB+/3zLvZiUF7Fn/cpltH/wBW4CiR5oua5/gFMOM4Gf8ARlk3H7q130yRv/DgZQNXO+2m80JwN21ZFu3eBZLY7w2x/PccDKG65VgRHUczWi8OupicFcxGJVSuHbRdwFC5mXXY5iBpG3OnZMhuxJFxgD3RW7SYY2kxKwQQMOgVn7wgBc4hoEgAHQ6iQOVKmHDDlrEDXruad+znZu5xCxdfvVtM11TqCwhU0XTUQHH/AC1Yu/Zdf/41h/Vri/8ARTAaFGGhX5izZIgAKAxMyTOQbZjm0HQVPe4eXORD4up6cyT005/Kg923t48yAyqgzMe8BfM7a1OMbeuBksKWn47mg9hOgHQe9EQe0SCLg/jWFKXDLq881M8gNjtt6UOvPJAGw+pp8wOAZLWXulPONySd5oVjLOGLw9sI3kPrpuKEZSOVMa2AHhhHHsk5HDF1j+G4HkS7Gf31pR4ixVwRvppyIjUelMXFsX93wVpLcZnj5DxfWl8fxGJGi5ZAPLqPMTSF7t8x5WgBCHCGju3XYgD0jTWtg7O43v8ADyfjUFT105VkXZ4fwgj7gn5nxD860fspeIGcbbOPwb8qy9yIDra3GS0+1Wra6A8t/nrQ+/cyMw66j3/z0qM8WBvCwp1RMzn+0YCp665j/hpiUOZM1niDOLyb7jQghTrr/KKq3QRELVni0rfePL5ZRFU1xTSCQNeXOonI1H8ZcgOkV4l7ht1s4zTB2/MV7A4rKzWH0gnJ+noQZrj78cpPl9TpPyoD2u44ti3bc5i+gWIk6TqenStXfiZRuo4W8UWERtp51ZVdNRWU477SL5s95ZtonihiSXI00PIa68jtQg/ajj2EC4g9LaT+Bo1wltzPMh7TbFeNTS32n4yly22HFwAuGVzDHLEaaaA776UjP2pxxw3eG/cBAP8AKg577a1xwfj8uHu3lzmSS1uCGMzDiMs79KWVNEiPx4aa2nNvArbBTMSskEmBvuRB2gH59INVxxu2HZnIgGFUakxy02HrU/a3jaXcqhlIG7aan15xQC1he8EpDHcjSfbr7USrqW3lapqPtO89x7HC8My/Fm0Ug7EGTO3TSu+D4DPavk586WyU2AmQNCNzJ2qrcUec9NoppwuGFvDqGIhjmZhpoNQPmR8qZkcIgURuPpwXJJibiuG3lZVh+8aIHM+e/l7Vo/2a4wp94FzW4LPiaQcxViBHoHA84mlnivGiyPdkoFhbMb5ju3XRQfmKs9hbF4q1y7lt2iCFuNIZ/EpbKoEuAFnNEcpOwIlmx6mAEiypiRygJ3Ec+McXNtfDmLN4VC6nXSR6Cfcisr7SXCQpIg/CwiNVYkfQmn0Y9WuSwORTCmQCesjefIHTzNJ/a8LhriqsPMuGJLeSnUxmA/Kh6f6qElzqVG+0GcaxrfBzO410G+X5mT5+lT8K4ISDpLaZv7MkBU/vMSB5CTyqrwi3ncEQ11j4Qfhtjncf05CrHE+L93/Dsk5FJlubuRBY9TEgdMzRsKq3+hZMW/rMIcNwCXL11lgrbIVWOud4OZ9eUlmHkFp8xvDxZ4BiFURKz/70n6fnSd2Q4cbaIzH4/EojTU7+vh2860rtZh//AKTdQbnDtoOsAipw15fgfxGZBWEeT/MWPsxvm3hmn4n8ccwCzqCdeeQ9NIpxuXs0Ug9gWIW5LTDKp8sqRA6ASAB5U3d61wFQcqz4jzI6ehpGUaspqOxbYxcxW7dDtlWETmV00q6vGwihEEKOm/7PzoWmFIHiYL6yT9BVnDi3bDEEtcHM8vQfnXWIE5wMcOE8VYSHgEAnIBsORJ68o86AcdsB3tMxAB+Ik9Dr7/rU3DEy2yxJzOdfTpUGOw5uW4G4bT30/GKG6nqJhXtDijdyNlK2wIneNht/TIgelcvadbO0gahwSQOevMAxB5azyoniMOpsqv8AKYHn+5qrxbAFm7vN4QsgkSecKGkGPImoTZIAnWQgLRn3AYtLksh1yglekGPQ7nUU2dleL5WjY8xyOuv40m8I4bku2AkEZDnJmJeQB6HLt9ejXZT7peDHxW31Bj8uVAa5WYwrYxz7U4k28K19BJtqSB/8Z8g0Uudgb4mXJNxzud2Mklj76/KnHBsly2R8SOCCD0IiKVOG4M4XFhDsDlB6qdj+H1oy90ZKi7MsO9pUAa239Xh+W378qBOVkySNek/nTHx/Dm5aJBju2J16KDNKve25nNryEH9KTkHuuNxfRUtGACJzTv12PL5c6QO2/FDdvrbnwqdfMnQ/IfnTd2h4qLdvMB4iIXfU/wCWh96zPiB8W8mJJ5kneixC2l2HCSusy9w8juMRZI1Kq6+qHb5MaEYZLY1JB6hWUmNPWKm4hiwbYKnxXPCQNNP558th71VTC+MqN1Qx6hZ/KqUGxJmOPfS7/wC42Yqz96wuXBtBQfxLT/HA5qRo467GgPCsHctN3oMFD4pEwP7QO6/rUWAxrWnV1lWWCGX97Udv8fD/AMVBmDD+LaM+EnfLPI9PlFKIZBpUbGYApNvzHHhVrDcUsG1dVbd1RrliRyDrIGZeRU/oaRMf2ZuYO73V1u7OYm1dM5HHSeXXXqah4VjjbuJcsuMytqj+Eldis7MI05U9cf4iuNwrIpXKviBYqWWNtJzKOpiD6UJJT29oABV9QimvDHzAubZB3Yb+8gTUXErz3iEHwgwF5mOZoRhL2ItDP4ltNMBh4WjQ5ZO2u61pHZHhCFkutkjRjqD4uQ8oMn1ocgOM2d/EvTq8bISdviH+zPZexasKl1Ee4viLOqsFOkhSdojes54v2y+84m8UcpakJZ2gqukzyk+KJG9HftC7eL3dzDYdHJaUuXYIAGmZU5tOxO0ExPLO+B4aWIdWy76A/oYHM6E6GATANGPH7dTThZHLvfmMLAE/xe9BOxXMyn2HjHoAajxPZRroZkIuIu8Fcy9NGIY+kA+dG8HgcKqM+Hv3kxCn+FbCuoPLUuAigmSYbKo3LEEnq/xa4lx2e1hsY7CMwJPdxvlJIO+5WAesUIsHabyIg3+EC3JW4ynpBBjz6e9DmwzwNNOXLf2o3xjiBuCbveZxsGQrHo0liB5k70KxfGHf4onqBl2Gm2lVoWiHVP4mpYewpKJsVgL0p07W4gW8FfJ1jDt+FKFgybNydHVDsQdVHz3+tO/aPAI+FuLdbKHtMhP95SBEalhvFczAdyTLeqHAEy/sTaIwhbm7sfllH4g1omWYJMaDSknh1+3ZtpaFu8QggwE3klj8f9U0bwPaO0JDLfI5ZkWR8nJoclsxIhqulQJjV3CskFtRPMz56864wT/xGzH4h+dWL9/NAPUmomty6qPiGnr4j/kK64O285rKAbWFu+gAE7T+/nRPhQzMo0MyT/hBafp9aH4bhklpMETv+H1oh2RtTjihMzaYD3I26UlnFGo0YzdniHb9yLakctfqatpaBIZoMgfn+tRYPCnI1ph4llfcE/Su8Bdz2oHxKIqYiVAylw7Ei3mtMIZT4DyhCSB6gE+oNOuB4zhvugOJg2wdyrEA77gGDypJx8F1J1DaHyYbHyJFR8L43iELWbN2FJMIwV184DAwfpSUrGzH7ynKnrY1I54jJc+1DCWGCWbV24ORJyr9ZP0qXtF2k7yz34trFtZaCxOXc7bxvp50h49ndmt3UtI+2ZEVdeogaGekUV7LcWI/hXAsA5TI3nkeUEfielMyEfUvHf5ikwUNxv2j9wTtZh8ZhCnfQzWyrFvAwJUiQToY3nWsRxXbXFsY+8N55Qqz7qo09Kdn4CcM/e2NbROqHdJ5aboeRqtwzsNaGLa8+tmc9u3/AFHeD0UH5/iwdRjBJYfh/iJbpWoaD+MGP3+S135uFigI7xix1kzqZAodeBLnz/f5UzduuMKsEmWXptHQfl6etLastxQ6Gfx9PKgxkkayOZ28TIUGIHcdviUfupzidCxgDoJEn9+dW1SMUy+ZX5iPzqbgtk3cSCdgZPkBr+/WqWFvZr5f+q4T9dKcSSSPA/OS0ARXdv7D+YS4VYV0YEwVEg/l5gj8q5DBDMBCfCZAKuOjCPkYqOwe7vEHYz8jpV21YDSp32B/LzH7FJJo2eJZ6QyJQ5EkxfZBblvv8JdViBNy1mGZOvPUenlpQ4FQQ9y5kKgiEeSZWD/IIn+9OtdfdLmGuBrbZGjMIOjDnH79RXHbDiFq7btOFyXXJ7wDYx/N5akfI0xbYgXY895ysi+krFh/ifOyOJF3G2vvVxntnMPHcIgZGO5Ph1A5itftcUw2y4i2FGkfedvbP5Vg+GRss+PLESDAzT5dAKcL1u++HwCYYkPdRi530BAzMSDAGv8AnpR5k1G7kaGhU0luO4QT/rS7/wD5O3p46oP2lsA+HFrHQ31j8Z+tY7x7ij2rj2Vvd5laC67HqByGumnShy8XvD/eN7waAdIWF3PHqEU1zN8t9sLOmfFIR1W4unSobnamyf8A7yQel62D8sv51hScTu/1fhUtzid7Lq0D0Fb/AMQ+Zoz4+aM1vtFewV1J+8K1zTVrymfLYD/tSphuDWLrHvMTatL0V7ZJ+sUkjHv/AFfQV2MbcP8AMfp+lMGBhwZ4dSvFH9/eOyYC0uIa3ZxzJaFsMG74Rn1GsnL5xHOpuGdrHvm3cu3mLWwUddSGWCRcE6TIg+3SkpsY+XVj9Bv6CvHiNyQysQfb9Na8cJYUTPLnVWupqHB+J4d7YY3Ftsx8S95lMgkCRPxRHr51dOOw+wxCkj+031/qrKF4jcePGZ5zmH4VcuY0AZGAnN4nG8c4+f0qY9JvzHjqgZQGGGUnMpM7A689fSi3BuEi5eWY5sx/pUGS2vPX6zyobh8UGQDKcwbcnSIOkR+dMnBUU3O7ZSBA05vl1C+8liOcD3pysVBk+FQ1QphOxr4h3bDeBDE3LhMkH+lYnUDdonfQb3rHZv7virL5GB2LTII2n1nLTJ2MxKd3eKGT3mvOPACPzqzxPF57bDmFLfI6fX8KSBqUG94TuVcrW0D46yUxfKLgBHqNG/I+9A8fabDYkn+Vj+OpFMnaNO8w6XV5ENp0O/5VT4jaN/DAkSw2b0/DzrwG1wQ3YyHF8PW6hA5iVPmNRNK9sj4oIP8AMBqVI3InmCOe9MPB8QV/hvv+4oNxlGw9+dCrksR0M6gx6ikup4EtwuJ84teW6gugjMvxEAiY5gflQ/C95nW5kZUeALhUhfJp589qiTifda22jxZlPSdx++tS4vtbiriOlxsweAZEwBEEba6DXWvY8RVaHEa2TfeNCY5rYCsuhIMR5XA6eai4nyYURu4hroCplCHVjrJA5Aj6nesxfjTM23j1bMdNjmJ31/m086L2ePrh0JtuDlX4S05znI013CkHbkfWhfAwqpgyobNxb7UXHbEMrSApOXzGsN5zt7VTwjNb1XnuDMH1FfOI8Sa/czERpH1J+ese1c2o1kmuqq0gUicgveUuD95dtcaKElQyZlKmDI1EHp+xUuAIlY1E6UKuuusa1d4O4JAnUGaB0ABIlXT52bKAxhbiakXZohnkI3M6H2iue0GFghhsQCK54ZiM4yGD0nr68jUJOpA0+iQ6MhXzvDd3Co9rxCWkJbPNS0ZiPQCfYUg8ZYm84Yz3ZKCByViPmdT70727ha4mulvX36/SkbFNne6/9Tsw92n86PpNibnN/wDqjYV3P5CS2b5CFZOUmY6kAgfiaZeN8XexwnCLbOU30ZWI3ChiYHSZGtLC2fCT+9jRnteIwPDQf+E5+ZWqyAWH4/pOQ5IT7RTtWemtfLoJJmrdi/C7D5dK99+mcwn5U+zJdIrmcWrahQQZPMVfsKHBU86Eh96uYC6YBG4oHG0bhcXU5x/CWtEZvhOxFcC4AKJ8d4kO7W1u3xN5dB6mZoVbw8iZHpXkJK20HIoVyEk9+8CvnUR1Gg1r61jwTI/OurMQN/yohBNk7y5wy6uzRrz6fSp+JKANI9o8qHXd8y86uXXzWZO+1LI3BjF4InzAYfwSGWZBykrI9t9aL8dyhV7tHtnKoIiAYA1md/Pzodb4PegNl+hn12og+MxCeEKIG0qdvf2+Qpbgk2I3EQooxo+yW63+sgmM2QqDzIz8/Sm3hl9dC+gOZW/sy508orKOCYjEo4dADplKnUECOms9PenXB9rSid1cw63C2eCtwocs5tQy7gtvPMUvIpM9t2uNfCbINp7DbqWXflsD6RH0oVw/vMO1y0ysdDEDcAjUecUup2uxgc3O4VnECQ4AYDYkDZogGNJGwov/AOZTvZkYRu+AMTBAPymPWNqFQRtMYX94KxFt2JcgIRJXrE7edBOOcUFy0JEMDrz+vqB8qP2O2a3ZzYVxrDLKwJ3AJIJFKnaBL1xyyWiik6JCkQNtc0kwOlMGM3C9apY4NxbDWVZb1lWZxpdMnLoNtCCJ6gH1ri5ZW4fDftsOXjXTyiJ+lLpV8mVkiDp4TMfnVa3YPMevKt9He7hDPXaaDwfs9ccEA2D6sv8A+utWLXAPGQ+T8f8Ap6Ui2LaDeB6tB/GrllLRUgmDy1kfPkKmfEfP9v8AcsTKSN6h7iPAVQkresjpPdf9QB+VAuNW8MtuFYPdnVlXKsec8/Tz1qHD8JdySELAbQDDHkJ5671zb7PYlyf4F5iN4tt+nlT0WqtuJK77HbmB1WNd/ai/ZzhZe6GAIC66fSmHgfZO3lV8QXAIJyZGUjKJOcuuVQByEmnnBXLNpcqQi7/FEREyd5kgc9TGmsB1HUFQVUT3T4BqDNErF8QVxku+EpoLkaejjl/eHuOdB8nduDP7/OnztTwSzfVnIbOF0a0rNmPLNA8XrvWcnh2IAA7m5r0Vtf8A2xNLwAMu206TdVoIveGr2NPdXG2hdP36wKWQgye1Fm4VjLilRYvEc4tnl6LUeH4KwQi4mIWY1+7lgPfOPwp+JQg5k3V9SMzCgaA/vOvuf+qB5Ot3KdNPhJHvNXe2Fv8A1Hhun+6bT/lq1iMgwrWVTEu5AKg4VgJDKdw5gQCNudHV7K/e8JhJZrbWrWUjIZBJGhHLb61moggnz+klfSwq+0zaxgA2/hjqedd2eDBjAOtPw+yK5c2uj1M/hG/vXeD+x0z47mf0BH400vtdxAC8VEXF9nyIAjbnv9Kp4WwQ8AevrWrr9kNvofc/51MfsuXQd4qQI0Mdegk79aD1tqMYFS7Ey7FcIm6xCk6n8a5t8PYTKE9Br+la7Z+za0B4sSR/dIH1O9ev9hbCwRfbLtJYHXp61nqkCZSkzGWwZH8rRXFmxW0XOx+HIg4ggf4fyr5b7D4FTq5Y86319uIPpi5kWH4ZLTnH1H5VcxfDCiEgyInT5fia0e92CwTE+K6OmUhY+hqvf7AYaDkuXZjQO2YfQDSh9ezN9MDiF7OLZvEEPv8A518u32YgMsx6f51cFzTWoCRM1PqIjgLnSQF0VDG8rofPrQm5hEe67BVA0UROw3Gp/qNXeIXgqR1MR+/lXGDAAAjUDX13oNTEQwgEtWcNrOmnkKtrhwfiCn/Cv6VVXEx5V9u3TIiIPnXld+0xsak7yPiHBLV0ZWG/NYU/QCfeqd3sxaVVyZyc3NiSdI35ATRLP1NeLkuk8lb5kgfgtYWybm57Sm1CRJwLDACbKnTWZYH2YkGubXZbCtr92tx/d1/Gi1orua+m4JGUxSwz+ZpCjgSTCcGsIIWxbEbeDb06e1X2YZDlTUK3Lop09OVVlxbRFT4e+THTanI58xLqJW4Ai28LaVhLKgBkzU1/Eg6ae1CcKGyLmK7fvSu8Ri1RZPykVnf3QiB/TvCiYog7MR5Hb61FxbEq1phJU6NI38JzHz2BoHZ7TJBGUzy00+f6VE2MJdYhgdGB08J3HrFEKB2M9obuJ1xrtGmEQLN25mDeJbgzLykZufMctKzbF9tsYWgYi+iZ5knUD25xyBj05NOPu3Do2VisqdNyDv5zofc1RYqR4rKnXmF0+lNVlHae9M1zPcO7eYpHRmusbWYZi8PCweaATJABPKRpXztd2ru3wBhsqqHNzw3VfcFSMpUEg5pgg7nlVLGYC22gtW0JMFxAgaCdI2qHG8DUSs+HISBmBkjeZBJmRGumtaClzGRpJgO2OKw6IDNsGWAtO0Eeakso32BHpRvB/ajidCO6ur/a8J9yphDy1HKgeCwlu2FYSQeomNZMaypBAOnSrWRWYyiE8myrmiOohgfStsCZosbxlwn2pNcbIyiy/Rl38gZg+4E1eXtBdliG6SOhMyR5Ty5UiPwSyRHjA6B5B84Mx7UUtMBAkxGny0rDvxPAAdozXeN3GgF/yqne4l1fXpoaCLcDqIO+01x93AJZmEeciBS2C94xbHEIYnirEeBvfSokx9z+bUVDau28sgjT6/KpUug6kN8jS+IzmWL2YZfCIPuB71fvYYIqsdm0mefShy8TAEAZhEQdveqSYrdCSQdgTIPtO9HcXRhkYgDmfrXjjqCC4VM7jyqROILOqfM1m8Koxd6Rp1rl7hYxXq9WtMWVMW3weQJ9dco+UH51JZuEQa9XqOhUwEy2L2tdtMxy/SvV6iCjSYBJ1Cc4nSJ10rnBiWM8lHXnNfa9SABRhkmfMVicp0Ee9fBiGJ35V9r1Bj3EY20sjHNptv0q3bxT54LT6afhXyvVjbT1CDi5Ptp9a5a7HKa9Xq8eYQ4lfiTBUDRz5aeX51DeklVnff6/pX2vUINGGeIG4lfKXlUaghf/AJFfwFd8RwYIDcxPv6xvXq9TieII7yibSgwANf8AMflUd18hJGvrtzPvXq9RDmpjT4LkACPC4mOhnrVWwsvH1r1epkVCx031qzgz4tOc/v616vUQG0UxNwHxJhbuQBpOmp0nXSofvTNvGnlv516vV4gQwdpNbxjEaGPlUycYddBtv+/lXq9WACeJl/DYvPMj96H865xVgDWN69Xq92gnmfe+gEbkaT1qqWkzXq9QQjzP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33803" name="AutoShape 11" descr="data:image/jpeg;base64,/9j/4AAQSkZJRgABAQAAAQABAAD/2wBDAAkGBwgHBgkIBwgKCgkLDRYPDQwMDRsUFRAWIB0iIiAdHx8kKDQsJCYxJx8fLT0tMTU3Ojo6Iys/RD84QzQ5Ojf/2wBDAQoKCg0MDRoPDxo3JR8lNzc3Nzc3Nzc3Nzc3Nzc3Nzc3Nzc3Nzc3Nzc3Nzc3Nzc3Nzc3Nzc3Nzc3Nzc3Nzc3Nzf/wAARCADNAPYDASIAAhEBAxEB/8QAHAAAAQUBAQEAAAAAAAAAAAAABAACAwUGAQcI/8QAORAAAgEDAwIFAwIFAgUFAAAAAQIDAAQRBRIhMUEGEyJRYRRxkSOBBzJCUtEVoSSSscHhFjNigvH/xAAZAQADAQEBAAAAAAAAAAAAAAAAAQIDBAX/xAAgEQACAgICAwEBAAAAAAAAAAAAAQIRAyESMRMiQQRR/9oADAMBAAIRAxEAPwD2J51STbEQeMkUxopJX3LWelu5LLSluVZdyckv/uKdZeKGksyyxkYBO4jituD+GNlt4i0lNX0S4s3GJGQmNvZscV8+67plxo+oy2dyf1I8ZxnHIzXqem/xFt/9RaK+YeVzhx0FYDxzrcGt6xJPbL6TjL/3YGBXX+ZThKmtESaZmyzHqTXMn3P5rmK7XciBwJ9z+aeSeOT+ajFOBqkBIpzwSfzXRkHkmuAZqVBu4PWgBLnoSacAV9+aQUg4NSqNwx3qbGF6ZdfS+YyyMkhGFOffrXov8M1hnY+TKS0RJYOOefavMVTPHetZ4W1WTw6d4Rd838pxnjuGrD9EOUXXY4ume2Cu1mNJ8XWl3CjTkI7HBUdq0sbrIgdCCrDII715MouPZ0ppkN5KYoXKgltpwB1qktra9nlV2mUknLEDBH71ojjvQE9xNAzmRY/KAJATlz+1EWJowX8UbrybNbNrjDsQSqpy/wAZ9q8sI+T+a03jm5muddmWSYSrGdqENnj3+9Z3aSea9j8+PjjRzSeyMA46muYJPU1MVxxXVStWCIQhPvUoQqOtEJDgZNRzkKKix0DSNt7moWkJ7n8118k00Ka0SpCOHJ7mmnPuakxTSKAIiT7mmnPufzT24qM81IHCT7mlXCKVFDN+PH0lzKsVzZxNbuArZbB+/tR+qa5ZQ27WtjmSGUYJUcE/evP7BYpHCSsF3EAE9q1dpFZIqQTkEZBVlPWsJ4oR6FZmNVjSK6YQ8IcGg6vfFs1q14sFlAkaxqNxX+o1Qc1tB3FMR2likKcKoDgFdp22liqA6pqdOahAqRKACUG4YPX3p6rtPNMibsfzRaAScHr2NQMYE3eoDp1qyIluABFCSNvXHehIlKvgirjR7r6GQ7ovMR+nPSibraBIC/4mFEWZJEIfP8uOfvW60LxhdW8AguUWREXAOcEfeqfUzBepEUL7wPVuAA/FDW1qpDKhPTJ+DXPk45I7QRlT0ep2WpJc2Mdw2HONx2dqxXjjVYruIJazEyKhLkHpz7iqhLm4t4v0Znj55CnANVd2S7sxGC3XFYY8CjKzRztFHOhLdKYIsckUe0W5+lceLsK7+VGdFeEy1FQW+eSKLt7MyNwOKnuVW3jxUSnbpDSK64IjUiqyUlzRMzGaSueVtHzVRVDBPL96cI+MmpnGKiL9hVW2SxjgCh3yaJZSRk0O5HOKYiIimGp0j3kZ70beaaILUSM+G6baltDKk0qeBzSoCzqD1D4qy89YpldZfUq+k/21XIrMcAZNEW1nNdOViGSBnHemIGdmZyzHJPUnvSBqee2eF9jKQw6j2pixFiQSBjrmgBoxXQKW3FdApgOXjtTgAa4DT1waAEEqWGB5G2oMnrSQURA5jcMvBosDn07IPUCPmprclWw35q1hkhniAlHqIxmor3TzbxrIGDIx4qeaapgPjjEg+aJt48/pv17UJYy7WCvyD0rW6RpMd7cRRzyCJW53/wCKxyS4dmiVlSoaLrk+9Taexa8C9m4ra69pOmm1CWoX6lAF9J6gdz81lraxaG9jJGMMKzhlU4MTx0xXNttVhjvVVeJjgCvQLzS90W4L1Gay+oac31IQL1oxZYyBxplFFbEIXIp8Fk0jYUZzWjbSzhI1X71Yppken2pnnABxkA0pZi1EzcsEdjb5fAOKzV0Xu5SQOK0F4k2qXB2giEGmS2kdrHjjPvVQko99ktGf+mES/NDTEKfmj7uTOQvA96rJCAfc10RTe2QQvljzwKUKrkkjp0+aTZJp0DGNtx6VT0BHKAeR+KiW2eRwqDcT7UW5UnJxXbS9NncCRACP6hjqKnk/gUds9NmNwN8TFUOWx7UPqk8ktwdwIUcAH2rT2urR3aMLdfKkHRXOc1TatLBNDmRw04J6DpURb5bQzPnJNKp44S2T0HzSrViHiKSGdR0OeorRRNDbRx3CxHzSvq5x9jV/eaTYeUp8tQw7gd6ovEIjhZEjxgrg4981h5FkpBVEFzaPdtvUn9bovTDVnXRkZlbIYHBFbC3byrFZHIIUjIA5U/FM8U6LELCLVrQBVl5kTOTk9/gVUZ06Y6MjzXQcUhXcfNbIkcCKeAuKjANPA+KYE0adMGiY1I6jNDx8e9FRk1DGgiH8UaimVQrEkfehYiO4FHW6qTwcVlJjHx2rKDsCsCO4zirzSLxbCaMxo7AD1bzxn3FDWcZyMHIq9sbKO5IDpg+9ZTkmvYqK2aSxSPUD9REoBPJANEXOiq7rJGBu7iodH0yexkDxPujPVTWgrglLi/VmyVrZEsKmJUYZwMVXSaSj3XmEDA6VbUqhSa6G4oAg0+KJjJIAT/0qp1Sxm1SXL5jtV6D+6tIQCMGqvV5pfLMcKn71UZOxNUZXUfIs0McIHFZS/lMjHOTWkvrVtxM74z2zVTOkSEhAC2K7IaMnszs8TN1FBvb8471b3iSKAzDg/FDKoiYO6mupNpEgMlo6IGMTD9qGZT0r0LRM39nJbCOJht5JXkisfqMKWF8TEyuoP4NRDK5NpjqkVLjaMHiojjHSrrU3t7tFkhUo6rhwOhNU7xMBnBx71tGVknYQuxmyVI5yKDclmJJyaJJ2g8ZyKGbrVWFFjp9yAhSSMOB0zxSqGyhLk7ULHHPFKoaVgehm3lupGddxQHDYqr1ZrIsoSIuBkMT3Nb2+sIrSylVM9M8cftWFu3s5JFQgBl4YA8ftXFjlbG9FXDrVmzmARBYlOQxGQTTfFGsRSWsFvB6iQSWBwMHtip9Q0kmyZLaNQo5yF5NZi6jkWLZMuxo+ApHNdMYxbtCdgnNPKsFyRx70UbYfRrMBQ0jjJVOFOMj5rdMQ1etPGQaamM81PM6yAMFAwMdetUI7GxFExyGg1Jo23VGidpMjA9JA70pIaCopenpqwt5V7rVVE1GQn4rGURl7a3EYPPFaPRr6FXAL1j4FZsACr/SrCRmB/lrKcI8dhG7PSbCeOWIbGBouqnRbZY4wS2WAq2rzJKmdEehUqVKpKOHpQtxC0s0eSdvVsCi6VNOhNWYHxLKp1NoPLMcaNyVHqNQ6n4auIYEvLORriJgCAFIYA9OK2lzZPJqcF0oj2INrgjn9qOwBkgDNb+dpLiSoHmbaBPLp6ysSXX1eW3/SqK5tSWYTjDA4WNa9MtYXe+uY8qWTsOmDWL8VJPp2si42qwH8o9/2rTFkk9CnFFp4I02bzZHl3RoPTgjrVd4w8NwLfSvbegFSzAdM1pPCN6bq2DbCjEnKjoasdc0v6qJvKADPw7H2qPI4zthxVHjGn+SPMFxnZ8dQPejDapeQbIwCF53qev7Vor3TbKC6kt0h8qJl5GOT7c0JcWkOnwLtVlRjgueoPtXV5VLaI40ZKXS54y7SqAuOhpmnacbzUIbcKG8xgPTzWvu7WN4V3ThzIOExkmofCmh3lvrMMr27bFz6j0FX5fVsVGp03whp9jAFb17uSfmlV+sbSBhIwwDxilXC5y+s0orPFMp/0u4w3qK4QZ/mNeWWMUy3IM0TkMcnaM4r1vU7BLiNGypC84PeqSHT4YpwowE7ZHetcORQi0ZtWykjdooSkoZUznOOcVk9Qhnvr5n9AQZOPgd6097dzTX09lbRoXU5DgcfPWhr6wNtGitwzDDy4wCD2Fb45KOyWZF9m4qd0ZK5Xng0JMoVsDr3oq+8ySRlx6RwO9QCBmA4JrqTVEka9aJljURxlSMkc1xbZyOlSrbsRjmjkh0QqvNTpnGM10QleoNPUEHpRzTCiWFTkVYW5VSMmq+MM1H20JJGaiUkNItbSYkgRrz71q9Bs57iRdxOKo9JtACC/ArVW188ERSxgeV1Hq2jOK48uS9I1jH+mst447ZFjBGT/vU9VGjPKI2lvGzK5HB7fFWUchaR1IIA6fNcLWzREtKlSpDFSpUqAFXG6Gu0j0oAzsN6kOpTzRN5scvLhVOVxxiq7xVo6XKPft5vrwFUHkZ+K0VppVvbXEsiRrhm3L8Z61LqsXm2Mi+wzwMmrjLi9CatGV8B3bC4msZVUui5DDg4+1bKfAiZj0ANYbw6F/8AUvmLMwOxsr0zyB0rZy3MYVUl4Z84Ud6rKvayY9GfmsxPcq8pIjB4JGP2+ar/ABHYxOpji8vyzjK989c1e6qi3OIo967ecA4quudPF1IJYVYR8FmB44qoyrYMwEcn0F1vu45GG87G7LXp+gGO409ZFUeocexrznX9Nu7zVxBGcwhsKAe3z816F4Vga0s1t5GJ2cDNbZmnFP6RHssxb7O3FKinJHWlXKmWYJtaCxqM4HYE8/igL/UWaPKAhgOuKr4YCAMvjnoO9WEkCiAhJMOenpBoT2FFfpTmKZ5pEJLLzxVk3laijxSxekj0nuKZaWpZSkj7ueuMU6WFrc7gwBz71bexUUUmjLJIcIq47+9cXRFUHdg/A4q5jdWkK7ct8CnGSEyGNgCy9R3rTyyDiinGmQ7eOR3wK6dJULuUDHcVZuxiuFQsVSQehQBwR1oN7oLHLKThQ+wjnHPf70eVhxKy4so422ngkZFQtYKBnPT4orV5R5jyRNlFQLx0OeD/ALkVIEX6R5Anp29j7j/zR5WHFAC2m1wMdewqwt4lj5OAadCVaMcEcD2qOQjJwfxRzcgoutCZLrUFgZtqKpY5/qx2re2McUEe2FAueTjvXllnmKRZV3BlOQa2GkeJEmuFguRsLcKxPGfas8kW9oqL/pr4yM5wM+9FLg896rUnQKXZ1CjqSeBVhEQVzmsSiSlSpUAKlSpUAKlSpUAKuNyCDXahuxK1u4gI8wjjNAHk2saydB8SXwji9W/gFu33rT6Prw1m2+r27RF/Tv5Q4/6fNYjVdOv9Q8SzLeWUwG/btJ2nb2wavG0iHwpdx3BeTyZYziNzlge4JHBr0JRg4pfTFN2bWyLXURnLx4zjLKQQKOsY0KHZjYR271l9B8RwatE1vaNtlyAPMXgnmtLZosa7cYZRkha5ZxcdMtOwYaVEl8bhBgsOAelWMcI4IOGHTFSjDhZMHkcfFQjOcR5ycjNRdgEsQOtKmRDdGpbrSqRnntqYh+mFVmHXildSMMKqYBPvioFeRJPS24HnGcUc7b0GUzx0NHQEcDYHA60y9eIRtk445HXAqEyFZCD6cdu9VGr3e9nj3qkmONwxu+1OwGXOpJaTxJIdqyH9F2P8x/tJ96rdevA0X1NrIqlkG49PsR7EGs1rGrlontr0PtPqjBPIwex+OoqnOuShf1HD7shx/d/8v8/NOx0bWLxAl1o1teFys0bruA5wc7Wx+arrXWkisZI/MIPmbuvJwSf+1YcalMkckUeFRzkge/vQ5mlOcucZzSsDYLrEckF0A54YJFz85qytdYJ0Io7BXMROSfj/APK87DEdCefapRPMUC722gYAz2ppiPSItTL3IjEhHTI6DoP8VZJceZMI4nXI5YmvNLPU5Ipd7Ek1daNqp3s8j5dznk8D4q0wN/kAc4Y+9DuGXkAg/ahLK+DgbmOD80crrICVIP2rWDJYjqV1FC0fnMVYYIJoyw8T3yCC2kuWFtHIGzjLKM+9U10MZOKAZ9prshijJdEcmmfQVrdQXUKywSrIhAIYGp68K0zVrmGS1iE7rDHMGC54BJGTXuUZyikHII4NedmwvE9msZWPpUqVYlCpUqVACpUqVADGijdw7xqzDoSORVD42tba40G4MyZdADHt67vYVoaq/EGlvq2my2aTeX5h5Y1UHUkxPo8s8DQvHqNw5kSOGNwOTyG5xXq1pgFRvBYjB9680uPBetaRqBk0+M3ERIIcOMD7g1u9AjkkijuZ8+ZjDpn+Vq6s7UvZMyja0XaAkFWzik2QwRBipF6U1mCnk1yGnw7kKOaVBSz5PHFKq4iPObaQLF6iTg9TUkupKg9Od3vVdNIF2hDke2eDVXf3ghGSG+dozSZQXqeqhFJO5Rnkisfr+qyCLLtuTOVkHDof8U3Vtaj8t4y27P8ASRg1jp7mSYlIydvsTSYEl/qD3Y2v6x2J7GgcFeDxTwpB9PJ9xTlgZj0JPU0gIqcMDrXURpDhB0ouPS5nAcjCk9T0pDBQ4+PxU8RU4xgfakttGJdkkn/LzRI07cpMbBsfmmhHWhV4+QDxwR2+9MEMsbboCWHxRNjHIJBEep4GR/N8Uf8ASbhlcgj+noKtCFpmqESBJjtPzW0068SRdqcDHQVjRYxXIHmEJKOMiiLKW4051WX1R9mHOK1ixGwul3L8fAqmuOHOKt7SZLq2Dq4bjtVbOi+Yd3vXofnloykiFJSjKy9Qc1vdA/iCun6ekFzbzXDg5LbxwPYVj7PR7m/dUt1XLHC54zW0g8BTN4bVwqjUDklCMcZ4/fFGeWJ0phHl8Nn4d8S2WvRn6YskyjLRP1A9/tV3XmXhnw9qmgaol3KMoFIYK3uOhrfaZeyXZk3wMiocCQjAb7V5mWEYy9Xo2i21sPpUqVZFCpUyRiqkjtTBLlc/mnQrJTSzQ6SEtnPFNkkYPlKfEVhJGetRrBGr7lQKfjinxPvXJp2RnFLoYulCXTerFS3BYDKnFVtzK3fk1UUS2dlfH5pUBPI2ATnBpVpxEeYalfLEnTDew61lNV1hGBwWjf2cYovVJfM3EsQffPNZHUZmkk8tGLZOMHmsqKIbq4e6lwZF292x0odzCqbIwzHu3QU+eAQ4U43Aeobgcmn2UO5g23JJwo+aTGTadYSXMqxxJukb/atdqfhwaX4ddzzNIQGbHNaDwh4eSCBZZFBlbkmtXqmji+014NvJGR96kZ47pGmLs3eWWI5rUWXhea/UzXu6KAj0QrwW+Se1WehaKEvCLqILFC3/ADt/iifE2uTWtx9Lp5VGTBZyob9sUAR2WiWVjCXgjt49nJwuW/cmivo7LVINs0EZboGC4I/esuur6gN3miJ1c85XA/ANG2Wv3EEe1bSLzFBwd5wf2/8ANNCKDXtI+ku2/UYhDlWHQj/NXx0k6losWp2qgThf1U/vx/3oHV7w3pEkkarJj17BgH5xWu8NXtvY6GkHkSzyFS2xFxx9zxVoR55McLvXhs4NERs/lgzJxirTVdGTVbx5YLeWAnBIJxz+3WpbHw/MEInYooHBJ5xT5UBX2UhtXLRnKt1WreSKF498m4MfahrPRroXm0H9EngnrW/0zwzaXFkDLGwcHO7NdUMqh2Q1ZS+FJGtLqOMw743IZDnLDntXrkL+ZGG9xWc8P6BHaRhgNjcgE9dtaSKNYkCL0FYZ5qcrRUVQ7aCMEZHzXBwe2O1OpVgWKopZNlS1HIm7nvTXYmDmZjnNQmUg5xwaJER701oCegq7RAyFlJHBqdojn08iooothLHrREcgfuMjtSb/AINEJkaM4IqJrht+R2p9w67zk0BJMFbg00hBct1uXGKrp5fVk0551GTVfcSF24q0hBpkjdACBSqC3jJj9VKnQHz3qV3tjwMZxyc1TW2wB558knhOcYpX7bpx2J64pkyYAVCGHt3FS0UQM5llAAAGewrT+FbH6m5EjjKx8J96zlvEQS5HA6VuvCqeQkarySOnzUNDs9K0OIPGiqOnX4rQhVxgDjvWe0Q+T1br1JNWkmqWkWR5ysVGSF5wPc1NDINd06Se1/4KTypF5yorzW+029t7h3uI2csxLMecmtte+L4VBW3eNTnjepJI9wKCfxCNR9FtabyOruMYooDEPKHbyETdIOiAc5p9pp2oSzEOu0ccY6Vpv9LhP6x9M27fuHHOc1cWUTvHkD/7AdaKAzsHhQArLNOWJOdp6H9qvYLGJ8AvJhRjbuOD8Yov6fawLE05pBG3fHtVIRCsEaRMm0AdjUcVnJMRsII7kmnyStICQuft2ozSoJFQmQEA9Pmq6QD7TTljYOV5zWk0sqhMWOvX2FCWUQBG7J+9Gi02yGSHcCewqU7BlnGI1Yrzn3NTBQVxQcBdkLPw2KLiJZQW/ak0CIlMiSEOfR71OGBGR0pMoYYIzXNqkYPIpDHZqKV8MBn9qexCjjtTTh14xmhCbGhyDnHFSK4bpUHqQ+vkVKMCPIptCRDdnb6gcUEGbO5TTribOQTQ3mAKT0q0tCsZcz89eaAkuOeTTLib1kg0BLLkmtVEVh7T7hgHmmRlg2TVesjbqPt29IyabVCLS3dSvq60qDV/Y0qmhnzbGuS0roSeiioooZLifaKNlZguxRhfep7ODaAQBz/UaGh2R3MUcIjTqVPqC89Ku9L1hbGLK27hj0LCobWFC/mSZLL/ACHPSiUjVn3Y/eoaGWL3M9ysc11cPKMf+xkqint061I13eSqtsT5ULd9vOPYmu2sHnSD0ggHjI61ZJbB5QjDkf0ipehlYtp6wGJYn+o8kVaWyeX6Yxk9z2rr2zRybVIX570ShSJdo696EgJbeNiwMpyg7e9X8EoWNVAAHxWZMrB+OmatxMVjTHtQ0AfKSSNrcfNQ3KAoABlqheY+WMZB7ihmuGL8sMe1EUwC7W2aN9z5CnsKubXaBk9qpor5djcklRxQEmsvGzEjCnIwOKpQlJiujXmdlYiM9Rx96Msb+WUhJBtYn34NYvSNSleX1tw3+wrRbz5Iljw3cAVXjrTF2apQqYLdaf5oHY1n7bXLeWRIGch/YjrVjNdL5Zy23A61m4/0dh3nerFdMoAzmsff+IVsWZYpUkbG4g85HxU1t4ps7i2MsrpEVXJV2AJqvE6ugs05kQkkE/am+coORx96yNv4zsJ8iOQBskY71I2rGWeI/UKAx6EgU/FJdoVmwXEiZPQ1HdOqRYzj2plrKDCAzDPxQ1+wCfzVmlsdlbdyZbg0PJKQvFRTTerFPRS6ZxW1USVk7nfTApfmipISXwRUiQBauxAPlkHmplYleOooiSE546UhCAKLAjWU96VPKD2pUgPBoYt5yRRqIRgDg16O/hrT7eABIwdvQkZNUuraPbiISJlH9xRyTYzNRggYouFCCBT7q1FvgKxOfikuQo70cQsuLEgsqKBnHU9qvI4lgj3IBx1JrNaVI3nDnrWsSLzLX1Hr14rKaplIobm586TIOKakuSMcmgJnImdRwAxAqaByFJznFaKIrLFiAASRz7UTDeDARunYmql5GwKUTM+cnpRwsLLyWYGILk89xQyN6yvJ+TVeJnGFBrstyyEADp3zVxxisNnvY7eIhASSe9Ulxdb89uak1OcvDG20A85x3qlkmYDIHNdOLGuyGy7GqNHHhFwF6EGrdPFrW1kr+lnBG1SetYZrqQrg4IznFQvIzjJ9618EX2LkzaT+MohLHcwW5WRH9WDwwq8s/FUWrWsizSGEkchjn7V5WWO3GePajrGQKFG0+rqQcUpfnhQKTNfqlt5c8TCTdhfRtOc896z2vfpXJChlfPqGc1eSXHlWMcgTdIoIVmOcZrHXk8kku5mJJ60YkDO213JbziVD6ge/ep21W5kmEplYEHI56Gq9umabmujimSe+eFNQg1TSbadZCs+31LnkGrm52yRkNkEdzXj38O9Vmiv/AKLGUkU4bOCtbbUtXuLPdGh3YIGWNeVlxOM6RqnotPpA8oO7v3o7YqKFxWX068nm1C23yEhu3tWuXliHwcd8VnO0NbAJ1Tk9DQLOQ+Ksr1QpBAqsmA9WKcdgckuM+nr9q7CxY5wTihLdWeUjdjAz0q88tUjUAc4603oQIQD8UqI8vKg5x+1KpsD/2Q==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33804" name="AutoShape 25" descr="data:image/jpeg;base64,/9j/4AAQSkZJRgABAQAAAQABAAD/2wCEAAkGBhQSEBUUExQVFRQWGBcUGRUWFxUVGBQUFxQWFBUXFBQXHCYeFxwjGhQUHy8gIycpLCwsFR4xNTAqNSYrLCkBCQoKDgwOFw8PFCkcHBgpKSkpKSkpKSkpKSkpKSkpKSkpKSkpKSkpKSkpKSkpKSkpLCwsKSksKSwsKSksLCksKf/AABEIAPwAyAMBIgACEQEDEQH/xAAbAAADAAMBAQAAAAAAAAAAAAADBAUAAQIGB//EAD4QAAEDAgMFBQcBBgUFAAAAAAEAAhEDIQQxQQUSUWFxIoGRobEGEzLB0eHwQhRSYnKC8QcWIzOiFUNTkrL/xAAZAQADAQEBAAAAAAAAAAAAAAABAgMEAAX/xAAgEQEBAQEAAwEBAQADAAAAAAAAAQIRAyExEkFREyJx/9oADAMBAAIRAxEAPwDyQcmKbl22H5i/EWXbcIQLXHEadRovdjKLTcnKKUohO0QmceoFUqBU6iFQoJNHyfoBPUikqCdorN5GnJ1hRWoTQitXnbWFaiArhoXYUKLolcFEQyV2QBelKqcqIL2AZ3PD6nRbMOIvlBqUwM7nhw6p41TB0bysCefFTa9SVrxeo6CrVClKlS/NdViknVCtGYhoPGYjO0qfVxbtAEXEPKWfgXHMhvmfJViZPEYknUeKSdVjSev5dUK2AA/XbohupU7dmTxJK4lKS55gyTwCxNvkA7ogZkiw+6xJXJbHJ7D1iLg3U9oTVIphWqQZUz7L+IyPUI78E5mYtxGX2Uqi+CruB2oQN11xzXUzVEqjQWDAteJpkA/u6HpwWmNLTBkJdU8ihRT1BIUSn6KzeRoycajNQWI7AvP2s7C7BXC2Cs9cJK4Ga7RmUt0TrxTYgdK1Tu/zceHRIVahJga+aNVBJWmADqtWaLh1OBH5KnYqnKdrVeCTrtkZrV40dJtVh5pd1JyYrtIzSpE5H1WrLPovVpP5eKVfhHHN3gnKuHd+/HilzQq6Onv+ycgP/ThqSeX9lv8AZGi4AHP7roYSuT8YH50WV9lw0mpUNrych4rrSo+1MTI3W5Tc8eQ5LEtiKgJhskc9ea0g4sM0xTS4KYpoxxqknqBSFFPUURWcBXgq2AKgg2Oh+q83RKrYPEaFT1FM02ymWkg6J7DobwHNBFyAiYUzqPRZt/GjJ2mjtQG2zICM0rDpV2uljVtZqYfDxM8LoWJxRBRqY7BKQqXcml4HOhlAqJolL1lpw4pUKBVbaQmXGL8EviTeR3rZhLZGpV45Lh+EOYIK7qAHkfJLVqbmXExxE+a0xmpXEAt1I6pR2JcNQfziqLMfo/Ljw6hdvp0iJIBHGyciUNpxcjwUfamOc918uHBUtrVqQEUwZ4zb7noob0YSuWrFtqxC0AAj00uwI7AuMcoBUKLUhQKo4dETdIJ+iEnSCdolLo0U6GIhhGuibwFJsy8wOAzKmNOSeoCVj8ka8K9SoBYAEfl12143B+9wW8LRbugxJhbeCf026eiw6UECxBw7tEYqA0yW/wCmOanjNUqz92mFPac0b9dn44qJaoj1H/RAeFowJesEs9Mv1SritmEtgVQHWNjoUnvlpg+GkJrEUzpdLzvWOa0Rmpavg2uEttyz/spOLpblnRfh8xonsa4syd9Y+ii1ncVbKVLYh8lAlFqIJKJXULFzvLElEFoRWFcrtoRgmKGaqYcqXRcqWHRco0SmqSTpJuiUtNk/RCepAiJskaJVegzfbzAt91l8jVgzSxe6BrxTFLGl72g2bOQU/CPbPayy6LuQLheftaRSEb2Q175yW2tuAg0m7wm/cnsK0ZzJ00U+BXWKHZPJTKap4nDVHCw9FOdh3N+IEJb39DnnA3C6A9M1LXS9W5WjIlqzUrUCdcEnUzWzxpbA/aY5qfjcQCbCPmmKwU/EOutOYzaIYpT6ioYhIVFZIrUCA9FxD3RAPONEs2oP1GJk2E+CS659DjZKxcucsQotgLoFcorWpo4egxUMOEhRKo0Bqi5QpBNUglKF1SwbJcEuj5U9n4KY3tchrzlUcRiBuhrQA3lrFlKZUM5pphsFl3GjLsgi/FdUbojRZYynB1WDyNEqjhDGSoMpDMju49UrRG5HqmQ6BzUyX2aFcgLKkPbB89OaVdWtK2yreeEpoXiViGFs8koqm02yJHfyKluVMxSX0E50JfEBMVAlzqteEtJ2LyUt6pYw2hTqgWrLNojXSNUKhiAp9ZwGfoT6KnUylRqVqACCRGY8z9UxXqWsO13RHEa9yA2lNzmp2/r47gW9KxdvasXexbpZLreQafBMBsfVPAN4dnFUaJmyl4clU6LoCLlCiIVLCCFNw91QpGyTR8m6SdpKfRKepuWfXxfJymUxhhLglG5JzCN7QWHc9r/w/Vu4LuqbIO/2guqhUKDsCwWUxaOJ+q0428FwwwXIz65urSsYNj6hSnNVTdIE+Sn17O5FaMuhZyUqGPzRNOzS1Zt5WnBNJeKqSkaibriJSjitWGbRHE5FTqVXeBgG2diYVHEn8+yl4gP3SA7e1iInrGa69hC+LMC32H1XFNwOc9AM/HJdvuBOv90J1QZTdC/65w83Wlt4WI9AEOhGpkuKU3r5d6JRrEOvlx9F364PFSm8BOYPtX0U+jT3h39JjJUcM8QJkHpA6BNK7itSKfZkFMolUWJdHyZpG6dpFT6RunqKjpaHWCyfw4uOgSTRDU5Sz7gsO1hge0i1NEq1/aRXuWURqh7KGcz0C6qnsobnkQRwTZ+ubfUMcEhiKoJkd/VO7oOZ8b3+aBisBAsb9IWjIJuLYXDs2yPeDNggvrDXMefMeCLWfDT0U7EukC2ndory+09EqlUu7UDiOnXmEtUPBM1WuFnAiRM2y5EGJSboEgmANfqVpxfXUNFa5SFV44jxCfxNtQRxyClVcM0neIk5yclT9dnpMnWq9vsuH36rk6E6eei1Vgu1vr9Fp9K+WWpOnKFL3RbqFYuC+dfusXXfA4WaeARKP4ZHohtiY8kYEAcAjP8A34Y5h3kJ6g8nNTqLk9hnXVZqUqxhyqNMqZhlSpoaPDTE9htEgwXT+GGSjv4tlm3du0sLR36hzMNaM3nOAPnovO0/8SnPd2aUDK4J+i8V7f8AtCa2MqMaexSJpN/p+I9S6fAKHhqu7cmT/NELy/Jq34pNcr6f/nysx9wCDxaGgcheVUw/+IjDO9SP9LgR6Ar43XxDv7knzRcLtItHDmCbHmCs/Nf6f9x9t/z3RLOBB13ri2QjPqmcF7TUq1mmSNNTwgcei+GU8Q4Gd+ZOpBlfSfY+lSGGbVM7xcWl066D+HghdXPs2ea9R75rg0guME5A8UOvjCZ0A/OKLs0+8pEASyDEmZOm7OSFiME42DczvEaQIgcFs8euzpb6vEzE9oETG9wSjhM6ASBpYa+Mp2uxws5pB9Qp9elNtM+vJbMzsS0Q928uMmGTYTMDW3dKDiaYGdwDJsfzz0TeIbIzP21UcuIqMIeQWSBBsWm43h4hdn9Z9VKh7SI3R8O7mIIv1UutioDg3PKbwPkmdpPHvbZyCct0TrbvSmIqfpGiaX1YWzpek7eEAbxv65rrE03NEltspkLv9mMbzt0T+knIaQISdYixGfDONF03eF4xjVi7D4EHM+SxHuQ9lWa/k96M13HPy7ku2oCZE/nNFYCDeSmn84Nhmk2dO5PUnQJz/LpNglM0agjMefeFXskBRwWOaels9FZoPkSNV5fBYcOcAMgZJOo0DRn3r1FJynjV1PZztJO0XQkaRTtApd/FcvgOIqFz3OJuXOJ6lxXVDPmrXtR7PuoYh9uy4ucDoRJ+qmU6IIvbReTfpuNuqnICOkjyS72EG1j5HomC7Iea5xbzugaT90sdYUe8za31X0j2NxA/ZixwkSXZ5kGR9F833SXSfyy9r7LvcBuxZwz4RnKbkrs3lfUNh4pxMyQIym2XkLqy3H968vs2vFEcxHdCqYPESSP3Q0d+6PmtGf8AFL7VH1mVG8QJB4tIz6FQcZT3HbszNweI4pjaM0yKzMjAqD0dy4eCC6qXgtFzeozm0EAt5G8QtHjqekjE1WEElwAGd/UZqc+uI/07iebQfSUXH41t5aSQJghwv4QSk8Q2BvgtkWiYN75G1lS21KkdpYYS4AiBEx8RLW+V0niHQQTBdmRFgdAL36p17hMucZjeiBlrGiQxGKDj2WkXm0EkcTwKTnvgOGPINx3X69rgg2L5Fpubgx0MLukbGDEmSTnZZiSwOEAtEdb8uMowjoNaXaAakk3WIdASbEDmZ+QWI8jilG1uN4TNIb1gJ0shU8KXuiRle8WEnNNVcWS1oiGiBEXEGc87oTycnM+zXP8Ao5wzmGHZi2c87rsVCLAG/A+sJegDOpJ6mU1hzeT6K8v6nslN4DC7rgZB7r+KtUTdTcOiN2mGuhwOelzysE3c4gxdopyiVPw1SQDe/EQe8aJ+kp6+LZcbS2RTxDd2oJgyDqCvL4j/AA4PadTeDqGkZ8gdO9e0YUzTK8/y4lvV818qZ7B4l4JbTMXPaIaTH8JgjVRcVsGqHPDmOAYQ11vhcRYFfd2OUXbmzGjD1DqS15PHdMyf/YrJyymvK+NjBAFmXaIb5gH1X0AYOnRa/caGiCbcr/JeTxtE79GB8NS/T3zW/Jex2mzeDxxa8eAn5K/PSchui4gADu+X/wAgd6fwNealVvEOP09FBwmNmm06j8PyKd2PVl73aFvneQnz9O9JhMQHgsdcOGXIj7qbhH+6qFjr7pseLSLHvGfNAp4jd3XDoj7WMtbVb+nP+Um/gfVacJ0PbdAA+9gkEdYIEkN65rztGqXtc4/qJgEzbRejo4kVN6kdRIMZOGX1XnsVmWkAEEiJjLOIWrOZWfVS9oUzGnCSch1QqlSnuwZkRG7HfJOVvFHqvLbyDxvJ+iQ2hMSRFkNZ57hOhViNPSCfkhVTl2hOUcFp7pAOuSLhNnPqbwa2S25BIBvawOalRgbPNYt18Mabi1xE2NriCJsViMruMxGIBcN3sk5gT5Diik7x7Q3Tz8pBWquFq0ruadQSRMcb6IVKqRcET0UfFJOnt6uDAta0OFRtpLgASRDRAB1BJ7oTLME1zwGHst+JxgW3yJA6RfiFEo4m97zbu/PVNUsaWB1z2hl1KfGdZtvfrrqc49TVDHh4Y0MuAIj9GZngR4nVT2Ydszrxk368e9AwuIhuUHSPv+WTVBaMS8/7ey2+1LDZJ+gUhSTtApdqYOtR2oDEZhWHdaIOwoO16Zdh6gGe4fr8kVhXZ4LJq+zPlmKYBWYXfCXFvC5cHi/WVbxFcBwnmDzmyle0dLsvaJ3mET0BcAfTyTGOJDWmbgCesC/inlIW2fiQLdPKx9FU2Q7dpuPFx+nyXl2YoExMEOI8yvR4L/YHGSf+RVMllVqdQFvf6pnAVp3mHIgkcxkR4KHRxUSP4Z8EzhsZBBm4MhacUKedWNPsE/CM+UkBw8lP29s/fDarYaZAedSR8MHSbyeQTm06jBu1TaexMwALkAg2jMIeJxbTh3BuYbvAcWg6LVmoV5GvX7ZiSOhMeOaWrun9ZPKw8tE1isVe0jr1SL2ePDmhrX8JwTAVGAEOZvTkQXBw6XhLOxpa/sxOlhx15pgVWgHszxm3KxzhKYiCMzIOnAjPxWTyd/imTWMJ3hIEhomDIPP0WJAVpEEyQsU75NDxaxu1qlIhzd0tPKZT+DZRxLZ3Q18XGR7iLFeVp1HAiDlcD7L0GAx2+JFnDgnl7Xc4aHs62ey4jkQDJ6hK1sA6m6HixydEjl0VKhjJs4j84p2nVGX6edwfFV7YHJUPD1bnlbvtkqFCpaeg7vy6Ni9hhwmid2L7kyDPA6dMlIJLHlplhgSH2AjMidFT/m9B+XpsPVkyqNNyi7LxFItIFdhDQJgERfPedFl3iNuUabHEPFQiwa03J0ki0cVPfmypmPRUnSAjsXy6p7R4o1LVXNAya2A0X4RdVcH7ZVGNJql1ScgIbH9XyWO76rK+hMSO1tuNoQI3nkTHAcSV5R/tdRcMsQDwaQY/5XRqWzffDeArg8X7l/8Ako2d+m6RxuLBe58fFMtniQfkpWPxtV5gANb4k9dFdxGwqgyMnhAMJCtgqrc2SOQTzhb1GbTgXg9yvbLxA9yBYQXCBbWUl+y574c0HUBpI88l3htn7gcPeTJkWtlF9R3cFSWFno3RE1WtH6pb4iFVwvs29oHvHDL9NyD1NikMORTY10N3jm74iCDbdJyTWE2iS8uJJF5Ol8h1lXxz+hRsdiDRw9QyAWibiRMgZHjK8/S2jvxIDXXkt7LHA2dbIGDNk1tbFGr2MybkcOE+EqViphv7p7UaSBH51Vf179J2OKt2A52jodfr3pOu7+6YNWP5TmOHPzSlVwv+cUl17JI0H8fzgsq0ewDNzNrWiDeb6oBchvqkHiddfVT1um42yMznwy81iGx62o6naYamYnmmdnVQ2qL2Ns0kAuN0nqml4L1Zc0Oib8OP1TtBxYb3adMyOhXm6OKNQbpBBy8s/VWMG6uREb4ym4PfxVv+TpePQ4Z7bEG/h6pT2qqzhrx8QHz+iVp451OzmPLQJFneErNpuLsMS6ZkEDgJsCNc0uvcNHmKFPMcRPUTK7okA3yWmTItBgtR6mCsOuageNe7BMhbq0uz+d6NSbkuMTnklMX96ad2ki2i9LsPCVolmJpAwBfeeekTC8niDYpcY1zDYwc7W5ri9fQ6TMVMuxNIC+jCY4x8kx/mCmwH3lam4CxhsO8Jv3XXy6tinEyc+Nh6IYqniT3ocd+n06j7T4Sp/wBwDk5jh5RdFGNwlTKrTnhJb5EL5dTadBPRWcL7OYl0EUiJyJjxubI8d2vb0tm0qp7JDgP3CD3WWYjY5PZbIaNINydZOqQwXs9XaBvYhw/ha5wHiCE1WwjGNmpXqNHE1XgeZTyuZR9n2snsuM5y7MIG0NjMc0NhwiSIvc/JTcTiMHriHno95SVbHtZ/sYp7RwcS4dwKpnXC0XE7Hc0S073Wx+i8/igWv7QI6p//AK9W/wDKHxoW2K6pbaL7VG0yOJBXXUpOJJf4hcOE8rJ7FCkfhMO5TCQcp0Wmj1hYsJ0WJOuOCmLQZXZoxeO9JtfH90UV7Qm6Yw50gckfC7Vc2IPkJHfBU339oT+zcHTqNJNTcdMAQDaBxM6oxy/s7bJNi6D/AC/MH5Kljdp0qrRRqvczeydALZBsQ6CB3woDPZsmwqtPUH0lMt9kSRHvGk6SHWPK6b25O2lgalN8kHdFg8DskaGcvNaw2IkHeVStsPFBhYCxwIiN9wkadl1rKXW9nMSxrnGnYAzDm2Az1SU0bZXnLmt1KoLQATb8Cl4av2hrKbxFYb4y1+iA9ZSohxg9eqQx2Hgg8RzTskOgCfkJXG0BJ/pjouKp7Ex2D3Wse0NfAmq9jXCek28FxtXZLWHedVbuuuHMpuDY6tbu90qFRZOQ70zUrPDSA8icwDY92S53VnYdOhv/AO7TPA7r2Gf5nEK3i9v+7ESIy3t8uB4ZG/ivn9VkiUEVI1XO69HtP2nr1BG+0aj3e+wjqd7teCSxm0HVaG48lxF5cSfVSDiVw/GlcAraYXbW3SbcQV23FdEHKAHRa3RCLszC+/B3XQ5ubSNDkQV3V2M8ZuEd9uRCLiu4uHC8Ki6gAIGnjzStah+cQgAIC2sDIW0HOhg3Hgt/szhp8/unHYe9nOEwbHK2lkQUTbtv8Rx6c1TkFIdh3funwKNgg4GCCJ4jJZjajgSN92mvIykXlwPxuvz4ofHLdOoGmZjrdFq+01VmTwf6R5rz7yf3nG2pQXA8T49yH6rl7/NuJ0qkdIHyU/F7QqVDL3OcebiUk2nzPiihnM6LvbmNxLmmUduOuEsW8zbnn1XBZN5I6d6DnosJiQGk/qOUoeJhx/O9Q2vIgBzo6qjRkid48c+C4emXPAAsAla+LJKWqvMTJsuaNHeMklHpQ3vceCynhy4wXAdfsiVKIBiTw8ksQeJzjNc5co+x73iW1KRH88eoRaXsYZh1akOQcHH1UnAfGATIvnH0VClWsSGtBBgEAA33bzqRomnHKA9hJyqg8bekSuK+wcPhyPe7pnLeL++ACEvh9o1Zj3jyDfMWtkIFgh46s57W7xJiYm580bcz5HHsNXwzXSyBp+uD4lDxmMbMMd3AkjzyUUhN4amAyQNUv67/ABxgtLhPdkhvpnXuS9RhI+J3cev1KGGczfnwCDjABWINFtsydL962lF/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33805" name="AutoShape 18" descr="http://3.bp.blogspot.com/-rv3bQqtjzkQ/Ta7mPeODOAI/AAAAAAAABb8/HzrcND3CJEc/s400/paix%25C3%25A3o-Jesus+aparece+aos-2-2.jpg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33806" name="AutoShape 13" descr="data:image/jpeg;base64,/9j/4AAQSkZJRgABAQAAAQABAAD/2wCEAAkGBhQSERUUExQVFRQVFxcXGBgYGBwXGhoYGBUXFxgVFxoaHCYfFxokGRQXHy8gIycpLCwsFR4xNTAqNSYrLCkBCQoKDgwOGg8PGikkHyQsKSwpLCwpKSwsLCwpLCkpKSkpKSksKSwsKSwpLCkpKSwpKSksLCwsKSkpLCwsKSksKf/AABEIAP8AxQMBIgACEQEDEQH/xAAcAAABBQEBAQAAAAAAAAAAAAADAQIEBQYABwj/xAA/EAABAwIDBQYEBQMBCAMAAAABAAIRAyEEMUEFElFhcSKBkaGx8AYTwdEUIzJS4QdC8WIkcoKDkqKywhVD0v/EABkBAAMBAQEAAAAAAAAAAAAAAAECAwAEBf/EACcRAAICAgICAgMAAgMAAAAAAAABAhEDIRIxE1EEQSIyYRSRBUKB/9oADAMBAAIRAxEAPwCM2mijCzpnqpbcKBndGbwC8lNBI7MHAtn4LvkbslSxZMdSBN0bMR6T3Z5jgj06RPL3xRxRGgEJzAO9I3ZqHU8PukRc81PpuCiNhvNEY89FlGnYKstGWElMdiuXvmhMI3UoPv8AlVUmtk/GhoYXXJQ6jINlKaEjaeuv3TTyXEMY0yKykTPsqRRw5UujQAEwjClC5pZHVUPxXZGbSKK1smBARfRPbCnGdaQJIZ8uP4SxCOIXFg6KkZJuq2SakRC26U0xGaP8oalDe1V/bsRKugLncEEhSixN3AnjBG5URt1FYxE3E5lNWhGnolOVoHuLlI3Vy6bIGLFLiuDIUzcC4Ul5TR69kMuRMPRJuFPp4UHMKSKAsjYCuNIjRNjx8lbvww4SEgw4HAIXRivpsyJUqlRi57kTdE5p28OK3IIJ0myKKcdyY48E44kAe/NByZqGEEojXAa5d6jiqeKeHcFRUIyYcSdDZEGIMc1GognRHYyZRSTMGbUmdEcQOfS6iml3qXhqYmwuknCKdmscGk5BKWHw4KZTpoNbGBtgJ6Zd6MXWkhHsjxyunCmUgeTy6IpxEcydPuju+hfoYaHEkrhQA0RAScrDzlEDQNO/VM5NCcSM6mkhHe3guFNPHISlAD8tIpYYuVeZPijDivKOwSkZSRQ3guWqPREa6EQYqEnyyhmnKyCFGJ4lFptB1UcYQ2spFOg4BKzD91oiRPNEcxsWAKb+EceCMzA8XeSUa0R6pteJ0CgVQQrephxkPFV226vyqYy3nSG9NT3IrXZrI34pjbOMngBPij0totJADXEGRoI88uaomN8bn6mVYVxGHc79O7h6jrfuNJ0eZUPLbKcC1w2Pp1RNOo14EXblfLRS7lZr4E2EWU3Pc4kw0BsQAIMkLY08MYyVITttCTjRGCeN46wpLcJy99yLTpAXKo3YgFlMgZpopnh5qZujUJ4YBoEXNIWiMGjQHwUhtKM4RGOKK02y8Vz5M0npIHASjSJSvowjNKeCjHI/sHBEJzU0BS300goDrzVFOhHAj7i5TLcEqfzfwXxf0wTWjinCmq8YhL85Fs6S1ZHFFp0wVSNxXaI1ABPfkpDa5QMXDUVrVV0cadVNpYkFLSA7JG4ErWBcyjKc2jzR42C6EEBZH4gxRq4iNG9kfU+MrXYwinSe/wDa0+OiwGBdvVCTkNVDN+Corj2S8VThzQNQQfBTNo1A3D1JMA7tOeG8Wj03lAZUmrfK48RCD/UDF/Jw1MavxBPdTY6e6ajVzY1cki32WfwDS+XVqNc7fqVGggySQ1vInIzM8QBOi0nxNiHU8K8sJa5xYwOGbd+o1pI57pPksp/S3FsqOqumapYyTwbvGWAaAHcI4x3Kx/qZtJ9OhTDcjUBmf7miWtjW5Lv+WulaYJK5Uiw+BazzhjvuLoe9oJMkgFX0wFkv6f47sfLnswS2c5sYmM4lbAtTKarZKcGmI2qNU5r7pPlogppW0xRzaoTt9IGIgaUG19C0NlLvom6SOCG4JFJNmaY3eJTt+Em6uNLmmbFoUO5rkw7vPuCVRd+xuJ5YKhnP3wRmVc7qndijxXYnawptk5mw8CZ9F6j0A7Y22N6vUk/qynrYdLq+di157gKsVGHgYWoGOJ5JAovBiQc0ehieCohih0R8Nip1UpLehzU4fF207lOZjeKy2GxM6ofxD8Q/hKBfILz2WA8TrzAF/wDKEZSujcUxv9RvjSnSp/Ipw6o6C7g0C4B4uPD7ryqpjqlQyXHvPoNFBr4p1V7nuJNySTz1PNMOL0b4rrWL/Yy0arY2OqUiDO+0EOcycwCCY4ZLd7V2pTruw9VnapbhaCdHudvPa4aH9A7hxC8v2VjXDMyPPrz9VoNi4r5eJFMmaVY9kaBzhbzG7PAt4Bcs4fk7G3R67sNzTRhjWtIMktaBNtYFzbzWe/qmyKNEj9Qc8xyDWg+qnfBeKLagpv1FjxjQ8HC1uYUL+obzVa8tu2l2Dr+uAXD/AI4b4KMFqzJ1IN8AbKeXCq4QxrWlsN3ZLmXFyZAlbhx8UHY1ENw9IC0MaPt6qUR0SuVCyk5MCykjMYeCUOK4OdxSOSBQ+T0TW1DdOa2dfBPa0BStWGgL5Oa5pjRHkJCFuddGoAGTonfICLvAZoD9oMH9wRU2zNIM3Dhcojtu0xaSuVeLBSPCHYgqFtaqd1t9T9FLGAfvQYB6jxHcEDbeFc1rSV6UpQ9kUmV+FN+8LRfOhZmgVom4VxaCGzYazoozaoZEtr0SnXIUGXAjsnX35KVSpvP9viFy5JX0y0aLfD5T05dy88+N9sGrXLQeyzsjhbPxd5ALa13Pp0HvggNaSfC3mvK8S6XE+59+q6/i/ltmpXoYAYjiU6mwmzblEpUbCM3SB6D7rX//ABjGilSa3Jpc46knIkq+XOsYyRTYLYlRwBY47wvA4cW8xnBU35ri2HiKlJ29IEGcyY0sA62cK42JLagGXA8DoQjfGOCLKjMSBDH7lOoODwHwejm/+JHBcSzOcqf/AIMkaDA/EJa7eA7R3Hs4B0QSeUSOsJMfiN7BV7nKlJ/5gcTzuFndlVrATO5vtHRsPb/2uPgrvEPAwtdpiXsDW83EkjpkT3KG41F+wVbPQ9i7UZ8ikDbsNv0EKzp4phycPFeZbD2s8UmN1a0CD4WP0VzQ2rOat44zVpkmnF7N0HDqkcOSx9HahIs6OU3CKzar/wBx8VPwv2Y1zanJNfiQFjq23i2ziVFrbWnMlKvjK9sPI19fbbG6+Crq3xLnELD4ra53s4HBCwmNdzM+XNNHHG6M7o1lTbBdm4lC/FyVnztVozRH4sC5XSoqhNly7E81yz1ban7brkbxgqRhaeOIOZCkY/aZqtDSMgL++KF+BmFKZs0RMHuU5Sx3Yq5FTRYXOA4rZYHaDAGsjIQI9dFR09nftB7x9lKZsl4gi/cfcKeaUJ9spFNGto4hkQCJFs72sfREDuVlm6OGeyd0EzlCnbOp1xJN5568bry54YvZdBviiv8A7FW5hvm9oXjlV3n9V6x8Uh/4KrvNizb/APMavKXt/T3L2/8AjoqOMWRZbHo7xcf2adTH3WqdUAqbxMDdHoAqf4Wwc06zuLo/6QT/AOytcZhyS0fubI6tifVS+RJSyOIy1sIXAneGRNsx6rU1d2vhi1+6Q9oETFwQf1f2wWg5qi2aOzBHJW+x6+6TT0JkDn7t4Lhcqeh0iXsv4awwFg09Hu3hbd/VPaEGMtQrzA7Fw5Ia+iHtJtvEmCJznUSdNVEwzCKotnY25QVd4SkDUPTzv9Al5tvbA1RncRsL5WIeykxxpt3XANk2ImJ8RdWez9iVoEsflrA9QrvYrvzMRP76fgKLM/NWVWr1VlJxWic58ijpbHrftpjq4GD3NVftuiMOzeqGlJyaGkzcAnTK/BaluKhecfGe1nV6u64BjWWAjtHmT9EIq3bEM47GTUc4QQDbpOnDorSltcbsFoOlgAY6xdVv4LgY801lETAzVpZI/QbYDG1ZdYW5+Polo7RcwWmDnfMdFK/C5STHDJOdhmG0fyl8ifSMVdbGEkwDrn6ptbGlwAI5TESrQtaMgAklqdZl6F2Vm+/hNtVytTiBoAAuReVegbKqlTPEjgpdNxac/qlZhjM/RHdQdF2kDopSdoeKJeFqgjOVOoPb38MlTUCQlfUJyK5XFWUTND+KIP6QR4+mSk0nznAHK2qzFPFuZxU6ht2P1AH1VIQx/aM+X0G+MoGArXdcNGc//Ywrx55l3L+V7fhNv0iLgjzzzsvPvjH4SYxxxFCq11N9S9OIcybwNHNty0Xr/HlCKpE7f/YBsbFfLwnZI3/mv3gRk0gEHnMHwUlgcKRqfqdLY5Zi3K+WSBSwG6xoP6nhtuAIkDw9VKr1tylu6kSfG3n5Arlm056+2OOwW22C7zugz0BFvBTsLtmnUIAqN3hkZCzGMp/kM6OP/e37Ksr4cAtIyJ+idfGhPfRlJo9t2RthrgBUzGR+61GDc2d4GQV847IrPbUIDnDdBIudF9DbKwjKlGnU3Y3mgkgkSYvkYXNl+LxdJmlkol7KBFfEzkXU3NjgaQHjLSp5KzfwhjX1Pnlx3t2puDTstLwOuvir0vTShpEW9hCAqjbvw4zEUzAAeLg/QwrLfXbxUHroZM8zxnw5UpPDY3jAmBYEjipOI+E6zGhxFzpAP8rfPcDneO9LUhw4/Rc8nIrpnkGOpFjiC2ITaeEcZMTzjp771ttofDO84kgaR0z11+6sdlbADQZy099yV5qVJbG4o81xNJ7TcQo/yHGCBZep434TZUNjHLl9SiO+DaRaA0QOKtHJL6QrUTyKoHBcvUq/9OabjM+C5WWRehNezGuAeZDxvAagieHen0sQyc3TrJ+kKswuNDi0EATfsybC+Wh6aJm0nn9U3Bg8DwIW3dFeKLR1GmXZkToII9Ej9ngzuuuJsbT35BVGFqGznZE2HGOJ4K0p4lpI7AdzE+V0r09h4+hKmFe0fptwkeXFRqtQHvRMfhA4h7SQBIO9oI4630zULEY1u8Q1l85N5vcxIBtFuaPHl0ah+6gbVZNOOY9ExmI38jDhnq0yLAHQxFjrqm4mt2e1aDdUipRdCvoHicfvOBiHExGm8RE9NfJRMc62c5meOk/+XkhUK+84ugWMN6nXqnY76geAhdKiouhGP2gz8to4UvPfKqMT+kchP/cVbbWP5buTAPF0/VU5dLiOLfWSr4urAFwzfzZ/c36XXobcdVp06IDnN/KbkSIPa042WK+HMGKtRhcJDA4nu4xzK1213mKfMO8nH/8AS5vlT/JJDx9knZu1n06Jcx5aTWeCRmbOdfpJ8QpmH+N67c3B3ULOUKv5L+VYH/qYUIu+yhOTsKimtm2w/wAfvntU2kcrfVWtD4ypOHaBb1v6LzhnRSGVOa53OSD40elU9uUnZPb6KXTxQdlB5heVDECeakYfaxp5OI74R8j+0L4/6eojEaLmV4yWBw/xc9okw4c81Y4f40Zk5pHQ/QoaFcJGvFXuT2Ywj0VBQ+I6Tv7o6yFJbtFhFnt/6grRhF9EpNrsu27S5hcqQ1wdVyt4kS5njDCPmMsS7MR0gGde1Pgrh2zXPBDjui0TM56+PkoFLECiIneeRDjbh+kHgIiyMzaROZ6Du+yXLyf6npQXssHbIhoG80wI4IFWk9kCD9+N0YY3h76KRhXk/wBroym/iD3rj5SX7DtL6BU6Ej8x8cm6cM+pyQ/wVGZJe7rGWuQvr5LsZg3sJ3QSOBz6eqq3Y0AwbEAdfYVoJvcWI/6S6mxqJ3txzmzoe1rpEIW1NkRSG6/e3CJGsRE80lGu9xG4CcojmfX+FcYXYtZwmBfidOPqmeSUHtgcUzJ4JsR3kpaglzR/qCtsV8MVqcndkAAW7yfDJVnyiKgBERJ8iunnGTtMlVFq/ZzX7rXfpcBvdJ+wVVtjYDcOGODiSXuZf9o/Scs4zWm3e00cA30CZtnBCtSDdZJHJ1yD0vHeo4c7i6b0Zx9FH8K4ZwqOO6dztDei2UxPUBaHaGHNQUw3OX/+p+qZ8PD/AGYA5y4xwzCl0MWGMY43ue+wkd8BTzzbyaHxogbNwYFWtRe60U3S3lGXj6q6dsrDRr3u9I7j3qlpYpoxTnbsNNEEt47rv4V1Tx9IwHMHrH+M4Uszdp/weCEGzqJAzjjPPPko79hNkxVvwI78xbL0U/8AAh0mm8HIwNRxAHuyqHVnNeQbGOPCBl3Bc8XK9MpSG1vhokndcPdo8VX4jY9Zl3NJHK6tH4wgZn+0cMzz5CFaYHaBOcOGoJ0ufBVWWUf2EcEYpzyLJhxB0Wi+INmNIFSmOIcOAF94+KpjsqpF2HwK6ozi1ZGSkhtDaLxqnP2i5RfkkGDY+CFuwYTqMbsHL2SXbSqfuPilUNwPABcrKgWiJWfvGPFTsJTmN7KIEmLencqzDuE++OqmYjHQ0DNxy5Af3DhqqSi/1RUmN2uQd2kS0/uHu6fW2/UpkBxN8nzeYgxFlnn1CDv71wcsxA0N0bY+LpO+Y2r2XOPZd/aP9P8Apvr6I/48aurNzNfsj4p3zDrkWJGRvmp1dlKo4FwBDbzHvgFgNj1dwEk3J79I6ZhaffO4G6m5vxXF8jAoT/HQ0XZeM2uAYYA1otAHL34o7NpON5N/Y981TYXCgCS7w+yMcYG2A8frK4JQTeixpMHiHE5Z3vyNz6KViNlYepBeAXAkTlprxGayztqEC5sOMeV0lDa29kT/AB14pYxyR2gNJmlxPw+xxlpg8Og9+CpsdsuowCWkXMcO5T8FtkA7tgba35a2BVpRxjXNLDB0m1x1jnwR5NCOBjsGN0Ef6p8XEx4yoW0qn5bf9/1afsrXamF+TUi4BuJ6hUO1qv5YOm+PRy6cX5zTFrigOGf+cOdN/kCVMYwOFzEAmffMqrw7x8ymcpDgO8AfVTMLiCRodT4LpyR0maL2ywwG0nNOYtnnpMcp5q3xb21acjd+aBIMC/Kc1lfndoj16fZTcJtMhwuAdZ4DTmueeJt2hrRHdtAQJ0z8Iy6O9FOweMEDhfvyn7D/AHSg7c2Q6q01KUuPARxJg6k92iq3Yk02QRBDQL+neRKqoRyR136N0W9XHbo3icuse81Ho7YqOYXid0EDOJM7uecToOaoMTiC5kE3cR3x/lBxFdzntZvEtaGwNBAgwMgV0Q+Kq2I5msfifmgsd8vfDZnIz+2+Zsc7WVJiCQ4g25HNOwrwJABAeHCOjTHfMeAQabrARllr/wAIOcckI41G6EybOYO9ckDzoEqeiRWYerJ8/Bd+IDw54sQBPTgCoOGrkFPNEE2MA3I+y7+CTHTB1q4NvRDpt3iNLq4pNa1hEfqtz7yqarTcxx9hPCSekZ9lpgRNUZ6Z38FqHPAhZDZLiXkk6Srd2LIMzkPpYc1w/IxuUkikGW9THQLe+SY2uXdOJ4/VUP4w+OvAcEjcXHoFL/HG5UXj61+f15fdArYo/wBhE5G1xxkqufiTE+lx3oTq9p1PD7J44Q8jSYKqTG8AS2TIOYjjwV/s7HgEEWysb6CB3SsDs7GkHMi8Geef37lfYba+5Dd3jfTgPOPFcnyPju9DxkjX7dwoq0g8Wc0TYZ5W4LB7aqflE/6h9futrszGfMY4Tm05cuCwu2Z+U/k76qXw0+dP6J5OiHg628+np2vVT8FjAOeY+yosDiO23keiXD4yPovWyYeRKMi2xWKAqHoJ+vkj0sTLbx9+qoK1ftFyJRxN8wg8Gg2a7B7Z3AASTxI45X7oRtrYZmKpFzYD2jxGpWPGP3YzzuJzVrsTapa79QAyIOovmT1hcs/jOD8keyqlaoDRwG6d4Xt4JTh2k9pv8/ZTMRQDXQD2SARkbEeqE5hHv3yT+RvZNoSnW3N0NAPakkibCNfFM8l1Rwv7sg1K3v6LdiNhgOUpFGq4qIzuuTcGLZQTEeCdTqXTHPy5FMXqUAs9/ebEotZwIDTwVXRrQpFWqDqouFMdOxabtypYyMkTFYnL3dRnCL802s+U3G3YA5qadycDNpUT5qeyqi4mssDiYAHkPupWHcHcB3Se9U9MEkBWWHECBry+sqE4pIZMsqGFYNI98CpFfHNpjdbdxDo1Okf+WfJR8Jh2iQbz70PmLqxBpsFmtyi97ECY8AuCbV7tl0mWuwceLB4IIAEZREAk9+iofifDFhrM4w5vMEiPfJX9DEh1nQRx16+JVb8XtPZcDIjdnPIzB5qGCSWXqrFntGKwbofcaG3cYQH03NAJyNvJSnM7YPQd9/sjbQZLOhHovb501/SILD7MLv1GJFoRXbIP9pvzR8O6QApLHFpzz9+qhLJJMokipwoAfDzuwLEj7eKVuLa1zi0ZkwTw93UnaVIOZvat9wq5tEy0cSPNWi1JWxHpmnwruw0m1h4ap4eDpb3P0QSzgdfT/PkmjFcRb39l5zVvQ9j6lO9+qFUp2AHAT1RPxGpOaj1cReAmimI6Avqc1yE9yVXoWimmyTRKxs+/fFc5d5MamlEBXQsMcXdnwRJloQzlCe02CDNYEJWORqLM+Caaco2ah4ejU8Rf377lEc6F1N90rjYU6LnD4+NRI0UylVm+QvfzjzVJTLnG2Q14Kdhx2rzleeXVcs8aLxkX+GxIAHaHs5eiftbF/kFok3vwEa9bjxVb8qmJndAz7Xp74JtZ27S7N2u8t3Pu5rjWJckwyeiuxH9vUfWfNSqlKWx3++Si1xIb1UuTr/C65dI5xtBkc4Rnu99PQLqXn79bpwFiPZUZPYyB/ItCG2gGm0/QKU10DiZ99yEXxPPL33+SKbMMOI4lc9wAgePdZD3fqlY4TE6x901GEe0m54cUCo+T0Clh3U8B04BRhT48k0RWID7+i5cWcDC5EZdFSCuN55prHJzHXC7qJHBKuBt3pQb++aUIm7ouyXPEa+81zn3RMOFTNKx90ILpQqzDqolWOB2U11PfLwf9AIBEfuJy7pzVc6/cmxeFmm1SYUyTXeJgEd2Q+6l4ZoaN8w6DItNwZAjgq0om+YMZHNK46HUiXRO+Tv3gAeefM811SpDxuOMDmbXy6KHSk655orBCVxDy0W1AUyJqOymN2xJjhEHTglonxMeQ8lXCpoZHuSjU35ibZjWVCUBbsmv0zzz5Lm1LySBy+iiVa9hc5xfxTaTCTc24kHwScNAJhd4eZQnPjOfcpheYF7TpZR950mCD/nVNGBie6sC21zy0QaVLePoozqkR0RcLiIM++FluDS0ZS3sLXtJ4W9+aHUqiAdITKtfeBvxJ7oQ6lYbsDTzt5fwmjF1sEpIVuJ5hcobnGVyt40LZGCUFIlhXALN04FNj7J0GNLoBQiUDyTQnDnksEUG/FK2nM8tU+pSnlJsmgQeR0SgaOgDxSEc080/fL2EjRf08FjA4lFpCbTlf+UjdUUUIE8ZCDYeh2Epy5wygGe4T9E5rhMjz68NUTCOie+e8HJMdGfPhCm3s1hXvDhEDqLHMJ1KBfp42lCYy/vqkqEt848JSNXoIevUExneU92KLhEDK0aDuUN75Tt/s9THvx8luAHIK+/XqhMJiL+7GUyd4mLZ+nqh79uv0TKILsOaoyzXTa9lGLvRPFXU8v8JuIAtFuhyg+mXviml0D18fLNPaNZt4+yo7rnPyWXZmMqMvmkXFy5Vsx//Z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33807" name="AutoShape 15" descr="data:image/jpeg;base64,/9j/4AAQSkZJRgABAQAAAQABAAD/2wCEAAkGBhQSERUUExQVFRQVFxcXGBgYGBwXGhoYGBUXFxgVFxoaHCYfFxokGRQXHy8gIycpLCwsFR4xNTAqNSYrLCkBCQoKDgwOGg8PGikkHyQsKSwpLCwpKSwsLCwpLCkpKSkpKSksKSwsKSwpLCkpKSwpKSksLCwsKSkpLCwsKSksKf/AABEIAP8AxQMBIgACEQEDEQH/xAAcAAABBQEBAQAAAAAAAAAAAAADAQIEBQYABwj/xAA/EAABAwIDBQYEBQMBCAMAAAABAAIRAyEEMUEFElFhcSKBkaGx8AYTwdEUIzJS4QdC8WIkcoKDkqKywhVD0v/EABkBAAMBAQEAAAAAAAAAAAAAAAECAwAEBf/EACcRAAICAgICAgMAAgMAAAAAAAABAhEDIRIxE1EEQSIyYRSRBUKB/9oADAMBAAIRAxEAPwCM2mijCzpnqpbcKBndGbwC8lNBI7MHAtn4LvkbslSxZMdSBN0bMR6T3Z5jgj06RPL3xRxRGgEJzAO9I3ZqHU8PukRc81PpuCiNhvNEY89FlGnYKstGWElMdiuXvmhMI3UoPv8AlVUmtk/GhoYXXJQ6jINlKaEjaeuv3TTyXEMY0yKykTPsqRRw5UujQAEwjClC5pZHVUPxXZGbSKK1smBARfRPbCnGdaQJIZ8uP4SxCOIXFg6KkZJuq2SakRC26U0xGaP8oalDe1V/bsRKugLncEEhSixN3AnjBG5URt1FYxE3E5lNWhGnolOVoHuLlI3Vy6bIGLFLiuDIUzcC4Ul5TR69kMuRMPRJuFPp4UHMKSKAsjYCuNIjRNjx8lbvww4SEgw4HAIXRivpsyJUqlRi57kTdE5p28OK3IIJ0myKKcdyY48E44kAe/NByZqGEEojXAa5d6jiqeKeHcFRUIyYcSdDZEGIMc1GognRHYyZRSTMGbUmdEcQOfS6iml3qXhqYmwuknCKdmscGk5BKWHw4KZTpoNbGBtgJ6Zd6MXWkhHsjxyunCmUgeTy6IpxEcydPuju+hfoYaHEkrhQA0RAScrDzlEDQNO/VM5NCcSM6mkhHe3guFNPHISlAD8tIpYYuVeZPijDivKOwSkZSRQ3guWqPREa6EQYqEnyyhmnKyCFGJ4lFptB1UcYQ2spFOg4BKzD91oiRPNEcxsWAKb+EceCMzA8XeSUa0R6pteJ0CgVQQrephxkPFV226vyqYy3nSG9NT3IrXZrI34pjbOMngBPij0totJADXEGRoI88uaomN8bn6mVYVxGHc79O7h6jrfuNJ0eZUPLbKcC1w2Pp1RNOo14EXblfLRS7lZr4E2EWU3Pc4kw0BsQAIMkLY08MYyVITttCTjRGCeN46wpLcJy99yLTpAXKo3YgFlMgZpopnh5qZujUJ4YBoEXNIWiMGjQHwUhtKM4RGOKK02y8Vz5M0npIHASjSJSvowjNKeCjHI/sHBEJzU0BS300goDrzVFOhHAj7i5TLcEqfzfwXxf0wTWjinCmq8YhL85Fs6S1ZHFFp0wVSNxXaI1ABPfkpDa5QMXDUVrVV0cadVNpYkFLSA7JG4ErWBcyjKc2jzR42C6EEBZH4gxRq4iNG9kfU+MrXYwinSe/wDa0+OiwGBdvVCTkNVDN+Corj2S8VThzQNQQfBTNo1A3D1JMA7tOeG8Wj03lAZUmrfK48RCD/UDF/Jw1MavxBPdTY6e6ajVzY1cki32WfwDS+XVqNc7fqVGggySQ1vInIzM8QBOi0nxNiHU8K8sJa5xYwOGbd+o1pI57pPksp/S3FsqOqumapYyTwbvGWAaAHcI4x3Kx/qZtJ9OhTDcjUBmf7miWtjW5Lv+WulaYJK5Uiw+BazzhjvuLoe9oJMkgFX0wFkv6f47sfLnswS2c5sYmM4lbAtTKarZKcGmI2qNU5r7pPlogppW0xRzaoTt9IGIgaUG19C0NlLvom6SOCG4JFJNmaY3eJTt+Em6uNLmmbFoUO5rkw7vPuCVRd+xuJ5YKhnP3wRmVc7qndijxXYnawptk5mw8CZ9F6j0A7Y22N6vUk/qynrYdLq+di157gKsVGHgYWoGOJ5JAovBiQc0ehieCohih0R8Nip1UpLehzU4fF207lOZjeKy2GxM6ofxD8Q/hKBfILz2WA8TrzAF/wDKEZSujcUxv9RvjSnSp/Ipw6o6C7g0C4B4uPD7ryqpjqlQyXHvPoNFBr4p1V7nuJNySTz1PNMOL0b4rrWL/Yy0arY2OqUiDO+0EOcycwCCY4ZLd7V2pTruw9VnapbhaCdHudvPa4aH9A7hxC8v2VjXDMyPPrz9VoNi4r5eJFMmaVY9kaBzhbzG7PAt4Bcs4fk7G3R67sNzTRhjWtIMktaBNtYFzbzWe/qmyKNEj9Qc8xyDWg+qnfBeKLagpv1FjxjQ8HC1uYUL+obzVa8tu2l2Dr+uAXD/AI4b4KMFqzJ1IN8AbKeXCq4QxrWlsN3ZLmXFyZAlbhx8UHY1ENw9IC0MaPt6qUR0SuVCyk5MCykjMYeCUOK4OdxSOSBQ+T0TW1DdOa2dfBPa0BStWGgL5Oa5pjRHkJCFuddGoAGTonfICLvAZoD9oMH9wRU2zNIM3Dhcojtu0xaSuVeLBSPCHYgqFtaqd1t9T9FLGAfvQYB6jxHcEDbeFc1rSV6UpQ9kUmV+FN+8LRfOhZmgVom4VxaCGzYazoozaoZEtr0SnXIUGXAjsnX35KVSpvP9viFy5JX0y0aLfD5T05dy88+N9sGrXLQeyzsjhbPxd5ALa13Pp0HvggNaSfC3mvK8S6XE+59+q6/i/ltmpXoYAYjiU6mwmzblEpUbCM3SB6D7rX//ABjGilSa3Jpc46knIkq+XOsYyRTYLYlRwBY47wvA4cW8xnBU35ri2HiKlJ29IEGcyY0sA62cK42JLagGXA8DoQjfGOCLKjMSBDH7lOoODwHwejm/+JHBcSzOcqf/AIMkaDA/EJa7eA7R3Hs4B0QSeUSOsJMfiN7BV7nKlJ/5gcTzuFndlVrATO5vtHRsPb/2uPgrvEPAwtdpiXsDW83EkjpkT3KG41F+wVbPQ9i7UZ8ikDbsNv0EKzp4phycPFeZbD2s8UmN1a0CD4WP0VzQ2rOat44zVpkmnF7N0HDqkcOSx9HahIs6OU3CKzar/wBx8VPwv2Y1zanJNfiQFjq23i2ziVFrbWnMlKvjK9sPI19fbbG6+Crq3xLnELD4ra53s4HBCwmNdzM+XNNHHG6M7o1lTbBdm4lC/FyVnztVozRH4sC5XSoqhNly7E81yz1ban7brkbxgqRhaeOIOZCkY/aZqtDSMgL++KF+BmFKZs0RMHuU5Sx3Yq5FTRYXOA4rZYHaDAGsjIQI9dFR09nftB7x9lKZsl4gi/cfcKeaUJ9spFNGto4hkQCJFs72sfREDuVlm6OGeyd0EzlCnbOp1xJN5568bry54YvZdBviiv8A7FW5hvm9oXjlV3n9V6x8Uh/4KrvNizb/APMavKXt/T3L2/8AjoqOMWRZbHo7xcf2adTH3WqdUAqbxMDdHoAqf4Wwc06zuLo/6QT/AOytcZhyS0fubI6tifVS+RJSyOIy1sIXAneGRNsx6rU1d2vhi1+6Q9oETFwQf1f2wWg5qi2aOzBHJW+x6+6TT0JkDn7t4Lhcqeh0iXsv4awwFg09Hu3hbd/VPaEGMtQrzA7Fw5Ia+iHtJtvEmCJznUSdNVEwzCKotnY25QVd4SkDUPTzv9Al5tvbA1RncRsL5WIeykxxpt3XANk2ImJ8RdWez9iVoEsflrA9QrvYrvzMRP76fgKLM/NWVWr1VlJxWic58ijpbHrftpjq4GD3NVftuiMOzeqGlJyaGkzcAnTK/BaluKhecfGe1nV6u64BjWWAjtHmT9EIq3bEM47GTUc4QQDbpOnDorSltcbsFoOlgAY6xdVv4LgY801lETAzVpZI/QbYDG1ZdYW5+Polo7RcwWmDnfMdFK/C5STHDJOdhmG0fyl8ifSMVdbGEkwDrn6ptbGlwAI5TESrQtaMgAklqdZl6F2Vm+/hNtVytTiBoAAuReVegbKqlTPEjgpdNxac/qlZhjM/RHdQdF2kDopSdoeKJeFqgjOVOoPb38MlTUCQlfUJyK5XFWUTND+KIP6QR4+mSk0nznAHK2qzFPFuZxU6ht2P1AH1VIQx/aM+X0G+MoGArXdcNGc//Ywrx55l3L+V7fhNv0iLgjzzzsvPvjH4SYxxxFCq11N9S9OIcybwNHNty0Xr/HlCKpE7f/YBsbFfLwnZI3/mv3gRk0gEHnMHwUlgcKRqfqdLY5Zi3K+WSBSwG6xoP6nhtuAIkDw9VKr1tylu6kSfG3n5Arlm056+2OOwW22C7zugz0BFvBTsLtmnUIAqN3hkZCzGMp/kM6OP/e37Ksr4cAtIyJ+idfGhPfRlJo9t2RthrgBUzGR+61GDc2d4GQV847IrPbUIDnDdBIudF9DbKwjKlGnU3Y3mgkgkSYvkYXNl+LxdJmlkol7KBFfEzkXU3NjgaQHjLSp5KzfwhjX1Pnlx3t2puDTstLwOuvir0vTShpEW9hCAqjbvw4zEUzAAeLg/QwrLfXbxUHroZM8zxnw5UpPDY3jAmBYEjipOI+E6zGhxFzpAP8rfPcDneO9LUhw4/Rc8nIrpnkGOpFjiC2ITaeEcZMTzjp771ttofDO84kgaR0z11+6sdlbADQZy099yV5qVJbG4o81xNJ7TcQo/yHGCBZep434TZUNjHLl9SiO+DaRaA0QOKtHJL6QrUTyKoHBcvUq/9OabjM+C5WWRehNezGuAeZDxvAagieHen0sQyc3TrJ+kKswuNDi0EATfsybC+Wh6aJm0nn9U3Bg8DwIW3dFeKLR1GmXZkToII9Ej9ngzuuuJsbT35BVGFqGznZE2HGOJ4K0p4lpI7AdzE+V0r09h4+hKmFe0fptwkeXFRqtQHvRMfhA4h7SQBIO9oI4630zULEY1u8Q1l85N5vcxIBtFuaPHl0ah+6gbVZNOOY9ExmI38jDhnq0yLAHQxFjrqm4mt2e1aDdUipRdCvoHicfvOBiHExGm8RE9NfJRMc62c5meOk/+XkhUK+84ugWMN6nXqnY76geAhdKiouhGP2gz8to4UvPfKqMT+kchP/cVbbWP5buTAPF0/VU5dLiOLfWSr4urAFwzfzZ/c36XXobcdVp06IDnN/KbkSIPa042WK+HMGKtRhcJDA4nu4xzK1213mKfMO8nH/8AS5vlT/JJDx9knZu1n06Jcx5aTWeCRmbOdfpJ8QpmH+N67c3B3ULOUKv5L+VYH/qYUIu+yhOTsKimtm2w/wAfvntU2kcrfVWtD4ypOHaBb1v6LzhnRSGVOa53OSD40elU9uUnZPb6KXTxQdlB5heVDECeakYfaxp5OI74R8j+0L4/6eojEaLmV4yWBw/xc9okw4c81Y4f40Zk5pHQ/QoaFcJGvFXuT2Ywj0VBQ+I6Tv7o6yFJbtFhFnt/6grRhF9EpNrsu27S5hcqQ1wdVyt4kS5njDCPmMsS7MR0gGde1Pgrh2zXPBDjui0TM56+PkoFLECiIneeRDjbh+kHgIiyMzaROZ6Du+yXLyf6npQXssHbIhoG80wI4IFWk9kCD9+N0YY3h76KRhXk/wBroym/iD3rj5SX7DtL6BU6Ej8x8cm6cM+pyQ/wVGZJe7rGWuQvr5LsZg3sJ3QSOBz6eqq3Y0AwbEAdfYVoJvcWI/6S6mxqJ3txzmzoe1rpEIW1NkRSG6/e3CJGsRE80lGu9xG4CcojmfX+FcYXYtZwmBfidOPqmeSUHtgcUzJ4JsR3kpaglzR/qCtsV8MVqcndkAAW7yfDJVnyiKgBERJ8iunnGTtMlVFq/ZzX7rXfpcBvdJ+wVVtjYDcOGODiSXuZf9o/Scs4zWm3e00cA30CZtnBCtSDdZJHJ1yD0vHeo4c7i6b0Zx9FH8K4ZwqOO6dztDei2UxPUBaHaGHNQUw3OX/+p+qZ8PD/AGYA5y4xwzCl0MWGMY43ue+wkd8BTzzbyaHxogbNwYFWtRe60U3S3lGXj6q6dsrDRr3u9I7j3qlpYpoxTnbsNNEEt47rv4V1Tx9IwHMHrH+M4Uszdp/weCEGzqJAzjjPPPko79hNkxVvwI78xbL0U/8AAh0mm8HIwNRxAHuyqHVnNeQbGOPCBl3Bc8XK9MpSG1vhokndcPdo8VX4jY9Zl3NJHK6tH4wgZn+0cMzz5CFaYHaBOcOGoJ0ufBVWWUf2EcEYpzyLJhxB0Wi+INmNIFSmOIcOAF94+KpjsqpF2HwK6ozi1ZGSkhtDaLxqnP2i5RfkkGDY+CFuwYTqMbsHL2SXbSqfuPilUNwPABcrKgWiJWfvGPFTsJTmN7KIEmLencqzDuE++OqmYjHQ0DNxy5Af3DhqqSi/1RUmN2uQd2kS0/uHu6fW2/UpkBxN8nzeYgxFlnn1CDv71wcsxA0N0bY+LpO+Y2r2XOPZd/aP9P8Apvr6I/48aurNzNfsj4p3zDrkWJGRvmp1dlKo4FwBDbzHvgFgNj1dwEk3J79I6ZhaffO4G6m5vxXF8jAoT/HQ0XZeM2uAYYA1otAHL34o7NpON5N/Y981TYXCgCS7w+yMcYG2A8frK4JQTeixpMHiHE5Z3vyNz6KViNlYepBeAXAkTlprxGayztqEC5sOMeV0lDa29kT/AB14pYxyR2gNJmlxPw+xxlpg8Og9+CpsdsuowCWkXMcO5T8FtkA7tgba35a2BVpRxjXNLDB0m1x1jnwR5NCOBjsGN0Ef6p8XEx4yoW0qn5bf9/1afsrXamF+TUi4BuJ6hUO1qv5YOm+PRy6cX5zTFrigOGf+cOdN/kCVMYwOFzEAmffMqrw7x8ymcpDgO8AfVTMLiCRodT4LpyR0maL2ywwG0nNOYtnnpMcp5q3xb21acjd+aBIMC/Kc1lfndoj16fZTcJtMhwuAdZ4DTmueeJt2hrRHdtAQJ0z8Iy6O9FOweMEDhfvyn7D/AHSg7c2Q6q01KUuPARxJg6k92iq3Yk02QRBDQL+neRKqoRyR136N0W9XHbo3icuse81Ho7YqOYXid0EDOJM7uecToOaoMTiC5kE3cR3x/lBxFdzntZvEtaGwNBAgwMgV0Q+Kq2I5msfifmgsd8vfDZnIz+2+Zsc7WVJiCQ4g25HNOwrwJABAeHCOjTHfMeAQabrARllr/wAIOcckI41G6EybOYO9ckDzoEqeiRWYerJ8/Bd+IDw54sQBPTgCoOGrkFPNEE2MA3I+y7+CTHTB1q4NvRDpt3iNLq4pNa1hEfqtz7yqarTcxx9hPCSekZ9lpgRNUZ6Z38FqHPAhZDZLiXkk6Srd2LIMzkPpYc1w/IxuUkikGW9THQLe+SY2uXdOJ4/VUP4w+OvAcEjcXHoFL/HG5UXj61+f15fdArYo/wBhE5G1xxkqufiTE+lx3oTq9p1PD7J44Q8jSYKqTG8AS2TIOYjjwV/s7HgEEWysb6CB3SsDs7GkHMi8Geef37lfYba+5Dd3jfTgPOPFcnyPju9DxkjX7dwoq0g8Wc0TYZ5W4LB7aqflE/6h9futrszGfMY4Tm05cuCwu2Z+U/k76qXw0+dP6J5OiHg628+np2vVT8FjAOeY+yosDiO23keiXD4yPovWyYeRKMi2xWKAqHoJ+vkj0sTLbx9+qoK1ftFyJRxN8wg8Gg2a7B7Z3AASTxI45X7oRtrYZmKpFzYD2jxGpWPGP3YzzuJzVrsTapa79QAyIOovmT1hcs/jOD8keyqlaoDRwG6d4Xt4JTh2k9pv8/ZTMRQDXQD2SARkbEeqE5hHv3yT+RvZNoSnW3N0NAPakkibCNfFM8l1Rwv7sg1K3v6LdiNhgOUpFGq4qIzuuTcGLZQTEeCdTqXTHPy5FMXqUAs9/ebEotZwIDTwVXRrQpFWqDqouFMdOxabtypYyMkTFYnL3dRnCL802s+U3G3YA5qadycDNpUT5qeyqi4mssDiYAHkPupWHcHcB3Se9U9MEkBWWHECBry+sqE4pIZMsqGFYNI98CpFfHNpjdbdxDo1Okf+WfJR8Jh2iQbz70PmLqxBpsFmtyi97ECY8AuCbV7tl0mWuwceLB4IIAEZREAk9+iofifDFhrM4w5vMEiPfJX9DEh1nQRx16+JVb8XtPZcDIjdnPIzB5qGCSWXqrFntGKwbofcaG3cYQH03NAJyNvJSnM7YPQd9/sjbQZLOhHovb501/SILD7MLv1GJFoRXbIP9pvzR8O6QApLHFpzz9+qhLJJMokipwoAfDzuwLEj7eKVuLa1zi0ZkwTw93UnaVIOZvat9wq5tEy0cSPNWi1JWxHpmnwruw0m1h4ap4eDpb3P0QSzgdfT/PkmjFcRb39l5zVvQ9j6lO9+qFUp2AHAT1RPxGpOaj1cReAmimI6Avqc1yE9yVXoWimmyTRKxs+/fFc5d5MamlEBXQsMcXdnwRJloQzlCe02CDNYEJWORqLM+Caaco2ah4ejU8Rf377lEc6F1N90rjYU6LnD4+NRI0UylVm+QvfzjzVJTLnG2Q14Kdhx2rzleeXVcs8aLxkX+GxIAHaHs5eiftbF/kFok3vwEa9bjxVb8qmJndAz7Xp74JtZ27S7N2u8t3Pu5rjWJckwyeiuxH9vUfWfNSqlKWx3++Si1xIb1UuTr/C65dI5xtBkc4Rnu99PQLqXn79bpwFiPZUZPYyB/ItCG2gGm0/QKU10DiZ99yEXxPPL33+SKbMMOI4lc9wAgePdZD3fqlY4TE6x901GEe0m54cUCo+T0Clh3U8B04BRhT48k0RWID7+i5cWcDC5EZdFSCuN55prHJzHXC7qJHBKuBt3pQb++aUIm7ouyXPEa+81zn3RMOFTNKx90ILpQqzDqolWOB2U11PfLwf9AIBEfuJy7pzVc6/cmxeFmm1SYUyTXeJgEd2Q+6l4ZoaN8w6DItNwZAjgq0om+YMZHNK46HUiXRO+Tv3gAeefM811SpDxuOMDmbXy6KHSk655orBCVxDy0W1AUyJqOymN2xJjhEHTglonxMeQ8lXCpoZHuSjU35ibZjWVCUBbsmv0zzz5Lm1LySBy+iiVa9hc5xfxTaTCTc24kHwScNAJhd4eZQnPjOfcpheYF7TpZR950mCD/nVNGBie6sC21zy0QaVLePoozqkR0RcLiIM++FluDS0ZS3sLXtJ4W9+aHUqiAdITKtfeBvxJ7oQ6lYbsDTzt5fwmjF1sEpIVuJ5hcobnGVyt40LZGCUFIlhXALN04FNj7J0GNLoBQiUDyTQnDnksEUG/FK2nM8tU+pSnlJsmgQeR0SgaOgDxSEc080/fL2EjRf08FjA4lFpCbTlf+UjdUUUIE8ZCDYeh2Epy5wygGe4T9E5rhMjz68NUTCOie+e8HJMdGfPhCm3s1hXvDhEDqLHMJ1KBfp42lCYy/vqkqEt848JSNXoIevUExneU92KLhEDK0aDuUN75Tt/s9THvx8luAHIK+/XqhMJiL+7GUyd4mLZ+nqh79uv0TKILsOaoyzXTa9lGLvRPFXU8v8JuIAtFuhyg+mXviml0D18fLNPaNZt4+yo7rnPyWXZmMqMvmkXFy5Vsx//Z"/>
          <p:cNvSpPr>
            <a:spLocks noChangeAspect="1" noChangeArrowheads="1"/>
          </p:cNvSpPr>
          <p:nvPr/>
        </p:nvSpPr>
        <p:spPr bwMode="auto">
          <a:xfrm>
            <a:off x="5618163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33808" name="AutoShape 25" descr="data:image/jpeg;base64,/9j/4AAQSkZJRgABAQAAAQABAAD/2wCEAAkGBhQQERUUExQQFRUSEhcVFBcUFQ8UFRgXFxUVFRcVFRQXHCYeFxkjGhQVHy8gIycpLCwsFR4xNTAqNSYrLCkBCQoKDgwOGg8PGiwkHyQyLS0sKiwsLCwsLCosLCwsLCosLC8pLCwpLCwpLCwsKSwsLCwpKSwsLCkpLCwsKSwsLP/AABEIANgA6QMBIgACEQEDEQH/xAAcAAABBQEBAQAAAAAAAAAAAAAAAQIEBQYHAwj/xAA6EAABAwIEAwYEBQMDBQAAAAABAAIRAwQFEiExBkFREyJhcYGRobHB8AcyQlLRFCPxFWLhM3KCksL/xAAbAQEAAgMBAQAAAAAAAAAAAAAAAwUBAgQGB//EAC4RAAICAQQABgEDAwUAAAAAAAABAgMRBBIhMQUTIkFRYdGB8PEycaEUI0Kxwf/aAAwDAQACEQMRAD8AwCEIVIfUQQhCAEIQgBCCvVjO6SsN4MpZPJCUNSEIYBCELIBCELABCELIBCEIAQhCAEIXvStHOBIBIAkwNh4rVtLsylk8EJSNEiyYYIQhZAIQhACEIQCIRKJQ1BCJRKAE6m2SAOZTZUixHenosSeFkyuxbi3gyNk+g3uHyK0GA4T2zSCNtlHxLCjR8vlK4f8AUxcvL90TJx3tZ5KSlTmEXNuQfJXGAYaalQaaNKu8U4azGYiQsT1cK7NrNJTjF7GYQhIrW+wwsJB5KFStydPFdkbIyWUNnwBt4YHdZj0K8mNlbO2wZlag2loHiYPjvCyNOiRUynTvQfeFBTqFZuXujWMk3j4PJ1NMWmPDb+Wsk/BUuIWXZvc3m0wfNb13wm8JmzSf9JDQiEuUroNMCK0wvAn1hmG0xJ6plhglSsRlEg8+Q81vbag2hSa39o9zzKrtXq/LW2HZpOez+5hLrCnU3hhGp2hSqtF1Kk2JBcxwqeRcYnzGi2jMONV4cAPOBInxVBd2rs75B7hIcPLQrmhrPMwn7dm0L4t49zHvKapdzax1iYTaFqSdNVbqaxkkccs8nMgLzV9iWCmnSDvKfb+VQla1WKxZRrLHaBCJRKlNQQiUSgEQkTgEMICEitrOyzjZJUwszA3UPnRzhkrr+yuoskqwwmjmfl6kJ3+lOY3MdpA91MwWjFSegUVtqcW0Sxh6MmtwWh2e3M/wn4nZio546Be1ncAtafEj5JS7M5xO3Neacpb3IqXKSscv32QeGrHKSB+5bO8s2ho05BZ/hy4psa5xI1fpK9MV4lp547RgjqQFBerLbuEcmpjZdf6U+CDjWEDKXRvKx1K2APktJieMGsMralOOgcJPqqK2FOm6auv+0GfcDdW2l3xg1Lv4LXTucYYn2FriPZGRqeS87i2Fd4c0d4vDj466ryvbymXyxug8IWl4UbTqOBiI8pU9svJj5uOTeyahHfgvbG3hkHfTVYzinBS2o54mHan2XVaOHiPBVWP4U0tM7ZVQ6XXbLc/JS6bXJW/3OO07eZI5CfMdfRaXC8CY9gzj1Cpri0dSqGAYDjBIMQeRWjZVFNgkZWxMgyNuhXotTZJxWx9l7Y3jgsLem2kO61oA0H3zTb9oqAA6ECQdYWbqE13tDahIB5B8j0iNvFRMQ4iqtqENfoDA0aRA5eK5o6ScpcPn9SDy8POeTofD19lo5nEZnfl8gdN14YWO17R5/XVd7LJt4qfTptnKSRJMa/wr3h7jOgW5H915MzEAn6FcduktgpTjHOX7HLfp51bpJcv4+CxveF2vpOaAJ3GnNZGphTrd2o3IC6C3HaYeNRDh1Cj49ZCsaZZEZwSfKVDp9VZW9tnTIaNTZCW2xcP3Ki7w7PQI6j4wucXVEtMHcFdpxCgKdINHLdcn4paBWMcwCfAqy8Jvc217HVpbvMi2U6EiFfnTkVCRCDIik2fMFRcy9rarlMlYksozXLEkX2DWzg7XZWV1bHOA0FVuHY2AIiPL/C0uD3Laj26SdztOipdRKcJOTRi2co+osHYYG0pIB2dr1EH6J17grAS8bkAyOekgq4r0g+nEAqvtgYLCD3dB5bj0/hUkbZPnJUwuk/Vn+CJZUpIJ2Gqe8khzWCdSSfIbKS6xLWkA9CfLXT4qysLMCntvPxSdqXqFt6XqOfYhSfSkj8uhjnry++qyt3VObzXUeIrENpP8j/lcxu6Ur0Hh1ysjkuKLfOpyiIKh6lPN07qvKUkq22o03MlNvOuvrotPgHFzaZbTbSYC6AXTz66j6rHZkofCgu00LY7ZI1k1NYkd+w3EgxmpknX78FCxjE2u3j30XP8ABcYq3AyNJzAayfT2V5RwStVeKZMEauc6Q0Dw6ryctDGmxucsMrf9HXXN2Sl9kHF6gqVN+6BsNpUbGsfDWtYIIDQDm8FJ4qZQsRkzmrWcJyiGtHi7nCwVa4LySdSVdaSiN0Yz/wCK6+ywrnCUU117E+7xuo/QHK39rAGD2G/qq9NzIzK4jCMFiKN2x76hO52TUmZGZbYDlnsuLNz3NmSYW+4MrOdRGck5Sd/NYThe4/uFh2c0n1AW/wAGinRjqZPz+q8/4n04Y+MGmr2urCXJa4tU/tPd+0E/Bcxr25e1z3bkrpd33rd4PNse6wt+Ay2B5kE/wuXw2W1NLvODTwxqOV9mPKRJmRmXqibIqEmZGZDGREJJRKyaZPVtYjZaXgi4e+6aNYAJMT05+GqysrR8C37aVxL3ESIGgj1nYLk1kc0TwucGZSbi0vhnUxSMxOvLn8Ef02WZEH3Hp4Lzwd5cSSZ7xgzPtHIKyu3aQvEtuMtpQTlKM9pV1KkSp+HOlgVXUbJ6aRP1Vth7Q2m0ArNqW0zfhV/ZVcSMz03tGhLSAuVXtPL7Lo3FVchjiObwPQnVYLF6ocC70+CvfCk4x+mX3hycaX8FAUJJRK9GYyKhJKJQZJFnevovD2OII+9Vobn8Rbp7Ms02mILmt73xMLLSiVDZp6rGnOKbRrJRl2j0r13PcXOJc5xkkkkn1TEkolTJYNsioSShBkVCSUSgyT8GqZas9Gn+Pqtxh2J9zXYLntrWyulX1nioMNB/MYVdrKPM5wdUK4WV4zybLFsVIY1u0tBd68llsXq52kcogK1xUZwXDr/wFSVPFcGlrjFJo30lUYxM25sFIve9b3io8q/i8rJySW14FQklErJrkSUSkQtiPIspWVC0yNwmolMDdg6vwDivaNAkHK0AydQdeS1OINIEjn81yPgbGhb1+8BldoSeQ6jwmD6LrXbB7Y8NOi8X4lQ6dRlLhldrINWqxLh/tlbVrDKGzrH12TrjEOzgDcfUKGx0VPAneJjoV74rhxPeG+mnh4KDEU0pEmyCklLp/wDZAxFpqUiNyT8dFg6rNCCuiWD8zI/aQVieKKPZ1ngDTcffmrbQTxN1lro57ZSrZlX7nzSSgnTySSvSogbFlEpEIYyLKJSIQZFlEpEIMiylYJKapGHU81Vg6mFiXCbNovMkjxcISLQXWD6ggbBVF/SDDl5jdQ13Rn0dFlGxOWeCMBKu8Mw7RrjvM/FVllSl61TKBDWxzH1hQ6mzb6US6aKS3M9q9WBl6gSq6uZCmVqZA19VW1zzXFUkdtSRU4huFEXtcVdV4K3gsIp7ZZmxZRKRC3I8jZRKbKJW2CLI6USmyiUwMj2vjUbrqPDOJPjs3OnIxrmnqDoR7/NcrlarhPGgBkfMgQDzynSCDuNVW+I0eZV10bxxOLg/0OhvH6o1A7w8+f31UqjWlo6clAsa06FwLgI0/U0fqj1S29fLULP0nVv8LycoZyvg5JQzlfB71LfKRUG2zx/9LH8Y2R7QP3BEfNbyg+d1TY5hsAtGoPeb4Fu48oKm0l+y1ZJNJfst5/aOUXVAAT4qLKnYvSynwkhV8r2lfMcnXqMKzCHSiU2USpMEGR0olNlEpgZHSiU2USmBkdKsOH6ea4p+Bk+gJVbKvuGbeM1Q9MrfqoNQ9tbJK1ukkbO0tQ6XHYLGY7hZFUu17xW2w58sAUHGKEuAjlKoNPc67WdkGpTcJGWwi3zVT981v7fDQaYd0HwBVNgWGy4n7gLQtug0FvRs/wALTW3OcsR9jTUyccQh7FJjdIMZGmY6nwHJZm7fp6K2xq5zjN/uj2VFcukLu0sGorJYU5hVl9lTWGq85T67hK8pV1FcFJJ8jpRKbKJWcGuRsolNlErYgyOlEpsolBkdKdSrFpBGhC85RKYMqTXJsOHeJmsLi6SXMy+IgzHiDp7LW0L4Pa17TIkeYIj4bLkbXwZC0nC2NVGuLB3sxG/nB+CptZoE07IHXGyNr5Xq/wAP8HWg3SQdDqPI6gpmJD+3mG7dR5bEe3yXlZksAY6Y1yHw6KSNWwei8k/TLJVP0yT/AHg5rxVYg5SAIM+8A/fksu2ziZXQuIsNOXTaZHmshVt/DVet0V+a0snoq64WwUu2ULtDCSV7XzYf5hR5VxF5WSpmtsnEdKJTZRKyaZHSiUU25iB1XvRsHudGU+Kw2l2bxjKXSEtrY1HBo3K2VG17NjGdBr5rywjDG0+9GsKxpUjUdoqbU6je8LpFlCryk89kuwrBg9Fcf6X2jZMaj/AVDXs3U9fJWVtibsoif5VPbFv1QZzzUn6oMs7azbSYWDdwJ9As/it32edx2n/gBWIe81A8/wDbHgdFUcaW/ZtbmI7ziY+axpo5tSk85NtNH/dxJ5bMveX8gaQqqrVK9K90DJ5DYdVAqVSV6qqvC6JNXqcvbF8AXIlNlErpKzI6USmyiUGRsolNQtiLcOlEpqEG4dKJTUINw6Vp/wAPqTXXLswDi2kXNB6hzdY5kCT6LLKVhWJOt6rKrDDmH4EQR7FQait2VShHtozGWGd2t3tqtIJBIEkbOAPOPqmWrwHGm46g6E7kR81z214qd/VU7gaN0DmjbIdHCPcx1AXQL6wznM2Q4RlMHXpK8TqNM6GlPp/4ZJbR5TSk+JLK+mV2Lsc0EESD9ysfct/UW7GCfquiUnCowh8SJDh0Kz1lbteKrBqCJHkR9Cp9LfsTyujp017gmmujn+K2c7ctvFUpELW3tqWktO4VNf4cSMwG269RRcsJM6dXTvXmR7KqUSmgLaYL+H9Q1KL6mXsoz1ZIkEGQyOc6fFT36iuhZm8FSn7lVwzhZfULnNdDW6EgxPgtdaYM55ECB1Whp2bRoIj6Kc2s1rYC8tqfEJWSzFHdHUuqGyCM9c2AaIG+wVrhGGBrZPmipSBId6r1F8BouKyyUo4RHZZOccIh4wzuu8iq3Czmc1vIalWWIVBUbp6qrbW7IwNzup6suvb7k9UXKGPcn4nehrT4Ln/FF++s+XuMAR6LQY5iQnKOWrvNYW/uy9x15q48N02PVg3s20U4a5Z4OfJSSmoV8VW4dKJTUINw6USmoQbhkolNlErbBBuHyklNlEpgbh0olNlEoNw+UkpsolBuPejcluxMdJXWeDuJTc2257WiMr+pH6XeoEeYXH5VjgONvtKzarNY0c3k5p3afvQgKv1+jWprwv6lyvx+purXhJ9HR24y5r3H9wg+iscHtCxhf1g+kLwwatQuiXUiHBwD8p/M2dHNI8D81rraza5uWNhELyepuVfp24+Ts1GojFcL+DB4tYioQ5vIkHy8fvmktcHkOIEtHxHMeh+a21fCWtnTfdeVrYihTd/vM6+iLXejEQtanHETFcG8FtNWpWqNkM0pTtmk96PABa0WT9idApNrctY09IKinGBmGh3C0uvuvscn+n0RN2SnJxjweN9WyCBvGqp3XZPMq0xCzdWLizYlR7Hhl7j3jA5wpK5VxjmT5O2mdUIZm+SwrUopMPVoUGlhr3mQNOquLtjJEkZGAAeQ0Xrh92KmrR3W6BcqtlGOUji82UYZRQYlS/pmy8iTsPqsq/EwC55O2uqncdYmDWyl2jPzGdJ/b6LnuIXxe4gE5J7o1jzhei8P0jsgpS9yyWojp6U5cyke+JYn2hOWYO5O5VfKbKJXoYwUVhFNZdKyW6Q6USmyiVtg03D5SSmyiUG4fKJTJRKDcJKJTULYhyOlEpqEGR0olNQgyOlEpqEGR0olNQgybv8ADG7bTrEnmI+IXY7SlrI56r5twvE329QPYdjqDsR0K7c7jy3pAuc6GkHJzzeUem68d45o7JWqcFnd/wCE1id0FsXK4ZrroA6jXqqPE6giCvDh7F/6lpeJAnYpmKd5xVDCpws2y9jFNDrs2S9jzsqQe8gEREQvDFqLaQB6vheNjXy1RHjr6J90e0flcf8Ap6+8fwu3a1PvgstrjZnPGC2s68NBAT7i9MaAj5qvtLoN09lJva4FIvXM4evo5HX6+ior27qzomGzt/K8cf4kZh1IU2Qaz9ujG83u+gTqWLZbd1fRrdYceg0kDmuUY7jbrmoTrlnTqfFyu9FonqJ4n/THtfZ03yUViXS6Xy/v6G4xinbO0Jygnfck7uKr5TUL10IKC2orrLpWSc5dsdKJTULYjyOlEpqEGR0olNQgyOlEpqEG4SUSklErYiyLKJSSiUGRZRKSUSgyLKJSSiUGRUJJRKGciyn1a5cZJJXnKJWMDc8YOr/hBiIdTrU3PbmYWlrZ72WDJjmAdFrMRtQWl0kCJlfP9Gu5hDmuc0jYtJBHkQtFhvHdy1vZVKjqlI6EO1cPEO39CvOa3wic7ndVLv2/B002+tOT+Ofo6JgNbtHkkmKft4IuHufcQzQGJPgm2DOzo0qY/NU/uO/8j3R/6wrx+FmmJaJJ0noIVJZOMJt/PC/JcW2RhY388L8mfdTzOME/mhePFVzXYyjRpNl1V/ecdmgaCfPX2Wjw7BMriSfGOUqBxDxDb0Ccz2ZxsJBPstq7d1qUI7sEcr1OajHpe5jvxJxLIyjat0a1gc6OcaAfMrASp2OYqbms6oeeg8goEr2Wjo8ilQffb/uyovnum8P9/wAiyiUkoldZBkWUSklEoMiyiUkolBkWUSklEoMiyiUkoQZBCEIYBCEIAQhCAEIQgBCEIAQhCAEIQgO1Wtm576bx+QU6evKA0KVxbxhRtAGucc2UQ1kF5kb66Aea41Ux+4dTbTNarkYIa0OIAjbbdQqtVzzLi5xO5cST7ledj4LumpWy4Xsvydtuq34eOujoWI/imH0OzpMqMd1JBJ9Rsue1ahcS5xkkySU1CuNPpKtMmq1jJzztlNKLBCELqIgQhCAEIQgBCEIAQhCAEIQgBCEIAQhCAEIQgBCEIAQhCAEIQgBCEIAQhCAEIQgBCEIAQhCAEIQgBCEIAQhCAEIQgP/Z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3809" name="AutoShape 27" descr="data:image/jpeg;base64,/9j/4AAQSkZJRgABAQAAAQABAAD/2wCEAAkGBhQQERUUExQQFRUSEhcVFBcUFQ8UFRgXFxUVFRcVFRQXHCYeFxkjGhQVHy8gIycpLCwsFR4xNTAqNSYrLCkBCQoKDgwOGg8PGiwkHyQyLS0sKiwsLCwsLCosLCwsLCosLC8pLCwpLCwpLCwsKSwsLCwpKSwsLCkpLCwsKSwsLP/AABEIANgA6QMBIgACEQEDEQH/xAAcAAABBQEBAQAAAAAAAAAAAAAAAQIEBQYHAwj/xAA6EAABAwIEAwYEBQMDBQAAAAABAAIRAwQFEiExBkFREyJhcYGRobHB8AcyQlLRFCPxFWLhM3KCksL/xAAbAQEAAgMBAQAAAAAAAAAAAAAAAwUBAgQGB//EAC4RAAICAQQABgEDAwUAAAAAAAABAgMRBBIhMQUTIkFRYdGB8PEycaEUI0Kxwf/aAAwDAQACEQMRAD8AwCEIVIfUQQhCAEIQgBCCvVjO6SsN4MpZPJCUNSEIYBCELIBCELABCELIBCEIAQhCAEIXvStHOBIBIAkwNh4rVtLsylk8EJSNEiyYYIQhZAIQhACEIQCIRKJQ1BCJRKAE6m2SAOZTZUixHenosSeFkyuxbi3gyNk+g3uHyK0GA4T2zSCNtlHxLCjR8vlK4f8AUxcvL90TJx3tZ5KSlTmEXNuQfJXGAYaalQaaNKu8U4azGYiQsT1cK7NrNJTjF7GYQhIrW+wwsJB5KFStydPFdkbIyWUNnwBt4YHdZj0K8mNlbO2wZlag2loHiYPjvCyNOiRUynTvQfeFBTqFZuXujWMk3j4PJ1NMWmPDb+Wsk/BUuIWXZvc3m0wfNb13wm8JmzSf9JDQiEuUroNMCK0wvAn1hmG0xJ6plhglSsRlEg8+Q81vbag2hSa39o9zzKrtXq/LW2HZpOez+5hLrCnU3hhGp2hSqtF1Kk2JBcxwqeRcYnzGi2jMONV4cAPOBInxVBd2rs75B7hIcPLQrmhrPMwn7dm0L4t49zHvKapdzax1iYTaFqSdNVbqaxkkccs8nMgLzV9iWCmnSDvKfb+VQla1WKxZRrLHaBCJRKlNQQiUSgEQkTgEMICEitrOyzjZJUwszA3UPnRzhkrr+yuoskqwwmjmfl6kJ3+lOY3MdpA91MwWjFSegUVtqcW0Sxh6MmtwWh2e3M/wn4nZio546Be1ncAtafEj5JS7M5xO3Neacpb3IqXKSscv32QeGrHKSB+5bO8s2ho05BZ/hy4psa5xI1fpK9MV4lp547RgjqQFBerLbuEcmpjZdf6U+CDjWEDKXRvKx1K2APktJieMGsMralOOgcJPqqK2FOm6auv+0GfcDdW2l3xg1Lv4LXTucYYn2FriPZGRqeS87i2Fd4c0d4vDj466ryvbymXyxug8IWl4UbTqOBiI8pU9svJj5uOTeyahHfgvbG3hkHfTVYzinBS2o54mHan2XVaOHiPBVWP4U0tM7ZVQ6XXbLc/JS6bXJW/3OO07eZI5CfMdfRaXC8CY9gzj1Cpri0dSqGAYDjBIMQeRWjZVFNgkZWxMgyNuhXotTZJxWx9l7Y3jgsLem2kO61oA0H3zTb9oqAA6ECQdYWbqE13tDahIB5B8j0iNvFRMQ4iqtqENfoDA0aRA5eK5o6ScpcPn9SDy8POeTofD19lo5nEZnfl8gdN14YWO17R5/XVd7LJt4qfTptnKSRJMa/wr3h7jOgW5H915MzEAn6FcduktgpTjHOX7HLfp51bpJcv4+CxveF2vpOaAJ3GnNZGphTrd2o3IC6C3HaYeNRDh1Cj49ZCsaZZEZwSfKVDp9VZW9tnTIaNTZCW2xcP3Ki7w7PQI6j4wucXVEtMHcFdpxCgKdINHLdcn4paBWMcwCfAqy8Jvc217HVpbvMi2U6EiFfnTkVCRCDIik2fMFRcy9rarlMlYksozXLEkX2DWzg7XZWV1bHOA0FVuHY2AIiPL/C0uD3Laj26SdztOipdRKcJOTRi2co+osHYYG0pIB2dr1EH6J17grAS8bkAyOekgq4r0g+nEAqvtgYLCD3dB5bj0/hUkbZPnJUwuk/Vn+CJZUpIJ2Gqe8khzWCdSSfIbKS6xLWkA9CfLXT4qysLMCntvPxSdqXqFt6XqOfYhSfSkj8uhjnry++qyt3VObzXUeIrENpP8j/lcxu6Ur0Hh1ysjkuKLfOpyiIKh6lPN07qvKUkq22o03MlNvOuvrotPgHFzaZbTbSYC6AXTz66j6rHZkofCgu00LY7ZI1k1NYkd+w3EgxmpknX78FCxjE2u3j30XP8ABcYq3AyNJzAayfT2V5RwStVeKZMEauc6Q0Dw6ryctDGmxucsMrf9HXXN2Sl9kHF6gqVN+6BsNpUbGsfDWtYIIDQDm8FJ4qZQsRkzmrWcJyiGtHi7nCwVa4LySdSVdaSiN0Yz/wCK6+ywrnCUU117E+7xuo/QHK39rAGD2G/qq9NzIzK4jCMFiKN2x76hO52TUmZGZbYDlnsuLNz3NmSYW+4MrOdRGck5Sd/NYThe4/uFh2c0n1AW/wAGinRjqZPz+q8/4n04Y+MGmr2urCXJa4tU/tPd+0E/Bcxr25e1z3bkrpd33rd4PNse6wt+Ay2B5kE/wuXw2W1NLvODTwxqOV9mPKRJmRmXqibIqEmZGZDGREJJRKyaZPVtYjZaXgi4e+6aNYAJMT05+GqysrR8C37aVxL3ESIGgj1nYLk1kc0TwucGZSbi0vhnUxSMxOvLn8Ef02WZEH3Hp4Lzwd5cSSZ7xgzPtHIKyu3aQvEtuMtpQTlKM9pV1KkSp+HOlgVXUbJ6aRP1Vth7Q2m0ArNqW0zfhV/ZVcSMz03tGhLSAuVXtPL7Lo3FVchjiObwPQnVYLF6ocC70+CvfCk4x+mX3hycaX8FAUJJRK9GYyKhJKJQZJFnevovD2OII+9Vobn8Rbp7Ms02mILmt73xMLLSiVDZp6rGnOKbRrJRl2j0r13PcXOJc5xkkkkn1TEkolTJYNsioSShBkVCSUSgyT8GqZas9Gn+Pqtxh2J9zXYLntrWyulX1nioMNB/MYVdrKPM5wdUK4WV4zybLFsVIY1u0tBd68llsXq52kcogK1xUZwXDr/wFSVPFcGlrjFJo30lUYxM25sFIve9b3io8q/i8rJySW14FQklErJrkSUSkQtiPIspWVC0yNwmolMDdg6vwDivaNAkHK0AydQdeS1OINIEjn81yPgbGhb1+8BldoSeQ6jwmD6LrXbB7Y8NOi8X4lQ6dRlLhldrINWqxLh/tlbVrDKGzrH12TrjEOzgDcfUKGx0VPAneJjoV74rhxPeG+mnh4KDEU0pEmyCklLp/wDZAxFpqUiNyT8dFg6rNCCuiWD8zI/aQVieKKPZ1ngDTcffmrbQTxN1lro57ZSrZlX7nzSSgnTySSvSogbFlEpEIYyLKJSIQZFlEpEIMiylYJKapGHU81Vg6mFiXCbNovMkjxcISLQXWD6ggbBVF/SDDl5jdQ13Rn0dFlGxOWeCMBKu8Mw7RrjvM/FVllSl61TKBDWxzH1hQ6mzb6US6aKS3M9q9WBl6gSq6uZCmVqZA19VW1zzXFUkdtSRU4huFEXtcVdV4K3gsIp7ZZmxZRKRC3I8jZRKbKJW2CLI6USmyiUwMj2vjUbrqPDOJPjs3OnIxrmnqDoR7/NcrlarhPGgBkfMgQDzynSCDuNVW+I0eZV10bxxOLg/0OhvH6o1A7w8+f31UqjWlo6clAsa06FwLgI0/U0fqj1S29fLULP0nVv8LycoZyvg5JQzlfB71LfKRUG2zx/9LH8Y2R7QP3BEfNbyg+d1TY5hsAtGoPeb4Fu48oKm0l+y1ZJNJfst5/aOUXVAAT4qLKnYvSynwkhV8r2lfMcnXqMKzCHSiU2USpMEGR0olNlEpgZHSiU2USmBkdKsOH6ea4p+Bk+gJVbKvuGbeM1Q9MrfqoNQ9tbJK1ukkbO0tQ6XHYLGY7hZFUu17xW2w58sAUHGKEuAjlKoNPc67WdkGpTcJGWwi3zVT981v7fDQaYd0HwBVNgWGy4n7gLQtug0FvRs/wALTW3OcsR9jTUyccQh7FJjdIMZGmY6nwHJZm7fp6K2xq5zjN/uj2VFcukLu0sGorJYU5hVl9lTWGq85T67hK8pV1FcFJJ8jpRKbKJWcGuRsolNlErYgyOlEpsolBkdKdSrFpBGhC85RKYMqTXJsOHeJmsLi6SXMy+IgzHiDp7LW0L4Pa17TIkeYIj4bLkbXwZC0nC2NVGuLB3sxG/nB+CptZoE07IHXGyNr5Xq/wAP8HWg3SQdDqPI6gpmJD+3mG7dR5bEe3yXlZksAY6Y1yHw6KSNWwei8k/TLJVP0yT/AHg5rxVYg5SAIM+8A/fksu2ziZXQuIsNOXTaZHmshVt/DVet0V+a0snoq64WwUu2ULtDCSV7XzYf5hR5VxF5WSpmtsnEdKJTZRKyaZHSiUU25iB1XvRsHudGU+Kw2l2bxjKXSEtrY1HBo3K2VG17NjGdBr5rywjDG0+9GsKxpUjUdoqbU6je8LpFlCryk89kuwrBg9Fcf6X2jZMaj/AVDXs3U9fJWVtibsoif5VPbFv1QZzzUn6oMs7azbSYWDdwJ9As/it32edx2n/gBWIe81A8/wDbHgdFUcaW/ZtbmI7ziY+axpo5tSk85NtNH/dxJ5bMveX8gaQqqrVK9K90DJ5DYdVAqVSV6qqvC6JNXqcvbF8AXIlNlErpKzI6USmyiUGRsolNQtiLcOlEpqEG4dKJTUINw6Vp/wAPqTXXLswDi2kXNB6hzdY5kCT6LLKVhWJOt6rKrDDmH4EQR7FQait2VShHtozGWGd2t3tqtIJBIEkbOAPOPqmWrwHGm46g6E7kR81z214qd/VU7gaN0DmjbIdHCPcx1AXQL6wznM2Q4RlMHXpK8TqNM6GlPp/4ZJbR5TSk+JLK+mV2Lsc0EESD9ysfct/UW7GCfquiUnCowh8SJDh0Kz1lbteKrBqCJHkR9Cp9LfsTyujp017gmmujn+K2c7ctvFUpELW3tqWktO4VNf4cSMwG269RRcsJM6dXTvXmR7KqUSmgLaYL+H9Q1KL6mXsoz1ZIkEGQyOc6fFT36iuhZm8FSn7lVwzhZfULnNdDW6EgxPgtdaYM55ECB1Whp2bRoIj6Kc2s1rYC8tqfEJWSzFHdHUuqGyCM9c2AaIG+wVrhGGBrZPmipSBId6r1F8BouKyyUo4RHZZOccIh4wzuu8iq3Czmc1vIalWWIVBUbp6qrbW7IwNzup6suvb7k9UXKGPcn4nehrT4Ln/FF++s+XuMAR6LQY5iQnKOWrvNYW/uy9x15q48N02PVg3s20U4a5Z4OfJSSmoV8VW4dKJTUINw6USmoQbhkolNlErbBBuHyklNlEpgbh0olNlEoNw+UkpsolBuPejcluxMdJXWeDuJTc2257WiMr+pH6XeoEeYXH5VjgONvtKzarNY0c3k5p3afvQgKv1+jWprwv6lyvx+purXhJ9HR24y5r3H9wg+iscHtCxhf1g+kLwwatQuiXUiHBwD8p/M2dHNI8D81rraza5uWNhELyepuVfp24+Ts1GojFcL+DB4tYioQ5vIkHy8fvmktcHkOIEtHxHMeh+a21fCWtnTfdeVrYihTd/vM6+iLXejEQtanHETFcG8FtNWpWqNkM0pTtmk96PABa0WT9idApNrctY09IKinGBmGh3C0uvuvscn+n0RN2SnJxjweN9WyCBvGqp3XZPMq0xCzdWLizYlR7Hhl7j3jA5wpK5VxjmT5O2mdUIZm+SwrUopMPVoUGlhr3mQNOquLtjJEkZGAAeQ0Xrh92KmrR3W6BcqtlGOUji82UYZRQYlS/pmy8iTsPqsq/EwC55O2uqncdYmDWyl2jPzGdJ/b6LnuIXxe4gE5J7o1jzhei8P0jsgpS9yyWojp6U5cyke+JYn2hOWYO5O5VfKbKJXoYwUVhFNZdKyW6Q6USmyiVtg03D5SSmyiUG4fKJTJRKDcJKJTULYhyOlEpqEGR0olNQgyOlEpqEGR0olNQgybv8ADG7bTrEnmI+IXY7SlrI56r5twvE329QPYdjqDsR0K7c7jy3pAuc6GkHJzzeUem68d45o7JWqcFnd/wCE1id0FsXK4ZrroA6jXqqPE6giCvDh7F/6lpeJAnYpmKd5xVDCpws2y9jFNDrs2S9jzsqQe8gEREQvDFqLaQB6vheNjXy1RHjr6J90e0flcf8Ap6+8fwu3a1PvgstrjZnPGC2s68NBAT7i9MaAj5qvtLoN09lJva4FIvXM4evo5HX6+ior27qzomGzt/K8cf4kZh1IU2Qaz9ujG83u+gTqWLZbd1fRrdYceg0kDmuUY7jbrmoTrlnTqfFyu9FonqJ4n/THtfZ03yUViXS6Xy/v6G4xinbO0Jygnfck7uKr5TUL10IKC2orrLpWSc5dsdKJTULYjyOlEpqEGR0olNQgyOlEpqEG4SUSklErYiyLKJSSiUGRZRKSUSgyLKJSSiUGRUJJRKGciyn1a5cZJJXnKJWMDc8YOr/hBiIdTrU3PbmYWlrZ72WDJjmAdFrMRtQWl0kCJlfP9Gu5hDmuc0jYtJBHkQtFhvHdy1vZVKjqlI6EO1cPEO39CvOa3wic7ndVLv2/B002+tOT+Ofo6JgNbtHkkmKft4IuHufcQzQGJPgm2DOzo0qY/NU/uO/8j3R/6wrx+FmmJaJJ0noIVJZOMJt/PC/JcW2RhY388L8mfdTzOME/mhePFVzXYyjRpNl1V/ecdmgaCfPX2Wjw7BMriSfGOUqBxDxDb0Ccz2ZxsJBPstq7d1qUI7sEcr1OajHpe5jvxJxLIyjat0a1gc6OcaAfMrASp2OYqbms6oeeg8goEr2Wjo8ilQffb/uyovnum8P9/wAiyiUkoldZBkWUSklEoMiyiUkolBkWUSklEoMiyiUkoQZBCEIYBCEIAQhCAEIQgBCEIAQhCAEIQgO1Wtm576bx+QU6evKA0KVxbxhRtAGucc2UQ1kF5kb66Aea41Ux+4dTbTNarkYIa0OIAjbbdQqtVzzLi5xO5cST7ledj4LumpWy4Xsvydtuq34eOujoWI/imH0OzpMqMd1JBJ9Rsue1ahcS5xkkySU1CuNPpKtMmq1jJzztlNKLBCELqIgQhCAEIQgBCEIAQhCAEIQgBCEIAQhCAEIQgBCEIAQhCAEIQgBCEIAQhCAEIQgBCEIAQhCAEIQgBCEIAQhCAEIQgP/Z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3811" name="AutoShape 24" descr="data:image/jpeg;base64,/9j/4AAQSkZJRgABAQAAAQABAAD/2wCEAAkGBhQSEBQUEBQWFBQUGRsVFxcXGBgdIBYYHBgaHRoYGxoaHCYgFxkjGhwaIS8gIycpLC0sFiAxNTAqNSYrLCkBCQoKBQUFDQUFDSkYEhgpKSkpKSkpKSkpKSkpKSkpKSkpKSkpKSkpKSkpKSkpKSkpKSkpKSkpKSkpKSkpKSkpKf/AABEIANQA7gMBIgACEQEDEQH/xAAbAAEAAwEBAQEAAAAAAAAAAAAABAUGAwIBB//EAEoQAAIBAwIDBQMGCQoFBQEAAAECAwAEERIhBRMxBiJBUWEUMkIjUmJxktIVFyRUY3J0gZEHFjVDU1WClLO0M0RzobE0k6Ky0YP/xAAUAQEAAAAAAAAAAAAAAAAAAAAA/8QAFBEBAAAAAAAAAAAAAAAAAAAAAP/aAAwDAQACEQMRAD8A/ca4X1/HDG0kzrHGgyzMQAB6k18v75IYnllYJHGpdmPgoGSaz3CeEPdut3fKRg67a2bpbj4ZHXo1wRuSfczpG+SQ9r2lubj/ANDaExnpNdMYVbyKR6WlYfrKgPga6LbcTIyZ7JT5C2nYfa9pH/itFSgzR4lxGHea2iuUHVrWQq+MdRDNgH6hLn668x/yk2ByGn0OvvxvHIrxnydCuVP11p6pePdnBMRLC3Juox8nMo8OvLkH9ZET1Q/WMHBoI34xLD85X7L/AHafjEsPzlfsv92pvZzjftMbcxeXPC3KniznRIADsfiRlIZW8VYeOQLbFBnPxiWH5yv2X+7T8Ylh+cr9l/u1o8UxQZz8Ylh+cr9l/u0/GJYfnK/Zf7tSe0XamKx5TXAcRSOI+aNOmNmzjXlgwXb3gCB44qZecUEckKaHbnMVDKUwpCs3eywONKnoDQVX4xLD85X7L/dp+MSw/OV+y/3akJ2nD8xreGWeOJmRnTRhmXZ1jDuDJpOxIGMggEkEVH4h27toreC5JZradlUTLp0x6sgGQFg6gEEHunSQc4xQPxiWH5yv2X+7T8Ylh+cr9l/u1aXnFRG8KhGfntoVlKYB0M+TlgcaUbcA1x7Q8fW0RHeORw8iRDRoyGkYKudbrsWIGfCgg/jEsPzlfsv92n4xLD85X7L/AHamTdoRGJGuIpYI442mZ35ZXSmNQ+TkY6sEHGN/DNeU7REOqyW80etGdSeWRhACVOhzpfB909d8E4OAi/jEsPzlfsv92n4xLD85X7L/AHa8r2zJnWD2O6ErxGcITbDuBlU5PtGAdTAYzV/Z3HMjR9LLrUNpbZlyAcMAThh0O/WgovxiWH5yv2X+7T8Ylh+cr9l/u1o8UxQZz8Ylh+cr9l/u0/GJYfnK/Zf7taPFZ7tBxSVpVs7M6Z5F1yS4BFtDnHMwdmkYgqinbIZjspBDj+MS1c6LUvdzf2UCMWHqxbSka/SdgPrr2s3E5cEJaWy+UjSzt+8Jy1B+pm+urXg3A4rWPRCDudTuxLPI56vI53dz5n/xtU+gzrw8UXdZbKX6Jiniz/iEsmPsmvC9sTCwXiMDWmTgS6hJASTgDnKBy8/pVT0zWlrzLEGUqwDKRggjIIPUEHqKD6DnpX2siEPC5FCknh8rBNJOfY5GOF0n83ZiFwfcJGO6SF11Bl+1DCa6tbU7xjVeTqATqSAry00gd4NM6Njx5JHjU/hfa+1uDGIpDmZS8WtJE5qj3ihkUB8ZyQMkDfpUW3Ufhi4J+G0twPqM10W/+o/hWY7FcOX8HcOvbmYcqygZ0RVA7zIUJdix1kLkAALu2+dqDejjEJaZQ4LW+DKN8plNYyPVd9qr/wCettqZTzgyqsjA21yNKMSFdsxd1SVbc/NPlWagjksr+3nuVjjS+BtpyJNQacl5YWIKL48yIbnZkHhV1ZsDxu6G3/pLfb/+tznb94/jQT27WwAyj5U8glZdME5CEKGwSIyPdIO3gRX2+7W28MjpIzhokEr4ilYLGc4kLKhGjutvn4T5Vm+HE+1cUK3SQKt0jNqCYKi2ty2WJyoKgrnw61C7SSTSXt2bMglrC3JQL33iM1xrEWThJeWTp1KwyQCN6C/v5Fiv7S6iYGK8HsshU5VzpaW2k22OMSID4iYeQrVVgu0N7bR8FtpbQq8EElm0JLfClxCMMxzpOnIORkb5FW1t2jvJEV4rJHRhlWW7iIYeYIXBH1UGnpWd/DV9/d4/zUf3afhq+/u8f5qP7tB07ULEz2kc2grJMyFXIw4NtcArg9c5xj1rOcPtJ7S9trF9T24aSS0nJyUQQSKbdydy6ahpPiv6tXrcWvT14cp+u5j+5X08Yvv7vH+aj+5QVX8nl5HZ8MW3unSGW0LpMrsBj5R2DjONSOpDBhsc+ear+z9jy7K2W7UItzeyyiGXAxFKJisZVvNTkr9LBrRPxK8JBPDkJXoTcxZH1HRtXpuLXp68OU/Xcx/coKKwtJrK9tLJg0lpzXktZTuY1FtOGtnJ3OnUCh8VBHw7WH8qMqi0hDOEzdW25KjGJ0JI1bbDfcEbb1OPGL7+7x/mo/uV8bi16evDlP13Mf3KCLdcQtkFyJ7r2tHgLPETG2mGMPzGxEqgKdYG4yTjGfCt4Er2d7bW9tdC8sp1kKo7CR7VUQkOsq7tCTiMBumpQCau14pejpw5R9VzH9ykfE71SSvDlBbckXMQyfM9zegh3E6/ziiGpc+wyjGRnJuIiBjzwD/A1sazf4Vvc5/By58/aY/uV6/DV9/d4/zUf3aDRUrO/hq+/u8f5qP7tPw1ff3eP81H92g0LsACTsBuT5CsV2V43EirNPr9o4kWukCxSOTCMCJAUQ7JCY8jzcnxqN227XXMFjPz7ZINcUiKxuo86ijAaV05dvHA8q9X0GL3g6QyBMW9wFOFOwit8YB26Cg00Xaq3aSKMF9c2sIpilBPLOJM6kGnSfnY6jGcipHCuORXPM5JY8p2ifKOuHXZl7yjJHpkVm+IoU4nwlJXDyCG6DNsNbCOHLY9Tk4rz2L4tDEnEGklRQt9dE5YbDWPDNBe3Pa23jNwHZwbVQ83yUp5aEEhshcMCAT3c7A1Lm4vGsaSNr0yFVX5NycuQFyoXK5JHUDrvWE4zGZJe0CRjU7WcICjckmC4wMDfPp61pX4nFLb2YidXMrwsgUg6lUq7EY8AqknyoO/E+MWsiyQTanjdvZnIjkKa5MJyy6rpDEsF67E4yDtXjsTeu9ry5m1S2zvayMerGJsK59Xj0P/AI6zV67Wsj3NlKs1tJdBLizfBKztOEdoCN1k5nf5Z2O5GNq0PZs4vOJgdPaIm/xG0gz/AOAf30HPiqCLilvI4zHdRPZtnGOYp5sIOfNeePrI86v/AGCPRo5aaOunSuM+eMYqN2g4MLq3aIsUJwySDrHIhDRyL6q4B9cY8ai9m+PGYNFcKI7uHAmjHQ+UsefeifqD4bqdwaC1mso3ADorBegZQcfVkbUWzQOXCKHPVtIyf34zXalBDbg8BOTDESepKL/+V2WzQPrCKHPxaRn+OM12qFxfi8VtC0s7aUX95YnYKoG7MTsFG5JoKPtDAr3VlaxqF1TG8lCgDuQDIY48TO0I367+Vdbnsjy3aXh0nssjHUyadUMp+nCCNLH58ZVvPV0rp2Y4bJqlu7pdM9xgBOvIhXPLhz4tuzORsWc+Ciru7ulijeSRgqIpdmPRVAySfQCgorTtdodYeIR+yzMdKMW1QzH9FNgDUfmOFf0PWtFWP4Vx9rizR+I2w5FycLka8xu+mHnREHSXBQ93UuW301I/AdzZ78Pfmwj/AJSdjsPKCY5aP0R9S+Wig1FKp+D9qIbhzH3orhRl7eUaZFHmBnDp9NCy+tXFApSlApSlApSlApSs9e9rgZGhsYzdzqdLaTiOE/pZsFVP0F1P9HxoL24uFjUvIwRVGWZiAFA6kk7AetZv+cU93tw1AIj1u5lYJjzhj2a4/WyqeTN0rlPwNBpn4vOs7AjRFgiFH+FY4dzNJnoX1sT7oXpU7gHaRrs64YwLYM8RLsRKJEODqi09xcgjDNq3U6QKBZ9jIVDtMWuJ5EaN55iC+lgQyoAAsSbnuIAPPPWuHYcLJZw81VM9sPZZCQCwkgPLY5xkZ06h6OPOtNWV4sTYXLXYBNrPgXYGTyXUaUugPm6QEkx0Co3RWoNJJZozBmRSw6MVBI+o4yK4jg8Gc8mLI3zoXr/CpUcgZQykFSAQQcgg9CCOor1QcY7NFYsqKGPVgoBP1nqa8wcOiRmaONFZveZVUFvrIGT++pFKCMbCIPzOWgcZ7+lcjPXvYyPGqTsMTJDNcnOLyeSdMj+q7scJ/fFGjf465dobw3chsLdjvj2uVf6mE9YgfCaVdgOqqSx+HOmhhVFVUAVVAVQBgAAYAA8ABQe6quN9nY7nQxLRTRZMU8Zw8ZPUA4IZT4owKnxFWtKDEcN7V3sc01vc2vtDW5GZLdlVnjYZjl5MrAYbDA6HbDIwxsM2g7cRY71vfKfL2K5P/dYyp/ca+drbZojHfQqWktsiVVG8ts2OamPFlwJF9Y8fEav7a4WRFeMhkcBlYbhlIyCD4gjegz57S3Mu1pYyjO3MuisKD105aVvq0D6xWbuuDXf4SjNxdI1wUMloWiHs+oD5aDlai6SBcMsobWVL9QpFfpNVPafgxuYNMbBJo2EsDn4Jk3Qn6J3Vh4q7DxoIll2tAkWG+jNpOxwmo5jmP6GbAVz9BtL/AEfGovbrhs1wsMWnNmZFa60ZMjRr3hGIwO8jOF1aTqx0U1ZcLu4uIWYM0SkPlJoZAG0SKdMkbA9SrgjPoCOoqB+B7qz3sXNxAP8AlZ3OpR5QTtkj0STUPAMgoOvBWtzI5t7jXF3Y0i1FkilGp2C56MAq/J57gQ4C6jVB2JnnliQiR/bYJzDfrK7uuMsWYIW0qCukxlAAOm65q7jvoL505bPBeWxLiOVSHiLDS2uInEkbKSupSRg91gd66cL4OLSW7vLqaPXccvmMF5caJEpVfedjnBJLFvIDGKDhxK8tLl44L+IwSsWNsZGVGbBA1wyo2Y5N1OnKuNWCK9cy8svf1X9uPiUAXEY+kowtyB5rpf6LmoXZOxF88/ELhMrcrybaN1B02gOxKkYzK3fIOdtNa6xs1iiSNM6Y1VF1Ek4UADJO5OB1NBw4TxqG6j5lvIsi5wcdVYdVZThkYeKsAR5VMkkCgliABuSdgB6nwrHds7WPnJ7IrLxOQfJtCwQhAQC9wSCrW6nAw6tk7KMnabb9iVlw/EnN7J10uMQofoQe5/ifU3qOlB1m/lB4erafa4WPlG2vH/t5xXaw7a2MzBIrqFnJwE5ihifRWIY/wq4hgVFCooVRsAowB9QHSuN/wyKdNE8SSofhkVWH8GBoJNVPGe08NsVRtUkz7pBENcj+oUe6vm7EKPEiqPivZK4gib8E3EkS+NuzBlxnJEDyhvZnIyB1TJ90dasOxUVryC9ojKzMVn5uTNzV95Z2YljIM+JIwRjYigjS8LuLpS/EJPZrcDJtoZMErjfn3AwSMZykelfNmFernjsdvZS+wwlUgQFNMLBNBYBpI1AHNVASxC9cde8DU3tf2c9ttmjVikq4khcE4SVSGRiOjAMBnIOxNVHZ3tDJPD7ZcyrAIOZDPbgbJKpAYOxOTJqUFQB7shHeLAgIfCO2XDnuFzxJbgsytGsulTHLpKZjKogXUrEFT5+pqZcqbDigkRWa34h3ZURWYx3KLlZQq5Ol0GliBsVUk13veHzX8EkM0EMcE6riR88wI6gkckp3JkJKhi2xAbT8NTOIdq0WQwWkZu7ldmSMgLFn+2lPdi6e7u5xspoL2SUKpZiFUDJJOAAOpJPQVmn7Sy3WV4ZGHTobqUEQjz5a7Ncn9XCfT8K9Rdk2uCH4pIJyDlbdARBGfDuHedh86TI8Qq107WXj6Y7O2JWa6ygZf6mFcc6b0KqQq/TkT1oMz2P4ZdxCZ+HzrJbLIUSKcBUmZWPOkhMQxbR8zKIqqy/Jk47wNaQdr5E2ubG7jPiY0E6/uMBZsfWin0q9sbJIYkiiULHGoRFHgqjAH8K70Gcbtsh2itb6Q+QtZU/+U4RR/GqqPi19fXUlsF9hhiVWmdXSSYF/diBAMcLlO8SOYVBXcFhjS9o+Mi1t2k063JCRRjrLK50xxj62IyfAZPhXnszwU21uEdtcrkyzSf2kz7u31Z2A8FVR4UEnhPCIraIRwIEQZPiSzHqzMd3YncsSSamUpQKUpQKy/Z78juXsW2iYNPaH9Hq+VgH/AEnYED5kij4TWoqm7U8HeeENAQtzAwmt2PTmKD3W+g6lkb0c+QoLmlQOBcXW6t45kBUON1bqjgkPGw8GVgVPqpqfQZe7/Ir9ZRtb3rLHL5R3OAsUnoJFAiJ+csXma1FQOLWcVzHJbS7iRO8viFJIDL5EMMgjoQD5VB7J8UeSN4bk5ubVuVMdhr2zHMB4LImG9DqHw0EvjPZ6G6C85O8m8cikrJE3zo5FIZD9R38c1U+03lltMGvrf+0RRz4x+kiXCzj6UYDfQPWtRSgr+BX9vLCrWbI0Q2Gjop8V0/AR80gEdMCuvFuJJbwSzSnCRI0jY64UZ28z4AedV3FeyaSSGeB2trn+2ix38dBKh7sy+jDI8CtZ7j15dObazvIV+WuYgZ4jmKVIyZmUqx1xOREBoOoEE4Y7igv+yfCXSNp7kflVziSb6HzIF+hGp0+p1N1Y1fVkp7yd+LtarO0cQtVuAFSIkOZmTGWQ93ABx1z41X3/AGquYo+JQSMouLKA3UUqKAJo9DFSyNqAYMulsbHqMUG9pWV4FxEzG303wkkaPmyRfIHK6AGI0IGTTI6dT6eNe+xPEpp1vOdIX5V3Pbp3UGEjbCnuqMt5k7egoNPWW7QJ7Hcx3ybRyFILseBRjpinP0o3IBPzHb5oqu4l2nltoIXnldYXuZoprnQh5KJJKkWwTSoZlVS7KQN+mRi5jsWurO5ilmW4inV0hkXRvE8SgZKd0sHL94Y8NhQaGsrfx2NlcPO6l7q5bWsagvI7KoUcqIdMKMF8Dr3mqD2e4tfX9pbmMeyxtFGZLiQBpJG0DUYYt1VSc4kkz5hD1rScF7Nw2uoxKTI//Emcl5JT9ORtz6DoPACgq/wbd3u92xtID/y8L/KuPKadfcB+ZF5++elX/DuGxW8axQRrHGvRUAAH7h4+vjUmlBzubhY0Z5GCogLMx2CqBkknwAG9Z/slbtKZL6ZSHucCJWG8VsuTEmPBmyZG9ZAPhFc+0P5ZcpYrvEoWe7P6PV8lAf8AqupJHzI2HxCtDb30bs6xujNGdLhWBKNjOGAPdOPA0HelKoe1vE3VEgtji5uiYoj/AGYxmScjyjTf1YoPioItj+W37Tne3sy0UPlJcY0zS+oQZiU+Zl9K1FReFcMjt4Y4YRpjjUIo9B4k+JPUnxJJqVQKUpQKUpQKUpQZc/kXEPK2v236YjuwNvqEyD7cY8Xqzvr2cy8qCMDuhudIcoATggIpDPICPdyowQdW+K78c4Ql1byQyZAcbMvVGByrqfBlYBgfNRVbwLi009rKjaFvYNUMgIOkTBe7Jjry3BWQejY6g0FB2XA9s4hfTzM8cH5GkkjAZEfenYDZFUy4UaQB8l4kk1adoJhE0PE4DqjVAtxp/rLRu8JOm5iY8wfRMg8aztvZGxaCxtYm4jdxKJC0rCOG21Mx5rAAgSs2oj3pDv3sYFbHhl9NkQ30UKNIGKmF2eN8e+p1opVsHOMEEZOdiKC6RwQCDkHcEeI869VmOyrm2lk4e5OIhzLUn4rYnATPi0LfJn6JjPjWnoFZztkxQ2UvwxXkWr0EqyQD/wCUy1o6r+P8IW6tpYGOkSKVDDqjdVceqthh6qKCjn4fcLxZrpIdcRtVtx8ogJYStJnB+HDY89ulQr7slcSRcRmkCNdXsBto41buQx6GVRrYAsSzFmOPQDbfQdluMtcQfKgLcRHlXCfNlX3sfQYYdT4q4q5oM5wyKdVtk9mVGjVY3lZ0OlAq69IXdixUAZx4E9MGPwjh1xZSXSpCJ4555LmNlkVdJlwWSQNuAGBwy6sg9BitXSgz0dlcQxxKESdW5rXKagMmR9Z5eoYYBmYYYrlTuc4FQez/AAgcOivpyogt2JuEtwciFUi7527ql2BbSpIAAwfAa+sv2tf2mSPh6b87Elx9C1Vu8D5GVgIgPEFz8NBO7FWZi4bZxsMMlvEGB8G5a5H8c1dUpQKgcc4utrbyTOCQg2VersSAkajxZmIUerCp9ZcflvEPO2sG9MSXZH/cQoftyeaUHm0t5bKyeRwHu7hw8rAEqs0rKgzjcQQrpGfmRZ8arrLi8/C0EfEIuZbrnF7ArHqSWe5i3ZGLEsXXUpLeFO0PaFIbxuel288eBaQ26y4lRkQu2U7j/KZVhISFEYIXfJs+BcdvGnWO/tY4BMjvFy5eYU0acpL3QNWGyGXbbHlQXtlxaKaLnRSK8WCRID3SB1IboQN9/Q+VUnZWM3EknEJARzhy7ZT8FqDlWxjZpW+UPpyx8NcePW6ytDwyAaYige405AS1U6RFt0MzDR+osh8K1aqAABsBsAKD7SlKBSlKBSlKBSlKBWX7Rj2S4S/XaMhYLsfotR5c5/6Tscn5kj/NFaiudxAroyOAysCrKRkMCMEEeIIoKG8le0lmmS2kuUnKu3I5ZdXVFjwVd11IVVSCCSCWyOhrPXPHplkN9xJVtIoI5Da2pbXLI5XvSyBM7Bdgo93WxJGMm34BrVZuHPIySwLmCXYs1u2eTJvszRkctgQQTGCdnqm7bW0Efsto7b3cge5kclnkggw7IW94630IqKMd4hV8KC/43byXFrBd26FbmELcRI2ASGQcy3Y+GtCU9GCn4au+E8UjuYI5oTlJFDL57+BHgwOxHgQRUXh97PJLqMXLtyuF1nEhbOdRQDuIRtgtqyBlV3qss/yK/aE7W96zSw9cR3OC0sXoJADKo+csvmKDUUpSgoONcDkEourIqtwAEdGyEuYwciOTHusMnRIASuSCCCRXThHa6GZ+S+YLke9bzYV/rXfEqfTQsKu6x3F+EQ3PGFjuIklT2JzpdQwB9oTcZ6H1G9Bsc18zWc/mJCuBDNeQgdFS7n0j6ldmA/dT+YNs3/HM9z44uLiaRf8A22fQf3rQfLzteJGaHhqi6mGzOD8jAfOWUbEj+zTLnyHUT+z/AAAWyuWcyzynXPMwAMj4wNhsiKNlQbKPMkk13Ye3VDfJGoRFvHCqoACjlQ7ADYCtPQKUoTQUvari7wwhYMG5uG5MAPTmMCS7D5kahpG9Ex4iqfjNxDw2yhti0ixsdEs4V2KIcmWaRkB0NIxI1nGGl1fCak8Ab2qeTiDbxKGhtBgn5IH5SYDxMrqMYHuRp841a8L44k/cdTFNjLQSDDAdM46OvhqUlfDNBE4PxEvrFvy5LREAjm5rHU+klgGOrXGMr39Wx1Lg6ajWFzFBatxCZ5mDxiQc7BeKNlUiBAMDJbH0mYqCThccpf5PY0mDWjvbwyMfabdD8lMmDkcsgiNi2kEppyuoeNdbn8tvxGN7exZZJPKS6wDHH6iJSJD9Jo/mmgl9k+FPHG81wB7TctzZvHRthIQfFY0wnqQx+Kr2lKBSlKBSlKBSlKBSlKBSlKDP9rbF9Md1bqWntCXCjrNEcc6D1LKAV+miVNs0tpjHeRhGaSNQk2N+W26hSd1BLdBjJO9WdZKztVt7mWxlUG1vBJLAD0DHJuLf6jkyqPJpB0Sg98Z7exrKbayU3d2cjlxlQsZwd5ZT3Y8YO27bdK6yWb31k0NwRFdRadTJvyrhMPHNHnGVzpcehKnxFQ+HcFSKBbNVa09nkQpOiKBJgjS6OcqZXU6HyCSWcYIINeo+0SpeXfLgZ0txEl1OZBkYQsAkeO8qK7M26nvNgMdqC57M8aNzAGddE0bGKeP+zmTZ1/VOzKfFWU+NW1Zfi/5HeJdjaC4KQXXkj50wTn955THydD0StRQKzL/02v7E/wDuErTVmX/ptf2J/wDcJQe73+UOwhkeKe6jikjOlkc4IP8A+EEH99SOD9tLO7kMdrOkzBS50HOlQVG/luw/71Fm4dK8N7CsSq8jScuRyNLLIvvZUFsrkjSQD3fI5qels5ukcxhVSF1ZgwwXd4jpUYBIAQ7kDqKCF2P9/iH7ZJ/pQ1o6znY/3+Iftkn+lDWjoFZrtbcNM0dhCSHuQTMyneK1XaVvRnyIl9XJ+A1e8QvkgieWVgscal3Y+CqMk/wrP8ChlSC4vZoybm4Uy8o9Y40UmC39CBu305H9KDt2ga8hjROFwwEIoB5hICqMBUjRSNRAycMyjAAyc7UA4Jc8QHy3ElXlkExw2qxyQv4d6ZmkifyIAJHQkGpcfYqz4hbx3HMleWRA63Uc0iuGI6rhtKAHPcxhemBUzs3w1pABfaZrixmaJZ8AGVdCsjNjx0yDK5xrTPUA0EzjHEHsrNVVmuLhyIYOZp1SzNnTq0Ko0gZZiAMKjGpnZ7gwtbdIgS7DLSOeskjEtJI3qzkn0zjwqp4L+WXj3h3gg1W9r0wxziecfrMOWp+ajHo9aigUpSgUpSgUpSgUpSgUpSgUpSgVU9puCm5gKo2iZGEsEn9nMm6N+r1Vh4qzDxq2pQZWK59shtruOEGe2d9cJIDI+l4pogx2DqTkE4DaRuA2RH7O9mZJBfvex8oX02rk6wSIlRUCyNGcd4A6lViMHGdzUq9/Ir9Zhtb3pWKbyjuMaYZfQSDETHzEXrXzjHZi4u52Se5dbHAIii7jSk51JJKDq5Yx0XTkPgnbJBwnikN0bqwmeCYxjSwi2UwuCugjU2l03RgCcdw7asCR2SvnAktLhi09oQhc9ZoTnkzepZQVb6cb1Kg7MQxG3FuogS3LFUjUDVqQqVY+KnOojqWVDnu7we1tu0TR38KkvbAiVVG8tq2DKvqyYEi+qEfEaDS1mZP6bX9if/cJWit7hZEV0IZXAZWG4ZSMgg+II3rOv/Ta/sT/AO4SgouOXckL3MVnbSfhG7lKrOIjoWNgoWYzY0hY4wO7nOtScHOTa9l+AR2dwIreOYKsJ58rh8XE2tMOS2zyf8Qlh4OACQML0u+0d+ssixcNaeNXKrILiGPWB46X3GDkeuM1x4Le3EvEA1zZm0Jt5P66OTm4khxkRnAK56nfv0E3sf7/ABD9sk/0oa0dZzsf7/EP2yT/AEoasO0XGha27Sadb7JFGOssrnTHGPVmIGfAZPhQVXF/y29W1G8FsUnufJ396CA+e45rDyWMdHqw47rQrKtxHCIwe5LgJITjOtsgqQBsR01EkN0H3s7wM29toZ9U0haSaUY78z7u4yOgOAoI2VFHhWek/kvtopDLBbw3BO7x3WZCx80lk1MjHqQwZSfm7mgqezkNlLdyJYX0lnMxLyW1vNBJE5O7PEGR03wc6cMB1Va0nHlMccVhaMyy3RYGTJLRxdZ7gsd9fe0gn45V8BVlwm6hS3aUQi1jTXqDKiaRHkMx0ErpBDbg4IGRsQah9krZpDJfTKVkusctWG8NsuTFHjwZsmRvpSY+EUF7ZWaQxpHEoVI1CKo6KqjAH7hXelKBSlKBSlKBSlKBSlKBSlKBSlKBSlKCJxbhkdzBJDMNSSKUYeh8QfBh1B8CAarOyXE3eN4Lk5ubVhFKenMGMxzgeUiYb0bWPhq+rMdqkNtJHxBAcQjl3IHx2pOS2MbtC3yg+jzB8VBp6V5RwQCCCDuCOhHmPMV6oMv2d/I7l7BtoiGntD+j1fKQD1idgQPmSKPhNen/AKbT9if/AHCVN7VcIeeENBgXMDCa3Y9OYoI0MfmOpZG9HJ8BWWXtjbfhCC6lkEKSWTjS+zCQXCBotPVpFYMpVQTlTQfoVRvwcnO52DzNPLyWY4UkEgAnAyQCcDfAql/noGPyNneyj5wgKA/Vz2jJ/hXk9u4kz7TDdWwHVpbd9A+uSPWij1JFB67H+/xD9sk/0oa5WX5bftMd7eyLRQ+UlxgrNL6iMZiU+Zl9KobHj2pLtLGRWmvb2SOCRCGCryYTJPkHBWNMn1bSvjW74VwyO2gjhhGEjUKo8cDxJ8WJ3J8SSaCXSlQOO8YW1t3mcFtI7qL70jkhUjUeLM5Cj1NBTcf/ACy6SxXeJAs936pn5KA/9R1LMPmRkfGK1FU3Zbg7QQkzENcTMZp2HQyNjurn4EUKi/RQVc0ClKUClKUClKUClKUClKUClKUClKUClKUCvjoCCCMg7EHxFfaUGY7LMbaWTh750xDm2pPxWxOOXk9TC3c/VMR8a09UXazhbyRpNbDNzatzYfDXth4SfBZEyvodJ+Gvt12sjHDjex99OXrRehZzssZHg5kIQjwO1By4zxqV5vZLHTz8BpZWGUtUbozD45W30R58NRwBv24D2Pt7Qs8a653JaSeTBkkY7klsbAn4VAX0qB2ZnjtYWVy0kxZ3uZlUkPcBdcoyOmkDSoOO6gUdKnQdsrd9GkvlzEoUowPyylomwfhYK3e6ZUg4IIoLylUtt2tgfONYISWQAow1LC+iUr4HS+AR13B6EGvg7WxExgLMeavMTETd5QqMSPqV1/eSOoNBF4n2LTnG6sdNteYI5iqNEoJBKTIMa1JA7wwwwCDtip3Z/j3tAdJE5VxCQs0ROdBIyrKfjjYAlW8cEbEEDvb8bjdNahiOa0Hu/Gshjb9wcEZ9M9KzXHuKIGi4hAG+QVTK2k4mspGw5B8dB+WGdxoOw17htay6/lvEM9bawYgeUl2Rgn1EKHH68h8Uqb2q4w8MKpb4NzcNyYAdwHIJMhHzI0DSH0THiKm8E4Qlrbxwx5KxjGT1djuzsfFmYlifNjQTqUpQKUpQKUpQKUpQKUpQKUpQKUpQKUpQKUpQKUpQK/PeO8Okhvre3QE2l5dpc+kU0QaaRP1ZGRJAPnLL5iv0Ks324OhLWfOFt7qF3PkjkwsT6ATFv8NBFk4VzbmV4XhSQiRZRHKfllKskfNi04Do2n5TcjQV3BwPEfZxI4LII0IdZLdncyH5YxxlQqMQS/0V2HXGK+WFlPEWWFZBG6EKJFUtaO8i5VHBHNhALPgnK8tQD3gF+WvAGFvLZSxM0CzqYmQaRynIk7uHLIYpCwBzkBUI6bBxsOzrQCVjLASyTRS6pDiLmzPJGUYrmPPMAdMANpRhuO9JtxHG9gXuLYC3haJ/lh3iyooKZHeGYm648fKuacMu1kgkuBzhb3DFimMzRm2Ecdxo276kkMg8SxUe6KsuMWRdrRooSMXSyvgKCF5cgLsM+bD136daDjw2PQHUSwNAtw85kEm45khmCMuNKnU4GdW64ON9uPDOBpquIWaJFniKy28UhZTI2RJKsbAcrIcZAGDqBO+7d4rORJLuPltieeOSNlA0hOTAhyc90qYm2O5GMZzUG7leza4uFDiBFuZnSUKeW+SweGQb6Zm3MZzu2e77pDj/ACZxyXUMF9cggiBLeBW6hAq82Y/SlkX7EaeZrd1VdlOHG3sbWF9mihjjb9ZUUN/3zVrQKUpQKUpQKUpQKUpQKUpQKUpQKUpQKUpQKUpQKUpQKjcT4clxDJDKMxyo0bDzVgQd/A4PWpNKDP8AZPijsrW1yfyq1wkhP9an9XcL5rIoyfJg6+FaCqfj3Z/nlJInMFzFnlTKM4B6o6/1kTYGUPkCCCAagR9sTB3OJxG1Ybc4Za3f1EuPks/NlCkebdaDT0qPZ8QjlXVDIkinoyMGH8VJFcOJ8et7YZuJ4oh9N1XP1AnJPoKCfWW42/tt0lmm8ULJPdnbHdIaG39WdwrsPBE398Ufjdxed2wRoYj1u5kK7foIXAaRvJnCoOvf6VdcF4LHaxCKEHGSzMxLNI7btI7Hd3Y7kn/xgUE+lKUClKUClKUClKUClKUClKUClKUClKUClKUClKUClKUClKUCvhFKUFJd9hrCUlpLK2ZjuSYY8n6yFya78O7K2du2q3tYImHxJEin7QGaUoLWlKUClKUClKUClKUClKUClKUClKUH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3812" name="AutoShape 26" descr="data:image/jpeg;base64,/9j/4AAQSkZJRgABAQAAAQABAAD/2wCEAAkGBhQSEBQUEBQWFBQUGRsVFxcXGBgdIBYYHBgaHRoYGxoaHCYgFxkjGhwaIS8gIycpLC0sFiAxNTAqNSYrLCkBCQoKBQUFDQUFDSkYEhgpKSkpKSkpKSkpKSkpKSkpKSkpKSkpKSkpKSkpKSkpKSkpKSkpKSkpKSkpKSkpKSkpKf/AABEIANQA7gMBIgACEQEDEQH/xAAbAAEAAwEBAQEAAAAAAAAAAAAABAUGAwIBB//EAEoQAAIBAwIDBQMGCQoFBQEAAAECAwAEERIhBRMxBiJBUWEUMkIjUmJxktIVFyRUY3J0gZEHFjVDU1WClLO0M0RzobE0k6Ky0YP/xAAUAQEAAAAAAAAAAAAAAAAAAAAA/8QAFBEBAAAAAAAAAAAAAAAAAAAAAP/aAAwDAQACEQMRAD8A/ca4X1/HDG0kzrHGgyzMQAB6k18v75IYnllYJHGpdmPgoGSaz3CeEPdut3fKRg67a2bpbj4ZHXo1wRuSfczpG+SQ9r2lubj/ANDaExnpNdMYVbyKR6WlYfrKgPga6LbcTIyZ7JT5C2nYfa9pH/itFSgzR4lxGHea2iuUHVrWQq+MdRDNgH6hLn668x/yk2ByGn0OvvxvHIrxnydCuVP11p6pePdnBMRLC3Juox8nMo8OvLkH9ZET1Q/WMHBoI34xLD85X7L/AHafjEsPzlfsv92pvZzjftMbcxeXPC3KniznRIADsfiRlIZW8VYeOQLbFBnPxiWH5yv2X+7T8Ylh+cr9l/u1o8UxQZz8Ylh+cr9l/u0/GJYfnK/Zf7tSe0XamKx5TXAcRSOI+aNOmNmzjXlgwXb3gCB44qZecUEckKaHbnMVDKUwpCs3eywONKnoDQVX4xLD85X7L/dp+MSw/OV+y/3akJ2nD8xreGWeOJmRnTRhmXZ1jDuDJpOxIGMggEkEVH4h27toreC5JZradlUTLp0x6sgGQFg6gEEHunSQc4xQPxiWH5yv2X+7T8Ylh+cr9l/u1aXnFRG8KhGfntoVlKYB0M+TlgcaUbcA1x7Q8fW0RHeORw8iRDRoyGkYKudbrsWIGfCgg/jEsPzlfsv92n4xLD85X7L/AHamTdoRGJGuIpYI442mZ35ZXSmNQ+TkY6sEHGN/DNeU7REOqyW80etGdSeWRhACVOhzpfB909d8E4OAi/jEsPzlfsv92n4xLD85X7L/AHa8r2zJnWD2O6ErxGcITbDuBlU5PtGAdTAYzV/Z3HMjR9LLrUNpbZlyAcMAThh0O/WgovxiWH5yv2X+7T8Ylh+cr9l/u1o8UxQZz8Ylh+cr9l/u0/GJYfnK/Zf7taPFZ7tBxSVpVs7M6Z5F1yS4BFtDnHMwdmkYgqinbIZjspBDj+MS1c6LUvdzf2UCMWHqxbSka/SdgPrr2s3E5cEJaWy+UjSzt+8Jy1B+pm+urXg3A4rWPRCDudTuxLPI56vI53dz5n/xtU+gzrw8UXdZbKX6Jiniz/iEsmPsmvC9sTCwXiMDWmTgS6hJASTgDnKBy8/pVT0zWlrzLEGUqwDKRggjIIPUEHqKD6DnpX2siEPC5FCknh8rBNJOfY5GOF0n83ZiFwfcJGO6SF11Bl+1DCa6tbU7xjVeTqATqSAry00gd4NM6Njx5JHjU/hfa+1uDGIpDmZS8WtJE5qj3ihkUB8ZyQMkDfpUW3Ufhi4J+G0twPqM10W/+o/hWY7FcOX8HcOvbmYcqygZ0RVA7zIUJdix1kLkAALu2+dqDejjEJaZQ4LW+DKN8plNYyPVd9qr/wCettqZTzgyqsjA21yNKMSFdsxd1SVbc/NPlWagjksr+3nuVjjS+BtpyJNQacl5YWIKL48yIbnZkHhV1ZsDxu6G3/pLfb/+tznb94/jQT27WwAyj5U8glZdME5CEKGwSIyPdIO3gRX2+7W28MjpIzhokEr4ilYLGc4kLKhGjutvn4T5Vm+HE+1cUK3SQKt0jNqCYKi2ty2WJyoKgrnw61C7SSTSXt2bMglrC3JQL33iM1xrEWThJeWTp1KwyQCN6C/v5Fiv7S6iYGK8HsshU5VzpaW2k22OMSID4iYeQrVVgu0N7bR8FtpbQq8EElm0JLfClxCMMxzpOnIORkb5FW1t2jvJEV4rJHRhlWW7iIYeYIXBH1UGnpWd/DV9/d4/zUf3afhq+/u8f5qP7tB07ULEz2kc2grJMyFXIw4NtcArg9c5xj1rOcPtJ7S9trF9T24aSS0nJyUQQSKbdydy6ahpPiv6tXrcWvT14cp+u5j+5X08Yvv7vH+aj+5QVX8nl5HZ8MW3unSGW0LpMrsBj5R2DjONSOpDBhsc+ear+z9jy7K2W7UItzeyyiGXAxFKJisZVvNTkr9LBrRPxK8JBPDkJXoTcxZH1HRtXpuLXp68OU/Xcx/coKKwtJrK9tLJg0lpzXktZTuY1FtOGtnJ3OnUCh8VBHw7WH8qMqi0hDOEzdW25KjGJ0JI1bbDfcEbb1OPGL7+7x/mo/uV8bi16evDlP13Mf3KCLdcQtkFyJ7r2tHgLPETG2mGMPzGxEqgKdYG4yTjGfCt4Er2d7bW9tdC8sp1kKo7CR7VUQkOsq7tCTiMBumpQCau14pejpw5R9VzH9ykfE71SSvDlBbckXMQyfM9zegh3E6/ziiGpc+wyjGRnJuIiBjzwD/A1sazf4Vvc5/By58/aY/uV6/DV9/d4/zUf3aDRUrO/hq+/u8f5qP7tPw1ff3eP81H92g0LsACTsBuT5CsV2V43EirNPr9o4kWukCxSOTCMCJAUQ7JCY8jzcnxqN227XXMFjPz7ZINcUiKxuo86ijAaV05dvHA8q9X0GL3g6QyBMW9wFOFOwit8YB26Cg00Xaq3aSKMF9c2sIpilBPLOJM6kGnSfnY6jGcipHCuORXPM5JY8p2ifKOuHXZl7yjJHpkVm+IoU4nwlJXDyCG6DNsNbCOHLY9Tk4rz2L4tDEnEGklRQt9dE5YbDWPDNBe3Pa23jNwHZwbVQ83yUp5aEEhshcMCAT3c7A1Lm4vGsaSNr0yFVX5NycuQFyoXK5JHUDrvWE4zGZJe0CRjU7WcICjckmC4wMDfPp61pX4nFLb2YidXMrwsgUg6lUq7EY8AqknyoO/E+MWsiyQTanjdvZnIjkKa5MJyy6rpDEsF67E4yDtXjsTeu9ry5m1S2zvayMerGJsK59Xj0P/AI6zV67Wsj3NlKs1tJdBLizfBKztOEdoCN1k5nf5Z2O5GNq0PZs4vOJgdPaIm/xG0gz/AOAf30HPiqCLilvI4zHdRPZtnGOYp5sIOfNeePrI86v/AGCPRo5aaOunSuM+eMYqN2g4MLq3aIsUJwySDrHIhDRyL6q4B9cY8ai9m+PGYNFcKI7uHAmjHQ+UsefeifqD4bqdwaC1mso3ADorBegZQcfVkbUWzQOXCKHPVtIyf34zXalBDbg8BOTDESepKL/+V2WzQPrCKHPxaRn+OM12qFxfi8VtC0s7aUX95YnYKoG7MTsFG5JoKPtDAr3VlaxqF1TG8lCgDuQDIY48TO0I367+Vdbnsjy3aXh0nssjHUyadUMp+nCCNLH58ZVvPV0rp2Y4bJqlu7pdM9xgBOvIhXPLhz4tuzORsWc+Ciru7ulijeSRgqIpdmPRVAySfQCgorTtdodYeIR+yzMdKMW1QzH9FNgDUfmOFf0PWtFWP4Vx9rizR+I2w5FycLka8xu+mHnREHSXBQ93UuW301I/AdzZ78Pfmwj/AJSdjsPKCY5aP0R9S+Wig1FKp+D9qIbhzH3orhRl7eUaZFHmBnDp9NCy+tXFApSlApSlApSlApSs9e9rgZGhsYzdzqdLaTiOE/pZsFVP0F1P9HxoL24uFjUvIwRVGWZiAFA6kk7AetZv+cU93tw1AIj1u5lYJjzhj2a4/WyqeTN0rlPwNBpn4vOs7AjRFgiFH+FY4dzNJnoX1sT7oXpU7gHaRrs64YwLYM8RLsRKJEODqi09xcgjDNq3U6QKBZ9jIVDtMWuJ5EaN55iC+lgQyoAAsSbnuIAPPPWuHYcLJZw81VM9sPZZCQCwkgPLY5xkZ06h6OPOtNWV4sTYXLXYBNrPgXYGTyXUaUugPm6QEkx0Co3RWoNJJZozBmRSw6MVBI+o4yK4jg8Gc8mLI3zoXr/CpUcgZQykFSAQQcgg9CCOor1QcY7NFYsqKGPVgoBP1nqa8wcOiRmaONFZveZVUFvrIGT++pFKCMbCIPzOWgcZ7+lcjPXvYyPGqTsMTJDNcnOLyeSdMj+q7scJ/fFGjf465dobw3chsLdjvj2uVf6mE9YgfCaVdgOqqSx+HOmhhVFVUAVVAVQBgAAYAA8ABQe6quN9nY7nQxLRTRZMU8Zw8ZPUA4IZT4owKnxFWtKDEcN7V3sc01vc2vtDW5GZLdlVnjYZjl5MrAYbDA6HbDIwxsM2g7cRY71vfKfL2K5P/dYyp/ca+drbZojHfQqWktsiVVG8ts2OamPFlwJF9Y8fEav7a4WRFeMhkcBlYbhlIyCD4gjegz57S3Mu1pYyjO3MuisKD105aVvq0D6xWbuuDXf4SjNxdI1wUMloWiHs+oD5aDlai6SBcMsobWVL9QpFfpNVPafgxuYNMbBJo2EsDn4Jk3Qn6J3Vh4q7DxoIll2tAkWG+jNpOxwmo5jmP6GbAVz9BtL/AEfGovbrhs1wsMWnNmZFa60ZMjRr3hGIwO8jOF1aTqx0U1ZcLu4uIWYM0SkPlJoZAG0SKdMkbA9SrgjPoCOoqB+B7qz3sXNxAP8AlZ3OpR5QTtkj0STUPAMgoOvBWtzI5t7jXF3Y0i1FkilGp2C56MAq/J57gQ4C6jVB2JnnliQiR/bYJzDfrK7uuMsWYIW0qCukxlAAOm65q7jvoL505bPBeWxLiOVSHiLDS2uInEkbKSupSRg91gd66cL4OLSW7vLqaPXccvmMF5caJEpVfedjnBJLFvIDGKDhxK8tLl44L+IwSsWNsZGVGbBA1wyo2Y5N1OnKuNWCK9cy8svf1X9uPiUAXEY+kowtyB5rpf6LmoXZOxF88/ELhMrcrybaN1B02gOxKkYzK3fIOdtNa6xs1iiSNM6Y1VF1Ek4UADJO5OB1NBw4TxqG6j5lvIsi5wcdVYdVZThkYeKsAR5VMkkCgliABuSdgB6nwrHds7WPnJ7IrLxOQfJtCwQhAQC9wSCrW6nAw6tk7KMnabb9iVlw/EnN7J10uMQofoQe5/ifU3qOlB1m/lB4erafa4WPlG2vH/t5xXaw7a2MzBIrqFnJwE5ihifRWIY/wq4hgVFCooVRsAowB9QHSuN/wyKdNE8SSofhkVWH8GBoJNVPGe08NsVRtUkz7pBENcj+oUe6vm7EKPEiqPivZK4gib8E3EkS+NuzBlxnJEDyhvZnIyB1TJ90dasOxUVryC9ojKzMVn5uTNzV95Z2YljIM+JIwRjYigjS8LuLpS/EJPZrcDJtoZMErjfn3AwSMZykelfNmFernjsdvZS+wwlUgQFNMLBNBYBpI1AHNVASxC9cde8DU3tf2c9ttmjVikq4khcE4SVSGRiOjAMBnIOxNVHZ3tDJPD7ZcyrAIOZDPbgbJKpAYOxOTJqUFQB7shHeLAgIfCO2XDnuFzxJbgsytGsulTHLpKZjKogXUrEFT5+pqZcqbDigkRWa34h3ZURWYx3KLlZQq5Ol0GliBsVUk13veHzX8EkM0EMcE6riR88wI6gkckp3JkJKhi2xAbT8NTOIdq0WQwWkZu7ldmSMgLFn+2lPdi6e7u5xspoL2SUKpZiFUDJJOAAOpJPQVmn7Sy3WV4ZGHTobqUEQjz5a7Ncn9XCfT8K9Rdk2uCH4pIJyDlbdARBGfDuHedh86TI8Qq107WXj6Y7O2JWa6ygZf6mFcc6b0KqQq/TkT1oMz2P4ZdxCZ+HzrJbLIUSKcBUmZWPOkhMQxbR8zKIqqy/Jk47wNaQdr5E2ubG7jPiY0E6/uMBZsfWin0q9sbJIYkiiULHGoRFHgqjAH8K70Gcbtsh2itb6Q+QtZU/+U4RR/GqqPi19fXUlsF9hhiVWmdXSSYF/diBAMcLlO8SOYVBXcFhjS9o+Mi1t2k063JCRRjrLK50xxj62IyfAZPhXnszwU21uEdtcrkyzSf2kz7u31Z2A8FVR4UEnhPCIraIRwIEQZPiSzHqzMd3YncsSSamUpQKUpQKy/Z78juXsW2iYNPaH9Hq+VgH/AEnYED5kij4TWoqm7U8HeeENAQtzAwmt2PTmKD3W+g6lkb0c+QoLmlQOBcXW6t45kBUON1bqjgkPGw8GVgVPqpqfQZe7/Ir9ZRtb3rLHL5R3OAsUnoJFAiJ+csXma1FQOLWcVzHJbS7iRO8viFJIDL5EMMgjoQD5VB7J8UeSN4bk5ubVuVMdhr2zHMB4LImG9DqHw0EvjPZ6G6C85O8m8cikrJE3zo5FIZD9R38c1U+03lltMGvrf+0RRz4x+kiXCzj6UYDfQPWtRSgr+BX9vLCrWbI0Q2Gjop8V0/AR80gEdMCuvFuJJbwSzSnCRI0jY64UZ28z4AedV3FeyaSSGeB2trn+2ix38dBKh7sy+jDI8CtZ7j15dObazvIV+WuYgZ4jmKVIyZmUqx1xOREBoOoEE4Y7igv+yfCXSNp7kflVziSb6HzIF+hGp0+p1N1Y1fVkp7yd+LtarO0cQtVuAFSIkOZmTGWQ93ABx1z41X3/AGquYo+JQSMouLKA3UUqKAJo9DFSyNqAYMulsbHqMUG9pWV4FxEzG303wkkaPmyRfIHK6AGI0IGTTI6dT6eNe+xPEpp1vOdIX5V3Pbp3UGEjbCnuqMt5k7egoNPWW7QJ7Hcx3ybRyFILseBRjpinP0o3IBPzHb5oqu4l2nltoIXnldYXuZoprnQh5KJJKkWwTSoZlVS7KQN+mRi5jsWurO5ilmW4inV0hkXRvE8SgZKd0sHL94Y8NhQaGsrfx2NlcPO6l7q5bWsagvI7KoUcqIdMKMF8Dr3mqD2e4tfX9pbmMeyxtFGZLiQBpJG0DUYYt1VSc4kkz5hD1rScF7Nw2uoxKTI//Emcl5JT9ORtz6DoPACgq/wbd3u92xtID/y8L/KuPKadfcB+ZF5++elX/DuGxW8axQRrHGvRUAAH7h4+vjUmlBzubhY0Z5GCogLMx2CqBkknwAG9Z/slbtKZL6ZSHucCJWG8VsuTEmPBmyZG9ZAPhFc+0P5ZcpYrvEoWe7P6PV8lAf8AqupJHzI2HxCtDb30bs6xujNGdLhWBKNjOGAPdOPA0HelKoe1vE3VEgtji5uiYoj/AGYxmScjyjTf1YoPioItj+W37Tne3sy0UPlJcY0zS+oQZiU+Zl9K1FReFcMjt4Y4YRpjjUIo9B4k+JPUnxJJqVQKUpQKUpQKUpQZc/kXEPK2v236YjuwNvqEyD7cY8Xqzvr2cy8qCMDuhudIcoATggIpDPICPdyowQdW+K78c4Ql1byQyZAcbMvVGByrqfBlYBgfNRVbwLi009rKjaFvYNUMgIOkTBe7Jjry3BWQejY6g0FB2XA9s4hfTzM8cH5GkkjAZEfenYDZFUy4UaQB8l4kk1adoJhE0PE4DqjVAtxp/rLRu8JOm5iY8wfRMg8aztvZGxaCxtYm4jdxKJC0rCOG21Mx5rAAgSs2oj3pDv3sYFbHhl9NkQ30UKNIGKmF2eN8e+p1opVsHOMEEZOdiKC6RwQCDkHcEeI869VmOyrm2lk4e5OIhzLUn4rYnATPi0LfJn6JjPjWnoFZztkxQ2UvwxXkWr0EqyQD/wCUy1o6r+P8IW6tpYGOkSKVDDqjdVceqthh6qKCjn4fcLxZrpIdcRtVtx8ogJYStJnB+HDY89ulQr7slcSRcRmkCNdXsBto41buQx6GVRrYAsSzFmOPQDbfQdluMtcQfKgLcRHlXCfNlX3sfQYYdT4q4q5oM5wyKdVtk9mVGjVY3lZ0OlAq69IXdixUAZx4E9MGPwjh1xZSXSpCJ4555LmNlkVdJlwWSQNuAGBwy6sg9BitXSgz0dlcQxxKESdW5rXKagMmR9Z5eoYYBmYYYrlTuc4FQez/AAgcOivpyogt2JuEtwciFUi7527ql2BbSpIAAwfAa+sv2tf2mSPh6b87Elx9C1Vu8D5GVgIgPEFz8NBO7FWZi4bZxsMMlvEGB8G5a5H8c1dUpQKgcc4utrbyTOCQg2VersSAkajxZmIUerCp9ZcflvEPO2sG9MSXZH/cQoftyeaUHm0t5bKyeRwHu7hw8rAEqs0rKgzjcQQrpGfmRZ8arrLi8/C0EfEIuZbrnF7ArHqSWe5i3ZGLEsXXUpLeFO0PaFIbxuel288eBaQ26y4lRkQu2U7j/KZVhISFEYIXfJs+BcdvGnWO/tY4BMjvFy5eYU0acpL3QNWGyGXbbHlQXtlxaKaLnRSK8WCRID3SB1IboQN9/Q+VUnZWM3EknEJARzhy7ZT8FqDlWxjZpW+UPpyx8NcePW6ytDwyAaYige405AS1U6RFt0MzDR+osh8K1aqAABsBsAKD7SlKBSlKBSlKBSlKBWX7Rj2S4S/XaMhYLsfotR5c5/6Tscn5kj/NFaiudxAroyOAysCrKRkMCMEEeIIoKG8le0lmmS2kuUnKu3I5ZdXVFjwVd11IVVSCCSCWyOhrPXPHplkN9xJVtIoI5Da2pbXLI5XvSyBM7Bdgo93WxJGMm34BrVZuHPIySwLmCXYs1u2eTJvszRkctgQQTGCdnqm7bW0Efsto7b3cge5kclnkggw7IW94630IqKMd4hV8KC/43byXFrBd26FbmELcRI2ASGQcy3Y+GtCU9GCn4au+E8UjuYI5oTlJFDL57+BHgwOxHgQRUXh97PJLqMXLtyuF1nEhbOdRQDuIRtgtqyBlV3qss/yK/aE7W96zSw9cR3OC0sXoJADKo+csvmKDUUpSgoONcDkEourIqtwAEdGyEuYwciOTHusMnRIASuSCCCRXThHa6GZ+S+YLke9bzYV/rXfEqfTQsKu6x3F+EQ3PGFjuIklT2JzpdQwB9oTcZ6H1G9Bsc18zWc/mJCuBDNeQgdFS7n0j6ldmA/dT+YNs3/HM9z44uLiaRf8A22fQf3rQfLzteJGaHhqi6mGzOD8jAfOWUbEj+zTLnyHUT+z/AAAWyuWcyzynXPMwAMj4wNhsiKNlQbKPMkk13Ye3VDfJGoRFvHCqoACjlQ7ADYCtPQKUoTQUvari7wwhYMG5uG5MAPTmMCS7D5kahpG9Ex4iqfjNxDw2yhti0ixsdEs4V2KIcmWaRkB0NIxI1nGGl1fCak8Ab2qeTiDbxKGhtBgn5IH5SYDxMrqMYHuRp841a8L44k/cdTFNjLQSDDAdM46OvhqUlfDNBE4PxEvrFvy5LREAjm5rHU+klgGOrXGMr39Wx1Lg6ajWFzFBatxCZ5mDxiQc7BeKNlUiBAMDJbH0mYqCThccpf5PY0mDWjvbwyMfabdD8lMmDkcsgiNi2kEppyuoeNdbn8tvxGN7exZZJPKS6wDHH6iJSJD9Jo/mmgl9k+FPHG81wB7TctzZvHRthIQfFY0wnqQx+Kr2lKBSlKBSlKBSlKBSlKBSlKDP9rbF9Md1bqWntCXCjrNEcc6D1LKAV+miVNs0tpjHeRhGaSNQk2N+W26hSd1BLdBjJO9WdZKztVt7mWxlUG1vBJLAD0DHJuLf6jkyqPJpB0Sg98Z7exrKbayU3d2cjlxlQsZwd5ZT3Y8YO27bdK6yWb31k0NwRFdRadTJvyrhMPHNHnGVzpcehKnxFQ+HcFSKBbNVa09nkQpOiKBJgjS6OcqZXU6HyCSWcYIINeo+0SpeXfLgZ0txEl1OZBkYQsAkeO8qK7M26nvNgMdqC57M8aNzAGddE0bGKeP+zmTZ1/VOzKfFWU+NW1Zfi/5HeJdjaC4KQXXkj50wTn955THydD0StRQKzL/02v7E/wDuErTVmX/ptf2J/wDcJQe73+UOwhkeKe6jikjOlkc4IP8A+EEH99SOD9tLO7kMdrOkzBS50HOlQVG/luw/71Fm4dK8N7CsSq8jScuRyNLLIvvZUFsrkjSQD3fI5qels5ukcxhVSF1ZgwwXd4jpUYBIAQ7kDqKCF2P9/iH7ZJ/pQ1o6znY/3+Iftkn+lDWjoFZrtbcNM0dhCSHuQTMyneK1XaVvRnyIl9XJ+A1e8QvkgieWVgscal3Y+CqMk/wrP8ChlSC4vZoybm4Uy8o9Y40UmC39CBu305H9KDt2ga8hjROFwwEIoB5hICqMBUjRSNRAycMyjAAyc7UA4Jc8QHy3ElXlkExw2qxyQv4d6ZmkifyIAJHQkGpcfYqz4hbx3HMleWRA63Uc0iuGI6rhtKAHPcxhemBUzs3w1pABfaZrixmaJZ8AGVdCsjNjx0yDK5xrTPUA0EzjHEHsrNVVmuLhyIYOZp1SzNnTq0Ko0gZZiAMKjGpnZ7gwtbdIgS7DLSOeskjEtJI3qzkn0zjwqp4L+WXj3h3gg1W9r0wxziecfrMOWp+ajHo9aigUpSgUpSgUpSgUpSgUpSgUpSgVU9puCm5gKo2iZGEsEn9nMm6N+r1Vh4qzDxq2pQZWK59shtruOEGe2d9cJIDI+l4pogx2DqTkE4DaRuA2RH7O9mZJBfvex8oX02rk6wSIlRUCyNGcd4A6lViMHGdzUq9/Ir9Zhtb3pWKbyjuMaYZfQSDETHzEXrXzjHZi4u52Se5dbHAIii7jSk51JJKDq5Yx0XTkPgnbJBwnikN0bqwmeCYxjSwi2UwuCugjU2l03RgCcdw7asCR2SvnAktLhi09oQhc9ZoTnkzepZQVb6cb1Kg7MQxG3FuogS3LFUjUDVqQqVY+KnOojqWVDnu7we1tu0TR38KkvbAiVVG8tq2DKvqyYEi+qEfEaDS1mZP6bX9if/cJWit7hZEV0IZXAZWG4ZSMgg+II3rOv/Ta/sT/AO4SgouOXckL3MVnbSfhG7lKrOIjoWNgoWYzY0hY4wO7nOtScHOTa9l+AR2dwIreOYKsJ58rh8XE2tMOS2zyf8Qlh4OACQML0u+0d+ssixcNaeNXKrILiGPWB46X3GDkeuM1x4Le3EvEA1zZm0Jt5P66OTm4khxkRnAK56nfv0E3sf7/ABD9sk/0oa0dZzsf7/EP2yT/AEoasO0XGha27Sadb7JFGOssrnTHGPVmIGfAZPhQVXF/y29W1G8FsUnufJ396CA+e45rDyWMdHqw47rQrKtxHCIwe5LgJITjOtsgqQBsR01EkN0H3s7wM29toZ9U0haSaUY78z7u4yOgOAoI2VFHhWek/kvtopDLBbw3BO7x3WZCx80lk1MjHqQwZSfm7mgqezkNlLdyJYX0lnMxLyW1vNBJE5O7PEGR03wc6cMB1Va0nHlMccVhaMyy3RYGTJLRxdZ7gsd9fe0gn45V8BVlwm6hS3aUQi1jTXqDKiaRHkMx0ErpBDbg4IGRsQah9krZpDJfTKVkusctWG8NsuTFHjwZsmRvpSY+EUF7ZWaQxpHEoVI1CKo6KqjAH7hXelKBSlKBSlKBSlKBSlKBSlKBSlKBSlKCJxbhkdzBJDMNSSKUYeh8QfBh1B8CAarOyXE3eN4Lk5ubVhFKenMGMxzgeUiYb0bWPhq+rMdqkNtJHxBAcQjl3IHx2pOS2MbtC3yg+jzB8VBp6V5RwQCCCDuCOhHmPMV6oMv2d/I7l7BtoiGntD+j1fKQD1idgQPmSKPhNen/AKbT9if/AHCVN7VcIeeENBgXMDCa3Y9OYoI0MfmOpZG9HJ8BWWXtjbfhCC6lkEKSWTjS+zCQXCBotPVpFYMpVQTlTQfoVRvwcnO52DzNPLyWY4UkEgAnAyQCcDfAql/noGPyNneyj5wgKA/Vz2jJ/hXk9u4kz7TDdWwHVpbd9A+uSPWij1JFB67H+/xD9sk/0oa5WX5bftMd7eyLRQ+UlxgrNL6iMZiU+Zl9KobHj2pLtLGRWmvb2SOCRCGCryYTJPkHBWNMn1bSvjW74VwyO2gjhhGEjUKo8cDxJ8WJ3J8SSaCXSlQOO8YW1t3mcFtI7qL70jkhUjUeLM5Cj1NBTcf/ACy6SxXeJAs936pn5KA/9R1LMPmRkfGK1FU3Zbg7QQkzENcTMZp2HQyNjurn4EUKi/RQVc0ClKUClKUClKUClKUClKUClKUClKUClKUCvjoCCCMg7EHxFfaUGY7LMbaWTh750xDm2pPxWxOOXk9TC3c/VMR8a09UXazhbyRpNbDNzatzYfDXth4SfBZEyvodJ+Gvt12sjHDjex99OXrRehZzssZHg5kIQjwO1By4zxqV5vZLHTz8BpZWGUtUbozD45W30R58NRwBv24D2Pt7Qs8a653JaSeTBkkY7klsbAn4VAX0qB2ZnjtYWVy0kxZ3uZlUkPcBdcoyOmkDSoOO6gUdKnQdsrd9GkvlzEoUowPyylomwfhYK3e6ZUg4IIoLylUtt2tgfONYISWQAow1LC+iUr4HS+AR13B6EGvg7WxExgLMeavMTETd5QqMSPqV1/eSOoNBF4n2LTnG6sdNteYI5iqNEoJBKTIMa1JA7wwwwCDtip3Z/j3tAdJE5VxCQs0ROdBIyrKfjjYAlW8cEbEEDvb8bjdNahiOa0Hu/Gshjb9wcEZ9M9KzXHuKIGi4hAG+QVTK2k4mspGw5B8dB+WGdxoOw17htay6/lvEM9bawYgeUl2Rgn1EKHH68h8Uqb2q4w8MKpb4NzcNyYAdwHIJMhHzI0DSH0THiKm8E4Qlrbxwx5KxjGT1djuzsfFmYlifNjQTqUpQKUpQKUpQKUpQKUpQKUpQKUpQKUpQKUpQKUpQK/PeO8Okhvre3QE2l5dpc+kU0QaaRP1ZGRJAPnLL5iv0Ks324OhLWfOFt7qF3PkjkwsT6ATFv8NBFk4VzbmV4XhSQiRZRHKfllKskfNi04Do2n5TcjQV3BwPEfZxI4LII0IdZLdncyH5YxxlQqMQS/0V2HXGK+WFlPEWWFZBG6EKJFUtaO8i5VHBHNhALPgnK8tQD3gF+WvAGFvLZSxM0CzqYmQaRynIk7uHLIYpCwBzkBUI6bBxsOzrQCVjLASyTRS6pDiLmzPJGUYrmPPMAdMANpRhuO9JtxHG9gXuLYC3haJ/lh3iyooKZHeGYm648fKuacMu1kgkuBzhb3DFimMzRm2Ecdxo276kkMg8SxUe6KsuMWRdrRooSMXSyvgKCF5cgLsM+bD136daDjw2PQHUSwNAtw85kEm45khmCMuNKnU4GdW64ON9uPDOBpquIWaJFniKy28UhZTI2RJKsbAcrIcZAGDqBO+7d4rORJLuPltieeOSNlA0hOTAhyc90qYm2O5GMZzUG7leza4uFDiBFuZnSUKeW+SweGQb6Zm3MZzu2e77pDj/ACZxyXUMF9cggiBLeBW6hAq82Y/SlkX7EaeZrd1VdlOHG3sbWF9mihjjb9ZUUN/3zVrQKUpQKUpQKUpQKUpQKUpQKUpQKUpQKUpQKUpQKUpQKjcT4clxDJDKMxyo0bDzVgQd/A4PWpNKDP8AZPijsrW1yfyq1wkhP9an9XcL5rIoyfJg6+FaCqfj3Z/nlJInMFzFnlTKM4B6o6/1kTYGUPkCCCAagR9sTB3OJxG1Ybc4Za3f1EuPks/NlCkebdaDT0qPZ8QjlXVDIkinoyMGH8VJFcOJ8et7YZuJ4oh9N1XP1AnJPoKCfWW42/tt0lmm8ULJPdnbHdIaG39WdwrsPBE398Ufjdxed2wRoYj1u5kK7foIXAaRvJnCoOvf6VdcF4LHaxCKEHGSzMxLNI7btI7Hd3Y7kn/xgUE+lKUClKUClKUClKUClKUClKUClKUClKUClKUClKUClKUClKUCvhFKUFJd9hrCUlpLK2ZjuSYY8n6yFya78O7K2du2q3tYImHxJEin7QGaUoLWlKUClKUClKUClKUClKUClKUClKUH/9k=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22" name="Rectângulo 1"/>
          <p:cNvSpPr/>
          <p:nvPr/>
        </p:nvSpPr>
        <p:spPr>
          <a:xfrm rot="21306907">
            <a:off x="317780" y="1856470"/>
            <a:ext cx="8849175" cy="2800767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4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33CC33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anose="020B0604020202020204" pitchFamily="34" charset="0"/>
              </a:rPr>
              <a:t>Os pais de «João Batista», e sobretudo ele próprio, foram fiéis à Vocação de Deus: a de preparar a Vinda do </a:t>
            </a:r>
            <a:r>
              <a:rPr lang="pt-PT" sz="44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33CC33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anose="020B0604020202020204" pitchFamily="34" charset="0"/>
              </a:rPr>
              <a:t>Salvador…</a:t>
            </a:r>
            <a:endParaRPr lang="pt-PT" sz="4400" baseline="0" dirty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101600">
                  <a:srgbClr val="33CC33">
                    <a:alpha val="5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anose="020B0604020202020204" pitchFamily="34" charset="0"/>
            </a:endParaRPr>
          </a:p>
        </p:txBody>
      </p:sp>
      <p:sp>
        <p:nvSpPr>
          <p:cNvPr id="21" name="WordArt 4"/>
          <p:cNvSpPr>
            <a:spLocks noChangeArrowheads="1" noChangeShapeType="1"/>
          </p:cNvSpPr>
          <p:nvPr/>
        </p:nvSpPr>
        <p:spPr bwMode="auto">
          <a:xfrm>
            <a:off x="5436096" y="5578813"/>
            <a:ext cx="3291085" cy="7305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CC00"/>
                </a:solidFill>
                <a:effectLst>
                  <a:glow rad="139700">
                    <a:srgbClr val="00CC00">
                      <a:alpha val="55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321568361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6" descr="http://ecclesia.com.br/news/2011/wp-content/uploads/2011/06/natividade-s-joao-batista1-436x33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3900" y="4221163"/>
            <a:ext cx="2833688" cy="21447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5" name="Picture 24" descr="https://encrypted-tbn1.google.com/images?q=tbn:ANd9GcQRRwHnk2wkmnCJLUurg-oA1p8NaZIBQhQFPDKJUcp0i-_CYl0k5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3538" y="388938"/>
            <a:ext cx="3302000" cy="2032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6" name="Picture 22" descr="http://1.bp.blogspot.com/-fk2aQOLseyk/T8-MWnhiByI/AAAAAAAABUY/TNNt-dm7Kog/s320/zacarias+e+isabel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7825" y="420688"/>
            <a:ext cx="2890838" cy="22748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7" name="Picture 20" descr="http://2.bp.blogspot.com/-ggkyesLXSl4/T-MusynnKlI/AAAAAAAAIT8/ElvKO7Dowdw/s400/murillo_grande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49" y="4016375"/>
            <a:ext cx="3095625" cy="23701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8" name="Picture 18" descr="http://3.bp.blogspot.com/-Z3EZXjfLuSU/Ty-uq3ve51I/AAAAAAAACTU/FYLEfnAjcdo/s1600/12901113504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2963" y="2506663"/>
            <a:ext cx="2822575" cy="38750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9" name="Picture 16" descr="http://4.bp.blogspot.com/_sFf7P2S5GPo/TCOBuLti84I/AAAAAAAACpo/KA48KvzWwOU/s1600/zacarias+anjo+gabriel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377825"/>
            <a:ext cx="2447925" cy="2914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800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33801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33802" name="AutoShape 7" descr="data:image/jpg;base64,/9j/4AAQSkZJRgABAQAAAQABAAD/2wCEAAkGBhQSERUUExQWFRUWGB4aFxgYGBgaHBoeIBsbHBwaHyAcHCceGBojHBgcHy8gJCcpLCwsGB4xNTAqNSYsLCkBCQoKDgwOGg8PGi4kHyQsLiwwLC8sLCwsNCwtLC8sLCwsLCwsLCwsLCkvLCwsLCwsLCwsLCwsLCwsLCwsLCwsLP/AABEIAMUBAAMBIgACEQEDEQH/xAAcAAACAwEBAQEAAAAAAAAAAAAFBgMEBwIAAQj/xABHEAACAQIEAwYDBgMECAUFAAABAhEAAwQSITEFQVEGEyJhcYEykaEHFLHB0fAjQlJicoLhFSQzQ1OSwvEWF2OisiVEVNLi/8QAGgEAAwEBAQEAAAAAAAAAAAAAAgMEAQUABv/EADARAAICAQMDAwIFBAMBAAAAAAECABEDEiExBEFREyJhMoFxscHw8UKh0eEUI5EF/9oADAMBAAIRAxEAPwD4Eqe0gG9QtcAGsCP37Un43toxY91AXkWEk+06VwkxF+J3TkC8x/RalC0k8G7ZMXC3goUwCQCInnvt1p1BpOXEUO8djcMNpMiCpSoobjeLW7IBuMFnbmT6Aa1Fg+1OGuMFFyGPJgR+NDoYi6hahdQ3HKuzoBXFqKkilExoE+xtXWWvCu12oLmkSMCvNUPFsV3Vp7mnhUnXbynymkLBDF4tu+Lse7gqF8IA6gDTyM/OqMSawWuhFO+k0BH2JqS0vSl3g/G2F4WrkhX+Fm/qESs85Mx6eeh/iGOt2FzXGyrt79B8qxlINTwaxZkrioLu9Jlz7QrjOQiIFzwJDEx5wd/QUxcJ46mIkCMyxmHT567zRtidBZEFcitxLJE1KimpFtAEk/WkDi3aa/ibsYdu6tgkIdix/qMaxPL8a8iHJxCZtPzHu5aNQZtaC9neLXrTJYxTZmuTlbeTy15g7awQeVMV2zBrGGk1PA3vK8VIi1426+g+VLJuFIMVh+Y96HvRq3QzG2yrx1FNRol17yliuI2rIButA5ACSfQdPOhH/ju2XhbTlOsDNt05184jhVvYsodTosTy5g+5qDG8HtYS8GIJSRAAIIM7g8jVeNcbUG5Mnya1FjiHsPjUvJnTUdYiuxZJqjwPHJdxPd20ChlJM7yP10+tNpwiqDA1pGUem1CMxHWLMCLhjHOvncmjHd8qr3sORSdcbUEPilWC2m/0FWbd4MAw2NfblqHnXUVIwoiRMAib244kyAWlkZ9Seo6dd9fl1oPhuAu1/ugcqqJLGBA6yOtNHf2sSe/ZIFuQoY6k8iR000HnQThvEct1yTlzEgiNxzX5V0EYqpVRuPziRiDHUx2Ml4twAWrZZLgfWCRBBA6QTrBpq7HYxr2GVm3UlZ8ht+P0oJwPglvEOMmcIWY3dyDEZUGgHM6jlT/hsEEGVFCqNgBA+VTZ39uk8xqrvYmTcRv3cVjbijRpywZgBTG0e/qat8W4FiLYYsyXAAJjQ6c4IHP8aOdpOE27WO/mHf2iZTQqwbfkGB5j18qA4oOYS3iGeRDBjJLFmAU7wdAPKnh7rTsK8RSpsb+Y7dg8S1zCIzawSoPULoP09qZFFU+B8KGGsJaGuUanqTqx9JOnlFXC9crMQXJHEsxXpAM7W1XZTWvAbRXaKaXCJgTtlg3bCuU1iGI/qAMkfSfalPh3HDbtgphbjh/6W0BBggkA66c4Gvy029ctoh71lVSCDmIAiDI89OVZSLqo102ATLmAc3hWZDGAZAXefOrcK2mkiTFxqJuXL3eX8TbVrZRbd0DNn+KNTl9h+FW/tJJKYcA7swiOeUQf31rjs1cu3cQDeDErL5yuUGQqARsDqTp1p4xnC0vW2t3FlWH/AGI8xvRMwx5F+J76lMyfhWBs2nUXrpkiQqhpnkdAYE1GuBfC4nOXJVWU5oJlWaIJ5HyPn0org7S4W8LNxBmtliHIBYzBGXTrrJIEGq/F8McU5VSSV1bXcz4Z84J+ZqjX7tzsZ70/btyJoeLQ9w5C5ibZgddDpWV8ODKyhbgVWSJIGrZWIiZ1zeYnUVrPB7j9wgcEuq7qDy23G+2prJrnBr9svnsXUYmMzIxGvKZAgz1NL6dKDCCcnuEOTddsMLpU3FubABTl/WQB+4p/u6gGsn4Gtz73YdmLFXggk6CCANZnefU1q+9KzrRAjUa72kGSuWSrPdV33FScGN5Er20iqvFrOqGiws61Bxe1ovnXi1bzKB2iT2s4Pae6M6stxwMjAaNEzv4eYBBIJgROxs4lw1pbTgAZfMkkKTz1HvEVz26xuW3ajUhycvUZYPtQxcWLKBboL3LilAS+i22AE6HfTnyArpYhqRSe0kdqYrUCfe2sYzPly5GBidcoEe5ymtfezKgjmAfmKR8dwyznt3Hm4SzHfQJbXMwgaSWyjnoPOmYcd7tLYvkMXMAINR5FRuBtI36UrOdYUgTyHQTvJ8scq5NqedX7tsEAj9PKobViDBqOiNzKbB4gvG4fK01WV+o9KL4qxLxy/GqmLwvQUxTcC6mX375UyBAmD0MGvvB+F/ebrw+VwVYDkV5kEahgY+dVL2JJYifDE/8Au/Q194DxUWMWjk5U+FjvAP6ED5V2tJ0muZzddEDtc13A2LdpMqDKBy+pJ6nnNdYjjCWxmdoHKdP+9Z/xft6WYLZmJ3/q8vT0qK3edl/iXSWeSUzmBB2Czpr5eVc5unPLToYnVthLHbfi1vFMj21cm2CrNsCpgiOe5PzpWs4t0uq6rGVgR0OUyAflTx2awv8ArGVkVlZPhYaTp8jE/Ovna7gVq1cUW7YUMJjU84gE8p/Cqcbqo09oD4Sz0IW4F25S+IdDbO0zmX5wCPl70eumRM1m+KuiwFtgeMjM3RR5+vSm3s7xEvZIPxIYjy3H6e1QZsY+pRtLVGkc2Yx4C5sNh+NUe1na5cIuVfFeYaDkPWNdeQ5+VQ4fE5SKzntdxM3cXd5+LKP8IA/EV7pcQyPR4k3VsUFjvIeJcauX7me7czODpOgE7wPhUfoNabuA8ILIb2HdVvLoVO45RG0SOekjfSkBQP5tzp7/AKU29jccVxKTs1sr/wAkEfJT9K7BQGhOOjlSTL/G+G4rB4b7zdu5bhdVVEgKoysWEDQkkD/kPlV/sn9omdhZxIgmAtwbT0Yfynz2oh9ol4PwzNoWW4kxt8WX8G+tZLaaLkagEeHy00rMmBWFEQlzMDNg7eYJGsAoD94BHclfiGozbfyxO/OKVuzmD7hC18i2W1lzEkHXfc+nlR3ht+ULOc8gasBOg69KSeHB8ReN14YbKHZiAOQHkNOdSenpx0TOlicl6Amh4Hj9sqSHBIQbGes+0nejf+kV8SHVVUAjcGQNPrFZVxzg9zDhb4vS0yQo0WYG3XkR0q7f7Uk4e7eXV9CykbFcqiROxPiApqU4FHaT5V0knzOO3PDO4vKyNKNpbAMlQANDqdutVeF9qMTZYAtmUEEqSDI00nUqdaBYdWbM9wvIn4gYJmdzpE6x5V9wYQOO8JCMJ8OviXXXlG46jNNaVFUd45WNCbXh7yuiupBDCQQZ/DSps3LnSJwTtoWv27UKtu4MsDbNGhE+eh8zTPirxneuQ6FDvK193EMx9aXPtA4h3FlSpyuwyrpzPP2A+tGOG3pCyaQPtd4gWvWrQ/3ayx83On0T60XTp6mTSYjKxx7iJWGuvcuMzMXYncnrOnkNq0bsjwa3nRsua5lGZiTE7nTyG3oKSuEYeOWrFCD7n9K07s8wtrD6BPE56QA5/wCke9dZzZoTnjYXAXbLiUX7zkDLbUII5ktMacyqx6UuN2gc3UumAyxBUTEAR8XOSdY36V1fxVzEXDduKxtFyQoXwyZUTyJ11Ovyq/Z4Nh72FuXMOWFxRqgzKfdTuJG42jrSWKg7ypMRAFyfh/b9kbJe1UrBcbjzI59J8h0p2s3cwUggqdmHMVjTcULEMQWObnBIYdCBJmNvxrSew/EJwbtcIC23IJJ2EA+w1ip+qw0oIjMbC4enxjzFVrz6ET+9aEcS7aYe2c6y4GkCBy89Y84iuuG8dsYr/ZuQ0Tlca6aSI0I86QuJgLqGxBMyZvjI/s/iap4tNT++VNGK7LAk3LLlpHwvGY+egED2oV/4fu3HIICKN2bQf/0fIV3Q683OYcbEUBIMGAgBgsWGsDXfZfbf5V3cwIDSACeYBggxyjeKM9l+HZMRLS4W3nTLDFhtAHXfTyo5ieN4S6LjPaZchEzbG50Gq6TpFTvmIb2i5UmEaBq2kP2e48tdAYklTudZU7DqCCD7Ub4uRdxUkaIF/CT7S1C+xHDwLxvAEAtlVfLJJ/GKK3SO9ZolQdfQeH8qgzsNR0zo9Mh2LeP1ikb4d7rtzcAH00HrzMeXQUX7KYiLp1gOvzgmPxNKWGR3uPlDN4mgKCSBME+U7SeRPWiP+l7tu9btpaGfMoHizc9vDp66mqXxEihF+ste6aLctQJrJcQ5Zy4kkuY8xqT+/Wte4pdFvDXHcgAIee5OgA8ydBWUWmYFQoBI28zrr50vo9rMT1I10JWxuGuKQzKVEc6vcDxuW4rk6q4+RlaZuz2M+8t3N1ibhjJcGXwmdipIlZI8NB+0XClsv3qAKpJVlX4RcQqTl6KwlgvIhhyAqxMtnSeZDlwaBqEd+MWw+AxiaZlQOI8srT+BrJrzyZ5itL4fjA9q4G2dGtn0KMbbfLw/4aze0gzQTGnXmNPlpVEjG8a+z3FZtgHbY9I/SqfC1e02WJ/iBWJk5RIEgAwSRqJ+tA8BxcWyTlLLI0BgTJj6TFXbnHDdd8wCAQoUakgcievnSMiEgidLBkAIjPj7NxLN037ouMPDbCqFj1jn8560scP4gA1xZkZJboTIjQ7RJFHcNiQLWc5e7RWzW80xzVtBmDE69DOvOky3GVnBMyFHQzuCN9qTgXY3G9S1UBNA4Lxz+M9hrB7u8NPFrBjcEQd9R60M7TcBfC4hFtvC3ZZRAJUjYEnaSQJ21qbE8bcXpxAtqYXKbcDQCBmBOaBESNo1B5cX+N5rhu3SJVCqgmQWIMRA1HWKSoZWtRtUcdLDcwT/AKMa3inMqDYZGbMYEwp0PTNPqNp0nRFxmcBh/wBo3FTca4PhsZaw1y63d3riCGBEsIkhwYDKAN+Ue1fOF9lslibF04kSSWyMPLwg/Eojlv50rqP+xQe4g4WGNqPBkmHxeQnpEzWc9oeJ/enuXjoSw0P9AYBMo5iJnzmnHijRh7xH/Df8DSBjyVtKrEFSZXqvJh5qY+grejXctPdYeB8QlhLoZ+7XQR9VaYHsTWjYvDFcLeVZJZMoOupiSfmPkKzTs7hit2y7QAzAyTyYN+X4Vo2Jv2r2Gu2lvgu8iVJaD8WkbkDoZHqRVbbHYyHmiRFu9xgWrFq2gBcRmUo2qsurDKRqOXrsQKLcCx1uyc6ZIfXMVhjO8ztqCD5g13xvB4c4Vkku9hgpaEXOVEFFkEkZyF/vDpSPh8TDhWQAz1Mb9PXp5VGMdrtzOkuQN+E4x3CMtq7iipWbmVF0ynNJDEzoAOW9N3COCG/wy2jNGa8zMRzAGk+hH0orheFWcRhHtXShzsCASR4tvDBmTtp5UXxnAlXDGyFIWAY56Qdzrmhax85K8d4ooA9RHxvZW2FJS/ncaAAqY9QDI9KV7eJdWBBysjSABEGdSOs/hT5bxGHQXLlu2lm6ZJzAzBPITlnzXrrSbawLXbd25sBcXM0SRuY8tQDTsT3eribkXb5nFnD3laMx6QNaYrfC7ZVGxQZl6ZoGwiY/lneI3qpwZwzEkadat9oHZtFJ+GYPTY/I6Hpp1FW6Adpz/UN3AeJxosYnNbHdzsB4YHv6V1ie2eZchQFSwMka6ToF2ymefU7zoIcNcBIPjT0266+4+XWo7eIUHMRJ/lGkTGnKfOlDEvfcytsx5GwmhdmcUPADGbIzHbmdIjeAfpXzFf7N45k/KSaS+CcTNm/PxeGNT1AmOlMeI4hmwrMAT8Xzk++lQ5sBRh8mX9L1AyfYflJuy7LawLuo8bZizAamGIA+env5132Vsp3rAgMyKJb+0SS0fMD2NVuD2ScFatzkzZs5ZWzf7QsABMQZBnyFSYjg5wyXGttczsvxNABG+kDQ+cmqctG1BkWPbeVPtC4rFxLawwUSwMkZjHzMR8z1oDiLD94qqAS4BBBOxAM6kwNYqTCYM4q4MwaSZc68hrqSZJ2+dWbd5beLcKugOReYEbemomtFINA5AjApY6idiYU7P9lsSt5LggkHXlHI6wOtEvtAa3ZBR/E99QQm+QowCvPNjNxeni8qvdzbUoyXblu4V7xwLpy5VksAG3mDKg6aHSdcr4zx+9irne3WzNAA8hMge0mswA5W1GJ6phjFCO/BLk2UMx4chnnGw/Ss5xakFgRqCRHof38qasHxvusOsiRMgTGsnQ8949p8qVcR8ZY7kzXTnJA5MkwzyRPVSfOG3+tcnFEMTvmYkn3NfeHjMwGwJH41HdWAOcCfnr+dD3jd9IIn37+7DKWMR6Ve4fZAVWidZy/1EmFH0JoTYTM4A/fnRfvIaV/kXN+g9gBWOOwh4iT7jLws3LmKQAC67mCpiCSdRroBH0FTcXwRVxbhAUUSFMgE6xP8xAO/Qgcql7HJmuXsR/wxlX+88ydeig/81c2D3lxmfYlnbyG5+gipGamrxOl02IZAWPG8I4ayQgUklrgGc81tjZAeWYifRYrV+zGOC2UVVCgCIGp02k7DTkKznhmFLHMTDMJadlkbeiJI9iedHG7cYeyy2bEuF0J2BPMmdTr06TrNQszEkr2jXxhgF8xk7dcCN7D3TZX+JlkgD4xIJ94FYZimNzIpMttHQeZr9A8B7SW8RmVdLtkjMDzBAMjy1+tZT277LHC426VAFu6TctnkATqvsxI9IqvAQAT9/wD2Q6SW0GCLOFnKNCZUKI25DX8aL8IdvvLgHL3bZR7PbYn1M/SOVBsDxIq6sNg6wPMUYwvgx7htCb3zGVWn00B9DHKscGifiOZhqCjiGcChuW1k6ZndvPNcePxJ9q8vCkEAoHJMoNiBOrFhqFrngbzbP9On01P1P0qt2p4ibdkW7el7EeAHmqfzfT96VKlnIRGtSpcA8Z44b7lLXhsqSsqSveEbjMTK2wNSenqBWh9nBYS0me9nYgf7O2oVRyAe6pJbnOb2rKAR4bVtS7sRatIu7eKGP+NtPMDlvTjf7QtawN26htZxFkOqHMW1UwzkkgAEzA+EQOZtZTQCic9mBPuMk7Vdl2S4Gw7B7N2TLaMrACQR/NIMqQNj70S4Pbt4PBst4Dxmcp3cgefIDc+VC+LY8/ccQq+F0+7OpXTV5YtExJW5qRAMkkAzKnZZrhLXHZ2OhJMkgcvIabVjY9XfaOxOSKI38y7gr5tuqvsTz21qfieO8OrElTy3A2YH2PvANUTjgBluIWQ8xuK8ltG0JcToC4AzDkpIYwf6WOnL0r4kfMqYoQc40aDmHJhsfeqeJZTcAX4QB+En9ParnEAbRNtj4lg6jcafiNaHPehGOxOntRVvczUaqT4BiWJ0UTqx1geXU0wcKL3CSxi2DosDkJiYltgdedCODdksXft97asl1nRgVA03+IjY8xRez/CtshMlYOnpDHz1JpWUXtHYDRuNnZwq7FnXMogzJkSRBHI9YitFwnDLeTKYdWHTcH61mHY3EqbiqTAdApPQwCp/fStL4WWVCjCGQ/Q7EdRU67b1Dy3dXAv/AJe21DNYciWJAI2Ouk8xy9hShxj7Lb9kC9bJvS0PaUGYMjOOZjmBrtWsL8XlIP7+tT4doA+VeVVu/Mw5sgFXxPzZ2yY2H+7BHs5VGdTpmLAMDHTb3npSyDG1b39oPYpsZie8RcOSLar/ABCQxgsdgh0hhzpYb7N7g+JMBMdbyx5aECfPaqUZEGm5O+vIdRmcNiZt2wf5ZOnX9YqpcYtodhtWvP8AZSWseD7orQSWm8cvpMjYzMaR5yB1v7FruUH7xYhtdM23kcuv76VvqrzC0dpnvCOHs7QPL26n0H50zv2GL2SwZs+UlBlOQheWbYSNjtMbU48L+ye7ZJ/jWvIgsD1/pjcCi+M7D4hlKLft2wfi+LxCNZygDXrHOpsmZtXtlmPHiCUxmDpaK7aTprUi5oaXGvkNeXyrV2+xK5mzDE2W1khkaPTQ6j5V94r9lItWXuscP/DUscvejYTtPyFU+oCJLpF0DF3sngu7wbN/WSx9Bp+RqrwnDgiWGm7dMo/VoHoDRXhl4fdAqgfC+nnlaubFgBMvJoP+ECF+erf4q5bOSWPkzu4wMeMKJzi8SUwrnncJA12mB+E0ucLAzqAQHnQH4T5TyPSmTjd2yiKlzMQNghgkweZBgazVXg3aJbLzbw1k6eHvQXJ8t9JpmH6DtzFZPrBHafcFxt7XEGNpgGIUA7jMEEAjmCJUj+1Tp2zuDH8JXFKMr2hLAawNnHoPC3otIq9rCcc117Flv4h8IWBp4I6jafWn7sowvWuIYdVIVlJRSZgOlwZZ9h86ZWggH4kj+5TkHI/U8TKuCpnvWrc6O6gk6anw/wDVTZxlgcYXiMt4CRtGW5Hp4cgjyFUuC9iMXbu23v4Z0RUZiTlIzZTl2Y/zRUHaDFZL7toVlWEc8yNPzINHk3bSPEUp/qjLwzLbw1oH+gM3vqB8z9KSuKcRzG9iSf8A0rP/AFMPb8aOcXxp7pEBgt4SeiqACT++YpK4nihcZUTREEL+Z/U/oKX02OySe8Z1OTSAB+/3zLvZiUF7Fn/cpltH/wBW4CiR5oua5/gFMOM4Gf8ARlk3H7q130yRv/DgZQNXO+2m80JwN21ZFu3eBZLY7w2x/PccDKG65VgRHUczWi8OupicFcxGJVSuHbRdwFC5mXXY5iBpG3OnZMhuxJFxgD3RW7SYY2kxKwQQMOgVn7wgBc4hoEgAHQ6iQOVKmHDDlrEDXruad+znZu5xCxdfvVtM11TqCwhU0XTUQHH/AC1Yu/Zdf/41h/Vri/8ARTAaFGGhX5izZIgAKAxMyTOQbZjm0HQVPe4eXORD4up6cyT005/Kg923t48yAyqgzMe8BfM7a1OMbeuBksKWn47mg9hOgHQe9EQe0SCLg/jWFKXDLq881M8gNjtt6UOvPJAGw+pp8wOAZLWXulPONySd5oVjLOGLw9sI3kPrpuKEZSOVMa2AHhhHHsk5HDF1j+G4HkS7Gf31pR4ixVwRvppyIjUelMXFsX93wVpLcZnj5DxfWl8fxGJGi5ZAPLqPMTSF7t8x5WgBCHCGju3XYgD0jTWtg7O43v8ADyfjUFT105VkXZ4fwgj7gn5nxD860fspeIGcbbOPwb8qy9yIDra3GS0+1Wra6A8t/nrQ+/cyMw66j3/z0qM8WBvCwp1RMzn+0YCp665j/hpiUOZM1niDOLyb7jQghTrr/KKq3QRELVni0rfePL5ZRFU1xTSCQNeXOonI1H8ZcgOkV4l7ht1s4zTB2/MV7A4rKzWH0gnJ+noQZrj78cpPl9TpPyoD2u44ti3bc5i+gWIk6TqenStXfiZRuo4W8UWERtp51ZVdNRWU477SL5s95ZtonihiSXI00PIa68jtQg/ajj2EC4g9LaT+Bo1wltzPMh7TbFeNTS32n4yly22HFwAuGVzDHLEaaaA776UjP2pxxw3eG/cBAP8AKg577a1xwfj8uHu3lzmSS1uCGMzDiMs79KWVNEiPx4aa2nNvArbBTMSskEmBvuRB2gH59INVxxu2HZnIgGFUakxy02HrU/a3jaXcqhlIG7aan15xQC1he8EpDHcjSfbr7USrqW3lapqPtO89x7HC8My/Fm0Ug7EGTO3TSu+D4DPavk586WyU2AmQNCNzJ2qrcUec9NoppwuGFvDqGIhjmZhpoNQPmR8qZkcIgURuPpwXJJibiuG3lZVh+8aIHM+e/l7Vo/2a4wp94FzW4LPiaQcxViBHoHA84mlnivGiyPdkoFhbMb5ju3XRQfmKs9hbF4q1y7lt2iCFuNIZ/EpbKoEuAFnNEcpOwIlmx6mAEiypiRygJ3Ec+McXNtfDmLN4VC6nXSR6Cfcisr7SXCQpIg/CwiNVYkfQmn0Y9WuSwORTCmQCesjefIHTzNJ/a8LhriqsPMuGJLeSnUxmA/Kh6f6qElzqVG+0GcaxrfBzO410G+X5mT5+lT8K4ISDpLaZv7MkBU/vMSB5CTyqrwi3ncEQ11j4Qfhtjncf05CrHE+L93/Dsk5FJlubuRBY9TEgdMzRsKq3+hZMW/rMIcNwCXL11lgrbIVWOud4OZ9eUlmHkFp8xvDxZ4BiFURKz/70n6fnSd2Q4cbaIzH4/EojTU7+vh2860rtZh//AKTdQbnDtoOsAipw15fgfxGZBWEeT/MWPsxvm3hmn4n8ccwCzqCdeeQ9NIpxuXs0Ug9gWIW5LTDKp8sqRA6ASAB5U3d61wFQcqz4jzI6ehpGUaspqOxbYxcxW7dDtlWETmV00q6vGwihEEKOm/7PzoWmFIHiYL6yT9BVnDi3bDEEtcHM8vQfnXWIE5wMcOE8VYSHgEAnIBsORJ68o86AcdsB3tMxAB+Ik9Dr7/rU3DEy2yxJzOdfTpUGOw5uW4G4bT30/GKG6nqJhXtDijdyNlK2wIneNht/TIgelcvadbO0gahwSQOevMAxB5azyoniMOpsqv8AKYHn+5qrxbAFm7vN4QsgkSecKGkGPImoTZIAnWQgLRn3AYtLksh1yglekGPQ7nUU2dleL5WjY8xyOuv40m8I4bku2AkEZDnJmJeQB6HLt9ejXZT7peDHxW31Bj8uVAa5WYwrYxz7U4k28K19BJtqSB/8Z8g0Uudgb4mXJNxzud2Mklj76/KnHBsly2R8SOCCD0IiKVOG4M4XFhDsDlB6qdj+H1oy90ZKi7MsO9pUAa239Xh+W378qBOVkySNek/nTHx/Dm5aJBju2J16KDNKve25nNryEH9KTkHuuNxfRUtGACJzTv12PL5c6QO2/FDdvrbnwqdfMnQ/IfnTd2h4qLdvMB4iIXfU/wCWh96zPiB8W8mJJ5kneixC2l2HCSusy9w8juMRZI1Kq6+qHb5MaEYZLY1JB6hWUmNPWKm4hiwbYKnxXPCQNNP558th71VTC+MqN1Qx6hZ/KqUGxJmOPfS7/wC42Yqz96wuXBtBQfxLT/HA5qRo467GgPCsHctN3oMFD4pEwP7QO6/rUWAxrWnV1lWWCGX97Udv8fD/AMVBmDD+LaM+EnfLPI9PlFKIZBpUbGYApNvzHHhVrDcUsG1dVbd1RrliRyDrIGZeRU/oaRMf2ZuYO73V1u7OYm1dM5HHSeXXXqah4VjjbuJcsuMytqj+Eldis7MI05U9cf4iuNwrIpXKviBYqWWNtJzKOpiD6UJJT29oABV9QimvDHzAubZB3Yb+8gTUXErz3iEHwgwF5mOZoRhL2ItDP4ltNMBh4WjQ5ZO2u61pHZHhCFkutkjRjqD4uQ8oMn1ocgOM2d/EvTq8bISdviH+zPZexasKl1Ee4viLOqsFOkhSdojes54v2y+84m8UcpakJZ2gqukzyk+KJG9HftC7eL3dzDYdHJaUuXYIAGmZU5tOxO0ExPLO+B4aWIdWy76A/oYHM6E6GATANGPH7dTThZHLvfmMLAE/xe9BOxXMyn2HjHoAajxPZRroZkIuIu8Fcy9NGIY+kA+dG8HgcKqM+Hv3kxCn+FbCuoPLUuAigmSYbKo3LEEnq/xa4lx2e1hsY7CMwJPdxvlJIO+5WAesUIsHabyIg3+EC3JW4ynpBBjz6e9DmwzwNNOXLf2o3xjiBuCbveZxsGQrHo0liB5k70KxfGHf4onqBl2Gm2lVoWiHVP4mpYewpKJsVgL0p07W4gW8FfJ1jDt+FKFgybNydHVDsQdVHz3+tO/aPAI+FuLdbKHtMhP95SBEalhvFczAdyTLeqHAEy/sTaIwhbm7sfllH4g1omWYJMaDSknh1+3ZtpaFu8QggwE3klj8f9U0bwPaO0JDLfI5ZkWR8nJoclsxIhqulQJjV3CskFtRPMz56864wT/xGzH4h+dWL9/NAPUmomty6qPiGnr4j/kK64O285rKAbWFu+gAE7T+/nRPhQzMo0MyT/hBafp9aH4bhklpMETv+H1oh2RtTjihMzaYD3I26UlnFGo0YzdniHb9yLakctfqatpaBIZoMgfn+tRYPCnI1ph4llfcE/Su8Bdz2oHxKIqYiVAylw7Ei3mtMIZT4DyhCSB6gE+oNOuB4zhvugOJg2wdyrEA77gGDypJx8F1J1DaHyYbHyJFR8L43iELWbN2FJMIwV184DAwfpSUrGzH7ynKnrY1I54jJc+1DCWGCWbV24ORJyr9ZP0qXtF2k7yz34trFtZaCxOXc7bxvp50h49ndmt3UtI+2ZEVdeogaGekUV7LcWI/hXAsA5TI3nkeUEfielMyEfUvHf5ikwUNxv2j9wTtZh8ZhCnfQzWyrFvAwJUiQToY3nWsRxXbXFsY+8N55Qqz7qo09Kdn4CcM/e2NbROqHdJ5aboeRqtwzsNaGLa8+tmc9u3/AFHeD0UH5/iwdRjBJYfh/iJbpWoaD+MGP3+S135uFigI7xix1kzqZAodeBLnz/f5UzduuMKsEmWXptHQfl6etLastxQ6Gfx9PKgxkkayOZ28TIUGIHcdviUfupzidCxgDoJEn9+dW1SMUy+ZX5iPzqbgtk3cSCdgZPkBr+/WqWFvZr5f+q4T9dKcSSSPA/OS0ARXdv7D+YS4VYV0YEwVEg/l5gj8q5DBDMBCfCZAKuOjCPkYqOwe7vEHYz8jpV21YDSp32B/LzH7FJJo2eJZ6QyJQ5EkxfZBblvv8JdViBNy1mGZOvPUenlpQ4FQQ9y5kKgiEeSZWD/IIn+9OtdfdLmGuBrbZGjMIOjDnH79RXHbDiFq7btOFyXXJ7wDYx/N5akfI0xbYgXY895ysi+krFh/ifOyOJF3G2vvVxntnMPHcIgZGO5Ph1A5itftcUw2y4i2FGkfedvbP5Vg+GRss+PLESDAzT5dAKcL1u++HwCYYkPdRi530BAzMSDAGv8AnpR5k1G7kaGhU0luO4QT/rS7/wD5O3p46oP2lsA+HFrHQ31j8Z+tY7x7ij2rj2Vvd5laC67HqByGumnShy8XvD/eN7waAdIWF3PHqEU1zN8t9sLOmfFIR1W4unSobnamyf8A7yQel62D8sv51hScTu/1fhUtzid7Lq0D0Fb/AMQ+Zoz4+aM1vtFewV1J+8K1zTVrymfLYD/tSphuDWLrHvMTatL0V7ZJ+sUkjHv/AFfQV2MbcP8AMfp+lMGBhwZ4dSvFH9/eOyYC0uIa3ZxzJaFsMG74Rn1GsnL5xHOpuGdrHvm3cu3mLWwUddSGWCRcE6TIg+3SkpsY+XVj9Bv6CvHiNyQysQfb9Na8cJYUTPLnVWupqHB+J4d7YY3Ftsx8S95lMgkCRPxRHr51dOOw+wxCkj+031/qrKF4jcePGZ5zmH4VcuY0AZGAnN4nG8c4+f0qY9JvzHjqgZQGGGUnMpM7A689fSi3BuEi5eWY5sx/pUGS2vPX6zyobh8UGQDKcwbcnSIOkR+dMnBUU3O7ZSBA05vl1C+8liOcD3pysVBk+FQ1QphOxr4h3bDeBDE3LhMkH+lYnUDdonfQb3rHZv7virL5GB2LTII2n1nLTJ2MxKd3eKGT3mvOPACPzqzxPF57bDmFLfI6fX8KSBqUG94TuVcrW0D46yUxfKLgBHqNG/I+9A8fabDYkn+Vj+OpFMnaNO8w6XV5ENp0O/5VT4jaN/DAkSw2b0/DzrwG1wQ3YyHF8PW6hA5iVPmNRNK9sj4oIP8AMBqVI3InmCOe9MPB8QV/hvv+4oNxlGw9+dCrksR0M6gx6ikup4EtwuJ84teW6gugjMvxEAiY5gflQ/C95nW5kZUeALhUhfJp589qiTifda22jxZlPSdx++tS4vtbiriOlxsweAZEwBEEba6DXWvY8RVaHEa2TfeNCY5rYCsuhIMR5XA6eai4nyYURu4hroCplCHVjrJA5Aj6nesxfjTM23j1bMdNjmJ31/m086L2ePrh0JtuDlX4S05znI013CkHbkfWhfAwqpgyobNxb7UXHbEMrSApOXzGsN5zt7VTwjNb1XnuDMH1FfOI8Sa/czERpH1J+ese1c2o1kmuqq0gUicgveUuD95dtcaKElQyZlKmDI1EHp+xUuAIlY1E6UKuuusa1d4O4JAnUGaB0ABIlXT52bKAxhbiakXZohnkI3M6H2iue0GFghhsQCK54ZiM4yGD0nr68jUJOpA0+iQ6MhXzvDd3Co9rxCWkJbPNS0ZiPQCfYUg8ZYm84Yz3ZKCByViPmdT70727ha4mulvX36/SkbFNne6/9Tsw92n86PpNibnN/wDqjYV3P5CS2b5CFZOUmY6kAgfiaZeN8XexwnCLbOU30ZWI3ChiYHSZGtLC2fCT+9jRnteIwPDQf+E5+ZWqyAWH4/pOQ5IT7RTtWemtfLoJJmrdi/C7D5dK99+mcwn5U+zJdIrmcWrahQQZPMVfsKHBU86Eh96uYC6YBG4oHG0bhcXU5x/CWtEZvhOxFcC4AKJ8d4kO7W1u3xN5dB6mZoVbw8iZHpXkJK20HIoVyEk9+8CvnUR1Gg1r61jwTI/OurMQN/yohBNk7y5wy6uzRrz6fSp+JKANI9o8qHXd8y86uXXzWZO+1LI3BjF4InzAYfwSGWZBykrI9t9aL8dyhV7tHtnKoIiAYA1md/Pzodb4PegNl+hn12og+MxCeEKIG0qdvf2+Qpbgk2I3EQooxo+yW63+sgmM2QqDzIz8/Sm3hl9dC+gOZW/sy508orKOCYjEo4dADplKnUECOms9PenXB9rSid1cw63C2eCtwocs5tQy7gtvPMUvIpM9t2uNfCbINp7DbqWXflsD6RH0oVw/vMO1y0ysdDEDcAjUecUup2uxgc3O4VnECQ4AYDYkDZogGNJGwov/AOZTvZkYRu+AMTBAPymPWNqFQRtMYX94KxFt2JcgIRJXrE7edBOOcUFy0JEMDrz+vqB8qP2O2a3ZzYVxrDLKwJ3AJIJFKnaBL1xyyWiik6JCkQNtc0kwOlMGM3C9apY4NxbDWVZb1lWZxpdMnLoNtCCJ6gH1ri5ZW4fDftsOXjXTyiJ+lLpV8mVkiDp4TMfnVa3YPMevKt9He7hDPXaaDwfs9ccEA2D6sv8A+utWLXAPGQ+T8f8Ap6Ui2LaDeB6tB/GrllLRUgmDy1kfPkKmfEfP9v8AcsTKSN6h7iPAVQkresjpPdf9QB+VAuNW8MtuFYPdnVlXKsec8/Tz1qHD8JdySELAbQDDHkJ5671zb7PYlyf4F5iN4tt+nlT0WqtuJK77HbmB1WNd/ai/ZzhZe6GAIC66fSmHgfZO3lV8QXAIJyZGUjKJOcuuVQByEmnnBXLNpcqQi7/FEREyd5kgc9TGmsB1HUFQVUT3T4BqDNErF8QVxku+EpoLkaejjl/eHuOdB8nduDP7/OnztTwSzfVnIbOF0a0rNmPLNA8XrvWcnh2IAA7m5r0Vtf8A2xNLwAMu206TdVoIveGr2NPdXG2hdP36wKWQgye1Fm4VjLilRYvEc4tnl6LUeH4KwQi4mIWY1+7lgPfOPwp+JQg5k3V9SMzCgaA/vOvuf+qB5Ot3KdNPhJHvNXe2Fv8A1Hhun+6bT/lq1iMgwrWVTEu5AKg4VgJDKdw5gQCNudHV7K/e8JhJZrbWrWUjIZBJGhHLb61moggnz+klfSwq+0zaxgA2/hjqedd2eDBjAOtPw+yK5c2uj1M/hG/vXeD+x0z47mf0BH400vtdxAC8VEXF9nyIAjbnv9Kp4WwQ8AevrWrr9kNvofc/51MfsuXQd4qQI0Mdegk79aD1tqMYFS7Ey7FcIm6xCk6n8a5t8PYTKE9Br+la7Z+za0B4sSR/dIH1O9ev9hbCwRfbLtJYHXp61nqkCZSkzGWwZH8rRXFmxW0XOx+HIg4ggf4fyr5b7D4FTq5Y86319uIPpi5kWH4ZLTnH1H5VcxfDCiEgyInT5fia0e92CwTE+K6OmUhY+hqvf7AYaDkuXZjQO2YfQDSh9ezN9MDiF7OLZvEEPv8A518u32YgMsx6f51cFzTWoCRM1PqIjgLnSQF0VDG8rofPrQm5hEe67BVA0UROw3Gp/qNXeIXgqR1MR+/lXGDAAAjUDX13oNTEQwgEtWcNrOmnkKtrhwfiCn/Cv6VVXEx5V9u3TIiIPnXld+0xsak7yPiHBLV0ZWG/NYU/QCfeqd3sxaVVyZyc3NiSdI35ATRLP1NeLkuk8lb5kgfgtYWybm57Sm1CRJwLDACbKnTWZYH2YkGubXZbCtr92tx/d1/Gi1orua+m4JGUxSwz+ZpCjgSTCcGsIIWxbEbeDb06e1X2YZDlTUK3Lop09OVVlxbRFT4e+THTanI58xLqJW4Ai28LaVhLKgBkzU1/Eg6ae1CcKGyLmK7fvSu8Ri1RZPykVnf3QiB/TvCiYog7MR5Hb61FxbEq1phJU6NI38JzHz2BoHZ7TJBGUzy00+f6VE2MJdYhgdGB08J3HrFEKB2M9obuJ1xrtGmEQLN25mDeJbgzLykZufMctKzbF9tsYWgYi+iZ5knUD25xyBj05NOPu3Do2VisqdNyDv5zofc1RYqR4rKnXmF0+lNVlHae9M1zPcO7eYpHRmusbWYZi8PCweaATJABPKRpXztd2ru3wBhsqqHNzw3VfcFSMpUEg5pgg7nlVLGYC22gtW0JMFxAgaCdI2qHG8DUSs+HISBmBkjeZBJmRGumtaClzGRpJgO2OKw6IDNsGWAtO0Eeakso32BHpRvB/ajidCO6ur/a8J9yphDy1HKgeCwlu2FYSQeomNZMaypBAOnSrWRWYyiE8myrmiOohgfStsCZosbxlwn2pNcbIyiy/Rl38gZg+4E1eXtBdliG6SOhMyR5Ty5UiPwSyRHjA6B5B84Mx7UUtMBAkxGny0rDvxPAAdozXeN3GgF/yqne4l1fXpoaCLcDqIO+01x93AJZmEeciBS2C94xbHEIYnirEeBvfSokx9z+bUVDau28sgjT6/KpUug6kN8jS+IzmWL2YZfCIPuB71fvYYIqsdm0mefShy8TAEAZhEQdveqSYrdCSQdgTIPtO9HcXRhkYgDmfrXjjqCC4VM7jyqROILOqfM1m8Koxd6Rp1rl7hYxXq9WtMWVMW3weQJ9dco+UH51JZuEQa9XqOhUwEy2L2tdtMxy/SvV6iCjSYBJ1Cc4nSJ10rnBiWM8lHXnNfa9SABRhkmfMVicp0Ee9fBiGJ35V9r1Bj3EY20sjHNptv0q3bxT54LT6afhXyvVjbT1CDi5Ptp9a5a7HKa9Xq8eYQ4lfiTBUDRz5aeX51DeklVnff6/pX2vUINGGeIG4lfKXlUaghf/AJFfwFd8RwYIDcxPv6xvXq9TieII7yibSgwANf8AMflUd18hJGvrtzPvXq9RDmpjT4LkACPC4mOhnrVWwsvH1r1epkVCx031qzgz4tOc/v616vUQG0UxNwHxJhbuQBpOmp0nXSofvTNvGnlv516vV4gQwdpNbxjEaGPlUycYddBtv+/lXq9WACeJl/DYvPMj96H865xVgDWN69Xq92gnmfe+gEbkaT1qqWkzXq9QQjzP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33803" name="AutoShape 11" descr="data:image/jpeg;base64,/9j/4AAQSkZJRgABAQAAAQABAAD/2wBDAAkGBwgHBgkIBwgKCgkLDRYPDQwMDRsUFRAWIB0iIiAdHx8kKDQsJCYxJx8fLT0tMTU3Ojo6Iys/RD84QzQ5Ojf/2wBDAQoKCg0MDRoPDxo3JR8lNzc3Nzc3Nzc3Nzc3Nzc3Nzc3Nzc3Nzc3Nzc3Nzc3Nzc3Nzc3Nzc3Nzc3Nzc3Nzc3Nzf/wAARCADNAPYDASIAAhEBAxEB/8QAHAAAAQUBAQEAAAAAAAAAAAAABAACAwUGAQcI/8QAORAAAgEDAwIFAwIFAgUFAAAAAQIDAAQRBRIhMUEGEyJRYRRxkSOBBzJCUtEVoSSSscHhFjNigvH/xAAZAQADAQEBAAAAAAAAAAAAAAAAAQIDBAX/xAAgEQACAgICAwEBAAAAAAAAAAAAAQIRAyESMRMiQQRR/9oADAMBAAIRAxEAPwD2J51STbEQeMkUxopJX3LWelu5LLSluVZdyckv/uKdZeKGksyyxkYBO4jituD+GNlt4i0lNX0S4s3GJGQmNvZscV8+67plxo+oy2dyf1I8ZxnHIzXqem/xFt/9RaK+YeVzhx0FYDxzrcGt6xJPbL6TjL/3YGBXX+ZThKmtESaZmyzHqTXMn3P5rmK7XciBwJ9z+aeSeOT+ajFOBqkBIpzwSfzXRkHkmuAZqVBu4PWgBLnoSacAV9+aQUg4NSqNwx3qbGF6ZdfS+YyyMkhGFOffrXov8M1hnY+TKS0RJYOOefavMVTPHetZ4W1WTw6d4Rd838pxnjuGrD9EOUXXY4ume2Cu1mNJ8XWl3CjTkI7HBUdq0sbrIgdCCrDII715MouPZ0ppkN5KYoXKgltpwB1qktra9nlV2mUknLEDBH71ojjvQE9xNAzmRY/KAJATlz+1EWJowX8UbrybNbNrjDsQSqpy/wAZ9q8sI+T+a03jm5muddmWSYSrGdqENnj3+9Z3aSea9j8+PjjRzSeyMA46muYJPU1MVxxXVStWCIQhPvUoQqOtEJDgZNRzkKKix0DSNt7moWkJ7n8118k00Ka0SpCOHJ7mmnPuakxTSKAIiT7mmnPufzT24qM81IHCT7mlXCKVFDN+PH0lzKsVzZxNbuArZbB+/tR+qa5ZQ27WtjmSGUYJUcE/evP7BYpHCSsF3EAE9q1dpFZIqQTkEZBVlPWsJ4oR6FZmNVjSK6YQ8IcGg6vfFs1q14sFlAkaxqNxX+o1Qc1tB3FMR2likKcKoDgFdp22liqA6pqdOahAqRKACUG4YPX3p6rtPNMibsfzRaAScHr2NQMYE3eoDp1qyIluABFCSNvXHehIlKvgirjR7r6GQ7ovMR+nPSibraBIC/4mFEWZJEIfP8uOfvW60LxhdW8AguUWREXAOcEfeqfUzBepEUL7wPVuAA/FDW1qpDKhPTJ+DXPk45I7QRlT0ep2WpJc2Mdw2HONx2dqxXjjVYruIJazEyKhLkHpz7iqhLm4t4v0Znj55CnANVd2S7sxGC3XFYY8CjKzRztFHOhLdKYIsckUe0W5+lceLsK7+VGdFeEy1FQW+eSKLt7MyNwOKnuVW3jxUSnbpDSK64IjUiqyUlzRMzGaSueVtHzVRVDBPL96cI+MmpnGKiL9hVW2SxjgCh3yaJZSRk0O5HOKYiIimGp0j3kZ70beaaILUSM+G6baltDKk0qeBzSoCzqD1D4qy89YpldZfUq+k/21XIrMcAZNEW1nNdOViGSBnHemIGdmZyzHJPUnvSBqee2eF9jKQw6j2pixFiQSBjrmgBoxXQKW3FdApgOXjtTgAa4DT1waAEEqWGB5G2oMnrSQURA5jcMvBosDn07IPUCPmprclWw35q1hkhniAlHqIxmor3TzbxrIGDIx4qeaapgPjjEg+aJt48/pv17UJYy7WCvyD0rW6RpMd7cRRzyCJW53/wCKxyS4dmiVlSoaLrk+9Taexa8C9m4ra69pOmm1CWoX6lAF9J6gdz81lraxaG9jJGMMKzhlU4MTx0xXNttVhjvVVeJjgCvQLzS90W4L1Gay+oac31IQL1oxZYyBxplFFbEIXIp8Fk0jYUZzWjbSzhI1X71Yppken2pnnABxkA0pZi1EzcsEdjb5fAOKzV0Xu5SQOK0F4k2qXB2giEGmS2kdrHjjPvVQko99ktGf+mES/NDTEKfmj7uTOQvA96rJCAfc10RTe2QQvljzwKUKrkkjp0+aTZJp0DGNtx6VT0BHKAeR+KiW2eRwqDcT7UW5UnJxXbS9NncCRACP6hjqKnk/gUds9NmNwN8TFUOWx7UPqk8ktwdwIUcAH2rT2urR3aMLdfKkHRXOc1TatLBNDmRw04J6DpURb5bQzPnJNKp44S2T0HzSrViHiKSGdR0OeorRRNDbRx3CxHzSvq5x9jV/eaTYeUp8tQw7gd6ovEIjhZEjxgrg4981h5FkpBVEFzaPdtvUn9bovTDVnXRkZlbIYHBFbC3byrFZHIIUjIA5U/FM8U6LELCLVrQBVl5kTOTk9/gVUZ06Y6MjzXQcUhXcfNbIkcCKeAuKjANPA+KYE0adMGiY1I6jNDx8e9FRk1DGgiH8UaimVQrEkfehYiO4FHW6qTwcVlJjHx2rKDsCsCO4zirzSLxbCaMxo7AD1bzxn3FDWcZyMHIq9sbKO5IDpg+9ZTkmvYqK2aSxSPUD9REoBPJANEXOiq7rJGBu7iodH0yexkDxPujPVTWgrglLi/VmyVrZEsKmJUYZwMVXSaSj3XmEDA6VbUqhSa6G4oAg0+KJjJIAT/0qp1Sxm1SXL5jtV6D+6tIQCMGqvV5pfLMcKn71UZOxNUZXUfIs0McIHFZS/lMjHOTWkvrVtxM74z2zVTOkSEhAC2K7IaMnszs8TN1FBvb8471b3iSKAzDg/FDKoiYO6mupNpEgMlo6IGMTD9qGZT0r0LRM39nJbCOJht5JXkisfqMKWF8TEyuoP4NRDK5NpjqkVLjaMHiojjHSrrU3t7tFkhUo6rhwOhNU7xMBnBx71tGVknYQuxmyVI5yKDclmJJyaJJ2g8ZyKGbrVWFFjp9yAhSSMOB0zxSqGyhLk7ULHHPFKoaVgehm3lupGddxQHDYqr1ZrIsoSIuBkMT3Nb2+sIrSylVM9M8cftWFu3s5JFQgBl4YA8ftXFjlbG9FXDrVmzmARBYlOQxGQTTfFGsRSWsFvB6iQSWBwMHtip9Q0kmyZLaNQo5yF5NZi6jkWLZMuxo+ApHNdMYxbtCdgnNPKsFyRx70UbYfRrMBQ0jjJVOFOMj5rdMQ1etPGQaamM81PM6yAMFAwMdetUI7GxFExyGg1Jo23VGidpMjA9JA70pIaCopenpqwt5V7rVVE1GQn4rGURl7a3EYPPFaPRr6FXAL1j4FZsACr/SrCRmB/lrKcI8dhG7PSbCeOWIbGBouqnRbZY4wS2WAq2rzJKmdEehUqVKpKOHpQtxC0s0eSdvVsCi6VNOhNWYHxLKp1NoPLMcaNyVHqNQ6n4auIYEvLORriJgCAFIYA9OK2lzZPJqcF0oj2INrgjn9qOwBkgDNb+dpLiSoHmbaBPLp6ysSXX1eW3/SqK5tSWYTjDA4WNa9MtYXe+uY8qWTsOmDWL8VJPp2si42qwH8o9/2rTFkk9CnFFp4I02bzZHl3RoPTgjrVd4w8NwLfSvbegFSzAdM1pPCN6bq2DbCjEnKjoasdc0v6qJvKADPw7H2qPI4zthxVHjGn+SPMFxnZ8dQPejDapeQbIwCF53qev7Vor3TbKC6kt0h8qJl5GOT7c0JcWkOnwLtVlRjgueoPtXV5VLaI40ZKXS54y7SqAuOhpmnacbzUIbcKG8xgPTzWvu7WN4V3ThzIOExkmofCmh3lvrMMr27bFz6j0FX5fVsVGp03whp9jAFb17uSfmlV+sbSBhIwwDxilXC5y+s0orPFMp/0u4w3qK4QZ/mNeWWMUy3IM0TkMcnaM4r1vU7BLiNGypC84PeqSHT4YpwowE7ZHetcORQi0ZtWykjdooSkoZUznOOcVk9Qhnvr5n9AQZOPgd6097dzTX09lbRoXU5DgcfPWhr6wNtGitwzDDy4wCD2Fb45KOyWZF9m4qd0ZK5Xng0JMoVsDr3oq+8ySRlx6RwO9QCBmA4JrqTVEka9aJljURxlSMkc1xbZyOlSrbsRjmjkh0QqvNTpnGM10QleoNPUEHpRzTCiWFTkVYW5VSMmq+MM1H20JJGaiUkNItbSYkgRrz71q9Bs57iRdxOKo9JtACC/ArVW188ERSxgeV1Hq2jOK48uS9I1jH+mst447ZFjBGT/vU9VGjPKI2lvGzK5HB7fFWUchaR1IIA6fNcLWzREtKlSpDFSpUqAFXG6Gu0j0oAzsN6kOpTzRN5scvLhVOVxxiq7xVo6XKPft5vrwFUHkZ+K0VppVvbXEsiRrhm3L8Z61LqsXm2Mi+wzwMmrjLi9CatGV8B3bC4msZVUui5DDg4+1bKfAiZj0ANYbw6F/8AUvmLMwOxsr0zyB0rZy3MYVUl4Z84Ud6rKvayY9GfmsxPcq8pIjB4JGP2+ar/ABHYxOpji8vyzjK989c1e6qi3OIo967ecA4quudPF1IJYVYR8FmB44qoyrYMwEcn0F1vu45GG87G7LXp+gGO409ZFUeocexrznX9Nu7zVxBGcwhsKAe3z816F4Vga0s1t5GJ2cDNbZmnFP6RHssxb7O3FKinJHWlXKmWYJtaCxqM4HYE8/igL/UWaPKAhgOuKr4YCAMvjnoO9WEkCiAhJMOenpBoT2FFfpTmKZ5pEJLLzxVk3laijxSxekj0nuKZaWpZSkj7ueuMU6WFrc7gwBz71bexUUUmjLJIcIq47+9cXRFUHdg/A4q5jdWkK7ct8CnGSEyGNgCy9R3rTyyDiinGmQ7eOR3wK6dJULuUDHcVZuxiuFQsVSQehQBwR1oN7oLHLKThQ+wjnHPf70eVhxKy4so422ngkZFQtYKBnPT4orV5R5jyRNlFQLx0OeD/ALkVIEX6R5Anp29j7j/zR5WHFAC2m1wMdewqwt4lj5OAadCVaMcEcD2qOQjJwfxRzcgoutCZLrUFgZtqKpY5/qx2re2McUEe2FAueTjvXllnmKRZV3BlOQa2GkeJEmuFguRsLcKxPGfas8kW9oqL/pr4yM5wM+9FLg896rUnQKXZ1CjqSeBVhEQVzmsSiSlSpUAKlSpUAKlSpUAKuNyCDXahuxK1u4gI8wjjNAHk2saydB8SXwji9W/gFu33rT6Prw1m2+r27RF/Tv5Q4/6fNYjVdOv9Q8SzLeWUwG/btJ2nb2wavG0iHwpdx3BeTyZYziNzlge4JHBr0JRg4pfTFN2bWyLXURnLx4zjLKQQKOsY0KHZjYR271l9B8RwatE1vaNtlyAPMXgnmtLZosa7cYZRkha5ZxcdMtOwYaVEl8bhBgsOAelWMcI4IOGHTFSjDhZMHkcfFQjOcR5ycjNRdgEsQOtKmRDdGpbrSqRnntqYh+mFVmHXildSMMKqYBPvioFeRJPS24HnGcUc7b0GUzx0NHQEcDYHA60y9eIRtk445HXAqEyFZCD6cdu9VGr3e9nj3qkmONwxu+1OwGXOpJaTxJIdqyH9F2P8x/tJ96rdevA0X1NrIqlkG49PsR7EGs1rGrlontr0PtPqjBPIwex+OoqnOuShf1HD7shx/d/8v8/NOx0bWLxAl1o1teFys0bruA5wc7Wx+arrXWkisZI/MIPmbuvJwSf+1YcalMkckUeFRzkge/vQ5mlOcucZzSsDYLrEckF0A54YJFz85qytdYJ0Io7BXMROSfj/APK87DEdCefapRPMUC722gYAz2ppiPSItTL3IjEhHTI6DoP8VZJceZMI4nXI5YmvNLPU5Ipd7Ek1daNqp3s8j5dznk8D4q0wN/kAc4Y+9DuGXkAg/ahLK+DgbmOD80crrICVIP2rWDJYjqV1FC0fnMVYYIJoyw8T3yCC2kuWFtHIGzjLKM+9U10MZOKAZ9prshijJdEcmmfQVrdQXUKywSrIhAIYGp68K0zVrmGS1iE7rDHMGC54BJGTXuUZyikHII4NedmwvE9msZWPpUqVYlCpUqVACpUqVADGijdw7xqzDoSORVD42tba40G4MyZdADHt67vYVoaq/EGlvq2my2aTeX5h5Y1UHUkxPo8s8DQvHqNw5kSOGNwOTyG5xXq1pgFRvBYjB9680uPBetaRqBk0+M3ERIIcOMD7g1u9AjkkijuZ8+ZjDpn+Vq6s7UvZMyja0XaAkFWzik2QwRBipF6U1mCnk1yGnw7kKOaVBSz5PHFKq4iPObaQLF6iTg9TUkupKg9Od3vVdNIF2hDke2eDVXf3ghGSG+dozSZQXqeqhFJO5Rnkisfr+qyCLLtuTOVkHDof8U3Vtaj8t4y27P8ASRg1jp7mSYlIydvsTSYEl/qD3Y2v6x2J7GgcFeDxTwpB9PJ9xTlgZj0JPU0gIqcMDrXURpDhB0ouPS5nAcjCk9T0pDBQ4+PxU8RU4xgfakttGJdkkn/LzRI07cpMbBsfmmhHWhV4+QDxwR2+9MEMsbboCWHxRNjHIJBEep4GR/N8Uf8ASbhlcgj+noKtCFpmqESBJjtPzW0068SRdqcDHQVjRYxXIHmEJKOMiiLKW4051WX1R9mHOK1ixGwul3L8fAqmuOHOKt7SZLq2Dq4bjtVbOi+Yd3vXofnloykiFJSjKy9Qc1vdA/iCun6ekFzbzXDg5LbxwPYVj7PR7m/dUt1XLHC54zW0g8BTN4bVwqjUDklCMcZ4/fFGeWJ0phHl8Nn4d8S2WvRn6YskyjLRP1A9/tV3XmXhnw9qmgaol3KMoFIYK3uOhrfaZeyXZk3wMiocCQjAb7V5mWEYy9Xo2i21sPpUqVZFCpUyRiqkjtTBLlc/mnQrJTSzQ6SEtnPFNkkYPlKfEVhJGetRrBGr7lQKfjinxPvXJp2RnFLoYulCXTerFS3BYDKnFVtzK3fk1UUS2dlfH5pUBPI2ATnBpVpxEeYalfLEnTDew61lNV1hGBwWjf2cYovVJfM3EsQffPNZHUZmkk8tGLZOMHmsqKIbq4e6lwZF292x0odzCqbIwzHu3QU+eAQ4U43Aeobgcmn2UO5g23JJwo+aTGTadYSXMqxxJukb/atdqfhwaX4ddzzNIQGbHNaDwh4eSCBZZFBlbkmtXqmji+014NvJGR96kZ47pGmLs3eWWI5rUWXhea/UzXu6KAj0QrwW+Se1WehaKEvCLqILFC3/ADt/iifE2uTWtx9Lp5VGTBZyob9sUAR2WiWVjCXgjt49nJwuW/cmivo7LVINs0EZboGC4I/esuur6gN3miJ1c85XA/ANG2Wv3EEe1bSLzFBwd5wf2/8ANNCKDXtI+ku2/UYhDlWHQj/NXx0k6losWp2qgThf1U/vx/3oHV7w3pEkkarJj17BgH5xWu8NXtvY6GkHkSzyFS2xFxx9zxVoR55McLvXhs4NERs/lgzJxirTVdGTVbx5YLeWAnBIJxz+3WpbHw/MEInYooHBJ5xT5UBX2UhtXLRnKt1WreSKF498m4MfahrPRroXm0H9EngnrW/0zwzaXFkDLGwcHO7NdUMqh2Q1ZS+FJGtLqOMw743IZDnLDntXrkL+ZGG9xWc8P6BHaRhgNjcgE9dtaSKNYkCL0FYZ5qcrRUVQ7aCMEZHzXBwe2O1OpVgWKopZNlS1HIm7nvTXYmDmZjnNQmUg5xwaJER701oCegq7RAyFlJHBqdojn08iooothLHrREcgfuMjtSb/AINEJkaM4IqJrht+R2p9w67zk0BJMFbg00hBct1uXGKrp5fVk0551GTVfcSF24q0hBpkjdACBSqC3jJj9VKnQHz3qV3tjwMZxyc1TW2wB558knhOcYpX7bpx2J64pkyYAVCGHt3FS0UQM5llAAAGewrT+FbH6m5EjjKx8J96zlvEQS5HA6VuvCqeQkarySOnzUNDs9K0OIPGiqOnX4rQhVxgDjvWe0Q+T1br1JNWkmqWkWR5ysVGSF5wPc1NDINd06Se1/4KTypF5yorzW+029t7h3uI2csxLMecmtte+L4VBW3eNTnjepJI9wKCfxCNR9FtabyOruMYooDEPKHbyETdIOiAc5p9pp2oSzEOu0ccY6Vpv9LhP6x9M27fuHHOc1cWUTvHkD/7AdaKAzsHhQArLNOWJOdp6H9qvYLGJ8AvJhRjbuOD8Yov6fawLE05pBG3fHtVIRCsEaRMm0AdjUcVnJMRsII7kmnyStICQuft2ozSoJFQmQEA9Pmq6QD7TTljYOV5zWk0sqhMWOvX2FCWUQBG7J+9Gi02yGSHcCewqU7BlnGI1Yrzn3NTBQVxQcBdkLPw2KLiJZQW/ak0CIlMiSEOfR71OGBGR0pMoYYIzXNqkYPIpDHZqKV8MBn9qexCjjtTTh14xmhCbGhyDnHFSK4bpUHqQ+vkVKMCPIptCRDdnb6gcUEGbO5TTribOQTQ3mAKT0q0tCsZcz89eaAkuOeTTLib1kg0BLLkmtVEVh7T7hgHmmRlg2TVesjbqPt29IyabVCLS3dSvq60qDV/Y0qmhnzbGuS0roSeiioooZLifaKNlZguxRhfep7ODaAQBz/UaGh2R3MUcIjTqVPqC89Ku9L1hbGLK27hj0LCobWFC/mSZLL/ACHPSiUjVn3Y/eoaGWL3M9ysc11cPKMf+xkqint061I13eSqtsT5ULd9vOPYmu2sHnSD0ggHjI61ZJbB5QjDkf0ipehlYtp6wGJYn+o8kVaWyeX6Yxk9z2rr2zRybVIX570ShSJdo696EgJbeNiwMpyg7e9X8EoWNVAAHxWZMrB+OmatxMVjTHtQ0AfKSSNrcfNQ3KAoABlqheY+WMZB7ihmuGL8sMe1EUwC7W2aN9z5CnsKubXaBk9qpor5djcklRxQEmsvGzEjCnIwOKpQlJiujXmdlYiM9Rx96Msb+WUhJBtYn34NYvSNSleX1tw3+wrRbz5Iljw3cAVXjrTF2apQqYLdaf5oHY1n7bXLeWRIGch/YjrVjNdL5Zy23A61m4/0dh3nerFdMoAzmsff+IVsWZYpUkbG4g85HxU1t4ps7i2MsrpEVXJV2AJqvE6ugs05kQkkE/am+coORx96yNv4zsJ8iOQBskY71I2rGWeI/UKAx6EgU/FJdoVmwXEiZPQ1HdOqRYzj2plrKDCAzDPxQ1+wCfzVmlsdlbdyZbg0PJKQvFRTTerFPRS6ZxW1USVk7nfTApfmipISXwRUiQBauxAPlkHmplYleOooiSE546UhCAKLAjWU96VPKD2pUgPBoYt5yRRqIRgDg16O/hrT7eABIwdvQkZNUuraPbiISJlH9xRyTYzNRggYouFCCBT7q1FvgKxOfikuQo70cQsuLEgsqKBnHU9qvI4lgj3IBx1JrNaVI3nDnrWsSLzLX1Hr14rKaplIobm586TIOKakuSMcmgJnImdRwAxAqaByFJznFaKIrLFiAASRz7UTDeDARunYmql5GwKUTM+cnpRwsLLyWYGILk89xQyN6yvJ+TVeJnGFBrstyyEADp3zVxxisNnvY7eIhASSe9Ulxdb89uak1OcvDG20A85x3qlkmYDIHNdOLGuyGy7GqNHHhFwF6EGrdPFrW1kr+lnBG1SetYZrqQrg4IznFQvIzjJ9618EX2LkzaT+MohLHcwW5WRH9WDwwq8s/FUWrWsizSGEkchjn7V5WWO3GePajrGQKFG0+rqQcUpfnhQKTNfqlt5c8TCTdhfRtOc896z2vfpXJChlfPqGc1eSXHlWMcgTdIoIVmOcZrHXk8kku5mJJ60YkDO213JbziVD6ge/ep21W5kmEplYEHI56Gq9umabmujimSe+eFNQg1TSbadZCs+31LnkGrm52yRkNkEdzXj38O9Vmiv/AKLGUkU4bOCtbbUtXuLPdGh3YIGWNeVlxOM6RqnotPpA8oO7v3o7YqKFxWX068nm1C23yEhu3tWuXliHwcd8VnO0NbAJ1Tk9DQLOQ+Ksr1QpBAqsmA9WKcdgckuM+nr9q7CxY5wTihLdWeUjdjAz0q88tUjUAc4603oQIQD8UqI8vKg5x+1KpsD/2Q==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33804" name="AutoShape 25" descr="data:image/jpeg;base64,/9j/4AAQSkZJRgABAQAAAQABAAD/2wCEAAkGBhQSEBUUExQVFRQWGBcUGRUWFxUVGBQUFxQWFBUXFBQXHCYeFxwjGhQUHy8gIycpLCwsFR4xNTAqNSYrLCkBCQoKDgwOFw8PFCkcHBgpKSkpKSkpKSkpKSkpKSkpKSkpKSkpKSkpKSkpKSkpKSkpLCwsKSksKSwsKSksLCksKf/AABEIAPwAyAMBIgACEQEDEQH/xAAbAAADAAMBAQAAAAAAAAAAAAADBAUAAQIGB//EAD4QAAEDAgMFBQcBBgUFAAAAAAEAAhEDIQQxQQUSUWFxIoGRobEGEzLB0eHwQhRSYnKC8QcWIzOiFUNTkrL/xAAZAQADAQEBAAAAAAAAAAAAAAABAgMEAAX/xAAgEQEBAQEAAwEBAQADAAAAAAAAAQIRAyExEkFREyJx/9oADAMBAAIRAxEAPwDyQcmKbl22H5i/EWXbcIQLXHEadRovdjKLTcnKKUohO0QmceoFUqBU6iFQoJNHyfoBPUikqCdorN5GnJ1hRWoTQitXnbWFaiArhoXYUKLolcFEQyV2QBelKqcqIL2AZ3PD6nRbMOIvlBqUwM7nhw6p41TB0bysCefFTa9SVrxeo6CrVClKlS/NdViknVCtGYhoPGYjO0qfVxbtAEXEPKWfgXHMhvmfJViZPEYknUeKSdVjSev5dUK2AA/XbohupU7dmTxJK4lKS55gyTwCxNvkA7ogZkiw+6xJXJbHJ7D1iLg3U9oTVIphWqQZUz7L+IyPUI78E5mYtxGX2Uqi+CruB2oQN11xzXUzVEqjQWDAteJpkA/u6HpwWmNLTBkJdU8ihRT1BIUSn6KzeRoycajNQWI7AvP2s7C7BXC2Cs9cJK4Ga7RmUt0TrxTYgdK1Tu/zceHRIVahJga+aNVBJWmADqtWaLh1OBH5KnYqnKdrVeCTrtkZrV40dJtVh5pd1JyYrtIzSpE5H1WrLPovVpP5eKVfhHHN3gnKuHd+/HilzQq6Onv+ycgP/ThqSeX9lv8AZGi4AHP7roYSuT8YH50WV9lw0mpUNrych4rrSo+1MTI3W5Tc8eQ5LEtiKgJhskc9ea0g4sM0xTS4KYpoxxqknqBSFFPUURWcBXgq2AKgg2Oh+q83RKrYPEaFT1FM02ymWkg6J7DobwHNBFyAiYUzqPRZt/GjJ2mjtQG2zICM0rDpV2uljVtZqYfDxM8LoWJxRBRqY7BKQqXcml4HOhlAqJolL1lpw4pUKBVbaQmXGL8EviTeR3rZhLZGpV45Lh+EOYIK7qAHkfJLVqbmXExxE+a0xmpXEAt1I6pR2JcNQfziqLMfo/Ljw6hdvp0iJIBHGyciUNpxcjwUfamOc918uHBUtrVqQEUwZ4zb7noob0YSuWrFtqxC0AAj00uwI7AuMcoBUKLUhQKo4dETdIJ+iEnSCdolLo0U6GIhhGuibwFJsy8wOAzKmNOSeoCVj8ka8K9SoBYAEfl12143B+9wW8LRbugxJhbeCf026eiw6UECxBw7tEYqA0yW/wCmOanjNUqz92mFPac0b9dn44qJaoj1H/RAeFowJesEs9Mv1SritmEtgVQHWNjoUnvlpg+GkJrEUzpdLzvWOa0Rmpavg2uEttyz/spOLpblnRfh8xonsa4syd9Y+ii1ncVbKVLYh8lAlFqIJKJXULFzvLElEFoRWFcrtoRgmKGaqYcqXRcqWHRco0SmqSTpJuiUtNk/RCepAiJskaJVegzfbzAt91l8jVgzSxe6BrxTFLGl72g2bOQU/CPbPayy6LuQLheftaRSEb2Q175yW2tuAg0m7wm/cnsK0ZzJ00U+BXWKHZPJTKap4nDVHCw9FOdh3N+IEJb39DnnA3C6A9M1LXS9W5WjIlqzUrUCdcEnUzWzxpbA/aY5qfjcQCbCPmmKwU/EOutOYzaIYpT6ioYhIVFZIrUCA9FxD3RAPONEs2oP1GJk2E+CS659DjZKxcucsQotgLoFcorWpo4egxUMOEhRKo0Bqi5QpBNUglKF1SwbJcEuj5U9n4KY3tchrzlUcRiBuhrQA3lrFlKZUM5pphsFl3GjLsgi/FdUbojRZYynB1WDyNEqjhDGSoMpDMju49UrRG5HqmQ6BzUyX2aFcgLKkPbB89OaVdWtK2yreeEpoXiViGFs8koqm02yJHfyKluVMxSX0E50JfEBMVAlzqteEtJ2LyUt6pYw2hTqgWrLNojXSNUKhiAp9ZwGfoT6KnUylRqVqACCRGY8z9UxXqWsO13RHEa9yA2lNzmp2/r47gW9KxdvasXexbpZLreQafBMBsfVPAN4dnFUaJmyl4clU6LoCLlCiIVLCCFNw91QpGyTR8m6SdpKfRKepuWfXxfJymUxhhLglG5JzCN7QWHc9r/w/Vu4LuqbIO/2guqhUKDsCwWUxaOJ+q0428FwwwXIz65urSsYNj6hSnNVTdIE+Sn17O5FaMuhZyUqGPzRNOzS1Zt5WnBNJeKqSkaibriJSjitWGbRHE5FTqVXeBgG2diYVHEn8+yl4gP3SA7e1iInrGa69hC+LMC32H1XFNwOc9AM/HJdvuBOv90J1QZTdC/65w83Wlt4WI9AEOhGpkuKU3r5d6JRrEOvlx9F364PFSm8BOYPtX0U+jT3h39JjJUcM8QJkHpA6BNK7itSKfZkFMolUWJdHyZpG6dpFT6RunqKjpaHWCyfw4uOgSTRDU5Sz7gsO1hge0i1NEq1/aRXuWURqh7KGcz0C6qnsobnkQRwTZ+ubfUMcEhiKoJkd/VO7oOZ8b3+aBisBAsb9IWjIJuLYXDs2yPeDNggvrDXMefMeCLWfDT0U7EukC2ndory+09EqlUu7UDiOnXmEtUPBM1WuFnAiRM2y5EGJSboEgmANfqVpxfXUNFa5SFV44jxCfxNtQRxyClVcM0neIk5yclT9dnpMnWq9vsuH36rk6E6eei1Vgu1vr9Fp9K+WWpOnKFL3RbqFYuC+dfusXXfA4WaeARKP4ZHohtiY8kYEAcAjP8A34Y5h3kJ6g8nNTqLk9hnXVZqUqxhyqNMqZhlSpoaPDTE9htEgwXT+GGSjv4tlm3du0sLR36hzMNaM3nOAPnovO0/8SnPd2aUDK4J+i8V7f8AtCa2MqMaexSJpN/p+I9S6fAKHhqu7cmT/NELy/Jq34pNcr6f/nysx9wCDxaGgcheVUw/+IjDO9SP9LgR6Ar43XxDv7knzRcLtItHDmCbHmCs/Nf6f9x9t/z3RLOBB13ri2QjPqmcF7TUq1mmSNNTwgcei+GU8Q4Gd+ZOpBlfSfY+lSGGbVM7xcWl066D+HghdXPs2ea9R75rg0guME5A8UOvjCZ0A/OKLs0+8pEASyDEmZOm7OSFiME42DczvEaQIgcFs8euzpb6vEzE9oETG9wSjhM6ASBpYa+Mp2uxws5pB9Qp9elNtM+vJbMzsS0Q928uMmGTYTMDW3dKDiaYGdwDJsfzz0TeIbIzP21UcuIqMIeQWSBBsWm43h4hdn9Z9VKh7SI3R8O7mIIv1UutioDg3PKbwPkmdpPHvbZyCct0TrbvSmIqfpGiaX1YWzpek7eEAbxv65rrE03NEltspkLv9mMbzt0T+knIaQISdYixGfDONF03eF4xjVi7D4EHM+SxHuQ9lWa/k96M13HPy7ku2oCZE/nNFYCDeSmn84Nhmk2dO5PUnQJz/LpNglM0agjMefeFXskBRwWOaels9FZoPkSNV5fBYcOcAMgZJOo0DRn3r1FJynjV1PZztJO0XQkaRTtApd/FcvgOIqFz3OJuXOJ6lxXVDPmrXtR7PuoYh9uy4ucDoRJ+qmU6IIvbReTfpuNuqnICOkjyS72EG1j5HomC7Iea5xbzugaT90sdYUe8za31X0j2NxA/ZixwkSXZ5kGR9F833SXSfyy9r7LvcBuxZwz4RnKbkrs3lfUNh4pxMyQIym2XkLqy3H968vs2vFEcxHdCqYPESSP3Q0d+6PmtGf8AFL7VH1mVG8QJB4tIz6FQcZT3HbszNweI4pjaM0yKzMjAqD0dy4eCC6qXgtFzeozm0EAt5G8QtHjqekjE1WEElwAGd/UZqc+uI/07iebQfSUXH41t5aSQJghwv4QSk8Q2BvgtkWiYN75G1lS21KkdpYYS4AiBEx8RLW+V0niHQQTBdmRFgdAL36p17hMucZjeiBlrGiQxGKDj2WkXm0EkcTwKTnvgOGPINx3X69rgg2L5Fpubgx0MLukbGDEmSTnZZiSwOEAtEdb8uMowjoNaXaAakk3WIdASbEDmZ+QWI8jilG1uN4TNIb1gJ0shU8KXuiRle8WEnNNVcWS1oiGiBEXEGc87oTycnM+zXP8Ao5wzmGHZi2c87rsVCLAG/A+sJegDOpJ6mU1hzeT6K8v6nslN4DC7rgZB7r+KtUTdTcOiN2mGuhwOelzysE3c4gxdopyiVPw1SQDe/EQe8aJ+kp6+LZcbS2RTxDd2oJgyDqCvL4j/AA4PadTeDqGkZ8gdO9e0YUzTK8/y4lvV818qZ7B4l4JbTMXPaIaTH8JgjVRcVsGqHPDmOAYQ11vhcRYFfd2OUXbmzGjD1DqS15PHdMyf/YrJyymvK+NjBAFmXaIb5gH1X0AYOnRa/caGiCbcr/JeTxtE79GB8NS/T3zW/Jex2mzeDxxa8eAn5K/PSchui4gADu+X/wAgd6fwNealVvEOP09FBwmNmm06j8PyKd2PVl73aFvneQnz9O9JhMQHgsdcOGXIj7qbhH+6qFjr7pseLSLHvGfNAp4jd3XDoj7WMtbVb+nP+Um/gfVacJ0PbdAA+9gkEdYIEkN65rztGqXtc4/qJgEzbRejo4kVN6kdRIMZOGX1XnsVmWkAEEiJjLOIWrOZWfVS9oUzGnCSch1QqlSnuwZkRG7HfJOVvFHqvLbyDxvJ+iQ2hMSRFkNZ57hOhViNPSCfkhVTl2hOUcFp7pAOuSLhNnPqbwa2S25BIBvawOalRgbPNYt18Mabi1xE2NriCJsViMruMxGIBcN3sk5gT5Diik7x7Q3Tz8pBWquFq0ruadQSRMcb6IVKqRcET0UfFJOnt6uDAta0OFRtpLgASRDRAB1BJ7oTLME1zwGHst+JxgW3yJA6RfiFEo4m97zbu/PVNUsaWB1z2hl1KfGdZtvfrrqc49TVDHh4Y0MuAIj9GZngR4nVT2Ydszrxk368e9AwuIhuUHSPv+WTVBaMS8/7ey2+1LDZJ+gUhSTtApdqYOtR2oDEZhWHdaIOwoO16Zdh6gGe4fr8kVhXZ4LJq+zPlmKYBWYXfCXFvC5cHi/WVbxFcBwnmDzmyle0dLsvaJ3mET0BcAfTyTGOJDWmbgCesC/inlIW2fiQLdPKx9FU2Q7dpuPFx+nyXl2YoExMEOI8yvR4L/YHGSf+RVMllVqdQFvf6pnAVp3mHIgkcxkR4KHRxUSP4Z8EzhsZBBm4MhacUKedWNPsE/CM+UkBw8lP29s/fDarYaZAedSR8MHSbyeQTm06jBu1TaexMwALkAg2jMIeJxbTh3BuYbvAcWg6LVmoV5GvX7ZiSOhMeOaWrun9ZPKw8tE1isVe0jr1SL2ePDmhrX8JwTAVGAEOZvTkQXBw6XhLOxpa/sxOlhx15pgVWgHszxm3KxzhKYiCMzIOnAjPxWTyd/imTWMJ3hIEhomDIPP0WJAVpEEyQsU75NDxaxu1qlIhzd0tPKZT+DZRxLZ3Q18XGR7iLFeVp1HAiDlcD7L0GAx2+JFnDgnl7Xc4aHs62ey4jkQDJ6hK1sA6m6HixydEjl0VKhjJs4j84p2nVGX6edwfFV7YHJUPD1bnlbvtkqFCpaeg7vy6Ni9hhwmid2L7kyDPA6dMlIJLHlplhgSH2AjMidFT/m9B+XpsPVkyqNNyi7LxFItIFdhDQJgERfPedFl3iNuUabHEPFQiwa03J0ki0cVPfmypmPRUnSAjsXy6p7R4o1LVXNAya2A0X4RdVcH7ZVGNJql1ScgIbH9XyWO76rK+hMSO1tuNoQI3nkTHAcSV5R/tdRcMsQDwaQY/5XRqWzffDeArg8X7l/8Ako2d+m6RxuLBe58fFMtniQfkpWPxtV5gANb4k9dFdxGwqgyMnhAMJCtgqrc2SOQTzhb1GbTgXg9yvbLxA9yBYQXCBbWUl+y574c0HUBpI88l3htn7gcPeTJkWtlF9R3cFSWFno3RE1WtH6pb4iFVwvs29oHvHDL9NyD1NikMORTY10N3jm74iCDbdJyTWE2iS8uJJF5Ol8h1lXxz+hRsdiDRw9QyAWibiRMgZHjK8/S2jvxIDXXkt7LHA2dbIGDNk1tbFGr2MybkcOE+EqViphv7p7UaSBH51Vf179J2OKt2A52jodfr3pOu7+6YNWP5TmOHPzSlVwv+cUl17JI0H8fzgsq0ewDNzNrWiDeb6oBchvqkHiddfVT1um42yMznwy81iGx62o6naYamYnmmdnVQ2qL2Ns0kAuN0nqml4L1Zc0Oib8OP1TtBxYb3adMyOhXm6OKNQbpBBy8s/VWMG6uREb4ym4PfxVv+TpePQ4Z7bEG/h6pT2qqzhrx8QHz+iVp451OzmPLQJFneErNpuLsMS6ZkEDgJsCNc0uvcNHmKFPMcRPUTK7okA3yWmTItBgtR6mCsOuageNe7BMhbq0uz+d6NSbkuMTnklMX96ad2ki2i9LsPCVolmJpAwBfeeekTC8niDYpcY1zDYwc7W5ri9fQ6TMVMuxNIC+jCY4x8kx/mCmwH3lam4CxhsO8Jv3XXy6tinEyc+Nh6IYqniT3ocd+n06j7T4Sp/wBwDk5jh5RdFGNwlTKrTnhJb5EL5dTadBPRWcL7OYl0EUiJyJjxubI8d2vb0tm0qp7JDgP3CD3WWYjY5PZbIaNINydZOqQwXs9XaBvYhw/ha5wHiCE1WwjGNmpXqNHE1XgeZTyuZR9n2snsuM5y7MIG0NjMc0NhwiSIvc/JTcTiMHriHno95SVbHtZ/sYp7RwcS4dwKpnXC0XE7Hc0S073Wx+i8/igWv7QI6p//AK9W/wDKHxoW2K6pbaL7VG0yOJBXXUpOJJf4hcOE8rJ7FCkfhMO5TCQcp0Wmj1hYsJ0WJOuOCmLQZXZoxeO9JtfH90UV7Qm6Yw50gckfC7Vc2IPkJHfBU339oT+zcHTqNJNTcdMAQDaBxM6oxy/s7bJNi6D/AC/MH5Kljdp0qrRRqvczeydALZBsQ6CB3woDPZsmwqtPUH0lMt9kSRHvGk6SHWPK6b25O2lgalN8kHdFg8DskaGcvNaw2IkHeVStsPFBhYCxwIiN9wkadl1rKXW9nMSxrnGnYAzDm2Az1SU0bZXnLmt1KoLQATb8Cl4av2hrKbxFYb4y1+iA9ZSohxg9eqQx2Hgg8RzTskOgCfkJXG0BJ/pjouKp7Ex2D3Wse0NfAmq9jXCek28FxtXZLWHedVbuuuHMpuDY6tbu90qFRZOQ70zUrPDSA8icwDY92S53VnYdOhv/AO7TPA7r2Gf5nEK3i9v+7ESIy3t8uB4ZG/ivn9VkiUEVI1XO69HtP2nr1BG+0aj3e+wjqd7teCSxm0HVaG48lxF5cSfVSDiVw/GlcAraYXbW3SbcQV23FdEHKAHRa3RCLszC+/B3XQ5ubSNDkQV3V2M8ZuEd9uRCLiu4uHC8Ki6gAIGnjzStah+cQgAIC2sDIW0HOhg3Hgt/szhp8/unHYe9nOEwbHK2lkQUTbtv8Rx6c1TkFIdh3funwKNgg4GCCJ4jJZjajgSN92mvIykXlwPxuvz4ofHLdOoGmZjrdFq+01VmTwf6R5rz7yf3nG2pQXA8T49yH6rl7/NuJ0qkdIHyU/F7QqVDL3OcebiUk2nzPiihnM6LvbmNxLmmUduOuEsW8zbnn1XBZN5I6d6DnosJiQGk/qOUoeJhx/O9Q2vIgBzo6qjRkid48c+C4emXPAAsAla+LJKWqvMTJsuaNHeMklHpQ3vceCynhy4wXAdfsiVKIBiTw8ksQeJzjNc5co+x73iW1KRH88eoRaXsYZh1akOQcHH1UnAfGATIvnH0VClWsSGtBBgEAA33bzqRomnHKA9hJyqg8bekSuK+wcPhyPe7pnLeL++ACEvh9o1Zj3jyDfMWtkIFgh46s57W7xJiYm580bcz5HHsNXwzXSyBp+uD4lDxmMbMMd3AkjzyUUhN4amAyQNUv67/ABxgtLhPdkhvpnXuS9RhI+J3cev1KGGczfnwCDjABWINFtsydL962lF/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33805" name="AutoShape 18" descr="http://3.bp.blogspot.com/-rv3bQqtjzkQ/Ta7mPeODOAI/AAAAAAAABb8/HzrcND3CJEc/s400/paix%25C3%25A3o-Jesus+aparece+aos-2-2.jpg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33806" name="AutoShape 13" descr="data:image/jpeg;base64,/9j/4AAQSkZJRgABAQAAAQABAAD/2wCEAAkGBhQSERUUExQVFRQVFxcXGBgYGBwXGhoYGBUXFxgVFxoaHCYfFxokGRQXHy8gIycpLCwsFR4xNTAqNSYrLCkBCQoKDgwOGg8PGikkHyQsKSwpLCwpKSwsLCwpLCkpKSkpKSksKSwsKSwpLCkpKSwpKSksLCwsKSkpLCwsKSksKf/AABEIAP8AxQMBIgACEQEDEQH/xAAcAAABBQEBAQAAAAAAAAAAAAADAQIEBQYABwj/xAA/EAABAwIDBQYEBQMBCAMAAAABAAIRAyEEMUEFElFhcSKBkaGx8AYTwdEUIzJS4QdC8WIkcoKDkqKywhVD0v/EABkBAAMBAQEAAAAAAAAAAAAAAAECAwAEBf/EACcRAAICAgICAgMAAgMAAAAAAAABAhEDIRIxE1EEQSIyYRSRBUKB/9oADAMBAAIRAxEAPwCM2mijCzpnqpbcKBndGbwC8lNBI7MHAtn4LvkbslSxZMdSBN0bMR6T3Z5jgj06RPL3xRxRGgEJzAO9I3ZqHU8PukRc81PpuCiNhvNEY89FlGnYKstGWElMdiuXvmhMI3UoPv8AlVUmtk/GhoYXXJQ6jINlKaEjaeuv3TTyXEMY0yKykTPsqRRw5UujQAEwjClC5pZHVUPxXZGbSKK1smBARfRPbCnGdaQJIZ8uP4SxCOIXFg6KkZJuq2SakRC26U0xGaP8oalDe1V/bsRKugLncEEhSixN3AnjBG5URt1FYxE3E5lNWhGnolOVoHuLlI3Vy6bIGLFLiuDIUzcC4Ul5TR69kMuRMPRJuFPp4UHMKSKAsjYCuNIjRNjx8lbvww4SEgw4HAIXRivpsyJUqlRi57kTdE5p28OK3IIJ0myKKcdyY48E44kAe/NByZqGEEojXAa5d6jiqeKeHcFRUIyYcSdDZEGIMc1GognRHYyZRSTMGbUmdEcQOfS6iml3qXhqYmwuknCKdmscGk5BKWHw4KZTpoNbGBtgJ6Zd6MXWkhHsjxyunCmUgeTy6IpxEcydPuju+hfoYaHEkrhQA0RAScrDzlEDQNO/VM5NCcSM6mkhHe3guFNPHISlAD8tIpYYuVeZPijDivKOwSkZSRQ3guWqPREa6EQYqEnyyhmnKyCFGJ4lFptB1UcYQ2spFOg4BKzD91oiRPNEcxsWAKb+EceCMzA8XeSUa0R6pteJ0CgVQQrephxkPFV226vyqYy3nSG9NT3IrXZrI34pjbOMngBPij0totJADXEGRoI88uaomN8bn6mVYVxGHc79O7h6jrfuNJ0eZUPLbKcC1w2Pp1RNOo14EXblfLRS7lZr4E2EWU3Pc4kw0BsQAIMkLY08MYyVITttCTjRGCeN46wpLcJy99yLTpAXKo3YgFlMgZpopnh5qZujUJ4YBoEXNIWiMGjQHwUhtKM4RGOKK02y8Vz5M0npIHASjSJSvowjNKeCjHI/sHBEJzU0BS300goDrzVFOhHAj7i5TLcEqfzfwXxf0wTWjinCmq8YhL85Fs6S1ZHFFp0wVSNxXaI1ABPfkpDa5QMXDUVrVV0cadVNpYkFLSA7JG4ErWBcyjKc2jzR42C6EEBZH4gxRq4iNG9kfU+MrXYwinSe/wDa0+OiwGBdvVCTkNVDN+Corj2S8VThzQNQQfBTNo1A3D1JMA7tOeG8Wj03lAZUmrfK48RCD/UDF/Jw1MavxBPdTY6e6ajVzY1cki32WfwDS+XVqNc7fqVGggySQ1vInIzM8QBOi0nxNiHU8K8sJa5xYwOGbd+o1pI57pPksp/S3FsqOqumapYyTwbvGWAaAHcI4x3Kx/qZtJ9OhTDcjUBmf7miWtjW5Lv+WulaYJK5Uiw+BazzhjvuLoe9oJMkgFX0wFkv6f47sfLnswS2c5sYmM4lbAtTKarZKcGmI2qNU5r7pPlogppW0xRzaoTt9IGIgaUG19C0NlLvom6SOCG4JFJNmaY3eJTt+Em6uNLmmbFoUO5rkw7vPuCVRd+xuJ5YKhnP3wRmVc7qndijxXYnawptk5mw8CZ9F6j0A7Y22N6vUk/qynrYdLq+di157gKsVGHgYWoGOJ5JAovBiQc0ehieCohih0R8Nip1UpLehzU4fF207lOZjeKy2GxM6ofxD8Q/hKBfILz2WA8TrzAF/wDKEZSujcUxv9RvjSnSp/Ipw6o6C7g0C4B4uPD7ryqpjqlQyXHvPoNFBr4p1V7nuJNySTz1PNMOL0b4rrWL/Yy0arY2OqUiDO+0EOcycwCCY4ZLd7V2pTruw9VnapbhaCdHudvPa4aH9A7hxC8v2VjXDMyPPrz9VoNi4r5eJFMmaVY9kaBzhbzG7PAt4Bcs4fk7G3R67sNzTRhjWtIMktaBNtYFzbzWe/qmyKNEj9Qc8xyDWg+qnfBeKLagpv1FjxjQ8HC1uYUL+obzVa8tu2l2Dr+uAXD/AI4b4KMFqzJ1IN8AbKeXCq4QxrWlsN3ZLmXFyZAlbhx8UHY1ENw9IC0MaPt6qUR0SuVCyk5MCykjMYeCUOK4OdxSOSBQ+T0TW1DdOa2dfBPa0BStWGgL5Oa5pjRHkJCFuddGoAGTonfICLvAZoD9oMH9wRU2zNIM3Dhcojtu0xaSuVeLBSPCHYgqFtaqd1t9T9FLGAfvQYB6jxHcEDbeFc1rSV6UpQ9kUmV+FN+8LRfOhZmgVom4VxaCGzYazoozaoZEtr0SnXIUGXAjsnX35KVSpvP9viFy5JX0y0aLfD5T05dy88+N9sGrXLQeyzsjhbPxd5ALa13Pp0HvggNaSfC3mvK8S6XE+59+q6/i/ltmpXoYAYjiU6mwmzblEpUbCM3SB6D7rX//ABjGilSa3Jpc46knIkq+XOsYyRTYLYlRwBY47wvA4cW8xnBU35ri2HiKlJ29IEGcyY0sA62cK42JLagGXA8DoQjfGOCLKjMSBDH7lOoODwHwejm/+JHBcSzOcqf/AIMkaDA/EJa7eA7R3Hs4B0QSeUSOsJMfiN7BV7nKlJ/5gcTzuFndlVrATO5vtHRsPb/2uPgrvEPAwtdpiXsDW83EkjpkT3KG41F+wVbPQ9i7UZ8ikDbsNv0EKzp4phycPFeZbD2s8UmN1a0CD4WP0VzQ2rOat44zVpkmnF7N0HDqkcOSx9HahIs6OU3CKzar/wBx8VPwv2Y1zanJNfiQFjq23i2ziVFrbWnMlKvjK9sPI19fbbG6+Crq3xLnELD4ra53s4HBCwmNdzM+XNNHHG6M7o1lTbBdm4lC/FyVnztVozRH4sC5XSoqhNly7E81yz1ban7brkbxgqRhaeOIOZCkY/aZqtDSMgL++KF+BmFKZs0RMHuU5Sx3Yq5FTRYXOA4rZYHaDAGsjIQI9dFR09nftB7x9lKZsl4gi/cfcKeaUJ9spFNGto4hkQCJFs72sfREDuVlm6OGeyd0EzlCnbOp1xJN5568bry54YvZdBviiv8A7FW5hvm9oXjlV3n9V6x8Uh/4KrvNizb/APMavKXt/T3L2/8AjoqOMWRZbHo7xcf2adTH3WqdUAqbxMDdHoAqf4Wwc06zuLo/6QT/AOytcZhyS0fubI6tifVS+RJSyOIy1sIXAneGRNsx6rU1d2vhi1+6Q9oETFwQf1f2wWg5qi2aOzBHJW+x6+6TT0JkDn7t4Lhcqeh0iXsv4awwFg09Hu3hbd/VPaEGMtQrzA7Fw5Ia+iHtJtvEmCJznUSdNVEwzCKotnY25QVd4SkDUPTzv9Al5tvbA1RncRsL5WIeykxxpt3XANk2ImJ8RdWez9iVoEsflrA9QrvYrvzMRP76fgKLM/NWVWr1VlJxWic58ijpbHrftpjq4GD3NVftuiMOzeqGlJyaGkzcAnTK/BaluKhecfGe1nV6u64BjWWAjtHmT9EIq3bEM47GTUc4QQDbpOnDorSltcbsFoOlgAY6xdVv4LgY801lETAzVpZI/QbYDG1ZdYW5+Polo7RcwWmDnfMdFK/C5STHDJOdhmG0fyl8ifSMVdbGEkwDrn6ptbGlwAI5TESrQtaMgAklqdZl6F2Vm+/hNtVytTiBoAAuReVegbKqlTPEjgpdNxac/qlZhjM/RHdQdF2kDopSdoeKJeFqgjOVOoPb38MlTUCQlfUJyK5XFWUTND+KIP6QR4+mSk0nznAHK2qzFPFuZxU6ht2P1AH1VIQx/aM+X0G+MoGArXdcNGc//Ywrx55l3L+V7fhNv0iLgjzzzsvPvjH4SYxxxFCq11N9S9OIcybwNHNty0Xr/HlCKpE7f/YBsbFfLwnZI3/mv3gRk0gEHnMHwUlgcKRqfqdLY5Zi3K+WSBSwG6xoP6nhtuAIkDw9VKr1tylu6kSfG3n5Arlm056+2OOwW22C7zugz0BFvBTsLtmnUIAqN3hkZCzGMp/kM6OP/e37Ksr4cAtIyJ+idfGhPfRlJo9t2RthrgBUzGR+61GDc2d4GQV847IrPbUIDnDdBIudF9DbKwjKlGnU3Y3mgkgkSYvkYXNl+LxdJmlkol7KBFfEzkXU3NjgaQHjLSp5KzfwhjX1Pnlx3t2puDTstLwOuvir0vTShpEW9hCAqjbvw4zEUzAAeLg/QwrLfXbxUHroZM8zxnw5UpPDY3jAmBYEjipOI+E6zGhxFzpAP8rfPcDneO9LUhw4/Rc8nIrpnkGOpFjiC2ITaeEcZMTzjp771ttofDO84kgaR0z11+6sdlbADQZy099yV5qVJbG4o81xNJ7TcQo/yHGCBZep434TZUNjHLl9SiO+DaRaA0QOKtHJL6QrUTyKoHBcvUq/9OabjM+C5WWRehNezGuAeZDxvAagieHen0sQyc3TrJ+kKswuNDi0EATfsybC+Wh6aJm0nn9U3Bg8DwIW3dFeKLR1GmXZkToII9Ej9ngzuuuJsbT35BVGFqGznZE2HGOJ4K0p4lpI7AdzE+V0r09h4+hKmFe0fptwkeXFRqtQHvRMfhA4h7SQBIO9oI4630zULEY1u8Q1l85N5vcxIBtFuaPHl0ah+6gbVZNOOY9ExmI38jDhnq0yLAHQxFjrqm4mt2e1aDdUipRdCvoHicfvOBiHExGm8RE9NfJRMc62c5meOk/+XkhUK+84ugWMN6nXqnY76geAhdKiouhGP2gz8to4UvPfKqMT+kchP/cVbbWP5buTAPF0/VU5dLiOLfWSr4urAFwzfzZ/c36XXobcdVp06IDnN/KbkSIPa042WK+HMGKtRhcJDA4nu4xzK1213mKfMO8nH/8AS5vlT/JJDx9knZu1n06Jcx5aTWeCRmbOdfpJ8QpmH+N67c3B3ULOUKv5L+VYH/qYUIu+yhOTsKimtm2w/wAfvntU2kcrfVWtD4ypOHaBb1v6LzhnRSGVOa53OSD40elU9uUnZPb6KXTxQdlB5heVDECeakYfaxp5OI74R8j+0L4/6eojEaLmV4yWBw/xc9okw4c81Y4f40Zk5pHQ/QoaFcJGvFXuT2Ywj0VBQ+I6Tv7o6yFJbtFhFnt/6grRhF9EpNrsu27S5hcqQ1wdVyt4kS5njDCPmMsS7MR0gGde1Pgrh2zXPBDjui0TM56+PkoFLECiIneeRDjbh+kHgIiyMzaROZ6Du+yXLyf6npQXssHbIhoG80wI4IFWk9kCD9+N0YY3h76KRhXk/wBroym/iD3rj5SX7DtL6BU6Ej8x8cm6cM+pyQ/wVGZJe7rGWuQvr5LsZg3sJ3QSOBz6eqq3Y0AwbEAdfYVoJvcWI/6S6mxqJ3txzmzoe1rpEIW1NkRSG6/e3CJGsRE80lGu9xG4CcojmfX+FcYXYtZwmBfidOPqmeSUHtgcUzJ4JsR3kpaglzR/qCtsV8MVqcndkAAW7yfDJVnyiKgBERJ8iunnGTtMlVFq/ZzX7rXfpcBvdJ+wVVtjYDcOGODiSXuZf9o/Scs4zWm3e00cA30CZtnBCtSDdZJHJ1yD0vHeo4c7i6b0Zx9FH8K4ZwqOO6dztDei2UxPUBaHaGHNQUw3OX/+p+qZ8PD/AGYA5y4xwzCl0MWGMY43ue+wkd8BTzzbyaHxogbNwYFWtRe60U3S3lGXj6q6dsrDRr3u9I7j3qlpYpoxTnbsNNEEt47rv4V1Tx9IwHMHrH+M4Uszdp/weCEGzqJAzjjPPPko79hNkxVvwI78xbL0U/8AAh0mm8HIwNRxAHuyqHVnNeQbGOPCBl3Bc8XK9MpSG1vhokndcPdo8VX4jY9Zl3NJHK6tH4wgZn+0cMzz5CFaYHaBOcOGoJ0ufBVWWUf2EcEYpzyLJhxB0Wi+INmNIFSmOIcOAF94+KpjsqpF2HwK6ozi1ZGSkhtDaLxqnP2i5RfkkGDY+CFuwYTqMbsHL2SXbSqfuPilUNwPABcrKgWiJWfvGPFTsJTmN7KIEmLencqzDuE++OqmYjHQ0DNxy5Af3DhqqSi/1RUmN2uQd2kS0/uHu6fW2/UpkBxN8nzeYgxFlnn1CDv71wcsxA0N0bY+LpO+Y2r2XOPZd/aP9P8Apvr6I/48aurNzNfsj4p3zDrkWJGRvmp1dlKo4FwBDbzHvgFgNj1dwEk3J79I6ZhaffO4G6m5vxXF8jAoT/HQ0XZeM2uAYYA1otAHL34o7NpON5N/Y981TYXCgCS7w+yMcYG2A8frK4JQTeixpMHiHE5Z3vyNz6KViNlYepBeAXAkTlprxGayztqEC5sOMeV0lDa29kT/AB14pYxyR2gNJmlxPw+xxlpg8Og9+CpsdsuowCWkXMcO5T8FtkA7tgba35a2BVpRxjXNLDB0m1x1jnwR5NCOBjsGN0Ef6p8XEx4yoW0qn5bf9/1afsrXamF+TUi4BuJ6hUO1qv5YOm+PRy6cX5zTFrigOGf+cOdN/kCVMYwOFzEAmffMqrw7x8ymcpDgO8AfVTMLiCRodT4LpyR0maL2ywwG0nNOYtnnpMcp5q3xb21acjd+aBIMC/Kc1lfndoj16fZTcJtMhwuAdZ4DTmueeJt2hrRHdtAQJ0z8Iy6O9FOweMEDhfvyn7D/AHSg7c2Q6q01KUuPARxJg6k92iq3Yk02QRBDQL+neRKqoRyR136N0W9XHbo3icuse81Ho7YqOYXid0EDOJM7uecToOaoMTiC5kE3cR3x/lBxFdzntZvEtaGwNBAgwMgV0Q+Kq2I5msfifmgsd8vfDZnIz+2+Zsc7WVJiCQ4g25HNOwrwJABAeHCOjTHfMeAQabrARllr/wAIOcckI41G6EybOYO9ckDzoEqeiRWYerJ8/Bd+IDw54sQBPTgCoOGrkFPNEE2MA3I+y7+CTHTB1q4NvRDpt3iNLq4pNa1hEfqtz7yqarTcxx9hPCSekZ9lpgRNUZ6Z38FqHPAhZDZLiXkk6Srd2LIMzkPpYc1w/IxuUkikGW9THQLe+SY2uXdOJ4/VUP4w+OvAcEjcXHoFL/HG5UXj61+f15fdArYo/wBhE5G1xxkqufiTE+lx3oTq9p1PD7J44Q8jSYKqTG8AS2TIOYjjwV/s7HgEEWysb6CB3SsDs7GkHMi8Geef37lfYba+5Dd3jfTgPOPFcnyPju9DxkjX7dwoq0g8Wc0TYZ5W4LB7aqflE/6h9futrszGfMY4Tm05cuCwu2Z+U/k76qXw0+dP6J5OiHg628+np2vVT8FjAOeY+yosDiO23keiXD4yPovWyYeRKMi2xWKAqHoJ+vkj0sTLbx9+qoK1ftFyJRxN8wg8Gg2a7B7Z3AASTxI45X7oRtrYZmKpFzYD2jxGpWPGP3YzzuJzVrsTapa79QAyIOovmT1hcs/jOD8keyqlaoDRwG6d4Xt4JTh2k9pv8/ZTMRQDXQD2SARkbEeqE5hHv3yT+RvZNoSnW3N0NAPakkibCNfFM8l1Rwv7sg1K3v6LdiNhgOUpFGq4qIzuuTcGLZQTEeCdTqXTHPy5FMXqUAs9/ebEotZwIDTwVXRrQpFWqDqouFMdOxabtypYyMkTFYnL3dRnCL802s+U3G3YA5qadycDNpUT5qeyqi4mssDiYAHkPupWHcHcB3Se9U9MEkBWWHECBry+sqE4pIZMsqGFYNI98CpFfHNpjdbdxDo1Okf+WfJR8Jh2iQbz70PmLqxBpsFmtyi97ECY8AuCbV7tl0mWuwceLB4IIAEZREAk9+iofifDFhrM4w5vMEiPfJX9DEh1nQRx16+JVb8XtPZcDIjdnPIzB5qGCSWXqrFntGKwbofcaG3cYQH03NAJyNvJSnM7YPQd9/sjbQZLOhHovb501/SILD7MLv1GJFoRXbIP9pvzR8O6QApLHFpzz9+qhLJJMokipwoAfDzuwLEj7eKVuLa1zi0ZkwTw93UnaVIOZvat9wq5tEy0cSPNWi1JWxHpmnwruw0m1h4ap4eDpb3P0QSzgdfT/PkmjFcRb39l5zVvQ9j6lO9+qFUp2AHAT1RPxGpOaj1cReAmimI6Avqc1yE9yVXoWimmyTRKxs+/fFc5d5MamlEBXQsMcXdnwRJloQzlCe02CDNYEJWORqLM+Caaco2ah4ejU8Rf377lEc6F1N90rjYU6LnD4+NRI0UylVm+QvfzjzVJTLnG2Q14Kdhx2rzleeXVcs8aLxkX+GxIAHaHs5eiftbF/kFok3vwEa9bjxVb8qmJndAz7Xp74JtZ27S7N2u8t3Pu5rjWJckwyeiuxH9vUfWfNSqlKWx3++Si1xIb1UuTr/C65dI5xtBkc4Rnu99PQLqXn79bpwFiPZUZPYyB/ItCG2gGm0/QKU10DiZ99yEXxPPL33+SKbMMOI4lc9wAgePdZD3fqlY4TE6x901GEe0m54cUCo+T0Clh3U8B04BRhT48k0RWID7+i5cWcDC5EZdFSCuN55prHJzHXC7qJHBKuBt3pQb++aUIm7ouyXPEa+81zn3RMOFTNKx90ILpQqzDqolWOB2U11PfLwf9AIBEfuJy7pzVc6/cmxeFmm1SYUyTXeJgEd2Q+6l4ZoaN8w6DItNwZAjgq0om+YMZHNK46HUiXRO+Tv3gAeefM811SpDxuOMDmbXy6KHSk655orBCVxDy0W1AUyJqOymN2xJjhEHTglonxMeQ8lXCpoZHuSjU35ibZjWVCUBbsmv0zzz5Lm1LySBy+iiVa9hc5xfxTaTCTc24kHwScNAJhd4eZQnPjOfcpheYF7TpZR950mCD/nVNGBie6sC21zy0QaVLePoozqkR0RcLiIM++FluDS0ZS3sLXtJ4W9+aHUqiAdITKtfeBvxJ7oQ6lYbsDTzt5fwmjF1sEpIVuJ5hcobnGVyt40LZGCUFIlhXALN04FNj7J0GNLoBQiUDyTQnDnksEUG/FK2nM8tU+pSnlJsmgQeR0SgaOgDxSEc080/fL2EjRf08FjA4lFpCbTlf+UjdUUUIE8ZCDYeh2Epy5wygGe4T9E5rhMjz68NUTCOie+e8HJMdGfPhCm3s1hXvDhEDqLHMJ1KBfp42lCYy/vqkqEt848JSNXoIevUExneU92KLhEDK0aDuUN75Tt/s9THvx8luAHIK+/XqhMJiL+7GUyd4mLZ+nqh79uv0TKILsOaoyzXTa9lGLvRPFXU8v8JuIAtFuhyg+mXviml0D18fLNPaNZt4+yo7rnPyWXZmMqMvmkXFy5Vsx//Z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33807" name="AutoShape 15" descr="data:image/jpeg;base64,/9j/4AAQSkZJRgABAQAAAQABAAD/2wCEAAkGBhQSERUUExQVFRQVFxcXGBgYGBwXGhoYGBUXFxgVFxoaHCYfFxokGRQXHy8gIycpLCwsFR4xNTAqNSYrLCkBCQoKDgwOGg8PGikkHyQsKSwpLCwpKSwsLCwpLCkpKSkpKSksKSwsKSwpLCkpKSwpKSksLCwsKSkpLCwsKSksKf/AABEIAP8AxQMBIgACEQEDEQH/xAAcAAABBQEBAQAAAAAAAAAAAAADAQIEBQYABwj/xAA/EAABAwIDBQYEBQMBCAMAAAABAAIRAyEEMUEFElFhcSKBkaGx8AYTwdEUIzJS4QdC8WIkcoKDkqKywhVD0v/EABkBAAMBAQEAAAAAAAAAAAAAAAECAwAEBf/EACcRAAICAgICAgMAAgMAAAAAAAABAhEDIRIxE1EEQSIyYRSRBUKB/9oADAMBAAIRAxEAPwCM2mijCzpnqpbcKBndGbwC8lNBI7MHAtn4LvkbslSxZMdSBN0bMR6T3Z5jgj06RPL3xRxRGgEJzAO9I3ZqHU8PukRc81PpuCiNhvNEY89FlGnYKstGWElMdiuXvmhMI3UoPv8AlVUmtk/GhoYXXJQ6jINlKaEjaeuv3TTyXEMY0yKykTPsqRRw5UujQAEwjClC5pZHVUPxXZGbSKK1smBARfRPbCnGdaQJIZ8uP4SxCOIXFg6KkZJuq2SakRC26U0xGaP8oalDe1V/bsRKugLncEEhSixN3AnjBG5URt1FYxE3E5lNWhGnolOVoHuLlI3Vy6bIGLFLiuDIUzcC4Ul5TR69kMuRMPRJuFPp4UHMKSKAsjYCuNIjRNjx8lbvww4SEgw4HAIXRivpsyJUqlRi57kTdE5p28OK3IIJ0myKKcdyY48E44kAe/NByZqGEEojXAa5d6jiqeKeHcFRUIyYcSdDZEGIMc1GognRHYyZRSTMGbUmdEcQOfS6iml3qXhqYmwuknCKdmscGk5BKWHw4KZTpoNbGBtgJ6Zd6MXWkhHsjxyunCmUgeTy6IpxEcydPuju+hfoYaHEkrhQA0RAScrDzlEDQNO/VM5NCcSM6mkhHe3guFNPHISlAD8tIpYYuVeZPijDivKOwSkZSRQ3guWqPREa6EQYqEnyyhmnKyCFGJ4lFptB1UcYQ2spFOg4BKzD91oiRPNEcxsWAKb+EceCMzA8XeSUa0R6pteJ0CgVQQrephxkPFV226vyqYy3nSG9NT3IrXZrI34pjbOMngBPij0totJADXEGRoI88uaomN8bn6mVYVxGHc79O7h6jrfuNJ0eZUPLbKcC1w2Pp1RNOo14EXblfLRS7lZr4E2EWU3Pc4kw0BsQAIMkLY08MYyVITttCTjRGCeN46wpLcJy99yLTpAXKo3YgFlMgZpopnh5qZujUJ4YBoEXNIWiMGjQHwUhtKM4RGOKK02y8Vz5M0npIHASjSJSvowjNKeCjHI/sHBEJzU0BS300goDrzVFOhHAj7i5TLcEqfzfwXxf0wTWjinCmq8YhL85Fs6S1ZHFFp0wVSNxXaI1ABPfkpDa5QMXDUVrVV0cadVNpYkFLSA7JG4ErWBcyjKc2jzR42C6EEBZH4gxRq4iNG9kfU+MrXYwinSe/wDa0+OiwGBdvVCTkNVDN+Corj2S8VThzQNQQfBTNo1A3D1JMA7tOeG8Wj03lAZUmrfK48RCD/UDF/Jw1MavxBPdTY6e6ajVzY1cki32WfwDS+XVqNc7fqVGggySQ1vInIzM8QBOi0nxNiHU8K8sJa5xYwOGbd+o1pI57pPksp/S3FsqOqumapYyTwbvGWAaAHcI4x3Kx/qZtJ9OhTDcjUBmf7miWtjW5Lv+WulaYJK5Uiw+BazzhjvuLoe9oJMkgFX0wFkv6f47sfLnswS2c5sYmM4lbAtTKarZKcGmI2qNU5r7pPlogppW0xRzaoTt9IGIgaUG19C0NlLvom6SOCG4JFJNmaY3eJTt+Em6uNLmmbFoUO5rkw7vPuCVRd+xuJ5YKhnP3wRmVc7qndijxXYnawptk5mw8CZ9F6j0A7Y22N6vUk/qynrYdLq+di157gKsVGHgYWoGOJ5JAovBiQc0ehieCohih0R8Nip1UpLehzU4fF207lOZjeKy2GxM6ofxD8Q/hKBfILz2WA8TrzAF/wDKEZSujcUxv9RvjSnSp/Ipw6o6C7g0C4B4uPD7ryqpjqlQyXHvPoNFBr4p1V7nuJNySTz1PNMOL0b4rrWL/Yy0arY2OqUiDO+0EOcycwCCY4ZLd7V2pTruw9VnapbhaCdHudvPa4aH9A7hxC8v2VjXDMyPPrz9VoNi4r5eJFMmaVY9kaBzhbzG7PAt4Bcs4fk7G3R67sNzTRhjWtIMktaBNtYFzbzWe/qmyKNEj9Qc8xyDWg+qnfBeKLagpv1FjxjQ8HC1uYUL+obzVa8tu2l2Dr+uAXD/AI4b4KMFqzJ1IN8AbKeXCq4QxrWlsN3ZLmXFyZAlbhx8UHY1ENw9IC0MaPt6qUR0SuVCyk5MCykjMYeCUOK4OdxSOSBQ+T0TW1DdOa2dfBPa0BStWGgL5Oa5pjRHkJCFuddGoAGTonfICLvAZoD9oMH9wRU2zNIM3Dhcojtu0xaSuVeLBSPCHYgqFtaqd1t9T9FLGAfvQYB6jxHcEDbeFc1rSV6UpQ9kUmV+FN+8LRfOhZmgVom4VxaCGzYazoozaoZEtr0SnXIUGXAjsnX35KVSpvP9viFy5JX0y0aLfD5T05dy88+N9sGrXLQeyzsjhbPxd5ALa13Pp0HvggNaSfC3mvK8S6XE+59+q6/i/ltmpXoYAYjiU6mwmzblEpUbCM3SB6D7rX//ABjGilSa3Jpc46knIkq+XOsYyRTYLYlRwBY47wvA4cW8xnBU35ri2HiKlJ29IEGcyY0sA62cK42JLagGXA8DoQjfGOCLKjMSBDH7lOoODwHwejm/+JHBcSzOcqf/AIMkaDA/EJa7eA7R3Hs4B0QSeUSOsJMfiN7BV7nKlJ/5gcTzuFndlVrATO5vtHRsPb/2uPgrvEPAwtdpiXsDW83EkjpkT3KG41F+wVbPQ9i7UZ8ikDbsNv0EKzp4phycPFeZbD2s8UmN1a0CD4WP0VzQ2rOat44zVpkmnF7N0HDqkcOSx9HahIs6OU3CKzar/wBx8VPwv2Y1zanJNfiQFjq23i2ziVFrbWnMlKvjK9sPI19fbbG6+Crq3xLnELD4ra53s4HBCwmNdzM+XNNHHG6M7o1lTbBdm4lC/FyVnztVozRH4sC5XSoqhNly7E81yz1ban7brkbxgqRhaeOIOZCkY/aZqtDSMgL++KF+BmFKZs0RMHuU5Sx3Yq5FTRYXOA4rZYHaDAGsjIQI9dFR09nftB7x9lKZsl4gi/cfcKeaUJ9spFNGto4hkQCJFs72sfREDuVlm6OGeyd0EzlCnbOp1xJN5568bry54YvZdBviiv8A7FW5hvm9oXjlV3n9V6x8Uh/4KrvNizb/APMavKXt/T3L2/8AjoqOMWRZbHo7xcf2adTH3WqdUAqbxMDdHoAqf4Wwc06zuLo/6QT/AOytcZhyS0fubI6tifVS+RJSyOIy1sIXAneGRNsx6rU1d2vhi1+6Q9oETFwQf1f2wWg5qi2aOzBHJW+x6+6TT0JkDn7t4Lhcqeh0iXsv4awwFg09Hu3hbd/VPaEGMtQrzA7Fw5Ia+iHtJtvEmCJznUSdNVEwzCKotnY25QVd4SkDUPTzv9Al5tvbA1RncRsL5WIeykxxpt3XANk2ImJ8RdWez9iVoEsflrA9QrvYrvzMRP76fgKLM/NWVWr1VlJxWic58ijpbHrftpjq4GD3NVftuiMOzeqGlJyaGkzcAnTK/BaluKhecfGe1nV6u64BjWWAjtHmT9EIq3bEM47GTUc4QQDbpOnDorSltcbsFoOlgAY6xdVv4LgY801lETAzVpZI/QbYDG1ZdYW5+Polo7RcwWmDnfMdFK/C5STHDJOdhmG0fyl8ifSMVdbGEkwDrn6ptbGlwAI5TESrQtaMgAklqdZl6F2Vm+/hNtVytTiBoAAuReVegbKqlTPEjgpdNxac/qlZhjM/RHdQdF2kDopSdoeKJeFqgjOVOoPb38MlTUCQlfUJyK5XFWUTND+KIP6QR4+mSk0nznAHK2qzFPFuZxU6ht2P1AH1VIQx/aM+X0G+MoGArXdcNGc//Ywrx55l3L+V7fhNv0iLgjzzzsvPvjH4SYxxxFCq11N9S9OIcybwNHNty0Xr/HlCKpE7f/YBsbFfLwnZI3/mv3gRk0gEHnMHwUlgcKRqfqdLY5Zi3K+WSBSwG6xoP6nhtuAIkDw9VKr1tylu6kSfG3n5Arlm056+2OOwW22C7zugz0BFvBTsLtmnUIAqN3hkZCzGMp/kM6OP/e37Ksr4cAtIyJ+idfGhPfRlJo9t2RthrgBUzGR+61GDc2d4GQV847IrPbUIDnDdBIudF9DbKwjKlGnU3Y3mgkgkSYvkYXNl+LxdJmlkol7KBFfEzkXU3NjgaQHjLSp5KzfwhjX1Pnlx3t2puDTstLwOuvir0vTShpEW9hCAqjbvw4zEUzAAeLg/QwrLfXbxUHroZM8zxnw5UpPDY3jAmBYEjipOI+E6zGhxFzpAP8rfPcDneO9LUhw4/Rc8nIrpnkGOpFjiC2ITaeEcZMTzjp771ttofDO84kgaR0z11+6sdlbADQZy099yV5qVJbG4o81xNJ7TcQo/yHGCBZep434TZUNjHLl9SiO+DaRaA0QOKtHJL6QrUTyKoHBcvUq/9OabjM+C5WWRehNezGuAeZDxvAagieHen0sQyc3TrJ+kKswuNDi0EATfsybC+Wh6aJm0nn9U3Bg8DwIW3dFeKLR1GmXZkToII9Ej9ngzuuuJsbT35BVGFqGznZE2HGOJ4K0p4lpI7AdzE+V0r09h4+hKmFe0fptwkeXFRqtQHvRMfhA4h7SQBIO9oI4630zULEY1u8Q1l85N5vcxIBtFuaPHl0ah+6gbVZNOOY9ExmI38jDhnq0yLAHQxFjrqm4mt2e1aDdUipRdCvoHicfvOBiHExGm8RE9NfJRMc62c5meOk/+XkhUK+84ugWMN6nXqnY76geAhdKiouhGP2gz8to4UvPfKqMT+kchP/cVbbWP5buTAPF0/VU5dLiOLfWSr4urAFwzfzZ/c36XXobcdVp06IDnN/KbkSIPa042WK+HMGKtRhcJDA4nu4xzK1213mKfMO8nH/8AS5vlT/JJDx9knZu1n06Jcx5aTWeCRmbOdfpJ8QpmH+N67c3B3ULOUKv5L+VYH/qYUIu+yhOTsKimtm2w/wAfvntU2kcrfVWtD4ypOHaBb1v6LzhnRSGVOa53OSD40elU9uUnZPb6KXTxQdlB5heVDECeakYfaxp5OI74R8j+0L4/6eojEaLmV4yWBw/xc9okw4c81Y4f40Zk5pHQ/QoaFcJGvFXuT2Ywj0VBQ+I6Tv7o6yFJbtFhFnt/6grRhF9EpNrsu27S5hcqQ1wdVyt4kS5njDCPmMsS7MR0gGde1Pgrh2zXPBDjui0TM56+PkoFLECiIneeRDjbh+kHgIiyMzaROZ6Du+yXLyf6npQXssHbIhoG80wI4IFWk9kCD9+N0YY3h76KRhXk/wBroym/iD3rj5SX7DtL6BU6Ej8x8cm6cM+pyQ/wVGZJe7rGWuQvr5LsZg3sJ3QSOBz6eqq3Y0AwbEAdfYVoJvcWI/6S6mxqJ3txzmzoe1rpEIW1NkRSG6/e3CJGsRE80lGu9xG4CcojmfX+FcYXYtZwmBfidOPqmeSUHtgcUzJ4JsR3kpaglzR/qCtsV8MVqcndkAAW7yfDJVnyiKgBERJ8iunnGTtMlVFq/ZzX7rXfpcBvdJ+wVVtjYDcOGODiSXuZf9o/Scs4zWm3e00cA30CZtnBCtSDdZJHJ1yD0vHeo4c7i6b0Zx9FH8K4ZwqOO6dztDei2UxPUBaHaGHNQUw3OX/+p+qZ8PD/AGYA5y4xwzCl0MWGMY43ue+wkd8BTzzbyaHxogbNwYFWtRe60U3S3lGXj6q6dsrDRr3u9I7j3qlpYpoxTnbsNNEEt47rv4V1Tx9IwHMHrH+M4Uszdp/weCEGzqJAzjjPPPko79hNkxVvwI78xbL0U/8AAh0mm8HIwNRxAHuyqHVnNeQbGOPCBl3Bc8XK9MpSG1vhokndcPdo8VX4jY9Zl3NJHK6tH4wgZn+0cMzz5CFaYHaBOcOGoJ0ufBVWWUf2EcEYpzyLJhxB0Wi+INmNIFSmOIcOAF94+KpjsqpF2HwK6ozi1ZGSkhtDaLxqnP2i5RfkkGDY+CFuwYTqMbsHL2SXbSqfuPilUNwPABcrKgWiJWfvGPFTsJTmN7KIEmLencqzDuE++OqmYjHQ0DNxy5Af3DhqqSi/1RUmN2uQd2kS0/uHu6fW2/UpkBxN8nzeYgxFlnn1CDv71wcsxA0N0bY+LpO+Y2r2XOPZd/aP9P8Apvr6I/48aurNzNfsj4p3zDrkWJGRvmp1dlKo4FwBDbzHvgFgNj1dwEk3J79I6ZhaffO4G6m5vxXF8jAoT/HQ0XZeM2uAYYA1otAHL34o7NpON5N/Y981TYXCgCS7w+yMcYG2A8frK4JQTeixpMHiHE5Z3vyNz6KViNlYepBeAXAkTlprxGayztqEC5sOMeV0lDa29kT/AB14pYxyR2gNJmlxPw+xxlpg8Og9+CpsdsuowCWkXMcO5T8FtkA7tgba35a2BVpRxjXNLDB0m1x1jnwR5NCOBjsGN0Ef6p8XEx4yoW0qn5bf9/1afsrXamF+TUi4BuJ6hUO1qv5YOm+PRy6cX5zTFrigOGf+cOdN/kCVMYwOFzEAmffMqrw7x8ymcpDgO8AfVTMLiCRodT4LpyR0maL2ywwG0nNOYtnnpMcp5q3xb21acjd+aBIMC/Kc1lfndoj16fZTcJtMhwuAdZ4DTmueeJt2hrRHdtAQJ0z8Iy6O9FOweMEDhfvyn7D/AHSg7c2Q6q01KUuPARxJg6k92iq3Yk02QRBDQL+neRKqoRyR136N0W9XHbo3icuse81Ho7YqOYXid0EDOJM7uecToOaoMTiC5kE3cR3x/lBxFdzntZvEtaGwNBAgwMgV0Q+Kq2I5msfifmgsd8vfDZnIz+2+Zsc7WVJiCQ4g25HNOwrwJABAeHCOjTHfMeAQabrARllr/wAIOcckI41G6EybOYO9ckDzoEqeiRWYerJ8/Bd+IDw54sQBPTgCoOGrkFPNEE2MA3I+y7+CTHTB1q4NvRDpt3iNLq4pNa1hEfqtz7yqarTcxx9hPCSekZ9lpgRNUZ6Z38FqHPAhZDZLiXkk6Srd2LIMzkPpYc1w/IxuUkikGW9THQLe+SY2uXdOJ4/VUP4w+OvAcEjcXHoFL/HG5UXj61+f15fdArYo/wBhE5G1xxkqufiTE+lx3oTq9p1PD7J44Q8jSYKqTG8AS2TIOYjjwV/s7HgEEWysb6CB3SsDs7GkHMi8Geef37lfYba+5Dd3jfTgPOPFcnyPju9DxkjX7dwoq0g8Wc0TYZ5W4LB7aqflE/6h9futrszGfMY4Tm05cuCwu2Z+U/k76qXw0+dP6J5OiHg628+np2vVT8FjAOeY+yosDiO23keiXD4yPovWyYeRKMi2xWKAqHoJ+vkj0sTLbx9+qoK1ftFyJRxN8wg8Gg2a7B7Z3AASTxI45X7oRtrYZmKpFzYD2jxGpWPGP3YzzuJzVrsTapa79QAyIOovmT1hcs/jOD8keyqlaoDRwG6d4Xt4JTh2k9pv8/ZTMRQDXQD2SARkbEeqE5hHv3yT+RvZNoSnW3N0NAPakkibCNfFM8l1Rwv7sg1K3v6LdiNhgOUpFGq4qIzuuTcGLZQTEeCdTqXTHPy5FMXqUAs9/ebEotZwIDTwVXRrQpFWqDqouFMdOxabtypYyMkTFYnL3dRnCL802s+U3G3YA5qadycDNpUT5qeyqi4mssDiYAHkPupWHcHcB3Se9U9MEkBWWHECBry+sqE4pIZMsqGFYNI98CpFfHNpjdbdxDo1Okf+WfJR8Jh2iQbz70PmLqxBpsFmtyi97ECY8AuCbV7tl0mWuwceLB4IIAEZREAk9+iofifDFhrM4w5vMEiPfJX9DEh1nQRx16+JVb8XtPZcDIjdnPIzB5qGCSWXqrFntGKwbofcaG3cYQH03NAJyNvJSnM7YPQd9/sjbQZLOhHovb501/SILD7MLv1GJFoRXbIP9pvzR8O6QApLHFpzz9+qhLJJMokipwoAfDzuwLEj7eKVuLa1zi0ZkwTw93UnaVIOZvat9wq5tEy0cSPNWi1JWxHpmnwruw0m1h4ap4eDpb3P0QSzgdfT/PkmjFcRb39l5zVvQ9j6lO9+qFUp2AHAT1RPxGpOaj1cReAmimI6Avqc1yE9yVXoWimmyTRKxs+/fFc5d5MamlEBXQsMcXdnwRJloQzlCe02CDNYEJWORqLM+Caaco2ah4ejU8Rf377lEc6F1N90rjYU6LnD4+NRI0UylVm+QvfzjzVJTLnG2Q14Kdhx2rzleeXVcs8aLxkX+GxIAHaHs5eiftbF/kFok3vwEa9bjxVb8qmJndAz7Xp74JtZ27S7N2u8t3Pu5rjWJckwyeiuxH9vUfWfNSqlKWx3++Si1xIb1UuTr/C65dI5xtBkc4Rnu99PQLqXn79bpwFiPZUZPYyB/ItCG2gGm0/QKU10DiZ99yEXxPPL33+SKbMMOI4lc9wAgePdZD3fqlY4TE6x901GEe0m54cUCo+T0Clh3U8B04BRhT48k0RWID7+i5cWcDC5EZdFSCuN55prHJzHXC7qJHBKuBt3pQb++aUIm7ouyXPEa+81zn3RMOFTNKx90ILpQqzDqolWOB2U11PfLwf9AIBEfuJy7pzVc6/cmxeFmm1SYUyTXeJgEd2Q+6l4ZoaN8w6DItNwZAjgq0om+YMZHNK46HUiXRO+Tv3gAeefM811SpDxuOMDmbXy6KHSk655orBCVxDy0W1AUyJqOymN2xJjhEHTglonxMeQ8lXCpoZHuSjU35ibZjWVCUBbsmv0zzz5Lm1LySBy+iiVa9hc5xfxTaTCTc24kHwScNAJhd4eZQnPjOfcpheYF7TpZR950mCD/nVNGBie6sC21zy0QaVLePoozqkR0RcLiIM++FluDS0ZS3sLXtJ4W9+aHUqiAdITKtfeBvxJ7oQ6lYbsDTzt5fwmjF1sEpIVuJ5hcobnGVyt40LZGCUFIlhXALN04FNj7J0GNLoBQiUDyTQnDnksEUG/FK2nM8tU+pSnlJsmgQeR0SgaOgDxSEc080/fL2EjRf08FjA4lFpCbTlf+UjdUUUIE8ZCDYeh2Epy5wygGe4T9E5rhMjz68NUTCOie+e8HJMdGfPhCm3s1hXvDhEDqLHMJ1KBfp42lCYy/vqkqEt848JSNXoIevUExneU92KLhEDK0aDuUN75Tt/s9THvx8luAHIK+/XqhMJiL+7GUyd4mLZ+nqh79uv0TKILsOaoyzXTa9lGLvRPFXU8v8JuIAtFuhyg+mXviml0D18fLNPaNZt4+yo7rnPyWXZmMqMvmkXFy5Vsx//Z"/>
          <p:cNvSpPr>
            <a:spLocks noChangeAspect="1" noChangeArrowheads="1"/>
          </p:cNvSpPr>
          <p:nvPr/>
        </p:nvSpPr>
        <p:spPr bwMode="auto">
          <a:xfrm>
            <a:off x="5618163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33808" name="AutoShape 25" descr="data:image/jpeg;base64,/9j/4AAQSkZJRgABAQAAAQABAAD/2wCEAAkGBhQQERUUExQQFRUSEhcVFBcUFQ8UFRgXFxUVFRcVFRQXHCYeFxkjGhQVHy8gIycpLCwsFR4xNTAqNSYrLCkBCQoKDgwOGg8PGiwkHyQyLS0sKiwsLCwsLCosLCwsLCosLC8pLCwpLCwpLCwsKSwsLCwpKSwsLCkpLCwsKSwsLP/AABEIANgA6QMBIgACEQEDEQH/xAAcAAABBQEBAQAAAAAAAAAAAAAAAQIEBQYHAwj/xAA6EAABAwIEAwYEBQMDBQAAAAABAAIRAwQFEiExBkFREyJhcYGRobHB8AcyQlLRFCPxFWLhM3KCksL/xAAbAQEAAgMBAQAAAAAAAAAAAAAAAwUBAgQGB//EAC4RAAICAQQABgEDAwUAAAAAAAABAgMRBBIhMQUTIkFRYdGB8PEycaEUI0Kxwf/aAAwDAQACEQMRAD8AwCEIVIfUQQhCAEIQgBCCvVjO6SsN4MpZPJCUNSEIYBCELIBCELABCELIBCEIAQhCAEIXvStHOBIBIAkwNh4rVtLsylk8EJSNEiyYYIQhZAIQhACEIQCIRKJQ1BCJRKAE6m2SAOZTZUixHenosSeFkyuxbi3gyNk+g3uHyK0GA4T2zSCNtlHxLCjR8vlK4f8AUxcvL90TJx3tZ5KSlTmEXNuQfJXGAYaalQaaNKu8U4azGYiQsT1cK7NrNJTjF7GYQhIrW+wwsJB5KFStydPFdkbIyWUNnwBt4YHdZj0K8mNlbO2wZlag2loHiYPjvCyNOiRUynTvQfeFBTqFZuXujWMk3j4PJ1NMWmPDb+Wsk/BUuIWXZvc3m0wfNb13wm8JmzSf9JDQiEuUroNMCK0wvAn1hmG0xJ6plhglSsRlEg8+Q81vbag2hSa39o9zzKrtXq/LW2HZpOez+5hLrCnU3hhGp2hSqtF1Kk2JBcxwqeRcYnzGi2jMONV4cAPOBInxVBd2rs75B7hIcPLQrmhrPMwn7dm0L4t49zHvKapdzax1iYTaFqSdNVbqaxkkccs8nMgLzV9iWCmnSDvKfb+VQla1WKxZRrLHaBCJRKlNQQiUSgEQkTgEMICEitrOyzjZJUwszA3UPnRzhkrr+yuoskqwwmjmfl6kJ3+lOY3MdpA91MwWjFSegUVtqcW0Sxh6MmtwWh2e3M/wn4nZio546Be1ncAtafEj5JS7M5xO3Neacpb3IqXKSscv32QeGrHKSB+5bO8s2ho05BZ/hy4psa5xI1fpK9MV4lp547RgjqQFBerLbuEcmpjZdf6U+CDjWEDKXRvKx1K2APktJieMGsMralOOgcJPqqK2FOm6auv+0GfcDdW2l3xg1Lv4LXTucYYn2FriPZGRqeS87i2Fd4c0d4vDj466ryvbymXyxug8IWl4UbTqOBiI8pU9svJj5uOTeyahHfgvbG3hkHfTVYzinBS2o54mHan2XVaOHiPBVWP4U0tM7ZVQ6XXbLc/JS6bXJW/3OO07eZI5CfMdfRaXC8CY9gzj1Cpri0dSqGAYDjBIMQeRWjZVFNgkZWxMgyNuhXotTZJxWx9l7Y3jgsLem2kO61oA0H3zTb9oqAA6ECQdYWbqE13tDahIB5B8j0iNvFRMQ4iqtqENfoDA0aRA5eK5o6ScpcPn9SDy8POeTofD19lo5nEZnfl8gdN14YWO17R5/XVd7LJt4qfTptnKSRJMa/wr3h7jOgW5H915MzEAn6FcduktgpTjHOX7HLfp51bpJcv4+CxveF2vpOaAJ3GnNZGphTrd2o3IC6C3HaYeNRDh1Cj49ZCsaZZEZwSfKVDp9VZW9tnTIaNTZCW2xcP3Ki7w7PQI6j4wucXVEtMHcFdpxCgKdINHLdcn4paBWMcwCfAqy8Jvc217HVpbvMi2U6EiFfnTkVCRCDIik2fMFRcy9rarlMlYksozXLEkX2DWzg7XZWV1bHOA0FVuHY2AIiPL/C0uD3Laj26SdztOipdRKcJOTRi2co+osHYYG0pIB2dr1EH6J17grAS8bkAyOekgq4r0g+nEAqvtgYLCD3dB5bj0/hUkbZPnJUwuk/Vn+CJZUpIJ2Gqe8khzWCdSSfIbKS6xLWkA9CfLXT4qysLMCntvPxSdqXqFt6XqOfYhSfSkj8uhjnry++qyt3VObzXUeIrENpP8j/lcxu6Ur0Hh1ysjkuKLfOpyiIKh6lPN07qvKUkq22o03MlNvOuvrotPgHFzaZbTbSYC6AXTz66j6rHZkofCgu00LY7ZI1k1NYkd+w3EgxmpknX78FCxjE2u3j30XP8ABcYq3AyNJzAayfT2V5RwStVeKZMEauc6Q0Dw6ryctDGmxucsMrf9HXXN2Sl9kHF6gqVN+6BsNpUbGsfDWtYIIDQDm8FJ4qZQsRkzmrWcJyiGtHi7nCwVa4LySdSVdaSiN0Yz/wCK6+ywrnCUU117E+7xuo/QHK39rAGD2G/qq9NzIzK4jCMFiKN2x76hO52TUmZGZbYDlnsuLNz3NmSYW+4MrOdRGck5Sd/NYThe4/uFh2c0n1AW/wAGinRjqZPz+q8/4n04Y+MGmr2urCXJa4tU/tPd+0E/Bcxr25e1z3bkrpd33rd4PNse6wt+Ay2B5kE/wuXw2W1NLvODTwxqOV9mPKRJmRmXqibIqEmZGZDGREJJRKyaZPVtYjZaXgi4e+6aNYAJMT05+GqysrR8C37aVxL3ESIGgj1nYLk1kc0TwucGZSbi0vhnUxSMxOvLn8Ef02WZEH3Hp4Lzwd5cSSZ7xgzPtHIKyu3aQvEtuMtpQTlKM9pV1KkSp+HOlgVXUbJ6aRP1Vth7Q2m0ArNqW0zfhV/ZVcSMz03tGhLSAuVXtPL7Lo3FVchjiObwPQnVYLF6ocC70+CvfCk4x+mX3hycaX8FAUJJRK9GYyKhJKJQZJFnevovD2OII+9Vobn8Rbp7Ms02mILmt73xMLLSiVDZp6rGnOKbRrJRl2j0r13PcXOJc5xkkkkn1TEkolTJYNsioSShBkVCSUSgyT8GqZas9Gn+Pqtxh2J9zXYLntrWyulX1nioMNB/MYVdrKPM5wdUK4WV4zybLFsVIY1u0tBd68llsXq52kcogK1xUZwXDr/wFSVPFcGlrjFJo30lUYxM25sFIve9b3io8q/i8rJySW14FQklErJrkSUSkQtiPIspWVC0yNwmolMDdg6vwDivaNAkHK0AydQdeS1OINIEjn81yPgbGhb1+8BldoSeQ6jwmD6LrXbB7Y8NOi8X4lQ6dRlLhldrINWqxLh/tlbVrDKGzrH12TrjEOzgDcfUKGx0VPAneJjoV74rhxPeG+mnh4KDEU0pEmyCklLp/wDZAxFpqUiNyT8dFg6rNCCuiWD8zI/aQVieKKPZ1ngDTcffmrbQTxN1lro57ZSrZlX7nzSSgnTySSvSogbFlEpEIYyLKJSIQZFlEpEIMiylYJKapGHU81Vg6mFiXCbNovMkjxcISLQXWD6ggbBVF/SDDl5jdQ13Rn0dFlGxOWeCMBKu8Mw7RrjvM/FVllSl61TKBDWxzH1hQ6mzb6US6aKS3M9q9WBl6gSq6uZCmVqZA19VW1zzXFUkdtSRU4huFEXtcVdV4K3gsIp7ZZmxZRKRC3I8jZRKbKJW2CLI6USmyiUwMj2vjUbrqPDOJPjs3OnIxrmnqDoR7/NcrlarhPGgBkfMgQDzynSCDuNVW+I0eZV10bxxOLg/0OhvH6o1A7w8+f31UqjWlo6clAsa06FwLgI0/U0fqj1S29fLULP0nVv8LycoZyvg5JQzlfB71LfKRUG2zx/9LH8Y2R7QP3BEfNbyg+d1TY5hsAtGoPeb4Fu48oKm0l+y1ZJNJfst5/aOUXVAAT4qLKnYvSynwkhV8r2lfMcnXqMKzCHSiU2USpMEGR0olNlEpgZHSiU2USmBkdKsOH6ea4p+Bk+gJVbKvuGbeM1Q9MrfqoNQ9tbJK1ukkbO0tQ6XHYLGY7hZFUu17xW2w58sAUHGKEuAjlKoNPc67WdkGpTcJGWwi3zVT981v7fDQaYd0HwBVNgWGy4n7gLQtug0FvRs/wALTW3OcsR9jTUyccQh7FJjdIMZGmY6nwHJZm7fp6K2xq5zjN/uj2VFcukLu0sGorJYU5hVl9lTWGq85T67hK8pV1FcFJJ8jpRKbKJWcGuRsolNlErYgyOlEpsolBkdKdSrFpBGhC85RKYMqTXJsOHeJmsLi6SXMy+IgzHiDp7LW0L4Pa17TIkeYIj4bLkbXwZC0nC2NVGuLB3sxG/nB+CptZoE07IHXGyNr5Xq/wAP8HWg3SQdDqPI6gpmJD+3mG7dR5bEe3yXlZksAY6Y1yHw6KSNWwei8k/TLJVP0yT/AHg5rxVYg5SAIM+8A/fksu2ziZXQuIsNOXTaZHmshVt/DVet0V+a0snoq64WwUu2ULtDCSV7XzYf5hR5VxF5WSpmtsnEdKJTZRKyaZHSiUU25iB1XvRsHudGU+Kw2l2bxjKXSEtrY1HBo3K2VG17NjGdBr5rywjDG0+9GsKxpUjUdoqbU6je8LpFlCryk89kuwrBg9Fcf6X2jZMaj/AVDXs3U9fJWVtibsoif5VPbFv1QZzzUn6oMs7azbSYWDdwJ9As/it32edx2n/gBWIe81A8/wDbHgdFUcaW/ZtbmI7ziY+axpo5tSk85NtNH/dxJ5bMveX8gaQqqrVK9K90DJ5DYdVAqVSV6qqvC6JNXqcvbF8AXIlNlErpKzI6USmyiUGRsolNQtiLcOlEpqEG4dKJTUINw6Vp/wAPqTXXLswDi2kXNB6hzdY5kCT6LLKVhWJOt6rKrDDmH4EQR7FQait2VShHtozGWGd2t3tqtIJBIEkbOAPOPqmWrwHGm46g6E7kR81z214qd/VU7gaN0DmjbIdHCPcx1AXQL6wznM2Q4RlMHXpK8TqNM6GlPp/4ZJbR5TSk+JLK+mV2Lsc0EESD9ysfct/UW7GCfquiUnCowh8SJDh0Kz1lbteKrBqCJHkR9Cp9LfsTyujp017gmmujn+K2c7ctvFUpELW3tqWktO4VNf4cSMwG269RRcsJM6dXTvXmR7KqUSmgLaYL+H9Q1KL6mXsoz1ZIkEGQyOc6fFT36iuhZm8FSn7lVwzhZfULnNdDW6EgxPgtdaYM55ECB1Whp2bRoIj6Kc2s1rYC8tqfEJWSzFHdHUuqGyCM9c2AaIG+wVrhGGBrZPmipSBId6r1F8BouKyyUo4RHZZOccIh4wzuu8iq3Czmc1vIalWWIVBUbp6qrbW7IwNzup6suvb7k9UXKGPcn4nehrT4Ln/FF++s+XuMAR6LQY5iQnKOWrvNYW/uy9x15q48N02PVg3s20U4a5Z4OfJSSmoV8VW4dKJTUINw6USmoQbhkolNlErbBBuHyklNlEpgbh0olNlEoNw+UkpsolBuPejcluxMdJXWeDuJTc2257WiMr+pH6XeoEeYXH5VjgONvtKzarNY0c3k5p3afvQgKv1+jWprwv6lyvx+purXhJ9HR24y5r3H9wg+iscHtCxhf1g+kLwwatQuiXUiHBwD8p/M2dHNI8D81rraza5uWNhELyepuVfp24+Ts1GojFcL+DB4tYioQ5vIkHy8fvmktcHkOIEtHxHMeh+a21fCWtnTfdeVrYihTd/vM6+iLXejEQtanHETFcG8FtNWpWqNkM0pTtmk96PABa0WT9idApNrctY09IKinGBmGh3C0uvuvscn+n0RN2SnJxjweN9WyCBvGqp3XZPMq0xCzdWLizYlR7Hhl7j3jA5wpK5VxjmT5O2mdUIZm+SwrUopMPVoUGlhr3mQNOquLtjJEkZGAAeQ0Xrh92KmrR3W6BcqtlGOUji82UYZRQYlS/pmy8iTsPqsq/EwC55O2uqncdYmDWyl2jPzGdJ/b6LnuIXxe4gE5J7o1jzhei8P0jsgpS9yyWojp6U5cyke+JYn2hOWYO5O5VfKbKJXoYwUVhFNZdKyW6Q6USmyiVtg03D5SSmyiUG4fKJTJRKDcJKJTULYhyOlEpqEGR0olNQgyOlEpqEGR0olNQgybv8ADG7bTrEnmI+IXY7SlrI56r5twvE329QPYdjqDsR0K7c7jy3pAuc6GkHJzzeUem68d45o7JWqcFnd/wCE1id0FsXK4ZrroA6jXqqPE6giCvDh7F/6lpeJAnYpmKd5xVDCpws2y9jFNDrs2S9jzsqQe8gEREQvDFqLaQB6vheNjXy1RHjr6J90e0flcf8Ap6+8fwu3a1PvgstrjZnPGC2s68NBAT7i9MaAj5qvtLoN09lJva4FIvXM4evo5HX6+ior27qzomGzt/K8cf4kZh1IU2Qaz9ujG83u+gTqWLZbd1fRrdYceg0kDmuUY7jbrmoTrlnTqfFyu9FonqJ4n/THtfZ03yUViXS6Xy/v6G4xinbO0Jygnfck7uKr5TUL10IKC2orrLpWSc5dsdKJTULYjyOlEpqEGR0olNQgyOlEpqEG4SUSklErYiyLKJSSiUGRZRKSUSgyLKJSSiUGRUJJRKGciyn1a5cZJJXnKJWMDc8YOr/hBiIdTrU3PbmYWlrZ72WDJjmAdFrMRtQWl0kCJlfP9Gu5hDmuc0jYtJBHkQtFhvHdy1vZVKjqlI6EO1cPEO39CvOa3wic7ndVLv2/B002+tOT+Ofo6JgNbtHkkmKft4IuHufcQzQGJPgm2DOzo0qY/NU/uO/8j3R/6wrx+FmmJaJJ0noIVJZOMJt/PC/JcW2RhY388L8mfdTzOME/mhePFVzXYyjRpNl1V/ecdmgaCfPX2Wjw7BMriSfGOUqBxDxDb0Ccz2ZxsJBPstq7d1qUI7sEcr1OajHpe5jvxJxLIyjat0a1gc6OcaAfMrASp2OYqbms6oeeg8goEr2Wjo8ilQffb/uyovnum8P9/wAiyiUkoldZBkWUSklEoMiyiUkolBkWUSklEoMiyiUkoQZBCEIYBCEIAQhCAEIQgBCEIAQhCAEIQgO1Wtm576bx+QU6evKA0KVxbxhRtAGucc2UQ1kF5kb66Aea41Ux+4dTbTNarkYIa0OIAjbbdQqtVzzLi5xO5cST7ledj4LumpWy4Xsvydtuq34eOujoWI/imH0OzpMqMd1JBJ9Rsue1ahcS5xkkySU1CuNPpKtMmq1jJzztlNKLBCELqIgQhCAEIQgBCEIAQhCAEIQgBCEIAQhCAEIQgBCEIAQhCAEIQgBCEIAQhCAEIQgBCEIAQhCAEIQgBCEIAQhCAEIQgP/Z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3809" name="AutoShape 27" descr="data:image/jpeg;base64,/9j/4AAQSkZJRgABAQAAAQABAAD/2wCEAAkGBhQQERUUExQQFRUSEhcVFBcUFQ8UFRgXFxUVFRcVFRQXHCYeFxkjGhQVHy8gIycpLCwsFR4xNTAqNSYrLCkBCQoKDgwOGg8PGiwkHyQyLS0sKiwsLCwsLCosLCwsLCosLC8pLCwpLCwpLCwsKSwsLCwpKSwsLCkpLCwsKSwsLP/AABEIANgA6QMBIgACEQEDEQH/xAAcAAABBQEBAQAAAAAAAAAAAAAAAQIEBQYHAwj/xAA6EAABAwIEAwYEBQMDBQAAAAABAAIRAwQFEiExBkFREyJhcYGRobHB8AcyQlLRFCPxFWLhM3KCksL/xAAbAQEAAgMBAQAAAAAAAAAAAAAAAwUBAgQGB//EAC4RAAICAQQABgEDAwUAAAAAAAABAgMRBBIhMQUTIkFRYdGB8PEycaEUI0Kxwf/aAAwDAQACEQMRAD8AwCEIVIfUQQhCAEIQgBCCvVjO6SsN4MpZPJCUNSEIYBCELIBCELABCELIBCEIAQhCAEIXvStHOBIBIAkwNh4rVtLsylk8EJSNEiyYYIQhZAIQhACEIQCIRKJQ1BCJRKAE6m2SAOZTZUixHenosSeFkyuxbi3gyNk+g3uHyK0GA4T2zSCNtlHxLCjR8vlK4f8AUxcvL90TJx3tZ5KSlTmEXNuQfJXGAYaalQaaNKu8U4azGYiQsT1cK7NrNJTjF7GYQhIrW+wwsJB5KFStydPFdkbIyWUNnwBt4YHdZj0K8mNlbO2wZlag2loHiYPjvCyNOiRUynTvQfeFBTqFZuXujWMk3j4PJ1NMWmPDb+Wsk/BUuIWXZvc3m0wfNb13wm8JmzSf9JDQiEuUroNMCK0wvAn1hmG0xJ6plhglSsRlEg8+Q81vbag2hSa39o9zzKrtXq/LW2HZpOez+5hLrCnU3hhGp2hSqtF1Kk2JBcxwqeRcYnzGi2jMONV4cAPOBInxVBd2rs75B7hIcPLQrmhrPMwn7dm0L4t49zHvKapdzax1iYTaFqSdNVbqaxkkccs8nMgLzV9iWCmnSDvKfb+VQla1WKxZRrLHaBCJRKlNQQiUSgEQkTgEMICEitrOyzjZJUwszA3UPnRzhkrr+yuoskqwwmjmfl6kJ3+lOY3MdpA91MwWjFSegUVtqcW0Sxh6MmtwWh2e3M/wn4nZio546Be1ncAtafEj5JS7M5xO3Neacpb3IqXKSscv32QeGrHKSB+5bO8s2ho05BZ/hy4psa5xI1fpK9MV4lp547RgjqQFBerLbuEcmpjZdf6U+CDjWEDKXRvKx1K2APktJieMGsMralOOgcJPqqK2FOm6auv+0GfcDdW2l3xg1Lv4LXTucYYn2FriPZGRqeS87i2Fd4c0d4vDj466ryvbymXyxug8IWl4UbTqOBiI8pU9svJj5uOTeyahHfgvbG3hkHfTVYzinBS2o54mHan2XVaOHiPBVWP4U0tM7ZVQ6XXbLc/JS6bXJW/3OO07eZI5CfMdfRaXC8CY9gzj1Cpri0dSqGAYDjBIMQeRWjZVFNgkZWxMgyNuhXotTZJxWx9l7Y3jgsLem2kO61oA0H3zTb9oqAA6ECQdYWbqE13tDahIB5B8j0iNvFRMQ4iqtqENfoDA0aRA5eK5o6ScpcPn9SDy8POeTofD19lo5nEZnfl8gdN14YWO17R5/XVd7LJt4qfTptnKSRJMa/wr3h7jOgW5H915MzEAn6FcduktgpTjHOX7HLfp51bpJcv4+CxveF2vpOaAJ3GnNZGphTrd2o3IC6C3HaYeNRDh1Cj49ZCsaZZEZwSfKVDp9VZW9tnTIaNTZCW2xcP3Ki7w7PQI6j4wucXVEtMHcFdpxCgKdINHLdcn4paBWMcwCfAqy8Jvc217HVpbvMi2U6EiFfnTkVCRCDIik2fMFRcy9rarlMlYksozXLEkX2DWzg7XZWV1bHOA0FVuHY2AIiPL/C0uD3Laj26SdztOipdRKcJOTRi2co+osHYYG0pIB2dr1EH6J17grAS8bkAyOekgq4r0g+nEAqvtgYLCD3dB5bj0/hUkbZPnJUwuk/Vn+CJZUpIJ2Gqe8khzWCdSSfIbKS6xLWkA9CfLXT4qysLMCntvPxSdqXqFt6XqOfYhSfSkj8uhjnry++qyt3VObzXUeIrENpP8j/lcxu6Ur0Hh1ysjkuKLfOpyiIKh6lPN07qvKUkq22o03MlNvOuvrotPgHFzaZbTbSYC6AXTz66j6rHZkofCgu00LY7ZI1k1NYkd+w3EgxmpknX78FCxjE2u3j30XP8ABcYq3AyNJzAayfT2V5RwStVeKZMEauc6Q0Dw6ryctDGmxucsMrf9HXXN2Sl9kHF6gqVN+6BsNpUbGsfDWtYIIDQDm8FJ4qZQsRkzmrWcJyiGtHi7nCwVa4LySdSVdaSiN0Yz/wCK6+ywrnCUU117E+7xuo/QHK39rAGD2G/qq9NzIzK4jCMFiKN2x76hO52TUmZGZbYDlnsuLNz3NmSYW+4MrOdRGck5Sd/NYThe4/uFh2c0n1AW/wAGinRjqZPz+q8/4n04Y+MGmr2urCXJa4tU/tPd+0E/Bcxr25e1z3bkrpd33rd4PNse6wt+Ay2B5kE/wuXw2W1NLvODTwxqOV9mPKRJmRmXqibIqEmZGZDGREJJRKyaZPVtYjZaXgi4e+6aNYAJMT05+GqysrR8C37aVxL3ESIGgj1nYLk1kc0TwucGZSbi0vhnUxSMxOvLn8Ef02WZEH3Hp4Lzwd5cSSZ7xgzPtHIKyu3aQvEtuMtpQTlKM9pV1KkSp+HOlgVXUbJ6aRP1Vth7Q2m0ArNqW0zfhV/ZVcSMz03tGhLSAuVXtPL7Lo3FVchjiObwPQnVYLF6ocC70+CvfCk4x+mX3hycaX8FAUJJRK9GYyKhJKJQZJFnevovD2OII+9Vobn8Rbp7Ms02mILmt73xMLLSiVDZp6rGnOKbRrJRl2j0r13PcXOJc5xkkkkn1TEkolTJYNsioSShBkVCSUSgyT8GqZas9Gn+Pqtxh2J9zXYLntrWyulX1nioMNB/MYVdrKPM5wdUK4WV4zybLFsVIY1u0tBd68llsXq52kcogK1xUZwXDr/wFSVPFcGlrjFJo30lUYxM25sFIve9b3io8q/i8rJySW14FQklErJrkSUSkQtiPIspWVC0yNwmolMDdg6vwDivaNAkHK0AydQdeS1OINIEjn81yPgbGhb1+8BldoSeQ6jwmD6LrXbB7Y8NOi8X4lQ6dRlLhldrINWqxLh/tlbVrDKGzrH12TrjEOzgDcfUKGx0VPAneJjoV74rhxPeG+mnh4KDEU0pEmyCklLp/wDZAxFpqUiNyT8dFg6rNCCuiWD8zI/aQVieKKPZ1ngDTcffmrbQTxN1lro57ZSrZlX7nzSSgnTySSvSogbFlEpEIYyLKJSIQZFlEpEIMiylYJKapGHU81Vg6mFiXCbNovMkjxcISLQXWD6ggbBVF/SDDl5jdQ13Rn0dFlGxOWeCMBKu8Mw7RrjvM/FVllSl61TKBDWxzH1hQ6mzb6US6aKS3M9q9WBl6gSq6uZCmVqZA19VW1zzXFUkdtSRU4huFEXtcVdV4K3gsIp7ZZmxZRKRC3I8jZRKbKJW2CLI6USmyiUwMj2vjUbrqPDOJPjs3OnIxrmnqDoR7/NcrlarhPGgBkfMgQDzynSCDuNVW+I0eZV10bxxOLg/0OhvH6o1A7w8+f31UqjWlo6clAsa06FwLgI0/U0fqj1S29fLULP0nVv8LycoZyvg5JQzlfB71LfKRUG2zx/9LH8Y2R7QP3BEfNbyg+d1TY5hsAtGoPeb4Fu48oKm0l+y1ZJNJfst5/aOUXVAAT4qLKnYvSynwkhV8r2lfMcnXqMKzCHSiU2USpMEGR0olNlEpgZHSiU2USmBkdKsOH6ea4p+Bk+gJVbKvuGbeM1Q9MrfqoNQ9tbJK1ukkbO0tQ6XHYLGY7hZFUu17xW2w58sAUHGKEuAjlKoNPc67WdkGpTcJGWwi3zVT981v7fDQaYd0HwBVNgWGy4n7gLQtug0FvRs/wALTW3OcsR9jTUyccQh7FJjdIMZGmY6nwHJZm7fp6K2xq5zjN/uj2VFcukLu0sGorJYU5hVl9lTWGq85T67hK8pV1FcFJJ8jpRKbKJWcGuRsolNlErYgyOlEpsolBkdKdSrFpBGhC85RKYMqTXJsOHeJmsLi6SXMy+IgzHiDp7LW0L4Pa17TIkeYIj4bLkbXwZC0nC2NVGuLB3sxG/nB+CptZoE07IHXGyNr5Xq/wAP8HWg3SQdDqPI6gpmJD+3mG7dR5bEe3yXlZksAY6Y1yHw6KSNWwei8k/TLJVP0yT/AHg5rxVYg5SAIM+8A/fksu2ziZXQuIsNOXTaZHmshVt/DVet0V+a0snoq64WwUu2ULtDCSV7XzYf5hR5VxF5WSpmtsnEdKJTZRKyaZHSiUU25iB1XvRsHudGU+Kw2l2bxjKXSEtrY1HBo3K2VG17NjGdBr5rywjDG0+9GsKxpUjUdoqbU6je8LpFlCryk89kuwrBg9Fcf6X2jZMaj/AVDXs3U9fJWVtibsoif5VPbFv1QZzzUn6oMs7azbSYWDdwJ9As/it32edx2n/gBWIe81A8/wDbHgdFUcaW/ZtbmI7ziY+axpo5tSk85NtNH/dxJ5bMveX8gaQqqrVK9K90DJ5DYdVAqVSV6qqvC6JNXqcvbF8AXIlNlErpKzI6USmyiUGRsolNQtiLcOlEpqEG4dKJTUINw6Vp/wAPqTXXLswDi2kXNB6hzdY5kCT6LLKVhWJOt6rKrDDmH4EQR7FQait2VShHtozGWGd2t3tqtIJBIEkbOAPOPqmWrwHGm46g6E7kR81z214qd/VU7gaN0DmjbIdHCPcx1AXQL6wznM2Q4RlMHXpK8TqNM6GlPp/4ZJbR5TSk+JLK+mV2Lsc0EESD9ysfct/UW7GCfquiUnCowh8SJDh0Kz1lbteKrBqCJHkR9Cp9LfsTyujp017gmmujn+K2c7ctvFUpELW3tqWktO4VNf4cSMwG269RRcsJM6dXTvXmR7KqUSmgLaYL+H9Q1KL6mXsoz1ZIkEGQyOc6fFT36iuhZm8FSn7lVwzhZfULnNdDW6EgxPgtdaYM55ECB1Whp2bRoIj6Kc2s1rYC8tqfEJWSzFHdHUuqGyCM9c2AaIG+wVrhGGBrZPmipSBId6r1F8BouKyyUo4RHZZOccIh4wzuu8iq3Czmc1vIalWWIVBUbp6qrbW7IwNzup6suvb7k9UXKGPcn4nehrT4Ln/FF++s+XuMAR6LQY5iQnKOWrvNYW/uy9x15q48N02PVg3s20U4a5Z4OfJSSmoV8VW4dKJTUINw6USmoQbhkolNlErbBBuHyklNlEpgbh0olNlEoNw+UkpsolBuPejcluxMdJXWeDuJTc2257WiMr+pH6XeoEeYXH5VjgONvtKzarNY0c3k5p3afvQgKv1+jWprwv6lyvx+purXhJ9HR24y5r3H9wg+iscHtCxhf1g+kLwwatQuiXUiHBwD8p/M2dHNI8D81rraza5uWNhELyepuVfp24+Ts1GojFcL+DB4tYioQ5vIkHy8fvmktcHkOIEtHxHMeh+a21fCWtnTfdeVrYihTd/vM6+iLXejEQtanHETFcG8FtNWpWqNkM0pTtmk96PABa0WT9idApNrctY09IKinGBmGh3C0uvuvscn+n0RN2SnJxjweN9WyCBvGqp3XZPMq0xCzdWLizYlR7Hhl7j3jA5wpK5VxjmT5O2mdUIZm+SwrUopMPVoUGlhr3mQNOquLtjJEkZGAAeQ0Xrh92KmrR3W6BcqtlGOUji82UYZRQYlS/pmy8iTsPqsq/EwC55O2uqncdYmDWyl2jPzGdJ/b6LnuIXxe4gE5J7o1jzhei8P0jsgpS9yyWojp6U5cyke+JYn2hOWYO5O5VfKbKJXoYwUVhFNZdKyW6Q6USmyiVtg03D5SSmyiUG4fKJTJRKDcJKJTULYhyOlEpqEGR0olNQgyOlEpqEGR0olNQgybv8ADG7bTrEnmI+IXY7SlrI56r5twvE329QPYdjqDsR0K7c7jy3pAuc6GkHJzzeUem68d45o7JWqcFnd/wCE1id0FsXK4ZrroA6jXqqPE6giCvDh7F/6lpeJAnYpmKd5xVDCpws2y9jFNDrs2S9jzsqQe8gEREQvDFqLaQB6vheNjXy1RHjr6J90e0flcf8Ap6+8fwu3a1PvgstrjZnPGC2s68NBAT7i9MaAj5qvtLoN09lJva4FIvXM4evo5HX6+ior27qzomGzt/K8cf4kZh1IU2Qaz9ujG83u+gTqWLZbd1fRrdYceg0kDmuUY7jbrmoTrlnTqfFyu9FonqJ4n/THtfZ03yUViXS6Xy/v6G4xinbO0Jygnfck7uKr5TUL10IKC2orrLpWSc5dsdKJTULYjyOlEpqEGR0olNQgyOlEpqEG4SUSklErYiyLKJSSiUGRZRKSUSgyLKJSSiUGRUJJRKGciyn1a5cZJJXnKJWMDc8YOr/hBiIdTrU3PbmYWlrZ72WDJjmAdFrMRtQWl0kCJlfP9Gu5hDmuc0jYtJBHkQtFhvHdy1vZVKjqlI6EO1cPEO39CvOa3wic7ndVLv2/B002+tOT+Ofo6JgNbtHkkmKft4IuHufcQzQGJPgm2DOzo0qY/NU/uO/8j3R/6wrx+FmmJaJJ0noIVJZOMJt/PC/JcW2RhY388L8mfdTzOME/mhePFVzXYyjRpNl1V/ecdmgaCfPX2Wjw7BMriSfGOUqBxDxDb0Ccz2ZxsJBPstq7d1qUI7sEcr1OajHpe5jvxJxLIyjat0a1gc6OcaAfMrASp2OYqbms6oeeg8goEr2Wjo8ilQffb/uyovnum8P9/wAiyiUkoldZBkWUSklEoMiyiUkolBkWUSklEoMiyiUkoQZBCEIYBCEIAQhCAEIQgBCEIAQhCAEIQgO1Wtm576bx+QU6evKA0KVxbxhRtAGucc2UQ1kF5kb66Aea41Ux+4dTbTNarkYIa0OIAjbbdQqtVzzLi5xO5cST7ledj4LumpWy4Xsvydtuq34eOujoWI/imH0OzpMqMd1JBJ9Rsue1ahcS5xkkySU1CuNPpKtMmq1jJzztlNKLBCELqIgQhCAEIQgBCEIAQhCAEIQgBCEIAQhCAEIQgBCEIAQhCAEIQgBCEIAQhCAEIQgBCEIAQhCAEIQgBCEIAQhCAEIQgP/Z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3811" name="AutoShape 24" descr="data:image/jpeg;base64,/9j/4AAQSkZJRgABAQAAAQABAAD/2wCEAAkGBhQSEBQUEBQWFBQUGRsVFxcXGBgdIBYYHBgaHRoYGxoaHCYgFxkjGhwaIS8gIycpLC0sFiAxNTAqNSYrLCkBCQoKBQUFDQUFDSkYEhgpKSkpKSkpKSkpKSkpKSkpKSkpKSkpKSkpKSkpKSkpKSkpKSkpKSkpKSkpKSkpKSkpKf/AABEIANQA7gMBIgACEQEDEQH/xAAbAAEAAwEBAQEAAAAAAAAAAAAABAUGAwIBB//EAEoQAAIBAwIDBQMGCQoFBQEAAAECAwAEERIhBRMxBiJBUWEUMkIjUmJxktIVFyRUY3J0gZEHFjVDU1WClLO0M0RzobE0k6Ky0YP/xAAUAQEAAAAAAAAAAAAAAAAAAAAA/8QAFBEBAAAAAAAAAAAAAAAAAAAAAP/aAAwDAQACEQMRAD8A/ca4X1/HDG0kzrHGgyzMQAB6k18v75IYnllYJHGpdmPgoGSaz3CeEPdut3fKRg67a2bpbj4ZHXo1wRuSfczpG+SQ9r2lubj/ANDaExnpNdMYVbyKR6WlYfrKgPga6LbcTIyZ7JT5C2nYfa9pH/itFSgzR4lxGHea2iuUHVrWQq+MdRDNgH6hLn668x/yk2ByGn0OvvxvHIrxnydCuVP11p6pePdnBMRLC3Juox8nMo8OvLkH9ZET1Q/WMHBoI34xLD85X7L/AHafjEsPzlfsv92pvZzjftMbcxeXPC3KniznRIADsfiRlIZW8VYeOQLbFBnPxiWH5yv2X+7T8Ylh+cr9l/u1o8UxQZz8Ylh+cr9l/u0/GJYfnK/Zf7tSe0XamKx5TXAcRSOI+aNOmNmzjXlgwXb3gCB44qZecUEckKaHbnMVDKUwpCs3eywONKnoDQVX4xLD85X7L/dp+MSw/OV+y/3akJ2nD8xreGWeOJmRnTRhmXZ1jDuDJpOxIGMggEkEVH4h27toreC5JZradlUTLp0x6sgGQFg6gEEHunSQc4xQPxiWH5yv2X+7T8Ylh+cr9l/u1aXnFRG8KhGfntoVlKYB0M+TlgcaUbcA1x7Q8fW0RHeORw8iRDRoyGkYKudbrsWIGfCgg/jEsPzlfsv92n4xLD85X7L/AHamTdoRGJGuIpYI442mZ35ZXSmNQ+TkY6sEHGN/DNeU7REOqyW80etGdSeWRhACVOhzpfB909d8E4OAi/jEsPzlfsv92n4xLD85X7L/AHa8r2zJnWD2O6ErxGcITbDuBlU5PtGAdTAYzV/Z3HMjR9LLrUNpbZlyAcMAThh0O/WgovxiWH5yv2X+7T8Ylh+cr9l/u1o8UxQZz8Ylh+cr9l/u0/GJYfnK/Zf7taPFZ7tBxSVpVs7M6Z5F1yS4BFtDnHMwdmkYgqinbIZjspBDj+MS1c6LUvdzf2UCMWHqxbSka/SdgPrr2s3E5cEJaWy+UjSzt+8Jy1B+pm+urXg3A4rWPRCDudTuxLPI56vI53dz5n/xtU+gzrw8UXdZbKX6Jiniz/iEsmPsmvC9sTCwXiMDWmTgS6hJASTgDnKBy8/pVT0zWlrzLEGUqwDKRggjIIPUEHqKD6DnpX2siEPC5FCknh8rBNJOfY5GOF0n83ZiFwfcJGO6SF11Bl+1DCa6tbU7xjVeTqATqSAry00gd4NM6Njx5JHjU/hfa+1uDGIpDmZS8WtJE5qj3ihkUB8ZyQMkDfpUW3Ufhi4J+G0twPqM10W/+o/hWY7FcOX8HcOvbmYcqygZ0RVA7zIUJdix1kLkAALu2+dqDejjEJaZQ4LW+DKN8plNYyPVd9qr/wCettqZTzgyqsjA21yNKMSFdsxd1SVbc/NPlWagjksr+3nuVjjS+BtpyJNQacl5YWIKL48yIbnZkHhV1ZsDxu6G3/pLfb/+tznb94/jQT27WwAyj5U8glZdME5CEKGwSIyPdIO3gRX2+7W28MjpIzhokEr4ilYLGc4kLKhGjutvn4T5Vm+HE+1cUK3SQKt0jNqCYKi2ty2WJyoKgrnw61C7SSTSXt2bMglrC3JQL33iM1xrEWThJeWTp1KwyQCN6C/v5Fiv7S6iYGK8HsshU5VzpaW2k22OMSID4iYeQrVVgu0N7bR8FtpbQq8EElm0JLfClxCMMxzpOnIORkb5FW1t2jvJEV4rJHRhlWW7iIYeYIXBH1UGnpWd/DV9/d4/zUf3afhq+/u8f5qP7tB07ULEz2kc2grJMyFXIw4NtcArg9c5xj1rOcPtJ7S9trF9T24aSS0nJyUQQSKbdydy6ahpPiv6tXrcWvT14cp+u5j+5X08Yvv7vH+aj+5QVX8nl5HZ8MW3unSGW0LpMrsBj5R2DjONSOpDBhsc+ear+z9jy7K2W7UItzeyyiGXAxFKJisZVvNTkr9LBrRPxK8JBPDkJXoTcxZH1HRtXpuLXp68OU/Xcx/coKKwtJrK9tLJg0lpzXktZTuY1FtOGtnJ3OnUCh8VBHw7WH8qMqi0hDOEzdW25KjGJ0JI1bbDfcEbb1OPGL7+7x/mo/uV8bi16evDlP13Mf3KCLdcQtkFyJ7r2tHgLPETG2mGMPzGxEqgKdYG4yTjGfCt4Er2d7bW9tdC8sp1kKo7CR7VUQkOsq7tCTiMBumpQCau14pejpw5R9VzH9ykfE71SSvDlBbckXMQyfM9zegh3E6/ziiGpc+wyjGRnJuIiBjzwD/A1sazf4Vvc5/By58/aY/uV6/DV9/d4/zUf3aDRUrO/hq+/u8f5qP7tPw1ff3eP81H92g0LsACTsBuT5CsV2V43EirNPr9o4kWukCxSOTCMCJAUQ7JCY8jzcnxqN227XXMFjPz7ZINcUiKxuo86ijAaV05dvHA8q9X0GL3g6QyBMW9wFOFOwit8YB26Cg00Xaq3aSKMF9c2sIpilBPLOJM6kGnSfnY6jGcipHCuORXPM5JY8p2ifKOuHXZl7yjJHpkVm+IoU4nwlJXDyCG6DNsNbCOHLY9Tk4rz2L4tDEnEGklRQt9dE5YbDWPDNBe3Pa23jNwHZwbVQ83yUp5aEEhshcMCAT3c7A1Lm4vGsaSNr0yFVX5NycuQFyoXK5JHUDrvWE4zGZJe0CRjU7WcICjckmC4wMDfPp61pX4nFLb2YidXMrwsgUg6lUq7EY8AqknyoO/E+MWsiyQTanjdvZnIjkKa5MJyy6rpDEsF67E4yDtXjsTeu9ry5m1S2zvayMerGJsK59Xj0P/AI6zV67Wsj3NlKs1tJdBLizfBKztOEdoCN1k5nf5Z2O5GNq0PZs4vOJgdPaIm/xG0gz/AOAf30HPiqCLilvI4zHdRPZtnGOYp5sIOfNeePrI86v/AGCPRo5aaOunSuM+eMYqN2g4MLq3aIsUJwySDrHIhDRyL6q4B9cY8ai9m+PGYNFcKI7uHAmjHQ+UsefeifqD4bqdwaC1mso3ADorBegZQcfVkbUWzQOXCKHPVtIyf34zXalBDbg8BOTDESepKL/+V2WzQPrCKHPxaRn+OM12qFxfi8VtC0s7aUX95YnYKoG7MTsFG5JoKPtDAr3VlaxqF1TG8lCgDuQDIY48TO0I367+Vdbnsjy3aXh0nssjHUyadUMp+nCCNLH58ZVvPV0rp2Y4bJqlu7pdM9xgBOvIhXPLhz4tuzORsWc+Ciru7ulijeSRgqIpdmPRVAySfQCgorTtdodYeIR+yzMdKMW1QzH9FNgDUfmOFf0PWtFWP4Vx9rizR+I2w5FycLka8xu+mHnREHSXBQ93UuW301I/AdzZ78Pfmwj/AJSdjsPKCY5aP0R9S+Wig1FKp+D9qIbhzH3orhRl7eUaZFHmBnDp9NCy+tXFApSlApSlApSlApSs9e9rgZGhsYzdzqdLaTiOE/pZsFVP0F1P9HxoL24uFjUvIwRVGWZiAFA6kk7AetZv+cU93tw1AIj1u5lYJjzhj2a4/WyqeTN0rlPwNBpn4vOs7AjRFgiFH+FY4dzNJnoX1sT7oXpU7gHaRrs64YwLYM8RLsRKJEODqi09xcgjDNq3U6QKBZ9jIVDtMWuJ5EaN55iC+lgQyoAAsSbnuIAPPPWuHYcLJZw81VM9sPZZCQCwkgPLY5xkZ06h6OPOtNWV4sTYXLXYBNrPgXYGTyXUaUugPm6QEkx0Co3RWoNJJZozBmRSw6MVBI+o4yK4jg8Gc8mLI3zoXr/CpUcgZQykFSAQQcgg9CCOor1QcY7NFYsqKGPVgoBP1nqa8wcOiRmaONFZveZVUFvrIGT++pFKCMbCIPzOWgcZ7+lcjPXvYyPGqTsMTJDNcnOLyeSdMj+q7scJ/fFGjf465dobw3chsLdjvj2uVf6mE9YgfCaVdgOqqSx+HOmhhVFVUAVVAVQBgAAYAA8ABQe6quN9nY7nQxLRTRZMU8Zw8ZPUA4IZT4owKnxFWtKDEcN7V3sc01vc2vtDW5GZLdlVnjYZjl5MrAYbDA6HbDIwxsM2g7cRY71vfKfL2K5P/dYyp/ca+drbZojHfQqWktsiVVG8ts2OamPFlwJF9Y8fEav7a4WRFeMhkcBlYbhlIyCD4gjegz57S3Mu1pYyjO3MuisKD105aVvq0D6xWbuuDXf4SjNxdI1wUMloWiHs+oD5aDlai6SBcMsobWVL9QpFfpNVPafgxuYNMbBJo2EsDn4Jk3Qn6J3Vh4q7DxoIll2tAkWG+jNpOxwmo5jmP6GbAVz9BtL/AEfGovbrhs1wsMWnNmZFa60ZMjRr3hGIwO8jOF1aTqx0U1ZcLu4uIWYM0SkPlJoZAG0SKdMkbA9SrgjPoCOoqB+B7qz3sXNxAP8AlZ3OpR5QTtkj0STUPAMgoOvBWtzI5t7jXF3Y0i1FkilGp2C56MAq/J57gQ4C6jVB2JnnliQiR/bYJzDfrK7uuMsWYIW0qCukxlAAOm65q7jvoL505bPBeWxLiOVSHiLDS2uInEkbKSupSRg91gd66cL4OLSW7vLqaPXccvmMF5caJEpVfedjnBJLFvIDGKDhxK8tLl44L+IwSsWNsZGVGbBA1wyo2Y5N1OnKuNWCK9cy8svf1X9uPiUAXEY+kowtyB5rpf6LmoXZOxF88/ELhMrcrybaN1B02gOxKkYzK3fIOdtNa6xs1iiSNM6Y1VF1Ek4UADJO5OB1NBw4TxqG6j5lvIsi5wcdVYdVZThkYeKsAR5VMkkCgliABuSdgB6nwrHds7WPnJ7IrLxOQfJtCwQhAQC9wSCrW6nAw6tk7KMnabb9iVlw/EnN7J10uMQofoQe5/ifU3qOlB1m/lB4erafa4WPlG2vH/t5xXaw7a2MzBIrqFnJwE5ihifRWIY/wq4hgVFCooVRsAowB9QHSuN/wyKdNE8SSofhkVWH8GBoJNVPGe08NsVRtUkz7pBENcj+oUe6vm7EKPEiqPivZK4gib8E3EkS+NuzBlxnJEDyhvZnIyB1TJ90dasOxUVryC9ojKzMVn5uTNzV95Z2YljIM+JIwRjYigjS8LuLpS/EJPZrcDJtoZMErjfn3AwSMZykelfNmFernjsdvZS+wwlUgQFNMLBNBYBpI1AHNVASxC9cde8DU3tf2c9ttmjVikq4khcE4SVSGRiOjAMBnIOxNVHZ3tDJPD7ZcyrAIOZDPbgbJKpAYOxOTJqUFQB7shHeLAgIfCO2XDnuFzxJbgsytGsulTHLpKZjKogXUrEFT5+pqZcqbDigkRWa34h3ZURWYx3KLlZQq5Ol0GliBsVUk13veHzX8EkM0EMcE6riR88wI6gkckp3JkJKhi2xAbT8NTOIdq0WQwWkZu7ldmSMgLFn+2lPdi6e7u5xspoL2SUKpZiFUDJJOAAOpJPQVmn7Sy3WV4ZGHTobqUEQjz5a7Ncn9XCfT8K9Rdk2uCH4pIJyDlbdARBGfDuHedh86TI8Qq107WXj6Y7O2JWa6ygZf6mFcc6b0KqQq/TkT1oMz2P4ZdxCZ+HzrJbLIUSKcBUmZWPOkhMQxbR8zKIqqy/Jk47wNaQdr5E2ubG7jPiY0E6/uMBZsfWin0q9sbJIYkiiULHGoRFHgqjAH8K70Gcbtsh2itb6Q+QtZU/+U4RR/GqqPi19fXUlsF9hhiVWmdXSSYF/diBAMcLlO8SOYVBXcFhjS9o+Mi1t2k063JCRRjrLK50xxj62IyfAZPhXnszwU21uEdtcrkyzSf2kz7u31Z2A8FVR4UEnhPCIraIRwIEQZPiSzHqzMd3YncsSSamUpQKUpQKy/Z78juXsW2iYNPaH9Hq+VgH/AEnYED5kij4TWoqm7U8HeeENAQtzAwmt2PTmKD3W+g6lkb0c+QoLmlQOBcXW6t45kBUON1bqjgkPGw8GVgVPqpqfQZe7/Ir9ZRtb3rLHL5R3OAsUnoJFAiJ+csXma1FQOLWcVzHJbS7iRO8viFJIDL5EMMgjoQD5VB7J8UeSN4bk5ubVuVMdhr2zHMB4LImG9DqHw0EvjPZ6G6C85O8m8cikrJE3zo5FIZD9R38c1U+03lltMGvrf+0RRz4x+kiXCzj6UYDfQPWtRSgr+BX9vLCrWbI0Q2Gjop8V0/AR80gEdMCuvFuJJbwSzSnCRI0jY64UZ28z4AedV3FeyaSSGeB2trn+2ix38dBKh7sy+jDI8CtZ7j15dObazvIV+WuYgZ4jmKVIyZmUqx1xOREBoOoEE4Y7igv+yfCXSNp7kflVziSb6HzIF+hGp0+p1N1Y1fVkp7yd+LtarO0cQtVuAFSIkOZmTGWQ93ABx1z41X3/AGquYo+JQSMouLKA3UUqKAJo9DFSyNqAYMulsbHqMUG9pWV4FxEzG303wkkaPmyRfIHK6AGI0IGTTI6dT6eNe+xPEpp1vOdIX5V3Pbp3UGEjbCnuqMt5k7egoNPWW7QJ7Hcx3ybRyFILseBRjpinP0o3IBPzHb5oqu4l2nltoIXnldYXuZoprnQh5KJJKkWwTSoZlVS7KQN+mRi5jsWurO5ilmW4inV0hkXRvE8SgZKd0sHL94Y8NhQaGsrfx2NlcPO6l7q5bWsagvI7KoUcqIdMKMF8Dr3mqD2e4tfX9pbmMeyxtFGZLiQBpJG0DUYYt1VSc4kkz5hD1rScF7Nw2uoxKTI//Emcl5JT9ORtz6DoPACgq/wbd3u92xtID/y8L/KuPKadfcB+ZF5++elX/DuGxW8axQRrHGvRUAAH7h4+vjUmlBzubhY0Z5GCogLMx2CqBkknwAG9Z/slbtKZL6ZSHucCJWG8VsuTEmPBmyZG9ZAPhFc+0P5ZcpYrvEoWe7P6PV8lAf8AqupJHzI2HxCtDb30bs6xujNGdLhWBKNjOGAPdOPA0HelKoe1vE3VEgtji5uiYoj/AGYxmScjyjTf1YoPioItj+W37Tne3sy0UPlJcY0zS+oQZiU+Zl9K1FReFcMjt4Y4YRpjjUIo9B4k+JPUnxJJqVQKUpQKUpQKUpQZc/kXEPK2v236YjuwNvqEyD7cY8Xqzvr2cy8qCMDuhudIcoATggIpDPICPdyowQdW+K78c4Ql1byQyZAcbMvVGByrqfBlYBgfNRVbwLi009rKjaFvYNUMgIOkTBe7Jjry3BWQejY6g0FB2XA9s4hfTzM8cH5GkkjAZEfenYDZFUy4UaQB8l4kk1adoJhE0PE4DqjVAtxp/rLRu8JOm5iY8wfRMg8aztvZGxaCxtYm4jdxKJC0rCOG21Mx5rAAgSs2oj3pDv3sYFbHhl9NkQ30UKNIGKmF2eN8e+p1opVsHOMEEZOdiKC6RwQCDkHcEeI869VmOyrm2lk4e5OIhzLUn4rYnATPi0LfJn6JjPjWnoFZztkxQ2UvwxXkWr0EqyQD/wCUy1o6r+P8IW6tpYGOkSKVDDqjdVceqthh6qKCjn4fcLxZrpIdcRtVtx8ogJYStJnB+HDY89ulQr7slcSRcRmkCNdXsBto41buQx6GVRrYAsSzFmOPQDbfQdluMtcQfKgLcRHlXCfNlX3sfQYYdT4q4q5oM5wyKdVtk9mVGjVY3lZ0OlAq69IXdixUAZx4E9MGPwjh1xZSXSpCJ4555LmNlkVdJlwWSQNuAGBwy6sg9BitXSgz0dlcQxxKESdW5rXKagMmR9Z5eoYYBmYYYrlTuc4FQez/AAgcOivpyogt2JuEtwciFUi7527ql2BbSpIAAwfAa+sv2tf2mSPh6b87Elx9C1Vu8D5GVgIgPEFz8NBO7FWZi4bZxsMMlvEGB8G5a5H8c1dUpQKgcc4utrbyTOCQg2VersSAkajxZmIUerCp9ZcflvEPO2sG9MSXZH/cQoftyeaUHm0t5bKyeRwHu7hw8rAEqs0rKgzjcQQrpGfmRZ8arrLi8/C0EfEIuZbrnF7ArHqSWe5i3ZGLEsXXUpLeFO0PaFIbxuel288eBaQ26y4lRkQu2U7j/KZVhISFEYIXfJs+BcdvGnWO/tY4BMjvFy5eYU0acpL3QNWGyGXbbHlQXtlxaKaLnRSK8WCRID3SB1IboQN9/Q+VUnZWM3EknEJARzhy7ZT8FqDlWxjZpW+UPpyx8NcePW6ytDwyAaYige405AS1U6RFt0MzDR+osh8K1aqAABsBsAKD7SlKBSlKBSlKBSlKBWX7Rj2S4S/XaMhYLsfotR5c5/6Tscn5kj/NFaiudxAroyOAysCrKRkMCMEEeIIoKG8le0lmmS2kuUnKu3I5ZdXVFjwVd11IVVSCCSCWyOhrPXPHplkN9xJVtIoI5Da2pbXLI5XvSyBM7Bdgo93WxJGMm34BrVZuHPIySwLmCXYs1u2eTJvszRkctgQQTGCdnqm7bW0Efsto7b3cge5kclnkggw7IW94630IqKMd4hV8KC/43byXFrBd26FbmELcRI2ASGQcy3Y+GtCU9GCn4au+E8UjuYI5oTlJFDL57+BHgwOxHgQRUXh97PJLqMXLtyuF1nEhbOdRQDuIRtgtqyBlV3qss/yK/aE7W96zSw9cR3OC0sXoJADKo+csvmKDUUpSgoONcDkEourIqtwAEdGyEuYwciOTHusMnRIASuSCCCRXThHa6GZ+S+YLke9bzYV/rXfEqfTQsKu6x3F+EQ3PGFjuIklT2JzpdQwB9oTcZ6H1G9Bsc18zWc/mJCuBDNeQgdFS7n0j6ldmA/dT+YNs3/HM9z44uLiaRf8A22fQf3rQfLzteJGaHhqi6mGzOD8jAfOWUbEj+zTLnyHUT+z/AAAWyuWcyzynXPMwAMj4wNhsiKNlQbKPMkk13Ye3VDfJGoRFvHCqoACjlQ7ADYCtPQKUoTQUvari7wwhYMG5uG5MAPTmMCS7D5kahpG9Ex4iqfjNxDw2yhti0ixsdEs4V2KIcmWaRkB0NIxI1nGGl1fCak8Ab2qeTiDbxKGhtBgn5IH5SYDxMrqMYHuRp841a8L44k/cdTFNjLQSDDAdM46OvhqUlfDNBE4PxEvrFvy5LREAjm5rHU+klgGOrXGMr39Wx1Lg6ajWFzFBatxCZ5mDxiQc7BeKNlUiBAMDJbH0mYqCThccpf5PY0mDWjvbwyMfabdD8lMmDkcsgiNi2kEppyuoeNdbn8tvxGN7exZZJPKS6wDHH6iJSJD9Jo/mmgl9k+FPHG81wB7TctzZvHRthIQfFY0wnqQx+Kr2lKBSlKBSlKBSlKBSlKBSlKDP9rbF9Md1bqWntCXCjrNEcc6D1LKAV+miVNs0tpjHeRhGaSNQk2N+W26hSd1BLdBjJO9WdZKztVt7mWxlUG1vBJLAD0DHJuLf6jkyqPJpB0Sg98Z7exrKbayU3d2cjlxlQsZwd5ZT3Y8YO27bdK6yWb31k0NwRFdRadTJvyrhMPHNHnGVzpcehKnxFQ+HcFSKBbNVa09nkQpOiKBJgjS6OcqZXU6HyCSWcYIINeo+0SpeXfLgZ0txEl1OZBkYQsAkeO8qK7M26nvNgMdqC57M8aNzAGddE0bGKeP+zmTZ1/VOzKfFWU+NW1Zfi/5HeJdjaC4KQXXkj50wTn955THydD0StRQKzL/02v7E/wDuErTVmX/ptf2J/wDcJQe73+UOwhkeKe6jikjOlkc4IP8A+EEH99SOD9tLO7kMdrOkzBS50HOlQVG/luw/71Fm4dK8N7CsSq8jScuRyNLLIvvZUFsrkjSQD3fI5qels5ukcxhVSF1ZgwwXd4jpUYBIAQ7kDqKCF2P9/iH7ZJ/pQ1o6znY/3+Iftkn+lDWjoFZrtbcNM0dhCSHuQTMyneK1XaVvRnyIl9XJ+A1e8QvkgieWVgscal3Y+CqMk/wrP8ChlSC4vZoybm4Uy8o9Y40UmC39CBu305H9KDt2ga8hjROFwwEIoB5hICqMBUjRSNRAycMyjAAyc7UA4Jc8QHy3ElXlkExw2qxyQv4d6ZmkifyIAJHQkGpcfYqz4hbx3HMleWRA63Uc0iuGI6rhtKAHPcxhemBUzs3w1pABfaZrixmaJZ8AGVdCsjNjx0yDK5xrTPUA0EzjHEHsrNVVmuLhyIYOZp1SzNnTq0Ko0gZZiAMKjGpnZ7gwtbdIgS7DLSOeskjEtJI3qzkn0zjwqp4L+WXj3h3gg1W9r0wxziecfrMOWp+ajHo9aigUpSgUpSgUpSgUpSgUpSgUpSgVU9puCm5gKo2iZGEsEn9nMm6N+r1Vh4qzDxq2pQZWK59shtruOEGe2d9cJIDI+l4pogx2DqTkE4DaRuA2RH7O9mZJBfvex8oX02rk6wSIlRUCyNGcd4A6lViMHGdzUq9/Ir9Zhtb3pWKbyjuMaYZfQSDETHzEXrXzjHZi4u52Se5dbHAIii7jSk51JJKDq5Yx0XTkPgnbJBwnikN0bqwmeCYxjSwi2UwuCugjU2l03RgCcdw7asCR2SvnAktLhi09oQhc9ZoTnkzepZQVb6cb1Kg7MQxG3FuogS3LFUjUDVqQqVY+KnOojqWVDnu7we1tu0TR38KkvbAiVVG8tq2DKvqyYEi+qEfEaDS1mZP6bX9if/cJWit7hZEV0IZXAZWG4ZSMgg+II3rOv/Ta/sT/AO4SgouOXckL3MVnbSfhG7lKrOIjoWNgoWYzY0hY4wO7nOtScHOTa9l+AR2dwIreOYKsJ58rh8XE2tMOS2zyf8Qlh4OACQML0u+0d+ssixcNaeNXKrILiGPWB46X3GDkeuM1x4Le3EvEA1zZm0Jt5P66OTm4khxkRnAK56nfv0E3sf7/ABD9sk/0oa0dZzsf7/EP2yT/AEoasO0XGha27Sadb7JFGOssrnTHGPVmIGfAZPhQVXF/y29W1G8FsUnufJ396CA+e45rDyWMdHqw47rQrKtxHCIwe5LgJITjOtsgqQBsR01EkN0H3s7wM29toZ9U0haSaUY78z7u4yOgOAoI2VFHhWek/kvtopDLBbw3BO7x3WZCx80lk1MjHqQwZSfm7mgqezkNlLdyJYX0lnMxLyW1vNBJE5O7PEGR03wc6cMB1Va0nHlMccVhaMyy3RYGTJLRxdZ7gsd9fe0gn45V8BVlwm6hS3aUQi1jTXqDKiaRHkMx0ErpBDbg4IGRsQah9krZpDJfTKVkusctWG8NsuTFHjwZsmRvpSY+EUF7ZWaQxpHEoVI1CKo6KqjAH7hXelKBSlKBSlKBSlKBSlKBSlKBSlKBSlKCJxbhkdzBJDMNSSKUYeh8QfBh1B8CAarOyXE3eN4Lk5ubVhFKenMGMxzgeUiYb0bWPhq+rMdqkNtJHxBAcQjl3IHx2pOS2MbtC3yg+jzB8VBp6V5RwQCCCDuCOhHmPMV6oMv2d/I7l7BtoiGntD+j1fKQD1idgQPmSKPhNen/AKbT9if/AHCVN7VcIeeENBgXMDCa3Y9OYoI0MfmOpZG9HJ8BWWXtjbfhCC6lkEKSWTjS+zCQXCBotPVpFYMpVQTlTQfoVRvwcnO52DzNPLyWY4UkEgAnAyQCcDfAql/noGPyNneyj5wgKA/Vz2jJ/hXk9u4kz7TDdWwHVpbd9A+uSPWij1JFB67H+/xD9sk/0oa5WX5bftMd7eyLRQ+UlxgrNL6iMZiU+Zl9KobHj2pLtLGRWmvb2SOCRCGCryYTJPkHBWNMn1bSvjW74VwyO2gjhhGEjUKo8cDxJ8WJ3J8SSaCXSlQOO8YW1t3mcFtI7qL70jkhUjUeLM5Cj1NBTcf/ACy6SxXeJAs936pn5KA/9R1LMPmRkfGK1FU3Zbg7QQkzENcTMZp2HQyNjurn4EUKi/RQVc0ClKUClKUClKUClKUClKUClKUClKUClKUCvjoCCCMg7EHxFfaUGY7LMbaWTh750xDm2pPxWxOOXk9TC3c/VMR8a09UXazhbyRpNbDNzatzYfDXth4SfBZEyvodJ+Gvt12sjHDjex99OXrRehZzssZHg5kIQjwO1By4zxqV5vZLHTz8BpZWGUtUbozD45W30R58NRwBv24D2Pt7Qs8a653JaSeTBkkY7klsbAn4VAX0qB2ZnjtYWVy0kxZ3uZlUkPcBdcoyOmkDSoOO6gUdKnQdsrd9GkvlzEoUowPyylomwfhYK3e6ZUg4IIoLylUtt2tgfONYISWQAow1LC+iUr4HS+AR13B6EGvg7WxExgLMeavMTETd5QqMSPqV1/eSOoNBF4n2LTnG6sdNteYI5iqNEoJBKTIMa1JA7wwwwCDtip3Z/j3tAdJE5VxCQs0ROdBIyrKfjjYAlW8cEbEEDvb8bjdNahiOa0Hu/Gshjb9wcEZ9M9KzXHuKIGi4hAG+QVTK2k4mspGw5B8dB+WGdxoOw17htay6/lvEM9bawYgeUl2Rgn1EKHH68h8Uqb2q4w8MKpb4NzcNyYAdwHIJMhHzI0DSH0THiKm8E4Qlrbxwx5KxjGT1djuzsfFmYlifNjQTqUpQKUpQKUpQKUpQKUpQKUpQKUpQKUpQKUpQKUpQK/PeO8Okhvre3QE2l5dpc+kU0QaaRP1ZGRJAPnLL5iv0Ks324OhLWfOFt7qF3PkjkwsT6ATFv8NBFk4VzbmV4XhSQiRZRHKfllKskfNi04Do2n5TcjQV3BwPEfZxI4LII0IdZLdncyH5YxxlQqMQS/0V2HXGK+WFlPEWWFZBG6EKJFUtaO8i5VHBHNhALPgnK8tQD3gF+WvAGFvLZSxM0CzqYmQaRynIk7uHLIYpCwBzkBUI6bBxsOzrQCVjLASyTRS6pDiLmzPJGUYrmPPMAdMANpRhuO9JtxHG9gXuLYC3haJ/lh3iyooKZHeGYm648fKuacMu1kgkuBzhb3DFimMzRm2Ecdxo276kkMg8SxUe6KsuMWRdrRooSMXSyvgKCF5cgLsM+bD136daDjw2PQHUSwNAtw85kEm45khmCMuNKnU4GdW64ON9uPDOBpquIWaJFniKy28UhZTI2RJKsbAcrIcZAGDqBO+7d4rORJLuPltieeOSNlA0hOTAhyc90qYm2O5GMZzUG7leza4uFDiBFuZnSUKeW+SweGQb6Zm3MZzu2e77pDj/ACZxyXUMF9cggiBLeBW6hAq82Y/SlkX7EaeZrd1VdlOHG3sbWF9mihjjb9ZUUN/3zVrQKUpQKUpQKUpQKUpQKUpQKUpQKUpQKUpQKUpQKUpQKjcT4clxDJDKMxyo0bDzVgQd/A4PWpNKDP8AZPijsrW1yfyq1wkhP9an9XcL5rIoyfJg6+FaCqfj3Z/nlJInMFzFnlTKM4B6o6/1kTYGUPkCCCAagR9sTB3OJxG1Ybc4Za3f1EuPks/NlCkebdaDT0qPZ8QjlXVDIkinoyMGH8VJFcOJ8et7YZuJ4oh9N1XP1AnJPoKCfWW42/tt0lmm8ULJPdnbHdIaG39WdwrsPBE398Ufjdxed2wRoYj1u5kK7foIXAaRvJnCoOvf6VdcF4LHaxCKEHGSzMxLNI7btI7Hd3Y7kn/xgUE+lKUClKUClKUClKUClKUClKUClKUClKUClKUClKUClKUClKUCvhFKUFJd9hrCUlpLK2ZjuSYY8n6yFya78O7K2du2q3tYImHxJEin7QGaUoLWlKUClKUClKUClKUClKUClKUClKUH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3812" name="AutoShape 26" descr="data:image/jpeg;base64,/9j/4AAQSkZJRgABAQAAAQABAAD/2wCEAAkGBhQSEBQUEBQWFBQUGRsVFxcXGBgdIBYYHBgaHRoYGxoaHCYgFxkjGhwaIS8gIycpLC0sFiAxNTAqNSYrLCkBCQoKBQUFDQUFDSkYEhgpKSkpKSkpKSkpKSkpKSkpKSkpKSkpKSkpKSkpKSkpKSkpKSkpKSkpKSkpKSkpKSkpKf/AABEIANQA7gMBIgACEQEDEQH/xAAbAAEAAwEBAQEAAAAAAAAAAAAABAUGAwIBB//EAEoQAAIBAwIDBQMGCQoFBQEAAAECAwAEERIhBRMxBiJBUWEUMkIjUmJxktIVFyRUY3J0gZEHFjVDU1WClLO0M0RzobE0k6Ky0YP/xAAUAQEAAAAAAAAAAAAAAAAAAAAA/8QAFBEBAAAAAAAAAAAAAAAAAAAAAP/aAAwDAQACEQMRAD8A/ca4X1/HDG0kzrHGgyzMQAB6k18v75IYnllYJHGpdmPgoGSaz3CeEPdut3fKRg67a2bpbj4ZHXo1wRuSfczpG+SQ9r2lubj/ANDaExnpNdMYVbyKR6WlYfrKgPga6LbcTIyZ7JT5C2nYfa9pH/itFSgzR4lxGHea2iuUHVrWQq+MdRDNgH6hLn668x/yk2ByGn0OvvxvHIrxnydCuVP11p6pePdnBMRLC3Juox8nMo8OvLkH9ZET1Q/WMHBoI34xLD85X7L/AHafjEsPzlfsv92pvZzjftMbcxeXPC3KniznRIADsfiRlIZW8VYeOQLbFBnPxiWH5yv2X+7T8Ylh+cr9l/u1o8UxQZz8Ylh+cr9l/u0/GJYfnK/Zf7tSe0XamKx5TXAcRSOI+aNOmNmzjXlgwXb3gCB44qZecUEckKaHbnMVDKUwpCs3eywONKnoDQVX4xLD85X7L/dp+MSw/OV+y/3akJ2nD8xreGWeOJmRnTRhmXZ1jDuDJpOxIGMggEkEVH4h27toreC5JZradlUTLp0x6sgGQFg6gEEHunSQc4xQPxiWH5yv2X+7T8Ylh+cr9l/u1aXnFRG8KhGfntoVlKYB0M+TlgcaUbcA1x7Q8fW0RHeORw8iRDRoyGkYKudbrsWIGfCgg/jEsPzlfsv92n4xLD85X7L/AHamTdoRGJGuIpYI442mZ35ZXSmNQ+TkY6sEHGN/DNeU7REOqyW80etGdSeWRhACVOhzpfB909d8E4OAi/jEsPzlfsv92n4xLD85X7L/AHa8r2zJnWD2O6ErxGcITbDuBlU5PtGAdTAYzV/Z3HMjR9LLrUNpbZlyAcMAThh0O/WgovxiWH5yv2X+7T8Ylh+cr9l/u1o8UxQZz8Ylh+cr9l/u0/GJYfnK/Zf7taPFZ7tBxSVpVs7M6Z5F1yS4BFtDnHMwdmkYgqinbIZjspBDj+MS1c6LUvdzf2UCMWHqxbSka/SdgPrr2s3E5cEJaWy+UjSzt+8Jy1B+pm+urXg3A4rWPRCDudTuxLPI56vI53dz5n/xtU+gzrw8UXdZbKX6Jiniz/iEsmPsmvC9sTCwXiMDWmTgS6hJASTgDnKBy8/pVT0zWlrzLEGUqwDKRggjIIPUEHqKD6DnpX2siEPC5FCknh8rBNJOfY5GOF0n83ZiFwfcJGO6SF11Bl+1DCa6tbU7xjVeTqATqSAry00gd4NM6Njx5JHjU/hfa+1uDGIpDmZS8WtJE5qj3ihkUB8ZyQMkDfpUW3Ufhi4J+G0twPqM10W/+o/hWY7FcOX8HcOvbmYcqygZ0RVA7zIUJdix1kLkAALu2+dqDejjEJaZQ4LW+DKN8plNYyPVd9qr/wCettqZTzgyqsjA21yNKMSFdsxd1SVbc/NPlWagjksr+3nuVjjS+BtpyJNQacl5YWIKL48yIbnZkHhV1ZsDxu6G3/pLfb/+tznb94/jQT27WwAyj5U8glZdME5CEKGwSIyPdIO3gRX2+7W28MjpIzhokEr4ilYLGc4kLKhGjutvn4T5Vm+HE+1cUK3SQKt0jNqCYKi2ty2WJyoKgrnw61C7SSTSXt2bMglrC3JQL33iM1xrEWThJeWTp1KwyQCN6C/v5Fiv7S6iYGK8HsshU5VzpaW2k22OMSID4iYeQrVVgu0N7bR8FtpbQq8EElm0JLfClxCMMxzpOnIORkb5FW1t2jvJEV4rJHRhlWW7iIYeYIXBH1UGnpWd/DV9/d4/zUf3afhq+/u8f5qP7tB07ULEz2kc2grJMyFXIw4NtcArg9c5xj1rOcPtJ7S9trF9T24aSS0nJyUQQSKbdydy6ahpPiv6tXrcWvT14cp+u5j+5X08Yvv7vH+aj+5QVX8nl5HZ8MW3unSGW0LpMrsBj5R2DjONSOpDBhsc+ear+z9jy7K2W7UItzeyyiGXAxFKJisZVvNTkr9LBrRPxK8JBPDkJXoTcxZH1HRtXpuLXp68OU/Xcx/coKKwtJrK9tLJg0lpzXktZTuY1FtOGtnJ3OnUCh8VBHw7WH8qMqi0hDOEzdW25KjGJ0JI1bbDfcEbb1OPGL7+7x/mo/uV8bi16evDlP13Mf3KCLdcQtkFyJ7r2tHgLPETG2mGMPzGxEqgKdYG4yTjGfCt4Er2d7bW9tdC8sp1kKo7CR7VUQkOsq7tCTiMBumpQCau14pejpw5R9VzH9ykfE71SSvDlBbckXMQyfM9zegh3E6/ziiGpc+wyjGRnJuIiBjzwD/A1sazf4Vvc5/By58/aY/uV6/DV9/d4/zUf3aDRUrO/hq+/u8f5qP7tPw1ff3eP81H92g0LsACTsBuT5CsV2V43EirNPr9o4kWukCxSOTCMCJAUQ7JCY8jzcnxqN227XXMFjPz7ZINcUiKxuo86ijAaV05dvHA8q9X0GL3g6QyBMW9wFOFOwit8YB26Cg00Xaq3aSKMF9c2sIpilBPLOJM6kGnSfnY6jGcipHCuORXPM5JY8p2ifKOuHXZl7yjJHpkVm+IoU4nwlJXDyCG6DNsNbCOHLY9Tk4rz2L4tDEnEGklRQt9dE5YbDWPDNBe3Pa23jNwHZwbVQ83yUp5aEEhshcMCAT3c7A1Lm4vGsaSNr0yFVX5NycuQFyoXK5JHUDrvWE4zGZJe0CRjU7WcICjckmC4wMDfPp61pX4nFLb2YidXMrwsgUg6lUq7EY8AqknyoO/E+MWsiyQTanjdvZnIjkKa5MJyy6rpDEsF67E4yDtXjsTeu9ry5m1S2zvayMerGJsK59Xj0P/AI6zV67Wsj3NlKs1tJdBLizfBKztOEdoCN1k5nf5Z2O5GNq0PZs4vOJgdPaIm/xG0gz/AOAf30HPiqCLilvI4zHdRPZtnGOYp5sIOfNeePrI86v/AGCPRo5aaOunSuM+eMYqN2g4MLq3aIsUJwySDrHIhDRyL6q4B9cY8ai9m+PGYNFcKI7uHAmjHQ+UsefeifqD4bqdwaC1mso3ADorBegZQcfVkbUWzQOXCKHPVtIyf34zXalBDbg8BOTDESepKL/+V2WzQPrCKHPxaRn+OM12qFxfi8VtC0s7aUX95YnYKoG7MTsFG5JoKPtDAr3VlaxqF1TG8lCgDuQDIY48TO0I367+Vdbnsjy3aXh0nssjHUyadUMp+nCCNLH58ZVvPV0rp2Y4bJqlu7pdM9xgBOvIhXPLhz4tuzORsWc+Ciru7ulijeSRgqIpdmPRVAySfQCgorTtdodYeIR+yzMdKMW1QzH9FNgDUfmOFf0PWtFWP4Vx9rizR+I2w5FycLka8xu+mHnREHSXBQ93UuW301I/AdzZ78Pfmwj/AJSdjsPKCY5aP0R9S+Wig1FKp+D9qIbhzH3orhRl7eUaZFHmBnDp9NCy+tXFApSlApSlApSlApSs9e9rgZGhsYzdzqdLaTiOE/pZsFVP0F1P9HxoL24uFjUvIwRVGWZiAFA6kk7AetZv+cU93tw1AIj1u5lYJjzhj2a4/WyqeTN0rlPwNBpn4vOs7AjRFgiFH+FY4dzNJnoX1sT7oXpU7gHaRrs64YwLYM8RLsRKJEODqi09xcgjDNq3U6QKBZ9jIVDtMWuJ5EaN55iC+lgQyoAAsSbnuIAPPPWuHYcLJZw81VM9sPZZCQCwkgPLY5xkZ06h6OPOtNWV4sTYXLXYBNrPgXYGTyXUaUugPm6QEkx0Co3RWoNJJZozBmRSw6MVBI+o4yK4jg8Gc8mLI3zoXr/CpUcgZQykFSAQQcgg9CCOor1QcY7NFYsqKGPVgoBP1nqa8wcOiRmaONFZveZVUFvrIGT++pFKCMbCIPzOWgcZ7+lcjPXvYyPGqTsMTJDNcnOLyeSdMj+q7scJ/fFGjf465dobw3chsLdjvj2uVf6mE9YgfCaVdgOqqSx+HOmhhVFVUAVVAVQBgAAYAA8ABQe6quN9nY7nQxLRTRZMU8Zw8ZPUA4IZT4owKnxFWtKDEcN7V3sc01vc2vtDW5GZLdlVnjYZjl5MrAYbDA6HbDIwxsM2g7cRY71vfKfL2K5P/dYyp/ca+drbZojHfQqWktsiVVG8ts2OamPFlwJF9Y8fEav7a4WRFeMhkcBlYbhlIyCD4gjegz57S3Mu1pYyjO3MuisKD105aVvq0D6xWbuuDXf4SjNxdI1wUMloWiHs+oD5aDlai6SBcMsobWVL9QpFfpNVPafgxuYNMbBJo2EsDn4Jk3Qn6J3Vh4q7DxoIll2tAkWG+jNpOxwmo5jmP6GbAVz9BtL/AEfGovbrhs1wsMWnNmZFa60ZMjRr3hGIwO8jOF1aTqx0U1ZcLu4uIWYM0SkPlJoZAG0SKdMkbA9SrgjPoCOoqB+B7qz3sXNxAP8AlZ3OpR5QTtkj0STUPAMgoOvBWtzI5t7jXF3Y0i1FkilGp2C56MAq/J57gQ4C6jVB2JnnliQiR/bYJzDfrK7uuMsWYIW0qCukxlAAOm65q7jvoL505bPBeWxLiOVSHiLDS2uInEkbKSupSRg91gd66cL4OLSW7vLqaPXccvmMF5caJEpVfedjnBJLFvIDGKDhxK8tLl44L+IwSsWNsZGVGbBA1wyo2Y5N1OnKuNWCK9cy8svf1X9uPiUAXEY+kowtyB5rpf6LmoXZOxF88/ELhMrcrybaN1B02gOxKkYzK3fIOdtNa6xs1iiSNM6Y1VF1Ek4UADJO5OB1NBw4TxqG6j5lvIsi5wcdVYdVZThkYeKsAR5VMkkCgliABuSdgB6nwrHds7WPnJ7IrLxOQfJtCwQhAQC9wSCrW6nAw6tk7KMnabb9iVlw/EnN7J10uMQofoQe5/ifU3qOlB1m/lB4erafa4WPlG2vH/t5xXaw7a2MzBIrqFnJwE5ihifRWIY/wq4hgVFCooVRsAowB9QHSuN/wyKdNE8SSofhkVWH8GBoJNVPGe08NsVRtUkz7pBENcj+oUe6vm7EKPEiqPivZK4gib8E3EkS+NuzBlxnJEDyhvZnIyB1TJ90dasOxUVryC9ojKzMVn5uTNzV95Z2YljIM+JIwRjYigjS8LuLpS/EJPZrcDJtoZMErjfn3AwSMZykelfNmFernjsdvZS+wwlUgQFNMLBNBYBpI1AHNVASxC9cde8DU3tf2c9ttmjVikq4khcE4SVSGRiOjAMBnIOxNVHZ3tDJPD7ZcyrAIOZDPbgbJKpAYOxOTJqUFQB7shHeLAgIfCO2XDnuFzxJbgsytGsulTHLpKZjKogXUrEFT5+pqZcqbDigkRWa34h3ZURWYx3KLlZQq5Ol0GliBsVUk13veHzX8EkM0EMcE6riR88wI6gkckp3JkJKhi2xAbT8NTOIdq0WQwWkZu7ldmSMgLFn+2lPdi6e7u5xspoL2SUKpZiFUDJJOAAOpJPQVmn7Sy3WV4ZGHTobqUEQjz5a7Ncn9XCfT8K9Rdk2uCH4pIJyDlbdARBGfDuHedh86TI8Qq107WXj6Y7O2JWa6ygZf6mFcc6b0KqQq/TkT1oMz2P4ZdxCZ+HzrJbLIUSKcBUmZWPOkhMQxbR8zKIqqy/Jk47wNaQdr5E2ubG7jPiY0E6/uMBZsfWin0q9sbJIYkiiULHGoRFHgqjAH8K70Gcbtsh2itb6Q+QtZU/+U4RR/GqqPi19fXUlsF9hhiVWmdXSSYF/diBAMcLlO8SOYVBXcFhjS9o+Mi1t2k063JCRRjrLK50xxj62IyfAZPhXnszwU21uEdtcrkyzSf2kz7u31Z2A8FVR4UEnhPCIraIRwIEQZPiSzHqzMd3YncsSSamUpQKUpQKy/Z78juXsW2iYNPaH9Hq+VgH/AEnYED5kij4TWoqm7U8HeeENAQtzAwmt2PTmKD3W+g6lkb0c+QoLmlQOBcXW6t45kBUON1bqjgkPGw8GVgVPqpqfQZe7/Ir9ZRtb3rLHL5R3OAsUnoJFAiJ+csXma1FQOLWcVzHJbS7iRO8viFJIDL5EMMgjoQD5VB7J8UeSN4bk5ubVuVMdhr2zHMB4LImG9DqHw0EvjPZ6G6C85O8m8cikrJE3zo5FIZD9R38c1U+03lltMGvrf+0RRz4x+kiXCzj6UYDfQPWtRSgr+BX9vLCrWbI0Q2Gjop8V0/AR80gEdMCuvFuJJbwSzSnCRI0jY64UZ28z4AedV3FeyaSSGeB2trn+2ix38dBKh7sy+jDI8CtZ7j15dObazvIV+WuYgZ4jmKVIyZmUqx1xOREBoOoEE4Y7igv+yfCXSNp7kflVziSb6HzIF+hGp0+p1N1Y1fVkp7yd+LtarO0cQtVuAFSIkOZmTGWQ93ABx1z41X3/AGquYo+JQSMouLKA3UUqKAJo9DFSyNqAYMulsbHqMUG9pWV4FxEzG303wkkaPmyRfIHK6AGI0IGTTI6dT6eNe+xPEpp1vOdIX5V3Pbp3UGEjbCnuqMt5k7egoNPWW7QJ7Hcx3ybRyFILseBRjpinP0o3IBPzHb5oqu4l2nltoIXnldYXuZoprnQh5KJJKkWwTSoZlVS7KQN+mRi5jsWurO5ilmW4inV0hkXRvE8SgZKd0sHL94Y8NhQaGsrfx2NlcPO6l7q5bWsagvI7KoUcqIdMKMF8Dr3mqD2e4tfX9pbmMeyxtFGZLiQBpJG0DUYYt1VSc4kkz5hD1rScF7Nw2uoxKTI//Emcl5JT9ORtz6DoPACgq/wbd3u92xtID/y8L/KuPKadfcB+ZF5++elX/DuGxW8axQRrHGvRUAAH7h4+vjUmlBzubhY0Z5GCogLMx2CqBkknwAG9Z/slbtKZL6ZSHucCJWG8VsuTEmPBmyZG9ZAPhFc+0P5ZcpYrvEoWe7P6PV8lAf8AqupJHzI2HxCtDb30bs6xujNGdLhWBKNjOGAPdOPA0HelKoe1vE3VEgtji5uiYoj/AGYxmScjyjTf1YoPioItj+W37Tne3sy0UPlJcY0zS+oQZiU+Zl9K1FReFcMjt4Y4YRpjjUIo9B4k+JPUnxJJqVQKUpQKUpQKUpQZc/kXEPK2v236YjuwNvqEyD7cY8Xqzvr2cy8qCMDuhudIcoATggIpDPICPdyowQdW+K78c4Ql1byQyZAcbMvVGByrqfBlYBgfNRVbwLi009rKjaFvYNUMgIOkTBe7Jjry3BWQejY6g0FB2XA9s4hfTzM8cH5GkkjAZEfenYDZFUy4UaQB8l4kk1adoJhE0PE4DqjVAtxp/rLRu8JOm5iY8wfRMg8aztvZGxaCxtYm4jdxKJC0rCOG21Mx5rAAgSs2oj3pDv3sYFbHhl9NkQ30UKNIGKmF2eN8e+p1opVsHOMEEZOdiKC6RwQCDkHcEeI869VmOyrm2lk4e5OIhzLUn4rYnATPi0LfJn6JjPjWnoFZztkxQ2UvwxXkWr0EqyQD/wCUy1o6r+P8IW6tpYGOkSKVDDqjdVceqthh6qKCjn4fcLxZrpIdcRtVtx8ogJYStJnB+HDY89ulQr7slcSRcRmkCNdXsBto41buQx6GVRrYAsSzFmOPQDbfQdluMtcQfKgLcRHlXCfNlX3sfQYYdT4q4q5oM5wyKdVtk9mVGjVY3lZ0OlAq69IXdixUAZx4E9MGPwjh1xZSXSpCJ4555LmNlkVdJlwWSQNuAGBwy6sg9BitXSgz0dlcQxxKESdW5rXKagMmR9Z5eoYYBmYYYrlTuc4FQez/AAgcOivpyogt2JuEtwciFUi7527ql2BbSpIAAwfAa+sv2tf2mSPh6b87Elx9C1Vu8D5GVgIgPEFz8NBO7FWZi4bZxsMMlvEGB8G5a5H8c1dUpQKgcc4utrbyTOCQg2VersSAkajxZmIUerCp9ZcflvEPO2sG9MSXZH/cQoftyeaUHm0t5bKyeRwHu7hw8rAEqs0rKgzjcQQrpGfmRZ8arrLi8/C0EfEIuZbrnF7ArHqSWe5i3ZGLEsXXUpLeFO0PaFIbxuel288eBaQ26y4lRkQu2U7j/KZVhISFEYIXfJs+BcdvGnWO/tY4BMjvFy5eYU0acpL3QNWGyGXbbHlQXtlxaKaLnRSK8WCRID3SB1IboQN9/Q+VUnZWM3EknEJARzhy7ZT8FqDlWxjZpW+UPpyx8NcePW6ytDwyAaYige405AS1U6RFt0MzDR+osh8K1aqAABsBsAKD7SlKBSlKBSlKBSlKBWX7Rj2S4S/XaMhYLsfotR5c5/6Tscn5kj/NFaiudxAroyOAysCrKRkMCMEEeIIoKG8le0lmmS2kuUnKu3I5ZdXVFjwVd11IVVSCCSCWyOhrPXPHplkN9xJVtIoI5Da2pbXLI5XvSyBM7Bdgo93WxJGMm34BrVZuHPIySwLmCXYs1u2eTJvszRkctgQQTGCdnqm7bW0Efsto7b3cge5kclnkggw7IW94630IqKMd4hV8KC/43byXFrBd26FbmELcRI2ASGQcy3Y+GtCU9GCn4au+E8UjuYI5oTlJFDL57+BHgwOxHgQRUXh97PJLqMXLtyuF1nEhbOdRQDuIRtgtqyBlV3qss/yK/aE7W96zSw9cR3OC0sXoJADKo+csvmKDUUpSgoONcDkEourIqtwAEdGyEuYwciOTHusMnRIASuSCCCRXThHa6GZ+S+YLke9bzYV/rXfEqfTQsKu6x3F+EQ3PGFjuIklT2JzpdQwB9oTcZ6H1G9Bsc18zWc/mJCuBDNeQgdFS7n0j6ldmA/dT+YNs3/HM9z44uLiaRf8A22fQf3rQfLzteJGaHhqi6mGzOD8jAfOWUbEj+zTLnyHUT+z/AAAWyuWcyzynXPMwAMj4wNhsiKNlQbKPMkk13Ye3VDfJGoRFvHCqoACjlQ7ADYCtPQKUoTQUvari7wwhYMG5uG5MAPTmMCS7D5kahpG9Ex4iqfjNxDw2yhti0ixsdEs4V2KIcmWaRkB0NIxI1nGGl1fCak8Ab2qeTiDbxKGhtBgn5IH5SYDxMrqMYHuRp841a8L44k/cdTFNjLQSDDAdM46OvhqUlfDNBE4PxEvrFvy5LREAjm5rHU+klgGOrXGMr39Wx1Lg6ajWFzFBatxCZ5mDxiQc7BeKNlUiBAMDJbH0mYqCThccpf5PY0mDWjvbwyMfabdD8lMmDkcsgiNi2kEppyuoeNdbn8tvxGN7exZZJPKS6wDHH6iJSJD9Jo/mmgl9k+FPHG81wB7TctzZvHRthIQfFY0wnqQx+Kr2lKBSlKBSlKBSlKBSlKBSlKDP9rbF9Md1bqWntCXCjrNEcc6D1LKAV+miVNs0tpjHeRhGaSNQk2N+W26hSd1BLdBjJO9WdZKztVt7mWxlUG1vBJLAD0DHJuLf6jkyqPJpB0Sg98Z7exrKbayU3d2cjlxlQsZwd5ZT3Y8YO27bdK6yWb31k0NwRFdRadTJvyrhMPHNHnGVzpcehKnxFQ+HcFSKBbNVa09nkQpOiKBJgjS6OcqZXU6HyCSWcYIINeo+0SpeXfLgZ0txEl1OZBkYQsAkeO8qK7M26nvNgMdqC57M8aNzAGddE0bGKeP+zmTZ1/VOzKfFWU+NW1Zfi/5HeJdjaC4KQXXkj50wTn955THydD0StRQKzL/02v7E/wDuErTVmX/ptf2J/wDcJQe73+UOwhkeKe6jikjOlkc4IP8A+EEH99SOD9tLO7kMdrOkzBS50HOlQVG/luw/71Fm4dK8N7CsSq8jScuRyNLLIvvZUFsrkjSQD3fI5qels5ukcxhVSF1ZgwwXd4jpUYBIAQ7kDqKCF2P9/iH7ZJ/pQ1o6znY/3+Iftkn+lDWjoFZrtbcNM0dhCSHuQTMyneK1XaVvRnyIl9XJ+A1e8QvkgieWVgscal3Y+CqMk/wrP8ChlSC4vZoybm4Uy8o9Y40UmC39CBu305H9KDt2ga8hjROFwwEIoB5hICqMBUjRSNRAycMyjAAyc7UA4Jc8QHy3ElXlkExw2qxyQv4d6ZmkifyIAJHQkGpcfYqz4hbx3HMleWRA63Uc0iuGI6rhtKAHPcxhemBUzs3w1pABfaZrixmaJZ8AGVdCsjNjx0yDK5xrTPUA0EzjHEHsrNVVmuLhyIYOZp1SzNnTq0Ko0gZZiAMKjGpnZ7gwtbdIgS7DLSOeskjEtJI3qzkn0zjwqp4L+WXj3h3gg1W9r0wxziecfrMOWp+ajHo9aigUpSgUpSgUpSgUpSgUpSgUpSgVU9puCm5gKo2iZGEsEn9nMm6N+r1Vh4qzDxq2pQZWK59shtruOEGe2d9cJIDI+l4pogx2DqTkE4DaRuA2RH7O9mZJBfvex8oX02rk6wSIlRUCyNGcd4A6lViMHGdzUq9/Ir9Zhtb3pWKbyjuMaYZfQSDETHzEXrXzjHZi4u52Se5dbHAIii7jSk51JJKDq5Yx0XTkPgnbJBwnikN0bqwmeCYxjSwi2UwuCugjU2l03RgCcdw7asCR2SvnAktLhi09oQhc9ZoTnkzepZQVb6cb1Kg7MQxG3FuogS3LFUjUDVqQqVY+KnOojqWVDnu7we1tu0TR38KkvbAiVVG8tq2DKvqyYEi+qEfEaDS1mZP6bX9if/cJWit7hZEV0IZXAZWG4ZSMgg+II3rOv/Ta/sT/AO4SgouOXckL3MVnbSfhG7lKrOIjoWNgoWYzY0hY4wO7nOtScHOTa9l+AR2dwIreOYKsJ58rh8XE2tMOS2zyf8Qlh4OACQML0u+0d+ssixcNaeNXKrILiGPWB46X3GDkeuM1x4Le3EvEA1zZm0Jt5P66OTm4khxkRnAK56nfv0E3sf7/ABD9sk/0oa0dZzsf7/EP2yT/AEoasO0XGha27Sadb7JFGOssrnTHGPVmIGfAZPhQVXF/y29W1G8FsUnufJ396CA+e45rDyWMdHqw47rQrKtxHCIwe5LgJITjOtsgqQBsR01EkN0H3s7wM29toZ9U0haSaUY78z7u4yOgOAoI2VFHhWek/kvtopDLBbw3BO7x3WZCx80lk1MjHqQwZSfm7mgqezkNlLdyJYX0lnMxLyW1vNBJE5O7PEGR03wc6cMB1Va0nHlMccVhaMyy3RYGTJLRxdZ7gsd9fe0gn45V8BVlwm6hS3aUQi1jTXqDKiaRHkMx0ErpBDbg4IGRsQah9krZpDJfTKVkusctWG8NsuTFHjwZsmRvpSY+EUF7ZWaQxpHEoVI1CKo6KqjAH7hXelKBSlKBSlKBSlKBSlKBSlKBSlKBSlKCJxbhkdzBJDMNSSKUYeh8QfBh1B8CAarOyXE3eN4Lk5ubVhFKenMGMxzgeUiYb0bWPhq+rMdqkNtJHxBAcQjl3IHx2pOS2MbtC3yg+jzB8VBp6V5RwQCCCDuCOhHmPMV6oMv2d/I7l7BtoiGntD+j1fKQD1idgQPmSKPhNen/AKbT9if/AHCVN7VcIeeENBgXMDCa3Y9OYoI0MfmOpZG9HJ8BWWXtjbfhCC6lkEKSWTjS+zCQXCBotPVpFYMpVQTlTQfoVRvwcnO52DzNPLyWY4UkEgAnAyQCcDfAql/noGPyNneyj5wgKA/Vz2jJ/hXk9u4kz7TDdWwHVpbd9A+uSPWij1JFB67H+/xD9sk/0oa5WX5bftMd7eyLRQ+UlxgrNL6iMZiU+Zl9KobHj2pLtLGRWmvb2SOCRCGCryYTJPkHBWNMn1bSvjW74VwyO2gjhhGEjUKo8cDxJ8WJ3J8SSaCXSlQOO8YW1t3mcFtI7qL70jkhUjUeLM5Cj1NBTcf/ACy6SxXeJAs936pn5KA/9R1LMPmRkfGK1FU3Zbg7QQkzENcTMZp2HQyNjurn4EUKi/RQVc0ClKUClKUClKUClKUClKUClKUClKUClKUCvjoCCCMg7EHxFfaUGY7LMbaWTh750xDm2pPxWxOOXk9TC3c/VMR8a09UXazhbyRpNbDNzatzYfDXth4SfBZEyvodJ+Gvt12sjHDjex99OXrRehZzssZHg5kIQjwO1By4zxqV5vZLHTz8BpZWGUtUbozD45W30R58NRwBv24D2Pt7Qs8a653JaSeTBkkY7klsbAn4VAX0qB2ZnjtYWVy0kxZ3uZlUkPcBdcoyOmkDSoOO6gUdKnQdsrd9GkvlzEoUowPyylomwfhYK3e6ZUg4IIoLylUtt2tgfONYISWQAow1LC+iUr4HS+AR13B6EGvg7WxExgLMeavMTETd5QqMSPqV1/eSOoNBF4n2LTnG6sdNteYI5iqNEoJBKTIMa1JA7wwwwCDtip3Z/j3tAdJE5VxCQs0ROdBIyrKfjjYAlW8cEbEEDvb8bjdNahiOa0Hu/Gshjb9wcEZ9M9KzXHuKIGi4hAG+QVTK2k4mspGw5B8dB+WGdxoOw17htay6/lvEM9bawYgeUl2Rgn1EKHH68h8Uqb2q4w8MKpb4NzcNyYAdwHIJMhHzI0DSH0THiKm8E4Qlrbxwx5KxjGT1djuzsfFmYlifNjQTqUpQKUpQKUpQKUpQKUpQKUpQKUpQKUpQKUpQKUpQK/PeO8Okhvre3QE2l5dpc+kU0QaaRP1ZGRJAPnLL5iv0Ks324OhLWfOFt7qF3PkjkwsT6ATFv8NBFk4VzbmV4XhSQiRZRHKfllKskfNi04Do2n5TcjQV3BwPEfZxI4LII0IdZLdncyH5YxxlQqMQS/0V2HXGK+WFlPEWWFZBG6EKJFUtaO8i5VHBHNhALPgnK8tQD3gF+WvAGFvLZSxM0CzqYmQaRynIk7uHLIYpCwBzkBUI6bBxsOzrQCVjLASyTRS6pDiLmzPJGUYrmPPMAdMANpRhuO9JtxHG9gXuLYC3haJ/lh3iyooKZHeGYm648fKuacMu1kgkuBzhb3DFimMzRm2Ecdxo276kkMg8SxUe6KsuMWRdrRooSMXSyvgKCF5cgLsM+bD136daDjw2PQHUSwNAtw85kEm45khmCMuNKnU4GdW64ON9uPDOBpquIWaJFniKy28UhZTI2RJKsbAcrIcZAGDqBO+7d4rORJLuPltieeOSNlA0hOTAhyc90qYm2O5GMZzUG7leza4uFDiBFuZnSUKeW+SweGQb6Zm3MZzu2e77pDj/ACZxyXUMF9cggiBLeBW6hAq82Y/SlkX7EaeZrd1VdlOHG3sbWF9mihjjb9ZUUN/3zVrQKUpQKUpQKUpQKUpQKUpQKUpQKUpQKUpQKUpQKUpQKjcT4clxDJDKMxyo0bDzVgQd/A4PWpNKDP8AZPijsrW1yfyq1wkhP9an9XcL5rIoyfJg6+FaCqfj3Z/nlJInMFzFnlTKM4B6o6/1kTYGUPkCCCAagR9sTB3OJxG1Ybc4Za3f1EuPks/NlCkebdaDT0qPZ8QjlXVDIkinoyMGH8VJFcOJ8et7YZuJ4oh9N1XP1AnJPoKCfWW42/tt0lmm8ULJPdnbHdIaG39WdwrsPBE398Ufjdxed2wRoYj1u5kK7foIXAaRvJnCoOvf6VdcF4LHaxCKEHGSzMxLNI7btI7Hd3Y7kn/xgUE+lKUClKUClKUClKUClKUClKUClKUClKUClKUClKUClKUClKUCvhFKUFJd9hrCUlpLK2ZjuSYY8n6yFya78O7K2du2q3tYImHxJEin7QGaUoLWlKUClKUClKUClKUClKUClKUClKUH/9k=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22" name="Rectângulo 1"/>
          <p:cNvSpPr/>
          <p:nvPr/>
        </p:nvSpPr>
        <p:spPr>
          <a:xfrm rot="21306907">
            <a:off x="317780" y="1856470"/>
            <a:ext cx="8849175" cy="2800767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4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33CC33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anose="020B0604020202020204" pitchFamily="34" charset="0"/>
              </a:rPr>
              <a:t>Os pais de «João Batista», e sobretudo ele próprio, foram fiéis à Vocação de Deus: a de preparar a Vinda do </a:t>
            </a:r>
            <a:r>
              <a:rPr lang="pt-PT" sz="44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33CC33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anose="020B0604020202020204" pitchFamily="34" charset="0"/>
              </a:rPr>
              <a:t>Salvador…</a:t>
            </a:r>
            <a:endParaRPr lang="pt-PT" sz="4400" baseline="0" dirty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101600">
                  <a:srgbClr val="33CC33">
                    <a:alpha val="5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680686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1" descr="http://4.bp.blogspot.com/-ZT-O1GC1JXw/T-WvpV5BAPI/AAAAAAAADhk/Gn7FYgzvl7w/s400/JoaoBatist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75" y="933450"/>
            <a:ext cx="4148138" cy="48720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611560" y="814684"/>
            <a:ext cx="2473098" cy="670099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</a:endParaRPr>
          </a:p>
        </p:txBody>
      </p:sp>
      <p:sp>
        <p:nvSpPr>
          <p:cNvPr id="7" name="Rectângulo 6"/>
          <p:cNvSpPr/>
          <p:nvPr/>
        </p:nvSpPr>
        <p:spPr>
          <a:xfrm>
            <a:off x="417253" y="1642160"/>
            <a:ext cx="7920879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8788" lvl="3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O Povo de Deus no deserto andava,</a:t>
            </a:r>
          </a:p>
          <a:p>
            <a:pPr marL="458788" lvl="3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mas, à sua frente, Alguém caminhava.</a:t>
            </a:r>
          </a:p>
          <a:p>
            <a:pPr marL="458788" lvl="3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O Povo de Deus era rico de nada,</a:t>
            </a:r>
          </a:p>
          <a:p>
            <a:pPr marL="458788" lvl="3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só tinha a esperança e o pó da estrada.</a:t>
            </a:r>
          </a:p>
          <a:p>
            <a:pPr marL="458788" lvl="3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endParaRPr lang="pt-PT" sz="22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458788" lvl="3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endParaRPr lang="pt-PT" sz="22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458788" lvl="3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TAMBÉM SOU TEU POVO, SENHOR,</a:t>
            </a:r>
          </a:p>
          <a:p>
            <a:pPr marL="458788" lvl="3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 ESTOU NESTA ESTRADA,</a:t>
            </a:r>
          </a:p>
          <a:p>
            <a:pPr marL="458788" lvl="3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TU ÉS ALIMENTO </a:t>
            </a:r>
          </a:p>
          <a:p>
            <a:pPr marL="458788" lvl="3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NA LONGA JORNADA!   (2)</a:t>
            </a:r>
          </a:p>
        </p:txBody>
      </p:sp>
      <p:sp>
        <p:nvSpPr>
          <p:cNvPr id="48134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48135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48136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48137" name="AutoShape 9" descr="data:image/jpeg;base64,/9j/4AAQSkZJRgABAQAAAQABAAD/2wCEAAkGBhQSEBQUEhQWFRUWFxgYFRUWGBYUFxYXFxQVFBgXFRgXHCYeGRkkGRUVHy8gJCcpLCwsFh4xNTAqNSYrLCkBCQoKDgwOGg8PGiwkHyQpLCwsKikvLSwqKSksLCwsLCwsKi8sLCwqKSwsLCwpLCwpLCwsLCwsLCkpLCwsLCwsKf/AABEIAMIBBAMBIgACEQEDEQH/xAAcAAACAgMBAQAAAAAAAAAAAAAEBQMGAAECBwj/xABAEAACAQIEBAQDBwEHAwQDAAABAhEAAwQSITEFIkFRBhNhcTKBkRRCUqGxwdEjByQzYnLh8EOC8RVzsuKDksP/xAAaAQACAwEBAAAAAAAAAAAAAAACAwEEBQAG/8QALxEAAgIBBAECBQQCAgMAAAAAAQIAEQMEEiExQSJREzJhcYEFkaHBFPAj4TNCsf/aAAwDAQACEQMRAD8A3xDCPhrxyMVzaSPSp8BgbiXpKZlcBpBnuObt0rgcRTEXovIZDAAQQo6RI0p6yeWSoGXTUTM+o9qLJk3AX37y/ixlGJHR8Tiy8XVUkAQZG0HcTS3iOPN/KipBVgc24PSZrvEYZAwFy5BOrRq2X5dad2MM9u0AlrViCrNEsANgN9qWh5jcg47lXxHCrozKih2IZpHxaVq07vbttcMHKIPsYPzou21xHe6ziyM8a6Rm6a77GprmKteSgbmOsMuqsuY6g/XSpTl9s57GPcRxFvGQznKkFYgDqQd/as8X+GrP2dbocAqFlJJO1GmzaJdbZPmIofUEDKcpieph1oXGcPL2QxOh1AmdvSnOFyLuU9cSqgfHk2sKvn8RCnDJ8tgYEbDsNKPOGGYEFmKaldSAD+lTpZZwn3UXNrH4VLNp7A1uxxZrFxWQhrNxTmkRHOUmD2KmlBA3APMfkcr6yPTG/BeEltRsSCfarBjL1oboCbZkkmNh6Uus8SEKLUNrDEbfKp+IcSRVY3soUwrHUsCQYEAdYP0pTCu41fVQEiwHEcP5bMgkSWUncFjJj51Nd4obOQvrImCNwaisYRVCJbQMpAOboQRmEA7aUo4xjzcuHXlXRfan6fGHaj1K2qynEljuG2+IKSzKmoMjLvvtB/am+Fwoys7sczxlU/FHaKX8Jx+GsC0XzF7hKiBIzSo17fEPrRmAK/aCxJ0PKN9Z39qXlChyF8RuIucYZvPmQXuEuqsxQAzI01/2oPH2lJtoNJWfnuSPSmeLtXrl0G6827ZJC7BhvFV84m898uElQSLQ2OXtpQK+w2JLJvFMIywWJIQJlGUcxjcj1rVq7axOdCpBEsI7joKEusOfLqVEaTy+hpjwXBW0tKRdBcAkwCYnpVgkkbjKwAVtoPHtAcdhgLSnYjSIgml6004khYGJKqZ95pYtaWma07mRq125Op2a5a6BXF67FB3LlOlWpPcxdRfaIOuoqCultUtuYxeJL9rNafEmNpraWKn8mgbkVCA5uQC/FE2cZ3oa9aFDsYrg05ljpL6muigpGl+j8Pju9MuLqTmwOwrddrcB61lTc7mQ3cE9zMqplytzdC0mdPatcQ4Oq3Mqs2YZZBJ1mOWamueIh5hYrpO89O9WDhfC1voL75UYaoCZMfif1rHyYXTkz0y6nFk4Er1zhJS8qoYkbg5iO81YLtps9tWdiVg5idIj+KX4PGqxvpaClwYY9td59a1ZxaNcNhmJYzDKdukUNsooQqRjuMg40y3MVbstNy3ZU3boUGWmMq+8FB/+Q0FwbAszXMMSA9l8wLSJtkjMfpkb/uNGcJ8IG6L1/GB7bFiVVXAhY6lCdNgP9NQHgRtYqy+FDMjAreDOuZQTlJ5yCRlII31SqG47t00S+Pacd+Pxff8A1JcJhQ3Eb9sajy0Ajrph6iw7i7duCy1iyltsqtd5mcgnWCQANO2kjeu8PZuWMXevkZkyKi3AVhnHkjQA5h8DdOlQYThT2Xuf3RMSlw5rbf0mdJk5StzUHWO2gNc2RlUgHzBJxubNEhRXX57jDh3FTew2IDIgNtLofLtm8t4ZfQww+Q9qV2MMP/ThdKhoDjWSv+ORrEfipsMM62WzWVw+cXEFsG3Ls1oqjOUAAMkiCaXDPb4euGcBWuZxqQ0MbpZMxUkQSBPaaJGPYPNGA746IYcbl479/wCIVhsb5eDZ7aKCER9iQCwSNztqdK5x/EGt4VcQAhe4lssrLmWZ3ynSgPIxTYfyfJW2RbCF2uJ/UCHMqooMZyQBmmPajuK4O6+AtYVLYN1EtllBUMCCQwktlMAg71DPu8+ISDEpA4+b+IU63nzMhUHMCWfPCqVHwqvxc2kGlN6VvLac23zqxV7YKkEBjDCY+7+c134gQs9pBFzKVZ7OYLnGVFgEmGgq43+9pOtaXhb+fYveQli0MwbKbStEHmdUMfegRJ0MxUpnZXG1opseJsZ31yD7cHxz3InPNhf/AHz/APx/irThOPI9xES2FE7nWkhslTa8tLd5fMlnYrNocoDpJEGM2uvwjSggYOh1HWtjFjXLlyH7TEz53xYcSDxd/vLhxnE3Z/pW/MBOvodtPShftGQfAPOI0A1X1NL+D8YZDlLaGRJ6T1p89gXQryJA0jTMBvI6VWy4vhtRlvDnGVQRF3hu0lxHDQGJ5u561BjsDdBJsgAKQGXbMBJ3+lGXcH5U3LRWTMg9PYUQvEFCZiCCOXeSzHWgS+obkXcTXMSzWSXGRtAVjf2oT7IcmYHXt1im3FQ9whdF2iRrrqTNCY5HS35g0y6D+YNPx5yg2gSvl0wyHc3tEN16hmajLes61NZXqa0d1iY5WjUkt26mW3W1uiK6Wlkw1WbitO1YzgCg7+NFATGASS49C3TrWeeD1qK5qK7dOKzgtrUqPQTPUy3KMNFEQ5b1aobNWUdwKnRQtE6Dt396f+HuGvfZh5jIqiCRrMzCxI6An5UDYwYyeYx0/D1PrVx8NYdUw4YiA8ufRT/9FH/7Vl/q2uOnwkYvnJAH3J/0y5g0zNTNwPaUTxT4dvYJhcw17OmK5GJGXIVGZTIJ0IzfSjv7OeH+YhNxzmDHmGrMCdD6DQ61d+KcKXEYe7ZOg+JDvlkZ1I9pK/KlfAuGW7GIyI0xbtSBqBqdq82Ndn/xcjufWm4H7jo1NdAFTiHPdCs1hMxAAa42hMNqB9KCXgy37tznICwAYJOwbWSIgEUyfDA3brIx8yElAYzQnL+9QeH2c52uKVcu0ht4CoB+VP1WqyYtB8dD6tqn8mpJ6kuCwOHt28huBlmdYHyqa3gUDcjZYcgiA3QkHU6CAaNOKJRlFy3mJ5Tm11OgP+1JOAYp3d84IYON/wDS9IOpZdNkyplDkC+hwZAJIizxJiLrXchIZUII0jdQdfXWisJ4Zz2+d4Y8whZAEkDr6VNxzFMC+VVlckNAkyo+u9G8BLeUC5kkSZ/9y5VvW6l00iZ1IBtB+/cUCV9PcquA4SbwBDCJ2nXeJFWC1wEpFwXDdMAHOMoy+sH0pDgM1tkdPxqveQWANWTjqv8AZgE1OZdO4ltBFN12sb/Iw40PpYsDx3Qv/wCyMWPbzVXE3FfCCG2bpczak5QIEfEVDTtBiaFwvDhiVIRoAgRMiJ3jtv8ASraWiw8ieUyp3/w10NLuFcKRbzupOgClR8KyJb8gfrVHTa1sePNnavSzD8DqOIDLRg2J8KhbTG3cJZBJUqBOmaNDoYqt16MGC3B3ZeYepll/LMPkKovFsF5V506Ayv8ApOo/L9K1v0LXZ8jPg1J9YphxXBH9GZGsxAU4lmwXD7Fm352QllWTJJnQTodOta4djExF5nykDRQoMCIYyY/0xXeKb+5uf8g/Nbf80t8JHmb3X9HFUvj5m0GpysxLKzAH2AIjR6ciKvREM4ndsh4YkFTsP8yg6n50nxtrLzhiUBzaage9c+Ij/eX/AO3/AOC11iONZrHlBAARBjT9K3cOEnCjjsgX+0gankq/UnwPF1uw/TULPcftQvGEIVs9wCfujb0ApWzQNNKGPMddaeNOQO+YJ1VnriDBNAF+Z2qcipLknQChcjUxVK+biXcMeoZbWi7ohZoTByRr0rMTip07UDGEqwbFYill25RmIOlLbiFjAoLhVJLc9DRCXSN6GtYJpgb0TaJU5XqZHEjxI6iubb0W9rp0od8NFEDBIkyPpW6Fz1lHFVH+EDXXt2+5C/InU/ST8q9CuX1tqohAIiHJA1jQAKZgZRXi3BfE2Kwt8XMRYdranK8IViQVMMNJIO9WPjvi/DYs2/Ku+WF2W6SGzHuTMn51g/qel/zM+M3SLZNcHd4mnpgyja5npWHvaqYQAjKMjEjSWAIKj/NQGD4datYi5k+MlJ9Eg5QKrPBOJNaQ54yiARrJI1kEGZntU17xLlu+aVLWymXRmzDKSwJMzMz1rNyfpTYjlVG9ORa5JJDe8sIS3Cx1xTgV17/m2iFICwZAkqI2pjg8TcfS8AHXMsj72iGaV8G40l+3bYK83M0RcuaR35qmxHFQY5WHOVIJZSDlA0IIMGBvUNo9Vl0h07legARfiu4ymPiPPJJXQKpDbaSV9+lA2LAW4dAJf5nR964xGLsW7PmNmzHQILlyZ7fF+da4Vird7MzFoMEAyhESNGU6j+ac+n1GXA+F9osUKv8AmCOL4k2LwMhyqSzARJUCYAnU6UF4exBK5bgKuCyMD+JXYmO4IYEd4NYOKWc13RyEaBFy5JEbjm1qvcR8Vlr82svkGMwcakjrPT3oDoNTnwfByFeKoi+x73BZ6HMacM8NXrUrIy+YCDIPKDOg7mB9abY3iAsoGy54YDTvqT9JFArxq02GNy2XdteTzHI/Xb50k45x+5cw/KgSAF023kz2rl0uofMmXOR6LoLfZ48w1tu5a8Wc9m7HLmDEekoCKC4DhGtYeXjOxLPJIEnXUwdkVaqj+MA1l7eqtkylxmI+GNBMToBMUVZ8Tebh7aXVZXvoJKkkEHQxJhCYFIb9NyNjbETw2Tcft7feTtNS4m8XlgtpiIJKuc3LzCOT8qReMMNPl3RsRlP/AMl/In6VX8LiWsHIpPKwJ7mNpphxDjYuW8gECQTJYjSdgSYGvStfS/pL4NTj1OJuKIbcSTXiZmpzIQcZjvF2WGCYyPgWV7QEkzGphRp6ml3hO2S7wcui82+vMQAOsjNQr+IQ1prYnNAVjJjYdJgEgbxQWB46LDEEE5hOhIMqDEFSD1P1p50mRdLmxkLbMSO659/rFBg2RSL4EI4+D9puTvI21EZRB+mtATXWJ4kbzG5ETE9hoAB9BQ125FbGD041U+AOupWceozjEXa3hBOtA3btOOG2uUURMkTvDrlU6UOEJMAU1ZNKEuv5QzGgYmMUCDYpMi5RQUzXOO4j16UPYxqttSDHid3kqGyIM0WTNQlKC4dSS1eYGRXGKQuZNdJUqmp3QdokSzGtTlJFaiu1qQYJEX3LGtZRrCspsXUJw+Me2ZVisfT5g6Uu4rw+1igc6Kr7+cihW9iBAYfnRBGb4tf+da4xOMW3GaQDtAJH5bVIyYs3DCobYcmHkc/75g/DuOnCFUxiFln+niE1H/cvp2/Wr3hMJaurYuWXUozMC0gyxBPTb2qp4bF2r1oqf6ltpVgNOnc9Qf0oMeC9FOAu3Fubm2xBBI0mRt3kiqGZQGIHM0sLtsBMsPAMLct3nVNWt3WHKeUyZ+Qg1Y+IYW4EFy5v5inNHwjrNed8O8Z38DcvJibM3GZc7o3wkADYcp013q9cK8fYPEpkW+y3LmhF0ZQPcnln50sfWN30OJpMN5t08waTIjpsPaCT+VdYiybewiPkZ2IPcbUy4fwtQzZCCcsEDX10qR7OccwhgYPuNj8xXGvEkn3lTwK8zs2iAkH+KzG8JTEKMhAzAKUIIIj7xjp60TwlZ84es/KW1rBiWt5ykAkZcw3Cx09abibaTFZU3gD6yW1hbFm15aMAYAIUNyxvmIqu493Jyj4CZMnQ+tOMPdNsKwggnnHpOze9ZxK1mM5YiPh2ynaKTQEeGMqlrBXFuSFDCNANferBiuN27FjyEUEhdQR8ObXQ+5qEoyntS7i2JyZrpQMAApWNMp6/vU83xJLCuZlvGmQGESN/3NFq1LLmP8/KZGWIBHp0orU6Scvb/erePO2MUeZQzadMpscTnA2sr3HLSpMgep/8VmPAXJcbpp9RW/sfLCmNQZ1O1SX8MGALiYMgdJ/el7rBY+3X5g/DIIX38/iDXbzswCqRb303P8Cu712p8Ti1UakT2oU1cTjzcpZDfS0JCySRVmwaQoqtI/MPerFbuaCiJgKISz0t4yoZImiLt6ATSLEYgsTQE3DHE4v2lAA9NaV/ZoeVo02m60LeMGlmMjEXNK2poCxiu9HW2mlmMBkqrUqrUIepFuVEmSZYrKjL1ivRiAZpzrWUNdva1lMio1xmEyNGvzrm3fdDKGD+o6j6UVxjFKSBJMbE75exncigRc5ZqhdGbLcjmYOsd+grsWiZjQxvMbajUf8ANak8JL52Y7mYHad59gKbth7YvXBPItrcQZYxEfMj6GoDXzJFSfgf9kGGuW1u3HuMXhmysyyTrRHHf7FsNeAys1sjdlCnN2zA6E+u9WvwdiP7nbmNMw+QY02fFgfdJ9QJozRlQswNTyngPhHG8KxBM/abDiM4Yqy5dVBUyAd4I03GkirfgeMpfJUjJdj4ejgfh9R2qytdRgQdJ0IYRP1rzvxfYFi55iuywSQw1EgSPmNpqtlZ0NjkRuP1cRNcx+Vbiru539ATI+pFMXtRaQf5R9ev51VeF8TD4hfMjLGvSOaTJ7fzVjx/FFc5UI9xt7CiRrNxxUjiH2FzWSeq8s+wkVPww6QRKjb0B3H1P5UvwGKNuREqdSNiPUU5woQ/DzAdux6UcnxB8XgAT6H8qpnG+H5rxtglUCZjrAIBiDXpD2ZFUnGYM3cZl6Z8pHQhYJE9Nj+dcGqAaPcE4X4dWypManUDoo7CsdYqycRtnMABvOumkRuPXaq7jNGijEEm5impEvMNBH0B/aoUNSKKIDdxFMaFwLF2xAJAJ7xrQztrReMNAnetEKBMsuW7kdxoNPrF7lHtSErLU1ttsKgzhN42/Jy9KBZ9YUa0cuFLGpEwq2tdzQwwYvv4d6Av2WHxCm93E0M7ZqEiGDFDp2onBX4MVJ/6froajexlNARJhrvFcJeqK6+lRWjrQ1CuMM1aL1GGqJ7tEBAJkdxtayoyaym1FXLJxy0qmAIncLBykkk76f8AmkG0woAPZsp19v4p7xS4gLG2sDUKDr66z70kbhrXDLaeg3PuT+1ZTKTN0QzwWtx/NtW2yA/F6jrqOnemNvD3c8IAbW/maAMBIAjcGSY70n8LXXsi+moJJUkaaH9o/Wn3CULPAbLPymKBUN3cntuI94HxZktC2CoIZjzkrp1A6E0eeOXTpbM+qqAPq29KuGcWKXDauIt3MxPQH5MN/arDxHEpaVCLJzPIRMyqNBmMmO1O4kNyeotxXE71pPMe657KTJY9gO1Vji+OxOLEMFCjWP3Y1anvi5bW5etqsTlWc356TSfEXS/KiwOwEClMCx+k4EIbrmU3C4ZTdNqMhAmYzbaafT86u/hzDoi5FAMdYAJ9T3pBZwOXF5z+EwO+bRp/51p5YIEHUdo0rlQL1Cd7lpucKF23pAcbH9j6Ujs2zaeSPR1/X5094NdlfiNMn4ejmWGvcdfejAivibeDFaQGiZkBh6qdJqn+H8T/AHm5M8t05joAARqT6QTtVy4nwk20zI/wSRImAdx6ivMb2La2z3UgoXMg7XGzDpvlUAD1mlZRCRN4sS54y8Bq2UFwzQWgi2oMGOu407se1U+8ZYn86Fx/H89w3LuhmAWifXIB0/LpUVniHmMMqwBuSekbaaU1WuAV29xilELtQqXKnW5V7DsU2TzKGo3sKUcQLFb0K7RRWIaTQREmrfco9TeHWTR9k0NYWiUOtCZIjLB9aix1k1mHvgA1xexk1FQrim9oa0i1NdWuUuChMkSVBpUF8jrU3mCKBxTyaAiGDNPUa1itpWVFSbk3maUPcau50qEmjUQWM7UVlbQaVlHUVLbi8EGa61sf0wzMonNuBMHrsPpQIFWc8UsWreS2vmGI7LtHz+VVTG3wgAlQzGBmkKs/eYjZR3rNHAnoakl5QupESB03/mmeA4YHw+eYZm5NdCo017ag0JisSbl1VvOGaFBZBAy6AED2p9xy6uAQpbKuSo1OuQ7adNR0oWI2k+04GiB7ybC4jCrZUvacXU31+LuQe1Q8TJdUvZjB5EUmSAx1A94GvpQnB+NAu74k5gyqo0EAA/pGtMcC1q7iA8qqBgti33Ex5hHQk/lFV1Y5VBQd/wBTncY2q+Yfd4U10hRoogfIUxs8ACLoNab2LcbD3qRjpH6ftVmpWZzcpXFeEogRrmg8xQW6gMGBoXiHDGstB1B1VujD+aceNGC4dFJlmfN8lB/kUo4P4pCAWL6h7WVm1+JQI2nfr6034P8Ax74v45OTZN4LFlev0qx4DGEiToB3pFdTDEk2MVZ31R3VXUxMHXetYfFpfHk2bwZmJBKc6gLqQWGg6UgyzwwgfiTxa91jas6JsW6t39hSQ8G8u0Ll0PlY8oER1IzTr3NX3hfgu3bOZjmP5Uw43woXrDWxoSOX0YfD/FJ+GzWWjk1SYhsUfeePYfh9pgbkC45+8ykmfXMYHyFb8oLsI/Kt8PfLdvW/ws0Tvo0EUbcYU1Orish3NA0aurmIgVq4RQV96ZcCpIl3WuXYTE60KmtdqssI707HlI4Er5sCt6jDbNS1DbcTE69qmNaHcyuRMD1zceuWNRlqip1zV9jlMfKhcLsalu38sTr6UNZfWKquayAS9jX/AIiZM9yovMmt3Kip9SpukoFcmuA9az0NQ7nZNcKK0TXaLRAQCZKorVdCso6gXPQuEeF3u2gZUOYOUtMexjcetVjjPgi9hr7vexBKMh1dBleJPlgroOnbemuB4kbDQwJjZgYdfboR6GrBZ8Y2mBW+jXFI3YKdD0K6jpWVN1wx+3tKdw9HKqSqqZC2mG+SNmB7HrUfH8W1zDt5hh25VZuWSp13323q28K8O2Ll5jhb7LyE+WyF1QHlhWaDl126VTPGFwl/sSWgb05GZgHjMRqhOxIg5hsD3oL2jnzGAqSKHXNSLhOJa9bRCPhHPGoaNgI6HSabJcKENzLGoMERHrQ/DvCdhAtu6b9u4BAv23KzzT8B5d9PlROK8EYi0ZGJS+jSAmIJtwR0OWQW96LS5Nlhe/apV1GIMdzg/e5ZLX9ojoFS4isREkTmK+i7THWm+N8YWVSUJdiNFgrE/iPQ+grz7y79oTewzonW5by3UUdzkkgfKpr9+0GAt3kuAgGVI69COhrQVMWQ/wBSgWyoLr8wriHEnvvnuGTsBsAOwHQUvwdz+pdMA7ICRMCJMfM1mLvZUJ6nRfUnQVJYs5VA+vqepq2UUjb4lVXZTv8AMpnF/Dhu4y6Lf+VzMCAVXRe5mdPerj4Ew1nD4pcrf4isQrHmnQGOi9aSfabi4q41szJAAIn4QFgfOaScQxDG8WYBXBgMpKkFe3+1eeygo5rqesVAcSkjkifR9jFCKy7fFeUeFPFly8jIxi4g11+JfxD96aP4mdTBpgexxM84aMC8UcFNrHNctgBLvM89TpovYlpn5URw7whdvp5gKonRnaAfYRqKIxviVbii2VDFtJMcpOkj1p14t4gcPZsqnKMu/YKAP3FWUa02gcytl3I265R+NcCuYZst0rqJUg5gw7qah4HwI4u75edbfKWLNqNCB+cirB4VxS4/FMt9VdbdshVI2JM5jH3qd8Nw2F+220s21UolwPBaTrbALHqfi70hmHHvHh2ANzzbG4E2rj2zBKsVJGxgxI9KK4Vwu5dJFpC7RMLEwNOvqauvAuAWW+1XDaF51vXFVDzQqvGiyJPue1F+Fjhxi7q2bWR4Eg5lK8uqgNsM3T1okyBD9YOb1jbPJ8W5FwmCDOo7EaGj8HeL6RJq7YXgOExeMuOLYFqys3EUsFe6WeZJ1iN9txUj8NwmJw127hLaW7lkFla3IByiSrqdwR+vyqVz0bB7kMqEbSJS7iEbiomFWLwhctX8UFvW1ZSpgNO8gk6HtNN+G+HLVt8a19AyWSwUNOgAzzod8pWri6gFST4lLJpyrUJUPEPhdrNi1fNxGFyBkWcyErn176CkKA16m3DbJw3D/MQOrQGDFiGmzOuveh8H4Nsjil8NbBsLbFxEM5ecadehV6pFixsy8hCrU85zfWiuG8NN66iTlzMBO8T1ivQ+D+FbC2fO+zi8brsVUqzi3bLHIAs/hiSaH4nwC3h8Zh2tKUW4QxSTCMGggTrGo0pnxzVCK+ElniUzxX4d+x3/ACs+cZVYNGXeRBEnt+dJoq8/2nWJxObtbQfqf3qk5atY23CVMi7TNLUwrlUrtRTRFGdgVldAVlFBhFzxLh2c5LhaBPKj7fSmeDQuJyuBEjMuXSAZMnQajU9689ucXUNbKABTzuFiVfVTlnboYNeleF8aMUtogkomhTWMwg80jnIJEseh+VYpYjvqehVhJcAb9i4t20TmEmD8Lr1Uz9096tXEMJhsWPPtoBiwgldrhVYkRsYGx9h1o+3gRBYgagDX0M/TWgXwZRhcXQrmJjtAEfQn6USm+5zUeRwYrxeIS/YDO2UoSJIj2GnU0JiSyWYuDMHZSlydFPUGe9F2rdmyz+YCysQ1oe0/F6zp8jS/G8Re9AO06KNqsYNNeT4o4lbU6kLj+EeY74Daby2RYVgT/UVwYJGgIG9KPG3DbQFh79u2bquublUeYG5T5hWDoSDXZ4VcweVwMo+I9VncD0+dV7xhx1r8iAXdZJEjRe3+btRMU32xgBXKAKIe3hzDOEcLcsENyvaY3EBHe25I+ld4fhuJ89EhLqMdLluRm9GVtUMe9F+HjnGRQ3lKpZQDJEKDzFuszXXD7zm6FUmGMDmIIJ0nTtRgttLDj+YkoFyBTzAOJB7fmeWtu3dHKHCy8yZ1Og+QqneIMPfW5ba8fMJ51OUHl0000gZdv969M8UWstwIQunNI3JPc0qs3SNJ07bjXfSlPpGyj4in8Ry/qGwhH5rzKrhrdtUbE2bhRky5QwABLHKy3B0BkVP9qxVy4A9gDXmeYWO4qXxVwpHtO1tArMeYiQDqCsrtM6E9ZpP4e4vdS0SQbqIcrqP8S12I/EkfQg0jBhCNsyXG5tWWBZKMdYizcTmXJIIgMYBPYetXprmH4lhLa3Xa06a8sNB6qw6j19AZ3Fef4ziVq/aBRw2VgY1mQDuDtvS+xxCU0O+keu1Hn9DD4Zi8W7KNz8GemeHsBhcJj/6LkzZ/qMxklg8AwNBpGnoJpH4I4uo4ndDsBHmQfxDzFIjvp+lVS5icmuaNImaq+N4gWuyhI6T3qvbfSWfhfWeyeErSvdxF1MQVnFXsyZc6lQ/KyldVYjrtEdjTS3xq1/6sWn/oqjNpLMGnp1gj6RXiuB4oyCJYT1U6Hv8AOmeDxqkyG1n51y7rNVAbHzPUeDrYwmLvWvMLrfXOSQFILM4Kj5R66H2ofyLHDMFfVLpuNdkAlcm65QAPTcmqdeXNaZpMqCZnWkV3FM/xEn3qfX9JGy+bly8GZPL85jHluR7aD+as/jrjKDBuEIzXioaOvKMx9dFifavJLGPa02/K3xL0MbfPWi0xJYCST2mpP0/Mjbb8z0DjfFFXA4LKQWUoY9rX86VYsZxRXwjNbPO1oKD3mY19j+teSXbugWdvypjhuIFbAtoTJ0LE7AzMeutR6oXwwZfOB4xb2DS2HyPbgTl8wacpBA11gGaB4vZ/vNgC6WAILNAQqc4Oi9Jgb60k4PgkychM/e11qXGYAwcrNPuaEK12f7g7QDOf7QmQ3wEYsMqkzuIkAa/X51U2Sj7pLGWJJ9ahZK0MDCqlLPjINwWNK2gru9XKVbEqGSAVlbFZRwIV4S4fhsbeeMJ5CJJkwxIJOQS2/r3q+cH4Pkv5RbVAgA5Fyq+/MAO/7VNwmxaxtoOq5AWzShgN7n2ArLuNuWUmzlgEqS/MdCYIHpNZCJu4m67DGtyxOJ6QBqf/AD1qDC4u3da9bUGUAljlhpkELBJ0IEz+dI/EXi+LYTDr5jn4mJygAa8p70r/ALOce5xLJcABdXEDpEMJ+ho/hkcGK3gixOeM2f62SdtPbr+9LWEGP+e4p94nwxS85jciPYwR+c0Fc4l5uSyEBaJ0EEdPp1qzhylFF9XFZsK5Sa7q5ZMFj0u4UK6zIykkTrt/w0JjPC+HS3CvDICQsZjqJ6axNKcDjXw7OhXUiIOmU96b8K8ZWiqLlliQrudomJnrSc2D18eYzDm9F82O4DwXgbvZzZGGadzA7bCu7OHGEvDzHVpVvh+6Y5fWm/ifxRbwqMqk5mWVyQYMwZjbQVRBxQXWJBY9diN6nTjc21jB1DELvAmsdjH843LjFluQCT91hoPkdqmrnEWA6FTsRBqDh9/MkH4kOVvcdfmIrUHp4mOTu5k9y2GUg7EEH2NUnDF8LjJCllclHCiTpBJjvqG9iavBoJsV5F0uuRi+jqRqIgQT7dQdaqar00w7l3RqXJU9TML4FvX7JvYW2qpcJIDuLZJkg6HYSJj16VVsT4YxOExCpiLZRjzLBDKQNyrDQxOtet4bDXbvCba4d7aXSRla6co35uh1jsKj8UYUXmweELTczczxELl5ioPQ5dP9NZrGzZE0UYr6fE8qxuAFw8x0HSkuIwai7lHYGvd38F4Vy1gWGQxC3puTmjQknlb2pH4d8D4b7McResG/dzMrCXIRQxXlVCCdpJ1NRx3D+MO55muGUiDM1uwmXQd9+tel+GPCmFu3cVcVDcRGizazNtlVmnZmgtAB7fSLhnAcFe4p5a2SE8kl7RNxctzPHUhhykaba1wIuScg5iPhFl7iHIREag9joRVWvtkYg9CR9DXqPgfhVrPjFK/4bsq6tooJjrrt17USvhDCLYN65h/OLGXg3IQQDotsyBGpOu9GzWIkMFJnkeIIZD36Uz8F8HuYy6bSsqFVLS5MASBGgmZIqzeGPBeDc4vFXpfDWnYWbZZlGUa5nI5jGw9jvTTw1gMC3ErZwghHsOXtq7kKwdApEmRIJMelJvke8Mt7Sj3uH4gveVLbMLDMt10UsqFSQSSBtoTUuGvn516V4StWFsYsZSee8L+Z25hnYQTrH9ONR69daXcI8O4NvPxLLOHRotWyzBRCjMWPxEZpgVIP1nDJ7ysWb+QhgdRVjs3TcUNESNqI4t4asXbCX8KuWHVXRWLKykgSs6gj+feiuIYVLOMw1q2sW7iyyyxE67EmRRiQzBuojs+FzevBUYKGmSQTHXpvNbu8GNtnt3cjZTAKgj596e272Ti3kqAEG25PwBtzSDxLx0piry5QYcgGaYqkniJbJxTSv8XwSowynQ9N4+dBKKnxXEGub6DsKhStFAQOZn5CCeJIBWVsVumRUrHh7x3jMBNpHOSSCja5TOuU7qa9AtY/zNZJJ1PbXX51QOIeFLrYQYsks7M5uLBhQDA1/FGsdjTDwR4kmLF06/8ATJ6j8P8AFUtNkAapf1CMV5l0rjgeBZccbuZsoXPymCMnb9/SpKKtcOYoz5ssLHvJ/iruorbzKulDHJxGvjfxPbuJYFgZrjnnj/pr/m+c0ufiCreF0yCojMohojtQI4eLRgMGgzvO4rZZk1B06qRJFZjjIqbgt89f3NRDi37N1ft+0ZoWvJcxFxS6nlBPLrEAwKXXcJbChU7a9NT0ox+JObS2yYHUDYncGha0MWHcAX7mfm1BRiuPqLMfhHCTaIDDXUTRuFzZRnCz6VNWzRpgRG3LE5NS+RNrTVLsdFq4t3oYS57H4WPsdPnTKKjxGD81GQfeBE9vWjyEBb9orGCzBR5m6Y43wWty0ly0wVioLKfhJI6fh7RtQfD8IYRV/qukBl+GYjVmOgB61ccK7FQtzKX3bICF015QdY2FZuozLlUbZqafC+BmuV7H4u5Y4MgtyLqOvLBkw+q+ugOnpR+L4nacYHGAiV5DP4bimNesNv2k0k/tA8R5LT27cFkE5tyGGwWOteSWuPXUkZiy5pgmdesHpVHm7/36S0V4sz6IxYZnLpiFS2RMFHLLp3nLE6ztSXwYjC0twYgQxdnUq0glm+Er3OpDe9eW8N8Q3L1rViI0KyYHatXsU4SA7BZ5gpiR1A7UO1u/7MjZxPVcG6XcZiruHvqkXFDLlJUkW1zNKGVaS2uxg0RieM2V4tZ1BfyWR22JOdSs+sBvqK8mwfFMQw/u4FtdpB/c7n2FdLwhi+e5cZm30MfnvThjyE+n95XORR809nwnDrVh8RcRyfPkkkZQuhiJE9TrtUfBSVW0/nAQvOMrSSNeUjQjffaeleZDFXIy+ZcyHRlnNI6jWpMNjWXMjO3lXFyz2P3WP71z4soFkD+ZKOj+ZdMFisPilx+FVgi3HeGUTBYKcwA3GcH8u4pZ4Q8N2eH8Rtqt83WbD3DdJGUBvMt5cqbgRO87TVAxdu5ZdlBIPRhMN6g9RXOCFxALjMc7dSdcs6Uv134ljbXF9z0fwWEz8StM+XzrlyG1aA+ZQQB0H8d6K4Lh7Rw2J4eb0lTAuBe+VwxUGYkkH26V5xaxLKZUkHvXNu+yvnUkN361Hr+kI478z07HXFwWBSxbfO+dSWjLMPmaAdY6U9utauG3dzaqsBY37EMdAP8Am9eQjirMecz60wGLaAMxjprVpcRYDbVylkZkPql/xNlHx/mSRA+JZmCsR36++lefeKR/e78Nm5zzd5rRxrgyHYH3NA3SSZOpNWcWJlNmV8mQMKEgAqRRWBakVatyvOgKyuwtZUyI/wCLmOEXgNAcQkgab5Zrxvioy4l8ukPpGka9IrKysXH8wm3qO565hjKL7D9KMzmAJ0006VlZW6/iYuP/ANpzxRAGMAD4dtOgrd0be1ZWVw8SG7nFbrKyjHUW3zGZWCsrK6RN0Rw7/E+TfpWVlKy/IY3B/wCQfeMfDg/pH/V+wpXxDEMOMYYBmAOYEAkAjITBHUTWVlYhno8fZ+0qnjltcT7tXnA+CsrKgxb+JNgrhF5YJEjWDE1aT8PyrdZRCCkP4KP7vb/0/uaMrVZWnj+UTIf5zNVJHKaysqW6M5exA7Tk4a5JJhTE6xzDbtWuJ/d/01lZVAfK00z86wJTpXVZWUiWplWBlACR+EfpWVlWNP8ANKmr+SQXKgNZWVoCZJmqlSsrKKDJBWVlZUyJ/9k=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 rot="20669689">
            <a:off x="482601" y="631746"/>
            <a:ext cx="2548351" cy="4595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Entrada</a:t>
            </a:r>
          </a:p>
        </p:txBody>
      </p:sp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57817" y="6059866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4915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915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915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graça  …  estejam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) Confessemos os nossos pecados: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Confesso a Deus todo-poderoso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pequei muitas vezes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minha culpa, minha tão grande culpa.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peço à Virgem Maria, aos Anjos e Santos,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rogueis por mim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 Deus, nosso Senhor.</a:t>
            </a:r>
          </a:p>
          <a:p>
            <a:pPr algn="l"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e paz na terra aos homens por Ele amados</a:t>
            </a:r>
            <a:r>
              <a:rPr lang="pt-PT" sz="2200" dirty="0" smtClean="0">
                <a:latin typeface="Arial" charset="0"/>
              </a:rPr>
              <a:t>.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nós Vos damos graças por vossa imensa glória.</a:t>
            </a:r>
            <a:r>
              <a:rPr lang="pt-PT" sz="2200" dirty="0" smtClean="0">
                <a:latin typeface="Arial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Vós que estais à direita do Pai, tende piedade de nós. </a:t>
            </a:r>
            <a:endParaRPr lang="pt-PT" sz="2200" dirty="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com o Espírito Santo, na glória de Deus Pai.</a:t>
            </a:r>
            <a:r>
              <a:rPr lang="pt-PT" sz="2200" b="1" i="1" dirty="0" smtClean="0">
                <a:latin typeface="Arial" charset="0"/>
              </a:rPr>
              <a:t>   Ámen.</a:t>
            </a:r>
            <a:r>
              <a:rPr lang="pt-PT" sz="1800" dirty="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FF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FF5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3955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2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Liturgia</a:t>
            </a: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 da </a:t>
            </a:r>
          </a:p>
          <a:p>
            <a:pPr>
              <a:defRPr/>
            </a:pPr>
            <a:r>
              <a:rPr lang="pt-PT" sz="3600" kern="10" spc="3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PALAVRA</a:t>
            </a: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700808"/>
            <a:ext cx="4029075" cy="3279775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196752"/>
            <a:ext cx="1908175" cy="3455987"/>
          </a:xfrm>
          <a:prstGeom prst="rect">
            <a:avLst/>
          </a:prstGeom>
          <a:noFill/>
          <a:ln>
            <a:noFill/>
          </a:ln>
          <a:effectLst>
            <a:glow rad="304800">
              <a:schemeClr val="tx2">
                <a:alpha val="6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5371737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85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949162" y="1405026"/>
            <a:ext cx="7295246" cy="47602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6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“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Terras de Além-Mar, escutai-me;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povos de longe, prestai atenção.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Senhor chamou-me desde o ventre materno,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disse o meu nome desde o seio de minha mãe.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Fez da minha boca uma espada afiada,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abrigou-me à sombra da sua mão.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Tornou-me semelhante a uma seta aguda,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guardou-me na sua aljava.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disse-me: «Tu és o meu servo, Israel,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 quem manifestarei a minha glória».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eu dizia: «Cansei-me inutilmente,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em vão e por nada gastei as minhas forças».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o meu direito está no Senhor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a minha recompensa está no meu Deus.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619870" y="978623"/>
            <a:ext cx="3960242" cy="2901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1ª LEITURA</a:t>
            </a: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482909" y="5984379"/>
            <a:ext cx="266700" cy="31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682686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85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1045147" y="1124744"/>
            <a:ext cx="7055245" cy="44268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agora o Senhor falou-me,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Ele que me formou desde o seio materno,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fazer de mim o seu servo,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fim de Lhe restaurar as tribos de Jacob 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reconduzir os sobreviventes de Israel.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Eu tenho merecimento aos olhos do Senhor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Deus é a minha força. Ele disse-me então: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«Não basta que sejas meu servo,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restaurares as tribos de Jacob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reconduzires os sobreviventes de Israel.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Farei de ti a luz das nações,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que a minha salvação chegue 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até aos confins da terra»”.           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  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(Is 49)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619870" y="896243"/>
            <a:ext cx="3960242" cy="22850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1ª LEITURA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 rot="20556047">
            <a:off x="337802" y="5815154"/>
            <a:ext cx="1347623" cy="3016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Salmo R:</a:t>
            </a:r>
          </a:p>
        </p:txBody>
      </p:sp>
      <p:sp>
        <p:nvSpPr>
          <p:cNvPr id="13" name="Rectângulo 12"/>
          <p:cNvSpPr/>
          <p:nvPr/>
        </p:nvSpPr>
        <p:spPr>
          <a:xfrm>
            <a:off x="1691680" y="5514617"/>
            <a:ext cx="7182401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3300"/>
              </a:lnSpc>
              <a:spcAft>
                <a:spcPts val="0"/>
              </a:spcAft>
              <a:defRPr/>
            </a:pPr>
            <a:r>
              <a:rPr lang="pt-PT" sz="23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Eu Vos dou graças, Senhor, porque</a:t>
            </a:r>
          </a:p>
          <a:p>
            <a:pPr algn="l">
              <a:lnSpc>
                <a:spcPts val="3300"/>
              </a:lnSpc>
              <a:spcAft>
                <a:spcPts val="0"/>
              </a:spcAft>
              <a:defRPr/>
            </a:pPr>
            <a:r>
              <a:rPr lang="pt-PT" sz="2300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Maravilhosamente</a:t>
            </a:r>
            <a:r>
              <a:rPr lang="pt-PT" sz="900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  </a:t>
            </a:r>
            <a:r>
              <a:rPr lang="pt-PT" sz="2300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me</a:t>
            </a:r>
            <a:r>
              <a:rPr lang="pt-PT" sz="900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  </a:t>
            </a:r>
            <a:r>
              <a:rPr lang="pt-PT" sz="2300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criastes</a:t>
            </a:r>
            <a:r>
              <a:rPr lang="pt-PT" sz="800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 </a:t>
            </a:r>
            <a:r>
              <a:rPr lang="pt-PT" sz="2300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!  </a:t>
            </a:r>
            <a:endParaRPr lang="pt-PT" sz="2300" cap="all" spc="200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6218926" y="966788"/>
            <a:ext cx="266700" cy="31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82626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0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22757</TotalTime>
  <Words>1826</Words>
  <Application>Microsoft Office PowerPoint</Application>
  <PresentationFormat>Apresentação no Ecrã (4:3)</PresentationFormat>
  <Paragraphs>319</Paragraphs>
  <Slides>29</Slides>
  <Notes>8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8</vt:i4>
      </vt:variant>
      <vt:variant>
        <vt:lpstr>Títulos dos diapositivos</vt:lpstr>
      </vt:variant>
      <vt:variant>
        <vt:i4>29</vt:i4>
      </vt:variant>
    </vt:vector>
  </HeadingPairs>
  <TitlesOfParts>
    <vt:vector size="44" baseType="lpstr">
      <vt:lpstr>Arial</vt:lpstr>
      <vt:lpstr>Arial Black</vt:lpstr>
      <vt:lpstr>Arial Rounded MT Bold</vt:lpstr>
      <vt:lpstr>Calibri</vt:lpstr>
      <vt:lpstr>Tahoma</vt:lpstr>
      <vt:lpstr>Times New Roman</vt:lpstr>
      <vt:lpstr>Wingdings</vt:lpstr>
      <vt:lpstr>1_Modelo de apresentação predefinido</vt:lpstr>
      <vt:lpstr>9_Modelo de apresentação predefinido</vt:lpstr>
      <vt:lpstr>2_Modelo de apresentação predefinido</vt:lpstr>
      <vt:lpstr>3_Modelo de apresentação predefinido</vt:lpstr>
      <vt:lpstr>4_Modelo de apresentação predefinido</vt:lpstr>
      <vt:lpstr>11_Modelo de apresentação predefinido</vt:lpstr>
      <vt:lpstr>10_Modelo de apresentação predefinido</vt:lpstr>
      <vt:lpstr>6_Modelo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     [ Após a Consagração / À escolha ]  (1ª)  S -  Mistério da fé!       P -  Anunciamos, Senhor, a Vossa morte,           proclamamos a Vossa Ressurreição.          Vinde, Senhor Jesus!    (2ª)  S -  Mistério admirável da nossa fé!        P -  Quando comemos deste pão            e bebemos deste cálice,             anunciamos, Senhor, a Vossa morte,            esperando a Vossa vinda gloriosa.     (3ª)  S -  Mistério da fé para a salvação do mundo!         P -  Glória a Vós que morrestes na cruz              e agora viveis para sempre.             Salvador do mundo, salvai-nos!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1596</cp:revision>
  <dcterms:created xsi:type="dcterms:W3CDTF">2006-05-02T09:35:59Z</dcterms:created>
  <dcterms:modified xsi:type="dcterms:W3CDTF">2014-11-20T13:05:33Z</dcterms:modified>
</cp:coreProperties>
</file>