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919" r:id="rId3"/>
    <p:sldMasterId id="2147488139" r:id="rId4"/>
    <p:sldMasterId id="2147490481" r:id="rId5"/>
    <p:sldMasterId id="2147491076" r:id="rId6"/>
    <p:sldMasterId id="2147494128" r:id="rId7"/>
    <p:sldMasterId id="2147494383" r:id="rId8"/>
    <p:sldMasterId id="2147494662" r:id="rId9"/>
    <p:sldMasterId id="2147495503" r:id="rId10"/>
    <p:sldMasterId id="2147495956" r:id="rId11"/>
    <p:sldMasterId id="2147495969" r:id="rId12"/>
  </p:sldMasterIdLst>
  <p:notesMasterIdLst>
    <p:notesMasterId r:id="rId43"/>
  </p:notesMasterIdLst>
  <p:sldIdLst>
    <p:sldId id="414" r:id="rId13"/>
    <p:sldId id="384" r:id="rId14"/>
    <p:sldId id="380" r:id="rId15"/>
    <p:sldId id="353" r:id="rId16"/>
    <p:sldId id="410" r:id="rId17"/>
    <p:sldId id="391" r:id="rId18"/>
    <p:sldId id="408" r:id="rId19"/>
    <p:sldId id="402" r:id="rId20"/>
    <p:sldId id="403" r:id="rId21"/>
    <p:sldId id="388" r:id="rId22"/>
    <p:sldId id="404" r:id="rId23"/>
    <p:sldId id="307" r:id="rId24"/>
    <p:sldId id="405" r:id="rId25"/>
    <p:sldId id="383" r:id="rId26"/>
    <p:sldId id="416" r:id="rId27"/>
    <p:sldId id="342" r:id="rId28"/>
    <p:sldId id="411" r:id="rId29"/>
    <p:sldId id="412" r:id="rId30"/>
    <p:sldId id="396" r:id="rId31"/>
    <p:sldId id="398" r:id="rId32"/>
    <p:sldId id="399" r:id="rId33"/>
    <p:sldId id="413" r:id="rId34"/>
    <p:sldId id="400" r:id="rId35"/>
    <p:sldId id="345" r:id="rId36"/>
    <p:sldId id="369" r:id="rId37"/>
    <p:sldId id="406" r:id="rId38"/>
    <p:sldId id="364" r:id="rId39"/>
    <p:sldId id="393" r:id="rId40"/>
    <p:sldId id="296" r:id="rId41"/>
    <p:sldId id="417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FF00"/>
    <a:srgbClr val="FFFFFF"/>
    <a:srgbClr val="66FF33"/>
    <a:srgbClr val="CCFFFF"/>
    <a:srgbClr val="FFCC00"/>
    <a:srgbClr val="CCECFF"/>
    <a:srgbClr val="0033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7BDB0FF5-E25C-4472-8A25-63129E58A200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E3B3C48E-04B0-44DB-83D4-60DF22DD7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593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4AEB0CB3-09E9-49A8-A838-DAB51C569C7E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57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01ECA9-B920-4A64-BD6A-A8F7220123C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727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63DA0-4248-4FF7-A29F-B989F1A55E67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01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35CF62E-F65D-4B35-B8C1-708C2AC1D506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576246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CA7656-458E-48C2-AAC3-3BD2FC50962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20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1A33D45-C47D-4843-9955-B89DFB2F95B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5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/>
        </p:spPr>
        <p:txBody>
          <a:bodyPr anchor="b"/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4A5F46F-87DC-4322-A1CE-200C164290DD}" type="slidenum">
              <a:rPr lang="pt-PT" sz="1200" smtClean="0">
                <a:cs typeface="+mn-cs"/>
              </a:rPr>
              <a:pPr algn="r" eaLnBrk="1" hangingPunct="1">
                <a:defRPr/>
              </a:pPr>
              <a:t>28</a:t>
            </a:fld>
            <a:endParaRPr lang="pt-PT" sz="120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0000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FAB8C98-A660-425A-87CF-09F832F06EDA}" type="slidenum">
              <a:rPr lang="pt-PT" sz="1200" smtClean="0"/>
              <a:pPr algn="r" eaLnBrk="1" hangingPunct="1">
                <a:defRPr/>
              </a:pPr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47433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01ECA9-B920-4A64-BD6A-A8F7220123C3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449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51ADE-0F57-4F3E-B4F5-D69C1F8811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91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0A6C7-5B66-4275-A6DF-C7D3A94E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68609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C4E5D-573A-4EB1-8532-CBB30E608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79424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3ACC-893C-42A4-8779-7FCBA5DEA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3010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135E6-9AA4-4CEC-8AA8-56855867EB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55998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A6B11-3BF2-4E63-A85B-989878B4D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8115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A6BA-1579-4152-91B5-1E4BAFDCB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376444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0A7D-C9F7-41E6-9D79-C64BE2CD6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381826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4981-40D6-4787-9325-9BC1C433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609827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84DC-587B-41C9-947B-931E59F82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12439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DE1C-8105-405F-BB03-5EBB2EE7CF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4073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3D11-B9B6-4F24-AED2-17683DD06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9428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EB147-890B-4F10-ACCB-FBEC1783A0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4691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8474-C44E-4F79-B1B8-AF0737A09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566166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A21B-44CA-4235-A23E-040B29670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354162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283-FC4E-4DD6-8EC3-02FFA80B4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76585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BBA0-79D3-4BD3-A2A6-3CACC6A38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611043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9C3CF-E7B6-4BA1-A6D7-064AF41A6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56703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F93D-982E-4E48-9DC5-6169E5363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47286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D8D4-7E42-4F2F-9FE7-1AE06AAAB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70059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B0A24-EBB7-4861-A880-6EE67686C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66543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316F-0A7B-4D73-9CA8-C2F858D8A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20643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2189-A480-4F71-A144-ED6D5389C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87968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0A25-632E-4520-8BEC-DB7DB6F4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75492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89AF7-E090-44EA-B179-F1BD19ECD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19130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CAB6D-060E-4B41-8D8C-510E2C91E4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244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546968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723259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5876709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069387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7561889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33357615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04392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C73F1F-D1F6-4C40-A50F-03FFE4F64B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50094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99527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661842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9904524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6637363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0485320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A424F-43CA-43AC-9650-95F1EC8561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41436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53A170-8A5F-4BBF-971B-E561CB8CBC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8993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97E8CE-4F59-45D3-AE40-49FE5498D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8545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F610D1-70CE-414C-9F35-7E81D7BD6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876123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1657CE-F1EE-42E8-B04A-109036AE3C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43835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2A627-949A-4A45-BA71-3BDBF8567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98544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6B9755-FEF3-44D5-8FF2-E8CECD4CC2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41614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BE66BA-50D7-4339-A71D-5D99A40EDA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90508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68728B-271F-44EA-A53B-D9CBF51D4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42953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FD7D1-9C45-4DDC-80A3-FD2C3E567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559293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BF8ACE-D9CB-47DD-B07C-64A2C80E7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77026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EE60AB-0DB6-49AA-AB27-F0C3572BA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622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BF3716-A65D-42EB-8206-E3EEA9BF6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70559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60B9BC-B937-457F-B06D-72743029A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67181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5B5DF5-845E-4594-AC1B-8AEB6C8841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20076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2B90D5-09F1-4528-85BE-9D7551284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20957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28AD-BA72-4F31-8DA7-98BAE40A6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57137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B35390-3F08-4B8C-8463-D28548225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57660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B0034-BFD9-4162-AF61-4C817EE0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41066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F73F72-51C8-4514-A544-25845187D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407683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AEFE3B-269B-4BDA-BC3F-A1BB89E81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004057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EAEDAD-C017-4363-80F1-E6353D8266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06643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B5579D-7BA0-4158-B084-C00A139F78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22186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602DAD-3E55-439B-876B-D19E87668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9740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3976EE-11B9-4B29-B44C-C14E15A65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160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D23EAA-CDF5-4294-AF9A-460886604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53713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EE4A3C-9202-4F6C-9ABF-64519AB07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8213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6A250-279C-4333-A0E1-8B57698757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32915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CA928B-E335-47B4-9430-929C9AF3F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03612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B57864-59B7-44FE-86F7-38579107F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38282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247F1-3BC0-4197-A145-6FCAE50FD8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20978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5A70D2-1941-4C3C-B73D-D131284CC8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0029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003CBB-FCC1-41CF-AE44-69D845F0E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22522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631185-2219-40EE-876F-2B25E068F2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4853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6BF451-FBD0-4381-BC65-00BA3E974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932648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51DE3-7438-4F69-BA09-70FFB7050F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2504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DDEE5-DE14-4493-A33F-EDD045E67D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8576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ABBC7-42CA-43DC-B4EA-BC39E6C0D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469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E0FDE-E524-40EB-ACC2-D1A4B0CB3D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93975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82CBA0-4219-402C-8DBC-93957FDD22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77339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268EB-DF4E-4F9C-98ED-CD068801D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63937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6D2B71-18F4-45C8-92D9-370F152FA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6405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10BC57-5621-4D7B-8C43-E7A74E692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67692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C15027-870C-4F9A-B476-F4DD87AC2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117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BD58BE-E537-485C-8CD7-2E295CC3EC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51102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29A942-0A7D-48DE-B67F-B87667486A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08332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937AE8-44E3-4F9A-9676-36B4EE35E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939616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9E39A6-AF75-43FB-8529-ACF0FFF342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880594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598FD5-E82E-4E63-84B8-E1CCA64B93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9100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0136-CB4A-4FF5-A431-F16A7850DA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0181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FC6362-AA17-48C4-9A88-0F0E33D7A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817629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202A92-96B8-4101-AF25-E6E20E19EB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5005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15DB59-F452-4CE1-88BB-7AD273988F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373556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5362D-3A58-439A-A2F2-FAA9628ED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93322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6E20DC-4167-4D94-9E6A-005A9BD00C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61809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4A57A1-BCAE-494D-91AB-73B7966E6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32897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627AF5-6B3A-402D-A0B5-CD3394E1F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94380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CB88F-632A-4356-AF55-8E66C3B16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10771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893CB9-7B32-4FD2-B323-490891177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74143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EFB72-72FF-41A0-858A-1DA56C3F2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000311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389C8-236E-413D-ACD0-16496E7523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10489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F0E5D5-05B5-4763-BA8A-E9A74FD6D1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32131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8862A-82D0-49FA-ADB2-841F2F4CF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380076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EC1F8E-880A-4305-B236-92CAB0085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94048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96250-0CCC-45FB-8148-05B7DFDA6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2384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1FA87-DACF-413F-98E0-B9E8CB0D44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6483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2D96A-4883-49BB-A049-A2D81DA01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99051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FBD8-D96D-4014-AD8A-E123346D6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19732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409B-9470-4F0C-B1B1-4D55F01F6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461983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CD8B5-4C6F-434E-B0FD-E8193F200F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167864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75DF-851A-411D-8BAD-B6168101ED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08459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C81F6-B594-4DED-BC84-917F9C68C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10905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CA7C5-AF87-4260-A674-1DF281EAB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5384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7C0D-41F6-4E14-86D4-D26BAFD74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65768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51249-E16C-4961-AF50-3D905AFF89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4914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8EA0-1563-402D-9668-9D8BACE5C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68361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86BA0-17D9-4B06-A151-8ADF94DC14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47067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E954CE-5B1E-4100-B4D7-2DCFF29F73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4923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DBC39-0D46-4475-B74B-D942C0A8CD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02743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3C5EC4-7471-484B-B48D-3A4CF2542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118378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D0679-3C08-4909-9528-E0826C5B9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116980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A10BF-4F71-40E3-BA2E-FEA36D438E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52692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B7C4A-78A0-40B6-AF70-8CBBBD24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26852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57C568-AD25-45E6-A20D-7BCC9B7F27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78407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976090-780E-473B-9FAF-522D88D66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359218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84675-7F94-4CE6-8D00-51DB826B0E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93266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ACD93E-9FEA-4F1E-89B9-F469500FC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76742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C0ACDA-0B7B-47B0-BBDA-8941CB83D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46651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7C2595-AF10-4357-A98C-1AE7A0E93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8053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C2DEE-B74F-48EB-A72D-3E4BAE3CB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81662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EF8C-605A-40A6-A025-4E5E1691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601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EA36-68D5-49A4-A082-3B789DD2D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753279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1C61-E87F-4291-B853-3B6ADD19A9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5916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4CEA87-0CC5-4C83-B5E1-A5F0CB4DDC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8" r:id="rId1"/>
    <p:sldLayoutId id="2147495824" r:id="rId2"/>
    <p:sldLayoutId id="2147495825" r:id="rId3"/>
    <p:sldLayoutId id="2147495826" r:id="rId4"/>
    <p:sldLayoutId id="2147495827" r:id="rId5"/>
    <p:sldLayoutId id="2147495828" r:id="rId6"/>
    <p:sldLayoutId id="2147495829" r:id="rId7"/>
    <p:sldLayoutId id="2147495830" r:id="rId8"/>
    <p:sldLayoutId id="2147495831" r:id="rId9"/>
    <p:sldLayoutId id="2147495832" r:id="rId10"/>
    <p:sldLayoutId id="2147495833" r:id="rId11"/>
    <p:sldLayoutId id="21474958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15A68-E18D-4150-A73D-CE7298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5" r:id="rId1"/>
    <p:sldLayoutId id="2147495857" r:id="rId2"/>
    <p:sldLayoutId id="2147495858" r:id="rId3"/>
    <p:sldLayoutId id="2147495859" r:id="rId4"/>
    <p:sldLayoutId id="2147495860" r:id="rId5"/>
    <p:sldLayoutId id="2147495861" r:id="rId6"/>
    <p:sldLayoutId id="2147495862" r:id="rId7"/>
    <p:sldLayoutId id="2147495863" r:id="rId8"/>
    <p:sldLayoutId id="2147495864" r:id="rId9"/>
    <p:sldLayoutId id="2147495865" r:id="rId10"/>
    <p:sldLayoutId id="2147495866" r:id="rId11"/>
    <p:sldLayoutId id="2147495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957" r:id="rId1"/>
    <p:sldLayoutId id="2147495958" r:id="rId2"/>
    <p:sldLayoutId id="2147495959" r:id="rId3"/>
    <p:sldLayoutId id="2147495960" r:id="rId4"/>
    <p:sldLayoutId id="2147495961" r:id="rId5"/>
    <p:sldLayoutId id="2147495962" r:id="rId6"/>
    <p:sldLayoutId id="2147495963" r:id="rId7"/>
    <p:sldLayoutId id="2147495964" r:id="rId8"/>
    <p:sldLayoutId id="2147495965" r:id="rId9"/>
    <p:sldLayoutId id="2147495966" r:id="rId10"/>
    <p:sldLayoutId id="2147495967" r:id="rId11"/>
    <p:sldLayoutId id="2147495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58627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970" r:id="rId1"/>
    <p:sldLayoutId id="2147495971" r:id="rId2"/>
    <p:sldLayoutId id="2147495972" r:id="rId3"/>
    <p:sldLayoutId id="2147495973" r:id="rId4"/>
    <p:sldLayoutId id="2147495974" r:id="rId5"/>
    <p:sldLayoutId id="2147495975" r:id="rId6"/>
    <p:sldLayoutId id="2147495976" r:id="rId7"/>
    <p:sldLayoutId id="2147495977" r:id="rId8"/>
    <p:sldLayoutId id="2147495978" r:id="rId9"/>
    <p:sldLayoutId id="2147495979" r:id="rId10"/>
    <p:sldLayoutId id="2147495980" r:id="rId11"/>
    <p:sldLayoutId id="21474959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6AC5A5-D3B8-436D-920D-7BA942144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9" r:id="rId1"/>
    <p:sldLayoutId id="2147495870" r:id="rId2"/>
    <p:sldLayoutId id="2147495871" r:id="rId3"/>
    <p:sldLayoutId id="2147495872" r:id="rId4"/>
    <p:sldLayoutId id="2147495873" r:id="rId5"/>
    <p:sldLayoutId id="2147495874" r:id="rId6"/>
    <p:sldLayoutId id="2147495875" r:id="rId7"/>
    <p:sldLayoutId id="2147495876" r:id="rId8"/>
    <p:sldLayoutId id="2147495877" r:id="rId9"/>
    <p:sldLayoutId id="2147495878" r:id="rId10"/>
    <p:sldLayoutId id="2147495879" r:id="rId11"/>
    <p:sldLayoutId id="21474958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F88E7F-F97F-4513-8A2B-1D4A208B3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81" r:id="rId1"/>
    <p:sldLayoutId id="2147495882" r:id="rId2"/>
    <p:sldLayoutId id="2147495883" r:id="rId3"/>
    <p:sldLayoutId id="2147495884" r:id="rId4"/>
    <p:sldLayoutId id="2147495885" r:id="rId5"/>
    <p:sldLayoutId id="2147495886" r:id="rId6"/>
    <p:sldLayoutId id="2147495887" r:id="rId7"/>
    <p:sldLayoutId id="2147495888" r:id="rId8"/>
    <p:sldLayoutId id="2147495889" r:id="rId9"/>
    <p:sldLayoutId id="2147495890" r:id="rId10"/>
    <p:sldLayoutId id="2147495891" r:id="rId11"/>
    <p:sldLayoutId id="21474958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590F1C-5974-4023-8D86-0C2C056D20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93" r:id="rId1"/>
    <p:sldLayoutId id="2147495894" r:id="rId2"/>
    <p:sldLayoutId id="2147495895" r:id="rId3"/>
    <p:sldLayoutId id="2147495896" r:id="rId4"/>
    <p:sldLayoutId id="2147495897" r:id="rId5"/>
    <p:sldLayoutId id="2147495898" r:id="rId6"/>
    <p:sldLayoutId id="2147495899" r:id="rId7"/>
    <p:sldLayoutId id="2147495900" r:id="rId8"/>
    <p:sldLayoutId id="2147495901" r:id="rId9"/>
    <p:sldLayoutId id="2147495902" r:id="rId10"/>
    <p:sldLayoutId id="2147495903" r:id="rId11"/>
    <p:sldLayoutId id="21474959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4F5F80-F9A4-4E4C-A5C5-55D163923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05" r:id="rId1"/>
    <p:sldLayoutId id="2147495906" r:id="rId2"/>
    <p:sldLayoutId id="2147495907" r:id="rId3"/>
    <p:sldLayoutId id="2147495908" r:id="rId4"/>
    <p:sldLayoutId id="2147495909" r:id="rId5"/>
    <p:sldLayoutId id="2147495910" r:id="rId6"/>
    <p:sldLayoutId id="2147495911" r:id="rId7"/>
    <p:sldLayoutId id="2147495912" r:id="rId8"/>
    <p:sldLayoutId id="2147495913" r:id="rId9"/>
    <p:sldLayoutId id="2147495914" r:id="rId10"/>
    <p:sldLayoutId id="2147495915" r:id="rId11"/>
    <p:sldLayoutId id="2147495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7D198C-6CA7-4C30-8F8A-463B7AC5E9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18" r:id="rId1"/>
    <p:sldLayoutId id="2147495919" r:id="rId2"/>
    <p:sldLayoutId id="2147495920" r:id="rId3"/>
    <p:sldLayoutId id="2147495921" r:id="rId4"/>
    <p:sldLayoutId id="2147495922" r:id="rId5"/>
    <p:sldLayoutId id="2147495923" r:id="rId6"/>
    <p:sldLayoutId id="2147495924" r:id="rId7"/>
    <p:sldLayoutId id="2147495925" r:id="rId8"/>
    <p:sldLayoutId id="2147495926" r:id="rId9"/>
    <p:sldLayoutId id="2147495927" r:id="rId10"/>
    <p:sldLayoutId id="2147495928" r:id="rId11"/>
    <p:sldLayoutId id="21474959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B7989DE-F87F-4E58-ADCF-B17E15D252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30" r:id="rId1"/>
    <p:sldLayoutId id="2147495931" r:id="rId2"/>
    <p:sldLayoutId id="2147495932" r:id="rId3"/>
    <p:sldLayoutId id="2147495933" r:id="rId4"/>
    <p:sldLayoutId id="2147495934" r:id="rId5"/>
    <p:sldLayoutId id="2147495935" r:id="rId6"/>
    <p:sldLayoutId id="2147495936" r:id="rId7"/>
    <p:sldLayoutId id="2147495937" r:id="rId8"/>
    <p:sldLayoutId id="2147495938" r:id="rId9"/>
    <p:sldLayoutId id="2147495939" r:id="rId10"/>
    <p:sldLayoutId id="2147495940" r:id="rId11"/>
    <p:sldLayoutId id="21474959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76D9D-3C45-4C98-A4A8-AA8C89163F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42" r:id="rId1"/>
    <p:sldLayoutId id="2147495943" r:id="rId2"/>
    <p:sldLayoutId id="2147495944" r:id="rId3"/>
    <p:sldLayoutId id="2147495945" r:id="rId4"/>
    <p:sldLayoutId id="2147495946" r:id="rId5"/>
    <p:sldLayoutId id="2147495947" r:id="rId6"/>
    <p:sldLayoutId id="2147495948" r:id="rId7"/>
    <p:sldLayoutId id="2147495949" r:id="rId8"/>
    <p:sldLayoutId id="2147495950" r:id="rId9"/>
    <p:sldLayoutId id="2147495951" r:id="rId10"/>
    <p:sldLayoutId id="2147495952" r:id="rId11"/>
    <p:sldLayoutId id="21474959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0AE8FD-FB98-413A-9385-99DA8EB4ED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4" r:id="rId1"/>
    <p:sldLayoutId id="2147495846" r:id="rId2"/>
    <p:sldLayoutId id="2147495847" r:id="rId3"/>
    <p:sldLayoutId id="2147495848" r:id="rId4"/>
    <p:sldLayoutId id="2147495849" r:id="rId5"/>
    <p:sldLayoutId id="2147495850" r:id="rId6"/>
    <p:sldLayoutId id="2147495851" r:id="rId7"/>
    <p:sldLayoutId id="2147495852" r:id="rId8"/>
    <p:sldLayoutId id="2147495853" r:id="rId9"/>
    <p:sldLayoutId id="2147495854" r:id="rId10"/>
    <p:sldLayoutId id="2147495855" r:id="rId11"/>
    <p:sldLayoutId id="21474958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baseline="3000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 baseline="3000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baseline="3000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baseline="3000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3000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3000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baseline="3000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928261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1125538"/>
            <a:ext cx="2782887" cy="3582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064500" cy="36718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Muitas vezes e de muitos modos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falou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antigamente </a:t>
            </a:r>
            <a:endParaRPr lang="pt-PT" sz="36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nossos pais pelos Profetas.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Nestes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dias, que são os últimos,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falou-nos por seu Filho.</a:t>
            </a:r>
            <a:r>
              <a:rPr lang="pt-PT" sz="36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sz="280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196975"/>
            <a:ext cx="73310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“Naquele tempo, os pastores dirigiram-se apressadamente para Belém e encontraram Maria, José e o Menino deitado na manjedoura.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O viram, começaram a contar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que lhes tinham anunciado sobre aquele Menino.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todos os que ouviam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admiravam-se do que os pastores diziam.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Maria conservava todos estes acontecimentos,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meditando-os em seu coração.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pastores regressaram, glorificando e louvando a Deus por tudo o que tinham ouvido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visto, como lhes tinha sido anunciado.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se completaram os oito dias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o Menino ser circuncidado,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deram-Lhe o nome de Jesus, indicado pelo Anjo, antes de ter sido concebido  no seio materno”. 							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6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2125" y="1989138"/>
            <a:ext cx="83280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Oramos... ao Pai de Jesus, pela intercessão de Maria. Ela “pode” tudo por ser MÃE de DEUS, e “deve” alcançar o que lhe pedimos por ser NOSSA MÃE. 	</a:t>
            </a:r>
            <a:r>
              <a:rPr lang="pt-PT" sz="2000" i="1" spc="100" dirty="0">
                <a:solidFill>
                  <a:srgbClr val="F8F8F8"/>
                </a:solidFill>
                <a:latin typeface="Arial" charset="0"/>
              </a:rPr>
              <a:t>Rogamos, então, a Santa Maria, Mãe de Deus: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Igreja seja, para todos, sinal de Paz e Amor…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os que sofrem vejam a Bondade de Deus…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aos que não têm Felicidade lhes sorria a Luz...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nossa Comunidade seja sinal de Fidelidade…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4992688"/>
            <a:ext cx="7127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MARIA, MÃE DE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7" descr="http://t2.gstatic.com/images?q=tbn:ANd9GcSde_s6FSaL49VCKOY3E6cqnK_eCCTaz-OTevetDy6AU2GFHDmE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2060575"/>
            <a:ext cx="2955925" cy="388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 smtClean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395288" y="2708275"/>
            <a:ext cx="77057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«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Mater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Salvatoris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, </a:t>
            </a:r>
          </a:p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             ora pro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nobis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!»</a:t>
            </a:r>
            <a:r>
              <a:rPr lang="es-ES_tradnl" sz="4800" baseline="300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es-ES_tradnl" sz="4800" baseline="30000" dirty="0">
                <a:effectLst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843808" y="1052736"/>
            <a:ext cx="4940151" cy="497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</a:t>
            </a:r>
          </a:p>
        </p:txBody>
      </p:sp>
      <p:sp>
        <p:nvSpPr>
          <p:cNvPr id="114695" name="Line 12"/>
          <p:cNvSpPr>
            <a:spLocks noChangeShapeType="1"/>
          </p:cNvSpPr>
          <p:nvPr/>
        </p:nvSpPr>
        <p:spPr bwMode="auto">
          <a:xfrm>
            <a:off x="2843213" y="1557338"/>
            <a:ext cx="4868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1"/>
          <p:cNvSpPr>
            <a:spLocks noChangeArrowheads="1"/>
          </p:cNvSpPr>
          <p:nvPr/>
        </p:nvSpPr>
        <p:spPr bwMode="auto">
          <a:xfrm>
            <a:off x="3859212" y="4725144"/>
            <a:ext cx="38528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z="2800" baseline="30000">
              <a:solidFill>
                <a:srgbClr val="F8F8F8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5309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335213"/>
            <a:ext cx="2366963" cy="4043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39" name="Picture 12" descr="http://t0.gstatic.com/images?q=tbn:ANd9GcQHE9rXqHmoNGJ1w1EgWlp8T_W-Ng1AxqSDrAXE3u4B1ftf7DG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36838"/>
            <a:ext cx="1836737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41" name="Line 6"/>
          <p:cNvSpPr>
            <a:spLocks noChangeShapeType="1"/>
          </p:cNvSpPr>
          <p:nvPr/>
        </p:nvSpPr>
        <p:spPr bwMode="auto">
          <a:xfrm flipH="1">
            <a:off x="755650" y="1268413"/>
            <a:ext cx="2592388" cy="10080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033588" y="1933575"/>
            <a:ext cx="68595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POVO DE DEUS TE ACLAMA: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NOSSA SENHORA DA PAZ!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MUNDO CHAMA POR TI: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ÉS MÃE DE DEUS, NOSSA MÃE!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AVE, AVE, NOSSA SENHORA DA PAZ!</a:t>
            </a:r>
          </a:p>
          <a:p>
            <a:pPr>
              <a:defRPr/>
            </a:pPr>
            <a:endParaRPr lang="pt-PT" sz="28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A paz que o mundo não tem,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do Céu nos vem, só Tu no-la dás.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Tu, ó Virgem Maria,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Rainha do mundo, Rainha da paz!</a:t>
            </a:r>
          </a:p>
        </p:txBody>
      </p:sp>
      <p:sp>
        <p:nvSpPr>
          <p:cNvPr id="11674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1674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346987">
            <a:off x="531555" y="1249279"/>
            <a:ext cx="2802428" cy="4715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3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53022" y="1412776"/>
            <a:ext cx="62674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7765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6" name="Line 9"/>
          <p:cNvSpPr>
            <a:spLocks noChangeShapeType="1"/>
          </p:cNvSpPr>
          <p:nvPr/>
        </p:nvSpPr>
        <p:spPr bwMode="auto">
          <a:xfrm flipV="1">
            <a:off x="862013" y="1268413"/>
            <a:ext cx="1765300" cy="17399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0342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342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44095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476672"/>
            <a:ext cx="8064896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Santa Maria,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MÃE de DEUS</a:t>
            </a:r>
          </a:p>
        </p:txBody>
      </p:sp>
      <p:sp>
        <p:nvSpPr>
          <p:cNvPr id="103431" name="Text Box 11"/>
          <p:cNvSpPr txBox="1">
            <a:spLocks noChangeArrowheads="1"/>
          </p:cNvSpPr>
          <p:nvPr/>
        </p:nvSpPr>
        <p:spPr bwMode="auto">
          <a:xfrm>
            <a:off x="577850" y="3282950"/>
            <a:ext cx="5938838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Puseram-Lhe o nome: JESUS…  E a Mãe reflectia no seu íntimo…</a:t>
            </a:r>
            <a:r>
              <a:rPr lang="pt-PT" sz="2200" b="0" i="1">
                <a:latin typeface="Arial" charset="0"/>
              </a:rPr>
              <a:t>[3ª L./ Evang.</a:t>
            </a:r>
            <a:r>
              <a:rPr lang="pt-PT" sz="2200" b="0">
                <a:latin typeface="Arial" charset="0"/>
              </a:rPr>
              <a:t>-</a:t>
            </a:r>
            <a:r>
              <a:rPr lang="pt-PT" sz="2200">
                <a:latin typeface="Arial" charset="0"/>
              </a:rPr>
              <a:t>Lc 2</a:t>
            </a:r>
            <a:r>
              <a:rPr lang="pt-PT" sz="2200" b="0" i="1">
                <a:latin typeface="Arial" charset="0"/>
              </a:rPr>
              <a:t>]</a:t>
            </a:r>
            <a:r>
              <a:rPr lang="pt-PT" sz="220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A </a:t>
            </a:r>
            <a:r>
              <a:rPr lang="pt-PT" sz="2200" i="1">
                <a:latin typeface="Arial" charset="0"/>
              </a:rPr>
              <a:t>“bênção do Senhor”</a:t>
            </a:r>
            <a:r>
              <a:rPr lang="pt-PT" sz="2200">
                <a:latin typeface="Arial" charset="0"/>
              </a:rPr>
              <a:t> é de Paz para os seus filhos…  </a:t>
            </a:r>
            <a:r>
              <a:rPr lang="pt-PT" sz="2200" b="0" i="1">
                <a:latin typeface="Arial" charset="0"/>
              </a:rPr>
              <a:t>[ 1ª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Nm 6 </a:t>
            </a:r>
            <a:r>
              <a:rPr lang="pt-PT" sz="2200" b="0" i="1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O Filho de Deus, nascido de uma mulher      – que foi MARIA – …  </a:t>
            </a:r>
            <a:r>
              <a:rPr lang="pt-PT" sz="2200" b="0" i="1">
                <a:latin typeface="Arial" charset="0"/>
              </a:rPr>
              <a:t>[2ª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Gl 4</a:t>
            </a:r>
            <a:r>
              <a:rPr lang="pt-PT" sz="2200" b="0" i="1">
                <a:latin typeface="Arial" charset="0"/>
              </a:rPr>
              <a:t>]</a:t>
            </a:r>
          </a:p>
        </p:txBody>
      </p:sp>
      <p:sp>
        <p:nvSpPr>
          <p:cNvPr id="103432" name="WordArt 12"/>
          <p:cNvSpPr>
            <a:spLocks noChangeArrowheads="1" noChangeShapeType="1" noTextEdit="1"/>
          </p:cNvSpPr>
          <p:nvPr/>
        </p:nvSpPr>
        <p:spPr bwMode="auto">
          <a:xfrm>
            <a:off x="4371975" y="2813050"/>
            <a:ext cx="43195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 Dia 1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janeiro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2940150" y="2297981"/>
            <a:ext cx="5664299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Dia Mundial da PAZ -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2637939" y="580289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 </a:t>
            </a:r>
            <a:r>
              <a:rPr lang="pt-PT" sz="1800" i="1" dirty="0" smtClean="0">
                <a:latin typeface="Arial" charset="0"/>
              </a:rPr>
              <a:t>S- </a:t>
            </a:r>
            <a:r>
              <a:rPr lang="pt-PT" sz="18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dirty="0" smtClean="0">
                <a:latin typeface="Arial" charset="0"/>
              </a:rPr>
              <a:t/>
            </a:r>
            <a:br>
              <a:rPr lang="pt-PT" sz="1800" i="1" dirty="0" smtClean="0">
                <a:latin typeface="Arial" charset="0"/>
              </a:rPr>
            </a:br>
            <a:r>
              <a:rPr lang="pt-PT" sz="1800" i="1" dirty="0" smtClean="0">
                <a:latin typeface="Arial" charset="0"/>
              </a:rPr>
              <a:t>      P- </a:t>
            </a:r>
            <a:r>
              <a:rPr lang="pt-PT" sz="1800" dirty="0" smtClean="0">
                <a:latin typeface="Arial" charset="0"/>
              </a:rPr>
              <a:t>Anunciamos, Senhor, a Vossa morte, </a:t>
            </a:r>
            <a:br>
              <a:rPr lang="pt-PT" sz="1800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         proclamamos a Vossa Ressurreição.</a:t>
            </a:r>
            <a:br>
              <a:rPr lang="pt-PT" sz="1800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         Vinde, Senhor Jesus!</a:t>
            </a:r>
            <a:br>
              <a:rPr lang="pt-PT" sz="1800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 </a:t>
            </a:r>
            <a:r>
              <a:rPr lang="pt-PT" sz="1800" i="1" dirty="0" smtClean="0">
                <a:latin typeface="Arial" charset="0"/>
              </a:rPr>
              <a:t>S- </a:t>
            </a:r>
            <a:r>
              <a:rPr lang="pt-PT" sz="18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dirty="0" smtClean="0">
                <a:latin typeface="Arial" charset="0"/>
              </a:rPr>
              <a:t>	      P- </a:t>
            </a:r>
            <a:r>
              <a:rPr lang="pt-PT" sz="1800" dirty="0" smtClean="0">
                <a:latin typeface="Arial" charset="0"/>
              </a:rPr>
              <a:t>Quando comemos deste pão</a:t>
            </a:r>
            <a:br>
              <a:rPr lang="pt-PT" sz="1800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	          e bebemos deste cálice, </a:t>
            </a:r>
            <a:br>
              <a:rPr lang="pt-PT" sz="1800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	          anunciamos, Senhor, a Vossa morte,</a:t>
            </a:r>
            <a:br>
              <a:rPr lang="pt-PT" sz="1800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20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000" i="1" dirty="0" smtClean="0">
                <a:latin typeface="Arial" charset="0"/>
              </a:rPr>
              <a:t>S-</a:t>
            </a:r>
            <a:r>
              <a:rPr lang="pt-PT" sz="1600" i="1" dirty="0" smtClean="0">
                <a:latin typeface="Arial" charset="0"/>
              </a:rPr>
              <a:t> </a:t>
            </a:r>
            <a:r>
              <a:rPr lang="pt-PT" sz="22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dirty="0" smtClean="0">
                <a:latin typeface="Arial" charset="0"/>
              </a:rPr>
              <a:t/>
            </a:r>
            <a:br>
              <a:rPr lang="pt-PT" sz="2000" i="1" dirty="0" smtClean="0">
                <a:latin typeface="Arial" charset="0"/>
              </a:rPr>
            </a:br>
            <a:r>
              <a:rPr lang="pt-PT" sz="2000" i="1" dirty="0" smtClean="0">
                <a:latin typeface="Arial" charset="0"/>
              </a:rPr>
              <a:t>		      </a:t>
            </a:r>
            <a:r>
              <a:rPr lang="pt-PT" sz="2400" i="1" dirty="0" smtClean="0">
                <a:latin typeface="Arial" charset="0"/>
              </a:rPr>
              <a:t>P- </a:t>
            </a:r>
            <a:r>
              <a:rPr lang="pt-PT" sz="2400" b="1" dirty="0" smtClean="0">
                <a:latin typeface="Arial" charset="0"/>
              </a:rPr>
              <a:t>Glória a Vós que morrestes na cruz </a:t>
            </a:r>
            <a:br>
              <a:rPr lang="pt-PT" sz="2400" b="1" dirty="0" smtClean="0">
                <a:latin typeface="Arial" charset="0"/>
              </a:rPr>
            </a:br>
            <a:r>
              <a:rPr lang="pt-PT" sz="2400" b="1" dirty="0" smtClean="0">
                <a:latin typeface="Arial" charset="0"/>
              </a:rPr>
              <a:t>		          e agora viveis para sempre!</a:t>
            </a:r>
            <a:br>
              <a:rPr lang="pt-PT" sz="2400" b="1" dirty="0" smtClean="0">
                <a:latin typeface="Arial" charset="0"/>
              </a:rPr>
            </a:br>
            <a:r>
              <a:rPr lang="pt-PT" sz="2400" b="1" dirty="0" smtClean="0">
                <a:latin typeface="Arial" charset="0"/>
              </a:rPr>
              <a:t>		          Salvador do mundo, salvai-nos!</a:t>
            </a:r>
            <a:br>
              <a:rPr lang="pt-PT" sz="2400" b="1" dirty="0" smtClean="0">
                <a:latin typeface="Arial" charset="0"/>
              </a:rPr>
            </a:br>
            <a:r>
              <a:rPr lang="pt-PT" sz="24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118787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9811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5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2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3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4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5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6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083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35" descr="http://t3.gstatic.com/images?q=tbn:ANd9GcSkYdoN09K4SHFr3du4tXGsk_0qAg_7naYJqy6Adf9U0_HmtYlN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2476500"/>
            <a:ext cx="3529013" cy="3040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Line 4"/>
          <p:cNvSpPr>
            <a:spLocks noChangeShapeType="1"/>
          </p:cNvSpPr>
          <p:nvPr/>
        </p:nvSpPr>
        <p:spPr bwMode="auto">
          <a:xfrm flipH="1">
            <a:off x="900113" y="1555750"/>
            <a:ext cx="3455987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27088" y="2066925"/>
            <a:ext cx="74168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Ensinai-me, Senhor, 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o caminho dos vossos decretos,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para ser fiel até ao fim.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entendimento para guardar a Vossa Lei,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e para a cumprir de todo o coração.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pic>
        <p:nvPicPr>
          <p:cNvPr id="12186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3822700" y="5588000"/>
            <a:ext cx="265113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186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1125562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96975"/>
            <a:ext cx="3424238" cy="2570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Picture 29" descr="http://www.mini_angel.blogger.com.br/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068638"/>
            <a:ext cx="3325812" cy="249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484313"/>
            <a:ext cx="78486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A Vós, Senhor, se eleve a minha súplica,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inteligência segundo a Vossa palavra.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Chegue até Vós a minha prece,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salvai-me segundo a Vossa promessa.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 marL="1600200" lvl="3" indent="-228600"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Brote de meus lábios um hino de louvor,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  <p:pic>
        <p:nvPicPr>
          <p:cNvPr id="12288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957263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2888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2889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</a:p>
        </p:txBody>
      </p:sp>
      <p:sp>
        <p:nvSpPr>
          <p:cNvPr id="122893" name="Line 4"/>
          <p:cNvSpPr>
            <a:spLocks noChangeShapeType="1"/>
          </p:cNvSpPr>
          <p:nvPr/>
        </p:nvSpPr>
        <p:spPr bwMode="auto">
          <a:xfrm flipH="1">
            <a:off x="900113" y="1411288"/>
            <a:ext cx="3455987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92125" y="1557338"/>
            <a:ext cx="8401050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votos de Boas Festas e desejos de Felicidade </a:t>
            </a:r>
          </a:p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- ainda mais para o cristão - devem ultrapassar </a:t>
            </a:r>
          </a:p>
          <a:p>
            <a:pPr lvl="3">
              <a:spcAft>
                <a:spcPts val="1200"/>
              </a:spcAft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limites dos bens materiais e humanos e transcender para os Bens Eternos:  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O sorriso e a palavra amável são a ponte que une os 	corações  sinceros...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bondade e a alegria são a flor e o perfume cristãos 	que se espalham entre os homens…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fé e esperança guiam as almas errantes e impelem	os corações  fiéis...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melhor música para a vida presente e futura é a paz 	interior e o amor sem limites…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5656" y="5580063"/>
            <a:ext cx="6551613" cy="873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SÃO OS NOSSOS VOTOS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	      PARA ESTE NOVO ANO!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493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700213"/>
            <a:ext cx="3560763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1042988" y="1747868"/>
            <a:ext cx="54737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 MARIA, MÃE DA IGREJA,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SANTA MARIA, MINHA MÃE!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Tu és a estrela,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a verdade,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caminho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leva à eternidade.</a:t>
            </a:r>
          </a:p>
          <a:p>
            <a:pPr lvl="2">
              <a:defRPr/>
            </a:pP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Dá luz, dá fé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à nossa juventude;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dá paz, dá ‘</a:t>
            </a:r>
            <a:r>
              <a:rPr lang="pt-PT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sprança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</a:t>
            </a: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caminhos de virtude.</a:t>
            </a:r>
            <a:r>
              <a:rPr lang="es-ES_tradnl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341438"/>
            <a:ext cx="4144963" cy="3113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683" y="1052513"/>
            <a:ext cx="29162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59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7625" y="5994400"/>
            <a:ext cx="2651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7" name="Rectangle 7"/>
          <p:cNvSpPr>
            <a:spLocks noChangeArrowheads="1"/>
          </p:cNvSpPr>
          <p:nvPr/>
        </p:nvSpPr>
        <p:spPr bwMode="auto">
          <a:xfrm>
            <a:off x="539750" y="1025446"/>
            <a:ext cx="6624638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1. Oh! Vinde todos à porfia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cantar um hino de louvor,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hino de paz e de alegria,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que os Anjos cantam ao Senhor:</a:t>
            </a:r>
          </a:p>
          <a:p>
            <a:pPr lvl="1"/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GLORIA IN EXCELSIS DEO!</a:t>
            </a:r>
          </a:p>
          <a:p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2. Naquela noite venturosa,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em que nasceu o Salvador,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os Anjos com vos harmoniosa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deram no Céu este clamor:  </a:t>
            </a:r>
            <a:r>
              <a:rPr lang="pt-PT" sz="2200" b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endParaRPr lang="es-ES_tradnl" sz="2200" b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3. Vamos juntar-nos aos pastores,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P´ra irmos todos a Belém.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Saudar em férvidos louvores,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 salvador que hoje nos vem. </a:t>
            </a:r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35682" y="548680"/>
            <a:ext cx="29162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111250"/>
            <a:ext cx="3168650" cy="307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79" name="Picture 25" descr="http://sementinhakids.files.wordpress.com/2010/11/feliz-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772" y="3284984"/>
            <a:ext cx="2165697" cy="2777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698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1475656" y="1352550"/>
            <a:ext cx="6159500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 Não requer fausto e aparatos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Quem é riqueza lá dos Céus!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pobrezinhos, vinde gratos,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reconhecer o vosso Deus.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GLORIA IN EXCELSIS DEO!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5. Ó que santa e linda estrela,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nós vemos a brilhar: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que linda noite em festa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como Quem nos quer guiar. </a:t>
            </a: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202" y="3165556"/>
            <a:ext cx="1876424" cy="3208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692" y="726794"/>
            <a:ext cx="2212396" cy="2862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02"/>
          <a:stretch/>
        </p:blipFill>
        <p:spPr bwMode="auto">
          <a:xfrm>
            <a:off x="957541" y="3421179"/>
            <a:ext cx="2361132" cy="2952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18" y="3392479"/>
            <a:ext cx="1868659" cy="2917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39" y="247342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044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2" name="Rectângulo 1"/>
          <p:cNvSpPr/>
          <p:nvPr/>
        </p:nvSpPr>
        <p:spPr>
          <a:xfrm rot="21306907">
            <a:off x="279175" y="2076905"/>
            <a:ext cx="884917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4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O Emanuel… viria nascer de uma Mulher, Maria, que, portanto, seria a MÃE DE DEUS…  E o Filho, de nome JESUS, é chamado «Príncipe da Paz</a:t>
            </a:r>
            <a:r>
              <a:rPr lang="pt-PT" sz="340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»… Mas </a:t>
            </a:r>
            <a:r>
              <a:rPr lang="pt-PT" sz="34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a Mãe guardava tudo no seu coração…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202" y="3165556"/>
            <a:ext cx="1876424" cy="3208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692" y="726794"/>
            <a:ext cx="2212396" cy="2862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02"/>
          <a:stretch/>
        </p:blipFill>
        <p:spPr bwMode="auto">
          <a:xfrm>
            <a:off x="957541" y="3421179"/>
            <a:ext cx="2361132" cy="2952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18" y="3392479"/>
            <a:ext cx="1868659" cy="2917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39" y="247342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044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2" name="Rectângulo 1"/>
          <p:cNvSpPr/>
          <p:nvPr/>
        </p:nvSpPr>
        <p:spPr>
          <a:xfrm rot="21306907">
            <a:off x="279175" y="2076905"/>
            <a:ext cx="884917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4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O Emanuel… viria nascer de uma Mulher, Maria, que, portanto, seria a MÃE DE DEUS…  E o Filho, de nome JESUS, é chamado «Príncipe da Paz</a:t>
            </a:r>
            <a:r>
              <a:rPr lang="pt-PT" sz="340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»… Mas </a:t>
            </a:r>
            <a:r>
              <a:rPr lang="pt-PT" sz="34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a Mãe guardava tudo no seu coração…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127720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9" descr="http://t1.gstatic.com/images?q=tbn:ANd9GcSEiMRnF2uReNTqMAtWlibj-LiGYgRzJ3R5fq9A3HXKtJeh5Egd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1125538"/>
            <a:ext cx="3538537" cy="424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1476375" y="1531968"/>
            <a:ext cx="640873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SANTA MÃE DE DEUS;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VIRGEM MÃE DO REI,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FEZ OS CÉUS E A TERRA!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SALVE! SALVE!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No mundo perdido em trevas,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brilhou um grande clarão: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Maria foi para os justos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aurora da Redenção.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Mãe de Deus e mãe dos homens,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pela tua santidade,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sê modelo e protectora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desta nossa humanidade.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126633">
            <a:off x="377416" y="838210"/>
            <a:ext cx="2449246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kern="0" spc="10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73188" y="1412875"/>
            <a:ext cx="6151562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“O Senhor disse a Moisés: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«Fala a Aarão e aos seus filhos e diz-lhes: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abençoareis os filhos de Israel,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dizendo: ‘O Senhor te abençoe e te proteja.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faça brilhar sobre ti a sua face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seja favorável.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volte para ti os seus olhos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conceda a paz’.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invocarão o meu nome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sobre os filhos de Israel,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Eu os abençoarei»”.        (Nm 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91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66925" y="5013325"/>
            <a:ext cx="6321425" cy="1338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NÓS: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ELE NOS DÊ A SUA BÊNÇÃO!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10498" y="5522169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9571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sz="280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484313"/>
            <a:ext cx="6265863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chegou a plenitude dos tempos,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o seu Filho,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nascido de uma mulher e sujeito à Lei,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resgatar os que estavam sujeitos à Lei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nos tornar seus filhos adoptivos.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porque sois filhos,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aos nossos corações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Espírito de seu Filho, que clama: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«Abá! Pai!»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Assim, já não és escravo, mas filho.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E, se és filho, também és herdeiro,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por graça de Deus”.    (Gl 4)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05191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419872" y="6021288"/>
            <a:ext cx="3312369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18167</TotalTime>
  <Words>1760</Words>
  <Application>Microsoft Office PowerPoint</Application>
  <PresentationFormat>Apresentação no Ecrã (4:3)</PresentationFormat>
  <Paragraphs>333</Paragraphs>
  <Slides>30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30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Eras Bold ITC</vt:lpstr>
      <vt:lpstr>Lucida Handwriting</vt:lpstr>
      <vt:lpstr>Tahoma</vt:lpstr>
      <vt:lpstr>Times New Roman</vt:lpstr>
      <vt:lpstr>Wingdings</vt:lpstr>
      <vt:lpstr>1_Modelo de apresentação predefinido</vt:lpstr>
      <vt:lpstr>2_Modelo de apresentação predefinido</vt:lpstr>
      <vt:lpstr>6_Modelo de apresentação predefinido</vt:lpstr>
      <vt:lpstr>9_Modelo de apresentação predefinido</vt:lpstr>
      <vt:lpstr>5_Modelo de apresentação predefinido</vt:lpstr>
      <vt:lpstr>11_Modelo de apresentação predefinido</vt:lpstr>
      <vt:lpstr>14_Modelo de apresentação predefinido</vt:lpstr>
      <vt:lpstr>10_Modelo de apresentação predefinido</vt:lpstr>
      <vt:lpstr>3_Modelo de apresentação predefinido</vt:lpstr>
      <vt:lpstr>4_Modelo de apresentação predefinido</vt:lpstr>
      <vt:lpstr>12_Modelo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1340</cp:revision>
  <dcterms:created xsi:type="dcterms:W3CDTF">2006-05-02T09:35:59Z</dcterms:created>
  <dcterms:modified xsi:type="dcterms:W3CDTF">2014-11-20T17:26:08Z</dcterms:modified>
</cp:coreProperties>
</file>