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84" r:id="rId2"/>
    <p:sldMasterId id="2147483869" r:id="rId3"/>
    <p:sldMasterId id="2147484074" r:id="rId4"/>
    <p:sldMasterId id="2147484087" r:id="rId5"/>
    <p:sldMasterId id="2147484113" r:id="rId6"/>
    <p:sldMasterId id="2147485086" r:id="rId7"/>
    <p:sldMasterId id="2147491281" r:id="rId8"/>
    <p:sldMasterId id="2147491307" r:id="rId9"/>
    <p:sldMasterId id="2147491320" r:id="rId10"/>
  </p:sldMasterIdLst>
  <p:notesMasterIdLst>
    <p:notesMasterId r:id="rId41"/>
  </p:notesMasterIdLst>
  <p:sldIdLst>
    <p:sldId id="349" r:id="rId11"/>
    <p:sldId id="281" r:id="rId12"/>
    <p:sldId id="342" r:id="rId13"/>
    <p:sldId id="294" r:id="rId14"/>
    <p:sldId id="322" r:id="rId15"/>
    <p:sldId id="338" r:id="rId16"/>
    <p:sldId id="329" r:id="rId17"/>
    <p:sldId id="346" r:id="rId18"/>
    <p:sldId id="260" r:id="rId19"/>
    <p:sldId id="347" r:id="rId20"/>
    <p:sldId id="321" r:id="rId21"/>
    <p:sldId id="261" r:id="rId22"/>
    <p:sldId id="348" r:id="rId23"/>
    <p:sldId id="327" r:id="rId24"/>
    <p:sldId id="268" r:id="rId25"/>
    <p:sldId id="337" r:id="rId26"/>
    <p:sldId id="296" r:id="rId27"/>
    <p:sldId id="323" r:id="rId28"/>
    <p:sldId id="351" r:id="rId29"/>
    <p:sldId id="313" r:id="rId30"/>
    <p:sldId id="340" r:id="rId31"/>
    <p:sldId id="336" r:id="rId32"/>
    <p:sldId id="325" r:id="rId33"/>
    <p:sldId id="302" r:id="rId34"/>
    <p:sldId id="308" r:id="rId35"/>
    <p:sldId id="345" r:id="rId36"/>
    <p:sldId id="280" r:id="rId37"/>
    <p:sldId id="331" r:id="rId38"/>
    <p:sldId id="311" r:id="rId39"/>
    <p:sldId id="350" r:id="rId4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FF"/>
    <a:srgbClr val="FF99FF"/>
    <a:srgbClr val="FF0000"/>
    <a:srgbClr val="0066FF"/>
    <a:srgbClr val="00FF00"/>
    <a:srgbClr val="0099FF"/>
    <a:srgbClr val="00FFFF"/>
    <a:srgbClr val="FF66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8" autoAdjust="0"/>
    <p:restoredTop sz="94728" autoAdjust="0"/>
  </p:normalViewPr>
  <p:slideViewPr>
    <p:cSldViewPr>
      <p:cViewPr varScale="1">
        <p:scale>
          <a:sx n="97" d="100"/>
          <a:sy n="97" d="100"/>
        </p:scale>
        <p:origin x="10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35AF4A-1E88-4439-9038-F96B2FB54141}" type="datetimeFigureOut">
              <a:rPr lang="pt-PT"/>
              <a:pPr>
                <a:defRPr/>
              </a:pPr>
              <a:t>20/11/2014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9516E3F-A69A-4427-8AD9-4AB2F12558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0348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1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63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91A8826-A89C-48B9-A885-02807438EA85}" type="slidenum">
              <a:rPr lang="pt-PT" sz="1200" smtClean="0"/>
              <a:pPr eaLnBrk="1" hangingPunct="1"/>
              <a:t>29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709091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28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1628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F6F4A24-6150-4062-B1D2-CEF9C88D3BB9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7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BAD6-EA48-4434-8CAE-656D82E53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696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D275-2629-4949-B33F-366B2AE775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0595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71456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1909287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6254863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806637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272406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57306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1179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233056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0286968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56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12CFD-7FC4-4A74-A612-397FCC95B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5667672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751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34769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1362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68344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112774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18796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2091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23969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52959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31220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F357-7604-43AC-AAA1-4278CEEC09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23317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2314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BC471-6808-4FBF-9043-B920139B7D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94290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F8E2-6D8E-4C00-945C-6F8C43BB8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50511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52C2-F45D-4DB2-BB7B-4492C447AB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519969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5DDC4-A072-417F-B7F5-15306036F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4623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9FE3-1F3D-4F7A-A811-877B817493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443755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614D5-D494-4DC8-A1EF-94C79822A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84404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1F05E-5C13-4F72-B123-B6F1380BD5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656426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45F2B-0A1C-48EC-9E3C-76D484CEC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196382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9A77D-9FED-4175-829F-291D40997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8368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5CA93-975D-42BA-89AD-61FE53D88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68790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2E9C9-73D3-4891-86A6-2F450D406C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10262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A57B-AD46-416A-9838-2A1464FA23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436295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92FB-3093-4194-9C11-1A8B75EB3C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72127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55D47-FAA0-4876-8DA0-67E6E84A3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691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04D87-9D78-41BA-B4BF-06CBDDB904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295264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0A86-9BD9-4E14-8867-A142DE3D07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24316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3F48B-0302-4B44-AE54-4235B0003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4180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E41D3-AF8E-4685-97AB-8276EF509C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39388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3FE93-FA48-4CA3-A075-DF1CDB9EFF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83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D33CE-D89A-4F59-82CC-761EA2D46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79447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9F42-4848-4672-99E9-FEABF8A63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549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93D36-3C32-4286-8024-C7E9DAEE90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080055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C00C5-90FD-4E94-A4AC-24CC2A5044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58097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9FF7C-C757-4212-9FDE-07170ACEE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8562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960F-AA61-4B4A-8CC5-E2A7AC9662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398979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B296-4837-4F90-88DF-311A2CC3D1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2804383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57383-DE0F-479A-BF7C-5A8040CC01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6932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613-EE02-4E0A-ACF4-506A09A0E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25337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B3F66-64B4-47D9-9417-BDA4397A7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4890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68E66-0F72-4FD4-B92A-0CB72F5BAA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79970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364EA-376A-43A3-9FB8-53D512E7C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245616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924CE-FDBA-40E7-B378-1B654B09B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159859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FEE45-822C-4FB5-B106-81569EEA5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459883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867E1-3494-47BC-9D74-5379B4BD29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59614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603D-6D05-4B59-87B0-736C36E7AD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334206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C6F17-FC2F-4E81-9D6A-EB857FFAA7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458779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FF22A-C29F-4D6E-8032-9C8C7A8E1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65130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B9826-AD8E-4230-8F5B-57A23E89C4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10003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1E4F6-F955-4423-9075-920CB6793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9277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D7FC-D9A4-4A82-99D3-D0F09C21D7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218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4C62-2C45-4AA3-B49E-C22561CB96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948625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C750-AE2A-4A4F-8D39-915C64BA5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38376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4D20B-736A-414B-B362-9EFC31ED08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411945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C5EB8-6451-40FE-B130-4E77F13407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204563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E106-0124-4660-ACD7-8513C845B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763227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208-4D56-4973-93C1-E536B90E5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3370277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2F83-C7A5-4F00-B34F-6EDACE7A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488866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862-4E1F-454E-AC55-09EC48FE2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63932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D884-0596-42D8-B478-7984BFC5EA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72571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7826-0E35-4D34-9573-42870E0320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607566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AB13B-8655-48B9-9BC8-87EB123975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242833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5A5DA-2F1D-4BEE-B747-DDD16370B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9941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F6E1-16B6-411D-8B64-DAC9CD3CC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82395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40CA-00A0-47DC-B991-40F7CD460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804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FD3C-AC10-4BD0-8724-D99205D06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4111549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B5460-9B3B-4DCF-90E7-355AE6F661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8615923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BA8D9-3DA7-4FEB-875A-0C825A232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9984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3ED62-2032-4F72-BE89-594554DA05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44467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8F17-E409-4A32-A411-845C5B4CE5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651421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2F10-A72F-4860-A13F-893515A75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78805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B80E6-CA1C-4076-BBF0-3AA72ECCF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728741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4EB45-7BEE-44AE-8137-3394EF72CB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68496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05324-B270-4DAB-AD5F-36BD3E9D9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372658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6632B-89A0-46C9-8B79-55DEEB743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01381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9851-822D-44CE-9CD9-C2C93BA264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256300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37D6-0449-453E-8D0E-0762FE9A8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712145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7B8C9-3BAE-4AE0-9D63-D5D263BA1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4966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B992-D54F-4AF9-A03D-35B3B4643F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105782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FDC30-6025-47F9-B622-66AB345293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088618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7A57-C1C7-4645-A1FA-40D8613634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950142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EA3C3-39E0-492B-8CE8-AD36461DFD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52897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72A3C-E514-46AB-9CC1-6FFDE2B03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471467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8F96-3760-43CE-B3C4-5974996D9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42168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C0358-0EE5-4801-92B5-7E0CDFC34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92661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61C5B-122E-4414-B819-EE4261AB4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180804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357FC-876A-4E52-8F68-84889CEA56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3618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FD493-12CE-4A0D-AD40-D4DF5FF15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665921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69D5-608D-4A35-AC46-8DC8AEBDF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867425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114CF-E08E-4DBD-8BEE-42C52DA9D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809348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963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087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5832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510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9944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5F74F-906B-4F70-9EC9-2B6042A5B2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714670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9596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25938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574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475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80200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08269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95197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3679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9061390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70254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3C9498E9-57EA-4AA1-8D4F-159D9542C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73" r:id="rId1"/>
    <p:sldLayoutId id="2147491174" r:id="rId2"/>
    <p:sldLayoutId id="2147491175" r:id="rId3"/>
    <p:sldLayoutId id="2147491176" r:id="rId4"/>
    <p:sldLayoutId id="2147491177" r:id="rId5"/>
    <p:sldLayoutId id="2147491178" r:id="rId6"/>
    <p:sldLayoutId id="2147491179" r:id="rId7"/>
    <p:sldLayoutId id="2147491180" r:id="rId8"/>
    <p:sldLayoutId id="2147491181" r:id="rId9"/>
    <p:sldLayoutId id="2147491182" r:id="rId10"/>
    <p:sldLayoutId id="2147491183" r:id="rId11"/>
    <p:sldLayoutId id="21474911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87173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321" r:id="rId1"/>
    <p:sldLayoutId id="2147491322" r:id="rId2"/>
    <p:sldLayoutId id="2147491323" r:id="rId3"/>
    <p:sldLayoutId id="2147491324" r:id="rId4"/>
    <p:sldLayoutId id="2147491325" r:id="rId5"/>
    <p:sldLayoutId id="2147491326" r:id="rId6"/>
    <p:sldLayoutId id="2147491327" r:id="rId7"/>
    <p:sldLayoutId id="2147491328" r:id="rId8"/>
    <p:sldLayoutId id="2147491329" r:id="rId9"/>
    <p:sldLayoutId id="2147491330" r:id="rId10"/>
    <p:sldLayoutId id="2147491331" r:id="rId11"/>
    <p:sldLayoutId id="21474913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8F4BD7E-AE22-4EA4-87E7-9B946D870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197" r:id="rId1"/>
    <p:sldLayoutId id="2147491198" r:id="rId2"/>
    <p:sldLayoutId id="2147491199" r:id="rId3"/>
    <p:sldLayoutId id="2147491200" r:id="rId4"/>
    <p:sldLayoutId id="2147491201" r:id="rId5"/>
    <p:sldLayoutId id="2147491202" r:id="rId6"/>
    <p:sldLayoutId id="2147491203" r:id="rId7"/>
    <p:sldLayoutId id="2147491204" r:id="rId8"/>
    <p:sldLayoutId id="2147491205" r:id="rId9"/>
    <p:sldLayoutId id="2147491206" r:id="rId10"/>
    <p:sldLayoutId id="2147491207" r:id="rId11"/>
    <p:sldLayoutId id="21474912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B841A17-34C3-4F9E-9FBE-8769477DBA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09" r:id="rId1"/>
    <p:sldLayoutId id="2147491210" r:id="rId2"/>
    <p:sldLayoutId id="2147491211" r:id="rId3"/>
    <p:sldLayoutId id="2147491212" r:id="rId4"/>
    <p:sldLayoutId id="2147491213" r:id="rId5"/>
    <p:sldLayoutId id="2147491214" r:id="rId6"/>
    <p:sldLayoutId id="2147491215" r:id="rId7"/>
    <p:sldLayoutId id="2147491216" r:id="rId8"/>
    <p:sldLayoutId id="2147491217" r:id="rId9"/>
    <p:sldLayoutId id="2147491218" r:id="rId10"/>
    <p:sldLayoutId id="2147491219" r:id="rId11"/>
    <p:sldLayoutId id="21474912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91A9F34-C934-4FCB-B3E2-8DEE1B427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21" r:id="rId1"/>
    <p:sldLayoutId id="2147491222" r:id="rId2"/>
    <p:sldLayoutId id="2147491223" r:id="rId3"/>
    <p:sldLayoutId id="2147491224" r:id="rId4"/>
    <p:sldLayoutId id="2147491225" r:id="rId5"/>
    <p:sldLayoutId id="2147491226" r:id="rId6"/>
    <p:sldLayoutId id="2147491227" r:id="rId7"/>
    <p:sldLayoutId id="2147491228" r:id="rId8"/>
    <p:sldLayoutId id="2147491229" r:id="rId9"/>
    <p:sldLayoutId id="2147491230" r:id="rId10"/>
    <p:sldLayoutId id="2147491231" r:id="rId11"/>
    <p:sldLayoutId id="21474912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FEE81F9-B277-43D3-92FF-92F648314D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33" r:id="rId1"/>
    <p:sldLayoutId id="2147491234" r:id="rId2"/>
    <p:sldLayoutId id="2147491235" r:id="rId3"/>
    <p:sldLayoutId id="2147491236" r:id="rId4"/>
    <p:sldLayoutId id="2147491237" r:id="rId5"/>
    <p:sldLayoutId id="2147491238" r:id="rId6"/>
    <p:sldLayoutId id="2147491239" r:id="rId7"/>
    <p:sldLayoutId id="2147491240" r:id="rId8"/>
    <p:sldLayoutId id="2147491241" r:id="rId9"/>
    <p:sldLayoutId id="2147491242" r:id="rId10"/>
    <p:sldLayoutId id="2147491243" r:id="rId11"/>
    <p:sldLayoutId id="21474912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FE93A1-2DF8-4921-B5D4-7D4E63B58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57" r:id="rId1"/>
    <p:sldLayoutId id="2147491258" r:id="rId2"/>
    <p:sldLayoutId id="2147491259" r:id="rId3"/>
    <p:sldLayoutId id="2147491260" r:id="rId4"/>
    <p:sldLayoutId id="2147491261" r:id="rId5"/>
    <p:sldLayoutId id="2147491262" r:id="rId6"/>
    <p:sldLayoutId id="2147491263" r:id="rId7"/>
    <p:sldLayoutId id="2147491264" r:id="rId8"/>
    <p:sldLayoutId id="2147491265" r:id="rId9"/>
    <p:sldLayoutId id="2147491266" r:id="rId10"/>
    <p:sldLayoutId id="2147491267" r:id="rId11"/>
    <p:sldLayoutId id="2147491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7D6EFB89-BFB3-4776-94C8-FF617B325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1269" r:id="rId1"/>
    <p:sldLayoutId id="2147491270" r:id="rId2"/>
    <p:sldLayoutId id="2147491271" r:id="rId3"/>
    <p:sldLayoutId id="2147491272" r:id="rId4"/>
    <p:sldLayoutId id="2147491273" r:id="rId5"/>
    <p:sldLayoutId id="2147491274" r:id="rId6"/>
    <p:sldLayoutId id="2147491275" r:id="rId7"/>
    <p:sldLayoutId id="2147491276" r:id="rId8"/>
    <p:sldLayoutId id="2147491277" r:id="rId9"/>
    <p:sldLayoutId id="2147491278" r:id="rId10"/>
    <p:sldLayoutId id="2147491279" r:id="rId11"/>
    <p:sldLayoutId id="214749128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86373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282" r:id="rId1"/>
    <p:sldLayoutId id="2147491283" r:id="rId2"/>
    <p:sldLayoutId id="2147491284" r:id="rId3"/>
    <p:sldLayoutId id="2147491285" r:id="rId4"/>
    <p:sldLayoutId id="2147491286" r:id="rId5"/>
    <p:sldLayoutId id="2147491287" r:id="rId6"/>
    <p:sldLayoutId id="2147491288" r:id="rId7"/>
    <p:sldLayoutId id="2147491289" r:id="rId8"/>
    <p:sldLayoutId id="2147491290" r:id="rId9"/>
    <p:sldLayoutId id="2147491291" r:id="rId10"/>
    <p:sldLayoutId id="2147491292" r:id="rId11"/>
    <p:sldLayoutId id="21474912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08169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1308" r:id="rId1"/>
    <p:sldLayoutId id="2147491309" r:id="rId2"/>
    <p:sldLayoutId id="2147491310" r:id="rId3"/>
    <p:sldLayoutId id="2147491311" r:id="rId4"/>
    <p:sldLayoutId id="2147491312" r:id="rId5"/>
    <p:sldLayoutId id="2147491313" r:id="rId6"/>
    <p:sldLayoutId id="2147491314" r:id="rId7"/>
    <p:sldLayoutId id="2147491315" r:id="rId8"/>
    <p:sldLayoutId id="2147491316" r:id="rId9"/>
    <p:sldLayoutId id="2147491317" r:id="rId10"/>
    <p:sldLayoutId id="2147491318" r:id="rId11"/>
    <p:sldLayoutId id="21474913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9.png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Arial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Arial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Arial" charset="0"/>
              </a:rPr>
              <a:t>o Pai e o Espírito</a:t>
            </a:r>
          </a:p>
        </p:txBody>
      </p:sp>
    </p:spTree>
    <p:extLst>
      <p:ext uri="{BB962C8B-B14F-4D97-AF65-F5344CB8AC3E}">
        <p14:creationId xmlns:p14="http://schemas.microsoft.com/office/powerpoint/2010/main" val="2056461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36457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“Não queremos, irmãos, deixar-vos na ignorância 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respeito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defuntos,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contristardes como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outros,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têm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esperança. 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acreditamos que Jesus morreu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ressuscitou, 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mesmo modo, Deus levará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Jesus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que temos para vos dizer,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segundo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Senhor: Nós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vivos, 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ficarmos para a vinda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precederemos os que tiverem morrido.</a:t>
            </a:r>
          </a:p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sinal dado, à voz do Arcanjo e ao som da trombeta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divina,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próprio Senhor descerá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mortos em Cristo ressuscitarão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primeiro. 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seguida, nós, os vivos, os que tivermos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ficado, seremos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arrebatados juntamente com eles sobre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nuvens,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irmos ao encontro do Senhor 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ares,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estaremos sempre com 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Senhor. Consolai-vos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uns aos outros com estas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palavras”.                                                 							      (1 Ts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508104" y="1152525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5317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10.quickcachr.fotos.sapo.pt/i/Bab11aa5b/13502243_kL9kY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28800"/>
            <a:ext cx="5195090" cy="3909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6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336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9" name="AutoShape 10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70" name="AutoShape 12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37592" y="2941178"/>
            <a:ext cx="7706816" cy="28083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desceu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4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comer deste pão </a:t>
            </a:r>
            <a:r>
              <a:rPr lang="pt-PT" sz="4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	viverá </a:t>
            </a:r>
            <a:r>
              <a:rPr lang="pt-PT" sz="4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eternamente.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196752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exclamou: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Te bendigo, ó Pai, Senhor do céu e da terra,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escondeste estas verdades aos sábios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inteligentes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revelaste aos pequeninos.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Sim, Pai, Eu Te bendigo,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foi do teu agrado.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Me foi dado por meu Pai.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conhece o Filho senão o Pai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conhece o Pai senão o Filho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a quem o Filho o quiser revelar.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a Mim,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todos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andais cansados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oprimidos,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vos aliviarei.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Tomai sobre vós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jugo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aprendei de Mim,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sou manso e humilde de coração,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encontrareis descanso para as vossas almas.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meu jugo é suave e a minha carga é leve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(Mt 11)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07184" y="1226784"/>
            <a:ext cx="87293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“Disse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à multidão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sou o pão vivo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eternamente.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que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é minha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darei pela vida do mundo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». 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judeus discutiam entre si:</a:t>
            </a: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pode Ele dar-nos a sua carne a comer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verdade, em verdade 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digo: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comerdes a carne do Filho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homem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beberdes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sangue,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tereis a vida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vós.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4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tem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eterna;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ressuscitarei no último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minha carne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comida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sangue é verdadeira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bebida.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 carne e bebe o meu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permanece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Mim e 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nele. Assim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Pai, que vive, Me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enviou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vivo pelo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também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Me come viverá 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Mim. Este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pão que desceu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Céu; 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o dos vossos pais, que o comeram 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morreram: quem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                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 6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)			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292080" y="105068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3615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45412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Line 6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5" name="Line 12"/>
          <p:cNvSpPr>
            <a:spLocks noChangeShapeType="1"/>
          </p:cNvSpPr>
          <p:nvPr/>
        </p:nvSpPr>
        <p:spPr bwMode="auto">
          <a:xfrm>
            <a:off x="3706813" y="1700213"/>
            <a:ext cx="4465637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635896" y="1124744"/>
            <a:ext cx="4629026" cy="6418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ORAÇÃO UNIVERSAL</a:t>
            </a:r>
            <a:endParaRPr lang="pt-PT" sz="3600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2050246"/>
            <a:ext cx="864063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Jesus, o Salvador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todos, e que associou à Sua Mãe, Maria, para levar até ao fim a nossa Redenção.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627063" lvl="2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Pedimos agora que aumente a nossa Fé e Esperança, para intercedermos pelos nossos fiéis defuntos, para que: 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900000" lvl="2">
              <a:lnSpc>
                <a:spcPts val="1500"/>
              </a:lnSpc>
              <a:spcBef>
                <a:spcPts val="0"/>
              </a:spcBef>
              <a:defRPr/>
            </a:pPr>
            <a:r>
              <a:rPr lang="pt-PT" sz="12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</a:t>
            </a: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 Igreja, nossa Mãe,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sustente a Esperança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 todos…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nos ajude a aceitar a dor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ausência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dos defuntos…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socorra e ampare os que têm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coração entristecido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saibamos aceitar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como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porta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da plenitude da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Vida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>
            <a:off x="827584" y="5085184"/>
            <a:ext cx="770408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Aumenta a nossa fé e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revigora a nossa esperança!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467544" y="476672"/>
            <a:ext cx="8280920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7459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" y="227687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4.bp.blogspot.com/-2f57kAo_Fgs/U2mMo2LpoCI/AAAAAAAA14I/KJd2Iid0OzU/s1600/tu-pan-nos-lleva-al-cie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52" y="3501521"/>
            <a:ext cx="3024683" cy="2591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despertaremcristo.files.wordpress.com/2011/11/deus-e-e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9" t="5548" r="8851" b="10465"/>
          <a:stretch/>
        </p:blipFill>
        <p:spPr bwMode="auto">
          <a:xfrm>
            <a:off x="5165843" y="1526177"/>
            <a:ext cx="331236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485" name="Line 6"/>
          <p:cNvSpPr>
            <a:spLocks noChangeShapeType="1"/>
          </p:cNvSpPr>
          <p:nvPr/>
        </p:nvSpPr>
        <p:spPr bwMode="auto">
          <a:xfrm flipV="1">
            <a:off x="1187450" y="1268413"/>
            <a:ext cx="0" cy="34559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05095" y="2703689"/>
            <a:ext cx="3471554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48488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576360" y="1415063"/>
            <a:ext cx="7100096" cy="3943679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DIZEM QUE NASCEMOS PARA MORRER: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ACREDITAMOS, SENHOR,</a:t>
            </a:r>
          </a:p>
          <a:p>
            <a:pPr marL="268288" indent="-3175" defTabSz="893763"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SABEMOS QUE MORREMOS PARA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VIVER!</a:t>
            </a: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-3175" defTabSz="893763">
              <a:buFontTx/>
              <a:buNone/>
              <a:defRPr/>
            </a:pPr>
            <a:endParaRPr lang="pt-PT" sz="24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Não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aceito a própria morte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como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 naufrágio:</a:t>
            </a: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faz-me,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Pai,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chegar ao porto </a:t>
            </a:r>
            <a:endParaRPr lang="pt-PT" sz="2400" i="1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68288" indent="715963" defTabSz="893763">
              <a:buFontTx/>
              <a:buNone/>
              <a:defRPr/>
            </a:pP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de </a:t>
            </a:r>
            <a:r>
              <a:rPr lang="pt-PT" sz="24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Teus </a:t>
            </a:r>
            <a:r>
              <a:rPr lang="pt-PT" sz="24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braços!</a:t>
            </a:r>
            <a:endParaRPr lang="pt-PT" sz="24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95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95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43901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5182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395536" y="692696"/>
            <a:ext cx="8496944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spc="5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Comemoração dos </a:t>
            </a:r>
            <a:endParaRPr lang="pt-PT" sz="3600" kern="10" spc="5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pt-PT" sz="3600" kern="10" spc="70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FIÉIS DEFUNTOS</a:t>
            </a:r>
            <a:endParaRPr lang="pt-PT" sz="3600" kern="10" spc="70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877272"/>
            <a:ext cx="3312368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B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135176" name="Text Box 16"/>
          <p:cNvSpPr txBox="1">
            <a:spLocks noChangeArrowheads="1"/>
          </p:cNvSpPr>
          <p:nvPr/>
        </p:nvSpPr>
        <p:spPr bwMode="auto">
          <a:xfrm>
            <a:off x="396305" y="3332599"/>
            <a:ext cx="6047903" cy="24006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O Pai Deus (</a:t>
            </a:r>
            <a:r>
              <a:rPr lang="pt-PT" sz="2200" i="1" baseline="0" dirty="0" smtClean="0">
                <a:latin typeface="Arial" charset="0"/>
              </a:rPr>
              <a:t>Abba</a:t>
            </a:r>
            <a:r>
              <a:rPr lang="pt-PT" sz="2200" baseline="0" dirty="0" smtClean="0">
                <a:latin typeface="Arial" charset="0"/>
              </a:rPr>
              <a:t>) revela a </a:t>
            </a:r>
            <a:r>
              <a:rPr lang="pt-PT" sz="2200" i="1" baseline="0" dirty="0" smtClean="0">
                <a:latin typeface="Arial" charset="0"/>
              </a:rPr>
              <a:t>Eternidade</a:t>
            </a:r>
            <a:r>
              <a:rPr lang="pt-PT" sz="2200" baseline="0" dirty="0" smtClean="0">
                <a:latin typeface="Arial" charset="0"/>
              </a:rPr>
              <a:t> aos </a:t>
            </a:r>
            <a:r>
              <a:rPr lang="pt-PT" sz="2200" i="1" baseline="0" dirty="0" smtClean="0">
                <a:latin typeface="Arial" charset="0"/>
              </a:rPr>
              <a:t>simples,</a:t>
            </a:r>
            <a:r>
              <a:rPr lang="pt-PT" sz="2200" baseline="0" dirty="0" smtClean="0">
                <a:latin typeface="Arial" charset="0"/>
              </a:rPr>
              <a:t> </a:t>
            </a:r>
            <a:r>
              <a:rPr lang="pt-PT" sz="2200" i="1" baseline="0" dirty="0" smtClean="0">
                <a:latin typeface="Arial" charset="0"/>
              </a:rPr>
              <a:t>pequenos, fiéis...</a:t>
            </a:r>
            <a:r>
              <a:rPr lang="pt-PT" sz="2000" b="0" i="1" baseline="0" dirty="0" smtClean="0">
                <a:latin typeface="Arial" charset="0"/>
              </a:rPr>
              <a:t>[ 3ªL./Evang.</a:t>
            </a:r>
            <a:r>
              <a:rPr lang="pt-PT" sz="2000" b="0" baseline="0" dirty="0" smtClean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Mt 11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baseline="0" dirty="0" smtClean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 smtClean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Quem sofre, mas tem Fé… sabe que o </a:t>
            </a:r>
            <a:r>
              <a:rPr lang="pt-PT" sz="2400" i="1" baseline="0" dirty="0" smtClean="0">
                <a:latin typeface="Arial" charset="0"/>
              </a:rPr>
              <a:t>seu Redentor está Vivo!</a:t>
            </a:r>
            <a:r>
              <a:rPr lang="pt-PT" sz="2200" baseline="0" dirty="0" smtClean="0">
                <a:latin typeface="Arial" charset="0"/>
              </a:rPr>
              <a:t>…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Jb 19 </a:t>
            </a:r>
            <a:r>
              <a:rPr lang="pt-PT" sz="2000" b="0" i="1" baseline="0" dirty="0" smtClean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As coisas visíveis </a:t>
            </a:r>
            <a:r>
              <a:rPr lang="pt-PT" sz="2200" i="1" baseline="0" dirty="0" smtClean="0">
                <a:latin typeface="Arial" charset="0"/>
              </a:rPr>
              <a:t>passam</a:t>
            </a:r>
            <a:r>
              <a:rPr lang="pt-PT" sz="2200" baseline="0" dirty="0" smtClean="0">
                <a:latin typeface="Arial" charset="0"/>
              </a:rPr>
              <a:t> e </a:t>
            </a:r>
            <a:r>
              <a:rPr lang="pt-PT" sz="2200" i="1" baseline="0" dirty="0" smtClean="0">
                <a:latin typeface="Arial" charset="0"/>
              </a:rPr>
              <a:t>findam</a:t>
            </a:r>
            <a:r>
              <a:rPr lang="pt-PT" sz="2200" baseline="0" dirty="0" smtClean="0">
                <a:latin typeface="Arial" charset="0"/>
              </a:rPr>
              <a:t>… as invisíveis são Eternas!…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2 Cor 4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1" name="WordArt 12"/>
          <p:cNvSpPr>
            <a:spLocks noChangeArrowheads="1" noChangeShapeType="1" noTextEdit="1"/>
          </p:cNvSpPr>
          <p:nvPr/>
        </p:nvSpPr>
        <p:spPr bwMode="auto">
          <a:xfrm>
            <a:off x="4788024" y="404664"/>
            <a:ext cx="4004387" cy="222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- Dia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02 </a:t>
            </a:r>
            <a:r>
              <a:rPr lang="pt-PT" sz="3600" i="1" kern="10" baseline="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de </a:t>
            </a:r>
            <a:r>
              <a:rPr lang="pt-PT" sz="3600" i="1" kern="10" baseline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FF66"/>
                </a:solidFill>
                <a:latin typeface="Times New Roman"/>
                <a:cs typeface="Times New Roman"/>
              </a:rPr>
              <a:t>novembro -</a:t>
            </a:r>
            <a:endParaRPr lang="pt-PT" sz="3600" i="1" kern="10" baseline="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CCFF66"/>
              </a:solidFill>
              <a:latin typeface="Times New Roman"/>
              <a:cs typeface="Times New Roman"/>
            </a:endParaRPr>
          </a:p>
        </p:txBody>
      </p:sp>
      <p:sp>
        <p:nvSpPr>
          <p:cNvPr id="14" name="WordArt 10"/>
          <p:cNvSpPr>
            <a:spLocks noChangeArrowheads="1" noChangeShapeType="1" noTextEdit="1"/>
          </p:cNvSpPr>
          <p:nvPr/>
        </p:nvSpPr>
        <p:spPr bwMode="auto">
          <a:xfrm>
            <a:off x="7670272" y="5624859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6510657" y="3332599"/>
            <a:ext cx="2304355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- 1</a:t>
            </a:r>
            <a:r>
              <a:rPr lang="pt-PT" sz="3600" b="0" kern="10" baseline="0" dirty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ª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Missa -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WordArt 12"/>
          <p:cNvSpPr>
            <a:spLocks noChangeArrowheads="1" noChangeShapeType="1" noTextEdit="1"/>
          </p:cNvSpPr>
          <p:nvPr/>
        </p:nvSpPr>
        <p:spPr bwMode="auto">
          <a:xfrm>
            <a:off x="6624472" y="3717032"/>
            <a:ext cx="2196000" cy="2614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(e Leit’s da </a:t>
            </a:r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3ª</a:t>
            </a:r>
            <a:r>
              <a:rPr lang="pt-PT" sz="3600" b="0" i="1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pt-PT" sz="3600" b="0" i="1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7548250" y="4210821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7" name="WordArt 7"/>
          <p:cNvSpPr>
            <a:spLocks noChangeArrowheads="1" noChangeShapeType="1" noTextEdit="1"/>
          </p:cNvSpPr>
          <p:nvPr/>
        </p:nvSpPr>
        <p:spPr bwMode="auto">
          <a:xfrm>
            <a:off x="6780329" y="5284337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3000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5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6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1559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6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2501826" y="1213418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		 Hossana nas alturas!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46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03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4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5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6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07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10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611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53613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681935" y="6031718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5462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462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5651" name="Line 6"/>
          <p:cNvSpPr>
            <a:spLocks noChangeShapeType="1"/>
          </p:cNvSpPr>
          <p:nvPr/>
        </p:nvSpPr>
        <p:spPr bwMode="auto">
          <a:xfrm flipV="1">
            <a:off x="1187450" y="1125538"/>
            <a:ext cx="0" cy="3240087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6" y="2508671"/>
            <a:ext cx="3271909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" name="Rectângulo 3"/>
          <p:cNvSpPr/>
          <p:nvPr/>
        </p:nvSpPr>
        <p:spPr>
          <a:xfrm>
            <a:off x="1619250" y="920750"/>
            <a:ext cx="6048375" cy="3940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 marL="342900" indent="-342900" eaLnBrk="0" hangingPunct="0">
              <a:lnSpc>
                <a:spcPts val="2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kern="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7" name="Rectângulo 16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ortalintegracao.com/portal/wp-content/uploads/2012/06/corpus-christ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17" b="15044"/>
          <a:stretch/>
        </p:blipFill>
        <p:spPr bwMode="auto">
          <a:xfrm>
            <a:off x="460241" y="2059585"/>
            <a:ext cx="3247663" cy="205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88740"/>
            <a:ext cx="4633991" cy="34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://1.bp.blogspot.com/-lYgBBc47NCA/UkL4FitPp4I/AAAAAAAAE1A/exY2TTYCMbM/s1600/Captur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7032"/>
            <a:ext cx="3541135" cy="235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247087" y="1591875"/>
            <a:ext cx="7717401" cy="4861461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1431925" indent="-3175">
              <a:buFontTx/>
              <a:buNone/>
              <a:defRPr/>
            </a:pPr>
            <a:r>
              <a:rPr lang="pt-PT" sz="2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FontTx/>
              <a:buNone/>
              <a:defRPr/>
            </a:pPr>
            <a:r>
              <a:rPr lang="pt-PT" sz="1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sou o pão vivo que desceu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comer deste pão viverá eternamente.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que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hei de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 é a Minha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Carne:</a:t>
            </a:r>
            <a:endParaRPr lang="pt-PT" sz="2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darei pela vida do mundo.</a:t>
            </a:r>
          </a:p>
          <a:p>
            <a:pPr marL="3175" indent="-3175">
              <a:buFontTx/>
              <a:buNone/>
              <a:defRPr/>
            </a:pPr>
            <a:r>
              <a:rPr lang="pt-PT" sz="1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FontTx/>
              <a:buNone/>
              <a:defRPr/>
            </a:pP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não comerdes a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Filho do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 / e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beberdes o Seu </a:t>
            </a:r>
            <a:r>
              <a:rPr lang="pt-PT" sz="22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não </a:t>
            </a:r>
            <a:r>
              <a:rPr lang="pt-PT" sz="22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tereis a vida em vós.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99145" y="609365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cancaonova.com/dunga/files/2011/01/eucarist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211" y="3933056"/>
            <a:ext cx="3489549" cy="2310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4117"/>
            <a:ext cx="3195759" cy="2397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6677" name="Line 3"/>
          <p:cNvSpPr>
            <a:spLocks noChangeShapeType="1"/>
          </p:cNvSpPr>
          <p:nvPr/>
        </p:nvSpPr>
        <p:spPr bwMode="auto">
          <a:xfrm flipH="1" flipV="1">
            <a:off x="1258888" y="1341438"/>
            <a:ext cx="338455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187896" y="908720"/>
            <a:ext cx="3456112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6680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854359" y="1772817"/>
            <a:ext cx="8038121" cy="396044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EU NÃO SOU DIGNO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QUE ENTREIS NA MINHA MORADA.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2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DIZEI </a:t>
            </a: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PALAVRA</a:t>
            </a:r>
          </a:p>
          <a:p>
            <a:pPr marL="2335213" indent="-3175">
              <a:buClr>
                <a:srgbClr val="6699FF"/>
              </a:buClr>
              <a:buFontTx/>
              <a:buNone/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SEREI SALVO.</a:t>
            </a:r>
          </a:p>
          <a:p>
            <a:pPr marL="3175" indent="-3175">
              <a:buClr>
                <a:srgbClr val="6699FF"/>
              </a:buClr>
              <a:buFontTx/>
              <a:buNone/>
              <a:defRPr/>
            </a:pPr>
            <a:r>
              <a:rPr lang="pt-PT" sz="1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2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a Minha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bebe o Meu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Sangue / tem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vida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eterna, 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ressuscitá-lo-ei no último dia.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Minha Carne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verdadeira comida,</a:t>
            </a:r>
          </a:p>
          <a:p>
            <a:pPr marL="3175" indent="-3175">
              <a:buClr>
                <a:srgbClr val="6699FF"/>
              </a:buClr>
              <a:buNone/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o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 Sangue é verdadeira bebida.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16132" y="1000980"/>
            <a:ext cx="258208" cy="30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318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Line 10"/>
          <p:cNvSpPr>
            <a:spLocks noChangeShapeType="1"/>
          </p:cNvSpPr>
          <p:nvPr/>
        </p:nvSpPr>
        <p:spPr bwMode="auto">
          <a:xfrm>
            <a:off x="1042988" y="1628775"/>
            <a:ext cx="6624637" cy="0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039162" y="1124744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dir="2700000" algn="tl" rotWithShape="0">
                  <a:schemeClr val="tx2">
                    <a:alpha val="80000"/>
                  </a:schemeClr>
                </a:outerShdw>
              </a:effectLst>
              <a:latin typeface="Arial Black"/>
            </a:endParaRPr>
          </a:p>
        </p:txBody>
      </p:sp>
      <p:sp>
        <p:nvSpPr>
          <p:cNvPr id="157701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1844824"/>
            <a:ext cx="8682038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nossos seres queridos, e todos os outros irmãos que já passaram para a Vida eterna, pedem de nós, também a lembrança e a oração, mas sobretudo a nossa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atitude constante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de aceitarmos e assumirmos esta vida – com as suas luzes e sombras – como 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prelúdio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para 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Eternidade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pt-PT" sz="2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Vamos, então, formular o nosso compromisso:</a:t>
            </a:r>
            <a:endParaRPr lang="pt-PT" sz="2000" i="1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marL="0" lvl="1">
              <a:defRPr/>
            </a:pPr>
            <a:r>
              <a:rPr lang="pt-PT" sz="10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marL="0" lvl="1"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Amarmos sempre a vida como meio de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superar a morte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 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Vivermos a realidade do nosso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corpo como morada da alma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Seguirmos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caminho da cruz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Jesus viveu e nos traçou...</a:t>
            </a:r>
            <a:endParaRPr lang="pt-PT" sz="20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Deixar-nos transformar pela </a:t>
            </a:r>
            <a:r>
              <a:rPr lang="pt-PT" sz="2000" i="1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Cruz, sinal e marca do Batismo</a:t>
            </a:r>
            <a:r>
              <a:rPr lang="pt-PT" sz="2000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…</a:t>
            </a:r>
            <a:r>
              <a:rPr lang="pt-PT" sz="2000" strike="sngStrike" spc="1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  <a:endParaRPr lang="pt-PT" strike="sngStrike" dirty="0"/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439664" y="5373216"/>
            <a:ext cx="619323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Morrer contigo,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É viver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encrypted-tbn3.gstatic.com/images?q=tbn:ANd9GcRhG8sH3gjla8Bfz__p342-4Gytml0hS9rgfG46NiY1UkkBc7C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94992"/>
            <a:ext cx="2736304" cy="2049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apazdosenhor.org.br/profhenrique/paesjudeuspasco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57"/>
          <a:stretch/>
        </p:blipFill>
        <p:spPr bwMode="auto">
          <a:xfrm>
            <a:off x="941385" y="4629859"/>
            <a:ext cx="3558608" cy="19076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arquidiocesedegoiania.org.br/site/images/noticias/ressureica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888" y="3068960"/>
            <a:ext cx="3110177" cy="2291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Line 10"/>
          <p:cNvSpPr>
            <a:spLocks noChangeShapeType="1"/>
          </p:cNvSpPr>
          <p:nvPr/>
        </p:nvSpPr>
        <p:spPr bwMode="auto">
          <a:xfrm>
            <a:off x="611560" y="1412776"/>
            <a:ext cx="6624637" cy="0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607114" y="908720"/>
            <a:ext cx="6629182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EUCARÍSTICA</a:t>
            </a:r>
            <a:endParaRPr lang="pt-PT" sz="3600" i="1" kern="10" spc="300" baseline="0" dirty="0">
              <a:ln w="11430"/>
              <a:solidFill>
                <a:srgbClr val="9900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8726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55576" y="1484733"/>
            <a:ext cx="7920595" cy="499576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ENTARDECER DESTA VIDA,</a:t>
            </a:r>
          </a:p>
          <a:p>
            <a:pPr marL="357188" inden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HEI DE </a:t>
            </a:r>
            <a:r>
              <a:rPr lang="pt-PT" sz="24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RESPONDER PELO </a:t>
            </a:r>
            <a:r>
              <a:rPr lang="pt-PT" sz="24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AMOR!  </a:t>
            </a:r>
            <a:r>
              <a:rPr lang="pt-PT" sz="2000" b="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ofereci 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pão ao faminto,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ao sedento dei de beber.</a:t>
            </a:r>
          </a:p>
          <a:p>
            <a:pPr marL="2603500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meus braços foram seus braços,</a:t>
            </a:r>
          </a:p>
          <a:p>
            <a:pPr marL="2603500" indent="0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em meu lar o quis acolher</a:t>
            </a: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i="1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57188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ajudei os necessitados,</a:t>
            </a:r>
          </a:p>
          <a:p>
            <a:pPr marL="357188" indent="0">
              <a:buFontTx/>
              <a:buNone/>
              <a:defRPr/>
            </a:pP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no pobre vi o Senhor;</a:t>
            </a:r>
          </a:p>
          <a:p>
            <a:pPr marL="536575" indent="0"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enfermos e 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desolados</a:t>
            </a:r>
          </a:p>
          <a:p>
            <a:pPr marL="536575" indent="0">
              <a:spcAft>
                <a:spcPts val="0"/>
              </a:spcAft>
              <a:buFontTx/>
              <a:buNone/>
              <a:defRPr/>
            </a:pP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 </a:t>
            </a:r>
            <a:r>
              <a:rPr lang="pt-PT" sz="20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encontraram em sua dor</a:t>
            </a:r>
            <a:r>
              <a:rPr lang="pt-PT" sz="20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78238" indent="0">
              <a:buFontTx/>
              <a:buNone/>
              <a:defRPr/>
            </a:pPr>
            <a:r>
              <a:rPr lang="pt-PT" sz="2000" i="1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Saiba eu milhares de línguas,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Seja eu autor de milagres,</a:t>
            </a:r>
          </a:p>
          <a:p>
            <a:pPr marL="3678238" indent="0">
              <a:buFontTx/>
              <a:buNone/>
              <a:defRPr/>
            </a:pPr>
            <a:r>
              <a:rPr lang="pt-PT" sz="2000" i="1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não tenho amor nada sou.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535" y="332656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2.bp.blogspot.com/-GLVkSLD84_k/UUHQNevAnCI/AAAAAAAAAxM/_i3AQoJdNVA/s1600/2696023190_209f38899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990" y="1451518"/>
            <a:ext cx="3840426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encrypted-tbn1.gstatic.com/images?q=tbn:ANd9GcRfSa_RoCHxQYSNjcDIbbPuz0mU9YiIjW51gsx9Yu0qCgcguSz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52767"/>
            <a:ext cx="2232248" cy="3113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>
            <a:off x="1320800" y="1052513"/>
            <a:ext cx="2963863" cy="3175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1320279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1484784"/>
            <a:ext cx="8064896" cy="4464496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SENHOR.</a:t>
            </a: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ALELUIA,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FELIZES OS MORTOS </a:t>
            </a:r>
            <a:endParaRPr lang="pt-PT" sz="2400" spc="200" baseline="0" dirty="0" smtClean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400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MORREM NO </a:t>
            </a:r>
            <a:r>
              <a:rPr lang="pt-PT" sz="2400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1619250">
              <a:buFontTx/>
              <a:buNone/>
              <a:defRPr/>
            </a:pPr>
            <a:endParaRPr lang="pt-PT" sz="2400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Deus, Senhor do mundo,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grandes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as Tuas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obras;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justos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são os Teus caminhos,</a:t>
            </a:r>
          </a:p>
          <a:p>
            <a:pPr marL="1798638" indent="-9525">
              <a:buFontTx/>
              <a:buNone/>
              <a:defRPr/>
            </a:pP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</a:t>
            </a:r>
            <a:r>
              <a:rPr lang="pt-PT" sz="2400" i="1" spc="200" baseline="0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de toda a </a:t>
            </a:r>
            <a:r>
              <a:rPr lang="pt-PT" sz="2400" i="1" spc="200" baseline="0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terra!</a:t>
            </a:r>
            <a:endParaRPr lang="pt-PT" sz="2400" i="1" spc="200" baseline="0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2060848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361781"/>
            <a:ext cx="8805407" cy="358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difícil, ou que não conseguimos,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dá-a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chemeClr val="accent2">
                      <a:alpha val="55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27000">
                  <a:schemeClr val="accent2">
                    <a:alpha val="55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661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2.bp.blogspot.com/_MyMaJWEqHFk/TOF-Sxvaw6I/AAAAAAAADZ8/8u4Pui3n1aw/s1600/Angel+frees+souls+from+Purgatory+-+Carracci%252C+Lodovico+16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0865"/>
            <a:ext cx="3533531" cy="48963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otos.sapo.pt/soledade/pic/0005t1yk/s340x2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56" y="4457787"/>
            <a:ext cx="2314601" cy="1995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2.bp.blogspot.com/_yq8gOPmv3gk/SPzuytx55NI/AAAAAAAABIs/0Ho_fdmVceI/s400/31+DTC_Fieis+defunt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320" y="2060848"/>
            <a:ext cx="3250144" cy="4514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msc.com.br/wp-content/uploads/2011/10/JESUS-ressurei%C3%A7%C3%A3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06" y="4005064"/>
            <a:ext cx="2904906" cy="2505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tos.sapo.pt/bolinha/pic/0000tzb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5517"/>
            <a:ext cx="2723492" cy="2388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503" y="332656"/>
            <a:ext cx="2332961" cy="203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 rot="21259653">
            <a:off x="208390" y="1361781"/>
            <a:ext cx="8805407" cy="3581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podemos dizer que é difícil, ou que não conseguimos, “atingir” </a:t>
            </a:r>
            <a:r>
              <a:rPr lang="pt-PT" sz="3100" u="sng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Vida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(passando pela morte)… pois Deus Pai dá-a – por Jesus – aos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simples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que são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fiéis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porque </a:t>
            </a:r>
            <a:r>
              <a:rPr lang="pt-PT" sz="31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 que o seu Redentor Vive</a:t>
            </a:r>
            <a:r>
              <a:rPr lang="pt-PT" sz="31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127000">
                    <a:srgbClr val="9933FF">
                      <a:alpha val="55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eternamente!</a:t>
            </a:r>
            <a:endParaRPr lang="pt-PT" sz="2400" baseline="0" dirty="0">
              <a:ln w="19050">
                <a:solidFill>
                  <a:srgbClr val="FFFFFF"/>
                </a:solidFill>
                <a:prstDash val="solid"/>
              </a:ln>
              <a:solidFill>
                <a:srgbClr val="66FFFF"/>
              </a:solidFill>
              <a:effectLst>
                <a:glow rad="127000">
                  <a:srgbClr val="9933FF">
                    <a:alpha val="55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620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6203" name="AutoShape 6" descr="data:image/jpeg;base64,/9j/4AAQSkZJRgABAQAAAQABAAD/2wCEAAkGBhQSERUUExQVFRQWGBgVGRcYFxUXFRcXFxgVFxoUGBcXHCYeFxokGRQUHy8gIycpLCwsFx4xNTAqNSYrLCkBCQoKDgwOGg8PGiwkHyUqLCwpLCwpLCwsLCwsLCwsLCwpLCwsLCwsLCwsLCwsLCwsLCwsLCwpKSwsLCksKSwsKf/AABEIALkBEQMBIgACEQEDEQH/xAAcAAABBQEBAQAAAAAAAAAAAAADAQIEBQYABwj/xABHEAABAwIDBAcFBQQIBQUAAAABAAIRAyEEEjEFQVFhBhMicYGRsTJCocHwBxRS0eEjM3LxFiRTYoKSorIVNENjc0RUZYPS/8QAGgEAAgMBAQAAAAAAAAAAAAAAAwQAAQIFBv/EAC8RAAICAQMCBAUEAgMAAAAAAAABAhEDEiExBFETIkFxYYGx4fAUMqHBQpEVI1L/2gAMAwEAAhEDEQA/AKOhJiN+YeY9nukLQYB/jqPrgqTAOksAuSXEi4A7J3+KsTSseqdDmG82B8eI0XByx1bHTjOgtas4AZdOKa+ucoPG29V9XGvsC2BJi4PogjGvJiHW0ss+AzfiIt61YgNRsRT9gzvMeX81nq1WpILmvgeQ8la0toB7mTZrSS5xgC7SNCp4LjTMTmqKZlfKL66IVTaEmBJPAAklQ9qVixxA1vG+Gybp+zHuY4ZDFQwS/wDDw13roPGktQGM29kHNVxIEQTYCZJnSwU4bGrEElsAW7XZuNdUXBnI8lgzVDbNqfDmtC3ANJ6zGvIJAhou9xHdvSeXPoaS+40sW1syRY+mYcPy8xZPGJC2zsMS0BlJtLNZprMzNI5xpPFZzpJ0ffTINQU6T5IOW1Nw1DmnfZbxzc/3KgbqPDK4YocVq+gG0A5xZluG2MmwJl1uJht+SxL8EI/eM8zPotf9n+ALKhfmaQQRAN+KYUEq90AyTbi7N2apTM8aptR10PVddI5bYrql7LhUKa5iQqVRLCtqFMqVUxyC+6ujNhOsRHVbKI0p4cs0aDNfKE9944LgL6pGqqNoN1pTTVTS+EN0raRY99cxAKgurQpTaVkx9MbldIsH1kpr3p7ohBzz3KFCOqEJOstKR/0EMuClFuqHtrWT3GVHphSC7RZ0g3QkfVlyd1aVVoK2PJ2Yh9u063MpX4hwtJ8z5rmJjgZXPpWdAscLWL6Tg6IpxFoNzeTqUMETb1KTBMPVVe4fAyorShqNtmrpEmo+P5lQsZjQLN13nUD9UOvW3DXeeCB1Wg03/ojQh3BOXYex3G5+c2V5sfC5wAGy4mJ4k634AKowlAuNt5txtbRbuqRs8Ma0NfiHNGvs0wRcnnySvV5XFKEFcnx9/gN9PFJapcFngMPQwz2U5L67xJhshg5n3VCxmRuKIo1HVqhN80Zac/3uHIKoO1SWnM4Oe4mSCbmdTy5IWM2dXw7gQ0lpBe17YMgATbfEhI4sSi3qfma9RiTct3welbHxZ/dNcKontEdlo4tbvPeVF+0pjamDdAh1Asdrqx3Zt5/BZ/oX0xc572VwBlBdnENJA/FzTOmG3mV6b20XE05Y5xNi5t4byh143o+HJljk0SW39fcWywi1qRh23Wu+zh/7d4J930Kx7bLX/ZsP6w/+D5p+Xp7r6oX/AMX7HoLwmk6IpGu9NeV0bOeNhMc26dqmlQhzyFHc5FdKE9VZdAZuiFCBR6bJ1UslCtF10IjrWCRgO9Uauhh1SMbncWtu5ozFsgEAmAbnijmnOizG1NqCnjjTuDUpsbm92O0cvOSCrk9Ks1FJujSuwzwLsPm380OnRc82b8W/msQ3HVHOdeBJAHADikdtRwexjT2nG/Ju93lKw8hpQNpiMK9vtNIHGLeahFvNSdhdK5bDhFMQGgCezzHE6q02psym4F7HBpESPd7VxMezqLq45b5I4VwZ5zDKbcSi1KbmOIcII3fMcRzQyfFFsy+BGFGQmjgjTELXIFsf1ZXInXLldFWeW1DTkhrXWMSSNyaHt/Cf8yj1MQ0G5vw1P6ITsZGjTPNcjSzqau5aMxzWts23M+qrcXjgeyxgEzLvkFGq1S7Uj5fqlogG1zH1qrjjUd2ZcnLYZYCeHmSmUyY5n1KfiqLpkiG6Ai7e6eKbT9qdzfXcjXaszVOjTdDsAS91QCTT9mRbMbAn1T+lRcysWOJLg1jiTqXOMuJPcGjuVn0b2yKGCgNmtVe4sJuGhti88uA4qF05Z/W3H/t0vGWk/NcWMpS6y5LanXypf2zoSVYkl+epXMol9OYEjQDv/Na/o9timW06VZwOS4J3HfHosjs7G5JBkDK6O8gwrvH4PJSoupyDF+zma4HTMBpyKvqUpNQl6vZh8daS22m7D1a1U0WAsfQqNOUASWtJJkb5AMrJPxLWU+rfJztDp3jczwgHzUyvUaHAsaKL2sPXvY8kGRBbGgJm/eqPE4jrHOcbcBwaLAeQCY6eF+wpnlSpCtyf3vgtj9nbmGo4NBzRJJ/DyG7csOKi2X2aH+sP/wDGfUJuS4919RRu4v2PREJxRdyYQuihAGHJJSiUXD0xKpui0rYTD4QG7vJGOCbvCKTACeRKA3Ywkisq7PB9koLKJBuNBqrJjEU0R4KKVFONlM8wlD1JxmFy3GiiNaiqSAuLDTZec9IsQH4h5B7dJwjjLL/Mr0CriRTBc7QXXm2PqGriH1GizzMcNPksZpeQa6OGqbtbUTnVAJJsCM88nCfWyqMK8u62oTcMMcpsPVJtHFHqWs3scWHm32m+qkYSjGFqHeWz8Qly5Q0yaLvZTob4BXfRXabn1MY0iYDYB/uNDP1WSwFfsTpv+aldBNtN6+oXuDRVZUMnTW3opbS+aKjybPHNBoMdMuZrx6txyz3ByqwVXYLbTam0BTDnZKtE0hOkwSDG6XKwItz0TcH6AZLccxyeTMJrWooN0ZME1uOn6hcnz3rlexVHijW3k3PxT6tWTP1ZNH18kfDUQSS7QXP5JF7bjkVeyD06DWMz1bB1gPeNt3DddMqV2u9khoHu3nxJ1UfF40vdO4WHcopasKDe7CPIltFFzhsW/Dua8hjxaWES1w4OGmittpdHGvHW4UAB3aNCe20kTDJ9oclk2Fzd5EKTS2m8ESSd4IMOQcmGdqUHT+vyCQyR4ki4wtXK9rfw08sGQQZJIg3C0O3MJ94xDN2ZtG/ACnJUPCbZp42m2nVjrxAZWyw8Dg+PaF1e0iGV4iXNa0NBtmhuWfITC5OfJKM7qpJP+tx+Glx34Mr0npU8PABJqE2ZoG0xo52+5nvQej23sS1wZT7ZcIANwAOHBC6W4MjFvqSSKkvANjlaBfkJEBTdk7Wptw5ZRPV1XjtvfrEeywptK+nja1N9+F9kK628jt0A2vUbTYKDTmfOas7cX7qY4xck8VUkzKk1MHBIzN81z8GWszkgNNp56QnMaUFVis5OTtkVhutp9mP/ADTv/G71CxYDZ9ofFb37McH+2Lw5plpbAJzA8/Jam+PdfUyuGb+q0cZTW0pKmVaSABHinVMU0iNw4G9ObASOKG3msSYSKCPcntrc0wU0jmIZslyuY+fRRaR4yjqPggmJEjkqnKrmpcKPUwVrK4sqSKHbOzHYilka7KZm+hj3TyWFZUjhIJBjcRaF6j1Ud685224feq3HMBEQbAee+6xnSlTG+gm4zce5VVcNnfEwTccJG7xBVjUpRhqg/u/MKtxNQ+0LEGR3q0r1w/DPcPeb5GR80KL4CdUlqtFDXxJZRgH2mkRzNvmg7Ho9qdwGUJdrMu1g3XU3C4hlENBBLtYHqUWXGwiJSa+njWOiIcyDyBC9CxbO2+PxO9VmNmYb71XFJhuA5znHkJyDmVdU6pEtcCCLQdQeBRMb3JJ0g7XorSgkJzG3RwVErMOHqkXdUuVko8WykGDZOxFQQGg83czwQ6tclxc7WULila7h77Dst0+hU7R+rpAbjwTHW81ZSJVelLZ3jX+Efko7WTby8FJpVdRrY+f5KNRNu6yygjp0w+y8UaVZrgdCHeI3eoXpm0ajXuw7m6ucCDvymPmvLcQIMjv8/wBQtvgtqAYOnVP/AEesbzuA5g8zHgud12PU4zXO6/2hjBKk0/cqOmeMz4muRuLcOzub7Xx9VS1WCIGknyAA+SGajnOveCT/AInGSiVjY8hbx/RO44aIqPYA3e4/DV8wAOoFjxA3HjClVq37AtP4xHKAquk7KQd03/PvCt3081F3EPbPiPQq5pJopborZuvQfspdOKcP+24+II/NYNlLVbr7LWH72Y/s3eXZlVle3zX1JBcnqLtboDmTKlBl1xYjAKIORNBUl1NNZheasoY42smU6l06tIsglQq3ZIc9LnJi6hueiMq6LDYQlZrQn03KPmhPpuncsplja7CTKpttbIY+nUeWA1GjMHR2uyQde4EK+a6dyV1MG2oIIPiIV7S2ZE9Lszf3Km9oGRha8aQN4XnmHqtY/EYeZaCcp7jf65Le0q4ZQzk/u2mf8Mj5BeaYGjmFWqTynm7Vc7pItOV/jHOolaQ0EudmAkk2HADerPZ2xnuPsl1Q7heP7zjoByR9kYJ0TAaOOrle4WoaTYaTGp58zxTzbeyFNlyTdnbJoYMfeq9QgtNmsNi46U+LyeCkYit95c3rKRw9d4zUw6MlZu5ubQVANyrcZst2PNIU6jGuouLjTdIzEkEPb+KwiFuquHZXb1NZoJgExoCPeYdWneDqrjJxexppSW5kcHRMkGQQYIO4hWlDCga3SVMO9nZe7Ob9XVIE1ANaVSNKoAsfeAUnDPBAgd/JNxlqVieS4C/d+QXImZv1K5atAfEkfPeX6+a6LfFEqb7RuTHkz4AJcfEP5/mlq+onx1/NM0812ewUIGw778DuO48QVzxld3oVLeEdzgWjl/JUza3QmIFo5H8wjffj1AZ7sh55uEgD4/BRXTB5GE4kSG7m3PMqnFPklsJRbA56nvOnwlDrvtHH+SMDb4+J1UWqZKtEbpBXN7I5fRUrZ+KgEaiII4s1HiFEY6RO8apGyDIsRcfko1aoidMuHUmDR8/4Tdbb7LsO3r8weC8tczJF4sQZ5wvPaD80Ab7t/wDyt99llUNxLy60MOo5jyKXmqr3X1N3sz1bqk1yT7+06OC41AdCPNN0KKSBBqWUR6FCiI2iPihaVDFkm0dotacr8zGkSHgEtB0gkacbqA3aTm3qZXU9Otp3aP426tQsmWMXTCwxSmrRO1XFirMfjjSq0Hk/sHyC4aSR2DPCVcrCmpOkRxcVbEpO4lGY9RnITqh3FWZRYUqwkpQbi/1B+agU5R6C1Hkj4MR05xIo0arBq+oQO4gPPqsbjMSKLWUt4Ac6Nczrqw+0DHmpint3Me4DvECf9IWfxFZ1apnMTYADkIVRxqLb+LYVtypexcbJz1L9ZlnSXdo9zZsrL/hOIDu1Xc1vGCD5GxVC1jQIi6vdhY6vRpipTqakkU6napOb+Eg6cZCxKVeoz+kb43OxdbE4ftWrsFy5oiozm4C47wtD0d+0ik4gV5B3ONniefvj4o1PbtDGtmmw0MawZhTsM4GuQ6VB8VR18GKrs1BtNleZNF7WmjVcN9PN+6qH8Psnki8oVap0z1OiynXpuAIcxxDgQZ1Eh4I0IIkHcVVYvAmk6SZm07iePInXzVX9mvSF+I+8NqtZTdTLWim1mTKADIy6zm1W1rYcVKZad/1KqMqKlFNUZvOOXkuUz/g1Rci6kA8P4HzmTc80lUGTyj0T2UDniLzCbiLPeODj8Fm9w9bCVDbxCbFpXEpWbwrKG0nw4HgVMa0E+dlDDEZtSAIu427hxWWbi6CYZkva0++IH8QsD5hDptgkO3X7zx7k5jXAghwloMfOPMrq06O1AkHiFXqW+BvWzYIbk6kySI1P0AmA3K2gbOY6L+CkUmxreR4CfVALU5jojh6KMiYWu2C2NYJ+NlqeinSOnSqjriQHsjNEjXUxobR4LPvh1R0XbGUHTsj3vNQ2tLiY3Tfd38kNxUluEltdHvdEBwDmukG4O4jiE8a2XlfQ7pk7DfsqsupHTeWHfA4cR4helYPHU6jQ6m9rmne0yPHgsu+GC00WmGxmU5XGx05H8lOnfxVCXeKKzFluhsiRnS3MShfAu2GtYQXOfTJkBwGZo3w8aRO9ZTHPcyRLSHT+0pmGuG8OaNDoteNq/iEhQcTsajWJNMhjyIIPsk935JXqMPibx/P6HOmzLFtPj8+f1MY/HvdSfSLj1Yghuo13cPBbDoxtHrsOMxl7OwZ1I90+XosptPZr6R7QLHacncwdCFUN6Suwp7EHMQSNxgmJ5TwSmJSUtlv2Oh1ChPG2mu56m56CRdYzY32l5jGJphp31Kdh40z8itJs/pNhq3sVmTwfLD/q/NdC/RnH0tFk1SsPFjwv5IFOnYukFokkgtIgXJkFZrFdPKfWZaY/ZtBfUedcgEw3mbDxV2luRRc9kYfpbQc7GPYBc5XHxaDJ81GZhw0Q2DxKDjdpvrValV1nVDJ5DQN7gLJ9D4K2pUrOhgUeQ5ZFt51PJT6mI7IaNIhQMtxzRmO7RO4IMkdCGxW7WrEZSCQWOlpBgg8QdyuMDtoYkAVDlrbnaB558HH4lUW0jJaN5M+dgoTQWnhu8QmIrynKz75HZuqVR1d0Z+qxbf3dSYzx/wBOod3Jx00NtNV0a+0mHGhjh1dRli8iBI3PHunnoV5W/aZqZJJ6xnsu0Lhva7nwPgtZsPGU8aWU6oa3EsH7Ko4S2oBpRq7yNwOoWZJpWLpbnrH9KcN/7ij/AJ2rlmPuP/xlHzZ+S5C1v4f7+xvSeRt0Ma/NVuKp5Xk6g3Pjqj4nHtBhlxxPyUF1QzdGhF8mJy9DiUrdQk3HiVzfiIRDAVwyid828ENjoPejV2yxrhzB9fmgNCyjTVMOx8HcnVjYA+7I7wbx4FCpGdUVoF+I+HNSi07LPY+DiKhFr5eZFifBC29gMhbUb7NQXHB0/CU/ZWNhxa6A10G2jSLZxyIsR47lo8Rs5r6YYXNggg9oSJuCEnPI8eS3+IYUVLHSMI4pRdS8VsarT62WyKOXOdwDzDXcwSRfmoTSnYyUuBRprkexpMjdx+SNh6liDb5oZdu3blwAUZa2DHKbg+XFHweLq0TnY5zCdcpg+PHxUNjiD9buKmU60gybrLCRpmx2H9oQMNxA/wDsaB/qaPUeS2GGxTKjQ9jg5h3gyP0XjlCmHPbYXN+4ei3GKx7uodTw7OrcS0kNEOI94jnA1CVy5Fjkl3/gLDC5xckaLHbSpss54Hr5LsDiA9uZpseWhWVwDGVCOuYXOZNrgmfUb4WroUHQCwDKBGTQgcIS76mOrTx/ZufTuEb5LPDbSgZXjO3mLjuWT6U9C/vFc1MOGtBaJbIAzDWx0JV4HwYIIPAgj1UfE7TaOsG9jc3mNyaUm+BTaLs87xWx6lFxa5pBG4iD5cOahtbrK9Nr4um+kw1S0tcARm7t3BUdXYeGrE9VUaHfhJtPJTW1uwsZRZkW4ksu0xPZsSLb1HdVk3mN/OLqVt3C9RU6suBIuYMxwHej4TZ1NzQSJMXk70TUktTDY4PI9MSPhKLX2BvzR3Mh2VGdszL2mHKReDohMBzOJsfVCcr3Q6oOKprce9yHn3eaV7TuH6KLiaoALRcxc8FcVZc56dwBOZ2bcSI7ghY9keakU29lp5wo+1DcjmjJ70IzXkcmRW3NlZYd5ne2o2/CdDmHPeq1gghXTcMKhpONp/ZEjcbmm7zkLbVnPeTQ7fBa/wBPsZ/bOXKgit9MXKvBkb/U4+5UwuJunvKE0SQAtlBGttPh4pQ7td6JUG4aAfRXPZbmLqrNUOp1IEbpkcjoh1deHELmOsjGlmaTN2gGN5HEdyou7AzefqFIaQGTxPjZACNhqckndIgcXGwHmoyRJdChABMZnXDSYyt/ETzUsY5rLXc7d+AfO3JRcO4Oe6bgfEMEAeJRHU51FwgPf9w2uPKW20XThjTZUbUqVyzNEgtFMy2lBG9xnwCy/UXLXAte0wQeI3HgVrMPRdUaw/1cOZEXDKlrgyIm4R9p9F+toGpLRiGvOc55Y8OGZoJ915MpfFmjjel+r/Pl6Ey4m/MYrKRqEoCkOkHJUBa8cRB8ePehPpxb+SfuxWjhG/8AVIWrgY10RQAdO5WWlZJ2Tgnve1rBLndnu58gtbh9kYjC1BVYWVgJloMOvrEqRsXCMw1FhfAqOGY2l0HQckHaO1XutTEDnElLyh4i34Zcup8LaJcUuktAubmPVPkAtqNy/Ej0XbTqNqNJaAaebO5+ct7IkgBzDMk8istUfUqwHdqNwCeNlgXczLziPikP+PxxlakaXXt8xLB2MBpmozFVshgQSKhF4y3EgiN8KNUxWd7nZs0gNzAZMwFpI3HiqXHVeoqA0Xw5w7YaQWRumLEnhdSKfSETmdSZOR1rhjnx2TA9m/gjxxOG637FZH4sVSruS3NmxJjQBI/adGjqRmGjQAT8NFntobVqVdeywmcjbAeOp3qG2kjrFf7gCgOxFXPUc/QOcTBvqVa4KoCLWO8fMclXU6fwRHV4II14/JGkrVDOGfhysv20iIugxlN9Ne7uTMPtUVGwLOGvP80DFYsNNz+aTUZXTOvLLBx1J7A9qYhzbAgzed8fIqvot0HEE9519E2pWJdmP0OCK4CxB5hNRWlUc2eTxJNkjC3BG6QVC2gc1WOBRq2KDZLd403A8VEoDU71cVvZjPlWjQhjtfrcrjZlQFlUOMDKXTwLbg98gKtq0Yspuynt7eb2Sx0+SInTRzMu8GWX9IDwH14pVm8i5TzE/SYuxGeUWk2BzP1K5zAIi/E/kuhQYHUxYnw811Q271w0+Kc5unKf1VGwWhtonsqFpkW4eOoRGUpYBvufHchU9DPAHzUTKaocb6KVTOg3Nl/iBb4qMDdSWMytB3u07lUgkFuc1kAN37zz+irSnSBaATwGaPTkq3D081QNHGP1Ws2Th2vJaWAtG/fyASnUT0ocwx8rfyIzKohrXU6boPtCQ4jgToUTGOAD2sBbTLpyE8zlmNSASp+0CKTgGMbcZribzCgYjbDx7jB/hSkfNTSCSm2twG3MKKj4cLZW5ToRYCQd6z+Iwb6JlwlugduPI8Cr922qjjJdOgAIECdwsjUKnWNIfDpJBnS1ohNYnKFRfAlnaUdSW5lqhBvx3c1Y7A2fLusIsNOZ/RSx0cZnkE5fw/KeCtsgAAHgAjyltSAPL25BljnGSfNPFJMa8j9U9tcTxWHNiyxruBx1RzGgtBiRoXgzfc3dCqcdiDUOYh2u9zj/ALjZaIOedGnvEg+BTauwXvOZwqP7yTPiUPUk7f1OhinUdNfwZnqxySVcG7LmDTA1Wxw3R1x91rRxsp46NcXhYl1WOP8AkafiS/bH/Z50zZz3XA9Aj0tku3kD4lbit0aqNdAygEW5qFi+jtURDc0/hIt3qR6zHL1Azx5Vwiko7Hpn2iSf8oVvhdjMYAWtYTrPtHuup+E6JAjtvg8BdWOC6MsbeXE98BDn1cG6stYMrW5kOkmGpNpF5Y1tSQGloyGeJAsQFlHucTJJPPetL9oLwMSKQ9ynJ39p1/8AbCzjKuV3xT2F3BPuBlcfKKHg2KTJzTwGnkg1uARUDTa4GPibean0aEMB4n0UJrLq5r0jlZGgYD8YPjKvkzOT2K53tJuSGvA3wB4nRFeLpaVMuc1vFwWSk9ib9xSq2hvELlnw59gH6uJio8gudZPGqQi470Q6FDyNBwXVvUesJRdNr+sfBV6mnwSBZpPIfNNxdMww8KbPIuKJj7NjT2W+Qv6ozXBwIP8AYx4tqAg+RQ7rcJV+UFhNnFxzGzfieQTMU6/DlwARsZinkRMAC0WUV7f2c8Z9ArVt2zTcVHTEu9iYUOZUe3URfiDY9y0uxWw2PiqnoZiGsFYFuYdW2Bz7MlW42uAIbTAO69lyuocpTcR7FWhMXbFAlzIG6PGQqXatIyAdbfzU87Zqm2Vg8yojdquJaXhhBMHsjjEqY4zjXwMtpqirOviCp2DqWMfiKNtDHPp1C2GACCIY245/FWOxsGx7C5wEk2G7yTDy6Y6mAnieRaUVv3mEx9exM277ytI7ZtEQC1smdeA1VVVNJr4aAd1hzWV1KlwmAXRv1ZWMqucYAjvVlgMOxrg9xmIJnTuHFOxDGQCLu+tVCqtc4WICqWRzVcIZx9PDHvyzV1trU2CXOAETGhju1USr0uY+WMBgwA/SPBZxmyAe0/M7xU2jstn9oGjWN55JbwsUeW2G8/sarZ+MDmhrGnTWbao2Jw9ZglrM5JizgI5mdyp8BtDIC1tF3AbwRuNldYCu/K6pUBY0enFJTTXH5/IXZkrDbMfUALwGkbg4GFZ4fYrWg5nWNiDcQs8OkYa4nISNxmDHGN6ns6QsADi7X3YJMdyElpXmVluLfBZHD0wRlaDAgdykUyN7QAOQQMNXY8ZgdRMGyrele0eqwldzNW03ERxiJnxRMcceSSQKdpHjPSDaH3jF1q259R0fwizfgAoeXRcxu7jp3pzSvUJaUkvQ4jdsFUhdRpyUrWZjClUhGmoPmo2VdDaFPtHkpzqktjSNFFD03OomDasc4prKxacw3aIbqs9ybEqGku4T7yeK5d9zf+F3kVy1q+JNMSGzVPp05cPGEjEXCe2P4VGNxVs5jfRJRbmdJ0F/0Tm6FLh9HeCpcGq3QmK93vXNd2yOLXt8xIRMRq1C/wCp5+hVJbFP9wr2kg/W5Nb2qfkPX9Efd5egTcP+6HetJFlz0Yd23DjT9I/JW2WyqOjH77/AfRXFXQdw+a5mdVlZ0ML/AOsAKZJP1uSUsGM1NsSJT6f7w/W5SWe0zvHyWNy1uVW1wXVXHw8la7OxBp4cua2SDPgNfGFA2r+8f/EVZbP/AHI7z6FXNJwijK9Qe1dsfu3sEiZDuIIgtPAodLFNzVC2IDSRxEwB6lV//pf8Z9U7A6u/g+ZWvCio+1oGpOyZSrMDXPd7IaGyN7jf5oDcY0kAb+CR3/LN/id6BRcJq1aWNNNla3dE+jnc6NBN5MdytcFs5g9rM7+HTulRm6DvCtcBoe9JZZOtthuMaHv2oaMZGtjSILihO2u6q65d/lIA5K12p+7HeFEw+ru8JOLVXRHj33ZFfVc60E91lKw+DAeJBJ4ATPipmF9oqzw6BlyadkGjAr61dwMZTuv+SDtjDufhq4MXpPsf4T+SuKm763ql2xof4Xf7Sr6fdpoDlWzPH6AkQlhPo7k/3j3r2NHCo6nTgc04MRXfNcNFhopRtgcqHkJMASVJKlYLVv1vVcEcaTYyhsJxu85Rw3qbhtmvph1Sg6HNBlrgHBwGoEixV1V39x9CmdHtfE+iJBJyVnOeWcouV8UZn+kbv7Jn+RctUuW9xvTj/wDJ/9k=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017964" y="5517232"/>
            <a:ext cx="3442469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95585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otos.sapo.pt/RnkVRH1zj1Z4hPwjr3QD/x43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51274"/>
            <a:ext cx="3456384" cy="2592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21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52" y="1031044"/>
            <a:ext cx="4421929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7220" name="Line 4"/>
          <p:cNvSpPr>
            <a:spLocks noChangeShapeType="1"/>
          </p:cNvSpPr>
          <p:nvPr/>
        </p:nvSpPr>
        <p:spPr bwMode="auto">
          <a:xfrm flipV="1">
            <a:off x="971550" y="1196975"/>
            <a:ext cx="31464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pt-PT" sz="1800" b="0" baseline="0">
              <a:latin typeface="Arial" charset="0"/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0791" y="2263309"/>
            <a:ext cx="8532440" cy="318191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HABITAREI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SEMPRE</a:t>
            </a:r>
          </a:p>
          <a:p>
            <a:pPr marL="896938" indent="-3175">
              <a:buFontTx/>
              <a:buNone/>
              <a:defRPr/>
            </a:pPr>
            <a:r>
              <a:rPr lang="pt-PT" sz="2400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NA </a:t>
            </a:r>
            <a:r>
              <a:rPr lang="pt-PT" sz="2400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CASA DO SENHOR.</a:t>
            </a:r>
          </a:p>
          <a:p>
            <a:pPr marL="896938" indent="-3175">
              <a:buFontTx/>
              <a:buNone/>
              <a:defRPr/>
            </a:pPr>
            <a:endParaRPr lang="pt-PT" sz="2400" baseline="0" dirty="0">
              <a:effectLst>
                <a:glow rad="127000">
                  <a:schemeClr val="bg1">
                    <a:alpha val="5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896938" indent="-3175">
              <a:buFontTx/>
              <a:buNone/>
              <a:defRPr/>
            </a:pPr>
            <a:r>
              <a:rPr lang="pt-PT" sz="2400" i="1" baseline="0" dirty="0" smtClean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Viverei a ventura da graça,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cada dia da minha vida.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Minha casa é a casa do Senhor;</a:t>
            </a:r>
          </a:p>
          <a:p>
            <a:pPr marL="896938" indent="-3175">
              <a:buFontTx/>
              <a:buNone/>
              <a:defRPr/>
            </a:pPr>
            <a:r>
              <a:rPr lang="pt-PT" sz="2400" i="1" baseline="0" dirty="0">
                <a:effectLst>
                  <a:glow rad="127000">
                    <a:schemeClr val="bg1">
                      <a:alpha val="5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nela viverei todos os meus dias.</a:t>
            </a:r>
          </a:p>
          <a:p>
            <a:pPr marL="609600" indent="-609600">
              <a:buFontTx/>
              <a:buNone/>
              <a:defRPr/>
            </a:pP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92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92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19853141">
            <a:off x="319171" y="5693725"/>
            <a:ext cx="1447700" cy="3580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611189" y="1628800"/>
            <a:ext cx="7489204" cy="3618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“Job tomou a palavra e disse: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dera que as minhas palavras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fossem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escritas num livro,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gravadas em bronze com estilete de ferro,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esculpidas em pedra para sempre!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sei que o meu Redentor está vivo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 último dia Se levantará sobre a terra.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Revestido da minha pele, estarei de pé;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minha carne verei a Deus.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próprio O verei,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meus olhos 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contemplar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   (Jb 19)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782814" y="5422337"/>
            <a:ext cx="6677618" cy="8869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ME FALTARÁ.!</a:t>
            </a:r>
          </a:p>
        </p:txBody>
      </p:sp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312053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 rot="20541868">
            <a:off x="482680" y="5781244"/>
            <a:ext cx="1269832" cy="2969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7544" y="1314494"/>
            <a:ext cx="8424936" cy="426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“Sobre este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monte,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do Universo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 para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 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banquete de manjares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suculentos. Sobre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monte,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 o véu que cobria todos 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povos,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pano que envolvia todas as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nações;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destruirá a morte para sempre.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enxugará as lágrimas de todas as faces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fará desaparecer da terra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inteira 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opróbrio que pesa sobre o seu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povo. 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falou.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Dir-se-á naquele dia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nosso Deus,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quem esperávamos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salvação; é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pusemos a nossa confiança.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Alegremo-nos e rejubilemos,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salvou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      (Is 25)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894142" y="5622394"/>
            <a:ext cx="6677618" cy="667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 É MEU PASTOR:</a:t>
            </a:r>
          </a:p>
          <a:p>
            <a:pPr algn="just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NADA </a:t>
            </a: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ME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FALTARÁ 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sp>
        <p:nvSpPr>
          <p:cNvPr id="10" name="WordArt 12"/>
          <p:cNvSpPr>
            <a:spLocks noChangeArrowheads="1" noChangeShapeType="1" noTextEdit="1"/>
          </p:cNvSpPr>
          <p:nvPr/>
        </p:nvSpPr>
        <p:spPr bwMode="auto">
          <a:xfrm>
            <a:off x="5633813" y="1124744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[3ª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87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476375" y="980728"/>
            <a:ext cx="3887713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3635896" y="6084616"/>
            <a:ext cx="3060055" cy="29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42340" name="Seta para baixo 10"/>
          <p:cNvSpPr>
            <a:spLocks noChangeArrowheads="1"/>
          </p:cNvSpPr>
          <p:nvPr/>
        </p:nvSpPr>
        <p:spPr bwMode="auto">
          <a:xfrm rot="-1879668">
            <a:off x="6793858" y="61198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4" y="404664"/>
            <a:ext cx="8104216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L.</a:t>
            </a: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  <a:r>
              <a:rPr lang="pt-PT" sz="3600" i="1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268760"/>
            <a:ext cx="8424862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4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“Como sabemos, irmãos,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ressuscitou o Senhor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há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ressuscitar com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Jesus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levará convosco para junto d’Ele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Tudo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isto é por vossa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causa,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uma graça mais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abundante multiplique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ações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graças de um maior número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cristãos para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glória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isso, não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desanimamos. Ainda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em nós o homem exterior se vá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arruinando,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homem interior vai-se renovando de dia para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dia.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ligeira aflição dum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momento prepara-nos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além de toda e qualquer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medida, um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peso eterno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glória.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olhamos para as coisas visíveis,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olhamos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invisíveis: 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coisas 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passageiras, ao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passo que as invisíveis são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eternas. Bem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sabemos que,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tenda, que é a nossa morada terrestre, for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desfeita, recebemos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Céus uma habitação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obra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feita pela mão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homens”.                                                 (2 Cor 4)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12"/>
          <p:cNvSpPr>
            <a:spLocks noChangeArrowheads="1" noChangeShapeType="1" noTextEdit="1"/>
          </p:cNvSpPr>
          <p:nvPr/>
        </p:nvSpPr>
        <p:spPr bwMode="auto">
          <a:xfrm>
            <a:off x="5498665" y="1100818"/>
            <a:ext cx="2394571" cy="2447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 smtClean="0">
                <a:ln w="19050">
                  <a:solidFill>
                    <a:srgbClr val="CC00FF"/>
                  </a:solidFill>
                  <a:round/>
                  <a:headEnd/>
                  <a:tailEnd/>
                </a:ln>
                <a:solidFill>
                  <a:srgbClr val="CC00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[1ª Missa] </a:t>
            </a:r>
            <a:endParaRPr lang="pt-PT" sz="3600" b="0" kern="10" baseline="0" dirty="0">
              <a:ln w="19050">
                <a:solidFill>
                  <a:srgbClr val="CC00FF"/>
                </a:solidFill>
                <a:round/>
                <a:headEnd/>
                <a:tailEnd/>
              </a:ln>
              <a:solidFill>
                <a:srgbClr val="CC00FF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404" y="260649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7418</TotalTime>
  <Words>2047</Words>
  <Application>Microsoft Office PowerPoint</Application>
  <PresentationFormat>Apresentação no Ecrã (4:3)</PresentationFormat>
  <Paragraphs>306</Paragraphs>
  <Slides>30</Slides>
  <Notes>3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30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10_Modelo de apresentação predefinido</vt:lpstr>
      <vt:lpstr>12_Modelo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488</cp:revision>
  <dcterms:created xsi:type="dcterms:W3CDTF">2006-05-02T09:35:59Z</dcterms:created>
  <dcterms:modified xsi:type="dcterms:W3CDTF">2014-11-20T21:47:02Z</dcterms:modified>
</cp:coreProperties>
</file>