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393" r:id="rId2"/>
    <p:sldMasterId id="2147488406" r:id="rId3"/>
    <p:sldMasterId id="2147490342" r:id="rId4"/>
    <p:sldMasterId id="2147499646" r:id="rId5"/>
    <p:sldMasterId id="2147499672" r:id="rId6"/>
    <p:sldMasterId id="2147499685" r:id="rId7"/>
    <p:sldMasterId id="2147499698" r:id="rId8"/>
    <p:sldMasterId id="2147499711" r:id="rId9"/>
  </p:sldMasterIdLst>
  <p:notesMasterIdLst>
    <p:notesMasterId r:id="rId38"/>
  </p:notesMasterIdLst>
  <p:sldIdLst>
    <p:sldId id="467" r:id="rId10"/>
    <p:sldId id="451" r:id="rId11"/>
    <p:sldId id="460" r:id="rId12"/>
    <p:sldId id="452" r:id="rId13"/>
    <p:sldId id="465" r:id="rId14"/>
    <p:sldId id="464" r:id="rId15"/>
    <p:sldId id="469" r:id="rId16"/>
    <p:sldId id="454" r:id="rId17"/>
    <p:sldId id="455" r:id="rId18"/>
    <p:sldId id="456" r:id="rId19"/>
    <p:sldId id="457" r:id="rId20"/>
    <p:sldId id="458" r:id="rId21"/>
    <p:sldId id="307" r:id="rId22"/>
    <p:sldId id="335" r:id="rId23"/>
    <p:sldId id="470" r:id="rId24"/>
    <p:sldId id="342" r:id="rId25"/>
    <p:sldId id="380" r:id="rId26"/>
    <p:sldId id="381" r:id="rId27"/>
    <p:sldId id="394" r:id="rId28"/>
    <p:sldId id="466" r:id="rId29"/>
    <p:sldId id="417" r:id="rId30"/>
    <p:sldId id="382" r:id="rId31"/>
    <p:sldId id="383" r:id="rId32"/>
    <p:sldId id="345" r:id="rId33"/>
    <p:sldId id="364" r:id="rId34"/>
    <p:sldId id="462" r:id="rId35"/>
    <p:sldId id="408" r:id="rId36"/>
    <p:sldId id="468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CC33"/>
    <a:srgbClr val="FF0000"/>
    <a:srgbClr val="FF9999"/>
    <a:srgbClr val="CC0099"/>
    <a:srgbClr val="FF71DA"/>
    <a:srgbClr val="FFCCCC"/>
    <a:srgbClr val="00FF00"/>
    <a:srgbClr val="FF9933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15" autoAdjust="0"/>
    <p:restoredTop sz="78094" autoAdjust="0"/>
  </p:normalViewPr>
  <p:slideViewPr>
    <p:cSldViewPr>
      <p:cViewPr varScale="1">
        <p:scale>
          <a:sx n="97" d="100"/>
          <a:sy n="97" d="100"/>
        </p:scale>
        <p:origin x="7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F13106-F875-4B15-8214-3B57D781581C}" type="datetimeFigureOut">
              <a:rPr lang="pt-PT"/>
              <a:pPr>
                <a:defRPr/>
              </a:pPr>
              <a:t>20/11/2014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C09C7B8-670A-42BC-B422-09251D1AD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19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59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77388C-FFBC-4E9E-94A1-242DA8EBB3FB}" type="slidenum">
              <a:rPr lang="pt-PT" sz="1200" smtClean="0">
                <a:solidFill>
                  <a:prstClr val="black"/>
                </a:solidFill>
              </a:rPr>
              <a:pPr eaLnBrk="1" hangingPunct="1"/>
              <a:t>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194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7E6C29-F6B5-4F78-A717-3D865AC408B5}" type="slidenum">
              <a:rPr lang="pt-PT" sz="1200" smtClean="0">
                <a:solidFill>
                  <a:prstClr val="black"/>
                </a:solidFill>
              </a:rPr>
              <a:pPr eaLnBrk="1" hangingPunct="1"/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201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7E6C29-F6B5-4F78-A717-3D865AC408B5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303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09C7B8-670A-42BC-B422-09251D1AD64A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3003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2019831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8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35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213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686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21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D6574A-D098-4EB0-AB92-2109502B0E36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26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539B-DF89-440F-9F8F-BF236647C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7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6F88-5C56-4FD8-B2F8-015DEA6CE1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04400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75296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277282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4298807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929817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28160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6467728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9393282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354259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86807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D18E4-2AEB-4413-89B4-6A3B4CF5D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1901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1F5D-F084-4B35-8FDF-CBAF08CE1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9028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6C12A1-63A4-45C6-B868-A0631F09C6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6271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D80E9D-FC1F-4A11-A4DB-B6ABD10C0D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68853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EBC768-38BC-4F6A-A734-9D33F677A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58325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59C33F-37ED-4742-82FE-32337B0783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849712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4A0175-D082-4B09-94C6-69E1420A8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803503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F8849-1C0E-4C1D-B35A-F15D9A4861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81771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9BEC6C-6E2C-42B7-9A54-E910788081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33509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A06F7-E366-4F18-B8D7-BFE1BB47E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891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B5B23D-C3A9-4DEC-BC11-F75D93489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05437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C3640F-E4E1-4917-A6B5-8AD73B0E7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88410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00C47-7D92-4BAD-8120-AA3364B08D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86588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E0A12D-8696-4856-90E6-ED5E61B38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40173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D95406-8353-445D-AAF0-8F84E63A1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99538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220C4-ED5E-4DD3-9B93-7B266EA0C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2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33D03D-DD06-4450-A8C8-8AC4F4E54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13375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5A4810-EF00-4CEE-BA13-549AE2C84E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96032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1F849-5D48-46D5-96F3-F7687AF0CB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854485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10FC2A-69A3-4D4E-B15F-A0CAE96B3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9150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70481-0298-4744-9E6F-70AE0C8A47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4146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16AC7-FC35-429C-9CB1-395646952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3420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2BD26-4CC0-4D20-980C-3D38B02CCE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75323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CD9B7D-6967-47F9-9D99-18876B65E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40092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D51E46-1F0C-4A31-B49A-83D286638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54666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A7C122-3E71-44B3-9EA1-C8453E285A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7905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8258D0-E4ED-43C1-8C98-2D8D0C8CD0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33110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7E33D-AF59-4196-9A96-615863BD5B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29548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F6D076-5E4F-481B-997A-807685A33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85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4DFCEB-10AF-4E6E-9C65-1BBD874EE5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81043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046D0-74A3-4038-8072-2A5C7A1A6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953272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6A76-E8F5-4DA4-84C7-4371B82788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05823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292744-219E-4D47-8B55-2442E3E33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566881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951E6B-B1A7-4ECD-A04E-EF5CAB967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219790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7773BF-54F6-4866-AD6E-1D6FBC1D8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0403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60834F-534F-4330-87CA-C6AB4E2129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71204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B56D0-5100-4A97-9387-82FEF2F6E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444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EF680E-C9B1-4E7D-BB42-EA18FCE8A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09094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8340-2033-45B2-A7F7-EB7119E287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79341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FBCE0C-01E5-4402-8EE0-3789656B2B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283278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0BF3D2-F733-42DE-A034-6FCABEAD22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49223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3644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0C9C1-56E5-4FC8-BCD5-C137D7BEB1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5745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90402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7769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9301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20003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462176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4044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96496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67058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890236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750175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F24C3-81CF-4A1B-93CB-20A3A2226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0549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37570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8ACD5-4D44-496C-974E-2A30ECE47D7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000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92A0F-3EF8-4B96-9642-545C321B0D3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7269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3A08B-C829-4BC8-A70D-58D64B94B2F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00493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ED6B7-E4DC-4C79-9401-511C2274A3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4937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AA96C-685F-4FEB-83BE-990B6273CBE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5786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988C7-0513-4306-8BD7-7FA27C91DF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49723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4506-0C5A-427E-AD7E-F15452F74C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56193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E1C4D-4457-440C-8949-8760A1CC3C8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8363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0DB54-290A-4A1B-8372-94340DE1086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41582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F79B-16AD-4272-B23E-B6701887A3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21357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925CE-FB38-4889-AC2C-49D2CE9521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36692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66CF6-E9FB-4BB3-B8AA-794A4A18C5B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3814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B1DCD-4632-4BDD-93ED-C60DB56BA2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93327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pt-PT" noProof="0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pt-PT" noProof="0" smtClean="0"/>
              <a:t>Faça clique para editar estilo de subtítulo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79869DE-85A6-4912-92C1-D5DD78C65D4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475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70D56-D357-4255-8856-407016933FB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37321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BFAEF-A2F8-420F-B06C-47FEA3CA5DBD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6188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DE363-DE6B-45A0-9D05-10549D9D1A46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68736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50775-02A7-4CF8-A637-B6D2E625FCD6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17356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A00E9-9744-454A-BB9C-C3F91C7AB55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0631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091FB-3F77-42DA-949E-05A75194D368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69636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20A55-456A-44D9-94F9-A97E7F9F4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02151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5EAF5-55A1-4F51-B222-254D677B717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6018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60E47-9BF1-4C1C-950E-FD62DD842FE0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77275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4347A-BAE4-407E-BD9B-0BEC94E40F1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5651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A91C8-FC9E-4ED6-B777-CB217DE8039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3920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71CE38B-70FB-49FB-8E67-D02F2E859BDF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279476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5C4419-03CC-41BB-9E5D-F7376367F7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062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50ABC3-26CB-4DAD-A6C9-C3FC0CC1C1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692296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B6E56E-6AE8-485E-8368-1E5E3F45E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441785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5A1647-63FA-4EB9-8B3D-658659E5D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0942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055257-143E-4925-B7BD-0162F85FA9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261758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8BC2-CDB6-408F-BD10-AA72E339A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298717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054206-A4AF-4FBD-8792-52AABFD5B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61279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338911-77B0-43DC-825D-CDC4C1241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4417474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E39D7B-6068-4ACF-BB71-34C0BBF6C9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09910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D7DD13-36C6-4DB6-951F-B5549CF5E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233946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CE7FD-AD07-4943-A79A-6B644FA8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938826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4310F7-105C-454B-AAF6-7577A1AB9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19875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C634B-C1F4-4D14-ABF0-7CCFA6CA0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693790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14983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2716169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884200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405481D-D760-4CE5-AF74-D966E6DF27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36" r:id="rId1"/>
    <p:sldLayoutId id="2147499537" r:id="rId2"/>
    <p:sldLayoutId id="2147499538" r:id="rId3"/>
    <p:sldLayoutId id="2147499539" r:id="rId4"/>
    <p:sldLayoutId id="2147499540" r:id="rId5"/>
    <p:sldLayoutId id="2147499541" r:id="rId6"/>
    <p:sldLayoutId id="2147499542" r:id="rId7"/>
    <p:sldLayoutId id="2147499543" r:id="rId8"/>
    <p:sldLayoutId id="2147499544" r:id="rId9"/>
    <p:sldLayoutId id="2147499545" r:id="rId10"/>
    <p:sldLayoutId id="2147499546" r:id="rId11"/>
    <p:sldLayoutId id="21474995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C3F70E-311C-4457-9D0A-4E2E3F3E7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60" r:id="rId1"/>
    <p:sldLayoutId id="2147499561" r:id="rId2"/>
    <p:sldLayoutId id="2147499562" r:id="rId3"/>
    <p:sldLayoutId id="2147499563" r:id="rId4"/>
    <p:sldLayoutId id="2147499564" r:id="rId5"/>
    <p:sldLayoutId id="2147499565" r:id="rId6"/>
    <p:sldLayoutId id="2147499566" r:id="rId7"/>
    <p:sldLayoutId id="2147499567" r:id="rId8"/>
    <p:sldLayoutId id="2147499568" r:id="rId9"/>
    <p:sldLayoutId id="2147499569" r:id="rId10"/>
    <p:sldLayoutId id="2147499570" r:id="rId11"/>
    <p:sldLayoutId id="21474995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B91425-8898-44C7-A4B7-34D25BAA9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72" r:id="rId1"/>
    <p:sldLayoutId id="2147499573" r:id="rId2"/>
    <p:sldLayoutId id="2147499574" r:id="rId3"/>
    <p:sldLayoutId id="2147499575" r:id="rId4"/>
    <p:sldLayoutId id="2147499576" r:id="rId5"/>
    <p:sldLayoutId id="2147499577" r:id="rId6"/>
    <p:sldLayoutId id="2147499578" r:id="rId7"/>
    <p:sldLayoutId id="2147499579" r:id="rId8"/>
    <p:sldLayoutId id="2147499580" r:id="rId9"/>
    <p:sldLayoutId id="2147499581" r:id="rId10"/>
    <p:sldLayoutId id="2147499582" r:id="rId11"/>
    <p:sldLayoutId id="21474995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0DC10E-0B2B-4169-B819-6611D2BEB6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08" r:id="rId1"/>
    <p:sldLayoutId id="2147499609" r:id="rId2"/>
    <p:sldLayoutId id="2147499610" r:id="rId3"/>
    <p:sldLayoutId id="2147499611" r:id="rId4"/>
    <p:sldLayoutId id="2147499612" r:id="rId5"/>
    <p:sldLayoutId id="2147499613" r:id="rId6"/>
    <p:sldLayoutId id="2147499614" r:id="rId7"/>
    <p:sldLayoutId id="2147499615" r:id="rId8"/>
    <p:sldLayoutId id="2147499616" r:id="rId9"/>
    <p:sldLayoutId id="2147499617" r:id="rId10"/>
    <p:sldLayoutId id="2147499618" r:id="rId11"/>
    <p:sldLayoutId id="21474996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53542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47" r:id="rId1"/>
    <p:sldLayoutId id="2147499648" r:id="rId2"/>
    <p:sldLayoutId id="2147499649" r:id="rId3"/>
    <p:sldLayoutId id="2147499650" r:id="rId4"/>
    <p:sldLayoutId id="2147499651" r:id="rId5"/>
    <p:sldLayoutId id="2147499652" r:id="rId6"/>
    <p:sldLayoutId id="2147499653" r:id="rId7"/>
    <p:sldLayoutId id="2147499654" r:id="rId8"/>
    <p:sldLayoutId id="2147499655" r:id="rId9"/>
    <p:sldLayoutId id="2147499656" r:id="rId10"/>
    <p:sldLayoutId id="2147499657" r:id="rId11"/>
    <p:sldLayoutId id="21474996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DD5FE1-15F5-4C0B-BDC6-0F56270A616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73682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73" r:id="rId1"/>
    <p:sldLayoutId id="2147499674" r:id="rId2"/>
    <p:sldLayoutId id="2147499675" r:id="rId3"/>
    <p:sldLayoutId id="2147499676" r:id="rId4"/>
    <p:sldLayoutId id="2147499677" r:id="rId5"/>
    <p:sldLayoutId id="2147499678" r:id="rId6"/>
    <p:sldLayoutId id="2147499679" r:id="rId7"/>
    <p:sldLayoutId id="2147499680" r:id="rId8"/>
    <p:sldLayoutId id="2147499681" r:id="rId9"/>
    <p:sldLayoutId id="2147499682" r:id="rId10"/>
    <p:sldLayoutId id="2147499683" r:id="rId11"/>
    <p:sldLayoutId id="21474996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fld id="{1E443E73-8BE4-46BC-BC6F-DAF71F2757E4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1650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86" r:id="rId1"/>
    <p:sldLayoutId id="2147499687" r:id="rId2"/>
    <p:sldLayoutId id="2147499688" r:id="rId3"/>
    <p:sldLayoutId id="2147499689" r:id="rId4"/>
    <p:sldLayoutId id="2147499690" r:id="rId5"/>
    <p:sldLayoutId id="2147499691" r:id="rId6"/>
    <p:sldLayoutId id="2147499692" r:id="rId7"/>
    <p:sldLayoutId id="2147499693" r:id="rId8"/>
    <p:sldLayoutId id="2147499694" r:id="rId9"/>
    <p:sldLayoutId id="2147499695" r:id="rId10"/>
    <p:sldLayoutId id="2147499696" r:id="rId11"/>
    <p:sldLayoutId id="21474996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75E46-1BBD-4E17-980A-42499FA32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35996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99" r:id="rId1"/>
    <p:sldLayoutId id="2147499700" r:id="rId2"/>
    <p:sldLayoutId id="2147499701" r:id="rId3"/>
    <p:sldLayoutId id="2147499702" r:id="rId4"/>
    <p:sldLayoutId id="2147499703" r:id="rId5"/>
    <p:sldLayoutId id="2147499704" r:id="rId6"/>
    <p:sldLayoutId id="2147499705" r:id="rId7"/>
    <p:sldLayoutId id="2147499706" r:id="rId8"/>
    <p:sldLayoutId id="2147499707" r:id="rId9"/>
    <p:sldLayoutId id="2147499708" r:id="rId10"/>
    <p:sldLayoutId id="2147499709" r:id="rId11"/>
    <p:sldLayoutId id="21474997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332487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712" r:id="rId1"/>
    <p:sldLayoutId id="2147499713" r:id="rId2"/>
    <p:sldLayoutId id="2147499714" r:id="rId3"/>
    <p:sldLayoutId id="2147499715" r:id="rId4"/>
    <p:sldLayoutId id="2147499716" r:id="rId5"/>
    <p:sldLayoutId id="2147499717" r:id="rId6"/>
    <p:sldLayoutId id="2147499718" r:id="rId7"/>
    <p:sldLayoutId id="2147499719" r:id="rId8"/>
    <p:sldLayoutId id="2147499720" r:id="rId9"/>
    <p:sldLayoutId id="2147499721" r:id="rId10"/>
    <p:sldLayoutId id="2147499722" r:id="rId11"/>
    <p:sldLayoutId id="21474997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9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2.wdp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12951903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9750"/>
            <a:ext cx="82553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03225" y="738188"/>
            <a:ext cx="834390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92446" y="1425738"/>
            <a:ext cx="8472041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Caríssimo: Eu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já estou oferecido em libação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o tempo da minha partida está iminente.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Combati o bom combate,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terminei a minha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carreira, guardei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fé.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agora já me está preparada a coroa da justiça,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o Senhor, justo juiz, me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dar naquele dia;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não só a mim, mas a todos aqueles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tiverem esperado com amor a sua vinda.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 esteve a meu lado e deu-me força,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que, por meu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intermédio, 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mensagem do Evangelho fosse plenamente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proclamada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todos os pagãos 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ouvissem;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fui libertado da boca do leão.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 me livrará de todo o mal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me dará a salvação no seu reino celeste.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Glória a Ele pelos séculos dos séculos.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Amen”.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(2 Tm 4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347864" y="6093296"/>
            <a:ext cx="417646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1383" name="Seta para baixo 10"/>
          <p:cNvSpPr>
            <a:spLocks noChangeArrowheads="1"/>
          </p:cNvSpPr>
          <p:nvPr/>
        </p:nvSpPr>
        <p:spPr bwMode="auto">
          <a:xfrm rot="-1879668">
            <a:off x="7604322" y="6127849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97236" y="1029147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4174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guol.com/2013/03/17/17mar2013---o-papa-francisco-rezou-o-angelus-o-primeiro-de-seu-pontificado-da-janela-do-apartamento-papal-que-tem-vista-para-a-praca-de-sao-pedro-1363519405717_1920x108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9514" r="49560" b="13428"/>
          <a:stretch/>
        </p:blipFill>
        <p:spPr bwMode="auto">
          <a:xfrm>
            <a:off x="5744061" y="3343554"/>
            <a:ext cx="2587062" cy="3037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cultura.culturamix.com/blog/wp-content/gallery/historia-de-sao-pedro-catolico-1_1/historia-de-sao-pedro-catolico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592" y="1181928"/>
            <a:ext cx="1563308" cy="20458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971600" y="1124744"/>
            <a:ext cx="4752528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971550" y="1628800"/>
            <a:ext cx="4752578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87624" y="2204864"/>
            <a:ext cx="777686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Tu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és 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Pedro!</a:t>
            </a:r>
            <a:endParaRPr lang="pt-PT" sz="400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sobre esta pedra edificarei </a:t>
            </a:r>
            <a:endParaRPr lang="pt-PT" sz="4000" baseline="0" dirty="0" smtClean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a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minha Igreja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as portas do inferno </a:t>
            </a:r>
            <a:endParaRPr lang="pt-PT" sz="4000" baseline="0" dirty="0" smtClean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não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prevalecerão contra 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ela!</a:t>
            </a:r>
            <a:endParaRPr lang="pt-PT" sz="400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9591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78793" y="748572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980728"/>
            <a:ext cx="3528391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395536" y="1346810"/>
            <a:ext cx="8568952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“Naquele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tempo, Jesus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foi para os lados de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Cesareia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Filipe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perguntou aos seus discípulos: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«Quem dizem os homens que é o Filho do homem?».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Eles responderam: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Uns dizem que é João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Batista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outros que é Elias,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outros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é Jeremias ou algum dos profetas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». Jesus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perguntou: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«E vós, quem dizeis que Eu sou?».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Então, Simão Pedro tomou a palavra e disse: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«Tu és o Messias, o Filho de Deus vivo».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 respondeu-lhe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Feliz de ti, Simão, filho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Jonas, porque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foram a carne e o sangue que to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revelaram, mas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sim meu Pai que está nos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Céus. Também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te digo: Tu és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Pedro; sobre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esta pedra edificarei a minha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Igreja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portas do inferno não prevalecerão contra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ela. Dar-te-ei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chaves do reino dos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Céus: tudo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que ligares na terra será ligado nos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Céus,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tudo o que desligares na terra será desligado nos Céus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»”.           (Mt 16)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98558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23528" y="1934830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109537" algn="l" defTabSz="62706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Deus nosso Pai, que se compraz em acarinhar com Amor eterno a Igreja do seu Filho, Jesus Cristo, fundada sobre a rocha dos Apóstolos Pedro e Paulo.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Apresentemos-Lhe as nossas preces por esta Igreja Universal no meio do mundo: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60363" lvl="2" indent="-7938" algn="l" defTabSz="719138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que os seus pastores sintam a Força de 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 Santo Padre, sucessor do Apóstolo Pedro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Pelos cristãos que evangelizam como São Paulo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Pela nossa comunidade, e por todos os perseguidos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30940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07524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883429" y="5038302"/>
            <a:ext cx="76490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/>
                <a:ea typeface="Times New Roman"/>
              </a:rPr>
              <a:t>Dá-nos a fé e a coragem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/>
                <a:ea typeface="Times New Roman"/>
              </a:rPr>
              <a:t>		           de 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/>
                <a:ea typeface="Times New Roman"/>
              </a:rPr>
              <a:t>Pedro e Paulo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/>
                <a:ea typeface="Times New Roman"/>
              </a:rPr>
              <a:t>!</a:t>
            </a:r>
            <a:endParaRPr lang="pt-PT" sz="3200" cap="all" spc="300" baseline="0" dirty="0">
              <a:solidFill>
                <a:srgbClr val="F8F8F8"/>
              </a:solidFill>
              <a:latin typeface="Arial Rounded MT Bold"/>
              <a:ea typeface="Times New Roman"/>
            </a:endParaRP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539552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9810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39076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portalangels.com/santo-do-dia/wp-content/uploads/2011/10/29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29444"/>
            <a:ext cx="3067358" cy="3933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http://www.derradeirasgracas.com/images/Fotos%20das%20Devo%C3%A7%C3%B5es,%20Grandiosas%20Ora%C3%A7%C3%B5es%20e%20promessas/DIVINO%20ESP%C3%8DRITO%20SANTO%2026.03.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16337"/>
            <a:ext cx="2592288" cy="3461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955491">
            <a:off x="474116" y="1160231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09577" name="Line 6"/>
          <p:cNvSpPr>
            <a:spLocks noChangeShapeType="1"/>
          </p:cNvSpPr>
          <p:nvPr/>
        </p:nvSpPr>
        <p:spPr bwMode="auto">
          <a:xfrm flipH="1">
            <a:off x="611560" y="1459445"/>
            <a:ext cx="2738832" cy="576064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02324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079602" y="2433012"/>
            <a:ext cx="795689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POR TODO O MUNDO, 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ANUNCIAI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BOA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NOVA!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céus proclamam a glória de Deus</a:t>
            </a:r>
          </a:p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firmamento anuncia a obra das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Suas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mãos.</a:t>
            </a:r>
          </a:p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dia transmite ao outro esta mensagem</a:t>
            </a:r>
          </a:p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noite a dá a conhecer à outra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noite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0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1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2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2643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264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430068" y="1171135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73575"/>
            <a:ext cx="2376488" cy="1581150"/>
          </a:xfrm>
          <a:noFill/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04917"/>
            <a:ext cx="3312368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 </a:t>
            </a: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5" name="WordArt 10"/>
          <p:cNvSpPr>
            <a:spLocks noChangeArrowheads="1" noChangeShapeType="1" noTextEdit="1"/>
          </p:cNvSpPr>
          <p:nvPr/>
        </p:nvSpPr>
        <p:spPr bwMode="auto">
          <a:xfrm>
            <a:off x="8028384" y="5660479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1" name="WordArt 24"/>
          <p:cNvSpPr>
            <a:spLocks noChangeArrowheads="1" noChangeShapeType="1" noTextEdit="1"/>
          </p:cNvSpPr>
          <p:nvPr/>
        </p:nvSpPr>
        <p:spPr bwMode="auto">
          <a:xfrm>
            <a:off x="539750" y="692696"/>
            <a:ext cx="8104188" cy="12961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glow rad="1016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S. PEDRO e S. PAULO</a:t>
            </a:r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23528" y="3212976"/>
            <a:ext cx="6408712" cy="235756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-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Pedro é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fiel a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Cristo apesar de tudo.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É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“a 1ª pedra”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da Sua Igreja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[ 3ª L. / Evang.</a:t>
            </a:r>
            <a:r>
              <a:rPr lang="pt-PT" sz="2300" b="0" baseline="0" dirty="0" smtClean="0">
                <a:solidFill>
                  <a:srgbClr val="F8F8F8"/>
                </a:solidFill>
                <a:latin typeface="Arial" charset="0"/>
              </a:rPr>
              <a:t>-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Mt 16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- A Igreja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aprendeu a rezar unida… em volta dos 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seus pastores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… 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[ 1ªLeit. </a:t>
            </a:r>
            <a:r>
              <a:rPr lang="pt-PT" sz="2300" b="0" baseline="0" dirty="0" smtClean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At 12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- Paulo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combateu 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o bom combate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assim espera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a recompensa…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[2ª Leit.</a:t>
            </a:r>
            <a:r>
              <a:rPr lang="pt-PT" sz="2300" b="0" baseline="0" dirty="0" smtClean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2 Tm 4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endParaRPr lang="pt-PT" sz="23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3" name="WordArt 24"/>
          <p:cNvSpPr>
            <a:spLocks noChangeArrowheads="1" noChangeShapeType="1" noTextEdit="1"/>
          </p:cNvSpPr>
          <p:nvPr/>
        </p:nvSpPr>
        <p:spPr bwMode="auto">
          <a:xfrm>
            <a:off x="539750" y="2274417"/>
            <a:ext cx="8104188" cy="7225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glow rad="1016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- Apóstolos -</a:t>
            </a:r>
          </a:p>
        </p:txBody>
      </p:sp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5076055" y="404664"/>
            <a:ext cx="3652113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29 </a:t>
            </a:r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junho -</a:t>
            </a:r>
            <a:endParaRPr lang="pt-PT" sz="3600" i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  <p:sp>
        <p:nvSpPr>
          <p:cNvPr id="17" name="WordArt 7"/>
          <p:cNvSpPr>
            <a:spLocks noChangeArrowheads="1" noChangeShapeType="1" noTextEdit="1"/>
          </p:cNvSpPr>
          <p:nvPr/>
        </p:nvSpPr>
        <p:spPr bwMode="auto">
          <a:xfrm>
            <a:off x="7038249" y="5280323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8" name="WordArt 6"/>
          <p:cNvSpPr>
            <a:spLocks noChangeArrowheads="1" noChangeShapeType="1" noTextEdit="1"/>
          </p:cNvSpPr>
          <p:nvPr/>
        </p:nvSpPr>
        <p:spPr bwMode="auto">
          <a:xfrm>
            <a:off x="7831592" y="4265231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1434824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92448" y="332656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764704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4507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4"/>
          <p:cNvSpPr>
            <a:spLocks noChangeShapeType="1"/>
          </p:cNvSpPr>
          <p:nvPr/>
        </p:nvSpPr>
        <p:spPr bwMode="auto">
          <a:xfrm flipV="1">
            <a:off x="468313" y="857250"/>
            <a:ext cx="8255497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" name="WordArt 5"/>
          <p:cNvSpPr>
            <a:spLocks noChangeArrowheads="1" noChangeShapeType="1" noTextEdit="1"/>
          </p:cNvSpPr>
          <p:nvPr/>
        </p:nvSpPr>
        <p:spPr bwMode="auto">
          <a:xfrm>
            <a:off x="467544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636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916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16746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iaserver2.rr.pt/newrr/colo-criancadeficiente-3103136107dd3f_400x2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5" t="3360" r="5676" b="9281"/>
          <a:stretch/>
        </p:blipFill>
        <p:spPr bwMode="auto">
          <a:xfrm>
            <a:off x="6497617" y="5026286"/>
            <a:ext cx="2160240" cy="133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3" descr="http://t3.gstatic.com/images?q=tbn:ANd9GcTHoK-BlpT4oyfSfn2lz9xYHiIIgsBdzzA9_S-BZM2plrdZ_Jn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15" y="2987166"/>
            <a:ext cx="1714500" cy="2297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http://t3.gstatic.com/images?q=tbn:ANd9GcSWQ90YcK7F2N8OcMTYJrEeuTjhWPTsNn8-qSnYEEq6RLyoX-6BO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820" y="1342829"/>
            <a:ext cx="3912829" cy="2950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179512" y="1611952"/>
            <a:ext cx="872890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CRISTO</a:t>
            </a: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FILHO DE DEUS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VIVO.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MUNDO,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QUE </a:t>
            </a: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MUNDO!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toda a hora bendirei o Senhor,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louvor estará sempre na minha boca.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ouçam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alegrem-se os humildes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917825" lvl="6"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Enaltecei comigo ao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917825" lvl="6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exaltemos juntos o seu nome.</a:t>
            </a:r>
          </a:p>
          <a:p>
            <a:pPr marL="2917825" lvl="6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atendeu-me,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917825" lvl="6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libertou-me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 a ansiedade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Voltai-vos para Ele e ficareis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radiantes,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 rosto não se cobrirá de vergonha.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ouviu: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salvou-o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todas as angústias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340768"/>
            <a:ext cx="3455987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264820" y="1607285"/>
            <a:ext cx="8856984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98425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Agora, ao acabar esta Eucaristia, podemos dizer que conhecemos melhor a doutrina transmitida por estes Apóstolos. Mas, será que estamos dispostos a seguir o exemplo que revelam as suas palavras?...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Então, não esqueçamos que: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</a:p>
          <a:p>
            <a:pPr marL="358775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Pedro disse: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“Tu és o Cristo, o Filho do Deus vivo!”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e também: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“Senhor, Tu sabes tudo… sabes que Te amo”…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Paulo deixou escrito: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“Não sei nada entre vós a não ser 	   Cristo, e este, Crucificado!”…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sobretudo: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“Já não sou eu que vivo, é Cristo que vive 	    em mim!”…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052736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484784"/>
            <a:ext cx="6265863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115617" y="5232102"/>
            <a:ext cx="69771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/>
                <a:ea typeface="Times New Roman"/>
                <a:cs typeface="Arial" panose="020B0604020202020204" pitchFamily="34" charset="0"/>
              </a:rPr>
              <a:t>«Combater o bom combate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/>
                <a:ea typeface="Times New Roman"/>
                <a:cs typeface="Arial" panose="020B0604020202020204" pitchFamily="34" charset="0"/>
              </a:rPr>
              <a:t>	  E guardar a fé!»</a:t>
            </a: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uiadetijucas.com.br/wp-content/uploads/152774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23939"/>
            <a:ext cx="4009378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www.portal.ecclesia.pt/ecclesiaout/sdaec/site/images/stories/sao-pedro-e-sao-paulo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331" y="1441258"/>
            <a:ext cx="4301845" cy="2419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052736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484784"/>
            <a:ext cx="6265863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6" name="Rectângulo 1"/>
          <p:cNvSpPr/>
          <p:nvPr/>
        </p:nvSpPr>
        <p:spPr>
          <a:xfrm>
            <a:off x="507462" y="2068643"/>
            <a:ext cx="849617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207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PEDRO, TU ÉS PEDRO,</a:t>
            </a:r>
          </a:p>
          <a:p>
            <a:pPr indent="-9207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PEDRO E SOBRE ESTA PEDRA</a:t>
            </a:r>
          </a:p>
          <a:p>
            <a:pPr indent="-9207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EDIFICAREI A MINHA IGREJA.</a:t>
            </a:r>
          </a:p>
          <a:p>
            <a:pPr indent="-92075" algn="l"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Amais a justiça e odiais 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iniquidade, por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isso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Deus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 consagrou com o óleo da alegria.</a:t>
            </a:r>
          </a:p>
          <a:p>
            <a:pPr indent="-92075" algn="l"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estabeleceu príncipes sobre toda 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terra para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celebrarem de geração em geração 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Santo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Nome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8431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86" y="1196752"/>
            <a:ext cx="6247194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67544" y="1670750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Caminhamos carregados de esperas,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vagueando na noite.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Tu vens ao nosso encontro cada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dia: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p’ra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o Filho do Altíssimo.</a:t>
            </a:r>
          </a:p>
          <a:p>
            <a:pPr marL="4763"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763"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«CREDO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DOMINE, CREDO!»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763"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61963"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os Santos que caminham entre nós,</a:t>
            </a:r>
          </a:p>
          <a:p>
            <a:pPr marL="461963"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nós Te pedimos:</a:t>
            </a:r>
          </a:p>
          <a:p>
            <a:pPr marL="4763"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AUMENTA, AUMENTA A NOSSA FÉ!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- CREDO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DOMINE! -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AUMENTA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NOSSA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FÉ!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21861" name="Line 2"/>
          <p:cNvSpPr>
            <a:spLocks noChangeShapeType="1"/>
          </p:cNvSpPr>
          <p:nvPr/>
        </p:nvSpPr>
        <p:spPr bwMode="auto">
          <a:xfrm flipV="1">
            <a:off x="619125" y="989013"/>
            <a:ext cx="2808288" cy="1000125"/>
          </a:xfrm>
          <a:prstGeom prst="line">
            <a:avLst/>
          </a:prstGeom>
          <a:noFill/>
          <a:ln w="412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163" y="3501008"/>
            <a:ext cx="3873279" cy="2580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dailyoffice.files.wordpress.com/2012/06/stpeterstpaul-elgreco-c1607-603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4686875" cy="5549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3.bp.blogspot.com/-l-mYPyWJjGY/T-znVpWWaaI/AAAAAAAAAxs/2G2Y-fLUBW4/s1600/sao+pedro+e+sao+paul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2951"/>
            <a:ext cx="4221397" cy="3166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" name="WordArt 4"/>
          <p:cNvSpPr>
            <a:spLocks noChangeArrowheads="1" noChangeShapeType="1"/>
          </p:cNvSpPr>
          <p:nvPr/>
        </p:nvSpPr>
        <p:spPr bwMode="auto">
          <a:xfrm>
            <a:off x="5436096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pic>
        <p:nvPicPr>
          <p:cNvPr id="29" name="Picture 2" descr="http://www.guiadetijucas.com.br/wp-content/uploads/1527742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313" y="4491467"/>
            <a:ext cx="3169655" cy="21062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ângulo 15"/>
          <p:cNvSpPr/>
          <p:nvPr/>
        </p:nvSpPr>
        <p:spPr>
          <a:xfrm rot="21249753">
            <a:off x="318261" y="1626771"/>
            <a:ext cx="8663142" cy="31700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Dois Apóstolos que uniu a mesma vocação e missão em vida e, mais ainda, juntou a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mesma morte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por Cristo…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Juntos fizeram a mesma “carreira”, juntos guardaram a fé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40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88900">
                  <a:srgbClr val="33CC33">
                    <a:alpha val="5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1383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163" y="3861048"/>
            <a:ext cx="3873279" cy="2580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dailyoffice.files.wordpress.com/2012/06/stpeterstpaul-elgreco-c1607-603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4686875" cy="5549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3.bp.blogspot.com/-l-mYPyWJjGY/T-znVpWWaaI/AAAAAAAAAxs/2G2Y-fLUBW4/s1600/sao+pedro+e+sao+paul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2951"/>
            <a:ext cx="4221397" cy="3166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28" name="Picture 2" descr="http://www.guiadetijucas.com.br/wp-content/uploads/1527742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313" y="4491467"/>
            <a:ext cx="3169655" cy="21062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ângulo 15"/>
          <p:cNvSpPr/>
          <p:nvPr/>
        </p:nvSpPr>
        <p:spPr>
          <a:xfrm rot="21249753">
            <a:off x="318261" y="1626771"/>
            <a:ext cx="8663142" cy="31700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Dois Apóstolos que uniu a mesma vocação e missão em vida e, mais ainda, juntou a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mesma morte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por Cristo…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Juntos fizeram a mesma “carreira”, juntos guardaram a fé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88900">
                    <a:srgbClr val="33CC33">
                      <a:alpha val="5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40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88900">
                  <a:srgbClr val="33CC33">
                    <a:alpha val="5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2801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8942" y="3501008"/>
            <a:ext cx="4173498" cy="2952328"/>
          </a:xfrm>
          <a:prstGeom prst="rect">
            <a:avLst/>
          </a:prstGeom>
        </p:spPr>
      </p:pic>
      <p:pic>
        <p:nvPicPr>
          <p:cNvPr id="7" name="Picture 10" descr="http://3.bp.blogspot.com/-l-mYPyWJjGY/T-znVpWWaaI/AAAAAAAAAxs/2G2Y-fLUBW4/s1600/sao+pedro+e+sao+paul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8" y="1844824"/>
            <a:ext cx="3464331" cy="2598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52" name="Line 4"/>
          <p:cNvSpPr>
            <a:spLocks noChangeShapeType="1"/>
          </p:cNvSpPr>
          <p:nvPr/>
        </p:nvSpPr>
        <p:spPr bwMode="auto">
          <a:xfrm flipV="1">
            <a:off x="625382" y="836712"/>
            <a:ext cx="2434450" cy="695255"/>
          </a:xfrm>
          <a:prstGeom prst="line">
            <a:avLst/>
          </a:prstGeom>
          <a:noFill/>
          <a:ln w="508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2123728" y="1215618"/>
            <a:ext cx="6912768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SOMOS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IGREJA DE CRISTO, 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PEDRAS VIVAS 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TEMPLO DO SENHOR! </a:t>
            </a:r>
            <a:r>
              <a:rPr lang="pt-PT" sz="18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8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4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Povo em marcha p’ra casa do Pai,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Cristo amigo, com Cristo irmão: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abre caminhos na fé e na esp’rança,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mão nas mãos e um só coração. 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4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4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Povo aberto, em cada manhã, 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sol da fé e ao fogo da graça: 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que encontra, na história do mundo, 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luz divina de Cristo que passa.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</p:spTree>
    <p:extLst>
      <p:ext uri="{BB962C8B-B14F-4D97-AF65-F5344CB8AC3E}">
        <p14:creationId xmlns:p14="http://schemas.microsoft.com/office/powerpoint/2010/main" val="9781295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846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3674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4361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70123" y="1484784"/>
            <a:ext cx="8422357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rei Herodes começou a perseguir alguns membros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Igreja. Mandou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matar à espada Tiago, irmão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João, 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vendo que tal procedimento agradava aos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judeus, mandou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prender também Pedro.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nos dias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Ázimos. Mandou-o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prender e meter na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cadeia, entregando-o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guarda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quatro piquetes de quatro soldados cada um,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intenção de o fazer comparecer perante o povo,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das festas da Páscoa.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Pedro era guardado na prisão,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Igreja orava instantemente a Deus por ele.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noite anterior ao dia em 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Herodes pensava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fazê-lo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comparecer, Pedro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dormia entre dois soldados,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preso a duas correntes,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as sentinelas, à porta, guardavam a prisão.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repente, apareceu o Anjo do Senhor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uma luz iluminou a cela da cadeia.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81212" y="1052736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2395" y="5993869"/>
            <a:ext cx="257055" cy="3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7061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560" y="1196752"/>
            <a:ext cx="8175159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Anjo acordou Pedro, tocando-lhe no ombro,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Levanta-te depressa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correntes caíram-lhe das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mãos. Então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Anjo disse-lhe: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«Põe o cinto e calça as sandálias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fez.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acrescentou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Envolve-te no teu manto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segue-me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Pedro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saiu e foi-o seguindo,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perceber a realidade do que estava a acontecer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meio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Anjo; julgava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era uma visão.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atravessarem o primeiro e o segundo posto 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guarda, chegaram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porta de ferro, que dá para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cidade,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porta abriu-se por si mesma diante deles.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Saíram, avançando por uma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rua,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subitamente o Anjo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desapareceu. Então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Pedro, voltando a si, exclamou: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«Agora sei realmente que o Senhor enviou o seu Anjo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me libertou das mãos de Herodes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 toda a expectativa do povo judeu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 12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836712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267744" y="5714866"/>
            <a:ext cx="6157193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LIBERTA </a:t>
            </a:r>
            <a:endParaRPr lang="pt-PT" sz="2600" cap="all" spc="3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OS </a:t>
            </a: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</a:t>
            </a: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N’ELE </a:t>
            </a: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 </a:t>
            </a: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REFUGIAM!</a:t>
            </a:r>
            <a:endParaRPr lang="pt-PT" sz="2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16131">
            <a:off x="933580" y="5984294"/>
            <a:ext cx="1330090" cy="2921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2895" y="881301"/>
            <a:ext cx="257055" cy="3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9219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23882</TotalTime>
  <Words>1917</Words>
  <Application>Microsoft Office PowerPoint</Application>
  <PresentationFormat>Apresentação no Ecrã (4:3)</PresentationFormat>
  <Paragraphs>307</Paragraphs>
  <Slides>28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28</vt:i4>
      </vt:variant>
    </vt:vector>
  </HeadingPairs>
  <TitlesOfParts>
    <vt:vector size="4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3_Modelo de apresentação predefinido</vt:lpstr>
      <vt:lpstr>6_Modelo de apresentação predefinido</vt:lpstr>
      <vt:lpstr>13_Modelo de apresentação predefinido</vt:lpstr>
      <vt:lpstr>8_Modelo de apresentação predefinido</vt:lpstr>
      <vt:lpstr>5_Modelo de apresentação predefinido</vt:lpstr>
      <vt:lpstr>9_Modelo de apresentação predefinido</vt:lpstr>
      <vt:lpstr>4_Modelo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1629</cp:revision>
  <dcterms:created xsi:type="dcterms:W3CDTF">2006-05-02T09:35:59Z</dcterms:created>
  <dcterms:modified xsi:type="dcterms:W3CDTF">2014-11-20T13:05:11Z</dcterms:modified>
</cp:coreProperties>
</file>