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4275" r:id="rId2"/>
    <p:sldMasterId id="2147484806" r:id="rId3"/>
    <p:sldMasterId id="2147484819" r:id="rId4"/>
  </p:sldMasterIdLst>
  <p:notesMasterIdLst>
    <p:notesMasterId r:id="rId34"/>
  </p:notesMasterIdLst>
  <p:sldIdLst>
    <p:sldId id="312" r:id="rId5"/>
    <p:sldId id="281" r:id="rId6"/>
    <p:sldId id="328" r:id="rId7"/>
    <p:sldId id="329" r:id="rId8"/>
    <p:sldId id="330" r:id="rId9"/>
    <p:sldId id="324" r:id="rId10"/>
    <p:sldId id="258" r:id="rId11"/>
    <p:sldId id="318" r:id="rId12"/>
    <p:sldId id="319" r:id="rId13"/>
    <p:sldId id="302" r:id="rId14"/>
    <p:sldId id="320" r:id="rId15"/>
    <p:sldId id="261" r:id="rId16"/>
    <p:sldId id="299" r:id="rId17"/>
    <p:sldId id="321" r:id="rId18"/>
    <p:sldId id="333" r:id="rId19"/>
    <p:sldId id="283" r:id="rId20"/>
    <p:sldId id="325" r:id="rId21"/>
    <p:sldId id="326" r:id="rId22"/>
    <p:sldId id="314" r:id="rId23"/>
    <p:sldId id="300" r:id="rId24"/>
    <p:sldId id="332" r:id="rId25"/>
    <p:sldId id="327" r:id="rId26"/>
    <p:sldId id="323" r:id="rId27"/>
    <p:sldId id="266" r:id="rId28"/>
    <p:sldId id="309" r:id="rId29"/>
    <p:sldId id="322" r:id="rId30"/>
    <p:sldId id="310" r:id="rId31"/>
    <p:sldId id="267" r:id="rId32"/>
    <p:sldId id="335" r:id="rId33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6FF33"/>
    <a:srgbClr val="00FF00"/>
    <a:srgbClr val="FFCC00"/>
    <a:srgbClr val="003300"/>
    <a:srgbClr val="99FF33"/>
    <a:srgbClr val="FF0000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87" autoAdjust="0"/>
    <p:restoredTop sz="94710" autoAdjust="0"/>
  </p:normalViewPr>
  <p:slideViewPr>
    <p:cSldViewPr>
      <p:cViewPr>
        <p:scale>
          <a:sx n="77" d="100"/>
          <a:sy n="77" d="100"/>
        </p:scale>
        <p:origin x="-58" y="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98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C87E921-135C-433F-B18D-023FA8E4BEE0}" type="datetimeFigureOut">
              <a:rPr lang="pt-PT"/>
              <a:pPr>
                <a:defRPr/>
              </a:pPr>
              <a:t>20-12-2013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F2DC254-ACD0-4016-916E-8F9D45B4E4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26974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smtClean="0"/>
          </a:p>
        </p:txBody>
      </p:sp>
      <p:sp>
        <p:nvSpPr>
          <p:cNvPr id="624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D53D283-F226-4D95-AF96-0E8180593947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634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E702D7E-2E13-4A78-A8E6-CCEC9AFCAB74}" type="slidenum">
              <a:rPr lang="pt-PT" sz="1200" smtClean="0"/>
              <a:pPr eaLnBrk="1" hangingPunct="1"/>
              <a:t>14</a:t>
            </a:fld>
            <a:endParaRPr lang="pt-PT" sz="12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smtClean="0"/>
          </a:p>
        </p:txBody>
      </p:sp>
      <p:sp>
        <p:nvSpPr>
          <p:cNvPr id="624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D53D283-F226-4D95-AF96-0E8180593947}" type="slidenum">
              <a:rPr lang="pt-PT" sz="1200" smtClean="0">
                <a:solidFill>
                  <a:srgbClr val="000000"/>
                </a:solidFill>
              </a:rPr>
              <a:pPr eaLnBrk="1" hangingPunct="1"/>
              <a:t>29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F2008-E31A-4656-B304-9C7E32DB05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37580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A9BDA-378C-484E-9F5C-6944022B56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9752298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8A3CE-012D-4563-AB08-0D4D77F578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8303225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7212F-1B8F-4134-ACC3-1247A08D6D8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892117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36DE0-8E8F-4D1A-8DC5-59EF6CFC1D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48952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BE708-2484-4B9E-93BF-39B5886CA7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4107470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0266F-F8FA-4028-B5FC-7826347E37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0723494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854B8-1B71-42B7-8795-A89FB4B839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22974619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D71AD7-A828-41E0-AEA3-41626547DA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24432007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3D7AB-460E-4CB0-97B2-D4F0F16F15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8035802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1ACD78-3BF6-4218-860C-861068C1D0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261472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8BCD5-A621-4C46-B62F-91AB38BF2B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9976504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04008-4FB3-4095-B085-789CD8BD7B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2952519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C95A7-CA56-4D29-BA70-2702F69CB5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363007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CB8E45-937A-421B-A077-EA2CB059FB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6807457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A898F4-1638-4B91-B9D0-3418A3A993C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52663320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C340D4-A93E-42CB-B5FA-2176405656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574012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C3432-9545-4093-8CA3-8D9DEF86FC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60667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9339FD-7692-4B44-9BE2-D2908717D3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4301265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CAE6A-2420-4A84-A55E-DA6FC9841D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9514312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7D34DC-0FE7-4720-8798-6BD5DB6F79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9206367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21D70-7131-470B-9619-66BDBFD28F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312377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ADA1E-6411-4E4D-B8D4-C84F415F50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5175544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C93164-F266-4913-96F1-F004AE08B0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1897719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682BFE-4EA2-4B18-985C-24AA73E104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2809464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0FC8C5-ED6C-4E35-8D38-6C89CD16B2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0861982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AAA00-009A-4259-980B-0FF5A5D8EB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416558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B908F5-6783-4778-B6C9-B92AA281BE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7650848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1B61AF-ACBA-4615-9FCB-27047CA08D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8696109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8C5DD-D5C3-43F5-9E51-CC18ED22D3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0715505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979B7-BEF2-447D-B0A0-8395E97D9E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35580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6250DE-6376-4CCF-9A92-539F282761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6035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8B881-0BF4-4FDE-83C6-83744C1843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092950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81B67-B975-4187-8C45-5A9E66611B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1503087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C4448-A56C-47EC-9361-50D419FAB8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3183364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60519-28B8-4AB1-A5BB-79AFB917BA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1851207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CA52F-1B8E-4EAF-A312-FA42B34CB8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5096610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D3454-D2CA-475F-91F0-363AE01C49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4538679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79EA9-0122-4532-93DD-5B7831C41B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4900918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372C9-3275-48DF-9945-7D3D335713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8681976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90274-CFDE-46B8-9C9A-F4C3474293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3169907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53522-8468-45C3-99A2-27430C7CB4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69359081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5EAA9-5172-4A35-89B2-528B7B1448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119708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72431-1F24-4E11-8F45-3E3B7658BD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551017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530AB-6DAB-4C6B-8967-AE961B627F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4492454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60C79-F511-4517-80EC-CAA9F8A250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4755644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57AB1-32AD-4620-988F-F75EA9EE05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6640445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9DF27-DFBF-4F50-8E96-C6A5B09497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2825417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495B4803-798C-4E3E-9F11-262DB8B53A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5620" r:id="rId1"/>
    <p:sldLayoutId id="2147485621" r:id="rId2"/>
    <p:sldLayoutId id="2147485622" r:id="rId3"/>
    <p:sldLayoutId id="2147485623" r:id="rId4"/>
    <p:sldLayoutId id="2147485624" r:id="rId5"/>
    <p:sldLayoutId id="2147485625" r:id="rId6"/>
    <p:sldLayoutId id="2147485626" r:id="rId7"/>
    <p:sldLayoutId id="2147485627" r:id="rId8"/>
    <p:sldLayoutId id="2147485628" r:id="rId9"/>
    <p:sldLayoutId id="2147485629" r:id="rId10"/>
    <p:sldLayoutId id="2147485630" r:id="rId11"/>
    <p:sldLayoutId id="214748563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6C56E171-F4B5-4BFA-8558-457B8B0FDE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5632" r:id="rId1"/>
    <p:sldLayoutId id="2147485598" r:id="rId2"/>
    <p:sldLayoutId id="2147485599" r:id="rId3"/>
    <p:sldLayoutId id="2147485600" r:id="rId4"/>
    <p:sldLayoutId id="2147485601" r:id="rId5"/>
    <p:sldLayoutId id="2147485602" r:id="rId6"/>
    <p:sldLayoutId id="2147485603" r:id="rId7"/>
    <p:sldLayoutId id="2147485604" r:id="rId8"/>
    <p:sldLayoutId id="2147485605" r:id="rId9"/>
    <p:sldLayoutId id="2147485606" r:id="rId10"/>
    <p:sldLayoutId id="2147485607" r:id="rId11"/>
    <p:sldLayoutId id="214748560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C0FCE1E5-CC24-4476-A58C-DAC24100DE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5633" r:id="rId1"/>
    <p:sldLayoutId id="2147485609" r:id="rId2"/>
    <p:sldLayoutId id="2147485610" r:id="rId3"/>
    <p:sldLayoutId id="2147485611" r:id="rId4"/>
    <p:sldLayoutId id="2147485612" r:id="rId5"/>
    <p:sldLayoutId id="2147485613" r:id="rId6"/>
    <p:sldLayoutId id="2147485614" r:id="rId7"/>
    <p:sldLayoutId id="2147485615" r:id="rId8"/>
    <p:sldLayoutId id="2147485616" r:id="rId9"/>
    <p:sldLayoutId id="2147485617" r:id="rId10"/>
    <p:sldLayoutId id="2147485618" r:id="rId11"/>
    <p:sldLayoutId id="214748561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2CF9FFA5-8D72-4F6D-8087-9B928F352A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5634" r:id="rId1"/>
    <p:sldLayoutId id="2147485635" r:id="rId2"/>
    <p:sldLayoutId id="2147485636" r:id="rId3"/>
    <p:sldLayoutId id="2147485637" r:id="rId4"/>
    <p:sldLayoutId id="2147485638" r:id="rId5"/>
    <p:sldLayoutId id="2147485639" r:id="rId6"/>
    <p:sldLayoutId id="2147485640" r:id="rId7"/>
    <p:sldLayoutId id="2147485641" r:id="rId8"/>
    <p:sldLayoutId id="2147485642" r:id="rId9"/>
    <p:sldLayoutId id="2147485643" r:id="rId10"/>
    <p:sldLayoutId id="2147485644" r:id="rId11"/>
    <p:sldLayoutId id="214748564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8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12" Type="http://schemas.openxmlformats.org/officeDocument/2006/relationships/image" Target="../media/image9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5.jpeg"/><Relationship Id="rId11" Type="http://schemas.openxmlformats.org/officeDocument/2006/relationships/image" Target="../media/image28.png"/><Relationship Id="rId5" Type="http://schemas.openxmlformats.org/officeDocument/2006/relationships/image" Target="../media/image24.png"/><Relationship Id="rId10" Type="http://schemas.openxmlformats.org/officeDocument/2006/relationships/image" Target="../media/image18.wmf"/><Relationship Id="rId4" Type="http://schemas.openxmlformats.org/officeDocument/2006/relationships/image" Target="../media/image23.jpeg"/><Relationship Id="rId9" Type="http://schemas.openxmlformats.org/officeDocument/2006/relationships/image" Target="../media/image17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8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,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31748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9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31751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31752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9" descr="http://sp5.fotolog.com/photo/5/37/84/brunoskot/1198562243_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5643" y="1747862"/>
            <a:ext cx="3960813" cy="4489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0950" y="2420888"/>
            <a:ext cx="6742113" cy="3071812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Virgem conceberá</a:t>
            </a:r>
          </a:p>
          <a:p>
            <a:pPr marL="609600" indent="-609600">
              <a:buFontTx/>
              <a:buNone/>
              <a:defRPr/>
            </a:pP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dará à luz um Filho,</a:t>
            </a:r>
          </a:p>
          <a:p>
            <a:pPr marL="609600" indent="-609600">
              <a:buFontTx/>
              <a:buNone/>
              <a:defRPr/>
            </a:pP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será chamado</a:t>
            </a:r>
          </a:p>
          <a:p>
            <a:pPr marL="609600" indent="-609600">
              <a:buFontTx/>
              <a:buNone/>
              <a:defRPr/>
            </a:pPr>
            <a:r>
              <a:rPr lang="pt-PT" sz="4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Emanuel, Deus connosco. </a:t>
            </a:r>
            <a:endParaRPr lang="pt-PT" sz="4000" b="1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857250"/>
            <a:ext cx="8243887" cy="0"/>
          </a:xfrm>
          <a:prstGeom prst="line">
            <a:avLst/>
          </a:prstGeom>
          <a:ln w="28575"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dirty="0"/>
          </a:p>
        </p:txBody>
      </p:sp>
      <p:sp>
        <p:nvSpPr>
          <p:cNvPr id="40966" name="Line 5"/>
          <p:cNvSpPr>
            <a:spLocks noChangeShapeType="1"/>
          </p:cNvSpPr>
          <p:nvPr/>
        </p:nvSpPr>
        <p:spPr bwMode="auto">
          <a:xfrm>
            <a:off x="928688" y="1714500"/>
            <a:ext cx="3571875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40967" name="Picture 9" descr="BIBL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15888"/>
            <a:ext cx="1214438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928686" y="1238554"/>
            <a:ext cx="3571305" cy="3902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41987" name="Line 6"/>
          <p:cNvSpPr>
            <a:spLocks noChangeShapeType="1"/>
          </p:cNvSpPr>
          <p:nvPr/>
        </p:nvSpPr>
        <p:spPr bwMode="auto">
          <a:xfrm>
            <a:off x="500063" y="857250"/>
            <a:ext cx="820737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4198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41989" name="Seta para baixo 9"/>
          <p:cNvSpPr>
            <a:spLocks noChangeArrowheads="1"/>
          </p:cNvSpPr>
          <p:nvPr/>
        </p:nvSpPr>
        <p:spPr bwMode="auto">
          <a:xfrm>
            <a:off x="7742238" y="5876925"/>
            <a:ext cx="214312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8" name="Rectângulo 7"/>
          <p:cNvSpPr/>
          <p:nvPr/>
        </p:nvSpPr>
        <p:spPr>
          <a:xfrm>
            <a:off x="1192213" y="1878013"/>
            <a:ext cx="7340600" cy="39274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“O nascimento de Jesus deu-se do seguinte modo: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Maria, sua Mãe, noiva de José,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antes de terem vivido em comum,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encontrara-se grávida por virtude do Espírito Santo.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José, seu esposo, que era justo e não queria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difamá-la, resolveu repudiá-la em segredo.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Tinha ele assim pensado, quando lhe apareceu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num sonho o Anjo do Senhor, que lhe disse: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«José, filho de David, não temas receber Maria,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tua esposa, pois o que nela se gerou é fruto do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Espírito Santo. Ela dará à luz um Filho,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tu pôr-Lhe-ás o nome de Jesus,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Ele salvará o povo dos seus pecados». 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720775" y="1166546"/>
            <a:ext cx="3571305" cy="3902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43011" name="Line 6"/>
          <p:cNvSpPr>
            <a:spLocks noChangeShapeType="1"/>
          </p:cNvSpPr>
          <p:nvPr/>
        </p:nvSpPr>
        <p:spPr bwMode="auto">
          <a:xfrm>
            <a:off x="500063" y="857250"/>
            <a:ext cx="820737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430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43013" name="Seta para baixo 9"/>
          <p:cNvSpPr>
            <a:spLocks noChangeArrowheads="1"/>
          </p:cNvSpPr>
          <p:nvPr/>
        </p:nvSpPr>
        <p:spPr bwMode="auto">
          <a:xfrm>
            <a:off x="6084888" y="1847850"/>
            <a:ext cx="214312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8" name="Rectângulo 7"/>
          <p:cNvSpPr/>
          <p:nvPr/>
        </p:nvSpPr>
        <p:spPr>
          <a:xfrm>
            <a:off x="1096963" y="2474913"/>
            <a:ext cx="7146925" cy="30416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Tudo isto aconteceu para se cumprir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que o Senhor anunciara,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meio do Profeta, que diz: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 virgem conceberá e dará à luz um Filho,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será chamado ‘Emanuel’,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quer dizer ‘Deus connosco’».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despertou do sono,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José fez como o Anjo do Senhor lhe ordenara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recebeu sua esposa”.     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                 (Mt 1)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576759" y="1454578"/>
            <a:ext cx="3571305" cy="3902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569325" cy="56165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44035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12700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44036" name="Line 4"/>
          <p:cNvSpPr>
            <a:spLocks noChangeShapeType="1"/>
          </p:cNvSpPr>
          <p:nvPr/>
        </p:nvSpPr>
        <p:spPr bwMode="auto">
          <a:xfrm>
            <a:off x="1403350" y="765175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Line 6"/>
          <p:cNvSpPr>
            <a:spLocks noChangeShapeType="1"/>
          </p:cNvSpPr>
          <p:nvPr/>
        </p:nvSpPr>
        <p:spPr bwMode="auto">
          <a:xfrm flipV="1">
            <a:off x="3132138" y="1844675"/>
            <a:ext cx="489585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Line 2"/>
          <p:cNvSpPr>
            <a:spLocks noChangeShapeType="1"/>
          </p:cNvSpPr>
          <p:nvPr/>
        </p:nvSpPr>
        <p:spPr bwMode="auto">
          <a:xfrm>
            <a:off x="468313" y="981075"/>
            <a:ext cx="8207375" cy="0"/>
          </a:xfrm>
          <a:prstGeom prst="line">
            <a:avLst/>
          </a:prstGeom>
          <a:noFill/>
          <a:ln w="4445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26631" name="WordArt 7"/>
          <p:cNvSpPr>
            <a:spLocks noChangeArrowheads="1" noChangeShapeType="1" noTextEdit="1"/>
          </p:cNvSpPr>
          <p:nvPr/>
        </p:nvSpPr>
        <p:spPr bwMode="auto">
          <a:xfrm>
            <a:off x="500063" y="357188"/>
            <a:ext cx="8207375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endParaRPr lang="pt-PT" sz="3600" kern="10" spc="50" baseline="0" dirty="0">
              <a:ln w="11430"/>
              <a:gradFill>
                <a:gsLst>
                  <a:gs pos="25000">
                    <a:srgbClr val="9933FF">
                      <a:satMod val="155000"/>
                    </a:srgbClr>
                  </a:gs>
                  <a:gs pos="100000">
                    <a:srgbClr val="9933FF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64121" y="407862"/>
            <a:ext cx="821233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323850" y="2192338"/>
            <a:ext cx="8569325" cy="2892425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defRPr/>
            </a:pP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Oramos… a Deus, nosso Pai, </a:t>
            </a:r>
          </a:p>
          <a:p>
            <a:pPr lvl="2" algn="l">
              <a:defRPr/>
            </a:pP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 nos enviou Seu Filho, </a:t>
            </a:r>
          </a:p>
          <a:p>
            <a:pPr lvl="2" algn="l">
              <a:defRPr/>
            </a:pP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para ser </a:t>
            </a:r>
            <a:r>
              <a:rPr lang="pt-PT" sz="21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“Deus connosco”</a:t>
            </a:r>
            <a:r>
              <a:rPr lang="pt-PT" sz="2100" b="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[Emanuel]</a:t>
            </a: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em Maria. </a:t>
            </a:r>
          </a:p>
          <a:p>
            <a:pPr lvl="2" algn="l">
              <a:defRPr/>
            </a:pP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             	</a:t>
            </a:r>
            <a:r>
              <a:rPr lang="pt-PT" sz="21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assim, pedimos pelos que:</a:t>
            </a:r>
          </a:p>
          <a:p>
            <a:pPr lvl="1" algn="l">
              <a:defRPr/>
            </a:pPr>
            <a:r>
              <a:rPr lang="pt-PT" sz="1400" i="1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</a:t>
            </a:r>
          </a:p>
          <a:p>
            <a:pPr lvl="1" algn="l">
              <a:defRPr/>
            </a:pP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vivem desorientados ou desconhecem Jesus...</a:t>
            </a:r>
          </a:p>
          <a:p>
            <a:pPr lvl="1" algn="l">
              <a:defRPr/>
            </a:pP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trabalham pela paz e a justiça entre os homens…</a:t>
            </a:r>
          </a:p>
          <a:p>
            <a:pPr lvl="1" algn="l">
              <a:defRPr/>
            </a:pP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na Igreja, são sinais visíveis de salvação…</a:t>
            </a:r>
          </a:p>
          <a:p>
            <a:pPr lvl="1" algn="l">
              <a:defRPr/>
            </a:pPr>
            <a:r>
              <a:rPr lang="pt-PT" sz="21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~ tentam viver como irmãos na nossa Comunidade… 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2411413" y="5108575"/>
            <a:ext cx="4608512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VEM, SENHOR,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VEM SALVAR-NOS!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3131840" y="1268760"/>
            <a:ext cx="4896594" cy="6066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7651" name="WordArt 9"/>
          <p:cNvSpPr>
            <a:spLocks noChangeArrowheads="1" noChangeShapeType="1"/>
          </p:cNvSpPr>
          <p:nvPr/>
        </p:nvSpPr>
        <p:spPr bwMode="auto">
          <a:xfrm>
            <a:off x="500034" y="571480"/>
            <a:ext cx="8175653" cy="55927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80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76200">
                    <a:srgbClr val="FF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 Liturgia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76200">
                    <a:srgbClr val="FF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 </a:t>
            </a:r>
          </a:p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76200">
                    <a:srgbClr val="FF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pic>
        <p:nvPicPr>
          <p:cNvPr id="4608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57705" y="1561864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10" descr="http://t3.gstatic.com/images?q=tbn:ANd9GcRajvH3zIW8XeW2KSzmsT3qnvDtsZkRR4vj-YLrD1HegkpR7P4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63" y="1814513"/>
            <a:ext cx="4214812" cy="3559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74738" y="1557338"/>
            <a:ext cx="5657850" cy="480060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pt-PT" sz="2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Ó meu Menino tão lindo,</a:t>
            </a:r>
          </a:p>
          <a:p>
            <a:pPr>
              <a:buFontTx/>
              <a:buNone/>
              <a:defRPr/>
            </a:pPr>
            <a:r>
              <a:rPr lang="pt-PT" sz="2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ó meu Menino tão belo:</a:t>
            </a:r>
          </a:p>
          <a:p>
            <a:pPr>
              <a:buFontTx/>
              <a:buNone/>
              <a:defRPr/>
            </a:pPr>
            <a:r>
              <a:rPr lang="pt-PT" sz="2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Vinde, vinde já ao mundo,</a:t>
            </a:r>
          </a:p>
          <a:p>
            <a:pPr>
              <a:buFontTx/>
              <a:buNone/>
              <a:defRPr/>
            </a:pPr>
            <a:r>
              <a:rPr lang="pt-PT" sz="2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</a:t>
            </a:r>
            <a:r>
              <a:rPr lang="pt-PT" sz="2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ue, </a:t>
            </a:r>
            <a:r>
              <a:rPr lang="pt-PT" sz="2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por </a:t>
            </a:r>
            <a:r>
              <a:rPr lang="pt-PT" sz="2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vossa vinda, </a:t>
            </a:r>
            <a:r>
              <a:rPr lang="pt-PT" sz="2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espero! </a:t>
            </a:r>
          </a:p>
          <a:p>
            <a:pPr>
              <a:buFontTx/>
              <a:buNone/>
              <a:defRPr/>
            </a:pPr>
            <a:r>
              <a:rPr lang="pt-PT" sz="1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buFontTx/>
              <a:buNone/>
              <a:defRPr/>
            </a:pPr>
            <a:r>
              <a:rPr lang="pt-PT" sz="2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2. Ó meu Menino tão lindo,</a:t>
            </a:r>
          </a:p>
          <a:p>
            <a:pPr>
              <a:buFontTx/>
              <a:buNone/>
              <a:defRPr/>
            </a:pPr>
            <a:r>
              <a:rPr lang="pt-PT" sz="2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ó meu Menino Jesus:</a:t>
            </a:r>
          </a:p>
          <a:p>
            <a:pPr>
              <a:buFontTx/>
              <a:buNone/>
              <a:defRPr/>
            </a:pPr>
            <a:r>
              <a:rPr lang="pt-PT" sz="2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Vinde, vinde já ao mundo,</a:t>
            </a:r>
          </a:p>
          <a:p>
            <a:pPr>
              <a:buFontTx/>
              <a:buNone/>
              <a:defRPr/>
            </a:pPr>
            <a:r>
              <a:rPr lang="pt-PT" sz="2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vinde dar ao mundo luz!</a:t>
            </a:r>
          </a:p>
          <a:p>
            <a:pPr>
              <a:buFontTx/>
              <a:buNone/>
              <a:defRPr/>
            </a:pPr>
            <a:r>
              <a:rPr lang="pt-PT" sz="1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buFontTx/>
              <a:buNone/>
              <a:defRPr/>
            </a:pPr>
            <a:r>
              <a:rPr lang="pt-PT" sz="2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	3. Ó meu Menino tão lindo,</a:t>
            </a:r>
          </a:p>
          <a:p>
            <a:pPr>
              <a:buFontTx/>
              <a:buNone/>
              <a:defRPr/>
            </a:pPr>
            <a:r>
              <a:rPr lang="pt-PT" sz="2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	    Deus de infinita beleza:</a:t>
            </a:r>
          </a:p>
          <a:p>
            <a:pPr>
              <a:buFontTx/>
              <a:buNone/>
              <a:defRPr/>
            </a:pPr>
            <a:r>
              <a:rPr lang="pt-PT" sz="2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	    Vinde, vinde já ao mundo</a:t>
            </a:r>
          </a:p>
          <a:p>
            <a:pPr>
              <a:buFontTx/>
              <a:buNone/>
              <a:defRPr/>
            </a:pPr>
            <a:r>
              <a:rPr lang="pt-PT" sz="20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	    abrandar sua dureza!</a:t>
            </a:r>
            <a:endParaRPr lang="pt-PT" sz="2200" b="1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7109" name="Line 4"/>
          <p:cNvSpPr>
            <a:spLocks noChangeShapeType="1"/>
          </p:cNvSpPr>
          <p:nvPr/>
        </p:nvSpPr>
        <p:spPr bwMode="auto">
          <a:xfrm flipV="1">
            <a:off x="428625" y="857250"/>
            <a:ext cx="824388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7110" name="Line 6"/>
          <p:cNvSpPr>
            <a:spLocks noChangeShapeType="1"/>
          </p:cNvSpPr>
          <p:nvPr/>
        </p:nvSpPr>
        <p:spPr bwMode="auto">
          <a:xfrm>
            <a:off x="1357313" y="1484313"/>
            <a:ext cx="3527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47111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2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9" y="5915502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57313" y="980728"/>
            <a:ext cx="3574727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813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813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813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48137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8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915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915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915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4916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62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0179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0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428875" y="1643063"/>
            <a:ext cx="5429250" cy="478631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  <a:endParaRPr lang="pt-PT" sz="3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50182" name="Line 7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0183" name="Line 9"/>
          <p:cNvSpPr>
            <a:spLocks noChangeShapeType="1"/>
          </p:cNvSpPr>
          <p:nvPr/>
        </p:nvSpPr>
        <p:spPr bwMode="auto">
          <a:xfrm>
            <a:off x="1331913" y="1484313"/>
            <a:ext cx="2927350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50184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0732" y="264319"/>
            <a:ext cx="793750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5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15200" y="509588"/>
            <a:ext cx="750888" cy="69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28416" y="1022530"/>
            <a:ext cx="2955552" cy="3902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497638" y="4513263"/>
            <a:ext cx="2376487" cy="1536700"/>
          </a:xfrm>
          <a:noFill/>
        </p:spPr>
      </p:pic>
      <p:sp>
        <p:nvSpPr>
          <p:cNvPr id="32771" name="WordArt 9"/>
          <p:cNvSpPr>
            <a:spLocks noChangeArrowheads="1" noChangeShapeType="1" noTextEdit="1"/>
          </p:cNvSpPr>
          <p:nvPr/>
        </p:nvSpPr>
        <p:spPr bwMode="auto">
          <a:xfrm>
            <a:off x="6443663" y="5373688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F</a:t>
            </a:r>
          </a:p>
        </p:txBody>
      </p:sp>
      <p:sp>
        <p:nvSpPr>
          <p:cNvPr id="32772" name="WordArt 10"/>
          <p:cNvSpPr>
            <a:spLocks noChangeArrowheads="1" noChangeShapeType="1" noTextEdit="1"/>
          </p:cNvSpPr>
          <p:nvPr/>
        </p:nvSpPr>
        <p:spPr bwMode="auto">
          <a:xfrm>
            <a:off x="7667625" y="5661025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1" name="WordArt 4"/>
          <p:cNvSpPr>
            <a:spLocks noChangeArrowheads="1" noChangeShapeType="1"/>
          </p:cNvSpPr>
          <p:nvPr/>
        </p:nvSpPr>
        <p:spPr bwMode="auto">
          <a:xfrm>
            <a:off x="506114" y="548680"/>
            <a:ext cx="8242350" cy="21602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Domingo 4 </a:t>
            </a:r>
          </a:p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do Advento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733256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2" name="WordArt 6"/>
          <p:cNvSpPr>
            <a:spLocks noChangeArrowheads="1" noChangeShapeType="1" noTextEdit="1"/>
          </p:cNvSpPr>
          <p:nvPr/>
        </p:nvSpPr>
        <p:spPr bwMode="auto">
          <a:xfrm>
            <a:off x="7425366" y="4256202"/>
            <a:ext cx="49387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32776" name="Text Box 16"/>
          <p:cNvSpPr txBox="1">
            <a:spLocks noChangeArrowheads="1"/>
          </p:cNvSpPr>
          <p:nvPr/>
        </p:nvSpPr>
        <p:spPr bwMode="auto">
          <a:xfrm>
            <a:off x="468313" y="3144838"/>
            <a:ext cx="5903912" cy="2371725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>
                <a:latin typeface="Arial" charset="0"/>
              </a:rPr>
              <a:t>- </a:t>
            </a:r>
            <a:r>
              <a:rPr lang="pt-PT" sz="2300" baseline="0">
                <a:latin typeface="Arial" charset="0"/>
              </a:rPr>
              <a:t>MARIA</a:t>
            </a:r>
            <a:r>
              <a:rPr lang="pt-PT" sz="2300" b="0" baseline="0">
                <a:latin typeface="Arial" charset="0"/>
              </a:rPr>
              <a:t> -</a:t>
            </a:r>
            <a:r>
              <a:rPr lang="pt-PT" sz="2300" baseline="0">
                <a:latin typeface="Arial" charset="0"/>
              </a:rPr>
              <a:t>Virgem</a:t>
            </a:r>
            <a:r>
              <a:rPr lang="pt-PT" sz="2300" b="0" baseline="0">
                <a:latin typeface="Arial" charset="0"/>
              </a:rPr>
              <a:t>- </a:t>
            </a:r>
            <a:r>
              <a:rPr lang="pt-PT" sz="2300" i="1" baseline="0">
                <a:latin typeface="Arial" charset="0"/>
              </a:rPr>
              <a:t>MÃE do Emanuel</a:t>
            </a:r>
            <a:r>
              <a:rPr lang="pt-PT" sz="2300" baseline="0">
                <a:latin typeface="Arial" charset="0"/>
              </a:rPr>
              <a:t>, com a </a:t>
            </a:r>
            <a:r>
              <a:rPr lang="pt-PT" sz="2300" i="1" baseline="0">
                <a:latin typeface="Arial" charset="0"/>
              </a:rPr>
              <a:t>aceitação</a:t>
            </a:r>
            <a:r>
              <a:rPr lang="pt-PT" sz="2300" baseline="0">
                <a:latin typeface="Arial" charset="0"/>
              </a:rPr>
              <a:t> de José… </a:t>
            </a:r>
            <a:r>
              <a:rPr lang="pt-PT" sz="2200" b="0" i="1" baseline="0">
                <a:latin typeface="Arial" charset="0"/>
              </a:rPr>
              <a:t>[3ª L./Evang.</a:t>
            </a:r>
            <a:r>
              <a:rPr lang="pt-PT" sz="2200" b="0" baseline="0">
                <a:latin typeface="Arial" charset="0"/>
              </a:rPr>
              <a:t> </a:t>
            </a:r>
            <a:r>
              <a:rPr lang="pt-PT" sz="2200" baseline="0">
                <a:latin typeface="Arial" charset="0"/>
              </a:rPr>
              <a:t>Mt 1</a:t>
            </a:r>
            <a:r>
              <a:rPr lang="pt-PT" sz="2200" b="0" i="1" baseline="0">
                <a:latin typeface="Arial" charset="0"/>
              </a:rPr>
              <a:t>]</a:t>
            </a:r>
            <a:r>
              <a:rPr lang="pt-PT" sz="2200" b="0"/>
              <a:t> </a:t>
            </a:r>
            <a:endParaRPr lang="pt-PT" sz="2200" b="0" baseline="0"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300" baseline="0">
                <a:latin typeface="Arial" charset="0"/>
              </a:rPr>
              <a:t>- O sinal: </a:t>
            </a:r>
            <a:r>
              <a:rPr lang="pt-PT" sz="2300" i="1" baseline="0">
                <a:latin typeface="Arial" charset="0"/>
              </a:rPr>
              <a:t>“Emanuel”</a:t>
            </a:r>
            <a:r>
              <a:rPr lang="pt-PT" sz="2300" baseline="0">
                <a:latin typeface="Arial" charset="0"/>
              </a:rPr>
              <a:t> </a:t>
            </a:r>
            <a:r>
              <a:rPr lang="pt-PT" sz="2300" b="0" baseline="0">
                <a:latin typeface="Arial" charset="0"/>
              </a:rPr>
              <a:t>(=</a:t>
            </a:r>
            <a:r>
              <a:rPr lang="pt-PT" sz="2300" baseline="0">
                <a:latin typeface="Arial" charset="0"/>
              </a:rPr>
              <a:t> Deus connosco</a:t>
            </a:r>
            <a:r>
              <a:rPr lang="pt-PT" sz="2300" b="0" baseline="0">
                <a:latin typeface="Arial" charset="0"/>
              </a:rPr>
              <a:t>), </a:t>
            </a:r>
            <a:r>
              <a:rPr lang="pt-PT" sz="2300" baseline="0">
                <a:latin typeface="Arial" charset="0"/>
              </a:rPr>
              <a:t>virá por uma “virgem”… </a:t>
            </a:r>
            <a:r>
              <a:rPr lang="pt-PT" sz="2200" b="0" i="1" baseline="0">
                <a:latin typeface="Arial" charset="0"/>
              </a:rPr>
              <a:t>[1ª Leit. </a:t>
            </a:r>
            <a:r>
              <a:rPr lang="pt-PT" sz="2200" b="0" baseline="0">
                <a:latin typeface="Arial" charset="0"/>
              </a:rPr>
              <a:t>/ </a:t>
            </a:r>
            <a:r>
              <a:rPr lang="pt-PT" sz="2200" baseline="0">
                <a:latin typeface="Arial" charset="0"/>
              </a:rPr>
              <a:t>Is 7</a:t>
            </a:r>
            <a:r>
              <a:rPr lang="pt-PT" sz="2200" b="0" i="1" baseline="0">
                <a:latin typeface="Arial" charset="0"/>
              </a:rPr>
              <a:t>]</a:t>
            </a:r>
            <a:endParaRPr lang="pt-PT" sz="2200" b="0" baseline="0"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300" baseline="0">
                <a:latin typeface="Arial" charset="0"/>
              </a:rPr>
              <a:t>- Profetas e Apóstolos do </a:t>
            </a:r>
            <a:r>
              <a:rPr lang="pt-PT" sz="2300" i="1" baseline="0">
                <a:latin typeface="Arial" charset="0"/>
              </a:rPr>
              <a:t>Filho</a:t>
            </a:r>
            <a:r>
              <a:rPr lang="pt-PT" sz="2300" baseline="0">
                <a:latin typeface="Arial" charset="0"/>
              </a:rPr>
              <a:t>, nascido no Espírito e na Carne… </a:t>
            </a:r>
            <a:r>
              <a:rPr lang="pt-PT" sz="2200" b="0" i="1" baseline="0">
                <a:latin typeface="Arial" charset="0"/>
              </a:rPr>
              <a:t>[2ª Leit. </a:t>
            </a:r>
            <a:r>
              <a:rPr lang="pt-PT" sz="2200" b="0" baseline="0">
                <a:latin typeface="Arial" charset="0"/>
              </a:rPr>
              <a:t>/ </a:t>
            </a:r>
            <a:r>
              <a:rPr lang="pt-PT" sz="2200" baseline="0">
                <a:latin typeface="Arial" charset="0"/>
              </a:rPr>
              <a:t>Rm 1</a:t>
            </a:r>
            <a:r>
              <a:rPr lang="pt-PT" sz="2200" b="0" i="1" baseline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spcAft>
                <a:spcPct val="50000"/>
              </a:spcAft>
            </a:pPr>
            <a:r>
              <a:rPr lang="pt-PT" sz="1600" i="1" smtClean="0">
                <a:latin typeface="Arial" charset="0"/>
              </a:rPr>
              <a:t>                                                                       </a:t>
            </a:r>
            <a:r>
              <a:rPr lang="pt-PT" sz="2000" i="1" smtClean="0">
                <a:latin typeface="Arial" charset="0"/>
              </a:rPr>
              <a:t>[ </a:t>
            </a:r>
            <a:r>
              <a:rPr lang="pt-PT" sz="1900" i="1" u="sng" smtClean="0">
                <a:latin typeface="Arial" charset="0"/>
              </a:rPr>
              <a:t>Após a </a:t>
            </a:r>
            <a:r>
              <a:rPr lang="pt-PT" sz="1900" b="1" i="1" u="sng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smtClean="0">
                <a:latin typeface="Arial" charset="0"/>
              </a:rPr>
              <a:t> / À escolha</a:t>
            </a:r>
            <a:r>
              <a:rPr lang="pt-PT" sz="2000" i="1" smtClean="0">
                <a:latin typeface="Arial" charset="0"/>
              </a:rPr>
              <a:t> ]</a:t>
            </a:r>
            <a:r>
              <a:rPr lang="pt-PT" sz="1600" i="1" smtClean="0">
                <a:latin typeface="Arial" charset="0"/>
              </a:rPr>
              <a:t> </a:t>
            </a:r>
            <a:br>
              <a:rPr lang="pt-PT" sz="1600" i="1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(1ª)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1800" i="1" smtClean="0">
                <a:latin typeface="Arial" charset="0"/>
              </a:rPr>
              <a:t>P- </a:t>
            </a:r>
            <a:r>
              <a:rPr lang="pt-PT" sz="1800" i="1" u="sng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mtClean="0">
                <a:latin typeface="Arial" charset="0"/>
              </a:rPr>
              <a:t/>
            </a:r>
            <a:br>
              <a:rPr lang="pt-PT" sz="1800" i="1" smtClean="0">
                <a:latin typeface="Arial" charset="0"/>
              </a:rPr>
            </a:br>
            <a:r>
              <a:rPr lang="pt-PT" sz="1800" i="1" smtClean="0">
                <a:latin typeface="Arial" charset="0"/>
              </a:rPr>
              <a:t>      A- </a:t>
            </a:r>
            <a:r>
              <a:rPr lang="pt-PT" sz="1800" b="1" smtClean="0">
                <a:latin typeface="Arial" charset="0"/>
              </a:rPr>
              <a:t>Anunciamos, Senhor, a Vossa morte, 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         proclamamos a Vossa Ressurreição.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         Vinde, Senhor Jesus!</a:t>
            </a:r>
            <a:br>
              <a:rPr lang="pt-PT" sz="1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  </a:t>
            </a:r>
            <a:r>
              <a:rPr lang="pt-PT" sz="2000" b="1" smtClean="0">
                <a:latin typeface="Arial" charset="0"/>
              </a:rPr>
              <a:t/>
            </a:r>
            <a:br>
              <a:rPr lang="pt-PT" sz="20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/>
            </a:r>
            <a:br>
              <a:rPr lang="pt-PT" sz="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	 </a:t>
            </a:r>
            <a:r>
              <a:rPr lang="pt-PT" sz="1800" smtClean="0">
                <a:latin typeface="Arial" charset="0"/>
              </a:rPr>
              <a:t>(2ª)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600" i="1" smtClean="0">
                <a:latin typeface="Arial" charset="0"/>
              </a:rPr>
              <a:t>P- </a:t>
            </a:r>
            <a:r>
              <a:rPr lang="pt-PT" sz="2600" i="1" u="sng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600" i="1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600" i="1" smtClean="0">
                <a:solidFill>
                  <a:srgbClr val="FFFF66"/>
                </a:solidFill>
                <a:latin typeface="Arial" charset="0"/>
              </a:rPr>
            </a:br>
            <a:r>
              <a:rPr lang="pt-PT" sz="2600" i="1" smtClean="0">
                <a:latin typeface="Arial" charset="0"/>
              </a:rPr>
              <a:t>	     A- </a:t>
            </a:r>
            <a:r>
              <a:rPr lang="pt-PT" sz="2600" b="1" smtClean="0">
                <a:latin typeface="Arial" charset="0"/>
              </a:rPr>
              <a:t>Quando comemos deste pão</a:t>
            </a:r>
            <a:br>
              <a:rPr lang="pt-PT" sz="2600" b="1" smtClean="0">
                <a:latin typeface="Arial" charset="0"/>
              </a:rPr>
            </a:br>
            <a:r>
              <a:rPr lang="pt-PT" sz="2600" b="1" smtClean="0">
                <a:latin typeface="Arial" charset="0"/>
              </a:rPr>
              <a:t>	          e bebemos deste cálice, </a:t>
            </a:r>
            <a:br>
              <a:rPr lang="pt-PT" sz="2600" b="1" smtClean="0">
                <a:latin typeface="Arial" charset="0"/>
              </a:rPr>
            </a:br>
            <a:r>
              <a:rPr lang="pt-PT" sz="2600" b="1" smtClean="0">
                <a:latin typeface="Arial" charset="0"/>
              </a:rPr>
              <a:t>	          anunciamos, Senhor, a Vossa morte,</a:t>
            </a:r>
            <a:br>
              <a:rPr lang="pt-PT" sz="2600" b="1" smtClean="0">
                <a:latin typeface="Arial" charset="0"/>
              </a:rPr>
            </a:br>
            <a:r>
              <a:rPr lang="pt-PT" sz="2600" b="1" smtClean="0">
                <a:latin typeface="Arial" charset="0"/>
              </a:rPr>
              <a:t>	          esperando a Vossa vinda gloriosa.</a:t>
            </a:r>
            <a:r>
              <a:rPr lang="pt-PT" sz="2400" b="1" smtClean="0">
                <a:latin typeface="Arial" charset="0"/>
              </a:rPr>
              <a:t/>
            </a:r>
            <a:br>
              <a:rPr lang="pt-PT" sz="24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  </a:t>
            </a:r>
            <a:r>
              <a:rPr lang="pt-PT" sz="2100" i="1" smtClean="0">
                <a:latin typeface="Arial" charset="0"/>
              </a:rPr>
              <a:t/>
            </a:r>
            <a:br>
              <a:rPr lang="pt-PT" sz="21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/>
            </a:r>
            <a:br>
              <a:rPr lang="pt-PT" sz="8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>		 </a:t>
            </a:r>
            <a:r>
              <a:rPr lang="pt-PT" sz="1800" smtClean="0">
                <a:latin typeface="Arial" charset="0"/>
              </a:rPr>
              <a:t>(3ª)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1800" i="1" smtClean="0">
                <a:latin typeface="Arial" charset="0"/>
              </a:rPr>
              <a:t>P- </a:t>
            </a:r>
            <a:r>
              <a:rPr lang="pt-PT" sz="1800" i="1" u="sng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18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mtClean="0">
                <a:latin typeface="Arial" charset="0"/>
              </a:rPr>
              <a:t/>
            </a:r>
            <a:br>
              <a:rPr lang="pt-PT" sz="1800" i="1" smtClean="0">
                <a:latin typeface="Arial" charset="0"/>
              </a:rPr>
            </a:br>
            <a:r>
              <a:rPr lang="pt-PT" sz="1800" i="1" smtClean="0">
                <a:latin typeface="Arial" charset="0"/>
              </a:rPr>
              <a:t>		      A- </a:t>
            </a:r>
            <a:r>
              <a:rPr lang="pt-PT" sz="1800" b="1" smtClean="0">
                <a:latin typeface="Arial" charset="0"/>
              </a:rPr>
              <a:t>Glória a Vós que morrestes na cruz 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		          e agora viveis para sempre.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		          Salvador do mundo, salvai-nos!</a:t>
            </a:r>
            <a:br>
              <a:rPr lang="pt-PT" sz="1800" b="1" smtClean="0">
                <a:latin typeface="Arial" charset="0"/>
              </a:rPr>
            </a:br>
            <a:r>
              <a:rPr lang="pt-PT" sz="1800" b="1" smtClean="0">
                <a:latin typeface="Arial" charset="0"/>
              </a:rPr>
              <a:t>		          Vinde, Senhor Jesus!</a:t>
            </a:r>
          </a:p>
        </p:txBody>
      </p:sp>
      <p:sp>
        <p:nvSpPr>
          <p:cNvPr id="51204" name="Line 4"/>
          <p:cNvSpPr>
            <a:spLocks noChangeShapeType="1"/>
          </p:cNvSpPr>
          <p:nvPr/>
        </p:nvSpPr>
        <p:spPr bwMode="auto">
          <a:xfrm>
            <a:off x="428625" y="857250"/>
            <a:ext cx="838835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1205" name="Line 6"/>
          <p:cNvSpPr>
            <a:spLocks noChangeShapeType="1"/>
          </p:cNvSpPr>
          <p:nvPr/>
        </p:nvSpPr>
        <p:spPr bwMode="auto">
          <a:xfrm>
            <a:off x="2643188" y="264318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1206" name="Line 6"/>
          <p:cNvSpPr>
            <a:spLocks noChangeShapeType="1"/>
          </p:cNvSpPr>
          <p:nvPr/>
        </p:nvSpPr>
        <p:spPr bwMode="auto">
          <a:xfrm>
            <a:off x="3714750" y="4929188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51207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51688" y="158750"/>
            <a:ext cx="665162" cy="83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8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35838" y="301625"/>
            <a:ext cx="741362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9" name="Raio 1"/>
          <p:cNvSpPr>
            <a:spLocks noChangeArrowheads="1"/>
          </p:cNvSpPr>
          <p:nvPr/>
        </p:nvSpPr>
        <p:spPr bwMode="auto">
          <a:xfrm rot="-5758268">
            <a:off x="1440657" y="3766344"/>
            <a:ext cx="252412" cy="736600"/>
          </a:xfrm>
          <a:prstGeom prst="lightningBol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500188" y="1022530"/>
            <a:ext cx="3287712" cy="3902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7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8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9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230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1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2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5223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" y="269875"/>
            <a:ext cx="8547100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2235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2236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2237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2238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2239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2240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2241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2242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52243" name="Picture 17" descr="COLOSSUS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44" name="Picture 16" descr="GRAPE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325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325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325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3257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319963" y="144462"/>
            <a:ext cx="698500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8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88238" y="333375"/>
            <a:ext cx="668337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9" y="5915502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80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97738" y="144462"/>
            <a:ext cx="666750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81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32675" y="304800"/>
            <a:ext cx="720725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13" descr="http://api.ning.com/files/vKuzLvE9pwAca7GpfLQxofZ83sQrzTtCZBQ0y6cir26gkUpQNzokiIgJufmYnwsR8qiQU95O7GG8-Xk1ZndFSQBXCW6LbUHu/02_MVG_mul_gravide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075" y="2492375"/>
            <a:ext cx="2730500" cy="3489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3059113" y="1700213"/>
            <a:ext cx="5157787" cy="3921125"/>
          </a:xfrm>
        </p:spPr>
        <p:txBody>
          <a:bodyPr/>
          <a:lstStyle/>
          <a:p>
            <a:pPr>
              <a:defRPr/>
            </a:pP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VIRGEM CONCEBERÁ,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DIZ O SAGRADO PAPEL,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À </a:t>
            </a: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LUZ UM FILHO DARÁ,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VAI </a:t>
            </a: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CHAMAR-SE EMANUEL.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À LUZ UM FILHO DARÁ,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VAI CHAMAR-SE EMANUEL.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Emanuel, Deus connosco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é 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p'ra nós na Comunhão.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À 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nossa alma vai descer,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vem 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ao nosso coração. </a:t>
            </a: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br>
              <a:rPr lang="pt-PT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PT" sz="3200" b="1" dirty="0" smtClean="0">
                <a:latin typeface="Arial" charset="0"/>
              </a:rPr>
              <a:t/>
            </a:r>
            <a:br>
              <a:rPr lang="pt-PT" sz="3200" b="1" dirty="0" smtClean="0">
                <a:latin typeface="Arial" charset="0"/>
              </a:rPr>
            </a:br>
            <a:endParaRPr lang="pt-PT" sz="3200" b="1" dirty="0" smtClean="0">
              <a:latin typeface="Arial" charset="0"/>
            </a:endParaRPr>
          </a:p>
        </p:txBody>
      </p:sp>
      <p:sp>
        <p:nvSpPr>
          <p:cNvPr id="55301" name="Line 4"/>
          <p:cNvSpPr>
            <a:spLocks noChangeShapeType="1"/>
          </p:cNvSpPr>
          <p:nvPr/>
        </p:nvSpPr>
        <p:spPr bwMode="auto">
          <a:xfrm>
            <a:off x="1331913" y="1484313"/>
            <a:ext cx="324008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5302" name="Line 7"/>
          <p:cNvSpPr>
            <a:spLocks noChangeShapeType="1"/>
          </p:cNvSpPr>
          <p:nvPr/>
        </p:nvSpPr>
        <p:spPr bwMode="auto">
          <a:xfrm>
            <a:off x="395288" y="836613"/>
            <a:ext cx="8280400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55303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30257" y="257969"/>
            <a:ext cx="690562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4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26313" y="407988"/>
            <a:ext cx="7778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5" name="Seta para baixo 9"/>
          <p:cNvSpPr>
            <a:spLocks noChangeArrowheads="1"/>
          </p:cNvSpPr>
          <p:nvPr/>
        </p:nvSpPr>
        <p:spPr bwMode="auto">
          <a:xfrm>
            <a:off x="7035800" y="5838825"/>
            <a:ext cx="214313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31912" y="965946"/>
            <a:ext cx="3240087" cy="4468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15" descr="http://sandrogerio.zip.net/images/capasi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32055" y="3212976"/>
            <a:ext cx="3533593" cy="2232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440056"/>
            <a:ext cx="7153275" cy="5000625"/>
          </a:xfrm>
        </p:spPr>
        <p:txBody>
          <a:bodyPr/>
          <a:lstStyle/>
          <a:p>
            <a:pPr>
              <a:defRPr/>
            </a:pP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VIRGEM CONCEBERÁ,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DIZ </a:t>
            </a: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SAGRADO PAPEL,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À LUZ UM FILHO DARÁ,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VAI CHAMAR-SE EMANUEL.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À 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LUZ UM FILHO DARÁ,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VAI 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CHAMAR-SE EMANUEL. </a:t>
            </a: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Limpos de nossos pecados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no 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sagrado tribunal,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recebamos 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Jesus,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apressemos 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Natal.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10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   </a:t>
            </a:r>
            <a:br>
              <a:rPr lang="pt-PT" sz="10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3</a:t>
            </a: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Emanuel, Deus connosco,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que </a:t>
            </a: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nasceu da Virgem Mãe,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vem </a:t>
            </a: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viver em nossas almas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que </a:t>
            </a: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presépios são também. 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pt-PT" sz="3200" b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6325" name="Line 4"/>
          <p:cNvSpPr>
            <a:spLocks noChangeShapeType="1"/>
          </p:cNvSpPr>
          <p:nvPr/>
        </p:nvSpPr>
        <p:spPr bwMode="auto">
          <a:xfrm>
            <a:off x="1331913" y="1412875"/>
            <a:ext cx="324008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6326" name="Line 7"/>
          <p:cNvSpPr>
            <a:spLocks noChangeShapeType="1"/>
          </p:cNvSpPr>
          <p:nvPr/>
        </p:nvSpPr>
        <p:spPr bwMode="auto">
          <a:xfrm>
            <a:off x="395288" y="836613"/>
            <a:ext cx="8280400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56327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6287" y="260351"/>
            <a:ext cx="735013" cy="91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8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21550" y="504825"/>
            <a:ext cx="7032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9" name="Seta para baixo 9"/>
          <p:cNvSpPr>
            <a:spLocks noChangeArrowheads="1"/>
          </p:cNvSpPr>
          <p:nvPr/>
        </p:nvSpPr>
        <p:spPr bwMode="auto">
          <a:xfrm>
            <a:off x="5940425" y="1111250"/>
            <a:ext cx="214313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31912" y="908720"/>
            <a:ext cx="3240087" cy="4468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57347" name="Line 9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7348" name="Line 10"/>
          <p:cNvSpPr>
            <a:spLocks noChangeShapeType="1"/>
          </p:cNvSpPr>
          <p:nvPr/>
        </p:nvSpPr>
        <p:spPr bwMode="auto">
          <a:xfrm>
            <a:off x="1979613" y="1628775"/>
            <a:ext cx="53292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57349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30257" y="256381"/>
            <a:ext cx="685800" cy="85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2500" y="419100"/>
            <a:ext cx="727075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323850" y="2049463"/>
            <a:ext cx="8569325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Terminamos a nossa Eucaristia de hoje, em atitude de Gratidão por tantos benefícios do Senhor, </a:t>
            </a:r>
          </a:p>
          <a:p>
            <a:pPr lvl="2"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pessoa de Jesus, “Deus connosco”:          </a:t>
            </a:r>
          </a:p>
          <a:p>
            <a:pPr lvl="2" algn="l">
              <a:defRPr/>
            </a:pPr>
            <a:endParaRPr lang="pt-PT" sz="21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lvl="2"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Por todos os Profetas da Antiga Aliança...</a:t>
            </a:r>
          </a:p>
          <a:p>
            <a:pPr lvl="2"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Por todos os Apóstolos de ontem e de hoje...</a:t>
            </a:r>
          </a:p>
          <a:p>
            <a:pPr lvl="2"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Maria,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Virgem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Mãe de Jesus e Nossa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  <a:endParaRPr lang="pt-PT" sz="21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lvl="2"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Por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S. José, esposo de Maria, homem justo...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979712" y="1124745"/>
            <a:ext cx="5329237" cy="50405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sp>
        <p:nvSpPr>
          <p:cNvPr id="13" name="Rectângulo 12"/>
          <p:cNvSpPr/>
          <p:nvPr/>
        </p:nvSpPr>
        <p:spPr>
          <a:xfrm>
            <a:off x="2195388" y="4941168"/>
            <a:ext cx="53289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OBRIGADO,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       SENHOR JESUS </a:t>
            </a:r>
            <a:r>
              <a:rPr lang="pt-PT" sz="36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!</a:t>
            </a:r>
            <a:endParaRPr lang="pt-PT" sz="3600" cap="all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11" descr="http://2.bp.blogspot.com/_jhw7rheNszw/SVKf4uWDBdI/AAAAAAAABBY/QNeZ6nhH6O8/s400/Natal-caminho+de+Bel%C3%A9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1268413"/>
            <a:ext cx="3313113" cy="3082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58372" name="Line 9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8373" name="Line 10"/>
          <p:cNvSpPr>
            <a:spLocks noChangeShapeType="1"/>
          </p:cNvSpPr>
          <p:nvPr/>
        </p:nvSpPr>
        <p:spPr bwMode="auto">
          <a:xfrm>
            <a:off x="1979613" y="1557338"/>
            <a:ext cx="53292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5837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7876" y="258762"/>
            <a:ext cx="71755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24725" y="501650"/>
            <a:ext cx="681038" cy="62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6" name="Rectangle 1"/>
          <p:cNvSpPr>
            <a:spLocks noChangeArrowheads="1"/>
          </p:cNvSpPr>
          <p:nvPr/>
        </p:nvSpPr>
        <p:spPr bwMode="auto">
          <a:xfrm>
            <a:off x="539750" y="1671638"/>
            <a:ext cx="4295775" cy="471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lvl="1" algn="l"/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1. A Virgem espera o Messias,</a:t>
            </a:r>
          </a:p>
          <a:p>
            <a:pPr lvl="1" algn="l"/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sonhar divino!</a:t>
            </a:r>
          </a:p>
          <a:p>
            <a:pPr lvl="1" algn="l"/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A Virgem pressente a aurora</a:t>
            </a:r>
          </a:p>
          <a:p>
            <a:pPr lvl="1" algn="l"/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do seu Menino!</a:t>
            </a:r>
          </a:p>
          <a:p>
            <a:pPr lvl="1" algn="l"/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De Nazaré a Belém,</a:t>
            </a:r>
          </a:p>
          <a:p>
            <a:pPr lvl="1" algn="l"/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viagem dura:</a:t>
            </a:r>
          </a:p>
          <a:p>
            <a:pPr lvl="1" algn="l"/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Maria vive </a:t>
            </a: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o Mistério</a:t>
            </a: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,</a:t>
            </a:r>
          </a:p>
          <a:p>
            <a:pPr lvl="1" algn="l"/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com que ternura!</a:t>
            </a:r>
          </a:p>
          <a:p>
            <a:pPr algn="l"/>
            <a:endParaRPr lang="pt-PT" sz="2000" baseline="0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  <a:cs typeface="Arial" charset="0"/>
            </a:endParaRPr>
          </a:p>
          <a:p>
            <a:pPr algn="l"/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VÓS, QUE SONHAIS E ESPERAIS</a:t>
            </a:r>
          </a:p>
          <a:p>
            <a:pPr algn="l"/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PELA LUZ SEM PAR,</a:t>
            </a:r>
          </a:p>
          <a:p>
            <a:pPr algn="l"/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ACOLHEI A JESUS MENINO,</a:t>
            </a:r>
          </a:p>
          <a:p>
            <a:pPr algn="l"/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QUE VAI CHEGAR.</a:t>
            </a:r>
          </a:p>
          <a:p>
            <a:pPr lvl="1" algn="l"/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O SENHOR VAI CHEGAR:</a:t>
            </a:r>
          </a:p>
          <a:p>
            <a:pPr lvl="1" algn="l"/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É O PRINCIPE DA PAZ!</a:t>
            </a:r>
          </a:p>
        </p:txBody>
      </p:sp>
      <p:sp>
        <p:nvSpPr>
          <p:cNvPr id="11" name="CaixaDeTexto 14"/>
          <p:cNvSpPr txBox="1">
            <a:spLocks noChangeArrowheads="1"/>
          </p:cNvSpPr>
          <p:nvPr/>
        </p:nvSpPr>
        <p:spPr bwMode="auto">
          <a:xfrm>
            <a:off x="4926013" y="3321397"/>
            <a:ext cx="3822700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2</a:t>
            </a: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 O Povo espera o Messias,</a:t>
            </a:r>
          </a:p>
          <a:p>
            <a:pPr algn="l">
              <a:defRPr/>
            </a:pP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em longo Advento.</a:t>
            </a:r>
          </a:p>
          <a:p>
            <a:pPr algn="l">
              <a:defRPr/>
            </a:pP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Em breve Jesus vai chegar:</a:t>
            </a:r>
          </a:p>
          <a:p>
            <a:pPr algn="l">
              <a:defRPr/>
            </a:pP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feliz momento!</a:t>
            </a:r>
          </a:p>
          <a:p>
            <a:pPr algn="l">
              <a:defRPr/>
            </a:pP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Chegam José e Maria,</a:t>
            </a:r>
          </a:p>
          <a:p>
            <a:pPr algn="l">
              <a:defRPr/>
            </a:pP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já noite feita,</a:t>
            </a:r>
          </a:p>
          <a:p>
            <a:pPr algn="l">
              <a:defRPr/>
            </a:pP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procuram onde ficar:</a:t>
            </a:r>
          </a:p>
          <a:p>
            <a:pPr algn="l">
              <a:defRPr/>
            </a:pP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ninguém os aceita!</a:t>
            </a:r>
            <a:endParaRPr lang="pt-PT" sz="20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979712" y="1052736"/>
            <a:ext cx="5329237" cy="50405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7" descr="http://3.bp.blogspot.com/_hFBuCPWdfE4/TIeDB2hqwvI/AAAAAAAAAEI/6Ukl-9KQM44/s1600/nat-nossa-senhor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00808"/>
            <a:ext cx="2684212" cy="38164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6"/>
          <p:cNvSpPr>
            <a:spLocks noGrp="1" noChangeArrowheads="1"/>
          </p:cNvSpPr>
          <p:nvPr>
            <p:ph type="title"/>
          </p:nvPr>
        </p:nvSpPr>
        <p:spPr>
          <a:xfrm>
            <a:off x="2411413" y="1597025"/>
            <a:ext cx="6102350" cy="3416300"/>
          </a:xfrm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MARIA, FONTE DA ESPERANÇA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NESTE TEMPO DO ADVENTO,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VOSSA MÃO NOS LEVE A CRISTO,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AO SEU SANTO NASCIMENTO.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1. Exultai, Virgem Maria,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Esposa de Deus, Maria!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Derramai no mundo a graça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como o Sol a luz do dia.</a:t>
            </a:r>
            <a:endParaRPr kumimoji="1" lang="pt-PT" sz="2800" b="1" i="1" dirty="0" smtClean="0">
              <a:solidFill>
                <a:schemeClr val="tx1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59396" name="Line 4"/>
          <p:cNvSpPr>
            <a:spLocks noChangeShapeType="1"/>
          </p:cNvSpPr>
          <p:nvPr/>
        </p:nvSpPr>
        <p:spPr bwMode="auto">
          <a:xfrm flipV="1">
            <a:off x="611188" y="923925"/>
            <a:ext cx="2447925" cy="612775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744777">
            <a:off x="465763" y="706040"/>
            <a:ext cx="2504773" cy="4536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14" descr="http://danielaoas.blog.uol.com.br/images/virgemsant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622" y="260648"/>
            <a:ext cx="2181178" cy="28852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22" descr="http://t2.gstatic.com/images?q=tbn:ANd9GcR_EHzaqDGVxLY_wQXibTmIc72NmSntzaYbqZEREo0TyLokflY3d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6577" y="357188"/>
            <a:ext cx="2533649" cy="24558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20" descr="http://t3.gstatic.com/images?q=tbn:ANd9GcSydLfDqA0T975KH6KeltkTDkxQ60yvyX9LGP_Vd42bG_VFtJy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39" y="4292600"/>
            <a:ext cx="2765425" cy="20716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Picture 18" descr="http://t3.gstatic.com/images?q=tbn:ANd9GcT_pJCo_mZw69oSjfFhPHuT5ksPdMLYGJAq7HyFKSOSmAt5iSD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2250" y="3644900"/>
            <a:ext cx="1947862" cy="26908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Picture 12" descr="http://t0.gstatic.com/images?q=tbn:ANd9GcTHiB4MuoKs9HjW5q5sBLBt2o8W0gwwqUpy5ZLZxB0-8GPWd53Y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625153"/>
            <a:ext cx="2814638" cy="3740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9" name="Picture 16" descr="http://1.bp.blogspot.com/_hhI9xsAVz1k/TOF7wHAdtgI/AAAAAAAALqw/5voR-cQs4po/s1600/leitura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1078" y="357188"/>
            <a:ext cx="3281362" cy="24558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0" name="AutoShape 18" descr="data:image/jpg;base64,/9j/4AAQSkZJRgABAQAAAQABAAD/2wCEAAkGBhISEBUUERQUFBQWGBUaFhUYGBUUGxYWGRYYGBUVGBkYHiYeFxojGhUVHzshJSkpLDgtFx4xNTIqNSYrLSkBCQoKDAwNDQwMFCkYFBgpKSkpKSkpKSkpKSkpKSkpKSkpKSkpKSkpKSkpKSkpKSkpKSkpKSkpKSkpKSkpKSkpKf/AABEIAJ8A0gMBIgACEQEDEQH/xAAcAAACAwEBAQEAAAAAAAAAAAAABQQGBwMCAQj/xABQEAACAQMCAwQFBA0ICAcBAAABAgMABBESIQUxQQYTIlEHIzJhcRRCgZEzUlNiY3JzgpOhsbLSCBUkorPBw9E0Q1RkdJKj4RclRIPT4/AW/8QAFQEBAQAAAAAAAAAAAAAAAAAAAAH/xAAUEQEAAAAAAAAAAAAAAAAAAAAA/9oADAMBAAIRAxEAPwDcaKKKAooooCiiigKKKKAooooCiiigKKKKAor4TUSPjEDSGISoZAcaNQznGcY67A/UfKgmUUUUBRRmigKKKKAooooCiiigKKKKAooooF/C71pI0ZsZZpBt5KzgfqUUwpPwIYhiH30v7z04oCoXGZ2S2mdDhljkZT5EISD9YqbSvtScWNz+Qn/smoJduzahkn2F+knOT8dqk1xjPjP4q/tau1AVCvrllkhUcnchtugjZvo3AqbS/iI9db/jv/ZPQSLOUsGz0dwPgGIH6qkVGsR4T+O/7xruWoPVLLq/dbjQMae4kfl85WUL9GCanM9KL5SZn/4dx9Jb/tQZoe193dRoXl0qUDNp8AbbO3TAz7WcDzyKh2lvI+e59Wq4ZpS2nuwN9bOR6vkDqO/kvWvpsTAe5ugxdAipBCcyXDKi4lZyMRw7jxcxuFAINEpaQL3vdhEIKwx57mNsbsCxJlkJz4mJPlVFp4J2gvbqUxwXO6jUsksUaRzqMBzHGF7wAFl3JHPOMEVZ0v8AiKjxW8UnwfuyT5c3A+PL4Vm1pxswTRypk90wLdAUO0i+8lWYj34raIpQyhlIIIBBHIg7gioK/P2iV42SeGaFiMYIDEE8mTB8RBwdsnONqZ9n+Jd/bRyZBJBBIBXLKSrbEArup2PKpssKspVgGU7EEAgjyIOxpVwOIRSTwD2VYSRj7VJQSVHuEqy/AECgcUUUUBRRRQFFFFAUUUUBXFrjfGlvjjau1Q7nh5ZiwllTONlK4HwBU0C/hF0BBbnfDF+QJ56jypkeIoOj/o5P4aTcNtS9tahJXjIBOpQhJ8LAghlI652HSp/81z/7XKfjHB/cgoJQ4lH999KSD9q0s7T8QjNjcjUATBMBnI3MbADf41JHD7nP+knHvij/AGjFUX0pdrp7FIoA6TPdEqUMegrHsrHIfmSwAyMc/KgvPFOOwWzapnK5UYAV3OAW3wik9aSN6WOGg4Mko95guAP1pSD0o+ke44XdRLBHE4liydYc7rIwGNLD7b9lVu39O/EDE83yKJoo2VXcNKAjNnSG54zg/wD4ig2Hh3aS1nQPDPE6nqGAx7iDup9xFFxOjTQaWVvE/Ig/6tvKs8vPSfxCCXTdWMUcQlijefXI6L3u6SDw+JcA/Vg4NXUJMLmAyrAB63Bj15zo945f9qBlYS+DcjOp/wB811aSk9vBLp+x2zAs5BbUGwXJGcIcmvrGUf8Ap7Qj8o4/V3FAyaSk19NiWY+Vty/Of/L9VddTcjaW30P/APUKXux7yc90sWYEACsGBw03kBjmPqoOfbSwMlt3ibtEC3InXHjLqQNyNg2nrpxWYrcSSAsvsLzdiI0GRkZc+FDy2GWIxgDY1rKYCgG06AECceWPMVX5b7hqSGNuHsDDlVxowmR8w6/DkHmMc6KpssC40j1mCp1MjrGepVYciR8nbVIV2+ac1deyHCPllvqExhkido27nXEPDgqMJJ7JRk2+O9U8wF2Yg93FqfSurIVMnCGU7uQDyXJyevS2ejS+hiupYUYesjRsnYGRCVYLk7+F08vZ5dSFhHCuIxnEVxqUbjvdEgI8s6VfPxJ+Pl7tbu5S7iNzGo7xWi1JkAtvIMgsdgEfqTvTjjHaG2tED3M0cKk4BdguT5DqfopTxLiYugnyNHmMckUiyjwRHSw1ASNs+ULDK6h4qIs1FZ/P6XYYrp7eSFyUOktGyvuPa2Ok4ByM8tj5Vb+C9oYLtNUDhsY1KcqynyZTuP2eVAxooooCiiigKKKKAoooNAn4GPUW2fuZP04H+ZpxSngn2G2H4EH+rGP76bUBX5s9IfFflPaIDOVimt4VHlpddX9dmr9IySBQSTgAEk+QG5NfkSyvO+4mkv3S7R/+ecMP20Gz+knszJecWtSELxQRo8ir7TapzojXplimMnAA1E8qa8DS2ku5oJ2s9c2qSSzhSRwzNp9ZJK+BIcLjZVXmedWuPiMfy94CQJDBE4HUoJJlJHngkf8ANXWPgNskglWKNWUYDAAYH92P1dKDM+30wkjvbdLeZwqyqqoyxxQ93EkofugR3hJZmzg8h5VZOwfG/ldlw+UnLBZEf8eNChJ+OAfprjD6RuF/zm8Yniy6hGcqQvfK2gKJCMHKtjy9WN96SeiTiMeqa3XCmO6uZEUYx3Mg0ppx5GNhj4UGiWjerHxb940O1eLdvAPp/eNeJGoPjvSu8beb8ku/6WpztSu7O835Nf8AFoGRkqg9s7dhd57yKOORFJMjBQGHgO3N8gJsAxyOW5NXk1X+1KgNBJhchmUMwHhyhYHJ3HsdPdQVO2t8gNokkIBGZW7iFei+FMyyeegd3z350m7a8WuoY4xE0e+e9kjiXOrACoXfU+MDzA6c6tofPUnHXlpB6DPzj5AEDyrrDwiaaQLbmDXEFcxOGCTHxBIVcHKkaWbVg4YA8s0VivBr5EuoJJ1MsaSozpz1rqBZRnbfHLrX7EixpGBgYGBjGPdjp8K/PnpR7HwLZ21/Z25hWT/SFDewzABRpGw8YYZUAZxWleh3tct5w5I3fVcQDRIGOWIH2OTfcgrgZ8waIq/bXsr8mvJHGViuGMiuudRkO7wggHByC42zgtjJUZTNxd4SjW7GN4wO704OldmYzYHiDAexnGDnpqfcuKcLjuImimXUjc+YII5EEbgg9RWS9oPRzc25YwobmMknvFAMgHMK8e2o531LnPUCitJ7HdqUv7YSqNDg6ZYzzSQAEj3gghgfJh76eVlnohW4jmkSWF4leLVlhp1skmNeD4uUmnJAzp69NTogooooCiiigK+GvteXOxoFfBB6q2/ID9YjNNqU8IOEth/u/wCwQj++m1BSvS92iW04XMM+snBhjHmXBDn4BNR+qvzj2WXN/aj/AHi3/tUq7em7i8t1xB1QO0FmqoWAYosj4LljjAJJVfzapvY+EtxC1ABOLi3JwCcDvk3OOQ3G9QaP6c+LTW3Fraa3do5Etxpce+WTI8iCOYNKV9KL8QjjtOIyGKKSdDPPH4QYAhBjKjOnLhSTuNzttWmdqeBWvEOJy2V1kFrW3lhZSAylJrhXKEg9HGR1HwrFu1Poxv7GRgYXliydM0Ss6svQsFyUPuP1mqLJD2t4VaXMtt8mWezVXVZFPetK2nAO4QAbsM777jzrv6CbVvlRkx4BHMmfIkxsqnz5P9RrOLrgU8JXv43hDqGVpFZQVOcEbZOcH6q1b0HdoA8j2qxhVjBkV/nNnShD9PeMfbEb0Vqtv9jH0/tNeJDS3hwkhdUdi8M2tombdkkBLPCT1UjLL1GlhvtTGSiODml8vtSj8Gn6+9H91T3pLd8ShV5g0iKdCA5YDGznBPIHxZwd9x50Dg0i7Zr/AERiMFg8RUEqMtrAwC2wOGanfeAnYg53G43HmPMUr7VQa7K4GAfVucEZB0jVy6+zQUQXRyoaWA7qGVZ9ejVgaj3IYYAOonOcA71olh2UjZ07osVjfLzKwUtLpBV0zqBRMlQPv23O+aHdcSi5JJsOWlQvPlhVAVf1mo3o07R3NhdxxSO0tndS6MkPiOdvYIZgBk7ZAJBG/Sitj7WcKSewuImjDhopMJj5wBZCMddQB+NfnfsHaOIJLuykdb+1eI92cGOSCUqhXGMk6yQd+WOu9b9267YRcPspJmILnKRJnd5dwF+AOSfIA1gacV+ScIje3jYSXUsomncjd4gcLGo5KO91An5wJxtRG1dkfSzYXqoverDOVBaKTweLqFY+F/oOcdKutfijFMo+0l2BpF1cAYAwJpQMDkPa2AqD9V8HnEt1dSAghGSAYwcd2uuT4eOUjH3lOqxn+T52lTRNZMMSamnVse2pCKwJ+2Bx9BrZqoKKKKAooooCvj8jX2vE/snHkf2UC3hbbW4/Af8AxVz4tKZZktUYqCpkmK5BEQOlUBG6l2yMjfCPjBr3wlMC391uB/Z/5GvnCBquLpzz7xIx7kSJWUfDVI5/OoOHansql1w+a0QLGHQhNsBXHiQ4H3wFZ96LeyAtrGWWVCty1zHE4PNFjuYxoHuJ8Wevh91avf3qwxtI+dKjJwMnyAA6nJFV26lkvHLRs6WkTZDRBC9xNHIvLUCDEpXG3tFT0AyFO9JXD7qPitvxKDBjtjBFKAfEFaQ6iR1RlmK+6r92y7Ww8PtXmlZdWGESE7ySYOlABud8ZPQVAuuPQwFxeP6mRDqMyCIgoORBADqwPMdcD5wr889ve3MvE7jvJAEjTUIox8xScnUerHAyfdQKuPcenvJ2nuX1yNgE4AAA5KoHJR5Vf/5Pw/p8/ut/8VKzCtQ/k+j+nz/8P/iJUVsfFImPDtSKWePTIgX2iUfVpHvZdS/nGvlteJKgeM5U59xBBIZSDuGBBBB6imvAb6OWBWiYMoyp6YZThlI6EGkvFIEtbrvM6Y7nZl3I+UKNmVRuWdAQQBuY16k1UQ+PvohZ9TKqAlyuchdJGrbchSQxA5hTULhVpM0T90JCxhUDRIgUPl9QOo+tBJb1xBy2sjIAAaiK5n2ih7uM5DSTgqccjpiHib84rSq3gSON0eDv3iCxurF4gAuO5hijRSCugqcjOS55nOCvcHCtzHCdMqKmYJUVHwBlcMh7pyBndNLebDNc14lrEtu4ZZQj+FhgkYIPTcjI+IIPWpFvrkmYr8kmSXQO4Dyo6GEFdcUjrvIAQCMLjSNxvlhecElubZS6GO7g3ikcqdenICuUO6uuzDprJG4oMkv+1PcWoePSGKoFQD52MEtuTgYPP3Cq1/4i3Rhtom0sttOJ11ajqZWzGh38Ma7jC42Puq7W9u1xbss8kgRsq0bGUgaHICFQ6oWQjHLmvOq9fejaLYxXDAde8QN9Wj+80Fce6u+KXcaMzSyyPpReiB3LNpHJVBJYn3b1vXH+wkM1l/NcSqohgWSF2ySs2tgGJ8mw+dvnGqx6PbmDhkjIAkiuoJkbu0m1llQRx5PjU7HQcHmd98Xy74askhnvX0rIojW1jYkSKCzKH0+KZvEx0r4cc9WM0R+dl9HnEWeRY7Z5e69toisi58ldTh2+9GT5gV7sfRtxSUMUspwF5617on3KJMaj8K/TKCZlCxBbaMABfCrOBjYKn2OPHv1fAV1XgMZHrS8x6mRic/mjCj4AUGcehHsu1nJci5RVuisRAyrlYWLDBZSQCXTdeewrWqTXHZeIYa2C20q+y8aKoIznRIgwJEPkd98gqd6+8J46XcwXCdzcqCdGcrKo2MsLfPTcZGzLkAgbEg4ooooCiiigK5XR9W34rfsNda4Xx9U/4rfumgWx3axIkjnCJbhj128J5DmduVe+z9lJGkkkx8c0hlZTj1QKqBFnODpCgZ880r4vNGHt0l2jWMTSN00wFNC4+cTK8fhG501OisJLo67kFYtilt5gbhp8e034P2R11HkEfig/nGMwxFlt2Ze8nG2tVbJSA8zkqB3nLBOCTycy2oSDREuFVQqqrd3gDAADD2cCvd5dpDE0jnSiKST5ADoOvwrBuA+k++vuJxW8jj5NNcDMRRCRGGLhC2Mn2QDv59KB16bb0pZLDIpJeRSgkYOyFckyROB41KkoQSCMr0NYfWienC4YcSMAJEUaIUjz4UZ1y5VeS525eVZ3UBWqfyeV/p1x/wAP/ipWV1rH8nYf025/IL/aCg0/sdcxzIjw5hlTCzRtnEkYdlSTHXIUlXHkVPLAfpYFrlpZApCKFh6lc7yt7ix0r8E95qudjLYT8Ot5Fdllj70LJjdSJXDoQdnTbGDscAjBAIfLxaVNpYHZvtotLK3v8RDJ8D9Z51Q2qkylJ5bzBLKZYkyCV3EUIbSR7zzHlTmZZp/svq4/uSnLOPwjjkPvV+knlS+KAK9xgADvYNgAMYigGB9AFB7l4cjIE0gKPZwMaCORTHskeYqZYdpURAl04jkXYs/hR8bCRXxp354yCN8iund19VKBDwbszZX/AH13LDHIJZXWIjbEUbFNQZcHLuJHzncMo6ClcnZaxhsA8xkjky65M8kfrA7IM74CjAz0wN6a9mrpl4XZpGdBlLgvtlQDI7kdAx0ke7Oelc0WwV8x3fdO+2pbk4YgnbxsUY5ztvvzFFSeGosVsqwwrPFgajE8cms4wzNqwJCfjXvhUNrI7fJGa3mQYaLSYyoJyNUDjGnPVRg74NcJuCNEe9J1DmZ4VEMyj7Z0Qd3cKOvhzj5rV2nXW0S3DAOcfJL6MDBZhkKw3Csw+bko45YOAAaJxcxOqXShNRCpMuTE7nYIc7xMegbYk4DE07FKbKdbhJILhF1qNM0R3VlYHDqDzjcA4PuI5qa5cFnaGT5JKzMVUtBI25lhBxpJ6yR5VSeoKtzJwQ7pbx3g4uIsBikiHXDKOcUo9lh5joV5FSQdjTKigUdm+N/KIyHGieJu7nj+0kA3xnmjAhlPUEe+m9IrrgDi/ju4GVMr3dyhziWMZMbDHKRGOxPRiPKntAUUUUBUC9uHCP6okaW+co6H31PpRf8ABlEUmHnJ0ucd9Lzwdva5UEK9s2a7hYIZEjiBK5UeMN6snURy8Rx5qp6U1+Xy/wCzv/zRfxVCuLBJZsvJImIY8aJXizln1EhSM4wvPzpUsSzHTZtdSDJBuGnnEK8wSp1Az4PRNvvhQSu0sFxcx90sDaCHLgvGNZCERIcNsushifvPfWTdjfRPxG0v7WedI1jjlTURIrHkRyHvNbQnZ5Fi0tLOSFOZDLJqzjdueAeuOVYn2Q4rxD+eLeKW6uJ4O+xlmYqw0MV1A8m2Gx60DX0m+jO/v+JSzWyI0emJctIqHKxrnY/EVUj6EeL/AHBP0sf+dOvS72iv7fiswgnuIotMPsMypqMa53G2eVUlu33E+t7cj/3GFRTr/wAFOMf7On6WP/Or96HOw95w+8mN3GE7yA6MOr50yJq9nl7QrKYO2PFJCQl3eOQCSFeRthuTt02Nat6FxfmeV755mBh9WszFmA7wam0tuoJGPip8qqL92WtpLeziiaIkqGJKlMeJ2bbf76mT3LfcZP8Ap/xVC4Z2fhMMZDStlVOrvpTnIznZsVKHZ6Hzl/TTfxUHxrhvuMv1R/x0rilJNydDZE0I0baj6u29+OvnTX/+ei/CfpZf4qXW1ggFymDpNxGD4mz7FtnxZzz99BN7x/uMv/T/AIq+rK33GX6k/joHAIfJ/wBJL/FQOz8Pk/6SX+KgpcE0kXC7Yop75LqeJEOAdcktxCmfxSwY+5SelXS04RGkCwaQ0YXTpYAhhjxFgdiWySfiarPC+FauJCLHqrIzzbNqBmu3Yw898rEZOfVx5iryEoKdZcHbhtwDHI/yGQqvctlxbSMcLoJ3SJiQOeFJGRg5VzccPSNGjdc20mcjl3JO+R9qmRqz81t9h7LeaBXVlYAqwIIPUEYI+qk3Z3iZLS2k32a3IG5yZYG+wzb88jKn75G91Ao4nJNF69QZLiz2lVfaurJ8nOMbuNJcD7eJwNmpxxaAXVtHPaspkXTNbP0Y49kn7SRCUPubzAr3xkLAYpxhUjISTy7qQhd/IK+hvcA1LuySG2uLmxOyI3f2/wCQmZiyD8SUOPgy0D7hPE0uIEmjzpcZwdiDyZWHRlIII8wamUgtx8mvWT/VXRZ0HRLhVzKo/KKO8x5pIetP6AooooCiiigKi8UfEEh8kc/1TUqonFoS8EqqCS0bgAcySpAxQR5OFQSsO+ijkKomNaq2Mls4yORwNvdTJVAGBsBXKNDrJ6aUGfeC2f2j667UCbtneNFw67kXUGWCYgp7QOg4YfDn9FYr2UmYcVsApwrTThwCMEiNZFzjy1jfH0nfGsek2YDhsqHV60oh059kuvebgHA0BhnB58jyrMvRrwZ57qO8EZ0i7ch1BC6SsqddyAAB0x15iij0m9uJbTi08axxOmIThtQJzGuQ2Dgg7DlyAqszelJ2JLWtu5YEMWyxIIxuSM5zlvic9KPTS3/nVx8If7JapAGeVRFvb0n3SrpgjtoB+Dj65Bzucc1Xp095zd/QPxaae7umnkaQiFAMnkNfIDkOQ+qsrt+y145AS1uWJ5YhlOf6ta16Cuzd3by3TTwTQho1VTIjJlgxyBqxnn8KCyehDjffWDxFstBNIoB07RsdSYxvjdhk+R8q0WsY9DPYfiVpdtNPH3MLxsrq5Uu7ZBXCjJXBycnFbPVBSa1HiuR/vMf7luac0os7Vg1xkHxXCMOmVCQDIzzHhP1GgbYrleXIijeRgSqKzEKCxIUEnAG5O3Ku1FBX+w9m62vezDE1yzTy55gyfY0/MjEafm1YKKKApD2o4Q7AXNttdwKxj8pVxlreTzR8D3hgrDlgvqKBPY3iX1qQ6FRLH4lO4KyLzVuTDn79twDVeubx4lsrqXZreZrW5J+ckjdwJCfte9WCT4MasPZvhsluJo2x3ffSNAQc+rkOvSR00uzj4YqZdcIhkWRJEDrKQXU7hiAoBx0I0Ly+1FBD7V8Naa1cR7TJiWE+U0Z1x/QSNJ9zEdamcH4ktxbxTJ7MiK492oA4+I5fRUyucECooVFCqOSgAAfACg6UUUUBRRRQFFFFAUUUUELinB4bhQsya1BzjJH14O491dbDh8UEaxQoscajCooAAFSKKCJc8JgkOZIo3PmyKx+sivsPC4U9iKNccsIox9QqVRQGKKKKAooooCiiigKKKKAooooCiiigKKKKAooooCiiigKKKKD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3801" name="AutoShape 20" descr="data:image/jpg;base64,/9j/4AAQSkZJRgABAQAAAQABAAD/2wCEAAkGBhISEBUUERQUFBQWGBUaFhUYGBUUGxYWGRYYGBUVGBkYHiYeFxojGhUVHzshJSkpLDgtFx4xNTIqNSYrLSkBCQoKDAwNDQwMFCkYFBgpKSkpKSkpKSkpKSkpKSkpKSkpKSkpKSkpKSkpKSkpKSkpKSkpKSkpKSkpKSkpKSkpKf/AABEIAJ8A0gMBIgACEQEDEQH/xAAcAAACAwEBAQEAAAAAAAAAAAAABQQGBwMCAQj/xABQEAACAQMCAwQFBA0ICAcBAAABAgMABBESIQUxQQYTIlEHIzJhcRRCgZEzUlNiY3JzgpOhsbLSCBUkorPBw9E0Q1RkdJKj4RclRIPT4/AW/8QAFQEBAQAAAAAAAAAAAAAAAAAAAAH/xAAUEQEAAAAAAAAAAAAAAAAAAAAA/9oADAMBAAIRAxEAPwDcaKKKAooooCiiigKKKKAooooCiiigKKKKAor4TUSPjEDSGISoZAcaNQznGcY67A/UfKgmUUUUBRRmigKKKKAooooCiiigKKKKAooooF/C71pI0ZsZZpBt5KzgfqUUwpPwIYhiH30v7z04oCoXGZ2S2mdDhljkZT5EISD9YqbSvtScWNz+Qn/smoJduzahkn2F+knOT8dqk1xjPjP4q/tau1AVCvrllkhUcnchtugjZvo3AqbS/iI9db/jv/ZPQSLOUsGz0dwPgGIH6qkVGsR4T+O/7xruWoPVLLq/dbjQMae4kfl85WUL9GCanM9KL5SZn/4dx9Jb/tQZoe193dRoXl0qUDNp8AbbO3TAz7WcDzyKh2lvI+e59Wq4ZpS2nuwN9bOR6vkDqO/kvWvpsTAe5ugxdAipBCcyXDKi4lZyMRw7jxcxuFAINEpaQL3vdhEIKwx57mNsbsCxJlkJz4mJPlVFp4J2gvbqUxwXO6jUsksUaRzqMBzHGF7wAFl3JHPOMEVZ0v8AiKjxW8UnwfuyT5c3A+PL4Vm1pxswTRypk90wLdAUO0i+8lWYj34raIpQyhlIIIBBHIg7gioK/P2iV42SeGaFiMYIDEE8mTB8RBwdsnONqZ9n+Jd/bRyZBJBBIBXLKSrbEArup2PKpssKspVgGU7EEAgjyIOxpVwOIRSTwD2VYSRj7VJQSVHuEqy/AECgcUUUUBRRRQFFFFAUUUUBXFrjfGlvjjau1Q7nh5ZiwllTONlK4HwBU0C/hF0BBbnfDF+QJ56jypkeIoOj/o5P4aTcNtS9tahJXjIBOpQhJ8LAghlI652HSp/81z/7XKfjHB/cgoJQ4lH999KSD9q0s7T8QjNjcjUATBMBnI3MbADf41JHD7nP+knHvij/AGjFUX0pdrp7FIoA6TPdEqUMegrHsrHIfmSwAyMc/KgvPFOOwWzapnK5UYAV3OAW3wik9aSN6WOGg4Mko95guAP1pSD0o+ke44XdRLBHE4liydYc7rIwGNLD7b9lVu39O/EDE83yKJoo2VXcNKAjNnSG54zg/wD4ig2Hh3aS1nQPDPE6nqGAx7iDup9xFFxOjTQaWVvE/Ig/6tvKs8vPSfxCCXTdWMUcQlijefXI6L3u6SDw+JcA/Vg4NXUJMLmAyrAB63Bj15zo945f9qBlYS+DcjOp/wB811aSk9vBLp+x2zAs5BbUGwXJGcIcmvrGUf8Ap7Qj8o4/V3FAyaSk19NiWY+Vty/Of/L9VddTcjaW30P/APUKXux7yc90sWYEACsGBw03kBjmPqoOfbSwMlt3ibtEC3InXHjLqQNyNg2nrpxWYrcSSAsvsLzdiI0GRkZc+FDy2GWIxgDY1rKYCgG06AECceWPMVX5b7hqSGNuHsDDlVxowmR8w6/DkHmMc6KpssC40j1mCp1MjrGepVYciR8nbVIV2+ac1deyHCPllvqExhkido27nXEPDgqMJJ7JRk2+O9U8wF2Yg93FqfSurIVMnCGU7uQDyXJyevS2ejS+hiupYUYesjRsnYGRCVYLk7+F08vZ5dSFhHCuIxnEVxqUbjvdEgI8s6VfPxJ+Pl7tbu5S7iNzGo7xWi1JkAtvIMgsdgEfqTvTjjHaG2tED3M0cKk4BdguT5DqfopTxLiYugnyNHmMckUiyjwRHSw1ASNs+ULDK6h4qIs1FZ/P6XYYrp7eSFyUOktGyvuPa2Ok4ByM8tj5Vb+C9oYLtNUDhsY1KcqynyZTuP2eVAxooooCiiigKKKKAoooNAn4GPUW2fuZP04H+ZpxSngn2G2H4EH+rGP76bUBX5s9IfFflPaIDOVimt4VHlpddX9dmr9IySBQSTgAEk+QG5NfkSyvO+4mkv3S7R/+ecMP20Gz+knszJecWtSELxQRo8ir7TapzojXplimMnAA1E8qa8DS2ku5oJ2s9c2qSSzhSRwzNp9ZJK+BIcLjZVXmedWuPiMfy94CQJDBE4HUoJJlJHngkf8ANXWPgNskglWKNWUYDAAYH92P1dKDM+30wkjvbdLeZwqyqqoyxxQ93EkofugR3hJZmzg8h5VZOwfG/ldlw+UnLBZEf8eNChJ+OAfprjD6RuF/zm8Yniy6hGcqQvfK2gKJCMHKtjy9WN96SeiTiMeqa3XCmO6uZEUYx3Mg0ppx5GNhj4UGiWjerHxb940O1eLdvAPp/eNeJGoPjvSu8beb8ku/6WpztSu7O835Nf8AFoGRkqg9s7dhd57yKOORFJMjBQGHgO3N8gJsAxyOW5NXk1X+1KgNBJhchmUMwHhyhYHJ3HsdPdQVO2t8gNokkIBGZW7iFei+FMyyeegd3z350m7a8WuoY4xE0e+e9kjiXOrACoXfU+MDzA6c6tofPUnHXlpB6DPzj5AEDyrrDwiaaQLbmDXEFcxOGCTHxBIVcHKkaWbVg4YA8s0VivBr5EuoJJ1MsaSozpz1rqBZRnbfHLrX7EixpGBgYGBjGPdjp8K/PnpR7HwLZ21/Z25hWT/SFDewzABRpGw8YYZUAZxWleh3tct5w5I3fVcQDRIGOWIH2OTfcgrgZ8waIq/bXsr8mvJHGViuGMiuudRkO7wggHByC42zgtjJUZTNxd4SjW7GN4wO704OldmYzYHiDAexnGDnpqfcuKcLjuImimXUjc+YII5EEbgg9RWS9oPRzc25YwobmMknvFAMgHMK8e2o531LnPUCitJ7HdqUv7YSqNDg6ZYzzSQAEj3gghgfJh76eVlnohW4jmkSWF4leLVlhp1skmNeD4uUmnJAzp69NTogooooCiiigK+GvteXOxoFfBB6q2/ID9YjNNqU8IOEth/u/wCwQj++m1BSvS92iW04XMM+snBhjHmXBDn4BNR+qvzj2WXN/aj/AHi3/tUq7em7i8t1xB1QO0FmqoWAYosj4LljjAJJVfzapvY+EtxC1ABOLi3JwCcDvk3OOQ3G9QaP6c+LTW3Fraa3do5Etxpce+WTI8iCOYNKV9KL8QjjtOIyGKKSdDPPH4QYAhBjKjOnLhSTuNzttWmdqeBWvEOJy2V1kFrW3lhZSAylJrhXKEg9HGR1HwrFu1Poxv7GRgYXliydM0Ss6svQsFyUPuP1mqLJD2t4VaXMtt8mWezVXVZFPetK2nAO4QAbsM777jzrv6CbVvlRkx4BHMmfIkxsqnz5P9RrOLrgU8JXv43hDqGVpFZQVOcEbZOcH6q1b0HdoA8j2qxhVjBkV/nNnShD9PeMfbEb0Vqtv9jH0/tNeJDS3hwkhdUdi8M2tombdkkBLPCT1UjLL1GlhvtTGSiODml8vtSj8Gn6+9H91T3pLd8ShV5g0iKdCA5YDGznBPIHxZwd9x50Dg0i7Zr/AERiMFg8RUEqMtrAwC2wOGanfeAnYg53G43HmPMUr7VQa7K4GAfVucEZB0jVy6+zQUQXRyoaWA7qGVZ9ejVgaj3IYYAOonOcA71olh2UjZ07osVjfLzKwUtLpBV0zqBRMlQPv23O+aHdcSi5JJsOWlQvPlhVAVf1mo3o07R3NhdxxSO0tndS6MkPiOdvYIZgBk7ZAJBG/Sitj7WcKSewuImjDhopMJj5wBZCMddQB+NfnfsHaOIJLuykdb+1eI92cGOSCUqhXGMk6yQd+WOu9b9267YRcPspJmILnKRJnd5dwF+AOSfIA1gacV+ScIje3jYSXUsomncjd4gcLGo5KO91An5wJxtRG1dkfSzYXqoverDOVBaKTweLqFY+F/oOcdKutfijFMo+0l2BpF1cAYAwJpQMDkPa2AqD9V8HnEt1dSAghGSAYwcd2uuT4eOUjH3lOqxn+T52lTRNZMMSamnVse2pCKwJ+2Bx9BrZqoKKKKAooooCvj8jX2vE/snHkf2UC3hbbW4/Af8AxVz4tKZZktUYqCpkmK5BEQOlUBG6l2yMjfCPjBr3wlMC391uB/Z/5GvnCBquLpzz7xIx7kSJWUfDVI5/OoOHansql1w+a0QLGHQhNsBXHiQ4H3wFZ96LeyAtrGWWVCty1zHE4PNFjuYxoHuJ8Wevh91avf3qwxtI+dKjJwMnyAA6nJFV26lkvHLRs6WkTZDRBC9xNHIvLUCDEpXG3tFT0AyFO9JXD7qPitvxKDBjtjBFKAfEFaQ6iR1RlmK+6r92y7Ww8PtXmlZdWGESE7ySYOlABud8ZPQVAuuPQwFxeP6mRDqMyCIgoORBADqwPMdcD5wr889ve3MvE7jvJAEjTUIox8xScnUerHAyfdQKuPcenvJ2nuX1yNgE4AAA5KoHJR5Vf/5Pw/p8/ut/8VKzCtQ/k+j+nz/8P/iJUVsfFImPDtSKWePTIgX2iUfVpHvZdS/nGvlteJKgeM5U59xBBIZSDuGBBBB6imvAb6OWBWiYMoyp6YZThlI6EGkvFIEtbrvM6Y7nZl3I+UKNmVRuWdAQQBuY16k1UQ+PvohZ9TKqAlyuchdJGrbchSQxA5hTULhVpM0T90JCxhUDRIgUPl9QOo+tBJb1xBy2sjIAAaiK5n2ih7uM5DSTgqccjpiHib84rSq3gSON0eDv3iCxurF4gAuO5hijRSCugqcjOS55nOCvcHCtzHCdMqKmYJUVHwBlcMh7pyBndNLebDNc14lrEtu4ZZQj+FhgkYIPTcjI+IIPWpFvrkmYr8kmSXQO4Dyo6GEFdcUjrvIAQCMLjSNxvlhecElubZS6GO7g3ikcqdenICuUO6uuzDprJG4oMkv+1PcWoePSGKoFQD52MEtuTgYPP3Cq1/4i3Rhtom0sttOJ11ajqZWzGh38Ma7jC42Puq7W9u1xbss8kgRsq0bGUgaHICFQ6oWQjHLmvOq9fejaLYxXDAde8QN9Wj+80Fce6u+KXcaMzSyyPpReiB3LNpHJVBJYn3b1vXH+wkM1l/NcSqohgWSF2ySs2tgGJ8mw+dvnGqx6PbmDhkjIAkiuoJkbu0m1llQRx5PjU7HQcHmd98Xy74askhnvX0rIojW1jYkSKCzKH0+KZvEx0r4cc9WM0R+dl9HnEWeRY7Z5e69toisi58ldTh2+9GT5gV7sfRtxSUMUspwF5617on3KJMaj8K/TKCZlCxBbaMABfCrOBjYKn2OPHv1fAV1XgMZHrS8x6mRic/mjCj4AUGcehHsu1nJci5RVuisRAyrlYWLDBZSQCXTdeewrWqTXHZeIYa2C20q+y8aKoIznRIgwJEPkd98gqd6+8J46XcwXCdzcqCdGcrKo2MsLfPTcZGzLkAgbEg4ooooCiiigK5XR9W34rfsNda4Xx9U/4rfumgWx3axIkjnCJbhj128J5DmduVe+z9lJGkkkx8c0hlZTj1QKqBFnODpCgZ880r4vNGHt0l2jWMTSN00wFNC4+cTK8fhG501OisJLo67kFYtilt5gbhp8e034P2R11HkEfig/nGMwxFlt2Ze8nG2tVbJSA8zkqB3nLBOCTycy2oSDREuFVQqqrd3gDAADD2cCvd5dpDE0jnSiKST5ADoOvwrBuA+k++vuJxW8jj5NNcDMRRCRGGLhC2Mn2QDv59KB16bb0pZLDIpJeRSgkYOyFckyROB41KkoQSCMr0NYfWienC4YcSMAJEUaIUjz4UZ1y5VeS525eVZ3UBWqfyeV/p1x/wAP/ipWV1rH8nYf025/IL/aCg0/sdcxzIjw5hlTCzRtnEkYdlSTHXIUlXHkVPLAfpYFrlpZApCKFh6lc7yt7ix0r8E95qudjLYT8Ot5Fdllj70LJjdSJXDoQdnTbGDscAjBAIfLxaVNpYHZvtotLK3v8RDJ8D9Z51Q2qkylJ5bzBLKZYkyCV3EUIbSR7zzHlTmZZp/svq4/uSnLOPwjjkPvV+knlS+KAK9xgADvYNgAMYigGB9AFB7l4cjIE0gKPZwMaCORTHskeYqZYdpURAl04jkXYs/hR8bCRXxp354yCN8iund19VKBDwbszZX/AH13LDHIJZXWIjbEUbFNQZcHLuJHzncMo6ClcnZaxhsA8xkjky65M8kfrA7IM74CjAz0wN6a9mrpl4XZpGdBlLgvtlQDI7kdAx0ke7Oelc0WwV8x3fdO+2pbk4YgnbxsUY5ztvvzFFSeGosVsqwwrPFgajE8cms4wzNqwJCfjXvhUNrI7fJGa3mQYaLSYyoJyNUDjGnPVRg74NcJuCNEe9J1DmZ4VEMyj7Z0Qd3cKOvhzj5rV2nXW0S3DAOcfJL6MDBZhkKw3Csw+bko45YOAAaJxcxOqXShNRCpMuTE7nYIc7xMegbYk4DE07FKbKdbhJILhF1qNM0R3VlYHDqDzjcA4PuI5qa5cFnaGT5JKzMVUtBI25lhBxpJ6yR5VSeoKtzJwQ7pbx3g4uIsBikiHXDKOcUo9lh5joV5FSQdjTKigUdm+N/KIyHGieJu7nj+0kA3xnmjAhlPUEe+m9IrrgDi/ju4GVMr3dyhziWMZMbDHKRGOxPRiPKntAUUUUBUC9uHCP6okaW+co6H31PpRf8ABlEUmHnJ0ucd9Lzwdva5UEK9s2a7hYIZEjiBK5UeMN6snURy8Rx5qp6U1+Xy/wCzv/zRfxVCuLBJZsvJImIY8aJXizln1EhSM4wvPzpUsSzHTZtdSDJBuGnnEK8wSp1Az4PRNvvhQSu0sFxcx90sDaCHLgvGNZCERIcNsushifvPfWTdjfRPxG0v7WedI1jjlTURIrHkRyHvNbQnZ5Fi0tLOSFOZDLJqzjdueAeuOVYn2Q4rxD+eLeKW6uJ4O+xlmYqw0MV1A8m2Gx60DX0m+jO/v+JSzWyI0emJctIqHKxrnY/EVUj6EeL/AHBP0sf+dOvS72iv7fiswgnuIotMPsMypqMa53G2eVUlu33E+t7cj/3GFRTr/wAFOMf7On6WP/Or96HOw95w+8mN3GE7yA6MOr50yJq9nl7QrKYO2PFJCQl3eOQCSFeRthuTt02Nat6FxfmeV755mBh9WszFmA7wam0tuoJGPip8qqL92WtpLeziiaIkqGJKlMeJ2bbf76mT3LfcZP8Ap/xVC4Z2fhMMZDStlVOrvpTnIznZsVKHZ6Hzl/TTfxUHxrhvuMv1R/x0rilJNydDZE0I0baj6u29+OvnTX/+ei/CfpZf4qXW1ggFymDpNxGD4mz7FtnxZzz99BN7x/uMv/T/AIq+rK33GX6k/joHAIfJ/wBJL/FQOz8Pk/6SX+KgpcE0kXC7Yop75LqeJEOAdcktxCmfxSwY+5SelXS04RGkCwaQ0YXTpYAhhjxFgdiWySfiarPC+FauJCLHqrIzzbNqBmu3Yw898rEZOfVx5iryEoKdZcHbhtwDHI/yGQqvctlxbSMcLoJ3SJiQOeFJGRg5VzccPSNGjdc20mcjl3JO+R9qmRqz81t9h7LeaBXVlYAqwIIPUEYI+qk3Z3iZLS2k32a3IG5yZYG+wzb88jKn75G91Ao4nJNF69QZLiz2lVfaurJ8nOMbuNJcD7eJwNmpxxaAXVtHPaspkXTNbP0Y49kn7SRCUPubzAr3xkLAYpxhUjISTy7qQhd/IK+hvcA1LuySG2uLmxOyI3f2/wCQmZiyD8SUOPgy0D7hPE0uIEmjzpcZwdiDyZWHRlIII8wamUgtx8mvWT/VXRZ0HRLhVzKo/KKO8x5pIetP6AooooCiiigKi8UfEEh8kc/1TUqonFoS8EqqCS0bgAcySpAxQR5OFQSsO+ijkKomNaq2Mls4yORwNvdTJVAGBsBXKNDrJ6aUGfeC2f2j667UCbtneNFw67kXUGWCYgp7QOg4YfDn9FYr2UmYcVsApwrTThwCMEiNZFzjy1jfH0nfGsek2YDhsqHV60oh059kuvebgHA0BhnB58jyrMvRrwZ57qO8EZ0i7ch1BC6SsqddyAAB0x15iij0m9uJbTi08axxOmIThtQJzGuQ2Dgg7DlyAqszelJ2JLWtu5YEMWyxIIxuSM5zlvic9KPTS3/nVx8If7JapAGeVRFvb0n3SrpgjtoB+Dj65Bzucc1Xp095zd/QPxaae7umnkaQiFAMnkNfIDkOQ+qsrt+y145AS1uWJ5YhlOf6ta16Cuzd3by3TTwTQho1VTIjJlgxyBqxnn8KCyehDjffWDxFstBNIoB07RsdSYxvjdhk+R8q0WsY9DPYfiVpdtNPH3MLxsrq5Uu7ZBXCjJXBycnFbPVBSa1HiuR/vMf7luac0os7Vg1xkHxXCMOmVCQDIzzHhP1GgbYrleXIijeRgSqKzEKCxIUEnAG5O3Ku1FBX+w9m62vezDE1yzTy55gyfY0/MjEafm1YKKKApD2o4Q7AXNttdwKxj8pVxlreTzR8D3hgrDlgvqKBPY3iX1qQ6FRLH4lO4KyLzVuTDn79twDVeubx4lsrqXZreZrW5J+ckjdwJCfte9WCT4MasPZvhsluJo2x3ffSNAQc+rkOvSR00uzj4YqZdcIhkWRJEDrKQXU7hiAoBx0I0Ly+1FBD7V8Naa1cR7TJiWE+U0Z1x/QSNJ9zEdamcH4ktxbxTJ7MiK492oA4+I5fRUyucECooVFCqOSgAAfACg6UUUUBRRRQFFFFAUUUUELinB4bhQsya1BzjJH14O491dbDh8UEaxQoscajCooAAFSKKCJc8JgkOZIo3PmyKx+sivsPC4U9iKNccsIox9QqVRQGKKKKAooooCiiigKKKKAooooCiiigKKKKAooooCiiigKKKKD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3802" name="AutoShape 22" descr="data:image/jpg;base64,/9j/4AAQSkZJRgABAQAAAQABAAD/2wCEAAkGBhISEBUUERQUFBQWGBUaFhUYGBUUGxYWGRYYGBUVGBkYHiYeFxojGhUVHzshJSkpLDgtFx4xNTIqNSYrLSkBCQoKDAwNDQwMFCkYFBgpKSkpKSkpKSkpKSkpKSkpKSkpKSkpKSkpKSkpKSkpKSkpKSkpKSkpKSkpKSkpKSkpKf/AABEIAJ8A0gMBIgACEQEDEQH/xAAcAAACAwEBAQEAAAAAAAAAAAAABQQGBwMCAQj/xABQEAACAQMCAwQFBA0ICAcBAAABAgMABBESIQUxQQYTIlEHIzJhcRRCgZEzUlNiY3JzgpOhsbLSCBUkorPBw9E0Q1RkdJKj4RclRIPT4/AW/8QAFQEBAQAAAAAAAAAAAAAAAAAAAAH/xAAUEQEAAAAAAAAAAAAAAAAAAAAA/9oADAMBAAIRAxEAPwDcaKKKAooooCiiigKKKKAooooCiiigKKKKAor4TUSPjEDSGISoZAcaNQznGcY67A/UfKgmUUUUBRRmigKKKKAooooCiiigKKKKAooooF/C71pI0ZsZZpBt5KzgfqUUwpPwIYhiH30v7z04oCoXGZ2S2mdDhljkZT5EISD9YqbSvtScWNz+Qn/smoJduzahkn2F+knOT8dqk1xjPjP4q/tau1AVCvrllkhUcnchtugjZvo3AqbS/iI9db/jv/ZPQSLOUsGz0dwPgGIH6qkVGsR4T+O/7xruWoPVLLq/dbjQMae4kfl85WUL9GCanM9KL5SZn/4dx9Jb/tQZoe193dRoXl0qUDNp8AbbO3TAz7WcDzyKh2lvI+e59Wq4ZpS2nuwN9bOR6vkDqO/kvWvpsTAe5ugxdAipBCcyXDKi4lZyMRw7jxcxuFAINEpaQL3vdhEIKwx57mNsbsCxJlkJz4mJPlVFp4J2gvbqUxwXO6jUsksUaRzqMBzHGF7wAFl3JHPOMEVZ0v8AiKjxW8UnwfuyT5c3A+PL4Vm1pxswTRypk90wLdAUO0i+8lWYj34raIpQyhlIIIBBHIg7gioK/P2iV42SeGaFiMYIDEE8mTB8RBwdsnONqZ9n+Jd/bRyZBJBBIBXLKSrbEArup2PKpssKspVgGU7EEAgjyIOxpVwOIRSTwD2VYSRj7VJQSVHuEqy/AECgcUUUUBRRRQFFFFAUUUUBXFrjfGlvjjau1Q7nh5ZiwllTONlK4HwBU0C/hF0BBbnfDF+QJ56jypkeIoOj/o5P4aTcNtS9tahJXjIBOpQhJ8LAghlI652HSp/81z/7XKfjHB/cgoJQ4lH999KSD9q0s7T8QjNjcjUATBMBnI3MbADf41JHD7nP+knHvij/AGjFUX0pdrp7FIoA6TPdEqUMegrHsrHIfmSwAyMc/KgvPFOOwWzapnK5UYAV3OAW3wik9aSN6WOGg4Mko95guAP1pSD0o+ke44XdRLBHE4liydYc7rIwGNLD7b9lVu39O/EDE83yKJoo2VXcNKAjNnSG54zg/wD4ig2Hh3aS1nQPDPE6nqGAx7iDup9xFFxOjTQaWVvE/Ig/6tvKs8vPSfxCCXTdWMUcQlijefXI6L3u6SDw+JcA/Vg4NXUJMLmAyrAB63Bj15zo945f9qBlYS+DcjOp/wB811aSk9vBLp+x2zAs5BbUGwXJGcIcmvrGUf8Ap7Qj8o4/V3FAyaSk19NiWY+Vty/Of/L9VddTcjaW30P/APUKXux7yc90sWYEACsGBw03kBjmPqoOfbSwMlt3ibtEC3InXHjLqQNyNg2nrpxWYrcSSAsvsLzdiI0GRkZc+FDy2GWIxgDY1rKYCgG06AECceWPMVX5b7hqSGNuHsDDlVxowmR8w6/DkHmMc6KpssC40j1mCp1MjrGepVYciR8nbVIV2+ac1deyHCPllvqExhkido27nXEPDgqMJJ7JRk2+O9U8wF2Yg93FqfSurIVMnCGU7uQDyXJyevS2ejS+hiupYUYesjRsnYGRCVYLk7+F08vZ5dSFhHCuIxnEVxqUbjvdEgI8s6VfPxJ+Pl7tbu5S7iNzGo7xWi1JkAtvIMgsdgEfqTvTjjHaG2tED3M0cKk4BdguT5DqfopTxLiYugnyNHmMckUiyjwRHSw1ASNs+ULDK6h4qIs1FZ/P6XYYrp7eSFyUOktGyvuPa2Ok4ByM8tj5Vb+C9oYLtNUDhsY1KcqynyZTuP2eVAxooooCiiigKKKKAoooNAn4GPUW2fuZP04H+ZpxSngn2G2H4EH+rGP76bUBX5s9IfFflPaIDOVimt4VHlpddX9dmr9IySBQSTgAEk+QG5NfkSyvO+4mkv3S7R/+ecMP20Gz+knszJecWtSELxQRo8ir7TapzojXplimMnAA1E8qa8DS2ku5oJ2s9c2qSSzhSRwzNp9ZJK+BIcLjZVXmedWuPiMfy94CQJDBE4HUoJJlJHngkf8ANXWPgNskglWKNWUYDAAYH92P1dKDM+30wkjvbdLeZwqyqqoyxxQ93EkofugR3hJZmzg8h5VZOwfG/ldlw+UnLBZEf8eNChJ+OAfprjD6RuF/zm8Yniy6hGcqQvfK2gKJCMHKtjy9WN96SeiTiMeqa3XCmO6uZEUYx3Mg0ppx5GNhj4UGiWjerHxb940O1eLdvAPp/eNeJGoPjvSu8beb8ku/6WpztSu7O835Nf8AFoGRkqg9s7dhd57yKOORFJMjBQGHgO3N8gJsAxyOW5NXk1X+1KgNBJhchmUMwHhyhYHJ3HsdPdQVO2t8gNokkIBGZW7iFei+FMyyeegd3z350m7a8WuoY4xE0e+e9kjiXOrACoXfU+MDzA6c6tofPUnHXlpB6DPzj5AEDyrrDwiaaQLbmDXEFcxOGCTHxBIVcHKkaWbVg4YA8s0VivBr5EuoJJ1MsaSozpz1rqBZRnbfHLrX7EixpGBgYGBjGPdjp8K/PnpR7HwLZ21/Z25hWT/SFDewzABRpGw8YYZUAZxWleh3tct5w5I3fVcQDRIGOWIH2OTfcgrgZ8waIq/bXsr8mvJHGViuGMiuudRkO7wggHByC42zgtjJUZTNxd4SjW7GN4wO704OldmYzYHiDAexnGDnpqfcuKcLjuImimXUjc+YII5EEbgg9RWS9oPRzc25YwobmMknvFAMgHMK8e2o531LnPUCitJ7HdqUv7YSqNDg6ZYzzSQAEj3gghgfJh76eVlnohW4jmkSWF4leLVlhp1skmNeD4uUmnJAzp69NTogooooCiiigK+GvteXOxoFfBB6q2/ID9YjNNqU8IOEth/u/wCwQj++m1BSvS92iW04XMM+snBhjHmXBDn4BNR+qvzj2WXN/aj/AHi3/tUq7em7i8t1xB1QO0FmqoWAYosj4LljjAJJVfzapvY+EtxC1ABOLi3JwCcDvk3OOQ3G9QaP6c+LTW3Fraa3do5Etxpce+WTI8iCOYNKV9KL8QjjtOIyGKKSdDPPH4QYAhBjKjOnLhSTuNzttWmdqeBWvEOJy2V1kFrW3lhZSAylJrhXKEg9HGR1HwrFu1Poxv7GRgYXliydM0Ss6svQsFyUPuP1mqLJD2t4VaXMtt8mWezVXVZFPetK2nAO4QAbsM777jzrv6CbVvlRkx4BHMmfIkxsqnz5P9RrOLrgU8JXv43hDqGVpFZQVOcEbZOcH6q1b0HdoA8j2qxhVjBkV/nNnShD9PeMfbEb0Vqtv9jH0/tNeJDS3hwkhdUdi8M2tombdkkBLPCT1UjLL1GlhvtTGSiODml8vtSj8Gn6+9H91T3pLd8ShV5g0iKdCA5YDGznBPIHxZwd9x50Dg0i7Zr/AERiMFg8RUEqMtrAwC2wOGanfeAnYg53G43HmPMUr7VQa7K4GAfVucEZB0jVy6+zQUQXRyoaWA7qGVZ9ejVgaj3IYYAOonOcA71olh2UjZ07osVjfLzKwUtLpBV0zqBRMlQPv23O+aHdcSi5JJsOWlQvPlhVAVf1mo3o07R3NhdxxSO0tndS6MkPiOdvYIZgBk7ZAJBG/Sitj7WcKSewuImjDhopMJj5wBZCMddQB+NfnfsHaOIJLuykdb+1eI92cGOSCUqhXGMk6yQd+WOu9b9267YRcPspJmILnKRJnd5dwF+AOSfIA1gacV+ScIje3jYSXUsomncjd4gcLGo5KO91An5wJxtRG1dkfSzYXqoverDOVBaKTweLqFY+F/oOcdKutfijFMo+0l2BpF1cAYAwJpQMDkPa2AqD9V8HnEt1dSAghGSAYwcd2uuT4eOUjH3lOqxn+T52lTRNZMMSamnVse2pCKwJ+2Bx9BrZqoKKKKAooooCvj8jX2vE/snHkf2UC3hbbW4/Af8AxVz4tKZZktUYqCpkmK5BEQOlUBG6l2yMjfCPjBr3wlMC391uB/Z/5GvnCBquLpzz7xIx7kSJWUfDVI5/OoOHansql1w+a0QLGHQhNsBXHiQ4H3wFZ96LeyAtrGWWVCty1zHE4PNFjuYxoHuJ8Wevh91avf3qwxtI+dKjJwMnyAA6nJFV26lkvHLRs6WkTZDRBC9xNHIvLUCDEpXG3tFT0AyFO9JXD7qPitvxKDBjtjBFKAfEFaQ6iR1RlmK+6r92y7Ww8PtXmlZdWGESE7ySYOlABud8ZPQVAuuPQwFxeP6mRDqMyCIgoORBADqwPMdcD5wr889ve3MvE7jvJAEjTUIox8xScnUerHAyfdQKuPcenvJ2nuX1yNgE4AAA5KoHJR5Vf/5Pw/p8/ut/8VKzCtQ/k+j+nz/8P/iJUVsfFImPDtSKWePTIgX2iUfVpHvZdS/nGvlteJKgeM5U59xBBIZSDuGBBBB6imvAb6OWBWiYMoyp6YZThlI6EGkvFIEtbrvM6Y7nZl3I+UKNmVRuWdAQQBuY16k1UQ+PvohZ9TKqAlyuchdJGrbchSQxA5hTULhVpM0T90JCxhUDRIgUPl9QOo+tBJb1xBy2sjIAAaiK5n2ih7uM5DSTgqccjpiHib84rSq3gSON0eDv3iCxurF4gAuO5hijRSCugqcjOS55nOCvcHCtzHCdMqKmYJUVHwBlcMh7pyBndNLebDNc14lrEtu4ZZQj+FhgkYIPTcjI+IIPWpFvrkmYr8kmSXQO4Dyo6GEFdcUjrvIAQCMLjSNxvlhecElubZS6GO7g3ikcqdenICuUO6uuzDprJG4oMkv+1PcWoePSGKoFQD52MEtuTgYPP3Cq1/4i3Rhtom0sttOJ11ajqZWzGh38Ma7jC42Puq7W9u1xbss8kgRsq0bGUgaHICFQ6oWQjHLmvOq9fejaLYxXDAde8QN9Wj+80Fce6u+KXcaMzSyyPpReiB3LNpHJVBJYn3b1vXH+wkM1l/NcSqohgWSF2ySs2tgGJ8mw+dvnGqx6PbmDhkjIAkiuoJkbu0m1llQRx5PjU7HQcHmd98Xy74askhnvX0rIojW1jYkSKCzKH0+KZvEx0r4cc9WM0R+dl9HnEWeRY7Z5e69toisi58ldTh2+9GT5gV7sfRtxSUMUspwF5617on3KJMaj8K/TKCZlCxBbaMABfCrOBjYKn2OPHv1fAV1XgMZHrS8x6mRic/mjCj4AUGcehHsu1nJci5RVuisRAyrlYWLDBZSQCXTdeewrWqTXHZeIYa2C20q+y8aKoIznRIgwJEPkd98gqd6+8J46XcwXCdzcqCdGcrKo2MsLfPTcZGzLkAgbEg4ooooCiiigK5XR9W34rfsNda4Xx9U/4rfumgWx3axIkjnCJbhj128J5DmduVe+z9lJGkkkx8c0hlZTj1QKqBFnODpCgZ880r4vNGHt0l2jWMTSN00wFNC4+cTK8fhG501OisJLo67kFYtilt5gbhp8e034P2R11HkEfig/nGMwxFlt2Ze8nG2tVbJSA8zkqB3nLBOCTycy2oSDREuFVQqqrd3gDAADD2cCvd5dpDE0jnSiKST5ADoOvwrBuA+k++vuJxW8jj5NNcDMRRCRGGLhC2Mn2QDv59KB16bb0pZLDIpJeRSgkYOyFckyROB41KkoQSCMr0NYfWienC4YcSMAJEUaIUjz4UZ1y5VeS525eVZ3UBWqfyeV/p1x/wAP/ipWV1rH8nYf025/IL/aCg0/sdcxzIjw5hlTCzRtnEkYdlSTHXIUlXHkVPLAfpYFrlpZApCKFh6lc7yt7ix0r8E95qudjLYT8Ot5Fdllj70LJjdSJXDoQdnTbGDscAjBAIfLxaVNpYHZvtotLK3v8RDJ8D9Z51Q2qkylJ5bzBLKZYkyCV3EUIbSR7zzHlTmZZp/svq4/uSnLOPwjjkPvV+knlS+KAK9xgADvYNgAMYigGB9AFB7l4cjIE0gKPZwMaCORTHskeYqZYdpURAl04jkXYs/hR8bCRXxp354yCN8iund19VKBDwbszZX/AH13LDHIJZXWIjbEUbFNQZcHLuJHzncMo6ClcnZaxhsA8xkjky65M8kfrA7IM74CjAz0wN6a9mrpl4XZpGdBlLgvtlQDI7kdAx0ke7Oelc0WwV8x3fdO+2pbk4YgnbxsUY5ztvvzFFSeGosVsqwwrPFgajE8cms4wzNqwJCfjXvhUNrI7fJGa3mQYaLSYyoJyNUDjGnPVRg74NcJuCNEe9J1DmZ4VEMyj7Z0Qd3cKOvhzj5rV2nXW0S3DAOcfJL6MDBZhkKw3Csw+bko45YOAAaJxcxOqXShNRCpMuTE7nYIc7xMegbYk4DE07FKbKdbhJILhF1qNM0R3VlYHDqDzjcA4PuI5qa5cFnaGT5JKzMVUtBI25lhBxpJ6yR5VSeoKtzJwQ7pbx3g4uIsBikiHXDKOcUo9lh5joV5FSQdjTKigUdm+N/KIyHGieJu7nj+0kA3xnmjAhlPUEe+m9IrrgDi/ju4GVMr3dyhziWMZMbDHKRGOxPRiPKntAUUUUBUC9uHCP6okaW+co6H31PpRf8ABlEUmHnJ0ucd9Lzwdva5UEK9s2a7hYIZEjiBK5UeMN6snURy8Rx5qp6U1+Xy/wCzv/zRfxVCuLBJZsvJImIY8aJXizln1EhSM4wvPzpUsSzHTZtdSDJBuGnnEK8wSp1Az4PRNvvhQSu0sFxcx90sDaCHLgvGNZCERIcNsushifvPfWTdjfRPxG0v7WedI1jjlTURIrHkRyHvNbQnZ5Fi0tLOSFOZDLJqzjdueAeuOVYn2Q4rxD+eLeKW6uJ4O+xlmYqw0MV1A8m2Gx60DX0m+jO/v+JSzWyI0emJctIqHKxrnY/EVUj6EeL/AHBP0sf+dOvS72iv7fiswgnuIotMPsMypqMa53G2eVUlu33E+t7cj/3GFRTr/wAFOMf7On6WP/Or96HOw95w+8mN3GE7yA6MOr50yJq9nl7QrKYO2PFJCQl3eOQCSFeRthuTt02Nat6FxfmeV755mBh9WszFmA7wam0tuoJGPip8qqL92WtpLeziiaIkqGJKlMeJ2bbf76mT3LfcZP8Ap/xVC4Z2fhMMZDStlVOrvpTnIznZsVKHZ6Hzl/TTfxUHxrhvuMv1R/x0rilJNydDZE0I0baj6u29+OvnTX/+ei/CfpZf4qXW1ggFymDpNxGD4mz7FtnxZzz99BN7x/uMv/T/AIq+rK33GX6k/joHAIfJ/wBJL/FQOz8Pk/6SX+KgpcE0kXC7Yop75LqeJEOAdcktxCmfxSwY+5SelXS04RGkCwaQ0YXTpYAhhjxFgdiWySfiarPC+FauJCLHqrIzzbNqBmu3Yw898rEZOfVx5iryEoKdZcHbhtwDHI/yGQqvctlxbSMcLoJ3SJiQOeFJGRg5VzccPSNGjdc20mcjl3JO+R9qmRqz81t9h7LeaBXVlYAqwIIPUEYI+qk3Z3iZLS2k32a3IG5yZYG+wzb88jKn75G91Ao4nJNF69QZLiz2lVfaurJ8nOMbuNJcD7eJwNmpxxaAXVtHPaspkXTNbP0Y49kn7SRCUPubzAr3xkLAYpxhUjISTy7qQhd/IK+hvcA1LuySG2uLmxOyI3f2/wCQmZiyD8SUOPgy0D7hPE0uIEmjzpcZwdiDyZWHRlIII8wamUgtx8mvWT/VXRZ0HRLhVzKo/KKO8x5pIetP6AooooCiiigKi8UfEEh8kc/1TUqonFoS8EqqCS0bgAcySpAxQR5OFQSsO+ijkKomNaq2Mls4yORwNvdTJVAGBsBXKNDrJ6aUGfeC2f2j667UCbtneNFw67kXUGWCYgp7QOg4YfDn9FYr2UmYcVsApwrTThwCMEiNZFzjy1jfH0nfGsek2YDhsqHV60oh059kuvebgHA0BhnB58jyrMvRrwZ57qO8EZ0i7ch1BC6SsqddyAAB0x15iij0m9uJbTi08axxOmIThtQJzGuQ2Dgg7DlyAqszelJ2JLWtu5YEMWyxIIxuSM5zlvic9KPTS3/nVx8If7JapAGeVRFvb0n3SrpgjtoB+Dj65Bzucc1Xp095zd/QPxaae7umnkaQiFAMnkNfIDkOQ+qsrt+y145AS1uWJ5YhlOf6ta16Cuzd3by3TTwTQho1VTIjJlgxyBqxnn8KCyehDjffWDxFstBNIoB07RsdSYxvjdhk+R8q0WsY9DPYfiVpdtNPH3MLxsrq5Uu7ZBXCjJXBycnFbPVBSa1HiuR/vMf7luac0os7Vg1xkHxXCMOmVCQDIzzHhP1GgbYrleXIijeRgSqKzEKCxIUEnAG5O3Ku1FBX+w9m62vezDE1yzTy55gyfY0/MjEafm1YKKKApD2o4Q7AXNttdwKxj8pVxlreTzR8D3hgrDlgvqKBPY3iX1qQ6FRLH4lO4KyLzVuTDn79twDVeubx4lsrqXZreZrW5J+ckjdwJCfte9WCT4MasPZvhsluJo2x3ffSNAQc+rkOvSR00uzj4YqZdcIhkWRJEDrKQXU7hiAoBx0I0Ly+1FBD7V8Naa1cR7TJiWE+U0Z1x/QSNJ9zEdamcH4ktxbxTJ7MiK492oA4+I5fRUyucECooVFCqOSgAAfACg6UUUUBRRRQFFFFAUUUUELinB4bhQsya1BzjJH14O491dbDh8UEaxQoscajCooAAFSKKCJc8JgkOZIo3PmyKx+sivsPC4U9iKNccsIox9QqVRQGKKKKAooooCiiigKKKKAooooCiiigKKKKAooooCiiigKKKKD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" name="WordArt 21"/>
          <p:cNvSpPr>
            <a:spLocks noChangeArrowheads="1" noChangeShapeType="1" noTextEdit="1"/>
          </p:cNvSpPr>
          <p:nvPr/>
        </p:nvSpPr>
        <p:spPr bwMode="auto">
          <a:xfrm rot="21094697">
            <a:off x="306148" y="2198971"/>
            <a:ext cx="8866140" cy="18146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41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endParaRPr lang="pt-PT" sz="3600" kern="10" baseline="0" dirty="0">
              <a:ln w="11430">
                <a:noFill/>
              </a:ln>
              <a:solidFill>
                <a:srgbClr val="FFCC00"/>
              </a:solidFill>
              <a:effectLst>
                <a:glow rad="63500">
                  <a:srgbClr val="AAAAAA">
                    <a:satMod val="175000"/>
                    <a:alpha val="4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3" name="WordArt 21"/>
          <p:cNvSpPr>
            <a:spLocks noChangeArrowheads="1" noChangeShapeType="1" noTextEdit="1"/>
          </p:cNvSpPr>
          <p:nvPr/>
        </p:nvSpPr>
        <p:spPr bwMode="auto">
          <a:xfrm rot="21226421">
            <a:off x="359814" y="2500096"/>
            <a:ext cx="8493456" cy="1697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41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“Deus connosco” - Emanuel  -  Filho  de</a:t>
            </a:r>
          </a:p>
          <a:p>
            <a:pPr algn="l"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Maria  - Virgem -  como  anunciara  o Profeta…</a:t>
            </a:r>
          </a:p>
          <a:p>
            <a:pPr algn="l"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Com  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o  fiel  compromisso  de  S. José …</a:t>
            </a:r>
          </a:p>
        </p:txBody>
      </p:sp>
      <p:sp>
        <p:nvSpPr>
          <p:cNvPr id="14" name="WordArt 4"/>
          <p:cNvSpPr>
            <a:spLocks noChangeArrowheads="1" noChangeShapeType="1"/>
          </p:cNvSpPr>
          <p:nvPr/>
        </p:nvSpPr>
        <p:spPr bwMode="auto">
          <a:xfrm>
            <a:off x="5435600" y="5445224"/>
            <a:ext cx="312913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5292763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14" descr="http://danielaoas.blog.uol.com.br/images/virgemsant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622" y="260648"/>
            <a:ext cx="2181178" cy="28852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22" descr="http://t2.gstatic.com/images?q=tbn:ANd9GcR_EHzaqDGVxLY_wQXibTmIc72NmSntzaYbqZEREo0TyLokflY3d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6577" y="357188"/>
            <a:ext cx="2533649" cy="24558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20" descr="http://t3.gstatic.com/images?q=tbn:ANd9GcSydLfDqA0T975KH6KeltkTDkxQ60yvyX9LGP_Vd42bG_VFtJy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39" y="4292600"/>
            <a:ext cx="2765425" cy="20716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Picture 18" descr="http://t3.gstatic.com/images?q=tbn:ANd9GcT_pJCo_mZw69oSjfFhPHuT5ksPdMLYGJAq7HyFKSOSmAt5iSD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2250" y="3644900"/>
            <a:ext cx="1947862" cy="26908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Picture 12" descr="http://t0.gstatic.com/images?q=tbn:ANd9GcTHiB4MuoKs9HjW5q5sBLBt2o8W0gwwqUpy5ZLZxB0-8GPWd53Y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625153"/>
            <a:ext cx="2814638" cy="3740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9" name="Picture 16" descr="http://1.bp.blogspot.com/_hhI9xsAVz1k/TOF7wHAdtgI/AAAAAAAALqw/5voR-cQs4po/s1600/leitura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1078" y="357188"/>
            <a:ext cx="3281362" cy="24558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0" name="AutoShape 18" descr="data:image/jpg;base64,/9j/4AAQSkZJRgABAQAAAQABAAD/2wCEAAkGBhISEBUUERQUFBQWGBUaFhUYGBUUGxYWGRYYGBUVGBkYHiYeFxojGhUVHzshJSkpLDgtFx4xNTIqNSYrLSkBCQoKDAwNDQwMFCkYFBgpKSkpKSkpKSkpKSkpKSkpKSkpKSkpKSkpKSkpKSkpKSkpKSkpKSkpKSkpKSkpKSkpKf/AABEIAJ8A0gMBIgACEQEDEQH/xAAcAAACAwEBAQEAAAAAAAAAAAAABQQGBwMCAQj/xABQEAACAQMCAwQFBA0ICAcBAAABAgMABBESIQUxQQYTIlEHIzJhcRRCgZEzUlNiY3JzgpOhsbLSCBUkorPBw9E0Q1RkdJKj4RclRIPT4/AW/8QAFQEBAQAAAAAAAAAAAAAAAAAAAAH/xAAUEQEAAAAAAAAAAAAAAAAAAAAA/9oADAMBAAIRAxEAPwDcaKKKAooooCiiigKKKKAooooCiiigKKKKAor4TUSPjEDSGISoZAcaNQznGcY67A/UfKgmUUUUBRRmigKKKKAooooCiiigKKKKAooooF/C71pI0ZsZZpBt5KzgfqUUwpPwIYhiH30v7z04oCoXGZ2S2mdDhljkZT5EISD9YqbSvtScWNz+Qn/smoJduzahkn2F+knOT8dqk1xjPjP4q/tau1AVCvrllkhUcnchtugjZvo3AqbS/iI9db/jv/ZPQSLOUsGz0dwPgGIH6qkVGsR4T+O/7xruWoPVLLq/dbjQMae4kfl85WUL9GCanM9KL5SZn/4dx9Jb/tQZoe193dRoXl0qUDNp8AbbO3TAz7WcDzyKh2lvI+e59Wq4ZpS2nuwN9bOR6vkDqO/kvWvpsTAe5ugxdAipBCcyXDKi4lZyMRw7jxcxuFAINEpaQL3vdhEIKwx57mNsbsCxJlkJz4mJPlVFp4J2gvbqUxwXO6jUsksUaRzqMBzHGF7wAFl3JHPOMEVZ0v8AiKjxW8UnwfuyT5c3A+PL4Vm1pxswTRypk90wLdAUO0i+8lWYj34raIpQyhlIIIBBHIg7gioK/P2iV42SeGaFiMYIDEE8mTB8RBwdsnONqZ9n+Jd/bRyZBJBBIBXLKSrbEArup2PKpssKspVgGU7EEAgjyIOxpVwOIRSTwD2VYSRj7VJQSVHuEqy/AECgcUUUUBRRRQFFFFAUUUUBXFrjfGlvjjau1Q7nh5ZiwllTONlK4HwBU0C/hF0BBbnfDF+QJ56jypkeIoOj/o5P4aTcNtS9tahJXjIBOpQhJ8LAghlI652HSp/81z/7XKfjHB/cgoJQ4lH999KSD9q0s7T8QjNjcjUATBMBnI3MbADf41JHD7nP+knHvij/AGjFUX0pdrp7FIoA6TPdEqUMegrHsrHIfmSwAyMc/KgvPFOOwWzapnK5UYAV3OAW3wik9aSN6WOGg4Mko95guAP1pSD0o+ke44XdRLBHE4liydYc7rIwGNLD7b9lVu39O/EDE83yKJoo2VXcNKAjNnSG54zg/wD4ig2Hh3aS1nQPDPE6nqGAx7iDup9xFFxOjTQaWVvE/Ig/6tvKs8vPSfxCCXTdWMUcQlijefXI6L3u6SDw+JcA/Vg4NXUJMLmAyrAB63Bj15zo945f9qBlYS+DcjOp/wB811aSk9vBLp+x2zAs5BbUGwXJGcIcmvrGUf8Ap7Qj8o4/V3FAyaSk19NiWY+Vty/Of/L9VddTcjaW30P/APUKXux7yc90sWYEACsGBw03kBjmPqoOfbSwMlt3ibtEC3InXHjLqQNyNg2nrpxWYrcSSAsvsLzdiI0GRkZc+FDy2GWIxgDY1rKYCgG06AECceWPMVX5b7hqSGNuHsDDlVxowmR8w6/DkHmMc6KpssC40j1mCp1MjrGepVYciR8nbVIV2+ac1deyHCPllvqExhkido27nXEPDgqMJJ7JRk2+O9U8wF2Yg93FqfSurIVMnCGU7uQDyXJyevS2ejS+hiupYUYesjRsnYGRCVYLk7+F08vZ5dSFhHCuIxnEVxqUbjvdEgI8s6VfPxJ+Pl7tbu5S7iNzGo7xWi1JkAtvIMgsdgEfqTvTjjHaG2tED3M0cKk4BdguT5DqfopTxLiYugnyNHmMckUiyjwRHSw1ASNs+ULDK6h4qIs1FZ/P6XYYrp7eSFyUOktGyvuPa2Ok4ByM8tj5Vb+C9oYLtNUDhsY1KcqynyZTuP2eVAxooooCiiigKKKKAoooNAn4GPUW2fuZP04H+ZpxSngn2G2H4EH+rGP76bUBX5s9IfFflPaIDOVimt4VHlpddX9dmr9IySBQSTgAEk+QG5NfkSyvO+4mkv3S7R/+ecMP20Gz+knszJecWtSELxQRo8ir7TapzojXplimMnAA1E8qa8DS2ku5oJ2s9c2qSSzhSRwzNp9ZJK+BIcLjZVXmedWuPiMfy94CQJDBE4HUoJJlJHngkf8ANXWPgNskglWKNWUYDAAYH92P1dKDM+30wkjvbdLeZwqyqqoyxxQ93EkofugR3hJZmzg8h5VZOwfG/ldlw+UnLBZEf8eNChJ+OAfprjD6RuF/zm8Yniy6hGcqQvfK2gKJCMHKtjy9WN96SeiTiMeqa3XCmO6uZEUYx3Mg0ppx5GNhj4UGiWjerHxb940O1eLdvAPp/eNeJGoPjvSu8beb8ku/6WpztSu7O835Nf8AFoGRkqg9s7dhd57yKOORFJMjBQGHgO3N8gJsAxyOW5NXk1X+1KgNBJhchmUMwHhyhYHJ3HsdPdQVO2t8gNokkIBGZW7iFei+FMyyeegd3z350m7a8WuoY4xE0e+e9kjiXOrACoXfU+MDzA6c6tofPUnHXlpB6DPzj5AEDyrrDwiaaQLbmDXEFcxOGCTHxBIVcHKkaWbVg4YA8s0VivBr5EuoJJ1MsaSozpz1rqBZRnbfHLrX7EixpGBgYGBjGPdjp8K/PnpR7HwLZ21/Z25hWT/SFDewzABRpGw8YYZUAZxWleh3tct5w5I3fVcQDRIGOWIH2OTfcgrgZ8waIq/bXsr8mvJHGViuGMiuudRkO7wggHByC42zgtjJUZTNxd4SjW7GN4wO704OldmYzYHiDAexnGDnpqfcuKcLjuImimXUjc+YII5EEbgg9RWS9oPRzc25YwobmMknvFAMgHMK8e2o531LnPUCitJ7HdqUv7YSqNDg6ZYzzSQAEj3gghgfJh76eVlnohW4jmkSWF4leLVlhp1skmNeD4uUmnJAzp69NTogooooCiiigK+GvteXOxoFfBB6q2/ID9YjNNqU8IOEth/u/wCwQj++m1BSvS92iW04XMM+snBhjHmXBDn4BNR+qvzj2WXN/aj/AHi3/tUq7em7i8t1xB1QO0FmqoWAYosj4LljjAJJVfzapvY+EtxC1ABOLi3JwCcDvk3OOQ3G9QaP6c+LTW3Fraa3do5Etxpce+WTI8iCOYNKV9KL8QjjtOIyGKKSdDPPH4QYAhBjKjOnLhSTuNzttWmdqeBWvEOJy2V1kFrW3lhZSAylJrhXKEg9HGR1HwrFu1Poxv7GRgYXliydM0Ss6svQsFyUPuP1mqLJD2t4VaXMtt8mWezVXVZFPetK2nAO4QAbsM777jzrv6CbVvlRkx4BHMmfIkxsqnz5P9RrOLrgU8JXv43hDqGVpFZQVOcEbZOcH6q1b0HdoA8j2qxhVjBkV/nNnShD9PeMfbEb0Vqtv9jH0/tNeJDS3hwkhdUdi8M2tombdkkBLPCT1UjLL1GlhvtTGSiODml8vtSj8Gn6+9H91T3pLd8ShV5g0iKdCA5YDGznBPIHxZwd9x50Dg0i7Zr/AERiMFg8RUEqMtrAwC2wOGanfeAnYg53G43HmPMUr7VQa7K4GAfVucEZB0jVy6+zQUQXRyoaWA7qGVZ9ejVgaj3IYYAOonOcA71olh2UjZ07osVjfLzKwUtLpBV0zqBRMlQPv23O+aHdcSi5JJsOWlQvPlhVAVf1mo3o07R3NhdxxSO0tndS6MkPiOdvYIZgBk7ZAJBG/Sitj7WcKSewuImjDhopMJj5wBZCMddQB+NfnfsHaOIJLuykdb+1eI92cGOSCUqhXGMk6yQd+WOu9b9267YRcPspJmILnKRJnd5dwF+AOSfIA1gacV+ScIje3jYSXUsomncjd4gcLGo5KO91An5wJxtRG1dkfSzYXqoverDOVBaKTweLqFY+F/oOcdKutfijFMo+0l2BpF1cAYAwJpQMDkPa2AqD9V8HnEt1dSAghGSAYwcd2uuT4eOUjH3lOqxn+T52lTRNZMMSamnVse2pCKwJ+2Bx9BrZqoKKKKAooooCvj8jX2vE/snHkf2UC3hbbW4/Af8AxVz4tKZZktUYqCpkmK5BEQOlUBG6l2yMjfCPjBr3wlMC391uB/Z/5GvnCBquLpzz7xIx7kSJWUfDVI5/OoOHansql1w+a0QLGHQhNsBXHiQ4H3wFZ96LeyAtrGWWVCty1zHE4PNFjuYxoHuJ8Wevh91avf3qwxtI+dKjJwMnyAA6nJFV26lkvHLRs6WkTZDRBC9xNHIvLUCDEpXG3tFT0AyFO9JXD7qPitvxKDBjtjBFKAfEFaQ6iR1RlmK+6r92y7Ww8PtXmlZdWGESE7ySYOlABud8ZPQVAuuPQwFxeP6mRDqMyCIgoORBADqwPMdcD5wr889ve3MvE7jvJAEjTUIox8xScnUerHAyfdQKuPcenvJ2nuX1yNgE4AAA5KoHJR5Vf/5Pw/p8/ut/8VKzCtQ/k+j+nz/8P/iJUVsfFImPDtSKWePTIgX2iUfVpHvZdS/nGvlteJKgeM5U59xBBIZSDuGBBBB6imvAb6OWBWiYMoyp6YZThlI6EGkvFIEtbrvM6Y7nZl3I+UKNmVRuWdAQQBuY16k1UQ+PvohZ9TKqAlyuchdJGrbchSQxA5hTULhVpM0T90JCxhUDRIgUPl9QOo+tBJb1xBy2sjIAAaiK5n2ih7uM5DSTgqccjpiHib84rSq3gSON0eDv3iCxurF4gAuO5hijRSCugqcjOS55nOCvcHCtzHCdMqKmYJUVHwBlcMh7pyBndNLebDNc14lrEtu4ZZQj+FhgkYIPTcjI+IIPWpFvrkmYr8kmSXQO4Dyo6GEFdcUjrvIAQCMLjSNxvlhecElubZS6GO7g3ikcqdenICuUO6uuzDprJG4oMkv+1PcWoePSGKoFQD52MEtuTgYPP3Cq1/4i3Rhtom0sttOJ11ajqZWzGh38Ma7jC42Puq7W9u1xbss8kgRsq0bGUgaHICFQ6oWQjHLmvOq9fejaLYxXDAde8QN9Wj+80Fce6u+KXcaMzSyyPpReiB3LNpHJVBJYn3b1vXH+wkM1l/NcSqohgWSF2ySs2tgGJ8mw+dvnGqx6PbmDhkjIAkiuoJkbu0m1llQRx5PjU7HQcHmd98Xy74askhnvX0rIojW1jYkSKCzKH0+KZvEx0r4cc9WM0R+dl9HnEWeRY7Z5e69toisi58ldTh2+9GT5gV7sfRtxSUMUspwF5617on3KJMaj8K/TKCZlCxBbaMABfCrOBjYKn2OPHv1fAV1XgMZHrS8x6mRic/mjCj4AUGcehHsu1nJci5RVuisRAyrlYWLDBZSQCXTdeewrWqTXHZeIYa2C20q+y8aKoIznRIgwJEPkd98gqd6+8J46XcwXCdzcqCdGcrKo2MsLfPTcZGzLkAgbEg4ooooCiiigK5XR9W34rfsNda4Xx9U/4rfumgWx3axIkjnCJbhj128J5DmduVe+z9lJGkkkx8c0hlZTj1QKqBFnODpCgZ880r4vNGHt0l2jWMTSN00wFNC4+cTK8fhG501OisJLo67kFYtilt5gbhp8e034P2R11HkEfig/nGMwxFlt2Ze8nG2tVbJSA8zkqB3nLBOCTycy2oSDREuFVQqqrd3gDAADD2cCvd5dpDE0jnSiKST5ADoOvwrBuA+k++vuJxW8jj5NNcDMRRCRGGLhC2Mn2QDv59KB16bb0pZLDIpJeRSgkYOyFckyROB41KkoQSCMr0NYfWienC4YcSMAJEUaIUjz4UZ1y5VeS525eVZ3UBWqfyeV/p1x/wAP/ipWV1rH8nYf025/IL/aCg0/sdcxzIjw5hlTCzRtnEkYdlSTHXIUlXHkVPLAfpYFrlpZApCKFh6lc7yt7ix0r8E95qudjLYT8Ot5Fdllj70LJjdSJXDoQdnTbGDscAjBAIfLxaVNpYHZvtotLK3v8RDJ8D9Z51Q2qkylJ5bzBLKZYkyCV3EUIbSR7zzHlTmZZp/svq4/uSnLOPwjjkPvV+knlS+KAK9xgADvYNgAMYigGB9AFB7l4cjIE0gKPZwMaCORTHskeYqZYdpURAl04jkXYs/hR8bCRXxp354yCN8iund19VKBDwbszZX/AH13LDHIJZXWIjbEUbFNQZcHLuJHzncMo6ClcnZaxhsA8xkjky65M8kfrA7IM74CjAz0wN6a9mrpl4XZpGdBlLgvtlQDI7kdAx0ke7Oelc0WwV8x3fdO+2pbk4YgnbxsUY5ztvvzFFSeGosVsqwwrPFgajE8cms4wzNqwJCfjXvhUNrI7fJGa3mQYaLSYyoJyNUDjGnPVRg74NcJuCNEe9J1DmZ4VEMyj7Z0Qd3cKOvhzj5rV2nXW0S3DAOcfJL6MDBZhkKw3Csw+bko45YOAAaJxcxOqXShNRCpMuTE7nYIc7xMegbYk4DE07FKbKdbhJILhF1qNM0R3VlYHDqDzjcA4PuI5qa5cFnaGT5JKzMVUtBI25lhBxpJ6yR5VSeoKtzJwQ7pbx3g4uIsBikiHXDKOcUo9lh5joV5FSQdjTKigUdm+N/KIyHGieJu7nj+0kA3xnmjAhlPUEe+m9IrrgDi/ju4GVMr3dyhziWMZMbDHKRGOxPRiPKntAUUUUBUC9uHCP6okaW+co6H31PpRf8ABlEUmHnJ0ucd9Lzwdva5UEK9s2a7hYIZEjiBK5UeMN6snURy8Rx5qp6U1+Xy/wCzv/zRfxVCuLBJZsvJImIY8aJXizln1EhSM4wvPzpUsSzHTZtdSDJBuGnnEK8wSp1Az4PRNvvhQSu0sFxcx90sDaCHLgvGNZCERIcNsushifvPfWTdjfRPxG0v7WedI1jjlTURIrHkRyHvNbQnZ5Fi0tLOSFOZDLJqzjdueAeuOVYn2Q4rxD+eLeKW6uJ4O+xlmYqw0MV1A8m2Gx60DX0m+jO/v+JSzWyI0emJctIqHKxrnY/EVUj6EeL/AHBP0sf+dOvS72iv7fiswgnuIotMPsMypqMa53G2eVUlu33E+t7cj/3GFRTr/wAFOMf7On6WP/Or96HOw95w+8mN3GE7yA6MOr50yJq9nl7QrKYO2PFJCQl3eOQCSFeRthuTt02Nat6FxfmeV755mBh9WszFmA7wam0tuoJGPip8qqL92WtpLeziiaIkqGJKlMeJ2bbf76mT3LfcZP8Ap/xVC4Z2fhMMZDStlVOrvpTnIznZsVKHZ6Hzl/TTfxUHxrhvuMv1R/x0rilJNydDZE0I0baj6u29+OvnTX/+ei/CfpZf4qXW1ggFymDpNxGD4mz7FtnxZzz99BN7x/uMv/T/AIq+rK33GX6k/joHAIfJ/wBJL/FQOz8Pk/6SX+KgpcE0kXC7Yop75LqeJEOAdcktxCmfxSwY+5SelXS04RGkCwaQ0YXTpYAhhjxFgdiWySfiarPC+FauJCLHqrIzzbNqBmu3Yw898rEZOfVx5iryEoKdZcHbhtwDHI/yGQqvctlxbSMcLoJ3SJiQOeFJGRg5VzccPSNGjdc20mcjl3JO+R9qmRqz81t9h7LeaBXVlYAqwIIPUEYI+qk3Z3iZLS2k32a3IG5yZYG+wzb88jKn75G91Ao4nJNF69QZLiz2lVfaurJ8nOMbuNJcD7eJwNmpxxaAXVtHPaspkXTNbP0Y49kn7SRCUPubzAr3xkLAYpxhUjISTy7qQhd/IK+hvcA1LuySG2uLmxOyI3f2/wCQmZiyD8SUOPgy0D7hPE0uIEmjzpcZwdiDyZWHRlIII8wamUgtx8mvWT/VXRZ0HRLhVzKo/KKO8x5pIetP6AooooCiiigKi8UfEEh8kc/1TUqonFoS8EqqCS0bgAcySpAxQR5OFQSsO+ijkKomNaq2Mls4yORwNvdTJVAGBsBXKNDrJ6aUGfeC2f2j667UCbtneNFw67kXUGWCYgp7QOg4YfDn9FYr2UmYcVsApwrTThwCMEiNZFzjy1jfH0nfGsek2YDhsqHV60oh059kuvebgHA0BhnB58jyrMvRrwZ57qO8EZ0i7ch1BC6SsqddyAAB0x15iij0m9uJbTi08axxOmIThtQJzGuQ2Dgg7DlyAqszelJ2JLWtu5YEMWyxIIxuSM5zlvic9KPTS3/nVx8If7JapAGeVRFvb0n3SrpgjtoB+Dj65Bzucc1Xp095zd/QPxaae7umnkaQiFAMnkNfIDkOQ+qsrt+y145AS1uWJ5YhlOf6ta16Cuzd3by3TTwTQho1VTIjJlgxyBqxnn8KCyehDjffWDxFstBNIoB07RsdSYxvjdhk+R8q0WsY9DPYfiVpdtNPH3MLxsrq5Uu7ZBXCjJXBycnFbPVBSa1HiuR/vMf7luac0os7Vg1xkHxXCMOmVCQDIzzHhP1GgbYrleXIijeRgSqKzEKCxIUEnAG5O3Ku1FBX+w9m62vezDE1yzTy55gyfY0/MjEafm1YKKKApD2o4Q7AXNttdwKxj8pVxlreTzR8D3hgrDlgvqKBPY3iX1qQ6FRLH4lO4KyLzVuTDn79twDVeubx4lsrqXZreZrW5J+ckjdwJCfte9WCT4MasPZvhsluJo2x3ffSNAQc+rkOvSR00uzj4YqZdcIhkWRJEDrKQXU7hiAoBx0I0Ly+1FBD7V8Naa1cR7TJiWE+U0Z1x/QSNJ9zEdamcH4ktxbxTJ7MiK492oA4+I5fRUyucECooVFCqOSgAAfACg6UUUUBRRRQFFFFAUUUUELinB4bhQsya1BzjJH14O491dbDh8UEaxQoscajCooAAFSKKCJc8JgkOZIo3PmyKx+sivsPC4U9iKNccsIox9QqVRQGKKKKAooooCiiigKKKKAooooCiiigKKKKAooooCiiigKKKKD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3801" name="AutoShape 20" descr="data:image/jpg;base64,/9j/4AAQSkZJRgABAQAAAQABAAD/2wCEAAkGBhISEBUUERQUFBQWGBUaFhUYGBUUGxYWGRYYGBUVGBkYHiYeFxojGhUVHzshJSkpLDgtFx4xNTIqNSYrLSkBCQoKDAwNDQwMFCkYFBgpKSkpKSkpKSkpKSkpKSkpKSkpKSkpKSkpKSkpKSkpKSkpKSkpKSkpKSkpKSkpKSkpKf/AABEIAJ8A0gMBIgACEQEDEQH/xAAcAAACAwEBAQEAAAAAAAAAAAAABQQGBwMCAQj/xABQEAACAQMCAwQFBA0ICAcBAAABAgMABBESIQUxQQYTIlEHIzJhcRRCgZEzUlNiY3JzgpOhsbLSCBUkorPBw9E0Q1RkdJKj4RclRIPT4/AW/8QAFQEBAQAAAAAAAAAAAAAAAAAAAAH/xAAUEQEAAAAAAAAAAAAAAAAAAAAA/9oADAMBAAIRAxEAPwDcaKKKAooooCiiigKKKKAooooCiiigKKKKAor4TUSPjEDSGISoZAcaNQznGcY67A/UfKgmUUUUBRRmigKKKKAooooCiiigKKKKAooooF/C71pI0ZsZZpBt5KzgfqUUwpPwIYhiH30v7z04oCoXGZ2S2mdDhljkZT5EISD9YqbSvtScWNz+Qn/smoJduzahkn2F+knOT8dqk1xjPjP4q/tau1AVCvrllkhUcnchtugjZvo3AqbS/iI9db/jv/ZPQSLOUsGz0dwPgGIH6qkVGsR4T+O/7xruWoPVLLq/dbjQMae4kfl85WUL9GCanM9KL5SZn/4dx9Jb/tQZoe193dRoXl0qUDNp8AbbO3TAz7WcDzyKh2lvI+e59Wq4ZpS2nuwN9bOR6vkDqO/kvWvpsTAe5ugxdAipBCcyXDKi4lZyMRw7jxcxuFAINEpaQL3vdhEIKwx57mNsbsCxJlkJz4mJPlVFp4J2gvbqUxwXO6jUsksUaRzqMBzHGF7wAFl3JHPOMEVZ0v8AiKjxW8UnwfuyT5c3A+PL4Vm1pxswTRypk90wLdAUO0i+8lWYj34raIpQyhlIIIBBHIg7gioK/P2iV42SeGaFiMYIDEE8mTB8RBwdsnONqZ9n+Jd/bRyZBJBBIBXLKSrbEArup2PKpssKspVgGU7EEAgjyIOxpVwOIRSTwD2VYSRj7VJQSVHuEqy/AECgcUUUUBRRRQFFFFAUUUUBXFrjfGlvjjau1Q7nh5ZiwllTONlK4HwBU0C/hF0BBbnfDF+QJ56jypkeIoOj/o5P4aTcNtS9tahJXjIBOpQhJ8LAghlI652HSp/81z/7XKfjHB/cgoJQ4lH999KSD9q0s7T8QjNjcjUATBMBnI3MbADf41JHD7nP+knHvij/AGjFUX0pdrp7FIoA6TPdEqUMegrHsrHIfmSwAyMc/KgvPFOOwWzapnK5UYAV3OAW3wik9aSN6WOGg4Mko95guAP1pSD0o+ke44XdRLBHE4liydYc7rIwGNLD7b9lVu39O/EDE83yKJoo2VXcNKAjNnSG54zg/wD4ig2Hh3aS1nQPDPE6nqGAx7iDup9xFFxOjTQaWVvE/Ig/6tvKs8vPSfxCCXTdWMUcQlijefXI6L3u6SDw+JcA/Vg4NXUJMLmAyrAB63Bj15zo945f9qBlYS+DcjOp/wB811aSk9vBLp+x2zAs5BbUGwXJGcIcmvrGUf8Ap7Qj8o4/V3FAyaSk19NiWY+Vty/Of/L9VddTcjaW30P/APUKXux7yc90sWYEACsGBw03kBjmPqoOfbSwMlt3ibtEC3InXHjLqQNyNg2nrpxWYrcSSAsvsLzdiI0GRkZc+FDy2GWIxgDY1rKYCgG06AECceWPMVX5b7hqSGNuHsDDlVxowmR8w6/DkHmMc6KpssC40j1mCp1MjrGepVYciR8nbVIV2+ac1deyHCPllvqExhkido27nXEPDgqMJJ7JRk2+O9U8wF2Yg93FqfSurIVMnCGU7uQDyXJyevS2ejS+hiupYUYesjRsnYGRCVYLk7+F08vZ5dSFhHCuIxnEVxqUbjvdEgI8s6VfPxJ+Pl7tbu5S7iNzGo7xWi1JkAtvIMgsdgEfqTvTjjHaG2tED3M0cKk4BdguT5DqfopTxLiYugnyNHmMckUiyjwRHSw1ASNs+ULDK6h4qIs1FZ/P6XYYrp7eSFyUOktGyvuPa2Ok4ByM8tj5Vb+C9oYLtNUDhsY1KcqynyZTuP2eVAxooooCiiigKKKKAoooNAn4GPUW2fuZP04H+ZpxSngn2G2H4EH+rGP76bUBX5s9IfFflPaIDOVimt4VHlpddX9dmr9IySBQSTgAEk+QG5NfkSyvO+4mkv3S7R/+ecMP20Gz+knszJecWtSELxQRo8ir7TapzojXplimMnAA1E8qa8DS2ku5oJ2s9c2qSSzhSRwzNp9ZJK+BIcLjZVXmedWuPiMfy94CQJDBE4HUoJJlJHngkf8ANXWPgNskglWKNWUYDAAYH92P1dKDM+30wkjvbdLeZwqyqqoyxxQ93EkofugR3hJZmzg8h5VZOwfG/ldlw+UnLBZEf8eNChJ+OAfprjD6RuF/zm8Yniy6hGcqQvfK2gKJCMHKtjy9WN96SeiTiMeqa3XCmO6uZEUYx3Mg0ppx5GNhj4UGiWjerHxb940O1eLdvAPp/eNeJGoPjvSu8beb8ku/6WpztSu7O835Nf8AFoGRkqg9s7dhd57yKOORFJMjBQGHgO3N8gJsAxyOW5NXk1X+1KgNBJhchmUMwHhyhYHJ3HsdPdQVO2t8gNokkIBGZW7iFei+FMyyeegd3z350m7a8WuoY4xE0e+e9kjiXOrACoXfU+MDzA6c6tofPUnHXlpB6DPzj5AEDyrrDwiaaQLbmDXEFcxOGCTHxBIVcHKkaWbVg4YA8s0VivBr5EuoJJ1MsaSozpz1rqBZRnbfHLrX7EixpGBgYGBjGPdjp8K/PnpR7HwLZ21/Z25hWT/SFDewzABRpGw8YYZUAZxWleh3tct5w5I3fVcQDRIGOWIH2OTfcgrgZ8waIq/bXsr8mvJHGViuGMiuudRkO7wggHByC42zgtjJUZTNxd4SjW7GN4wO704OldmYzYHiDAexnGDnpqfcuKcLjuImimXUjc+YII5EEbgg9RWS9oPRzc25YwobmMknvFAMgHMK8e2o531LnPUCitJ7HdqUv7YSqNDg6ZYzzSQAEj3gghgfJh76eVlnohW4jmkSWF4leLVlhp1skmNeD4uUmnJAzp69NTogooooCiiigK+GvteXOxoFfBB6q2/ID9YjNNqU8IOEth/u/wCwQj++m1BSvS92iW04XMM+snBhjHmXBDn4BNR+qvzj2WXN/aj/AHi3/tUq7em7i8t1xB1QO0FmqoWAYosj4LljjAJJVfzapvY+EtxC1ABOLi3JwCcDvk3OOQ3G9QaP6c+LTW3Fraa3do5Etxpce+WTI8iCOYNKV9KL8QjjtOIyGKKSdDPPH4QYAhBjKjOnLhSTuNzttWmdqeBWvEOJy2V1kFrW3lhZSAylJrhXKEg9HGR1HwrFu1Poxv7GRgYXliydM0Ss6svQsFyUPuP1mqLJD2t4VaXMtt8mWezVXVZFPetK2nAO4QAbsM777jzrv6CbVvlRkx4BHMmfIkxsqnz5P9RrOLrgU8JXv43hDqGVpFZQVOcEbZOcH6q1b0HdoA8j2qxhVjBkV/nNnShD9PeMfbEb0Vqtv9jH0/tNeJDS3hwkhdUdi8M2tombdkkBLPCT1UjLL1GlhvtTGSiODml8vtSj8Gn6+9H91T3pLd8ShV5g0iKdCA5YDGznBPIHxZwd9x50Dg0i7Zr/AERiMFg8RUEqMtrAwC2wOGanfeAnYg53G43HmPMUr7VQa7K4GAfVucEZB0jVy6+zQUQXRyoaWA7qGVZ9ejVgaj3IYYAOonOcA71olh2UjZ07osVjfLzKwUtLpBV0zqBRMlQPv23O+aHdcSi5JJsOWlQvPlhVAVf1mo3o07R3NhdxxSO0tndS6MkPiOdvYIZgBk7ZAJBG/Sitj7WcKSewuImjDhopMJj5wBZCMddQB+NfnfsHaOIJLuykdb+1eI92cGOSCUqhXGMk6yQd+WOu9b9267YRcPspJmILnKRJnd5dwF+AOSfIA1gacV+ScIje3jYSXUsomncjd4gcLGo5KO91An5wJxtRG1dkfSzYXqoverDOVBaKTweLqFY+F/oOcdKutfijFMo+0l2BpF1cAYAwJpQMDkPa2AqD9V8HnEt1dSAghGSAYwcd2uuT4eOUjH3lOqxn+T52lTRNZMMSamnVse2pCKwJ+2Bx9BrZqoKKKKAooooCvj8jX2vE/snHkf2UC3hbbW4/Af8AxVz4tKZZktUYqCpkmK5BEQOlUBG6l2yMjfCPjBr3wlMC391uB/Z/5GvnCBquLpzz7xIx7kSJWUfDVI5/OoOHansql1w+a0QLGHQhNsBXHiQ4H3wFZ96LeyAtrGWWVCty1zHE4PNFjuYxoHuJ8Wevh91avf3qwxtI+dKjJwMnyAA6nJFV26lkvHLRs6WkTZDRBC9xNHIvLUCDEpXG3tFT0AyFO9JXD7qPitvxKDBjtjBFKAfEFaQ6iR1RlmK+6r92y7Ww8PtXmlZdWGESE7ySYOlABud8ZPQVAuuPQwFxeP6mRDqMyCIgoORBADqwPMdcD5wr889ve3MvE7jvJAEjTUIox8xScnUerHAyfdQKuPcenvJ2nuX1yNgE4AAA5KoHJR5Vf/5Pw/p8/ut/8VKzCtQ/k+j+nz/8P/iJUVsfFImPDtSKWePTIgX2iUfVpHvZdS/nGvlteJKgeM5U59xBBIZSDuGBBBB6imvAb6OWBWiYMoyp6YZThlI6EGkvFIEtbrvM6Y7nZl3I+UKNmVRuWdAQQBuY16k1UQ+PvohZ9TKqAlyuchdJGrbchSQxA5hTULhVpM0T90JCxhUDRIgUPl9QOo+tBJb1xBy2sjIAAaiK5n2ih7uM5DSTgqccjpiHib84rSq3gSON0eDv3iCxurF4gAuO5hijRSCugqcjOS55nOCvcHCtzHCdMqKmYJUVHwBlcMh7pyBndNLebDNc14lrEtu4ZZQj+FhgkYIPTcjI+IIPWpFvrkmYr8kmSXQO4Dyo6GEFdcUjrvIAQCMLjSNxvlhecElubZS6GO7g3ikcqdenICuUO6uuzDprJG4oMkv+1PcWoePSGKoFQD52MEtuTgYPP3Cq1/4i3Rhtom0sttOJ11ajqZWzGh38Ma7jC42Puq7W9u1xbss8kgRsq0bGUgaHICFQ6oWQjHLmvOq9fejaLYxXDAde8QN9Wj+80Fce6u+KXcaMzSyyPpReiB3LNpHJVBJYn3b1vXH+wkM1l/NcSqohgWSF2ySs2tgGJ8mw+dvnGqx6PbmDhkjIAkiuoJkbu0m1llQRx5PjU7HQcHmd98Xy74askhnvX0rIojW1jYkSKCzKH0+KZvEx0r4cc9WM0R+dl9HnEWeRY7Z5e69toisi58ldTh2+9GT5gV7sfRtxSUMUspwF5617on3KJMaj8K/TKCZlCxBbaMABfCrOBjYKn2OPHv1fAV1XgMZHrS8x6mRic/mjCj4AUGcehHsu1nJci5RVuisRAyrlYWLDBZSQCXTdeewrWqTXHZeIYa2C20q+y8aKoIznRIgwJEPkd98gqd6+8J46XcwXCdzcqCdGcrKo2MsLfPTcZGzLkAgbEg4ooooCiiigK5XR9W34rfsNda4Xx9U/4rfumgWx3axIkjnCJbhj128J5DmduVe+z9lJGkkkx8c0hlZTj1QKqBFnODpCgZ880r4vNGHt0l2jWMTSN00wFNC4+cTK8fhG501OisJLo67kFYtilt5gbhp8e034P2R11HkEfig/nGMwxFlt2Ze8nG2tVbJSA8zkqB3nLBOCTycy2oSDREuFVQqqrd3gDAADD2cCvd5dpDE0jnSiKST5ADoOvwrBuA+k++vuJxW8jj5NNcDMRRCRGGLhC2Mn2QDv59KB16bb0pZLDIpJeRSgkYOyFckyROB41KkoQSCMr0NYfWienC4YcSMAJEUaIUjz4UZ1y5VeS525eVZ3UBWqfyeV/p1x/wAP/ipWV1rH8nYf025/IL/aCg0/sdcxzIjw5hlTCzRtnEkYdlSTHXIUlXHkVPLAfpYFrlpZApCKFh6lc7yt7ix0r8E95qudjLYT8Ot5Fdllj70LJjdSJXDoQdnTbGDscAjBAIfLxaVNpYHZvtotLK3v8RDJ8D9Z51Q2qkylJ5bzBLKZYkyCV3EUIbSR7zzHlTmZZp/svq4/uSnLOPwjjkPvV+knlS+KAK9xgADvYNgAMYigGB9AFB7l4cjIE0gKPZwMaCORTHskeYqZYdpURAl04jkXYs/hR8bCRXxp354yCN8iund19VKBDwbszZX/AH13LDHIJZXWIjbEUbFNQZcHLuJHzncMo6ClcnZaxhsA8xkjky65M8kfrA7IM74CjAz0wN6a9mrpl4XZpGdBlLgvtlQDI7kdAx0ke7Oelc0WwV8x3fdO+2pbk4YgnbxsUY5ztvvzFFSeGosVsqwwrPFgajE8cms4wzNqwJCfjXvhUNrI7fJGa3mQYaLSYyoJyNUDjGnPVRg74NcJuCNEe9J1DmZ4VEMyj7Z0Qd3cKOvhzj5rV2nXW0S3DAOcfJL6MDBZhkKw3Csw+bko45YOAAaJxcxOqXShNRCpMuTE7nYIc7xMegbYk4DE07FKbKdbhJILhF1qNM0R3VlYHDqDzjcA4PuI5qa5cFnaGT5JKzMVUtBI25lhBxpJ6yR5VSeoKtzJwQ7pbx3g4uIsBikiHXDKOcUo9lh5joV5FSQdjTKigUdm+N/KIyHGieJu7nj+0kA3xnmjAhlPUEe+m9IrrgDi/ju4GVMr3dyhziWMZMbDHKRGOxPRiPKntAUUUUBUC9uHCP6okaW+co6H31PpRf8ABlEUmHnJ0ucd9Lzwdva5UEK9s2a7hYIZEjiBK5UeMN6snURy8Rx5qp6U1+Xy/wCzv/zRfxVCuLBJZsvJImIY8aJXizln1EhSM4wvPzpUsSzHTZtdSDJBuGnnEK8wSp1Az4PRNvvhQSu0sFxcx90sDaCHLgvGNZCERIcNsushifvPfWTdjfRPxG0v7WedI1jjlTURIrHkRyHvNbQnZ5Fi0tLOSFOZDLJqzjdueAeuOVYn2Q4rxD+eLeKW6uJ4O+xlmYqw0MV1A8m2Gx60DX0m+jO/v+JSzWyI0emJctIqHKxrnY/EVUj6EeL/AHBP0sf+dOvS72iv7fiswgnuIotMPsMypqMa53G2eVUlu33E+t7cj/3GFRTr/wAFOMf7On6WP/Or96HOw95w+8mN3GE7yA6MOr50yJq9nl7QrKYO2PFJCQl3eOQCSFeRthuTt02Nat6FxfmeV755mBh9WszFmA7wam0tuoJGPip8qqL92WtpLeziiaIkqGJKlMeJ2bbf76mT3LfcZP8Ap/xVC4Z2fhMMZDStlVOrvpTnIznZsVKHZ6Hzl/TTfxUHxrhvuMv1R/x0rilJNydDZE0I0baj6u29+OvnTX/+ei/CfpZf4qXW1ggFymDpNxGD4mz7FtnxZzz99BN7x/uMv/T/AIq+rK33GX6k/joHAIfJ/wBJL/FQOz8Pk/6SX+KgpcE0kXC7Yop75LqeJEOAdcktxCmfxSwY+5SelXS04RGkCwaQ0YXTpYAhhjxFgdiWySfiarPC+FauJCLHqrIzzbNqBmu3Yw898rEZOfVx5iryEoKdZcHbhtwDHI/yGQqvctlxbSMcLoJ3SJiQOeFJGRg5VzccPSNGjdc20mcjl3JO+R9qmRqz81t9h7LeaBXVlYAqwIIPUEYI+qk3Z3iZLS2k32a3IG5yZYG+wzb88jKn75G91Ao4nJNF69QZLiz2lVfaurJ8nOMbuNJcD7eJwNmpxxaAXVtHPaspkXTNbP0Y49kn7SRCUPubzAr3xkLAYpxhUjISTy7qQhd/IK+hvcA1LuySG2uLmxOyI3f2/wCQmZiyD8SUOPgy0D7hPE0uIEmjzpcZwdiDyZWHRlIII8wamUgtx8mvWT/VXRZ0HRLhVzKo/KKO8x5pIetP6AooooCiiigKi8UfEEh8kc/1TUqonFoS8EqqCS0bgAcySpAxQR5OFQSsO+ijkKomNaq2Mls4yORwNvdTJVAGBsBXKNDrJ6aUGfeC2f2j667UCbtneNFw67kXUGWCYgp7QOg4YfDn9FYr2UmYcVsApwrTThwCMEiNZFzjy1jfH0nfGsek2YDhsqHV60oh059kuvebgHA0BhnB58jyrMvRrwZ57qO8EZ0i7ch1BC6SsqddyAAB0x15iij0m9uJbTi08axxOmIThtQJzGuQ2Dgg7DlyAqszelJ2JLWtu5YEMWyxIIxuSM5zlvic9KPTS3/nVx8If7JapAGeVRFvb0n3SrpgjtoB+Dj65Bzucc1Xp095zd/QPxaae7umnkaQiFAMnkNfIDkOQ+qsrt+y145AS1uWJ5YhlOf6ta16Cuzd3by3TTwTQho1VTIjJlgxyBqxnn8KCyehDjffWDxFstBNIoB07RsdSYxvjdhk+R8q0WsY9DPYfiVpdtNPH3MLxsrq5Uu7ZBXCjJXBycnFbPVBSa1HiuR/vMf7luac0os7Vg1xkHxXCMOmVCQDIzzHhP1GgbYrleXIijeRgSqKzEKCxIUEnAG5O3Ku1FBX+w9m62vezDE1yzTy55gyfY0/MjEafm1YKKKApD2o4Q7AXNttdwKxj8pVxlreTzR8D3hgrDlgvqKBPY3iX1qQ6FRLH4lO4KyLzVuTDn79twDVeubx4lsrqXZreZrW5J+ckjdwJCfte9WCT4MasPZvhsluJo2x3ffSNAQc+rkOvSR00uzj4YqZdcIhkWRJEDrKQXU7hiAoBx0I0Ly+1FBD7V8Naa1cR7TJiWE+U0Z1x/QSNJ9zEdamcH4ktxbxTJ7MiK492oA4+I5fRUyucECooVFCqOSgAAfACg6UUUUBRRRQFFFFAUUUUELinB4bhQsya1BzjJH14O491dbDh8UEaxQoscajCooAAFSKKCJc8JgkOZIo3PmyKx+sivsPC4U9iKNccsIox9QqVRQGKKKKAooooCiiigKKKKAooooCiiigKKKKAooooCiiigKKKKD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3802" name="AutoShape 22" descr="data:image/jpg;base64,/9j/4AAQSkZJRgABAQAAAQABAAD/2wCEAAkGBhISEBUUERQUFBQWGBUaFhUYGBUUGxYWGRYYGBUVGBkYHiYeFxojGhUVHzshJSkpLDgtFx4xNTIqNSYrLSkBCQoKDAwNDQwMFCkYFBgpKSkpKSkpKSkpKSkpKSkpKSkpKSkpKSkpKSkpKSkpKSkpKSkpKSkpKSkpKSkpKSkpKf/AABEIAJ8A0gMBIgACEQEDEQH/xAAcAAACAwEBAQEAAAAAAAAAAAAABQQGBwMCAQj/xABQEAACAQMCAwQFBA0ICAcBAAABAgMABBESIQUxQQYTIlEHIzJhcRRCgZEzUlNiY3JzgpOhsbLSCBUkorPBw9E0Q1RkdJKj4RclRIPT4/AW/8QAFQEBAQAAAAAAAAAAAAAAAAAAAAH/xAAUEQEAAAAAAAAAAAAAAAAAAAAA/9oADAMBAAIRAxEAPwDcaKKKAooooCiiigKKKKAooooCiiigKKKKAor4TUSPjEDSGISoZAcaNQznGcY67A/UfKgmUUUUBRRmigKKKKAooooCiiigKKKKAooooF/C71pI0ZsZZpBt5KzgfqUUwpPwIYhiH30v7z04oCoXGZ2S2mdDhljkZT5EISD9YqbSvtScWNz+Qn/smoJduzahkn2F+knOT8dqk1xjPjP4q/tau1AVCvrllkhUcnchtugjZvo3AqbS/iI9db/jv/ZPQSLOUsGz0dwPgGIH6qkVGsR4T+O/7xruWoPVLLq/dbjQMae4kfl85WUL9GCanM9KL5SZn/4dx9Jb/tQZoe193dRoXl0qUDNp8AbbO3TAz7WcDzyKh2lvI+e59Wq4ZpS2nuwN9bOR6vkDqO/kvWvpsTAe5ugxdAipBCcyXDKi4lZyMRw7jxcxuFAINEpaQL3vdhEIKwx57mNsbsCxJlkJz4mJPlVFp4J2gvbqUxwXO6jUsksUaRzqMBzHGF7wAFl3JHPOMEVZ0v8AiKjxW8UnwfuyT5c3A+PL4Vm1pxswTRypk90wLdAUO0i+8lWYj34raIpQyhlIIIBBHIg7gioK/P2iV42SeGaFiMYIDEE8mTB8RBwdsnONqZ9n+Jd/bRyZBJBBIBXLKSrbEArup2PKpssKspVgGU7EEAgjyIOxpVwOIRSTwD2VYSRj7VJQSVHuEqy/AECgcUUUUBRRRQFFFFAUUUUBXFrjfGlvjjau1Q7nh5ZiwllTONlK4HwBU0C/hF0BBbnfDF+QJ56jypkeIoOj/o5P4aTcNtS9tahJXjIBOpQhJ8LAghlI652HSp/81z/7XKfjHB/cgoJQ4lH999KSD9q0s7T8QjNjcjUATBMBnI3MbADf41JHD7nP+knHvij/AGjFUX0pdrp7FIoA6TPdEqUMegrHsrHIfmSwAyMc/KgvPFOOwWzapnK5UYAV3OAW3wik9aSN6WOGg4Mko95guAP1pSD0o+ke44XdRLBHE4liydYc7rIwGNLD7b9lVu39O/EDE83yKJoo2VXcNKAjNnSG54zg/wD4ig2Hh3aS1nQPDPE6nqGAx7iDup9xFFxOjTQaWVvE/Ig/6tvKs8vPSfxCCXTdWMUcQlijefXI6L3u6SDw+JcA/Vg4NXUJMLmAyrAB63Bj15zo945f9qBlYS+DcjOp/wB811aSk9vBLp+x2zAs5BbUGwXJGcIcmvrGUf8Ap7Qj8o4/V3FAyaSk19NiWY+Vty/Of/L9VddTcjaW30P/APUKXux7yc90sWYEACsGBw03kBjmPqoOfbSwMlt3ibtEC3InXHjLqQNyNg2nrpxWYrcSSAsvsLzdiI0GRkZc+FDy2GWIxgDY1rKYCgG06AECceWPMVX5b7hqSGNuHsDDlVxowmR8w6/DkHmMc6KpssC40j1mCp1MjrGepVYciR8nbVIV2+ac1deyHCPllvqExhkido27nXEPDgqMJJ7JRk2+O9U8wF2Yg93FqfSurIVMnCGU7uQDyXJyevS2ejS+hiupYUYesjRsnYGRCVYLk7+F08vZ5dSFhHCuIxnEVxqUbjvdEgI8s6VfPxJ+Pl7tbu5S7iNzGo7xWi1JkAtvIMgsdgEfqTvTjjHaG2tED3M0cKk4BdguT5DqfopTxLiYugnyNHmMckUiyjwRHSw1ASNs+ULDK6h4qIs1FZ/P6XYYrp7eSFyUOktGyvuPa2Ok4ByM8tj5Vb+C9oYLtNUDhsY1KcqynyZTuP2eVAxooooCiiigKKKKAoooNAn4GPUW2fuZP04H+ZpxSngn2G2H4EH+rGP76bUBX5s9IfFflPaIDOVimt4VHlpddX9dmr9IySBQSTgAEk+QG5NfkSyvO+4mkv3S7R/+ecMP20Gz+knszJecWtSELxQRo8ir7TapzojXplimMnAA1E8qa8DS2ku5oJ2s9c2qSSzhSRwzNp9ZJK+BIcLjZVXmedWuPiMfy94CQJDBE4HUoJJlJHngkf8ANXWPgNskglWKNWUYDAAYH92P1dKDM+30wkjvbdLeZwqyqqoyxxQ93EkofugR3hJZmzg8h5VZOwfG/ldlw+UnLBZEf8eNChJ+OAfprjD6RuF/zm8Yniy6hGcqQvfK2gKJCMHKtjy9WN96SeiTiMeqa3XCmO6uZEUYx3Mg0ppx5GNhj4UGiWjerHxb940O1eLdvAPp/eNeJGoPjvSu8beb8ku/6WpztSu7O835Nf8AFoGRkqg9s7dhd57yKOORFJMjBQGHgO3N8gJsAxyOW5NXk1X+1KgNBJhchmUMwHhyhYHJ3HsdPdQVO2t8gNokkIBGZW7iFei+FMyyeegd3z350m7a8WuoY4xE0e+e9kjiXOrACoXfU+MDzA6c6tofPUnHXlpB6DPzj5AEDyrrDwiaaQLbmDXEFcxOGCTHxBIVcHKkaWbVg4YA8s0VivBr5EuoJJ1MsaSozpz1rqBZRnbfHLrX7EixpGBgYGBjGPdjp8K/PnpR7HwLZ21/Z25hWT/SFDewzABRpGw8YYZUAZxWleh3tct5w5I3fVcQDRIGOWIH2OTfcgrgZ8waIq/bXsr8mvJHGViuGMiuudRkO7wggHByC42zgtjJUZTNxd4SjW7GN4wO704OldmYzYHiDAexnGDnpqfcuKcLjuImimXUjc+YII5EEbgg9RWS9oPRzc25YwobmMknvFAMgHMK8e2o531LnPUCitJ7HdqUv7YSqNDg6ZYzzSQAEj3gghgfJh76eVlnohW4jmkSWF4leLVlhp1skmNeD4uUmnJAzp69NTogooooCiiigK+GvteXOxoFfBB6q2/ID9YjNNqU8IOEth/u/wCwQj++m1BSvS92iW04XMM+snBhjHmXBDn4BNR+qvzj2WXN/aj/AHi3/tUq7em7i8t1xB1QO0FmqoWAYosj4LljjAJJVfzapvY+EtxC1ABOLi3JwCcDvk3OOQ3G9QaP6c+LTW3Fraa3do5Etxpce+WTI8iCOYNKV9KL8QjjtOIyGKKSdDPPH4QYAhBjKjOnLhSTuNzttWmdqeBWvEOJy2V1kFrW3lhZSAylJrhXKEg9HGR1HwrFu1Poxv7GRgYXliydM0Ss6svQsFyUPuP1mqLJD2t4VaXMtt8mWezVXVZFPetK2nAO4QAbsM777jzrv6CbVvlRkx4BHMmfIkxsqnz5P9RrOLrgU8JXv43hDqGVpFZQVOcEbZOcH6q1b0HdoA8j2qxhVjBkV/nNnShD9PeMfbEb0Vqtv9jH0/tNeJDS3hwkhdUdi8M2tombdkkBLPCT1UjLL1GlhvtTGSiODml8vtSj8Gn6+9H91T3pLd8ShV5g0iKdCA5YDGznBPIHxZwd9x50Dg0i7Zr/AERiMFg8RUEqMtrAwC2wOGanfeAnYg53G43HmPMUr7VQa7K4GAfVucEZB0jVy6+zQUQXRyoaWA7qGVZ9ejVgaj3IYYAOonOcA71olh2UjZ07osVjfLzKwUtLpBV0zqBRMlQPv23O+aHdcSi5JJsOWlQvPlhVAVf1mo3o07R3NhdxxSO0tndS6MkPiOdvYIZgBk7ZAJBG/Sitj7WcKSewuImjDhopMJj5wBZCMddQB+NfnfsHaOIJLuykdb+1eI92cGOSCUqhXGMk6yQd+WOu9b9267YRcPspJmILnKRJnd5dwF+AOSfIA1gacV+ScIje3jYSXUsomncjd4gcLGo5KO91An5wJxtRG1dkfSzYXqoverDOVBaKTweLqFY+F/oOcdKutfijFMo+0l2BpF1cAYAwJpQMDkPa2AqD9V8HnEt1dSAghGSAYwcd2uuT4eOUjH3lOqxn+T52lTRNZMMSamnVse2pCKwJ+2Bx9BrZqoKKKKAooooCvj8jX2vE/snHkf2UC3hbbW4/Af8AxVz4tKZZktUYqCpkmK5BEQOlUBG6l2yMjfCPjBr3wlMC391uB/Z/5GvnCBquLpzz7xIx7kSJWUfDVI5/OoOHansql1w+a0QLGHQhNsBXHiQ4H3wFZ96LeyAtrGWWVCty1zHE4PNFjuYxoHuJ8Wevh91avf3qwxtI+dKjJwMnyAA6nJFV26lkvHLRs6WkTZDRBC9xNHIvLUCDEpXG3tFT0AyFO9JXD7qPitvxKDBjtjBFKAfEFaQ6iR1RlmK+6r92y7Ww8PtXmlZdWGESE7ySYOlABud8ZPQVAuuPQwFxeP6mRDqMyCIgoORBADqwPMdcD5wr889ve3MvE7jvJAEjTUIox8xScnUerHAyfdQKuPcenvJ2nuX1yNgE4AAA5KoHJR5Vf/5Pw/p8/ut/8VKzCtQ/k+j+nz/8P/iJUVsfFImPDtSKWePTIgX2iUfVpHvZdS/nGvlteJKgeM5U59xBBIZSDuGBBBB6imvAb6OWBWiYMoyp6YZThlI6EGkvFIEtbrvM6Y7nZl3I+UKNmVRuWdAQQBuY16k1UQ+PvohZ9TKqAlyuchdJGrbchSQxA5hTULhVpM0T90JCxhUDRIgUPl9QOo+tBJb1xBy2sjIAAaiK5n2ih7uM5DSTgqccjpiHib84rSq3gSON0eDv3iCxurF4gAuO5hijRSCugqcjOS55nOCvcHCtzHCdMqKmYJUVHwBlcMh7pyBndNLebDNc14lrEtu4ZZQj+FhgkYIPTcjI+IIPWpFvrkmYr8kmSXQO4Dyo6GEFdcUjrvIAQCMLjSNxvlhecElubZS6GO7g3ikcqdenICuUO6uuzDprJG4oMkv+1PcWoePSGKoFQD52MEtuTgYPP3Cq1/4i3Rhtom0sttOJ11ajqZWzGh38Ma7jC42Puq7W9u1xbss8kgRsq0bGUgaHICFQ6oWQjHLmvOq9fejaLYxXDAde8QN9Wj+80Fce6u+KXcaMzSyyPpReiB3LNpHJVBJYn3b1vXH+wkM1l/NcSqohgWSF2ySs2tgGJ8mw+dvnGqx6PbmDhkjIAkiuoJkbu0m1llQRx5PjU7HQcHmd98Xy74askhnvX0rIojW1jYkSKCzKH0+KZvEx0r4cc9WM0R+dl9HnEWeRY7Z5e69toisi58ldTh2+9GT5gV7sfRtxSUMUspwF5617on3KJMaj8K/TKCZlCxBbaMABfCrOBjYKn2OPHv1fAV1XgMZHrS8x6mRic/mjCj4AUGcehHsu1nJci5RVuisRAyrlYWLDBZSQCXTdeewrWqTXHZeIYa2C20q+y8aKoIznRIgwJEPkd98gqd6+8J46XcwXCdzcqCdGcrKo2MsLfPTcZGzLkAgbEg4ooooCiiigK5XR9W34rfsNda4Xx9U/4rfumgWx3axIkjnCJbhj128J5DmduVe+z9lJGkkkx8c0hlZTj1QKqBFnODpCgZ880r4vNGHt0l2jWMTSN00wFNC4+cTK8fhG501OisJLo67kFYtilt5gbhp8e034P2R11HkEfig/nGMwxFlt2Ze8nG2tVbJSA8zkqB3nLBOCTycy2oSDREuFVQqqrd3gDAADD2cCvd5dpDE0jnSiKST5ADoOvwrBuA+k++vuJxW8jj5NNcDMRRCRGGLhC2Mn2QDv59KB16bb0pZLDIpJeRSgkYOyFckyROB41KkoQSCMr0NYfWienC4YcSMAJEUaIUjz4UZ1y5VeS525eVZ3UBWqfyeV/p1x/wAP/ipWV1rH8nYf025/IL/aCg0/sdcxzIjw5hlTCzRtnEkYdlSTHXIUlXHkVPLAfpYFrlpZApCKFh6lc7yt7ix0r8E95qudjLYT8Ot5Fdllj70LJjdSJXDoQdnTbGDscAjBAIfLxaVNpYHZvtotLK3v8RDJ8D9Z51Q2qkylJ5bzBLKZYkyCV3EUIbSR7zzHlTmZZp/svq4/uSnLOPwjjkPvV+knlS+KAK9xgADvYNgAMYigGB9AFB7l4cjIE0gKPZwMaCORTHskeYqZYdpURAl04jkXYs/hR8bCRXxp354yCN8iund19VKBDwbszZX/AH13LDHIJZXWIjbEUbFNQZcHLuJHzncMo6ClcnZaxhsA8xkjky65M8kfrA7IM74CjAz0wN6a9mrpl4XZpGdBlLgvtlQDI7kdAx0ke7Oelc0WwV8x3fdO+2pbk4YgnbxsUY5ztvvzFFSeGosVsqwwrPFgajE8cms4wzNqwJCfjXvhUNrI7fJGa3mQYaLSYyoJyNUDjGnPVRg74NcJuCNEe9J1DmZ4VEMyj7Z0Qd3cKOvhzj5rV2nXW0S3DAOcfJL6MDBZhkKw3Csw+bko45YOAAaJxcxOqXShNRCpMuTE7nYIc7xMegbYk4DE07FKbKdbhJILhF1qNM0R3VlYHDqDzjcA4PuI5qa5cFnaGT5JKzMVUtBI25lhBxpJ6yR5VSeoKtzJwQ7pbx3g4uIsBikiHXDKOcUo9lh5joV5FSQdjTKigUdm+N/KIyHGieJu7nj+0kA3xnmjAhlPUEe+m9IrrgDi/ju4GVMr3dyhziWMZMbDHKRGOxPRiPKntAUUUUBUC9uHCP6okaW+co6H31PpRf8ABlEUmHnJ0ucd9Lzwdva5UEK9s2a7hYIZEjiBK5UeMN6snURy8Rx5qp6U1+Xy/wCzv/zRfxVCuLBJZsvJImIY8aJXizln1EhSM4wvPzpUsSzHTZtdSDJBuGnnEK8wSp1Az4PRNvvhQSu0sFxcx90sDaCHLgvGNZCERIcNsushifvPfWTdjfRPxG0v7WedI1jjlTURIrHkRyHvNbQnZ5Fi0tLOSFOZDLJqzjdueAeuOVYn2Q4rxD+eLeKW6uJ4O+xlmYqw0MV1A8m2Gx60DX0m+jO/v+JSzWyI0emJctIqHKxrnY/EVUj6EeL/AHBP0sf+dOvS72iv7fiswgnuIotMPsMypqMa53G2eVUlu33E+t7cj/3GFRTr/wAFOMf7On6WP/Or96HOw95w+8mN3GE7yA6MOr50yJq9nl7QrKYO2PFJCQl3eOQCSFeRthuTt02Nat6FxfmeV755mBh9WszFmA7wam0tuoJGPip8qqL92WtpLeziiaIkqGJKlMeJ2bbf76mT3LfcZP8Ap/xVC4Z2fhMMZDStlVOrvpTnIznZsVKHZ6Hzl/TTfxUHxrhvuMv1R/x0rilJNydDZE0I0baj6u29+OvnTX/+ei/CfpZf4qXW1ggFymDpNxGD4mz7FtnxZzz99BN7x/uMv/T/AIq+rK33GX6k/joHAIfJ/wBJL/FQOz8Pk/6SX+KgpcE0kXC7Yop75LqeJEOAdcktxCmfxSwY+5SelXS04RGkCwaQ0YXTpYAhhjxFgdiWySfiarPC+FauJCLHqrIzzbNqBmu3Yw898rEZOfVx5iryEoKdZcHbhtwDHI/yGQqvctlxbSMcLoJ3SJiQOeFJGRg5VzccPSNGjdc20mcjl3JO+R9qmRqz81t9h7LeaBXVlYAqwIIPUEYI+qk3Z3iZLS2k32a3IG5yZYG+wzb88jKn75G91Ao4nJNF69QZLiz2lVfaurJ8nOMbuNJcD7eJwNmpxxaAXVtHPaspkXTNbP0Y49kn7SRCUPubzAr3xkLAYpxhUjISTy7qQhd/IK+hvcA1LuySG2uLmxOyI3f2/wCQmZiyD8SUOPgy0D7hPE0uIEmjzpcZwdiDyZWHRlIII8wamUgtx8mvWT/VXRZ0HRLhVzKo/KKO8x5pIetP6AooooCiiigKi8UfEEh8kc/1TUqonFoS8EqqCS0bgAcySpAxQR5OFQSsO+ijkKomNaq2Mls4yORwNvdTJVAGBsBXKNDrJ6aUGfeC2f2j667UCbtneNFw67kXUGWCYgp7QOg4YfDn9FYr2UmYcVsApwrTThwCMEiNZFzjy1jfH0nfGsek2YDhsqHV60oh059kuvebgHA0BhnB58jyrMvRrwZ57qO8EZ0i7ch1BC6SsqddyAAB0x15iij0m9uJbTi08axxOmIThtQJzGuQ2Dgg7DlyAqszelJ2JLWtu5YEMWyxIIxuSM5zlvic9KPTS3/nVx8If7JapAGeVRFvb0n3SrpgjtoB+Dj65Bzucc1Xp095zd/QPxaae7umnkaQiFAMnkNfIDkOQ+qsrt+y145AS1uWJ5YhlOf6ta16Cuzd3by3TTwTQho1VTIjJlgxyBqxnn8KCyehDjffWDxFstBNIoB07RsdSYxvjdhk+R8q0WsY9DPYfiVpdtNPH3MLxsrq5Uu7ZBXCjJXBycnFbPVBSa1HiuR/vMf7luac0os7Vg1xkHxXCMOmVCQDIzzHhP1GgbYrleXIijeRgSqKzEKCxIUEnAG5O3Ku1FBX+w9m62vezDE1yzTy55gyfY0/MjEafm1YKKKApD2o4Q7AXNttdwKxj8pVxlreTzR8D3hgrDlgvqKBPY3iX1qQ6FRLH4lO4KyLzVuTDn79twDVeubx4lsrqXZreZrW5J+ckjdwJCfte9WCT4MasPZvhsluJo2x3ffSNAQc+rkOvSR00uzj4YqZdcIhkWRJEDrKQXU7hiAoBx0I0Ly+1FBD7V8Naa1cR7TJiWE+U0Z1x/QSNJ9zEdamcH4ktxbxTJ7MiK492oA4+I5fRUyucECooVFCqOSgAAfACg6UUUUBRRRQFFFFAUUUUELinB4bhQsya1BzjJH14O491dbDh8UEaxQoscajCooAAFSKKCJc8JgkOZIo3PmyKx+sivsPC4U9iKNccsIox9QqVRQGKKKKAooooCiiigKKKKAooooCiiigKKKKAooooCiiigKKKKD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" name="WordArt 21"/>
          <p:cNvSpPr>
            <a:spLocks noChangeArrowheads="1" noChangeShapeType="1" noTextEdit="1"/>
          </p:cNvSpPr>
          <p:nvPr/>
        </p:nvSpPr>
        <p:spPr bwMode="auto">
          <a:xfrm rot="21094697">
            <a:off x="306148" y="2198971"/>
            <a:ext cx="8866140" cy="18146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41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endParaRPr lang="pt-PT" sz="3600" kern="10" baseline="0" dirty="0">
              <a:ln w="11430">
                <a:noFill/>
              </a:ln>
              <a:solidFill>
                <a:srgbClr val="FFCC0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3" name="WordArt 21"/>
          <p:cNvSpPr>
            <a:spLocks noChangeArrowheads="1" noChangeShapeType="1" noTextEdit="1"/>
          </p:cNvSpPr>
          <p:nvPr/>
        </p:nvSpPr>
        <p:spPr bwMode="auto">
          <a:xfrm rot="21226421">
            <a:off x="359814" y="2500096"/>
            <a:ext cx="8493456" cy="1697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41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“Deus connosco” - Emanuel  -  Filho  de</a:t>
            </a:r>
          </a:p>
          <a:p>
            <a:pPr algn="l"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Maria  - Virgem -  como  anunciara  o Profeta…</a:t>
            </a:r>
          </a:p>
          <a:p>
            <a:pPr algn="l"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Com  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o  fiel  compromisso  de  S. José 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6" descr="http://t1.gstatic.com/images?q=tbn:ANd9GcRmy_378ajs4y_pLwwD8sANgyMcysGY0mm5NRe7VKuNG_4SHZB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8690" y="1034866"/>
            <a:ext cx="6248722" cy="45543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50" y="2204864"/>
            <a:ext cx="7406651" cy="3155602"/>
          </a:xfrm>
        </p:spPr>
        <p:txBody>
          <a:bodyPr/>
          <a:lstStyle/>
          <a:p>
            <a:pPr>
              <a:defRPr/>
            </a:pP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DESÇA O ORVALHO DO ALTO DO CÉU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AS NUVENS CHOVAM O JUSTO!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ABRA-SE A TERRA E GERMINE O SALVADOR!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Ó Rei das nações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Pedra angular da Igreja,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vinde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salvar o homem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que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formastes do pó da terra.</a:t>
            </a: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9" y="5915502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893929">
            <a:off x="374129" y="633091"/>
            <a:ext cx="2664795" cy="37024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sp>
        <p:nvSpPr>
          <p:cNvPr id="34822" name="Line 4"/>
          <p:cNvSpPr>
            <a:spLocks noChangeShapeType="1"/>
          </p:cNvSpPr>
          <p:nvPr/>
        </p:nvSpPr>
        <p:spPr bwMode="auto">
          <a:xfrm flipV="1">
            <a:off x="503238" y="800100"/>
            <a:ext cx="2544762" cy="54133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7130" y="2204864"/>
            <a:ext cx="4320282" cy="34803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26" name="Rectangle 2"/>
          <p:cNvSpPr>
            <a:spLocks noChangeArrowheads="1"/>
          </p:cNvSpPr>
          <p:nvPr/>
        </p:nvSpPr>
        <p:spPr bwMode="auto">
          <a:xfrm>
            <a:off x="1071563" y="1582738"/>
            <a:ext cx="7775575" cy="465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>
              <a:defRPr/>
            </a:pPr>
            <a:r>
              <a:rPr kumimoji="0" lang="pt-PT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Ao acender estas </a:t>
            </a:r>
            <a:r>
              <a:rPr kumimoji="0" lang="pt-PT" u="sng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quatro velas</a:t>
            </a:r>
            <a:r>
              <a:rPr kumimoji="0" lang="pt-PT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, </a:t>
            </a:r>
          </a:p>
          <a:p>
            <a:pPr algn="l">
              <a:lnSpc>
                <a:spcPct val="120000"/>
              </a:lnSpc>
              <a:defRPr/>
            </a:pPr>
            <a:r>
              <a:rPr kumimoji="0" lang="pt-PT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  recordamos Maria, a tua Mãe.</a:t>
            </a:r>
          </a:p>
          <a:p>
            <a:pPr algn="l">
              <a:lnSpc>
                <a:spcPct val="120000"/>
              </a:lnSpc>
              <a:defRPr/>
            </a:pPr>
            <a:r>
              <a:rPr kumimoji="0" lang="pt-PT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Ela soube esperar-Te com ternura,</a:t>
            </a:r>
          </a:p>
          <a:p>
            <a:pPr algn="l">
              <a:lnSpc>
                <a:spcPct val="120000"/>
              </a:lnSpc>
              <a:defRPr/>
            </a:pPr>
            <a:r>
              <a:rPr kumimoji="0" lang="pt-PT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com amor e alegria. </a:t>
            </a:r>
          </a:p>
          <a:p>
            <a:pPr algn="l">
              <a:lnSpc>
                <a:spcPct val="120000"/>
              </a:lnSpc>
              <a:defRPr/>
            </a:pPr>
            <a:r>
              <a:rPr kumimoji="0" lang="pt-PT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  Maria torna-se, para nós, </a:t>
            </a:r>
          </a:p>
          <a:p>
            <a:pPr algn="l">
              <a:lnSpc>
                <a:spcPct val="120000"/>
              </a:lnSpc>
              <a:defRPr/>
            </a:pPr>
            <a:r>
              <a:rPr kumimoji="0" lang="pt-PT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  modelo</a:t>
            </a:r>
            <a:r>
              <a:rPr kumimoji="0" lang="pt-PT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de fé verdadeira,</a:t>
            </a:r>
          </a:p>
          <a:p>
            <a:pPr algn="l">
              <a:lnSpc>
                <a:spcPct val="120000"/>
              </a:lnSpc>
              <a:defRPr/>
            </a:pPr>
            <a:r>
              <a:rPr kumimoji="0" lang="pt-PT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  de esperança criativa,</a:t>
            </a:r>
          </a:p>
          <a:p>
            <a:pPr algn="l">
              <a:lnSpc>
                <a:spcPct val="120000"/>
              </a:lnSpc>
              <a:defRPr/>
            </a:pPr>
            <a:r>
              <a:rPr kumimoji="0" lang="pt-PT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  de amor generoso.</a:t>
            </a:r>
          </a:p>
          <a:p>
            <a:pPr algn="l">
              <a:lnSpc>
                <a:spcPct val="120000"/>
              </a:lnSpc>
              <a:defRPr/>
            </a:pPr>
            <a:r>
              <a:rPr kumimoji="0" lang="pt-PT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Vem depressa, Senhor!</a:t>
            </a:r>
            <a:r>
              <a:rPr kumimoji="0" lang="pt-PT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</a:rPr>
              <a:t> </a:t>
            </a:r>
          </a:p>
        </p:txBody>
      </p:sp>
      <p:sp>
        <p:nvSpPr>
          <p:cNvPr id="35844" name="Line 4"/>
          <p:cNvSpPr>
            <a:spLocks noChangeShapeType="1"/>
          </p:cNvSpPr>
          <p:nvPr/>
        </p:nvSpPr>
        <p:spPr bwMode="auto">
          <a:xfrm flipV="1">
            <a:off x="1908175" y="981075"/>
            <a:ext cx="4032250" cy="1588"/>
          </a:xfrm>
          <a:prstGeom prst="line">
            <a:avLst/>
          </a:prstGeom>
          <a:noFill/>
          <a:ln w="317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Rectângulo 7"/>
          <p:cNvSpPr/>
          <p:nvPr/>
        </p:nvSpPr>
        <p:spPr>
          <a:xfrm>
            <a:off x="3500438" y="1000125"/>
            <a:ext cx="5143500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kumimoji="0" lang="pt-PT" sz="20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[</a:t>
            </a:r>
            <a:r>
              <a:rPr kumimoji="0" lang="pt-PT" sz="2000" b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  <a:r>
              <a:rPr kumimoji="0" lang="pt-PT" sz="20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AO  ACENDER  A </a:t>
            </a:r>
            <a:r>
              <a:rPr kumimoji="0" lang="pt-PT" sz="2000" i="1" baseline="0" dirty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4ª VELA</a:t>
            </a:r>
            <a:r>
              <a:rPr kumimoji="0" lang="pt-PT" sz="2000" b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  <a:r>
              <a:rPr kumimoji="0" lang="pt-PT" sz="20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]</a:t>
            </a:r>
            <a:endParaRPr lang="pt-PT" sz="2000" dirty="0">
              <a:solidFill>
                <a:srgbClr val="F8F8F8"/>
              </a:solidFill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9" y="5915502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WordArt 3"/>
          <p:cNvSpPr>
            <a:spLocks noChangeArrowheads="1" noChangeShapeType="1" noTextEdit="1"/>
          </p:cNvSpPr>
          <p:nvPr/>
        </p:nvSpPr>
        <p:spPr bwMode="auto">
          <a:xfrm>
            <a:off x="1835696" y="409576"/>
            <a:ext cx="4176463" cy="5714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(Oração Inicial)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686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686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686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5"/>
          <p:cNvSpPr>
            <a:spLocks noChangeArrowheads="1" noChangeShapeType="1"/>
          </p:cNvSpPr>
          <p:nvPr/>
        </p:nvSpPr>
        <p:spPr bwMode="auto">
          <a:xfrm>
            <a:off x="500034" y="642918"/>
            <a:ext cx="8215370" cy="5545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Liturgia da</a:t>
            </a:r>
          </a:p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120808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8915" name="Line 6"/>
          <p:cNvSpPr>
            <a:spLocks noChangeShapeType="1"/>
          </p:cNvSpPr>
          <p:nvPr/>
        </p:nvSpPr>
        <p:spPr bwMode="auto">
          <a:xfrm>
            <a:off x="428625" y="857250"/>
            <a:ext cx="8280400" cy="0"/>
          </a:xfrm>
          <a:prstGeom prst="line">
            <a:avLst/>
          </a:prstGeom>
          <a:noFill/>
          <a:ln w="28575">
            <a:solidFill>
              <a:srgbClr val="00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38916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9" name="Rectângulo 8"/>
          <p:cNvSpPr/>
          <p:nvPr/>
        </p:nvSpPr>
        <p:spPr>
          <a:xfrm>
            <a:off x="893763" y="1519238"/>
            <a:ext cx="7278687" cy="39258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“Naqueles dias, o Senhor mandou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rei Acaz a seguinte mensagem: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«Pede um sinal ao Senhor teu Deus,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quer nas profundezas do abismo,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quer lá em cima nas alturas».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Acaz respondeu: «Não pedirei, não porei o Senhor à prova». Então Isaías disse: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«Escutai, casa de David: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vos basta que andeis a molestar os homens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quererdes também molestar o meu Deus?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isso, o próprio Senhor vos dará um sinal: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virgem conceberá e dará à luz um filho,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 seu nome será Emanuel»”.             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(Is 7)</a:t>
            </a:r>
          </a:p>
        </p:txBody>
      </p:sp>
      <p:sp>
        <p:nvSpPr>
          <p:cNvPr id="38918" name="WordArt 3"/>
          <p:cNvSpPr>
            <a:spLocks noChangeArrowheads="1" noChangeShapeType="1" noTextEdit="1"/>
          </p:cNvSpPr>
          <p:nvPr/>
        </p:nvSpPr>
        <p:spPr bwMode="auto">
          <a:xfrm>
            <a:off x="2500313" y="5540375"/>
            <a:ext cx="5456237" cy="768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VENHA O SENHOR,</a:t>
            </a:r>
          </a:p>
          <a:p>
            <a:pPr algn="l"/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É ELE O REI GLORIOSO!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619672" y="1094538"/>
            <a:ext cx="3096344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20277183">
            <a:off x="757066" y="5763651"/>
            <a:ext cx="1592879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R.: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9939" name="Line 11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9940" name="Seta para baixo 8"/>
          <p:cNvSpPr>
            <a:spLocks noChangeArrowheads="1"/>
          </p:cNvSpPr>
          <p:nvPr/>
        </p:nvSpPr>
        <p:spPr bwMode="auto">
          <a:xfrm rot="-1879668">
            <a:off x="7796213" y="6094413"/>
            <a:ext cx="246062" cy="282575"/>
          </a:xfrm>
          <a:prstGeom prst="downArrow">
            <a:avLst>
              <a:gd name="adj1" fmla="val 50000"/>
              <a:gd name="adj2" fmla="val 49944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39941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9" name="Rectângulo 8"/>
          <p:cNvSpPr/>
          <p:nvPr/>
        </p:nvSpPr>
        <p:spPr>
          <a:xfrm>
            <a:off x="901700" y="1412875"/>
            <a:ext cx="7702550" cy="45164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“Paulo, servo de Jesus Cristo, apóstolo por chamamento divino, escolhido para o Evangelho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Deus tinha de antemão prometido pelos profetas nas Sagradas Escrituras, acerca de seu Filho, nascido, segundo a carne, da descendência de David, mas, segundo o Espírito que santifica, constituído Filho de Deus em todo o seu poder pela sua ressurreição de entre os mortos: Ele é Jesus Cristo, Nosso Senhor.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Ele recebemos a graça e a missão de apóstolo,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fim de levarmos todos os gentios a obedecerem à fé, para honra do seu nome, dos quais fazeis parte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também vós, chamados por Jesus Cristo.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todos os que habitam em Roma, amados por Deus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chamados a serem santos, a graça e a paz de Deus, nosso Pai, e do Senhor Jesus Cristo”.     (Rm 1)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763688" y="1022530"/>
            <a:ext cx="3096344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4656459" y="5961640"/>
            <a:ext cx="3096344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4257</TotalTime>
  <Words>1442</Words>
  <Application>Microsoft Office PowerPoint</Application>
  <PresentationFormat>Apresentação no Ecrã (4:3)</PresentationFormat>
  <Paragraphs>284</Paragraphs>
  <Slides>29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4</vt:i4>
      </vt:variant>
      <vt:variant>
        <vt:lpstr>Títulos dos diapositivos</vt:lpstr>
      </vt:variant>
      <vt:variant>
        <vt:i4>29</vt:i4>
      </vt:variant>
    </vt:vector>
  </HeadingPairs>
  <TitlesOfParts>
    <vt:vector size="33" baseType="lpstr">
      <vt:lpstr>1_Modelo de apresentação predefinido</vt:lpstr>
      <vt:lpstr>3_Modelo de apresentação predefinido</vt:lpstr>
      <vt:lpstr>4_Modelo de apresentação predefinido</vt:lpstr>
      <vt:lpstr>5_Modelo de apresentação predefinido</vt:lpstr>
      <vt:lpstr>Apresentação do PowerPoint</vt:lpstr>
      <vt:lpstr>Apresentação do PowerPoint</vt:lpstr>
      <vt:lpstr>Apresentação do PowerPoint</vt:lpstr>
      <vt:lpstr>DESÇA O ORVALHO DO ALTO DO CÉU E AS NUVENS CHOVAM O JUSTO! ABRA-SE A TERRA E GERMINE O SALVADOR!   1. Ó Rei das nações   e Pedra angular da Igreja,  vinde salvar o homem   que formastes do pó da terra.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P- Mistério da fé!       A- Anunciamos, Senhor, a Vossa morte,           proclamamos a Vossa Ressurreição.          Vinde, Senhor Jesus!       (2ª) P- Mistério admirável da nossa fé!       A- Quando comemos deste pão            e bebemos deste cálice,             anunciamos, Senhor, a Vossa morte,            esperando a Vossa vinda gloriosa.        (3ª) P- Mistério da fé para a salvação do mundo!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 VIRGEM CONCEBERÁ, DIZ O SAGRADO PAPEL,    À LUZ UM FILHO DARÁ,    VAI CHAMAR-SE EMANUEL.  À LUZ UM FILHO DARÁ,  VAI CHAMAR-SE EMANUEL.   1. Emanuel, Deus connosco é p'ra nós na Comunhão. À nossa alma vai descer, vem ao nosso coração.      </vt:lpstr>
      <vt:lpstr>A VIRGEM CONCEBERÁ,      DIZ O SAGRADO PAPEL,  À LUZ UM FILHO DARÁ,  VAI CHAMAR-SE EMANUEL.        À LUZ UM FILHO DARÁ,        VAI CHAMAR-SE EMANUEL.       2. Limpos de nossos pecados   no sagrado tribunal,   recebamos a Jesus,   apressemos o Natal.              3. Emanuel, Deus connosco,    que nasceu da Virgem Mãe,    vem viver em nossas almas    que presépios são também.  </vt:lpstr>
      <vt:lpstr>Apresentação do PowerPoint</vt:lpstr>
      <vt:lpstr>Apresentação do PowerPoint</vt:lpstr>
      <vt:lpstr>MARIA, FONTE DA ESPERANÇA NESTE TEMPO DO ADVENTO, VOSSA MÃO NOS LEVE A CRISTO, AO SEU SANTO NASCIMENTO.     1. Exultai, Virgem Maria,   Esposa de Deus, Maria!   Derramai no mundo a graça   como o Sol a luz do dia.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Win7</cp:lastModifiedBy>
  <cp:revision>360</cp:revision>
  <dcterms:created xsi:type="dcterms:W3CDTF">2006-05-02T09:35:59Z</dcterms:created>
  <dcterms:modified xsi:type="dcterms:W3CDTF">2013-12-20T09:45:37Z</dcterms:modified>
</cp:coreProperties>
</file>