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93" r:id="rId3"/>
    <p:sldMasterId id="2147487906" r:id="rId4"/>
    <p:sldMasterId id="2147487919" r:id="rId5"/>
    <p:sldMasterId id="2147487932" r:id="rId6"/>
    <p:sldMasterId id="2147487945" r:id="rId7"/>
    <p:sldMasterId id="2147488139" r:id="rId8"/>
    <p:sldMasterId id="2147489587" r:id="rId9"/>
    <p:sldMasterId id="2147490594" r:id="rId10"/>
    <p:sldMasterId id="2147494826" r:id="rId11"/>
    <p:sldMasterId id="2147495129" r:id="rId12"/>
    <p:sldMasterId id="2147496537" r:id="rId13"/>
    <p:sldMasterId id="2147497108" r:id="rId14"/>
  </p:sldMasterIdLst>
  <p:notesMasterIdLst>
    <p:notesMasterId r:id="rId42"/>
  </p:notesMasterIdLst>
  <p:sldIdLst>
    <p:sldId id="393" r:id="rId15"/>
    <p:sldId id="384" r:id="rId16"/>
    <p:sldId id="380" r:id="rId17"/>
    <p:sldId id="353" r:id="rId18"/>
    <p:sldId id="405" r:id="rId19"/>
    <p:sldId id="391" r:id="rId20"/>
    <p:sldId id="403" r:id="rId21"/>
    <p:sldId id="401" r:id="rId22"/>
    <p:sldId id="386" r:id="rId23"/>
    <p:sldId id="387" r:id="rId24"/>
    <p:sldId id="388" r:id="rId25"/>
    <p:sldId id="389" r:id="rId26"/>
    <p:sldId id="307" r:id="rId27"/>
    <p:sldId id="392" r:id="rId28"/>
    <p:sldId id="262" r:id="rId29"/>
    <p:sldId id="342" r:id="rId30"/>
    <p:sldId id="406" r:id="rId31"/>
    <p:sldId id="407" r:id="rId32"/>
    <p:sldId id="396" r:id="rId33"/>
    <p:sldId id="398" r:id="rId34"/>
    <p:sldId id="399" r:id="rId35"/>
    <p:sldId id="408" r:id="rId36"/>
    <p:sldId id="400" r:id="rId37"/>
    <p:sldId id="345" r:id="rId38"/>
    <p:sldId id="381" r:id="rId39"/>
    <p:sldId id="296" r:id="rId40"/>
    <p:sldId id="409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FF"/>
    <a:srgbClr val="99CCFF"/>
    <a:srgbClr val="00FFCC"/>
    <a:srgbClr val="FFFFFF"/>
    <a:srgbClr val="66FF33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C8E31F2-6C8A-4AA7-929B-B7FB792152A7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9D5F89-B085-4D4A-A3B2-C26B50A5D3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3713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4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C6E7CDBB-ED1B-42E5-8C2D-45FC289E4C81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762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58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0DE9D9B-6076-4E45-849E-D98E2816A70B}" type="slidenum">
              <a:rPr lang="pt-PT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77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90A7702-E32D-427A-B90C-86FB605D29FE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89432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79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BB87DF9-4808-4F18-AD7C-B6D479A90338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37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797F984-1C08-44AE-ADD5-4F8FF08BC2CB}" type="slidenum">
              <a:rPr lang="pt-PT" sz="1200" smtClean="0"/>
              <a:pPr algn="r" eaLnBrk="1" hangingPunct="1">
                <a:defRPr/>
              </a:pPr>
              <a:t>26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615574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ACFCB-E3C2-4330-90C1-F0FE30E64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3727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40067-22B7-4ECB-9E35-3BAEAD825C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649244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3D8F1C-C10E-43DC-9F17-6CD2108B7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954362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6552B1-9796-4D07-9B60-424DC58D97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53468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448234-BD77-4A51-966C-AE617C54A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57066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2F093-80D6-48A5-9A25-3EBFE777F5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51898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4FC7EF-447B-4303-85AE-A1B7D738F7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48648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C4A285-DA6D-4036-9F86-30894B6F26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763282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9AFCA5-F976-4050-97A8-B95F3A496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47168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4159BA-A607-4070-A280-A693056BC5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329730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33578-7D15-48EE-B9B2-2E02FFE00A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11741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B84BA0-A40D-45F9-9C04-1BCE70CAA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07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7F3D3-18DD-40D7-8E43-BAB532E27C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571530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8005C0-A4E9-43C4-ACC8-21C7CD6160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72349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85E30C-6196-475A-B223-2AD6361CC0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73786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862E46-3FCF-4151-8C18-BDAD7CE3CB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106400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9EB965-BC07-43CB-B0F3-EBFF10FDBC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961381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F12416-A5EC-41C7-B358-B229B2DEA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20784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564452-6832-4829-96D3-AF4123EE4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038377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447CA-C897-4A1B-A18C-830FBEE02D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33483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E09E69-B946-4F13-A60B-E1B86CDFD6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32059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EB78A8-8227-4820-BB8B-E33D64CE69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166168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515EDA-F453-452A-901B-E7CCBF52E9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738785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C5073-6606-4B24-AEBD-D38FE2AB8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37132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BB0D079-B181-4AE8-BD3E-C43FDA71AC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59684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EBAC1-0542-486B-BDBA-950B07B92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659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8F74-12CD-42BC-8F35-DD66F37329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1264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62A07-1C89-4AC5-96DD-3593844D4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51548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49D69-0AB4-4D8F-A828-752CD5D9A4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89570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6BD98-5E5A-4088-A09B-A1DB7ECEB9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137912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5EB26-9D98-4334-AEA5-69AE0B0730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727574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6DA40-635B-4F07-85A9-C906B1FA70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559198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CFF8-081B-4069-87FD-F597DC328F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059965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B9B3-5560-4DFF-8C0B-41186B7A0D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167877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29F42D-AA26-429A-9F71-120F9B8DCA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365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3FA08-58EE-4651-98DE-3AF6AEF356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733242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813B-C73C-40C2-BEE7-B7F4A4F7A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97762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A2D5D-75D2-4ADB-B34A-10AFF2311B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053500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0C193-13AE-4746-BF9D-7B5471C3A9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26882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CD179-6C11-4E17-BC2F-2EF6EFDB54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8580440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08681-998D-4015-BAD0-DB86EEC7B7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6064475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2473E-CDC7-4112-946E-10F434546E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843410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0F8C3-C093-4A2A-9656-8E654B1976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39420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E9A67-6EF5-4F3D-8543-146A2C6A5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673903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5E25C-CCB0-446B-B409-6EBE37BF2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569796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9711A7-CCB6-41D8-8125-49501FDA05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008577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AD9D0E-C197-4F6E-BD7E-CD2972EEB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834506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72D4D-9E75-4B60-B853-6EFACF1D15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3941497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4A82-F831-40D7-B7EC-21D0DBAA9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322501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7055A-1783-4771-95F2-1AB02B0FA5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26742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2C301-265E-4B79-AC03-2EE139C5EA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223218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62CE5-5563-4B58-BE07-A8A33AB02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0250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7D251-36BE-493E-9F4B-FD8097A36E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444593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1D193-63A1-4474-8E5C-8929FF861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21486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E8DDE-347E-4542-B8AD-3E8CFC539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6089488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E4D00-53CC-4C0D-AB10-5B3666C63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09179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5DA62A-4C3D-4293-B2D3-1D38958F41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826425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8C92E-5084-41AD-9E2B-A44D602B6A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941692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4560A-B3C5-4A55-806B-78CCA21FDB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33460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E6992-BC88-4872-9CEF-C0722090B8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023043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4D98D-45F8-4F0F-AF7C-EB2CA88034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299120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843CA-E2AC-4F3E-AF9A-B7C1A1BBC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235820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E8113-5F2D-4E6F-9953-58A8E4B1DE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35605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70695-C93D-43E9-A6CE-E14A664C3E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1290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C97206-F14D-4607-A624-DCC7403AAF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6631045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97FE87-A8B3-4F73-A289-52B1023554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9556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C11A1-DB49-44BB-BEA3-D92311D1B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73244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926370-2A98-4B6D-B7EC-5ABDDFDDC1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13848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238A-7677-4FFD-93DC-627711532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2930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970A72-A817-45F7-89A3-7AA5C3384E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164564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259A1D-3CFD-46E2-9910-E3A4CA27C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09684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DD06E7-4A15-4717-8671-B82AD053B2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59510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DF890-543E-4A98-A067-3E2D2DFA4B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173902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A39DFF-E99C-4C8F-B1A4-4C05550F6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2142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B929DD-E802-4CB4-8F44-BAAC7D4BE3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8483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21C8FB-0D5B-46EF-953C-8E6AF112AC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224346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2DBB65-BF33-4332-B337-D04D7D6DF3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8974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E374A3-2D63-4435-AE74-451BC18E3D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398505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FD7CD1-FA93-4F50-9E93-A601918E22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03962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C8347-FC22-44E3-BE20-DB3F01E81D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741162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1E31B6-9916-4B94-97B7-6FBA85EF0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8065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972E68-431D-4D79-9D65-6F19062EF7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51310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137EF8-78D1-42B8-B3EC-05B4DD20D5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5322120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13F1C8-ABC3-4143-9624-F5A026FD07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704998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9046B0-B857-4D4F-B184-BBB5DFD0AF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5257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74EEFB-105C-4349-84B7-43247CE393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09921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307CB6-9965-4BA3-9698-FDB504E734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2693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42783E-E4BD-442E-9F12-8BECD42FE5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940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72912A-5719-4695-AF79-2A889D351B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289904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2CE0D3-FC35-45E6-95C5-1767C67A96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342297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D45EE-2CF3-4D1E-873D-3AC8212C53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840864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7886FB-19C2-4A83-8AC7-A4388B7358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19651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4DAF1-07D3-404D-A115-752E990B9E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252882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757456-9A8A-4480-8CDE-8722AC1BB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84643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0253C-2302-4384-8126-ACB151B07F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680282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C3ACDD-2FD4-41E0-8310-DA5629669F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062691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0615D7-8A6B-444A-AC7A-9405B3D1AB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23434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B1117A-E449-4240-9DC3-79F74A742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980145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BC7FAC-CDDE-445A-85E9-73DB592DD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9236887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F7D86D-72AF-4578-B7B0-CB1B5B6734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4935932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671BB-82FF-4E97-BD88-05827D27F4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7323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E87B0-F2EC-4AF0-BD26-528632A89F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99150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BFB57C-658F-484C-A6AC-6D58ABC52B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594575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08B4D-FEAF-47B3-9BCC-103F5DBE59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22699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BB73B3-A21F-4936-908B-FE2C3FE64E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73804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A63800-9051-45ED-9055-56B834AD4C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674504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55739F-C59C-415D-A8CA-1E13138DC5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432572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95C0D-BE54-457D-AD4C-9E5705CD1D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839324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B9C40-051F-4386-B8FF-E29E38BB54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71355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96006A-2156-41D8-AE95-34ECEB448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867469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7FC300-0EA0-4A00-8E94-4C39E8A117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587626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D5F5C2-CE35-431E-9F77-7B097C7AF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169808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34009-204C-4A49-85C0-5030E32D05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932400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56A4AA-5FCA-4156-BE92-DFF3244A0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71667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486BF2-D0C0-4F8E-9092-8C62D7418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0595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C19EB1-9145-4708-A6BC-5353468569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21501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23EA1C-1F55-420E-872A-A130150D9D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194254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E44462-5922-46D4-8974-3FF73873E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953843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D9C309-2127-4B64-A904-77D99B66D2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40441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528FD3-61F2-4394-A536-1F9A6EA540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06254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FAC542-F82A-48E1-A7C7-8987643624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8112778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1CD03C-2532-4FBC-B424-1F56418118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139232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2E707C-1804-4B87-93B7-4F41647EAB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693379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25486-9F6B-4030-A6CD-0925561E2E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16242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ECDE5-4D46-4EDB-B23D-96B459CCA1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1013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C57E62-EF3D-43AE-8CCD-2317A15F0E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06531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209ADA-9922-4D89-87BF-D88FC3AB33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576137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80F8A0-3618-4034-8532-E2EAE92E3C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427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5E7D26-F73C-4EE0-B898-17CDEDB7E4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655700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40C98-7052-42EF-81B8-D029187A4E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18174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19D8E9-9258-4DE4-A5D2-9DE4670620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09980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969B97-451B-4CB8-8A2F-91D88321E0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841624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C089D-9DFB-404F-AF91-852DFFEEE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512509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91E292-34B6-4317-A1C9-87B008F53A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63396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DF706-A84B-40D0-9BC6-E02BC346AF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523897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9181B3-F06C-42BA-859D-89C441D73A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40628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A59689-4AA1-48EF-95F9-499EA06949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006086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D03CF4-7955-47DD-890F-6F3E2DD544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09458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31D5F9-44AC-4969-BC42-15BAE6A746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5890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887707-1412-472C-9EE0-A9CA3C85D4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11666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EA02F3-5732-44B9-A9FD-F81D28D1F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9776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B1484C-5F7D-43C3-AE43-2EB927840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724354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A1EEC2-0B45-45FA-B8DE-B2F9FD8B86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2238656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2684C9-0166-4372-BCB0-FA662E96B7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8901215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884D79-5BB4-4360-9F22-0ED23E5F8F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41728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BBEE9-B620-4E49-A6CE-CBDC275EE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258055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F4B4E0-37E5-4479-B472-43DE656B8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425315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7D4D49-3D2B-43CE-9927-E29F13F03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038306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526A-5F0A-4EF7-B49C-44C8F45874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7207940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70CADC-E6F2-408A-B14D-9B93D58D9C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799828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2C41BD-9637-40C0-8964-A7C84C5CB9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76542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6BBD0A-6696-4D50-AC3D-5C8209646A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479064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FCFA54-18B8-4903-A2B0-C0CCB5924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2762694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8A8D40-97FF-413E-A3FA-933851A197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4010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D92440-9DF3-48E2-8956-DCE1FD012A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96238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BB7FFF-8CF8-4DA7-BDEE-E544E6C27F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85984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E6DE81-E539-467E-8BC2-810CE9181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85" r:id="rId1"/>
    <p:sldLayoutId id="2147496952" r:id="rId2"/>
    <p:sldLayoutId id="2147496953" r:id="rId3"/>
    <p:sldLayoutId id="2147496954" r:id="rId4"/>
    <p:sldLayoutId id="2147496955" r:id="rId5"/>
    <p:sldLayoutId id="2147496956" r:id="rId6"/>
    <p:sldLayoutId id="2147496957" r:id="rId7"/>
    <p:sldLayoutId id="2147496958" r:id="rId8"/>
    <p:sldLayoutId id="2147496959" r:id="rId9"/>
    <p:sldLayoutId id="2147496960" r:id="rId10"/>
    <p:sldLayoutId id="2147496961" r:id="rId11"/>
    <p:sldLayoutId id="214749696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93615C-1F76-4EF0-8D31-18746BF972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82" r:id="rId1"/>
    <p:sldLayoutId id="2147497083" r:id="rId2"/>
    <p:sldLayoutId id="2147497084" r:id="rId3"/>
    <p:sldLayoutId id="2147497085" r:id="rId4"/>
    <p:sldLayoutId id="2147497086" r:id="rId5"/>
    <p:sldLayoutId id="2147497087" r:id="rId6"/>
    <p:sldLayoutId id="2147497088" r:id="rId7"/>
    <p:sldLayoutId id="2147497089" r:id="rId8"/>
    <p:sldLayoutId id="2147497090" r:id="rId9"/>
    <p:sldLayoutId id="2147497091" r:id="rId10"/>
    <p:sldLayoutId id="2147497092" r:id="rId11"/>
    <p:sldLayoutId id="214749709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543FEFA8-BBC4-415B-B91B-90E8C5727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94" r:id="rId1"/>
    <p:sldLayoutId id="2147497095" r:id="rId2"/>
    <p:sldLayoutId id="2147497096" r:id="rId3"/>
    <p:sldLayoutId id="2147497097" r:id="rId4"/>
    <p:sldLayoutId id="2147497098" r:id="rId5"/>
    <p:sldLayoutId id="2147497099" r:id="rId6"/>
    <p:sldLayoutId id="2147497100" r:id="rId7"/>
    <p:sldLayoutId id="2147497101" r:id="rId8"/>
    <p:sldLayoutId id="2147497102" r:id="rId9"/>
    <p:sldLayoutId id="2147497103" r:id="rId10"/>
    <p:sldLayoutId id="2147497104" r:id="rId11"/>
    <p:sldLayoutId id="21474971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14C04C-FB50-4ACB-BAA8-A6113D6555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106" r:id="rId1"/>
    <p:sldLayoutId id="2147496963" r:id="rId2"/>
    <p:sldLayoutId id="2147496964" r:id="rId3"/>
    <p:sldLayoutId id="2147496965" r:id="rId4"/>
    <p:sldLayoutId id="2147496966" r:id="rId5"/>
    <p:sldLayoutId id="2147496967" r:id="rId6"/>
    <p:sldLayoutId id="2147496968" r:id="rId7"/>
    <p:sldLayoutId id="2147496969" r:id="rId8"/>
    <p:sldLayoutId id="2147496970" r:id="rId9"/>
    <p:sldLayoutId id="2147496971" r:id="rId10"/>
    <p:sldLayoutId id="2147496972" r:id="rId11"/>
    <p:sldLayoutId id="21474969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2A5780-9E38-44DD-BC2C-5023AEFBC6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107" r:id="rId1"/>
    <p:sldLayoutId id="2147496974" r:id="rId2"/>
    <p:sldLayoutId id="2147496975" r:id="rId3"/>
    <p:sldLayoutId id="2147496976" r:id="rId4"/>
    <p:sldLayoutId id="2147496977" r:id="rId5"/>
    <p:sldLayoutId id="2147496978" r:id="rId6"/>
    <p:sldLayoutId id="2147496979" r:id="rId7"/>
    <p:sldLayoutId id="2147496980" r:id="rId8"/>
    <p:sldLayoutId id="2147496981" r:id="rId9"/>
    <p:sldLayoutId id="2147496982" r:id="rId10"/>
    <p:sldLayoutId id="2147496983" r:id="rId11"/>
    <p:sldLayoutId id="21474969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7109" r:id="rId1"/>
    <p:sldLayoutId id="2147497110" r:id="rId2"/>
    <p:sldLayoutId id="2147497111" r:id="rId3"/>
    <p:sldLayoutId id="2147497112" r:id="rId4"/>
    <p:sldLayoutId id="2147497113" r:id="rId5"/>
    <p:sldLayoutId id="2147497114" r:id="rId6"/>
    <p:sldLayoutId id="2147497115" r:id="rId7"/>
    <p:sldLayoutId id="2147497116" r:id="rId8"/>
    <p:sldLayoutId id="2147497117" r:id="rId9"/>
    <p:sldLayoutId id="2147497118" r:id="rId10"/>
    <p:sldLayoutId id="2147497119" r:id="rId11"/>
    <p:sldLayoutId id="21474971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D74122-6E91-48C4-B577-629DB7FA4B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86" r:id="rId1"/>
    <p:sldLayoutId id="2147496987" r:id="rId2"/>
    <p:sldLayoutId id="2147496988" r:id="rId3"/>
    <p:sldLayoutId id="2147496989" r:id="rId4"/>
    <p:sldLayoutId id="2147496990" r:id="rId5"/>
    <p:sldLayoutId id="2147496991" r:id="rId6"/>
    <p:sldLayoutId id="2147496992" r:id="rId7"/>
    <p:sldLayoutId id="2147496993" r:id="rId8"/>
    <p:sldLayoutId id="2147496994" r:id="rId9"/>
    <p:sldLayoutId id="2147496995" r:id="rId10"/>
    <p:sldLayoutId id="2147496996" r:id="rId11"/>
    <p:sldLayoutId id="21474969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9BE72A-6615-4DD7-B93B-6434062A2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6998" r:id="rId1"/>
    <p:sldLayoutId id="2147496999" r:id="rId2"/>
    <p:sldLayoutId id="2147497000" r:id="rId3"/>
    <p:sldLayoutId id="2147497001" r:id="rId4"/>
    <p:sldLayoutId id="2147497002" r:id="rId5"/>
    <p:sldLayoutId id="2147497003" r:id="rId6"/>
    <p:sldLayoutId id="2147497004" r:id="rId7"/>
    <p:sldLayoutId id="2147497005" r:id="rId8"/>
    <p:sldLayoutId id="2147497006" r:id="rId9"/>
    <p:sldLayoutId id="2147497007" r:id="rId10"/>
    <p:sldLayoutId id="2147497008" r:id="rId11"/>
    <p:sldLayoutId id="214749700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8F1D8-F2E2-426A-8C84-85C5C3B883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10" r:id="rId1"/>
    <p:sldLayoutId id="2147497011" r:id="rId2"/>
    <p:sldLayoutId id="2147497012" r:id="rId3"/>
    <p:sldLayoutId id="2147497013" r:id="rId4"/>
    <p:sldLayoutId id="2147497014" r:id="rId5"/>
    <p:sldLayoutId id="2147497015" r:id="rId6"/>
    <p:sldLayoutId id="2147497016" r:id="rId7"/>
    <p:sldLayoutId id="2147497017" r:id="rId8"/>
    <p:sldLayoutId id="2147497018" r:id="rId9"/>
    <p:sldLayoutId id="2147497019" r:id="rId10"/>
    <p:sldLayoutId id="2147497020" r:id="rId11"/>
    <p:sldLayoutId id="21474970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8DA2EA-1AB8-4E3C-832D-21B409629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22" r:id="rId1"/>
    <p:sldLayoutId id="2147497023" r:id="rId2"/>
    <p:sldLayoutId id="2147497024" r:id="rId3"/>
    <p:sldLayoutId id="2147497025" r:id="rId4"/>
    <p:sldLayoutId id="2147497026" r:id="rId5"/>
    <p:sldLayoutId id="2147497027" r:id="rId6"/>
    <p:sldLayoutId id="2147497028" r:id="rId7"/>
    <p:sldLayoutId id="2147497029" r:id="rId8"/>
    <p:sldLayoutId id="2147497030" r:id="rId9"/>
    <p:sldLayoutId id="2147497031" r:id="rId10"/>
    <p:sldLayoutId id="2147497032" r:id="rId11"/>
    <p:sldLayoutId id="21474970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9006B3-E4EE-4F1C-A357-0C3BC087CE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34" r:id="rId1"/>
    <p:sldLayoutId id="2147497035" r:id="rId2"/>
    <p:sldLayoutId id="2147497036" r:id="rId3"/>
    <p:sldLayoutId id="2147497037" r:id="rId4"/>
    <p:sldLayoutId id="2147497038" r:id="rId5"/>
    <p:sldLayoutId id="2147497039" r:id="rId6"/>
    <p:sldLayoutId id="2147497040" r:id="rId7"/>
    <p:sldLayoutId id="2147497041" r:id="rId8"/>
    <p:sldLayoutId id="2147497042" r:id="rId9"/>
    <p:sldLayoutId id="2147497043" r:id="rId10"/>
    <p:sldLayoutId id="2147497044" r:id="rId11"/>
    <p:sldLayoutId id="21474970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D6EA38-3710-4889-89BD-C064E064B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46" r:id="rId1"/>
    <p:sldLayoutId id="2147497047" r:id="rId2"/>
    <p:sldLayoutId id="2147497048" r:id="rId3"/>
    <p:sldLayoutId id="2147497049" r:id="rId4"/>
    <p:sldLayoutId id="2147497050" r:id="rId5"/>
    <p:sldLayoutId id="2147497051" r:id="rId6"/>
    <p:sldLayoutId id="2147497052" r:id="rId7"/>
    <p:sldLayoutId id="2147497053" r:id="rId8"/>
    <p:sldLayoutId id="2147497054" r:id="rId9"/>
    <p:sldLayoutId id="2147497055" r:id="rId10"/>
    <p:sldLayoutId id="2147497056" r:id="rId11"/>
    <p:sldLayoutId id="21474970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23772D-2028-4718-B750-E98ACE9554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58" r:id="rId1"/>
    <p:sldLayoutId id="2147497059" r:id="rId2"/>
    <p:sldLayoutId id="2147497060" r:id="rId3"/>
    <p:sldLayoutId id="2147497061" r:id="rId4"/>
    <p:sldLayoutId id="2147497062" r:id="rId5"/>
    <p:sldLayoutId id="2147497063" r:id="rId6"/>
    <p:sldLayoutId id="2147497064" r:id="rId7"/>
    <p:sldLayoutId id="2147497065" r:id="rId8"/>
    <p:sldLayoutId id="2147497066" r:id="rId9"/>
    <p:sldLayoutId id="2147497067" r:id="rId10"/>
    <p:sldLayoutId id="2147497068" r:id="rId11"/>
    <p:sldLayoutId id="214749706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78563A-703E-4265-9E9C-0FDFC7E1DD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7070" r:id="rId1"/>
    <p:sldLayoutId id="2147497071" r:id="rId2"/>
    <p:sldLayoutId id="2147497072" r:id="rId3"/>
    <p:sldLayoutId id="2147497073" r:id="rId4"/>
    <p:sldLayoutId id="2147497074" r:id="rId5"/>
    <p:sldLayoutId id="2147497075" r:id="rId6"/>
    <p:sldLayoutId id="2147497076" r:id="rId7"/>
    <p:sldLayoutId id="2147497077" r:id="rId8"/>
    <p:sldLayoutId id="2147497078" r:id="rId9"/>
    <p:sldLayoutId id="2147497079" r:id="rId10"/>
    <p:sldLayoutId id="2147497080" r:id="rId11"/>
    <p:sldLayoutId id="21474970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25.jpeg"/><Relationship Id="rId11" Type="http://schemas.openxmlformats.org/officeDocument/2006/relationships/image" Target="../media/image9.png"/><Relationship Id="rId5" Type="http://schemas.openxmlformats.org/officeDocument/2006/relationships/image" Target="../media/image24.png"/><Relationship Id="rId10" Type="http://schemas.openxmlformats.org/officeDocument/2006/relationships/image" Target="../media/image27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4029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40295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4029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8396288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4848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9080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848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8762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5416812" y="6098595"/>
            <a:ext cx="2899604" cy="2827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vivei em acção de graças.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Habite em vós com abundância a palavra de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vos instruirdes e aconselhardes uns aos outros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 toda a sabedoria; e com salmos, hinos e cânticos inspirados, cantai de todo o coração a Deus a vossa gratidão.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tudo o que fizerdes, por palavras ou por obras,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seja tudo em nome do Senhor Jesus,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dando graças, por Ele, a Deus Pai.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Esposas, sede submissas aos vossos maridos,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como convém no Senhor.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Maridos, amai as vossas esposas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as trateis com aspereza.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Filhos, obedecei em tudo a vossos pais,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isto agrada ao Senhor.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Pais, não exaspereis os vossos filhos,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que não caiam em desânimo”. (Cl 3)	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10" descr="http://mesadepalavras.files.wordpress.com/2009/12/holy-famil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74" y="2216838"/>
            <a:ext cx="3017962" cy="4043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3425" y="1989138"/>
            <a:ext cx="7489825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Reine em vossos corações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Paz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Cristo;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habite em vós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sua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951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50532" name="Picture 9" descr="BIBL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115616" y="86124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123950"/>
            <a:ext cx="8513762" cy="54006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“Depois de os Magos partirem, o Anjo do Senhor apareceu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em sonhos a José e disse-lhe: «Levanta-te, toma o Menino e sua Mãe e foge para o Egipto e fica lá até que eu te diga,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pois Herodes vai procurar o Menino para O matar».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José levantou-se de noite, tomou o Menino e sua Mãe e partiu para o Egipto e ficou lá até à morte de Herodes.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se cumpriu o que o Senhor anunciara pelo Profeta: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«Do Egipto chamei o meu filho». Quando Herodes morreu, </a:t>
            </a:r>
          </a:p>
          <a:p>
            <a:pPr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Anjo apareceu em sonhos a José, no Egipto, e disse-lhe: «Levanta-te, toma o Menino e sua Mãe e vai para a terra de Israel, pois aqueles que atentavam contra a vida do Menino já morreram». José levantou-se, tomou o Menino e sua Mãe e voltou para a terra de Israel. Mas, quando ouviu dizer que Arquelau reinava na Judeia, em lugar de seu pai, Herodes, teve receio de ir para lá. E, avisado em sonhos, retirou-se para a região da Galileia e foi morar numa cidade chamada Nazaré. Assim se cumpriu o que fora anunciado pelos Profetas: «Há de chamar-Se Nazareno»”.                     (Mt 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515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79" name="Line 12"/>
          <p:cNvSpPr>
            <a:spLocks noChangeShapeType="1"/>
          </p:cNvSpPr>
          <p:nvPr/>
        </p:nvSpPr>
        <p:spPr bwMode="auto">
          <a:xfrm>
            <a:off x="2916238" y="1700213"/>
            <a:ext cx="4895850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30940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2170113"/>
            <a:ext cx="727233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Deus, que é Pai-Mãe, e criou por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Amor todas as Famílias humanas, com o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modelo da Sagrada Família de Nazaré, por:</a:t>
            </a:r>
          </a:p>
          <a:p>
            <a:pPr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todos os jovens, adolescentes e crianças...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pais que sabem dialogar e compreender...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pais que não sabem educar os filhos…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- os filhos que não aceitam ser educados…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879600" y="5013325"/>
            <a:ext cx="63642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NÓS  CONFIAMO-LOS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AO  TEU  AMOR  DE 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5360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13" descr="http://2.bp.blogspot.com/_CYNKdiAN85c/TTgjnZseDkI/AAAAAAAAAMs/ZbeOzITn6EY/s1600/2608033_Z5l7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8" y="1268413"/>
            <a:ext cx="4181475" cy="3062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62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4628" name="Line 6"/>
          <p:cNvSpPr>
            <a:spLocks noChangeShapeType="1"/>
          </p:cNvSpPr>
          <p:nvPr/>
        </p:nvSpPr>
        <p:spPr bwMode="auto">
          <a:xfrm flipH="1">
            <a:off x="611188" y="1341438"/>
            <a:ext cx="2663825" cy="10795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4630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4631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116013" y="2233613"/>
            <a:ext cx="7343775" cy="429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Deus os criou à sua imagem,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mulher e homem, dois numa só carne!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lhes lançou a Sua bênção: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“Multiplicai-vos, dominai a Terra!”.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FAMÍLIA, FONTE DE VIDA,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NOSSO PAI E NOSSA MÃE!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ALIANÇA, ‘SPOSO DA IGREJA,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FIEL ATÉ AO FIM!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“o pai” é perdoado,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“a mãe” garante o seu tesouro!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filho, ampara-os na velhice,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pois Deus não esquece o bem que lhes é feito.</a:t>
            </a:r>
          </a:p>
        </p:txBody>
      </p:sp>
      <p:pic>
        <p:nvPicPr>
          <p:cNvPr id="154633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54634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 rot="20300214">
            <a:off x="352871" y="1375647"/>
            <a:ext cx="2898735" cy="4710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1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4693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14695" name="Line 9"/>
          <p:cNvSpPr>
            <a:spLocks noChangeShapeType="1"/>
          </p:cNvSpPr>
          <p:nvPr/>
        </p:nvSpPr>
        <p:spPr bwMode="auto">
          <a:xfrm flipV="1">
            <a:off x="900113" y="1268413"/>
            <a:ext cx="1957387" cy="1947862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565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4131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41316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9" y="5244095"/>
            <a:ext cx="431800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947763" y="2581123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Domingo dentro da Oitava do Natal -</a:t>
            </a:r>
          </a:p>
        </p:txBody>
      </p:sp>
      <p:sp>
        <p:nvSpPr>
          <p:cNvPr id="141319" name="Text Box 11"/>
          <p:cNvSpPr txBox="1">
            <a:spLocks noChangeArrowheads="1"/>
          </p:cNvSpPr>
          <p:nvPr/>
        </p:nvSpPr>
        <p:spPr bwMode="auto">
          <a:xfrm>
            <a:off x="611188" y="3149600"/>
            <a:ext cx="5976937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com José e Maria: </a:t>
            </a:r>
            <a:r>
              <a:rPr lang="pt-PT" sz="2400" i="1" baseline="0" dirty="0">
                <a:latin typeface="Arial" charset="0"/>
              </a:rPr>
              <a:t>emigrantes</a:t>
            </a:r>
            <a:r>
              <a:rPr lang="pt-PT" sz="2400" baseline="0" dirty="0">
                <a:latin typeface="Arial" charset="0"/>
              </a:rPr>
              <a:t>,</a:t>
            </a:r>
            <a:r>
              <a:rPr lang="pt-PT" sz="2400" i="1" baseline="0" dirty="0">
                <a:latin typeface="Arial" charset="0"/>
              </a:rPr>
              <a:t> refugiados </a:t>
            </a:r>
            <a:r>
              <a:rPr lang="pt-PT" sz="24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“Sábios conselhos”</a:t>
            </a:r>
            <a:r>
              <a:rPr lang="pt-PT" sz="2400" baseline="0" dirty="0">
                <a:latin typeface="Arial" charset="0"/>
              </a:rPr>
              <a:t> para os </a:t>
            </a:r>
            <a:r>
              <a:rPr lang="pt-PT" sz="2400" i="1" baseline="0" dirty="0">
                <a:latin typeface="Arial" charset="0"/>
              </a:rPr>
              <a:t>filhos</a:t>
            </a:r>
            <a:r>
              <a:rPr lang="pt-PT" sz="2400" baseline="0" dirty="0">
                <a:latin typeface="Arial" charset="0"/>
              </a:rPr>
              <a:t> a respeito dos </a:t>
            </a:r>
            <a:r>
              <a:rPr lang="pt-PT" sz="2400" i="1" baseline="0" dirty="0">
                <a:latin typeface="Arial" charset="0"/>
              </a:rPr>
              <a:t>pais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Sr </a:t>
            </a:r>
            <a:r>
              <a:rPr lang="pt-PT" sz="2000" baseline="0" dirty="0">
                <a:latin typeface="Arial" charset="0"/>
              </a:rPr>
              <a:t>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Amor </a:t>
            </a:r>
            <a:r>
              <a:rPr lang="pt-PT" sz="2400" baseline="0" dirty="0">
                <a:latin typeface="Arial" charset="0"/>
              </a:rPr>
              <a:t>e a </a:t>
            </a:r>
            <a:r>
              <a:rPr lang="pt-PT" sz="2400" i="1" baseline="0" dirty="0">
                <a:latin typeface="Arial" charset="0"/>
              </a:rPr>
              <a:t>Paz</a:t>
            </a:r>
            <a:r>
              <a:rPr lang="pt-PT" sz="2400" baseline="0" dirty="0">
                <a:latin typeface="Arial" charset="0"/>
              </a:rPr>
              <a:t> devem guiar todas as </a:t>
            </a:r>
            <a:r>
              <a:rPr lang="pt-PT" sz="2400" i="1" baseline="0" dirty="0">
                <a:latin typeface="Arial" charset="0"/>
              </a:rPr>
              <a:t>relações familiares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4" name="WordArt 15"/>
          <p:cNvSpPr>
            <a:spLocks noChangeArrowheads="1" noChangeShapeType="1" noTextEdit="1"/>
          </p:cNvSpPr>
          <p:nvPr/>
        </p:nvSpPr>
        <p:spPr bwMode="auto">
          <a:xfrm>
            <a:off x="539553" y="404664"/>
            <a:ext cx="806489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SAGRADA FAMÍLIA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de Jesus, Maria e José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56675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chemeClr val="tx1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68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chemeClr val="tx1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7699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0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7703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4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7707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08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09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0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1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2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3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57714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57715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16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5872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872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5872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872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14" descr="http://t2.gstatic.com/images?q=tbn:ANd9GcTbptiSBsVXMia1zDcQofP8ez3gCIJnDCCiTvxh7bLw5MSJSsRO9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2133600"/>
            <a:ext cx="4395787" cy="3095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747" name="Line 4"/>
          <p:cNvSpPr>
            <a:spLocks noChangeShapeType="1"/>
          </p:cNvSpPr>
          <p:nvPr/>
        </p:nvSpPr>
        <p:spPr bwMode="auto">
          <a:xfrm flipH="1" flipV="1">
            <a:off x="539750" y="1484313"/>
            <a:ext cx="2736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974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9749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59750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857250"/>
            <a:ext cx="5173662" cy="5543550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CHEGOU A HORA MAIS 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ALEGRIA UNIVERSAL!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A DEUS EXALTA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DIZENDO EM CORO: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NATAL!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Pastores, ao mundo inteiro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levai grande alegria: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No presépio eis o Cordeiro,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Filho da Virgem Maria.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Vem salvar todos os povos,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o mundo é sua herança.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Vão surgir os tempos novos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Nova e Eterna Aliança.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Como nasceu pobrezinho,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meu Divino Senhor!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Umas palhas por esmola…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Não há pobreza maior!</a:t>
            </a:r>
            <a:endParaRPr lang="pt-PT" sz="2200" b="1" i="1" baseline="-250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59753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59754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467544" y="980728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C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60773" name="WordArt 8"/>
          <p:cNvSpPr>
            <a:spLocks noChangeArrowheads="1" noChangeShapeType="1" noTextEdit="1"/>
          </p:cNvSpPr>
          <p:nvPr/>
        </p:nvSpPr>
        <p:spPr bwMode="auto">
          <a:xfrm>
            <a:off x="323528" y="4077072"/>
            <a:ext cx="6697663" cy="698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Britannic Bold"/>
            </a:endParaRPr>
          </a:p>
        </p:txBody>
      </p:sp>
      <p:pic>
        <p:nvPicPr>
          <p:cNvPr id="160774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73798">
            <a:off x="6851651" y="201612"/>
            <a:ext cx="717550" cy="1044575"/>
          </a:xfrm>
          <a:noFill/>
        </p:spPr>
      </p:pic>
      <p:pic>
        <p:nvPicPr>
          <p:cNvPr id="160775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021513" y="417513"/>
            <a:ext cx="752475" cy="690562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679450" y="1505684"/>
            <a:ext cx="7996238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Deus criou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(“inventou”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) a família humana como o reflexo da Sua Família Trinitária. Porque Deus é,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 mesmo tempo, pai, mãe, filho, irmão… </a:t>
            </a:r>
          </a:p>
          <a:p>
            <a:pPr lvl="2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A pensar neste Mistério, agradecemos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!</a:t>
            </a:r>
            <a:endParaRPr lang="pt-PT" sz="1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Dizemos “obrigado” a Deus, pela mãe e o pai,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 que nos “dão a vida” numa família…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Damos graças a Deus, pelos casais humanos,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que se unem para nos gerar por amor…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Agradecemos a Deus, pelos filhos nascidos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nos matrimónios que vivem na fidelidade…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~ Estamos gratos a Deus, pelos jovens que,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por amor, renunciam a formar uma família...</a:t>
            </a:r>
            <a:endParaRPr lang="pt-PT" dirty="0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04360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23728" y="5445223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PAI,</a:t>
            </a:r>
          </a:p>
          <a:p>
            <a:pPr>
              <a:spcAft>
                <a:spcPts val="0"/>
              </a:spcAft>
              <a:defRPr/>
            </a:pP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    QUE </a:t>
            </a:r>
            <a:r>
              <a:rPr lang="pt-PT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NOS </a:t>
            </a:r>
            <a:r>
              <a:rPr lang="pt-PT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AMAS SEMPRE !</a:t>
            </a:r>
            <a:endParaRPr lang="pt-PT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10" descr="http://4.bp.blogspot.com/-MwFlWqPgM-M/Tv2hYoFGY4I/AAAAAAAAAsw/X5KOLvdAC-w/s1600/sagrada%2Bfamilia%2Bholy_fami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36688"/>
            <a:ext cx="3289300" cy="468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9162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700338" y="1484313"/>
            <a:ext cx="600075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EM DEUS,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NO AMOR. 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 seria bem melhor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 o Natal não fosse um dia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as mães fossem Maria,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os pais fossem José,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se a gente se parecesse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com Jesus de Nazaré.</a:t>
            </a:r>
            <a:endParaRPr kumimoji="0"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539552" y="54868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oldeluz.files.wordpress.com/2011/11/casabiblia.jpg?w=266&amp;h=22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00" y="3739094"/>
            <a:ext cx="3353584" cy="27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38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193" y="404813"/>
            <a:ext cx="1703272" cy="2436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9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148137"/>
            <a:ext cx="1749518" cy="2377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62" y="283288"/>
            <a:ext cx="2874570" cy="2425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3"/>
            <a:ext cx="3590925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4076700"/>
            <a:ext cx="3263747" cy="2448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45081">
            <a:off x="383282" y="2014618"/>
            <a:ext cx="864096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início: na “emigração”, na vida de “refugiado” em terra estrangeira… é o melhor modelo para toda a família, como: esposos, pais, filhos, irmãos… Sigamos o exemplo! A Palavra de hoje nos ajuda.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220072" y="5578813"/>
            <a:ext cx="3344663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213665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aroldeluz.files.wordpress.com/2011/11/casabiblia.jpg?w=266&amp;h=22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400" y="3739094"/>
            <a:ext cx="3353584" cy="2786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2338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193" y="404813"/>
            <a:ext cx="1703272" cy="2436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39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148137"/>
            <a:ext cx="1749518" cy="23772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3062" y="283288"/>
            <a:ext cx="2874570" cy="2425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2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3"/>
            <a:ext cx="3590925" cy="2608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3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4076700"/>
            <a:ext cx="3263747" cy="2448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4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2345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045081">
            <a:off x="383282" y="2014618"/>
            <a:ext cx="864096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início: na “emigração”, na vida de “refugiado” em terra estrangeira… é o melhor modelo para toda a família, como: esposos, pais, filhos, irmãos… Sigamos o exemplo! A Palavra de hoje nos ajuda.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2" name="Picture 9" descr="http://apaz.no.sapo.pt/NATAL-sagrada_familia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276872"/>
            <a:ext cx="3360737" cy="392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728663" y="765175"/>
            <a:ext cx="2259012" cy="1039813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628775"/>
            <a:ext cx="6913563" cy="358775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PASTORES VIERAM A TODA A PRESSA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ENCONTRARAM MARIA, JOSÉ E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DEITADO NA MANJEDOURA.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minha alma suspira ansiosamente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pelos átrios do Senhor.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meu coração e a minha carne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exultam no Deus vivo.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126633">
            <a:off x="415713" y="780104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088" y="1125538"/>
            <a:ext cx="80660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“Deus quis honrar os pais nos filhos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firmou sobre eles a autoridade da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obtém o perdão dos pecados,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acumula um tesouro quem honra sua mãe.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o pai encontrará alegria nos seus filhos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será atendido na sua 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terá longa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quem lhe obedece será o conforto de sua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Filho, ampara a velhice do teu pai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o desgostes durante a sua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 sua mente enfraquece, sê indulgente para com ele e não o desprezes, tu que estás no vigor da vida, porque a tua caridade para com o teu pai nunca será esquecida e converter-se-á em desconto dos teus pecados”.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4643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1979613" y="5457825"/>
            <a:ext cx="685165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Felizes os que esperam no Senhor</a:t>
            </a:r>
          </a:p>
          <a:p>
            <a:pPr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seguem os seus caminhos!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00304" y="5732674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474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66102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7461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71450"/>
            <a:ext cx="9493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331838" y="1124744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74688" y="1824038"/>
            <a:ext cx="7858125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“Irmãos: Como eleitos de Deus, santos e predilectos,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revesti-vos de sentimentos de misericórdia,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bondade, humildade, mansidão e paciência.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Suportai-vos uns aos outros e perdoai-vos mutuamente,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algum tiver razão de queixa contra outro.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Tal como o Senhor vos perdoou,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assim deveis fazer vós também.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Acima de tudo, revesti-vos da caridade,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é o vínculo da perfeição.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Reine em vossos corações a paz de Cristo,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qual fostes chamados para formar um só corpo.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17877</TotalTime>
  <Words>1677</Words>
  <Application>Microsoft Office PowerPoint</Application>
  <PresentationFormat>Apresentação no Ecrã (4:3)</PresentationFormat>
  <Paragraphs>271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9" baseType="lpstr">
      <vt:lpstr>Arial</vt:lpstr>
      <vt:lpstr>Arial Black</vt:lpstr>
      <vt:lpstr>Arial Rounded MT Bold</vt:lpstr>
      <vt:lpstr>Britannic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14_Modelo de apresentação predefinido</vt:lpstr>
      <vt:lpstr>13_Modelo de apresentação predefinido</vt:lpstr>
      <vt:lpstr>3_Modelo de apresentação predefinido</vt:lpstr>
      <vt:lpstr>12_Modelo de apresentação predefinido</vt:lpstr>
      <vt:lpstr>Apresentação do PowerPoint</vt:lpstr>
      <vt:lpstr>Apresentação do PowerPoint</vt:lpstr>
      <vt:lpstr>Apresentação do PowerPoint</vt:lpstr>
      <vt:lpstr>OS PASTORES VIERAM A TODA A PRESSA E ENCONTRARAM MARIA, JOSÉ E  O MENINO DEITADO NA MANJEDOURA.      1. A minha alma suspira ansiosamente    pelos átrios do Senhor.    O meu coração e a minha carne    exultam no Deus vivo.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 CHEGOU A HORA MAIS ALTA DA ALEGRIA UNIVERSAL! TODO O MUNDO A DEUS EXALTA DIZENDO EM CORO: NATAL!  1. Pastores, ao mundo inteiro  levai grande alegria:  No presépio eis o Cordeiro,  Filho da Virgem Maria. 2. Vem salvar todos os povos, todo o mundo é sua herança. Vão surgir os tempos novos da Nova e Eterna Aliança.  3. Como nasceu pobrezinho,  o meu Divino Senhor!  Umas palhas por esmola…  Não há pobreza maior!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1339</cp:revision>
  <dcterms:created xsi:type="dcterms:W3CDTF">2006-05-02T09:35:59Z</dcterms:created>
  <dcterms:modified xsi:type="dcterms:W3CDTF">2015-01-10T18:58:32Z</dcterms:modified>
</cp:coreProperties>
</file>