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275" r:id="rId2"/>
    <p:sldMasterId id="2147484806" r:id="rId3"/>
    <p:sldMasterId id="2147484819" r:id="rId4"/>
    <p:sldMasterId id="2147485646" r:id="rId5"/>
  </p:sldMasterIdLst>
  <p:notesMasterIdLst>
    <p:notesMasterId r:id="rId35"/>
  </p:notesMasterIdLst>
  <p:sldIdLst>
    <p:sldId id="312" r:id="rId6"/>
    <p:sldId id="281" r:id="rId7"/>
    <p:sldId id="303" r:id="rId8"/>
    <p:sldId id="287" r:id="rId9"/>
    <p:sldId id="305" r:id="rId10"/>
    <p:sldId id="324" r:id="rId11"/>
    <p:sldId id="331" r:id="rId12"/>
    <p:sldId id="318" r:id="rId13"/>
    <p:sldId id="319" r:id="rId14"/>
    <p:sldId id="302" r:id="rId15"/>
    <p:sldId id="320" r:id="rId16"/>
    <p:sldId id="261" r:id="rId17"/>
    <p:sldId id="299" r:id="rId18"/>
    <p:sldId id="321" r:id="rId19"/>
    <p:sldId id="332" r:id="rId20"/>
    <p:sldId id="283" r:id="rId21"/>
    <p:sldId id="325" r:id="rId22"/>
    <p:sldId id="326" r:id="rId23"/>
    <p:sldId id="314" r:id="rId24"/>
    <p:sldId id="300" r:id="rId25"/>
    <p:sldId id="329" r:id="rId26"/>
    <p:sldId id="327" r:id="rId27"/>
    <p:sldId id="323" r:id="rId28"/>
    <p:sldId id="309" r:id="rId29"/>
    <p:sldId id="335" r:id="rId30"/>
    <p:sldId id="322" r:id="rId31"/>
    <p:sldId id="310" r:id="rId32"/>
    <p:sldId id="267" r:id="rId33"/>
    <p:sldId id="334" r:id="rId34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FF"/>
    <a:srgbClr val="66FF33"/>
    <a:srgbClr val="00FF00"/>
    <a:srgbClr val="FFCC00"/>
    <a:srgbClr val="003300"/>
    <a:srgbClr val="99FF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62" autoAdjust="0"/>
    <p:restoredTop sz="94728" autoAdjust="0"/>
  </p:normalViewPr>
  <p:slideViewPr>
    <p:cSldViewPr>
      <p:cViewPr>
        <p:scale>
          <a:sx n="77" d="100"/>
          <a:sy n="77" d="100"/>
        </p:scale>
        <p:origin x="-58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5016C-7853-49D9-9202-3EDB8222AEE7}" type="datetimeFigureOut">
              <a:rPr lang="pt-PT" smtClean="0"/>
              <a:t>15-12-2013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BDE7E-88AC-4CB6-88B7-ED1FF1290B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736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BDE7E-88AC-4CB6-88B7-ED1FF1290BB9}" type="slidenum">
              <a:rPr lang="pt-PT" smtClean="0"/>
              <a:t>29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2040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F4128-2044-40A0-8F66-40081E859E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6652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3A175-EC6D-4308-B058-2A2E52C6DB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814949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DBB9E-2211-4870-89A4-8224A8EBD4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798537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7AE64-9A5A-4D43-ADB5-0D56E91E1F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752397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23635-D734-4A07-BBB1-016259EBAB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15738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A4C83-CFC1-4CFE-A0AE-12E3B99A76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42954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EE587-BEFE-4CA3-8062-04AA875196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549985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4CF16-73BF-411C-AC93-80F2867856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779737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01DFB-D0E6-4EB7-8DAE-F919A73E3D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22348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8B5F9-4729-4925-9E26-2772B05E07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112332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D7A14-1008-42E7-AF98-93F318F6BB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298581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51E6C-FC24-45EB-82A5-DF32199AC0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786250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7A53F-0D03-4AD0-A440-0AFCB2BEBF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04231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3CD46-D264-44EB-B448-C3A352A56F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204329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83B13-1737-4E8E-B216-A751E1BF5B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853887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A8BA7-6BCB-4422-B47C-315CF85808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37842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97CC4-64D5-4581-BE3F-0173958839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274201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69C72-2B8C-4759-841B-3A292B50BC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2315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731BF-8B09-4F4A-B841-6D2408F495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144770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97825-DFC2-400C-AF54-7F7176A2C3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860855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CE7EC-3794-471D-9AFC-C1F4EFE96B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131026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CF639-F4D9-4167-9B78-7AD0B014A8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484656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D3608-D790-48A5-BCE1-F41F3BC2B3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346765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66F6C-6367-4479-886D-AF3C6F3D13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895666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8E3EA-2F5B-4E3C-979D-F925FA7EAE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514235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A88A9-4F62-4AF3-8B9D-3FA855F0F8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730311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FC65F-C831-4F8B-A7C6-7AA23EBA368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330271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BE280-183F-425D-8191-4BA5A627FF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358299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26514-A2A4-462E-BE5E-E8F2EE4F67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188135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BA690-0514-4C1C-A759-4CD110D27C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0792350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163E9-E037-420C-87F4-3DC8D5EC3E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84880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962B7-7EF8-4F56-ADF2-FB2D036247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1130295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E6CF5-5A2D-40DC-BA9A-ACBB9BECCC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100698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EDC72-6B29-475A-922B-6646EE50E8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193062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AA46A-6469-4A20-B75E-9310111322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78848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C3FDA-28AE-4EAE-AA2F-2A3386C57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64291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F435E-CF9D-494C-828E-5CBD18F5E5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4078870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CAFB6-9228-48A0-9954-203982A7AD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821479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0790C-2D3F-4CF0-81D9-3C5C5D4332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3545790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A2D6D-1C22-4AAF-8990-97A7E33C25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33196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1DB86-A222-44C4-9826-7FE19B53BE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262462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A35A4-9C81-4509-987C-72686FA82B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228627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A1D45-FF16-424B-8935-F8BAB83035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29293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4C3D0-1597-4F05-BB4F-2D06EF14003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328541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1EE5C-1585-498C-96CF-221614BAB2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523535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6EEA2-C0FE-4BA7-B481-CC4E502DC06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154005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3FBCE-A5FE-4952-9E64-B435BD1BF28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2758554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5848A-B7E8-4FE4-B450-4C0E55E0F21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911730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0F7CF-A444-446E-A84C-24A8CFAAC62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1918458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7DF93-67A4-4834-BF6A-E5B9EF5EA20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028928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063C7-133A-4D90-AA33-145ED098A4E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0803439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37EE2-97C2-49D9-9195-ABBA62AB563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143267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EAEC1-FA4B-4ACD-9DA5-106CB16F599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67960858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F985C-FE06-454F-AEDC-2F9CB954E97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542390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4AF38-6462-49CD-ABAC-E57BE0607A0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5386275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9FC9C-723B-4A37-9F5F-684DDA9F33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7863102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CED73-3C7F-4614-BB74-B1C0B0CF0C0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7010827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D5CCF-0DD0-4907-89EF-21D70EE2C5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9764070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8FD48-4394-4932-B2E7-BFDC40C5B1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3903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2D314-4373-4B64-89E8-A2375C5E9B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54330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733866E-0698-4B96-B539-D70BF384F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13" r:id="rId1"/>
    <p:sldLayoutId id="2147486014" r:id="rId2"/>
    <p:sldLayoutId id="2147486015" r:id="rId3"/>
    <p:sldLayoutId id="2147486016" r:id="rId4"/>
    <p:sldLayoutId id="2147486017" r:id="rId5"/>
    <p:sldLayoutId id="2147486018" r:id="rId6"/>
    <p:sldLayoutId id="2147486019" r:id="rId7"/>
    <p:sldLayoutId id="2147486020" r:id="rId8"/>
    <p:sldLayoutId id="2147486021" r:id="rId9"/>
    <p:sldLayoutId id="2147486022" r:id="rId10"/>
    <p:sldLayoutId id="2147486023" r:id="rId11"/>
    <p:sldLayoutId id="21474860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950047A8-C43C-4B8C-988F-E020CB0EB8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25" r:id="rId1"/>
    <p:sldLayoutId id="2147485991" r:id="rId2"/>
    <p:sldLayoutId id="2147485992" r:id="rId3"/>
    <p:sldLayoutId id="2147485993" r:id="rId4"/>
    <p:sldLayoutId id="2147485994" r:id="rId5"/>
    <p:sldLayoutId id="2147485995" r:id="rId6"/>
    <p:sldLayoutId id="2147485996" r:id="rId7"/>
    <p:sldLayoutId id="2147485997" r:id="rId8"/>
    <p:sldLayoutId id="2147485998" r:id="rId9"/>
    <p:sldLayoutId id="2147485999" r:id="rId10"/>
    <p:sldLayoutId id="2147486000" r:id="rId11"/>
    <p:sldLayoutId id="214748600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2B046400-E510-4233-9DEC-B9CD8CA0B0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26" r:id="rId1"/>
    <p:sldLayoutId id="2147486002" r:id="rId2"/>
    <p:sldLayoutId id="2147486003" r:id="rId3"/>
    <p:sldLayoutId id="2147486004" r:id="rId4"/>
    <p:sldLayoutId id="2147486005" r:id="rId5"/>
    <p:sldLayoutId id="2147486006" r:id="rId6"/>
    <p:sldLayoutId id="2147486007" r:id="rId7"/>
    <p:sldLayoutId id="2147486008" r:id="rId8"/>
    <p:sldLayoutId id="2147486009" r:id="rId9"/>
    <p:sldLayoutId id="2147486010" r:id="rId10"/>
    <p:sldLayoutId id="2147486011" r:id="rId11"/>
    <p:sldLayoutId id="21474860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E0D902C-7B1F-46F7-87D4-543C87EC30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27" r:id="rId1"/>
    <p:sldLayoutId id="2147486028" r:id="rId2"/>
    <p:sldLayoutId id="2147486029" r:id="rId3"/>
    <p:sldLayoutId id="2147486030" r:id="rId4"/>
    <p:sldLayoutId id="2147486031" r:id="rId5"/>
    <p:sldLayoutId id="2147486032" r:id="rId6"/>
    <p:sldLayoutId id="2147486033" r:id="rId7"/>
    <p:sldLayoutId id="2147486034" r:id="rId8"/>
    <p:sldLayoutId id="2147486035" r:id="rId9"/>
    <p:sldLayoutId id="2147486036" r:id="rId10"/>
    <p:sldLayoutId id="2147486037" r:id="rId11"/>
    <p:sldLayoutId id="21474860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ED5A782A-719B-4141-8238-5887EE82D85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39" r:id="rId1"/>
    <p:sldLayoutId id="2147486040" r:id="rId2"/>
    <p:sldLayoutId id="2147486041" r:id="rId3"/>
    <p:sldLayoutId id="2147486042" r:id="rId4"/>
    <p:sldLayoutId id="2147486043" r:id="rId5"/>
    <p:sldLayoutId id="2147486044" r:id="rId6"/>
    <p:sldLayoutId id="2147486045" r:id="rId7"/>
    <p:sldLayoutId id="2147486046" r:id="rId8"/>
    <p:sldLayoutId id="2147486047" r:id="rId9"/>
    <p:sldLayoutId id="2147486048" r:id="rId10"/>
    <p:sldLayoutId id="2147486049" r:id="rId11"/>
    <p:sldLayoutId id="21474860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8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jpeg"/><Relationship Id="rId11" Type="http://schemas.openxmlformats.org/officeDocument/2006/relationships/image" Target="../media/image27.png"/><Relationship Id="rId5" Type="http://schemas.openxmlformats.org/officeDocument/2006/relationships/image" Target="../media/image23.png"/><Relationship Id="rId10" Type="http://schemas.openxmlformats.org/officeDocument/2006/relationships/image" Target="../media/image17.wmf"/><Relationship Id="rId4" Type="http://schemas.openxmlformats.org/officeDocument/2006/relationships/image" Target="../media/image22.jpeg"/><Relationship Id="rId9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wmf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,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4506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4506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45064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4275" name="Picture 11" descr="http://t0.gstatic.com/images?q=tbn:ANd9GcR9bWNFj-vyb1j8IJ06Cv5NVjVSRyO5q2-fB_8_yQ06gXvmTqI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628775"/>
            <a:ext cx="3429000" cy="4537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14" y="2357430"/>
            <a:ext cx="7102002" cy="3015786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Espírito do Senhor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está sobre mim: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enviou-me a anunciar</a:t>
            </a:r>
          </a:p>
          <a:p>
            <a:pPr marL="609600" indent="-609600">
              <a:buFontTx/>
              <a:buNone/>
              <a:defRPr/>
            </a:pPr>
            <a:r>
              <a:rPr lang="pt-PT" sz="40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Boa Nova aos pobres.</a:t>
            </a:r>
            <a:r>
              <a:rPr lang="pt-PT" sz="4000" b="1" i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857250"/>
            <a:ext cx="8243887" cy="0"/>
          </a:xfrm>
          <a:prstGeom prst="line">
            <a:avLst/>
          </a:prstGeom>
          <a:ln w="28575"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pic>
        <p:nvPicPr>
          <p:cNvPr id="54278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2144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28686" y="1238554"/>
            <a:ext cx="3571305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54280" name="Line 5"/>
          <p:cNvSpPr>
            <a:spLocks noChangeShapeType="1"/>
          </p:cNvSpPr>
          <p:nvPr/>
        </p:nvSpPr>
        <p:spPr bwMode="auto">
          <a:xfrm>
            <a:off x="928688" y="1714500"/>
            <a:ext cx="357187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55299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5300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55301" name="Seta para baixo 9"/>
          <p:cNvSpPr>
            <a:spLocks noChangeArrowheads="1"/>
          </p:cNvSpPr>
          <p:nvPr/>
        </p:nvSpPr>
        <p:spPr bwMode="auto">
          <a:xfrm>
            <a:off x="7526338" y="6021388"/>
            <a:ext cx="214312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Rectângulo 7"/>
          <p:cNvSpPr/>
          <p:nvPr/>
        </p:nvSpPr>
        <p:spPr>
          <a:xfrm>
            <a:off x="1192213" y="1773238"/>
            <a:ext cx="6442075" cy="4221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João Batista ouviu falar, na prisão,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das obras de Cristo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mandou-Lhe dizer pelos discípulos: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«És Tu Aquele que há de vir,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 devemos esperar outro?».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respondeu-lhes: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«Ide contar a João o que vedes e ouvis: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cegos veem, os coxos andam,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leprosos são curados,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surdos ouvem, os mortos ressuscitam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boa nova é anunciada aos pobres.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bem-aventurado aquele que não encontrar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Mim motivo de escândalo».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20775" y="1166546"/>
            <a:ext cx="3571305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56323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63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56325" name="Seta para baixo 9"/>
          <p:cNvSpPr>
            <a:spLocks noChangeArrowheads="1"/>
          </p:cNvSpPr>
          <p:nvPr/>
        </p:nvSpPr>
        <p:spPr bwMode="auto">
          <a:xfrm>
            <a:off x="6084888" y="1343025"/>
            <a:ext cx="214312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8" name="Rectângulo 7"/>
          <p:cNvSpPr/>
          <p:nvPr/>
        </p:nvSpPr>
        <p:spPr>
          <a:xfrm>
            <a:off x="1042988" y="1641475"/>
            <a:ext cx="7489825" cy="4811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os mensageiros partiram,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começou a falar de João às multidões: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 fostes ver ao deserto?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cana agitada pelo vento? Então que fostes ver? Um homem vestido com roupas delicadas?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aqueles que usam roupas delicadas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encontram-se nos palácios dos reis.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fostes ver então? Um profeta?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Sim – Eu vo-lo digo – e mais que profeta.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dele que está escrito: ‘Vou enviar à tua frente o meu mensageiro, para te preparar o caminho’.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 vos digo: Entre os filhos de mulher,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apareceu ninguém maior do que João Batista.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menor no reino dos Céus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maior do que ele»”.                          (Mt 11)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1166546"/>
            <a:ext cx="3571305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57347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57348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Line 6"/>
          <p:cNvSpPr>
            <a:spLocks noChangeShapeType="1"/>
          </p:cNvSpPr>
          <p:nvPr/>
        </p:nvSpPr>
        <p:spPr bwMode="auto">
          <a:xfrm flipV="1">
            <a:off x="3276600" y="1844675"/>
            <a:ext cx="48958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71" name="Line 2"/>
          <p:cNvSpPr>
            <a:spLocks noChangeShapeType="1"/>
          </p:cNvSpPr>
          <p:nvPr/>
        </p:nvSpPr>
        <p:spPr bwMode="auto">
          <a:xfrm>
            <a:off x="468313" y="981075"/>
            <a:ext cx="8207375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820737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endParaRPr lang="pt-PT" sz="3600" kern="10" spc="50" baseline="0" dirty="0">
              <a:ln w="11430"/>
              <a:gradFill>
                <a:gsLst>
                  <a:gs pos="25000">
                    <a:srgbClr val="9933FF">
                      <a:satMod val="155000"/>
                    </a:srgbClr>
                  </a:gs>
                  <a:gs pos="100000">
                    <a:srgbClr val="9933FF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4121" y="407862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323850" y="2205038"/>
            <a:ext cx="8569325" cy="267811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 Deus, nosso Pai, que, ao seu tempo, enviou-nos o verdadeiro Messias, Jesus.   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Pelos: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 lvl="1" algn="l"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evangelizadores que sofrem por causa do Reino…</a:t>
            </a:r>
          </a:p>
          <a:p>
            <a:pPr lvl="1" algn="l"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infelizes, doentes e sós, no deserto da vida…</a:t>
            </a:r>
          </a:p>
          <a:p>
            <a:pPr lvl="1" algn="l"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trabalhadores que sabem esperar pelos frutos…</a:t>
            </a:r>
          </a:p>
          <a:p>
            <a:pPr lvl="1" algn="l"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fiéis da nossa comunidade, para que vivam 				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sempre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alegria da esperança... 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763689" y="5013325"/>
            <a:ext cx="5256583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CONSERVA, Ó PAI,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NOSSA CONFIANÇA!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3275856" y="1268760"/>
            <a:ext cx="4896594" cy="6066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7651" name="WordArt 9"/>
          <p:cNvSpPr>
            <a:spLocks noChangeArrowheads="1" noChangeShapeType="1"/>
          </p:cNvSpPr>
          <p:nvPr/>
        </p:nvSpPr>
        <p:spPr bwMode="auto">
          <a:xfrm>
            <a:off x="500034" y="571480"/>
            <a:ext cx="8175653" cy="5592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F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Liturgia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F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F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0419" name="Picture 13" descr="http://t0.gstatic.com/images?q=tbn:ANd9GcSDMZrRNGwdXim7Dr88ZO-sBDjBUJjDYUWx-4-TRDQ4DF_9AEp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1773238"/>
            <a:ext cx="5124450" cy="4019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42938" y="1714500"/>
            <a:ext cx="6072187" cy="4643438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pt-PT" sz="20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Senhor poderoso, de imensa piedade,</a:t>
            </a:r>
          </a:p>
          <a:p>
            <a:pPr>
              <a:buFontTx/>
              <a:buNone/>
              <a:defRPr/>
            </a:pP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aceita a oferenda da minha humildade.</a:t>
            </a:r>
          </a:p>
          <a:p>
            <a:pPr>
              <a:buFontTx/>
              <a:buNone/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FontTx/>
              <a:buNone/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ABRE, CLARO CÉU, </a:t>
            </a:r>
          </a:p>
          <a:p>
            <a:pPr>
              <a:buFontTx/>
              <a:buNone/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TUAS PORTAS SUBLIMES,</a:t>
            </a:r>
          </a:p>
          <a:p>
            <a:pPr>
              <a:buFontTx/>
              <a:buNone/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CHOVE-NOS O JUSTO </a:t>
            </a:r>
          </a:p>
          <a:p>
            <a:pPr>
              <a:buFontTx/>
              <a:buNone/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COM QUE NOS REDIMES.</a:t>
            </a:r>
          </a:p>
          <a:p>
            <a:pPr>
              <a:buFontTx/>
              <a:buNone/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FontTx/>
              <a:buNone/>
              <a:defRPr/>
            </a:pPr>
            <a:r>
              <a:rPr lang="pt-PT" sz="20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 céu e da terra potente Criador,</a:t>
            </a:r>
          </a:p>
          <a:p>
            <a:pPr>
              <a:buFontTx/>
              <a:buNone/>
              <a:defRPr/>
            </a:pP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só a Ti reconheço por Deus e Senhor.</a:t>
            </a:r>
            <a:endParaRPr lang="pt-PT" sz="22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0421" name="Line 4"/>
          <p:cNvSpPr>
            <a:spLocks noChangeShapeType="1"/>
          </p:cNvSpPr>
          <p:nvPr/>
        </p:nvSpPr>
        <p:spPr bwMode="auto">
          <a:xfrm flipV="1">
            <a:off x="428625" y="857250"/>
            <a:ext cx="824388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042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2319" y="262731"/>
            <a:ext cx="769938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517525"/>
            <a:ext cx="8207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9347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57313" y="1052736"/>
            <a:ext cx="357472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60426" name="Line 6"/>
          <p:cNvSpPr>
            <a:spLocks noChangeShapeType="1"/>
          </p:cNvSpPr>
          <p:nvPr/>
        </p:nvSpPr>
        <p:spPr bwMode="auto">
          <a:xfrm>
            <a:off x="1357313" y="1557338"/>
            <a:ext cx="3527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144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144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144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144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9347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247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3491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63494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3495" name="Line 9"/>
          <p:cNvSpPr>
            <a:spLocks noChangeShapeType="1"/>
          </p:cNvSpPr>
          <p:nvPr/>
        </p:nvSpPr>
        <p:spPr bwMode="auto">
          <a:xfrm>
            <a:off x="1331913" y="1484313"/>
            <a:ext cx="292735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3496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0732" y="264319"/>
            <a:ext cx="7937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7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15200" y="509588"/>
            <a:ext cx="750888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497638" y="4513263"/>
            <a:ext cx="2376487" cy="1536700"/>
          </a:xfrm>
          <a:noFill/>
        </p:spPr>
      </p:pic>
      <p:sp>
        <p:nvSpPr>
          <p:cNvPr id="46083" name="WordArt 9"/>
          <p:cNvSpPr>
            <a:spLocks noChangeArrowheads="1" noChangeShapeType="1" noTextEdit="1"/>
          </p:cNvSpPr>
          <p:nvPr/>
        </p:nvSpPr>
        <p:spPr bwMode="auto">
          <a:xfrm>
            <a:off x="6443663" y="5373688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46084" name="WordArt 10"/>
          <p:cNvSpPr>
            <a:spLocks noChangeArrowheads="1" noChangeShapeType="1" noTextEdit="1"/>
          </p:cNvSpPr>
          <p:nvPr/>
        </p:nvSpPr>
        <p:spPr bwMode="auto">
          <a:xfrm>
            <a:off x="7667625" y="56610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46085" name="Text Box 16"/>
          <p:cNvSpPr txBox="1">
            <a:spLocks noChangeArrowheads="1"/>
          </p:cNvSpPr>
          <p:nvPr/>
        </p:nvSpPr>
        <p:spPr bwMode="auto">
          <a:xfrm>
            <a:off x="468313" y="3133725"/>
            <a:ext cx="5903912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Jesus começa a Evangelização… E elogia João Batista... </a:t>
            </a:r>
            <a:r>
              <a:rPr lang="pt-PT" sz="2000" b="0" i="1" baseline="0" dirty="0">
                <a:latin typeface="Arial" charset="0"/>
              </a:rPr>
              <a:t>[3ª L./ Evang.</a:t>
            </a:r>
            <a:r>
              <a:rPr lang="pt-PT" sz="2000" b="0" baseline="0" dirty="0">
                <a:latin typeface="Arial" charset="0"/>
              </a:rPr>
              <a:t> - </a:t>
            </a:r>
            <a:r>
              <a:rPr lang="pt-PT" sz="2000" baseline="0" dirty="0">
                <a:latin typeface="Arial" charset="0"/>
              </a:rPr>
              <a:t>Mt 11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dirty="0"/>
              <a:t> </a:t>
            </a:r>
            <a:endParaRPr lang="pt-PT" sz="20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Alegre confiança no Senhor: é Deus que vem salvar-nos!… </a:t>
            </a:r>
            <a:r>
              <a:rPr lang="pt-PT" sz="2000" b="0" i="1" baseline="0" dirty="0">
                <a:latin typeface="Arial" charset="0"/>
              </a:rPr>
              <a:t>[1ª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35</a:t>
            </a:r>
            <a:r>
              <a:rPr lang="pt-PT" sz="2000" b="0" i="1" baseline="0" dirty="0">
                <a:latin typeface="Arial" charset="0"/>
              </a:rPr>
              <a:t>]</a:t>
            </a:r>
            <a:endParaRPr lang="pt-PT" sz="2000" b="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Fortaleza e </a:t>
            </a:r>
            <a:r>
              <a:rPr lang="pt-PT" sz="2400" i="1" baseline="0" dirty="0">
                <a:latin typeface="Arial" charset="0"/>
              </a:rPr>
              <a:t>esperança paciente,</a:t>
            </a:r>
            <a:r>
              <a:rPr lang="pt-PT" sz="2400" baseline="0" dirty="0">
                <a:latin typeface="Arial" charset="0"/>
              </a:rPr>
              <a:t> até </a:t>
            </a:r>
            <a:r>
              <a:rPr lang="pt-PT" sz="2400" baseline="0" dirty="0" smtClean="0">
                <a:latin typeface="Arial" charset="0"/>
              </a:rPr>
              <a:t>à </a:t>
            </a:r>
            <a:r>
              <a:rPr lang="pt-PT" sz="2400" baseline="0" dirty="0">
                <a:latin typeface="Arial" charset="0"/>
              </a:rPr>
              <a:t>chegada do justo juiz… </a:t>
            </a:r>
            <a:r>
              <a:rPr lang="pt-PT" sz="2000" b="0" i="1" baseline="0" dirty="0">
                <a:latin typeface="Arial" charset="0"/>
              </a:rPr>
              <a:t>[2ª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Tg 5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06114" y="548680"/>
            <a:ext cx="8170342" cy="16561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3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425366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938673" y="2492896"/>
            <a:ext cx="7248475" cy="399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[ da ALEGRIA </a:t>
            </a:r>
            <a:r>
              <a:rPr lang="pt-PT" sz="3600" i="1" kern="10" spc="150" baseline="0" dirty="0" smtClean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(“</a:t>
            </a: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Gaudete</a:t>
            </a:r>
            <a:r>
              <a:rPr lang="pt-PT" sz="3600" i="1" kern="10" spc="150" baseline="0" dirty="0" smtClean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”) ]</a:t>
            </a:r>
            <a:endParaRPr lang="pt-PT" sz="3600" i="1" kern="10" spc="150" baseline="0" dirty="0">
              <a:ln w="11430"/>
              <a:solidFill>
                <a:srgbClr val="FFCCFF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dirty="0" smtClean="0">
                <a:latin typeface="Arial" charset="0"/>
              </a:rPr>
              <a:t>                                                                       </a:t>
            </a:r>
            <a:r>
              <a:rPr lang="pt-PT" sz="2000" i="1" dirty="0" smtClean="0">
                <a:latin typeface="Arial" charset="0"/>
              </a:rPr>
              <a:t>[ </a:t>
            </a:r>
            <a:r>
              <a:rPr lang="pt-PT" sz="1900" i="1" u="sng" dirty="0" smtClean="0">
                <a:latin typeface="Arial" charset="0"/>
              </a:rPr>
              <a:t>Após a </a:t>
            </a:r>
            <a:r>
              <a:rPr lang="pt-PT" sz="1900" b="1" i="1" u="sng" dirty="0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dirty="0" smtClean="0">
                <a:latin typeface="Arial" charset="0"/>
              </a:rPr>
              <a:t> / À escolha</a:t>
            </a:r>
            <a:r>
              <a:rPr lang="pt-PT" sz="2000" i="1" dirty="0" smtClean="0">
                <a:latin typeface="Arial" charset="0"/>
              </a:rPr>
              <a:t> ]</a:t>
            </a:r>
            <a:r>
              <a:rPr lang="pt-PT" sz="1600" i="1" dirty="0" smtClean="0">
                <a:latin typeface="Arial" charset="0"/>
              </a:rPr>
              <a:t> </a:t>
            </a:r>
            <a:br>
              <a:rPr lang="pt-PT" sz="1600" i="1" dirty="0" smtClean="0">
                <a:latin typeface="Arial" charset="0"/>
              </a:rPr>
            </a:br>
            <a:r>
              <a:rPr lang="pt-PT" sz="1800" dirty="0" smtClean="0">
                <a:latin typeface="Arial" charset="0"/>
              </a:rPr>
              <a:t>(1ª)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1800" i="1" dirty="0" smtClean="0">
                <a:latin typeface="Arial" charset="0"/>
              </a:rPr>
              <a:t>S- </a:t>
            </a:r>
            <a:r>
              <a:rPr lang="pt-PT" sz="1800" i="1" u="sng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dirty="0" smtClean="0">
                <a:latin typeface="Arial" charset="0"/>
              </a:rPr>
              <a:t/>
            </a:r>
            <a:br>
              <a:rPr lang="pt-PT" sz="1800" i="1" dirty="0" smtClean="0">
                <a:latin typeface="Arial" charset="0"/>
              </a:rPr>
            </a:br>
            <a:r>
              <a:rPr lang="pt-PT" sz="1800" i="1" dirty="0" smtClean="0">
                <a:latin typeface="Arial" charset="0"/>
              </a:rPr>
              <a:t>      P- </a:t>
            </a:r>
            <a:r>
              <a:rPr lang="pt-PT" sz="1800" b="1" dirty="0" smtClean="0">
                <a:latin typeface="Arial" charset="0"/>
              </a:rPr>
              <a:t>Anunciamos, Senhor, a Vossa morte, </a:t>
            </a:r>
            <a:br>
              <a:rPr lang="pt-PT" sz="1800" b="1" dirty="0" smtClean="0">
                <a:latin typeface="Arial" charset="0"/>
              </a:rPr>
            </a:br>
            <a:r>
              <a:rPr lang="pt-PT" sz="1800" b="1" dirty="0" smtClean="0">
                <a:latin typeface="Arial" charset="0"/>
              </a:rPr>
              <a:t>         proclamamos a Vossa Ressurreição.</a:t>
            </a:r>
            <a:br>
              <a:rPr lang="pt-PT" sz="1800" b="1" dirty="0" smtClean="0">
                <a:latin typeface="Arial" charset="0"/>
              </a:rPr>
            </a:br>
            <a:r>
              <a:rPr lang="pt-PT" sz="1800" b="1" dirty="0" smtClean="0">
                <a:latin typeface="Arial" charset="0"/>
              </a:rPr>
              <a:t>         Vinde, Senhor Jesus!</a:t>
            </a:r>
            <a:br>
              <a:rPr lang="pt-PT" sz="18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>  </a:t>
            </a:r>
            <a:r>
              <a:rPr lang="pt-PT" sz="2000" b="1" dirty="0" smtClean="0">
                <a:latin typeface="Arial" charset="0"/>
              </a:rPr>
              <a:t/>
            </a:r>
            <a:br>
              <a:rPr lang="pt-PT" sz="20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/>
            </a:r>
            <a:br>
              <a:rPr lang="pt-PT" sz="8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>	 </a:t>
            </a:r>
            <a:r>
              <a:rPr lang="pt-PT" sz="1800" dirty="0" smtClean="0">
                <a:latin typeface="Arial" charset="0"/>
              </a:rPr>
              <a:t>(2ª)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2600" i="1" dirty="0" smtClean="0">
                <a:latin typeface="Arial" charset="0"/>
              </a:rPr>
              <a:t>S- </a:t>
            </a:r>
            <a:r>
              <a:rPr lang="pt-PT" sz="2600" i="1" u="sng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600" i="1" dirty="0" smtClean="0">
                <a:latin typeface="Arial" charset="0"/>
              </a:rPr>
              <a:t>	     P- </a:t>
            </a:r>
            <a:r>
              <a:rPr lang="pt-PT" sz="2600" b="1" dirty="0" smtClean="0">
                <a:latin typeface="Arial" charset="0"/>
              </a:rPr>
              <a:t>Quando comemos deste pão</a:t>
            </a:r>
            <a:br>
              <a:rPr lang="pt-PT" sz="2600" b="1" dirty="0" smtClean="0">
                <a:latin typeface="Arial" charset="0"/>
              </a:rPr>
            </a:br>
            <a:r>
              <a:rPr lang="pt-PT" sz="2600" b="1" dirty="0" smtClean="0">
                <a:latin typeface="Arial" charset="0"/>
              </a:rPr>
              <a:t>	          e bebemos deste cálice, </a:t>
            </a:r>
            <a:br>
              <a:rPr lang="pt-PT" sz="2600" b="1" dirty="0" smtClean="0">
                <a:latin typeface="Arial" charset="0"/>
              </a:rPr>
            </a:br>
            <a:r>
              <a:rPr lang="pt-PT" sz="2600" b="1" dirty="0" smtClean="0">
                <a:latin typeface="Arial" charset="0"/>
              </a:rPr>
              <a:t>	          anunciamos, Senhor, a Vossa morte,</a:t>
            </a:r>
            <a:br>
              <a:rPr lang="pt-PT" sz="2600" b="1" dirty="0" smtClean="0">
                <a:latin typeface="Arial" charset="0"/>
              </a:rPr>
            </a:br>
            <a:r>
              <a:rPr lang="pt-PT" sz="2600" b="1" dirty="0" smtClean="0">
                <a:latin typeface="Arial" charset="0"/>
              </a:rPr>
              <a:t>	          esperando a Vossa vinda gloriosa.</a:t>
            </a:r>
            <a:r>
              <a:rPr lang="pt-PT" sz="2400" b="1" dirty="0" smtClean="0">
                <a:latin typeface="Arial" charset="0"/>
              </a:rPr>
              <a:t/>
            </a:r>
            <a:br>
              <a:rPr lang="pt-PT" sz="2400" b="1" dirty="0" smtClean="0">
                <a:latin typeface="Arial" charset="0"/>
              </a:rPr>
            </a:br>
            <a:r>
              <a:rPr lang="pt-PT" sz="800" b="1" dirty="0" smtClean="0">
                <a:latin typeface="Arial" charset="0"/>
              </a:rPr>
              <a:t>  </a:t>
            </a:r>
            <a:r>
              <a:rPr lang="pt-PT" sz="2100" i="1" dirty="0" smtClean="0">
                <a:latin typeface="Arial" charset="0"/>
              </a:rPr>
              <a:t/>
            </a:r>
            <a:br>
              <a:rPr lang="pt-PT" sz="21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/>
            </a:r>
            <a:br>
              <a:rPr lang="pt-PT" sz="800" i="1" dirty="0" smtClean="0">
                <a:latin typeface="Arial" charset="0"/>
              </a:rPr>
            </a:br>
            <a:r>
              <a:rPr lang="pt-PT" sz="800" i="1" dirty="0" smtClean="0">
                <a:latin typeface="Arial" charset="0"/>
              </a:rPr>
              <a:t>		 </a:t>
            </a:r>
            <a:r>
              <a:rPr lang="pt-PT" sz="1800" dirty="0" smtClean="0">
                <a:latin typeface="Arial" charset="0"/>
              </a:rPr>
              <a:t>(3ª)</a:t>
            </a:r>
            <a:r>
              <a:rPr lang="pt-PT" sz="1600" dirty="0" smtClean="0">
                <a:latin typeface="Arial" charset="0"/>
              </a:rPr>
              <a:t> </a:t>
            </a:r>
            <a:r>
              <a:rPr lang="pt-PT" sz="1800" i="1" dirty="0" smtClean="0">
                <a:latin typeface="Arial" charset="0"/>
              </a:rPr>
              <a:t>S- </a:t>
            </a:r>
            <a:r>
              <a:rPr lang="pt-PT" sz="1800" i="1" u="sng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dirty="0" smtClean="0">
                <a:latin typeface="Arial" charset="0"/>
              </a:rPr>
              <a:t/>
            </a:r>
            <a:br>
              <a:rPr lang="pt-PT" sz="1800" i="1" dirty="0" smtClean="0">
                <a:latin typeface="Arial" charset="0"/>
              </a:rPr>
            </a:br>
            <a:r>
              <a:rPr lang="pt-PT" sz="1800" i="1" dirty="0" smtClean="0">
                <a:latin typeface="Arial" charset="0"/>
              </a:rPr>
              <a:t>		      P- </a:t>
            </a:r>
            <a:r>
              <a:rPr lang="pt-PT" sz="1800" b="1" dirty="0" smtClean="0">
                <a:latin typeface="Arial" charset="0"/>
              </a:rPr>
              <a:t>Glória a Vós que morrestes na cruz </a:t>
            </a:r>
            <a:br>
              <a:rPr lang="pt-PT" sz="1800" b="1" dirty="0" smtClean="0">
                <a:latin typeface="Arial" charset="0"/>
              </a:rPr>
            </a:br>
            <a:r>
              <a:rPr lang="pt-PT" sz="1800" b="1" dirty="0" smtClean="0">
                <a:latin typeface="Arial" charset="0"/>
              </a:rPr>
              <a:t>		          e agora viveis para sempre.</a:t>
            </a:r>
            <a:br>
              <a:rPr lang="pt-PT" sz="1800" b="1" dirty="0" smtClean="0">
                <a:latin typeface="Arial" charset="0"/>
              </a:rPr>
            </a:br>
            <a:r>
              <a:rPr lang="pt-PT" sz="1800" b="1" dirty="0" smtClean="0">
                <a:latin typeface="Arial" charset="0"/>
              </a:rPr>
              <a:t>		          Salvador do mundo, salvai-nos!</a:t>
            </a:r>
            <a:br>
              <a:rPr lang="pt-PT" sz="1800" b="1" dirty="0" smtClean="0">
                <a:latin typeface="Arial" charset="0"/>
              </a:rPr>
            </a:br>
            <a:r>
              <a:rPr lang="pt-PT" sz="1800" b="1" dirty="0" smtClean="0">
                <a:latin typeface="Arial" charset="0"/>
              </a:rPr>
              <a:t>		          Vinde, Senhor Jesus!</a:t>
            </a:r>
          </a:p>
        </p:txBody>
      </p:sp>
      <p:sp>
        <p:nvSpPr>
          <p:cNvPr id="64516" name="Line 4"/>
          <p:cNvSpPr>
            <a:spLocks noChangeShapeType="1"/>
          </p:cNvSpPr>
          <p:nvPr/>
        </p:nvSpPr>
        <p:spPr bwMode="auto">
          <a:xfrm>
            <a:off x="428625" y="857250"/>
            <a:ext cx="838835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>
            <a:off x="2643188" y="264318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8" name="Line 6"/>
          <p:cNvSpPr>
            <a:spLocks noChangeShapeType="1"/>
          </p:cNvSpPr>
          <p:nvPr/>
        </p:nvSpPr>
        <p:spPr bwMode="auto">
          <a:xfrm>
            <a:off x="3714750" y="4929188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451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51688" y="158750"/>
            <a:ext cx="665162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35838" y="301625"/>
            <a:ext cx="741362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21" name="Raio 1"/>
          <p:cNvSpPr>
            <a:spLocks noChangeArrowheads="1"/>
          </p:cNvSpPr>
          <p:nvPr/>
        </p:nvSpPr>
        <p:spPr bwMode="auto">
          <a:xfrm rot="-5758268">
            <a:off x="1440657" y="3766344"/>
            <a:ext cx="252412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500188" y="1022530"/>
            <a:ext cx="328771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39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0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42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3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4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5545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5020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547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8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9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50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51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52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53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54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5555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56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656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319963" y="144462"/>
            <a:ext cx="6985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7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88238" y="333375"/>
            <a:ext cx="6683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9347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67588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7589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759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97738" y="144462"/>
            <a:ext cx="66675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32675" y="304800"/>
            <a:ext cx="7207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35" name="Picture 2" descr="http://t2.gstatic.com/images?q=tbn:ANd9GcRpyNF3RK8WSI3oOnwjDC--FCRN1eN5wjC9J1aJngjKdoql-UPQ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2112680"/>
            <a:ext cx="3168352" cy="38714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570707" y="1916832"/>
            <a:ext cx="7673702" cy="4248472"/>
          </a:xfrm>
        </p:spPr>
        <p:txBody>
          <a:bodyPr/>
          <a:lstStyle/>
          <a:p>
            <a:pPr>
              <a:defRPr/>
            </a:pP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LEVANTA-TE, JERUSALÉM, SOBE ÀS ALTURAS E VÊ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ALEGRIA QUE VEM DO TEU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DEUS! ALELUIA!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Abençoastes, Senhor, a Vossa terra. Aleluia!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Restaurastes os destinos de Jacob. Aleluia!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Perdoastes a culpa do vosso povo. Aleluia!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Esquecestes todos os seus pecados. Aleluia!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Restaurai-nos, ó Deus, nosso Salvador. Aleluia!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afastai de nós a vossa indignação.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Mostrai-nos, Senhor, a vossa misericórdia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dai-nos a vossa salvação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3200" b="1" i="1" dirty="0" smtClean="0">
              <a:latin typeface="Arial" charset="0"/>
            </a:endParaRPr>
          </a:p>
        </p:txBody>
      </p:sp>
      <p:sp>
        <p:nvSpPr>
          <p:cNvPr id="69637" name="Line 4"/>
          <p:cNvSpPr>
            <a:spLocks noChangeShapeType="1"/>
          </p:cNvSpPr>
          <p:nvPr/>
        </p:nvSpPr>
        <p:spPr bwMode="auto">
          <a:xfrm>
            <a:off x="1331913" y="1484313"/>
            <a:ext cx="32400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9638" name="Line 7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9639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6287" y="260351"/>
            <a:ext cx="735013" cy="91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0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1550" y="504825"/>
            <a:ext cx="703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41" name="Seta para baixo 9"/>
          <p:cNvSpPr>
            <a:spLocks noChangeArrowheads="1"/>
          </p:cNvSpPr>
          <p:nvPr/>
        </p:nvSpPr>
        <p:spPr bwMode="auto">
          <a:xfrm>
            <a:off x="7038855" y="6080579"/>
            <a:ext cx="214312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912" y="965946"/>
            <a:ext cx="3240087" cy="4468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8611" name="Picture 7" descr="http://t2.gstatic.com/images?q=tbn:ANd9GcS76VxwHZxDqBXM1GPL_GbQzLibMkPmNyVk0G7dw5O3UX6reCi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060848"/>
            <a:ext cx="3156941" cy="3941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20237" y="1875573"/>
            <a:ext cx="7968187" cy="4361739"/>
          </a:xfrm>
        </p:spPr>
        <p:txBody>
          <a:bodyPr/>
          <a:lstStyle/>
          <a:p>
            <a:pPr>
              <a:defRPr/>
            </a:pP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LEVANTA-TE, JERUSALÉM, SOBE ÀS ALTURAS E VÊ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ALEGRIA QUE VEM DO TEU DEUS! ALELUIA!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 fala de paz ao seu povo e aos seus fiéis. Aleluia!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a quantos de coração a Ele se convertem.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Sua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salvação está perto dos que O temem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sua glória habitará na nossa terra.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Encontraram-se a misericórdia e a fidelidade. Aleluia!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Abraçaram-se a paz e a justiça.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 fidelidade vai germinar da terra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justiça descerá do Céu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3200" b="1" dirty="0" smtClean="0">
              <a:latin typeface="Arial" charset="0"/>
            </a:endParaRPr>
          </a:p>
        </p:txBody>
      </p:sp>
      <p:sp>
        <p:nvSpPr>
          <p:cNvPr id="68613" name="Line 4"/>
          <p:cNvSpPr>
            <a:spLocks noChangeShapeType="1"/>
          </p:cNvSpPr>
          <p:nvPr/>
        </p:nvSpPr>
        <p:spPr bwMode="auto">
          <a:xfrm>
            <a:off x="1331913" y="1484313"/>
            <a:ext cx="324008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8614" name="Line 7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8615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7969"/>
            <a:ext cx="69056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6313" y="407988"/>
            <a:ext cx="7778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7" name="Seta para baixo 9"/>
          <p:cNvSpPr>
            <a:spLocks noChangeArrowheads="1"/>
          </p:cNvSpPr>
          <p:nvPr/>
        </p:nvSpPr>
        <p:spPr bwMode="auto">
          <a:xfrm>
            <a:off x="5796136" y="1341438"/>
            <a:ext cx="214312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31912" y="965946"/>
            <a:ext cx="3240087" cy="4468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  <p:extLst>
      <p:ext uri="{BB962C8B-B14F-4D97-AF65-F5344CB8AC3E}">
        <p14:creationId xmlns:p14="http://schemas.microsoft.com/office/powerpoint/2010/main" val="35793489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0659" name="WordArt 6"/>
          <p:cNvSpPr>
            <a:spLocks noChangeArrowheads="1" noChangeShapeType="1" noTextEdit="1"/>
          </p:cNvSpPr>
          <p:nvPr/>
        </p:nvSpPr>
        <p:spPr bwMode="auto">
          <a:xfrm>
            <a:off x="3348038" y="5518150"/>
            <a:ext cx="5224462" cy="21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[ …PENSAMOS… REFLETIMOS… ]</a:t>
            </a:r>
          </a:p>
        </p:txBody>
      </p:sp>
      <p:sp>
        <p:nvSpPr>
          <p:cNvPr id="70660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0661" name="Line 10"/>
          <p:cNvSpPr>
            <a:spLocks noChangeShapeType="1"/>
          </p:cNvSpPr>
          <p:nvPr/>
        </p:nvSpPr>
        <p:spPr bwMode="auto">
          <a:xfrm flipV="1">
            <a:off x="2028825" y="1557338"/>
            <a:ext cx="5280025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0662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7" y="256381"/>
            <a:ext cx="685800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2500" y="419100"/>
            <a:ext cx="727075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323850" y="2049463"/>
            <a:ext cx="8569325" cy="332422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 nossa MEDITAÇÃO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(ao concluirmos </a:t>
            </a:r>
          </a:p>
          <a:p>
            <a:pPr lvl="2" algn="l">
              <a:defRPr/>
            </a:pP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esta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Celebração Eucarística de hoje)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          </a:t>
            </a:r>
          </a:p>
          <a:p>
            <a:pPr lvl="2" algn="l">
              <a:defRPr/>
            </a:pP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2" algn="l">
              <a:lnSpc>
                <a:spcPct val="1500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ADVENTO... tempo de “esperança vigilante”...</a:t>
            </a:r>
          </a:p>
          <a:p>
            <a:pPr lvl="2" algn="l">
              <a:lnSpc>
                <a:spcPct val="1500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ADVENTO... tempo de “renovação” 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 “luta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”...</a:t>
            </a:r>
          </a:p>
          <a:p>
            <a:pPr lvl="2" algn="l">
              <a:lnSpc>
                <a:spcPct val="1500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ADVENTO... tempo de “alegria interior”...</a:t>
            </a:r>
          </a:p>
          <a:p>
            <a:pPr lvl="2" algn="l">
              <a:lnSpc>
                <a:spcPct val="1500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ADVENTO... tempo de “preparar” o Natal...</a:t>
            </a:r>
          </a:p>
          <a:p>
            <a:pPr lvl="2" algn="l">
              <a:defRPr/>
            </a:pP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979712" y="1052736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71683" name="Picture 3" descr="http://hinos.blog.terra.com.br/files/2010/04/sky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336" y="1354035"/>
            <a:ext cx="4291087" cy="517131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4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1685" name="Line 10"/>
          <p:cNvSpPr>
            <a:spLocks noChangeShapeType="1"/>
          </p:cNvSpPr>
          <p:nvPr/>
        </p:nvSpPr>
        <p:spPr bwMode="auto">
          <a:xfrm>
            <a:off x="1835150" y="1628775"/>
            <a:ext cx="532923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1686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7876" y="258762"/>
            <a:ext cx="7175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7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4725" y="501650"/>
            <a:ext cx="681038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8" name="Rectangle 1"/>
          <p:cNvSpPr>
            <a:spLocks noChangeArrowheads="1"/>
          </p:cNvSpPr>
          <p:nvPr/>
        </p:nvSpPr>
        <p:spPr bwMode="auto">
          <a:xfrm>
            <a:off x="695624" y="1772816"/>
            <a:ext cx="6845589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vl="4" algn="l"/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VEM, SENHOR, OH! VEM, 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SENHOR!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lvl="4" algn="l"/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VEM, Ó JESUS, VEM!</a:t>
            </a:r>
          </a:p>
          <a:p>
            <a:pPr lvl="4" algn="l"/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VEM REINAR NO MEU 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CORAÇÃO!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lvl="4" algn="l"/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VEM, Ó JESUS, VEM!</a:t>
            </a:r>
          </a:p>
          <a:p>
            <a:pPr algn="l"/>
            <a:r>
              <a:rPr lang="pt-PT" sz="1000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  </a:t>
            </a:r>
            <a:endParaRPr lang="pt-PT" sz="1000" baseline="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algn="l"/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1. Ao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ver as mãos, gosto de as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dar. </a:t>
            </a:r>
          </a:p>
          <a:p>
            <a:pPr algn="l"/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	–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Vem, ó Jesus, vem!</a:t>
            </a:r>
          </a:p>
          <a:p>
            <a:pPr algn="l"/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   E aos meus irmãos eu vou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ajudar. </a:t>
            </a:r>
          </a:p>
          <a:p>
            <a:pPr algn="l"/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	–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Vem, ó Jesus, vem!</a:t>
            </a:r>
          </a:p>
          <a:p>
            <a:pPr algn="l"/>
            <a:r>
              <a:rPr lang="pt-PT" sz="1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  </a:t>
            </a:r>
            <a:endParaRPr lang="pt-PT" sz="1000" i="1" baseline="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  <a:p>
            <a:pPr lvl="2" algn="l"/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2.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E com estas mãos irás Tu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comigo. </a:t>
            </a:r>
          </a:p>
          <a:p>
            <a:pPr lvl="2" algn="l"/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	–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Vem, ó Jesus, vem!</a:t>
            </a:r>
          </a:p>
          <a:p>
            <a:pPr lvl="2" algn="l"/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   E com estes pés irei eu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contigo. </a:t>
            </a:r>
          </a:p>
          <a:p>
            <a:pPr lvl="2" algn="l"/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	–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Vem, ó Jesus, vem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!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	</a:t>
            </a:r>
            <a:r>
              <a:rPr lang="pt-PT" sz="2400" baseline="0" dirty="0">
                <a:latin typeface="Arial" charset="0"/>
                <a:ea typeface="Times New Roman" pitchFamily="18" charset="0"/>
                <a:cs typeface="Arial" charset="0"/>
              </a:rPr>
              <a:t>	</a:t>
            </a:r>
            <a:r>
              <a:rPr lang="pt-PT" sz="2400" baseline="0" dirty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835696" y="1124745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9" descr="http://t3.gstatic.com/images?q=tbn:ANd9GcSfQHOZcNBIeFvtd5yNffp1v3pEJXCvm4Ia2okVadNLwTqcuvPGk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284984"/>
            <a:ext cx="4394636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>
          <a:xfrm>
            <a:off x="1857057" y="1401861"/>
            <a:ext cx="6821488" cy="3478213"/>
          </a:xfrm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VINDE, SENHOR, VINDE SALVAR-NOS!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VINDE, SENHOR,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NOSSA ALMA ESPERA O VERBO DE DEUS!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1.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Senhor Jesus Cristo, 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		desejado das nações,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		esperança do mundo inteiro,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		vinde e aparecei 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			      à face da vossa Igreja.</a:t>
            </a:r>
            <a:r>
              <a:rPr kumimoji="1" lang="pt-PT" sz="2800" b="1" i="1" dirty="0" smtClean="0">
                <a:solidFill>
                  <a:schemeClr val="tx1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20744777">
            <a:off x="465763" y="706040"/>
            <a:ext cx="2504773" cy="453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72709" name="Line 4"/>
          <p:cNvSpPr>
            <a:spLocks noChangeShapeType="1"/>
          </p:cNvSpPr>
          <p:nvPr/>
        </p:nvSpPr>
        <p:spPr bwMode="auto">
          <a:xfrm flipV="1">
            <a:off x="611188" y="923925"/>
            <a:ext cx="2447925" cy="6127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2" descr="http://t3.gstatic.com/images?q=tbn:ANd9GcSxt1dEWEbZ5fkkeUGoZafYOGf0jZoZWu5nu4oKDhirJJ_znY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3210054"/>
            <a:ext cx="4104456" cy="32282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24" descr="http://www.npdbrasil.com.br/religiao/rel_fotos/img320/!000_D50_03Dom_Advento_161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54038"/>
            <a:ext cx="3017838" cy="2284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16" descr="http://t2.gstatic.com/images?q=tbn:ANd9GcRuvrKkPZpaF_SdWMGsA7K9qPjj7ab0mXAzc8DmCqpdT364ZMwQh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246438"/>
            <a:ext cx="2855913" cy="3206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10" descr="http://t1.gstatic.com/images?q=tbn:ANd9GcR7OmB-VGTCCGOkZEtmGY9RMAJruLKI73KhYbmOCF3NZhS_VOc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28625"/>
            <a:ext cx="3168650" cy="312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14" descr="http://t0.gstatic.com/images?q=tbn:ANd9GcQCBaQeNizIqiCdhulEl5Tr1Lw_iPc1igfDXP9PmHXjDobEM_5im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76250"/>
            <a:ext cx="2058988" cy="3001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AutoShape 18" descr="data:image/jpg;base64,/9j/4AAQSkZJRgABAQAAAQABAAD/2wCEAAkGBhISEBUUERQUFBQWGBUaFhUYGBUUGxYWGRYYGBUVGBkYHiYeFxojGhUVHzshJSkpLDgtFx4xNTIqNSYrLSkBCQoKDAwNDQwMFCkYFBgpKSkpKSkpKSkpKSkpKSkpKSkpKSkpKSkpKSkpKSkpKSkpKSkpKSkpKSkpKSkpKSkpKf/AABEIAJ8A0gMBIgACEQEDEQH/xAAcAAACAwEBAQEAAAAAAAAAAAAABQQGBwMCAQj/xABQEAACAQMCAwQFBA0ICAcBAAABAgMABBESIQUxQQYTIlEHIzJhcRRCgZEzUlNiY3JzgpOhsbLSCBUkorPBw9E0Q1RkdJKj4RclRIPT4/AW/8QAFQEBAQAAAAAAAAAAAAAAAAAAAAH/xAAUEQEAAAAAAAAAAAAAAAAAAAAA/9oADAMBAAIRAxEAPwDcaKKKAooooCiiigKKKKAooooCiiigKKKKAor4TUSPjEDSGISoZAcaNQznGcY67A/UfKgmUUUUBRRmigKKKKAooooCiiigKKKKAooooF/C71pI0ZsZZpBt5KzgfqUUwpPwIYhiH30v7z04oCoXGZ2S2mdDhljkZT5EISD9YqbSvtScWNz+Qn/smoJduzahkn2F+knOT8dqk1xjPjP4q/tau1AVCvrllkhUcnchtugjZvo3AqbS/iI9db/jv/ZPQSLOUsGz0dwPgGIH6qkVGsR4T+O/7xruWoPVLLq/dbjQMae4kfl85WUL9GCanM9KL5SZn/4dx9Jb/tQZoe193dRoXl0qUDNp8AbbO3TAz7WcDzyKh2lvI+e59Wq4ZpS2nuwN9bOR6vkDqO/kvWvpsTAe5ugxdAipBCcyXDKi4lZyMRw7jxcxuFAINEpaQL3vdhEIKwx57mNsbsCxJlkJz4mJPlVFp4J2gvbqUxwXO6jUsksUaRzqMBzHGF7wAFl3JHPOMEVZ0v8AiKjxW8UnwfuyT5c3A+PL4Vm1pxswTRypk90wLdAUO0i+8lWYj34raIpQyhlIIIBBHIg7gioK/P2iV42SeGaFiMYIDEE8mTB8RBwdsnONqZ9n+Jd/bRyZBJBBIBXLKSrbEArup2PKpssKspVgGU7EEAgjyIOxpVwOIRSTwD2VYSRj7VJQSVHuEqy/AECgcUUUUBRRRQFFFFAUUUUBXFrjfGlvjjau1Q7nh5ZiwllTONlK4HwBU0C/hF0BBbnfDF+QJ56jypkeIoOj/o5P4aTcNtS9tahJXjIBOpQhJ8LAghlI652HSp/81z/7XKfjHB/cgoJQ4lH999KSD9q0s7T8QjNjcjUATBMBnI3MbADf41JHD7nP+knHvij/AGjFUX0pdrp7FIoA6TPdEqUMegrHsrHIfmSwAyMc/KgvPFOOwWzapnK5UYAV3OAW3wik9aSN6WOGg4Mko95guAP1pSD0o+ke44XdRLBHE4liydYc7rIwGNLD7b9lVu39O/EDE83yKJoo2VXcNKAjNnSG54zg/wD4ig2Hh3aS1nQPDPE6nqGAx7iDup9xFFxOjTQaWVvE/Ig/6tvKs8vPSfxCCXTdWMUcQlijefXI6L3u6SDw+JcA/Vg4NXUJMLmAyrAB63Bj15zo945f9qBlYS+DcjOp/wB811aSk9vBLp+x2zAs5BbUGwXJGcIcmvrGUf8Ap7Qj8o4/V3FAyaSk19NiWY+Vty/Of/L9VddTcjaW30P/APUKXux7yc90sWYEACsGBw03kBjmPqoOfbSwMlt3ibtEC3InXHjLqQNyNg2nrpxWYrcSSAsvsLzdiI0GRkZc+FDy2GWIxgDY1rKYCgG06AECceWPMVX5b7hqSGNuHsDDlVxowmR8w6/DkHmMc6KpssC40j1mCp1MjrGepVYciR8nbVIV2+ac1deyHCPllvqExhkido27nXEPDgqMJJ7JRk2+O9U8wF2Yg93FqfSurIVMnCGU7uQDyXJyevS2ejS+hiupYUYesjRsnYGRCVYLk7+F08vZ5dSFhHCuIxnEVxqUbjvdEgI8s6VfPxJ+Pl7tbu5S7iNzGo7xWi1JkAtvIMgsdgEfqTvTjjHaG2tED3M0cKk4BdguT5DqfopTxLiYugnyNHmMckUiyjwRHSw1ASNs+ULDK6h4qIs1FZ/P6XYYrp7eSFyUOktGyvuPa2Ok4ByM8tj5Vb+C9oYLtNUDhsY1KcqynyZTuP2eVAxooooCiiigKKKKAoooNAn4GPUW2fuZP04H+ZpxSngn2G2H4EH+rGP76bUBX5s9IfFflPaIDOVimt4VHlpddX9dmr9IySBQSTgAEk+QG5NfkSyvO+4mkv3S7R/+ecMP20Gz+knszJecWtSELxQRo8ir7TapzojXplimMnAA1E8qa8DS2ku5oJ2s9c2qSSzhSRwzNp9ZJK+BIcLjZVXmedWuPiMfy94CQJDBE4HUoJJlJHngkf8ANXWPgNskglWKNWUYDAAYH92P1dKDM+30wkjvbdLeZwqyqqoyxxQ93EkofugR3hJZmzg8h5VZOwfG/ldlw+UnLBZEf8eNChJ+OAfprjD6RuF/zm8Yniy6hGcqQvfK2gKJCMHKtjy9WN96SeiTiMeqa3XCmO6uZEUYx3Mg0ppx5GNhj4UGiWjerHxb940O1eLdvAPp/eNeJGoPjvSu8beb8ku/6WpztSu7O835Nf8AFoGRkqg9s7dhd57yKOORFJMjBQGHgO3N8gJsAxyOW5NXk1X+1KgNBJhchmUMwHhyhYHJ3HsdPdQVO2t8gNokkIBGZW7iFei+FMyyeegd3z350m7a8WuoY4xE0e+e9kjiXOrACoXfU+MDzA6c6tofPUnHXlpB6DPzj5AEDyrrDwiaaQLbmDXEFcxOGCTHxBIVcHKkaWbVg4YA8s0VivBr5EuoJJ1MsaSozpz1rqBZRnbfHLrX7EixpGBgYGBjGPdjp8K/PnpR7HwLZ21/Z25hWT/SFDewzABRpGw8YYZUAZxWleh3tct5w5I3fVcQDRIGOWIH2OTfcgrgZ8waIq/bXsr8mvJHGViuGMiuudRkO7wggHByC42zgtjJUZTNxd4SjW7GN4wO704OldmYzYHiDAexnGDnpqfcuKcLjuImimXUjc+YII5EEbgg9RWS9oPRzc25YwobmMknvFAMgHMK8e2o531LnPUCitJ7HdqUv7YSqNDg6ZYzzSQAEj3gghgfJh76eVlnohW4jmkSWF4leLVlhp1skmNeD4uUmnJAzp69NTogooooCiiigK+GvteXOxoFfBB6q2/ID9YjNNqU8IOEth/u/wCwQj++m1BSvS92iW04XMM+snBhjHmXBDn4BNR+qvzj2WXN/aj/AHi3/tUq7em7i8t1xB1QO0FmqoWAYosj4LljjAJJVfzapvY+EtxC1ABOLi3JwCcDvk3OOQ3G9QaP6c+LTW3Fraa3do5Etxpce+WTI8iCOYNKV9KL8QjjtOIyGKKSdDPPH4QYAhBjKjOnLhSTuNzttWmdqeBWvEOJy2V1kFrW3lhZSAylJrhXKEg9HGR1HwrFu1Poxv7GRgYXliydM0Ss6svQsFyUPuP1mqLJD2t4VaXMtt8mWezVXVZFPetK2nAO4QAbsM777jzrv6CbVvlRkx4BHMmfIkxsqnz5P9RrOLrgU8JXv43hDqGVpFZQVOcEbZOcH6q1b0HdoA8j2qxhVjBkV/nNnShD9PeMfbEb0Vqtv9jH0/tNeJDS3hwkhdUdi8M2tombdkkBLPCT1UjLL1GlhvtTGSiODml8vtSj8Gn6+9H91T3pLd8ShV5g0iKdCA5YDGznBPIHxZwd9x50Dg0i7Zr/AERiMFg8RUEqMtrAwC2wOGanfeAnYg53G43HmPMUr7VQa7K4GAfVucEZB0jVy6+zQUQXRyoaWA7qGVZ9ejVgaj3IYYAOonOcA71olh2UjZ07osVjfLzKwUtLpBV0zqBRMlQPv23O+aHdcSi5JJsOWlQvPlhVAVf1mo3o07R3NhdxxSO0tndS6MkPiOdvYIZgBk7ZAJBG/Sitj7WcKSewuImjDhopMJj5wBZCMddQB+NfnfsHaOIJLuykdb+1eI92cGOSCUqhXGMk6yQd+WOu9b9267YRcPspJmILnKRJnd5dwF+AOSfIA1gacV+ScIje3jYSXUsomncjd4gcLGo5KO91An5wJxtRG1dkfSzYXqoverDOVBaKTweLqFY+F/oOcdKutfijFMo+0l2BpF1cAYAwJpQMDkPa2AqD9V8HnEt1dSAghGSAYwcd2uuT4eOUjH3lOqxn+T52lTRNZMMSamnVse2pCKwJ+2Bx9BrZqoKKKKAooooCvj8jX2vE/snHkf2UC3hbbW4/Af8AxVz4tKZZktUYqCpkmK5BEQOlUBG6l2yMjfCPjBr3wlMC391uB/Z/5GvnCBquLpzz7xIx7kSJWUfDVI5/OoOHansql1w+a0QLGHQhNsBXHiQ4H3wFZ96LeyAtrGWWVCty1zHE4PNFjuYxoHuJ8Wevh91avf3qwxtI+dKjJwMnyAA6nJFV26lkvHLRs6WkTZDRBC9xNHIvLUCDEpXG3tFT0AyFO9JXD7qPitvxKDBjtjBFKAfEFaQ6iR1RlmK+6r92y7Ww8PtXmlZdWGESE7ySYOlABud8ZPQVAuuPQwFxeP6mRDqMyCIgoORBADqwPMdcD5wr889ve3MvE7jvJAEjTUIox8xScnUerHAyfdQKuPcenvJ2nuX1yNgE4AAA5KoHJR5Vf/5Pw/p8/ut/8VKzCtQ/k+j+nz/8P/iJUVsfFImPDtSKWePTIgX2iUfVpHvZdS/nGvlteJKgeM5U59xBBIZSDuGBBBB6imvAb6OWBWiYMoyp6YZThlI6EGkvFIEtbrvM6Y7nZl3I+UKNmVRuWdAQQBuY16k1UQ+PvohZ9TKqAlyuchdJGrbchSQxA5hTULhVpM0T90JCxhUDRIgUPl9QOo+tBJb1xBy2sjIAAaiK5n2ih7uM5DSTgqccjpiHib84rSq3gSON0eDv3iCxurF4gAuO5hijRSCugqcjOS55nOCvcHCtzHCdMqKmYJUVHwBlcMh7pyBndNLebDNc14lrEtu4ZZQj+FhgkYIPTcjI+IIPWpFvrkmYr8kmSXQO4Dyo6GEFdcUjrvIAQCMLjSNxvlhecElubZS6GO7g3ikcqdenICuUO6uuzDprJG4oMkv+1PcWoePSGKoFQD52MEtuTgYPP3Cq1/4i3Rhtom0sttOJ11ajqZWzGh38Ma7jC42Puq7W9u1xbss8kgRsq0bGUgaHICFQ6oWQjHLmvOq9fejaLYxXDAde8QN9Wj+80Fce6u+KXcaMzSyyPpReiB3LNpHJVBJYn3b1vXH+wkM1l/NcSqohgWSF2ySs2tgGJ8mw+dvnGqx6PbmDhkjIAkiuoJkbu0m1llQRx5PjU7HQcHmd98Xy74askhnvX0rIojW1jYkSKCzKH0+KZvEx0r4cc9WM0R+dl9HnEWeRY7Z5e69toisi58ldTh2+9GT5gV7sfRtxSUMUspwF5617on3KJMaj8K/TKCZlCxBbaMABfCrOBjYKn2OPHv1fAV1XgMZHrS8x6mRic/mjCj4AUGcehHsu1nJci5RVuisRAyrlYWLDBZSQCXTdeewrWqTXHZeIYa2C20q+y8aKoIznRIgwJEPkd98gqd6+8J46XcwXCdzcqCdGcrKo2MsLfPTcZGzLkAgbEg4ooooCiiigK5XR9W34rfsNda4Xx9U/4rfumgWx3axIkjnCJbhj128J5DmduVe+z9lJGkkkx8c0hlZTj1QKqBFnODpCgZ880r4vNGHt0l2jWMTSN00wFNC4+cTK8fhG501OisJLo67kFYtilt5gbhp8e034P2R11HkEfig/nGMwxFlt2Ze8nG2tVbJSA8zkqB3nLBOCTycy2oSDREuFVQqqrd3gDAADD2cCvd5dpDE0jnSiKST5ADoOvwrBuA+k++vuJxW8jj5NNcDMRRCRGGLhC2Mn2QDv59KB16bb0pZLDIpJeRSgkYOyFckyROB41KkoQSCMr0NYfWienC4YcSMAJEUaIUjz4UZ1y5VeS525eVZ3UBWqfyeV/p1x/wAP/ipWV1rH8nYf025/IL/aCg0/sdcxzIjw5hlTCzRtnEkYdlSTHXIUlXHkVPLAfpYFrlpZApCKFh6lc7yt7ix0r8E95qudjLYT8Ot5Fdllj70LJjdSJXDoQdnTbGDscAjBAIfLxaVNpYHZvtotLK3v8RDJ8D9Z51Q2qkylJ5bzBLKZYkyCV3EUIbSR7zzHlTmZZp/svq4/uSnLOPwjjkPvV+knlS+KAK9xgADvYNgAMYigGB9AFB7l4cjIE0gKPZwMaCORTHskeYqZYdpURAl04jkXYs/hR8bCRXxp354yCN8iund19VKBDwbszZX/AH13LDHIJZXWIjbEUbFNQZcHLuJHzncMo6ClcnZaxhsA8xkjky65M8kfrA7IM74CjAz0wN6a9mrpl4XZpGdBlLgvtlQDI7kdAx0ke7Oelc0WwV8x3fdO+2pbk4YgnbxsUY5ztvvzFFSeGosVsqwwrPFgajE8cms4wzNqwJCfjXvhUNrI7fJGa3mQYaLSYyoJyNUDjGnPVRg74NcJuCNEe9J1DmZ4VEMyj7Z0Qd3cKOvhzj5rV2nXW0S3DAOcfJL6MDBZhkKw3Csw+bko45YOAAaJxcxOqXShNRCpMuTE7nYIc7xMegbYk4DE07FKbKdbhJILhF1qNM0R3VlYHDqDzjcA4PuI5qa5cFnaGT5JKzMVUtBI25lhBxpJ6yR5VSeoKtzJwQ7pbx3g4uIsBikiHXDKOcUo9lh5joV5FSQdjTKigUdm+N/KIyHGieJu7nj+0kA3xnmjAhlPUEe+m9IrrgDi/ju4GVMr3dyhziWMZMbDHKRGOxPRiPKntAUUUUBUC9uHCP6okaW+co6H31PpRf8ABlEUmHnJ0ucd9Lzwdva5UEK9s2a7hYIZEjiBK5UeMN6snURy8Rx5qp6U1+Xy/wCzv/zRfxVCuLBJZsvJImIY8aJXizln1EhSM4wvPzpUsSzHTZtdSDJBuGnnEK8wSp1Az4PRNvvhQSu0sFxcx90sDaCHLgvGNZCERIcNsushifvPfWTdjfRPxG0v7WedI1jjlTURIrHkRyHvNbQnZ5Fi0tLOSFOZDLJqzjdueAeuOVYn2Q4rxD+eLeKW6uJ4O+xlmYqw0MV1A8m2Gx60DX0m+jO/v+JSzWyI0emJctIqHKxrnY/EVUj6EeL/AHBP0sf+dOvS72iv7fiswgnuIotMPsMypqMa53G2eVUlu33E+t7cj/3GFRTr/wAFOMf7On6WP/Or96HOw95w+8mN3GE7yA6MOr50yJq9nl7QrKYO2PFJCQl3eOQCSFeRthuTt02Nat6FxfmeV755mBh9WszFmA7wam0tuoJGPip8qqL92WtpLeziiaIkqGJKlMeJ2bbf76mT3LfcZP8Ap/xVC4Z2fhMMZDStlVOrvpTnIznZsVKHZ6Hzl/TTfxUHxrhvuMv1R/x0rilJNydDZE0I0baj6u29+OvnTX/+ei/CfpZf4qXW1ggFymDpNxGD4mz7FtnxZzz99BN7x/uMv/T/AIq+rK33GX6k/joHAIfJ/wBJL/FQOz8Pk/6SX+KgpcE0kXC7Yop75LqeJEOAdcktxCmfxSwY+5SelXS04RGkCwaQ0YXTpYAhhjxFgdiWySfiarPC+FauJCLHqrIzzbNqBmu3Yw898rEZOfVx5iryEoKdZcHbhtwDHI/yGQqvctlxbSMcLoJ3SJiQOeFJGRg5VzccPSNGjdc20mcjl3JO+R9qmRqz81t9h7LeaBXVlYAqwIIPUEYI+qk3Z3iZLS2k32a3IG5yZYG+wzb88jKn75G91Ao4nJNF69QZLiz2lVfaurJ8nOMbuNJcD7eJwNmpxxaAXVtHPaspkXTNbP0Y49kn7SRCUPubzAr3xkLAYpxhUjISTy7qQhd/IK+hvcA1LuySG2uLmxOyI3f2/wCQmZiyD8SUOPgy0D7hPE0uIEmjzpcZwdiDyZWHRlIII8wamUgtx8mvWT/VXRZ0HRLhVzKo/KKO8x5pIetP6AooooCiiigKi8UfEEh8kc/1TUqonFoS8EqqCS0bgAcySpAxQR5OFQSsO+ijkKomNaq2Mls4yORwNvdTJVAGBsBXKNDrJ6aUGfeC2f2j667UCbtneNFw67kXUGWCYgp7QOg4YfDn9FYr2UmYcVsApwrTThwCMEiNZFzjy1jfH0nfGsek2YDhsqHV60oh059kuvebgHA0BhnB58jyrMvRrwZ57qO8EZ0i7ch1BC6SsqddyAAB0x15iij0m9uJbTi08axxOmIThtQJzGuQ2Dgg7DlyAqszelJ2JLWtu5YEMWyxIIxuSM5zlvic9KPTS3/nVx8If7JapAGeVRFvb0n3SrpgjtoB+Dj65Bzucc1Xp095zd/QPxaae7umnkaQiFAMnkNfIDkOQ+qsrt+y145AS1uWJ5YhlOf6ta16Cuzd3by3TTwTQho1VTIjJlgxyBqxnn8KCyehDjffWDxFstBNIoB07RsdSYxvjdhk+R8q0WsY9DPYfiVpdtNPH3MLxsrq5Uu7ZBXCjJXBycnFbPVBSa1HiuR/vMf7luac0os7Vg1xkHxXCMOmVCQDIzzHhP1GgbYrleXIijeRgSqKzEKCxIUEnAG5O3Ku1FBX+w9m62vezDE1yzTy55gyfY0/MjEafm1YKKKApD2o4Q7AXNttdwKxj8pVxlreTzR8D3hgrDlgvqKBPY3iX1qQ6FRLH4lO4KyLzVuTDn79twDVeubx4lsrqXZreZrW5J+ckjdwJCfte9WCT4MasPZvhsluJo2x3ffSNAQc+rkOvSR00uzj4YqZdcIhkWRJEDrKQXU7hiAoBx0I0Ly+1FBD7V8Naa1cR7TJiWE+U0Z1x/QSNJ9zEdamcH4ktxbxTJ7MiK492oA4+I5fRUyucECooVFCqOSgAAfACg6UUUUBRRRQFFFFAUUUUELinB4bhQsya1BzjJH14O491dbDh8UEaxQoscajCooAAFSKKCJc8JgkOZIo3PmyKx+sivsPC4U9iKNccsIox9QqVRQGKKKKAooooCiiigKKKKAooooCiiigKKKKAooooCiiigKKKKD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7112" name="AutoShape 20" descr="data:image/jpg;base64,/9j/4AAQSkZJRgABAQAAAQABAAD/2wCEAAkGBhISEBUUERQUFBQWGBUaFhUYGBUUGxYWGRYYGBUVGBkYHiYeFxojGhUVHzshJSkpLDgtFx4xNTIqNSYrLSkBCQoKDAwNDQwMFCkYFBgpKSkpKSkpKSkpKSkpKSkpKSkpKSkpKSkpKSkpKSkpKSkpKSkpKSkpKSkpKSkpKSkpKf/AABEIAJ8A0gMBIgACEQEDEQH/xAAcAAACAwEBAQEAAAAAAAAAAAAABQQGBwMCAQj/xABQEAACAQMCAwQFBA0ICAcBAAABAgMABBESIQUxQQYTIlEHIzJhcRRCgZEzUlNiY3JzgpOhsbLSCBUkorPBw9E0Q1RkdJKj4RclRIPT4/AW/8QAFQEBAQAAAAAAAAAAAAAAAAAAAAH/xAAUEQEAAAAAAAAAAAAAAAAAAAAA/9oADAMBAAIRAxEAPwDcaKKKAooooCiiigKKKKAooooCiiigKKKKAor4TUSPjEDSGISoZAcaNQznGcY67A/UfKgmUUUUBRRmigKKKKAooooCiiigKKKKAooooF/C71pI0ZsZZpBt5KzgfqUUwpPwIYhiH30v7z04oCoXGZ2S2mdDhljkZT5EISD9YqbSvtScWNz+Qn/smoJduzahkn2F+knOT8dqk1xjPjP4q/tau1AVCvrllkhUcnchtugjZvo3AqbS/iI9db/jv/ZPQSLOUsGz0dwPgGIH6qkVGsR4T+O/7xruWoPVLLq/dbjQMae4kfl85WUL9GCanM9KL5SZn/4dx9Jb/tQZoe193dRoXl0qUDNp8AbbO3TAz7WcDzyKh2lvI+e59Wq4ZpS2nuwN9bOR6vkDqO/kvWvpsTAe5ugxdAipBCcyXDKi4lZyMRw7jxcxuFAINEpaQL3vdhEIKwx57mNsbsCxJlkJz4mJPlVFp4J2gvbqUxwXO6jUsksUaRzqMBzHGF7wAFl3JHPOMEVZ0v8AiKjxW8UnwfuyT5c3A+PL4Vm1pxswTRypk90wLdAUO0i+8lWYj34raIpQyhlIIIBBHIg7gioK/P2iV42SeGaFiMYIDEE8mTB8RBwdsnONqZ9n+Jd/bRyZBJBBIBXLKSrbEArup2PKpssKspVgGU7EEAgjyIOxpVwOIRSTwD2VYSRj7VJQSVHuEqy/AECgcUUUUBRRRQFFFFAUUUUBXFrjfGlvjjau1Q7nh5ZiwllTONlK4HwBU0C/hF0BBbnfDF+QJ56jypkeIoOj/o5P4aTcNtS9tahJXjIBOpQhJ8LAghlI652HSp/81z/7XKfjHB/cgoJQ4lH999KSD9q0s7T8QjNjcjUATBMBnI3MbADf41JHD7nP+knHvij/AGjFUX0pdrp7FIoA6TPdEqUMegrHsrHIfmSwAyMc/KgvPFOOwWzapnK5UYAV3OAW3wik9aSN6WOGg4Mko95guAP1pSD0o+ke44XdRLBHE4liydYc7rIwGNLD7b9lVu39O/EDE83yKJoo2VXcNKAjNnSG54zg/wD4ig2Hh3aS1nQPDPE6nqGAx7iDup9xFFxOjTQaWVvE/Ig/6tvKs8vPSfxCCXTdWMUcQlijefXI6L3u6SDw+JcA/Vg4NXUJMLmAyrAB63Bj15zo945f9qBlYS+DcjOp/wB811aSk9vBLp+x2zAs5BbUGwXJGcIcmvrGUf8Ap7Qj8o4/V3FAyaSk19NiWY+Vty/Of/L9VddTcjaW30P/APUKXux7yc90sWYEACsGBw03kBjmPqoOfbSwMlt3ibtEC3InXHjLqQNyNg2nrpxWYrcSSAsvsLzdiI0GRkZc+FDy2GWIxgDY1rKYCgG06AECceWPMVX5b7hqSGNuHsDDlVxowmR8w6/DkHmMc6KpssC40j1mCp1MjrGepVYciR8nbVIV2+ac1deyHCPllvqExhkido27nXEPDgqMJJ7JRk2+O9U8wF2Yg93FqfSurIVMnCGU7uQDyXJyevS2ejS+hiupYUYesjRsnYGRCVYLk7+F08vZ5dSFhHCuIxnEVxqUbjvdEgI8s6VfPxJ+Pl7tbu5S7iNzGo7xWi1JkAtvIMgsdgEfqTvTjjHaG2tED3M0cKk4BdguT5DqfopTxLiYugnyNHmMckUiyjwRHSw1ASNs+ULDK6h4qIs1FZ/P6XYYrp7eSFyUOktGyvuPa2Ok4ByM8tj5Vb+C9oYLtNUDhsY1KcqynyZTuP2eVAxooooCiiigKKKKAoooNAn4GPUW2fuZP04H+ZpxSngn2G2H4EH+rGP76bUBX5s9IfFflPaIDOVimt4VHlpddX9dmr9IySBQSTgAEk+QG5NfkSyvO+4mkv3S7R/+ecMP20Gz+knszJecWtSELxQRo8ir7TapzojXplimMnAA1E8qa8DS2ku5oJ2s9c2qSSzhSRwzNp9ZJK+BIcLjZVXmedWuPiMfy94CQJDBE4HUoJJlJHngkf8ANXWPgNskglWKNWUYDAAYH92P1dKDM+30wkjvbdLeZwqyqqoyxxQ93EkofugR3hJZmzg8h5VZOwfG/ldlw+UnLBZEf8eNChJ+OAfprjD6RuF/zm8Yniy6hGcqQvfK2gKJCMHKtjy9WN96SeiTiMeqa3XCmO6uZEUYx3Mg0ppx5GNhj4UGiWjerHxb940O1eLdvAPp/eNeJGoPjvSu8beb8ku/6WpztSu7O835Nf8AFoGRkqg9s7dhd57yKOORFJMjBQGHgO3N8gJsAxyOW5NXk1X+1KgNBJhchmUMwHhyhYHJ3HsdPdQVO2t8gNokkIBGZW7iFei+FMyyeegd3z350m7a8WuoY4xE0e+e9kjiXOrACoXfU+MDzA6c6tofPUnHXlpB6DPzj5AEDyrrDwiaaQLbmDXEFcxOGCTHxBIVcHKkaWbVg4YA8s0VivBr5EuoJJ1MsaSozpz1rqBZRnbfHLrX7EixpGBgYGBjGPdjp8K/PnpR7HwLZ21/Z25hWT/SFDewzABRpGw8YYZUAZxWleh3tct5w5I3fVcQDRIGOWIH2OTfcgrgZ8waIq/bXsr8mvJHGViuGMiuudRkO7wggHByC42zgtjJUZTNxd4SjW7GN4wO704OldmYzYHiDAexnGDnpqfcuKcLjuImimXUjc+YII5EEbgg9RWS9oPRzc25YwobmMknvFAMgHMK8e2o531LnPUCitJ7HdqUv7YSqNDg6ZYzzSQAEj3gghgfJh76eVlnohW4jmkSWF4leLVlhp1skmNeD4uUmnJAzp69NTogooooCiiigK+GvteXOxoFfBB6q2/ID9YjNNqU8IOEth/u/wCwQj++m1BSvS92iW04XMM+snBhjHmXBDn4BNR+qvzj2WXN/aj/AHi3/tUq7em7i8t1xB1QO0FmqoWAYosj4LljjAJJVfzapvY+EtxC1ABOLi3JwCcDvk3OOQ3G9QaP6c+LTW3Fraa3do5Etxpce+WTI8iCOYNKV9KL8QjjtOIyGKKSdDPPH4QYAhBjKjOnLhSTuNzttWmdqeBWvEOJy2V1kFrW3lhZSAylJrhXKEg9HGR1HwrFu1Poxv7GRgYXliydM0Ss6svQsFyUPuP1mqLJD2t4VaXMtt8mWezVXVZFPetK2nAO4QAbsM777jzrv6CbVvlRkx4BHMmfIkxsqnz5P9RrOLrgU8JXv43hDqGVpFZQVOcEbZOcH6q1b0HdoA8j2qxhVjBkV/nNnShD9PeMfbEb0Vqtv9jH0/tNeJDS3hwkhdUdi8M2tombdkkBLPCT1UjLL1GlhvtTGSiODml8vtSj8Gn6+9H91T3pLd8ShV5g0iKdCA5YDGznBPIHxZwd9x50Dg0i7Zr/AERiMFg8RUEqMtrAwC2wOGanfeAnYg53G43HmPMUr7VQa7K4GAfVucEZB0jVy6+zQUQXRyoaWA7qGVZ9ejVgaj3IYYAOonOcA71olh2UjZ07osVjfLzKwUtLpBV0zqBRMlQPv23O+aHdcSi5JJsOWlQvPlhVAVf1mo3o07R3NhdxxSO0tndS6MkPiOdvYIZgBk7ZAJBG/Sitj7WcKSewuImjDhopMJj5wBZCMddQB+NfnfsHaOIJLuykdb+1eI92cGOSCUqhXGMk6yQd+WOu9b9267YRcPspJmILnKRJnd5dwF+AOSfIA1gacV+ScIje3jYSXUsomncjd4gcLGo5KO91An5wJxtRG1dkfSzYXqoverDOVBaKTweLqFY+F/oOcdKutfijFMo+0l2BpF1cAYAwJpQMDkPa2AqD9V8HnEt1dSAghGSAYwcd2uuT4eOUjH3lOqxn+T52lTRNZMMSamnVse2pCKwJ+2Bx9BrZqoKKKKAooooCvj8jX2vE/snHkf2UC3hbbW4/Af8AxVz4tKZZktUYqCpkmK5BEQOlUBG6l2yMjfCPjBr3wlMC391uB/Z/5GvnCBquLpzz7xIx7kSJWUfDVI5/OoOHansql1w+a0QLGHQhNsBXHiQ4H3wFZ96LeyAtrGWWVCty1zHE4PNFjuYxoHuJ8Wevh91avf3qwxtI+dKjJwMnyAA6nJFV26lkvHLRs6WkTZDRBC9xNHIvLUCDEpXG3tFT0AyFO9JXD7qPitvxKDBjtjBFKAfEFaQ6iR1RlmK+6r92y7Ww8PtXmlZdWGESE7ySYOlABud8ZPQVAuuPQwFxeP6mRDqMyCIgoORBADqwPMdcD5wr889ve3MvE7jvJAEjTUIox8xScnUerHAyfdQKuPcenvJ2nuX1yNgE4AAA5KoHJR5Vf/5Pw/p8/ut/8VKzCtQ/k+j+nz/8P/iJUVsfFImPDtSKWePTIgX2iUfVpHvZdS/nGvlteJKgeM5U59xBBIZSDuGBBBB6imvAb6OWBWiYMoyp6YZThlI6EGkvFIEtbrvM6Y7nZl3I+UKNmVRuWdAQQBuY16k1UQ+PvohZ9TKqAlyuchdJGrbchSQxA5hTULhVpM0T90JCxhUDRIgUPl9QOo+tBJb1xBy2sjIAAaiK5n2ih7uM5DSTgqccjpiHib84rSq3gSON0eDv3iCxurF4gAuO5hijRSCugqcjOS55nOCvcHCtzHCdMqKmYJUVHwBlcMh7pyBndNLebDNc14lrEtu4ZZQj+FhgkYIPTcjI+IIPWpFvrkmYr8kmSXQO4Dyo6GEFdcUjrvIAQCMLjSNxvlhecElubZS6GO7g3ikcqdenICuUO6uuzDprJG4oMkv+1PcWoePSGKoFQD52MEtuTgYPP3Cq1/4i3Rhtom0sttOJ11ajqZWzGh38Ma7jC42Puq7W9u1xbss8kgRsq0bGUgaHICFQ6oWQjHLmvOq9fejaLYxXDAde8QN9Wj+80Fce6u+KXcaMzSyyPpReiB3LNpHJVBJYn3b1vXH+wkM1l/NcSqohgWSF2ySs2tgGJ8mw+dvnGqx6PbmDhkjIAkiuoJkbu0m1llQRx5PjU7HQcHmd98Xy74askhnvX0rIojW1jYkSKCzKH0+KZvEx0r4cc9WM0R+dl9HnEWeRY7Z5e69toisi58ldTh2+9GT5gV7sfRtxSUMUspwF5617on3KJMaj8K/TKCZlCxBbaMABfCrOBjYKn2OPHv1fAV1XgMZHrS8x6mRic/mjCj4AUGcehHsu1nJci5RVuisRAyrlYWLDBZSQCXTdeewrWqTXHZeIYa2C20q+y8aKoIznRIgwJEPkd98gqd6+8J46XcwXCdzcqCdGcrKo2MsLfPTcZGzLkAgbEg4ooooCiiigK5XR9W34rfsNda4Xx9U/4rfumgWx3axIkjnCJbhj128J5DmduVe+z9lJGkkkx8c0hlZTj1QKqBFnODpCgZ880r4vNGHt0l2jWMTSN00wFNC4+cTK8fhG501OisJLo67kFYtilt5gbhp8e034P2R11HkEfig/nGMwxFlt2Ze8nG2tVbJSA8zkqB3nLBOCTycy2oSDREuFVQqqrd3gDAADD2cCvd5dpDE0jnSiKST5ADoOvwrBuA+k++vuJxW8jj5NNcDMRRCRGGLhC2Mn2QDv59KB16bb0pZLDIpJeRSgkYOyFckyROB41KkoQSCMr0NYfWienC4YcSMAJEUaIUjz4UZ1y5VeS525eVZ3UBWqfyeV/p1x/wAP/ipWV1rH8nYf025/IL/aCg0/sdcxzIjw5hlTCzRtnEkYdlSTHXIUlXHkVPLAfpYFrlpZApCKFh6lc7yt7ix0r8E95qudjLYT8Ot5Fdllj70LJjdSJXDoQdnTbGDscAjBAIfLxaVNpYHZvtotLK3v8RDJ8D9Z51Q2qkylJ5bzBLKZYkyCV3EUIbSR7zzHlTmZZp/svq4/uSnLOPwjjkPvV+knlS+KAK9xgADvYNgAMYigGB9AFB7l4cjIE0gKPZwMaCORTHskeYqZYdpURAl04jkXYs/hR8bCRXxp354yCN8iund19VKBDwbszZX/AH13LDHIJZXWIjbEUbFNQZcHLuJHzncMo6ClcnZaxhsA8xkjky65M8kfrA7IM74CjAz0wN6a9mrpl4XZpGdBlLgvtlQDI7kdAx0ke7Oelc0WwV8x3fdO+2pbk4YgnbxsUY5ztvvzFFSeGosVsqwwrPFgajE8cms4wzNqwJCfjXvhUNrI7fJGa3mQYaLSYyoJyNUDjGnPVRg74NcJuCNEe9J1DmZ4VEMyj7Z0Qd3cKOvhzj5rV2nXW0S3DAOcfJL6MDBZhkKw3Csw+bko45YOAAaJxcxOqXShNRCpMuTE7nYIc7xMegbYk4DE07FKbKdbhJILhF1qNM0R3VlYHDqDzjcA4PuI5qa5cFnaGT5JKzMVUtBI25lhBxpJ6yR5VSeoKtzJwQ7pbx3g4uIsBikiHXDKOcUo9lh5joV5FSQdjTKigUdm+N/KIyHGieJu7nj+0kA3xnmjAhlPUEe+m9IrrgDi/ju4GVMr3dyhziWMZMbDHKRGOxPRiPKntAUUUUBUC9uHCP6okaW+co6H31PpRf8ABlEUmHnJ0ucd9Lzwdva5UEK9s2a7hYIZEjiBK5UeMN6snURy8Rx5qp6U1+Xy/wCzv/zRfxVCuLBJZsvJImIY8aJXizln1EhSM4wvPzpUsSzHTZtdSDJBuGnnEK8wSp1Az4PRNvvhQSu0sFxcx90sDaCHLgvGNZCERIcNsushifvPfWTdjfRPxG0v7WedI1jjlTURIrHkRyHvNbQnZ5Fi0tLOSFOZDLJqzjdueAeuOVYn2Q4rxD+eLeKW6uJ4O+xlmYqw0MV1A8m2Gx60DX0m+jO/v+JSzWyI0emJctIqHKxrnY/EVUj6EeL/AHBP0sf+dOvS72iv7fiswgnuIotMPsMypqMa53G2eVUlu33E+t7cj/3GFRTr/wAFOMf7On6WP/Or96HOw95w+8mN3GE7yA6MOr50yJq9nl7QrKYO2PFJCQl3eOQCSFeRthuTt02Nat6FxfmeV755mBh9WszFmA7wam0tuoJGPip8qqL92WtpLeziiaIkqGJKlMeJ2bbf76mT3LfcZP8Ap/xVC4Z2fhMMZDStlVOrvpTnIznZsVKHZ6Hzl/TTfxUHxrhvuMv1R/x0rilJNydDZE0I0baj6u29+OvnTX/+ei/CfpZf4qXW1ggFymDpNxGD4mz7FtnxZzz99BN7x/uMv/T/AIq+rK33GX6k/joHAIfJ/wBJL/FQOz8Pk/6SX+KgpcE0kXC7Yop75LqeJEOAdcktxCmfxSwY+5SelXS04RGkCwaQ0YXTpYAhhjxFgdiWySfiarPC+FauJCLHqrIzzbNqBmu3Yw898rEZOfVx5iryEoKdZcHbhtwDHI/yGQqvctlxbSMcLoJ3SJiQOeFJGRg5VzccPSNGjdc20mcjl3JO+R9qmRqz81t9h7LeaBXVlYAqwIIPUEYI+qk3Z3iZLS2k32a3IG5yZYG+wzb88jKn75G91Ao4nJNF69QZLiz2lVfaurJ8nOMbuNJcD7eJwNmpxxaAXVtHPaspkXTNbP0Y49kn7SRCUPubzAr3xkLAYpxhUjISTy7qQhd/IK+hvcA1LuySG2uLmxOyI3f2/wCQmZiyD8SUOPgy0D7hPE0uIEmjzpcZwdiDyZWHRlIII8wamUgtx8mvWT/VXRZ0HRLhVzKo/KKO8x5pIetP6AooooCiiigKi8UfEEh8kc/1TUqonFoS8EqqCS0bgAcySpAxQR5OFQSsO+ijkKomNaq2Mls4yORwNvdTJVAGBsBXKNDrJ6aUGfeC2f2j667UCbtneNFw67kXUGWCYgp7QOg4YfDn9FYr2UmYcVsApwrTThwCMEiNZFzjy1jfH0nfGsek2YDhsqHV60oh059kuvebgHA0BhnB58jyrMvRrwZ57qO8EZ0i7ch1BC6SsqddyAAB0x15iij0m9uJbTi08axxOmIThtQJzGuQ2Dgg7DlyAqszelJ2JLWtu5YEMWyxIIxuSM5zlvic9KPTS3/nVx8If7JapAGeVRFvb0n3SrpgjtoB+Dj65Bzucc1Xp095zd/QPxaae7umnkaQiFAMnkNfIDkOQ+qsrt+y145AS1uWJ5YhlOf6ta16Cuzd3by3TTwTQho1VTIjJlgxyBqxnn8KCyehDjffWDxFstBNIoB07RsdSYxvjdhk+R8q0WsY9DPYfiVpdtNPH3MLxsrq5Uu7ZBXCjJXBycnFbPVBSa1HiuR/vMf7luac0os7Vg1xkHxXCMOmVCQDIzzHhP1GgbYrleXIijeRgSqKzEKCxIUEnAG5O3Ku1FBX+w9m62vezDE1yzTy55gyfY0/MjEafm1YKKKApD2o4Q7AXNttdwKxj8pVxlreTzR8D3hgrDlgvqKBPY3iX1qQ6FRLH4lO4KyLzVuTDn79twDVeubx4lsrqXZreZrW5J+ckjdwJCfte9WCT4MasPZvhsluJo2x3ffSNAQc+rkOvSR00uzj4YqZdcIhkWRJEDrKQXU7hiAoBx0I0Ly+1FBD7V8Naa1cR7TJiWE+U0Z1x/QSNJ9zEdamcH4ktxbxTJ7MiK492oA4+I5fRUyucECooVFCqOSgAAfACg6UUUUBRRRQFFFFAUUUUELinB4bhQsya1BzjJH14O491dbDh8UEaxQoscajCooAAFSKKCJc8JgkOZIo3PmyKx+sivsPC4U9iKNccsIox9QqVRQGKKKKAooooCiiigKKKKAooooCiiigKKKKAooooCiiigKKKKD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7113" name="AutoShape 22" descr="data:image/jpg;base64,/9j/4AAQSkZJRgABAQAAAQABAAD/2wCEAAkGBhISEBUUERQUFBQWGBUaFhUYGBUUGxYWGRYYGBUVGBkYHiYeFxojGhUVHzshJSkpLDgtFx4xNTIqNSYrLSkBCQoKDAwNDQwMFCkYFBgpKSkpKSkpKSkpKSkpKSkpKSkpKSkpKSkpKSkpKSkpKSkpKSkpKSkpKSkpKSkpKSkpKf/AABEIAJ8A0gMBIgACEQEDEQH/xAAcAAACAwEBAQEAAAAAAAAAAAAABQQGBwMCAQj/xABQEAACAQMCAwQFBA0ICAcBAAABAgMABBESIQUxQQYTIlEHIzJhcRRCgZEzUlNiY3JzgpOhsbLSCBUkorPBw9E0Q1RkdJKj4RclRIPT4/AW/8QAFQEBAQAAAAAAAAAAAAAAAAAAAAH/xAAUEQEAAAAAAAAAAAAAAAAAAAAA/9oADAMBAAIRAxEAPwDcaKKKAooooCiiigKKKKAooooCiiigKKKKAor4TUSPjEDSGISoZAcaNQznGcY67A/UfKgmUUUUBRRmigKKKKAooooCiiigKKKKAooooF/C71pI0ZsZZpBt5KzgfqUUwpPwIYhiH30v7z04oCoXGZ2S2mdDhljkZT5EISD9YqbSvtScWNz+Qn/smoJduzahkn2F+knOT8dqk1xjPjP4q/tau1AVCvrllkhUcnchtugjZvo3AqbS/iI9db/jv/ZPQSLOUsGz0dwPgGIH6qkVGsR4T+O/7xruWoPVLLq/dbjQMae4kfl85WUL9GCanM9KL5SZn/4dx9Jb/tQZoe193dRoXl0qUDNp8AbbO3TAz7WcDzyKh2lvI+e59Wq4ZpS2nuwN9bOR6vkDqO/kvWvpsTAe5ugxdAipBCcyXDKi4lZyMRw7jxcxuFAINEpaQL3vdhEIKwx57mNsbsCxJlkJz4mJPlVFp4J2gvbqUxwXO6jUsksUaRzqMBzHGF7wAFl3JHPOMEVZ0v8AiKjxW8UnwfuyT5c3A+PL4Vm1pxswTRypk90wLdAUO0i+8lWYj34raIpQyhlIIIBBHIg7gioK/P2iV42SeGaFiMYIDEE8mTB8RBwdsnONqZ9n+Jd/bRyZBJBBIBXLKSrbEArup2PKpssKspVgGU7EEAgjyIOxpVwOIRSTwD2VYSRj7VJQSVHuEqy/AECgcUUUUBRRRQFFFFAUUUUBXFrjfGlvjjau1Q7nh5ZiwllTONlK4HwBU0C/hF0BBbnfDF+QJ56jypkeIoOj/o5P4aTcNtS9tahJXjIBOpQhJ8LAghlI652HSp/81z/7XKfjHB/cgoJQ4lH999KSD9q0s7T8QjNjcjUATBMBnI3MbADf41JHD7nP+knHvij/AGjFUX0pdrp7FIoA6TPdEqUMegrHsrHIfmSwAyMc/KgvPFOOwWzapnK5UYAV3OAW3wik9aSN6WOGg4Mko95guAP1pSD0o+ke44XdRLBHE4liydYc7rIwGNLD7b9lVu39O/EDE83yKJoo2VXcNKAjNnSG54zg/wD4ig2Hh3aS1nQPDPE6nqGAx7iDup9xFFxOjTQaWVvE/Ig/6tvKs8vPSfxCCXTdWMUcQlijefXI6L3u6SDw+JcA/Vg4NXUJMLmAyrAB63Bj15zo945f9qBlYS+DcjOp/wB811aSk9vBLp+x2zAs5BbUGwXJGcIcmvrGUf8Ap7Qj8o4/V3FAyaSk19NiWY+Vty/Of/L9VddTcjaW30P/APUKXux7yc90sWYEACsGBw03kBjmPqoOfbSwMlt3ibtEC3InXHjLqQNyNg2nrpxWYrcSSAsvsLzdiI0GRkZc+FDy2GWIxgDY1rKYCgG06AECceWPMVX5b7hqSGNuHsDDlVxowmR8w6/DkHmMc6KpssC40j1mCp1MjrGepVYciR8nbVIV2+ac1deyHCPllvqExhkido27nXEPDgqMJJ7JRk2+O9U8wF2Yg93FqfSurIVMnCGU7uQDyXJyevS2ejS+hiupYUYesjRsnYGRCVYLk7+F08vZ5dSFhHCuIxnEVxqUbjvdEgI8s6VfPxJ+Pl7tbu5S7iNzGo7xWi1JkAtvIMgsdgEfqTvTjjHaG2tED3M0cKk4BdguT5DqfopTxLiYugnyNHmMckUiyjwRHSw1ASNs+ULDK6h4qIs1FZ/P6XYYrp7eSFyUOktGyvuPa2Ok4ByM8tj5Vb+C9oYLtNUDhsY1KcqynyZTuP2eVAxooooCiiigKKKKAoooNAn4GPUW2fuZP04H+ZpxSngn2G2H4EH+rGP76bUBX5s9IfFflPaIDOVimt4VHlpddX9dmr9IySBQSTgAEk+QG5NfkSyvO+4mkv3S7R/+ecMP20Gz+knszJecWtSELxQRo8ir7TapzojXplimMnAA1E8qa8DS2ku5oJ2s9c2qSSzhSRwzNp9ZJK+BIcLjZVXmedWuPiMfy94CQJDBE4HUoJJlJHngkf8ANXWPgNskglWKNWUYDAAYH92P1dKDM+30wkjvbdLeZwqyqqoyxxQ93EkofugR3hJZmzg8h5VZOwfG/ldlw+UnLBZEf8eNChJ+OAfprjD6RuF/zm8Yniy6hGcqQvfK2gKJCMHKtjy9WN96SeiTiMeqa3XCmO6uZEUYx3Mg0ppx5GNhj4UGiWjerHxb940O1eLdvAPp/eNeJGoPjvSu8beb8ku/6WpztSu7O835Nf8AFoGRkqg9s7dhd57yKOORFJMjBQGHgO3N8gJsAxyOW5NXk1X+1KgNBJhchmUMwHhyhYHJ3HsdPdQVO2t8gNokkIBGZW7iFei+FMyyeegd3z350m7a8WuoY4xE0e+e9kjiXOrACoXfU+MDzA6c6tofPUnHXlpB6DPzj5AEDyrrDwiaaQLbmDXEFcxOGCTHxBIVcHKkaWbVg4YA8s0VivBr5EuoJJ1MsaSozpz1rqBZRnbfHLrX7EixpGBgYGBjGPdjp8K/PnpR7HwLZ21/Z25hWT/SFDewzABRpGw8YYZUAZxWleh3tct5w5I3fVcQDRIGOWIH2OTfcgrgZ8waIq/bXsr8mvJHGViuGMiuudRkO7wggHByC42zgtjJUZTNxd4SjW7GN4wO704OldmYzYHiDAexnGDnpqfcuKcLjuImimXUjc+YII5EEbgg9RWS9oPRzc25YwobmMknvFAMgHMK8e2o531LnPUCitJ7HdqUv7YSqNDg6ZYzzSQAEj3gghgfJh76eVlnohW4jmkSWF4leLVlhp1skmNeD4uUmnJAzp69NTogooooCiiigK+GvteXOxoFfBB6q2/ID9YjNNqU8IOEth/u/wCwQj++m1BSvS92iW04XMM+snBhjHmXBDn4BNR+qvzj2WXN/aj/AHi3/tUq7em7i8t1xB1QO0FmqoWAYosj4LljjAJJVfzapvY+EtxC1ABOLi3JwCcDvk3OOQ3G9QaP6c+LTW3Fraa3do5Etxpce+WTI8iCOYNKV9KL8QjjtOIyGKKSdDPPH4QYAhBjKjOnLhSTuNzttWmdqeBWvEOJy2V1kFrW3lhZSAylJrhXKEg9HGR1HwrFu1Poxv7GRgYXliydM0Ss6svQsFyUPuP1mqLJD2t4VaXMtt8mWezVXVZFPetK2nAO4QAbsM777jzrv6CbVvlRkx4BHMmfIkxsqnz5P9RrOLrgU8JXv43hDqGVpFZQVOcEbZOcH6q1b0HdoA8j2qxhVjBkV/nNnShD9PeMfbEb0Vqtv9jH0/tNeJDS3hwkhdUdi8M2tombdkkBLPCT1UjLL1GlhvtTGSiODml8vtSj8Gn6+9H91T3pLd8ShV5g0iKdCA5YDGznBPIHxZwd9x50Dg0i7Zr/AERiMFg8RUEqMtrAwC2wOGanfeAnYg53G43HmPMUr7VQa7K4GAfVucEZB0jVy6+zQUQXRyoaWA7qGVZ9ejVgaj3IYYAOonOcA71olh2UjZ07osVjfLzKwUtLpBV0zqBRMlQPv23O+aHdcSi5JJsOWlQvPlhVAVf1mo3o07R3NhdxxSO0tndS6MkPiOdvYIZgBk7ZAJBG/Sitj7WcKSewuImjDhopMJj5wBZCMddQB+NfnfsHaOIJLuykdb+1eI92cGOSCUqhXGMk6yQd+WOu9b9267YRcPspJmILnKRJnd5dwF+AOSfIA1gacV+ScIje3jYSXUsomncjd4gcLGo5KO91An5wJxtRG1dkfSzYXqoverDOVBaKTweLqFY+F/oOcdKutfijFMo+0l2BpF1cAYAwJpQMDkPa2AqD9V8HnEt1dSAghGSAYwcd2uuT4eOUjH3lOqxn+T52lTRNZMMSamnVse2pCKwJ+2Bx9BrZqoKKKKAooooCvj8jX2vE/snHkf2UC3hbbW4/Af8AxVz4tKZZktUYqCpkmK5BEQOlUBG6l2yMjfCPjBr3wlMC391uB/Z/5GvnCBquLpzz7xIx7kSJWUfDVI5/OoOHansql1w+a0QLGHQhNsBXHiQ4H3wFZ96LeyAtrGWWVCty1zHE4PNFjuYxoHuJ8Wevh91avf3qwxtI+dKjJwMnyAA6nJFV26lkvHLRs6WkTZDRBC9xNHIvLUCDEpXG3tFT0AyFO9JXD7qPitvxKDBjtjBFKAfEFaQ6iR1RlmK+6r92y7Ww8PtXmlZdWGESE7ySYOlABud8ZPQVAuuPQwFxeP6mRDqMyCIgoORBADqwPMdcD5wr889ve3MvE7jvJAEjTUIox8xScnUerHAyfdQKuPcenvJ2nuX1yNgE4AAA5KoHJR5Vf/5Pw/p8/ut/8VKzCtQ/k+j+nz/8P/iJUVsfFImPDtSKWePTIgX2iUfVpHvZdS/nGvlteJKgeM5U59xBBIZSDuGBBBB6imvAb6OWBWiYMoyp6YZThlI6EGkvFIEtbrvM6Y7nZl3I+UKNmVRuWdAQQBuY16k1UQ+PvohZ9TKqAlyuchdJGrbchSQxA5hTULhVpM0T90JCxhUDRIgUPl9QOo+tBJb1xBy2sjIAAaiK5n2ih7uM5DSTgqccjpiHib84rSq3gSON0eDv3iCxurF4gAuO5hijRSCugqcjOS55nOCvcHCtzHCdMqKmYJUVHwBlcMh7pyBndNLebDNc14lrEtu4ZZQj+FhgkYIPTcjI+IIPWpFvrkmYr8kmSXQO4Dyo6GEFdcUjrvIAQCMLjSNxvlhecElubZS6GO7g3ikcqdenICuUO6uuzDprJG4oMkv+1PcWoePSGKoFQD52MEtuTgYPP3Cq1/4i3Rhtom0sttOJ11ajqZWzGh38Ma7jC42Puq7W9u1xbss8kgRsq0bGUgaHICFQ6oWQjHLmvOq9fejaLYxXDAde8QN9Wj+80Fce6u+KXcaMzSyyPpReiB3LNpHJVBJYn3b1vXH+wkM1l/NcSqohgWSF2ySs2tgGJ8mw+dvnGqx6PbmDhkjIAkiuoJkbu0m1llQRx5PjU7HQcHmd98Xy74askhnvX0rIojW1jYkSKCzKH0+KZvEx0r4cc9WM0R+dl9HnEWeRY7Z5e69toisi58ldTh2+9GT5gV7sfRtxSUMUspwF5617on3KJMaj8K/TKCZlCxBbaMABfCrOBjYKn2OPHv1fAV1XgMZHrS8x6mRic/mjCj4AUGcehHsu1nJci5RVuisRAyrlYWLDBZSQCXTdeewrWqTXHZeIYa2C20q+y8aKoIznRIgwJEPkd98gqd6+8J46XcwXCdzcqCdGcrKo2MsLfPTcZGzLkAgbEg4ooooCiiigK5XR9W34rfsNda4Xx9U/4rfumgWx3axIkjnCJbhj128J5DmduVe+z9lJGkkkx8c0hlZTj1QKqBFnODpCgZ880r4vNGHt0l2jWMTSN00wFNC4+cTK8fhG501OisJLo67kFYtilt5gbhp8e034P2R11HkEfig/nGMwxFlt2Ze8nG2tVbJSA8zkqB3nLBOCTycy2oSDREuFVQqqrd3gDAADD2cCvd5dpDE0jnSiKST5ADoOvwrBuA+k++vuJxW8jj5NNcDMRRCRGGLhC2Mn2QDv59KB16bb0pZLDIpJeRSgkYOyFckyROB41KkoQSCMr0NYfWienC4YcSMAJEUaIUjz4UZ1y5VeS525eVZ3UBWqfyeV/p1x/wAP/ipWV1rH8nYf025/IL/aCg0/sdcxzIjw5hlTCzRtnEkYdlSTHXIUlXHkVPLAfpYFrlpZApCKFh6lc7yt7ix0r8E95qudjLYT8Ot5Fdllj70LJjdSJXDoQdnTbGDscAjBAIfLxaVNpYHZvtotLK3v8RDJ8D9Z51Q2qkylJ5bzBLKZYkyCV3EUIbSR7zzHlTmZZp/svq4/uSnLOPwjjkPvV+knlS+KAK9xgADvYNgAMYigGB9AFB7l4cjIE0gKPZwMaCORTHskeYqZYdpURAl04jkXYs/hR8bCRXxp354yCN8iund19VKBDwbszZX/AH13LDHIJZXWIjbEUbFNQZcHLuJHzncMo6ClcnZaxhsA8xkjky65M8kfrA7IM74CjAz0wN6a9mrpl4XZpGdBlLgvtlQDI7kdAx0ke7Oelc0WwV8x3fdO+2pbk4YgnbxsUY5ztvvzFFSeGosVsqwwrPFgajE8cms4wzNqwJCfjXvhUNrI7fJGa3mQYaLSYyoJyNUDjGnPVRg74NcJuCNEe9J1DmZ4VEMyj7Z0Qd3cKOvhzj5rV2nXW0S3DAOcfJL6MDBZhkKw3Csw+bko45YOAAaJxcxOqXShNRCpMuTE7nYIc7xMegbYk4DE07FKbKdbhJILhF1qNM0R3VlYHDqDzjcA4PuI5qa5cFnaGT5JKzMVUtBI25lhBxpJ6yR5VSeoKtzJwQ7pbx3g4uIsBikiHXDKOcUo9lh5joV5FSQdjTKigUdm+N/KIyHGieJu7nj+0kA3xnmjAhlPUEe+m9IrrgDi/ju4GVMr3dyhziWMZMbDHKRGOxPRiPKntAUUUUBUC9uHCP6okaW+co6H31PpRf8ABlEUmHnJ0ucd9Lzwdva5UEK9s2a7hYIZEjiBK5UeMN6snURy8Rx5qp6U1+Xy/wCzv/zRfxVCuLBJZsvJImIY8aJXizln1EhSM4wvPzpUsSzHTZtdSDJBuGnnEK8wSp1Az4PRNvvhQSu0sFxcx90sDaCHLgvGNZCERIcNsushifvPfWTdjfRPxG0v7WedI1jjlTURIrHkRyHvNbQnZ5Fi0tLOSFOZDLJqzjdueAeuOVYn2Q4rxD+eLeKW6uJ4O+xlmYqw0MV1A8m2Gx60DX0m+jO/v+JSzWyI0emJctIqHKxrnY/EVUj6EeL/AHBP0sf+dOvS72iv7fiswgnuIotMPsMypqMa53G2eVUlu33E+t7cj/3GFRTr/wAFOMf7On6WP/Or96HOw95w+8mN3GE7yA6MOr50yJq9nl7QrKYO2PFJCQl3eOQCSFeRthuTt02Nat6FxfmeV755mBh9WszFmA7wam0tuoJGPip8qqL92WtpLeziiaIkqGJKlMeJ2bbf76mT3LfcZP8Ap/xVC4Z2fhMMZDStlVOrvpTnIznZsVKHZ6Hzl/TTfxUHxrhvuMv1R/x0rilJNydDZE0I0baj6u29+OvnTX/+ei/CfpZf4qXW1ggFymDpNxGD4mz7FtnxZzz99BN7x/uMv/T/AIq+rK33GX6k/joHAIfJ/wBJL/FQOz8Pk/6SX+KgpcE0kXC7Yop75LqeJEOAdcktxCmfxSwY+5SelXS04RGkCwaQ0YXTpYAhhjxFgdiWySfiarPC+FauJCLHqrIzzbNqBmu3Yw898rEZOfVx5iryEoKdZcHbhtwDHI/yGQqvctlxbSMcLoJ3SJiQOeFJGRg5VzccPSNGjdc20mcjl3JO+R9qmRqz81t9h7LeaBXVlYAqwIIPUEYI+qk3Z3iZLS2k32a3IG5yZYG+wzb88jKn75G91Ao4nJNF69QZLiz2lVfaurJ8nOMbuNJcD7eJwNmpxxaAXVtHPaspkXTNbP0Y49kn7SRCUPubzAr3xkLAYpxhUjISTy7qQhd/IK+hvcA1LuySG2uLmxOyI3f2/wCQmZiyD8SUOPgy0D7hPE0uIEmjzpcZwdiDyZWHRlIII8wamUgtx8mvWT/VXRZ0HRLhVzKo/KKO8x5pIetP6AooooCiiigKi8UfEEh8kc/1TUqonFoS8EqqCS0bgAcySpAxQR5OFQSsO+ijkKomNaq2Mls4yORwNvdTJVAGBsBXKNDrJ6aUGfeC2f2j667UCbtneNFw67kXUGWCYgp7QOg4YfDn9FYr2UmYcVsApwrTThwCMEiNZFzjy1jfH0nfGsek2YDhsqHV60oh059kuvebgHA0BhnB58jyrMvRrwZ57qO8EZ0i7ch1BC6SsqddyAAB0x15iij0m9uJbTi08axxOmIThtQJzGuQ2Dgg7DlyAqszelJ2JLWtu5YEMWyxIIxuSM5zlvic9KPTS3/nVx8If7JapAGeVRFvb0n3SrpgjtoB+Dj65Bzucc1Xp095zd/QPxaae7umnkaQiFAMnkNfIDkOQ+qsrt+y145AS1uWJ5YhlOf6ta16Cuzd3by3TTwTQho1VTIjJlgxyBqxnn8KCyehDjffWDxFstBNIoB07RsdSYxvjdhk+R8q0WsY9DPYfiVpdtNPH3MLxsrq5Uu7ZBXCjJXBycnFbPVBSa1HiuR/vMf7luac0os7Vg1xkHxXCMOmVCQDIzzHhP1GgbYrleXIijeRgSqKzEKCxIUEnAG5O3Ku1FBX+w9m62vezDE1yzTy55gyfY0/MjEafm1YKKKApD2o4Q7AXNttdwKxj8pVxlreTzR8D3hgrDlgvqKBPY3iX1qQ6FRLH4lO4KyLzVuTDn79twDVeubx4lsrqXZreZrW5J+ckjdwJCfte9WCT4MasPZvhsluJo2x3ffSNAQc+rkOvSR00uzj4YqZdcIhkWRJEDrKQXU7hiAoBx0I0Ly+1FBD7V8Naa1cR7TJiWE+U0Z1x/QSNJ9zEdamcH4ktxbxTJ7MiK492oA4+I5fRUyucECooVFCqOSgAAfACg6UUUUBRRRQFFFFAUUUUELinB4bhQsya1BzjJH14O491dbDh8UEaxQoscajCooAAFSKKCJc8JgkOZIo3PmyKx+sivsPC4U9iKNccsIox9QqVRQGKKKKAooooCiiigKKKKAooooCiiigKKKKAooooCiiigKKKKD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 rot="21094697">
            <a:off x="288943" y="2449372"/>
            <a:ext cx="8689603" cy="14311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4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FFCCFF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3" name="WordArt 21"/>
          <p:cNvSpPr>
            <a:spLocks noChangeArrowheads="1" noChangeShapeType="1" noTextEdit="1"/>
          </p:cNvSpPr>
          <p:nvPr/>
        </p:nvSpPr>
        <p:spPr bwMode="auto">
          <a:xfrm rot="21226421">
            <a:off x="394756" y="2485721"/>
            <a:ext cx="8647121" cy="2353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4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Ide contar a João (na prisão) o que vedes…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Os cegos veem, os coxos andam… 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os surdos ouvem, os mortos ressuscitam…</a:t>
            </a: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a Boa Nova é anunciada aos pobres…</a:t>
            </a: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796136" y="5445224"/>
            <a:ext cx="2768599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9580887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2" descr="http://t3.gstatic.com/images?q=tbn:ANd9GcSxt1dEWEbZ5fkkeUGoZafYOGf0jZoZWu5nu4oKDhirJJ_znY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3210054"/>
            <a:ext cx="4104456" cy="32282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24" descr="http://www.npdbrasil.com.br/religiao/rel_fotos/img320/!000_D50_03Dom_Advento_161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54038"/>
            <a:ext cx="3017838" cy="2284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16" descr="http://t2.gstatic.com/images?q=tbn:ANd9GcRuvrKkPZpaF_SdWMGsA7K9qPjj7ab0mXAzc8DmCqpdT364ZMwQh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246438"/>
            <a:ext cx="2855913" cy="3206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10" descr="http://t1.gstatic.com/images?q=tbn:ANd9GcR7OmB-VGTCCGOkZEtmGY9RMAJruLKI73KhYbmOCF3NZhS_VOc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28625"/>
            <a:ext cx="3168650" cy="312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14" descr="http://t0.gstatic.com/images?q=tbn:ANd9GcQCBaQeNizIqiCdhulEl5Tr1Lw_iPc1igfDXP9PmHXjDobEM_5im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76250"/>
            <a:ext cx="2058988" cy="3001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AutoShape 18" descr="data:image/jpg;base64,/9j/4AAQSkZJRgABAQAAAQABAAD/2wCEAAkGBhISEBUUERQUFBQWGBUaFhUYGBUUGxYWGRYYGBUVGBkYHiYeFxojGhUVHzshJSkpLDgtFx4xNTIqNSYrLSkBCQoKDAwNDQwMFCkYFBgpKSkpKSkpKSkpKSkpKSkpKSkpKSkpKSkpKSkpKSkpKSkpKSkpKSkpKSkpKSkpKSkpKf/AABEIAJ8A0gMBIgACEQEDEQH/xAAcAAACAwEBAQEAAAAAAAAAAAAABQQGBwMCAQj/xABQEAACAQMCAwQFBA0ICAcBAAABAgMABBESIQUxQQYTIlEHIzJhcRRCgZEzUlNiY3JzgpOhsbLSCBUkorPBw9E0Q1RkdJKj4RclRIPT4/AW/8QAFQEBAQAAAAAAAAAAAAAAAAAAAAH/xAAUEQEAAAAAAAAAAAAAAAAAAAAA/9oADAMBAAIRAxEAPwDcaKKKAooooCiiigKKKKAooooCiiigKKKKAor4TUSPjEDSGISoZAcaNQznGcY67A/UfKgmUUUUBRRmigKKKKAooooCiiigKKKKAooooF/C71pI0ZsZZpBt5KzgfqUUwpPwIYhiH30v7z04oCoXGZ2S2mdDhljkZT5EISD9YqbSvtScWNz+Qn/smoJduzahkn2F+knOT8dqk1xjPjP4q/tau1AVCvrllkhUcnchtugjZvo3AqbS/iI9db/jv/ZPQSLOUsGz0dwPgGIH6qkVGsR4T+O/7xruWoPVLLq/dbjQMae4kfl85WUL9GCanM9KL5SZn/4dx9Jb/tQZoe193dRoXl0qUDNp8AbbO3TAz7WcDzyKh2lvI+e59Wq4ZpS2nuwN9bOR6vkDqO/kvWvpsTAe5ugxdAipBCcyXDKi4lZyMRw7jxcxuFAINEpaQL3vdhEIKwx57mNsbsCxJlkJz4mJPlVFp4J2gvbqUxwXO6jUsksUaRzqMBzHGF7wAFl3JHPOMEVZ0v8AiKjxW8UnwfuyT5c3A+PL4Vm1pxswTRypk90wLdAUO0i+8lWYj34raIpQyhlIIIBBHIg7gioK/P2iV42SeGaFiMYIDEE8mTB8RBwdsnONqZ9n+Jd/bRyZBJBBIBXLKSrbEArup2PKpssKspVgGU7EEAgjyIOxpVwOIRSTwD2VYSRj7VJQSVHuEqy/AECgcUUUUBRRRQFFFFAUUUUBXFrjfGlvjjau1Q7nh5ZiwllTONlK4HwBU0C/hF0BBbnfDF+QJ56jypkeIoOj/o5P4aTcNtS9tahJXjIBOpQhJ8LAghlI652HSp/81z/7XKfjHB/cgoJQ4lH999KSD9q0s7T8QjNjcjUATBMBnI3MbADf41JHD7nP+knHvij/AGjFUX0pdrp7FIoA6TPdEqUMegrHsrHIfmSwAyMc/KgvPFOOwWzapnK5UYAV3OAW3wik9aSN6WOGg4Mko95guAP1pSD0o+ke44XdRLBHE4liydYc7rIwGNLD7b9lVu39O/EDE83yKJoo2VXcNKAjNnSG54zg/wD4ig2Hh3aS1nQPDPE6nqGAx7iDup9xFFxOjTQaWVvE/Ig/6tvKs8vPSfxCCXTdWMUcQlijefXI6L3u6SDw+JcA/Vg4NXUJMLmAyrAB63Bj15zo945f9qBlYS+DcjOp/wB811aSk9vBLp+x2zAs5BbUGwXJGcIcmvrGUf8Ap7Qj8o4/V3FAyaSk19NiWY+Vty/Of/L9VddTcjaW30P/APUKXux7yc90sWYEACsGBw03kBjmPqoOfbSwMlt3ibtEC3InXHjLqQNyNg2nrpxWYrcSSAsvsLzdiI0GRkZc+FDy2GWIxgDY1rKYCgG06AECceWPMVX5b7hqSGNuHsDDlVxowmR8w6/DkHmMc6KpssC40j1mCp1MjrGepVYciR8nbVIV2+ac1deyHCPllvqExhkido27nXEPDgqMJJ7JRk2+O9U8wF2Yg93FqfSurIVMnCGU7uQDyXJyevS2ejS+hiupYUYesjRsnYGRCVYLk7+F08vZ5dSFhHCuIxnEVxqUbjvdEgI8s6VfPxJ+Pl7tbu5S7iNzGo7xWi1JkAtvIMgsdgEfqTvTjjHaG2tED3M0cKk4BdguT5DqfopTxLiYugnyNHmMckUiyjwRHSw1ASNs+ULDK6h4qIs1FZ/P6XYYrp7eSFyUOktGyvuPa2Ok4ByM8tj5Vb+C9oYLtNUDhsY1KcqynyZTuP2eVAxooooCiiigKKKKAoooNAn4GPUW2fuZP04H+ZpxSngn2G2H4EH+rGP76bUBX5s9IfFflPaIDOVimt4VHlpddX9dmr9IySBQSTgAEk+QG5NfkSyvO+4mkv3S7R/+ecMP20Gz+knszJecWtSELxQRo8ir7TapzojXplimMnAA1E8qa8DS2ku5oJ2s9c2qSSzhSRwzNp9ZJK+BIcLjZVXmedWuPiMfy94CQJDBE4HUoJJlJHngkf8ANXWPgNskglWKNWUYDAAYH92P1dKDM+30wkjvbdLeZwqyqqoyxxQ93EkofugR3hJZmzg8h5VZOwfG/ldlw+UnLBZEf8eNChJ+OAfprjD6RuF/zm8Yniy6hGcqQvfK2gKJCMHKtjy9WN96SeiTiMeqa3XCmO6uZEUYx3Mg0ppx5GNhj4UGiWjerHxb940O1eLdvAPp/eNeJGoPjvSu8beb8ku/6WpztSu7O835Nf8AFoGRkqg9s7dhd57yKOORFJMjBQGHgO3N8gJsAxyOW5NXk1X+1KgNBJhchmUMwHhyhYHJ3HsdPdQVO2t8gNokkIBGZW7iFei+FMyyeegd3z350m7a8WuoY4xE0e+e9kjiXOrACoXfU+MDzA6c6tofPUnHXlpB6DPzj5AEDyrrDwiaaQLbmDXEFcxOGCTHxBIVcHKkaWbVg4YA8s0VivBr5EuoJJ1MsaSozpz1rqBZRnbfHLrX7EixpGBgYGBjGPdjp8K/PnpR7HwLZ21/Z25hWT/SFDewzABRpGw8YYZUAZxWleh3tct5w5I3fVcQDRIGOWIH2OTfcgrgZ8waIq/bXsr8mvJHGViuGMiuudRkO7wggHByC42zgtjJUZTNxd4SjW7GN4wO704OldmYzYHiDAexnGDnpqfcuKcLjuImimXUjc+YII5EEbgg9RWS9oPRzc25YwobmMknvFAMgHMK8e2o531LnPUCitJ7HdqUv7YSqNDg6ZYzzSQAEj3gghgfJh76eVlnohW4jmkSWF4leLVlhp1skmNeD4uUmnJAzp69NTogooooCiiigK+GvteXOxoFfBB6q2/ID9YjNNqU8IOEth/u/wCwQj++m1BSvS92iW04XMM+snBhjHmXBDn4BNR+qvzj2WXN/aj/AHi3/tUq7em7i8t1xB1QO0FmqoWAYosj4LljjAJJVfzapvY+EtxC1ABOLi3JwCcDvk3OOQ3G9QaP6c+LTW3Fraa3do5Etxpce+WTI8iCOYNKV9KL8QjjtOIyGKKSdDPPH4QYAhBjKjOnLhSTuNzttWmdqeBWvEOJy2V1kFrW3lhZSAylJrhXKEg9HGR1HwrFu1Poxv7GRgYXliydM0Ss6svQsFyUPuP1mqLJD2t4VaXMtt8mWezVXVZFPetK2nAO4QAbsM777jzrv6CbVvlRkx4BHMmfIkxsqnz5P9RrOLrgU8JXv43hDqGVpFZQVOcEbZOcH6q1b0HdoA8j2qxhVjBkV/nNnShD9PeMfbEb0Vqtv9jH0/tNeJDS3hwkhdUdi8M2tombdkkBLPCT1UjLL1GlhvtTGSiODml8vtSj8Gn6+9H91T3pLd8ShV5g0iKdCA5YDGznBPIHxZwd9x50Dg0i7Zr/AERiMFg8RUEqMtrAwC2wOGanfeAnYg53G43HmPMUr7VQa7K4GAfVucEZB0jVy6+zQUQXRyoaWA7qGVZ9ejVgaj3IYYAOonOcA71olh2UjZ07osVjfLzKwUtLpBV0zqBRMlQPv23O+aHdcSi5JJsOWlQvPlhVAVf1mo3o07R3NhdxxSO0tndS6MkPiOdvYIZgBk7ZAJBG/Sitj7WcKSewuImjDhopMJj5wBZCMddQB+NfnfsHaOIJLuykdb+1eI92cGOSCUqhXGMk6yQd+WOu9b9267YRcPspJmILnKRJnd5dwF+AOSfIA1gacV+ScIje3jYSXUsomncjd4gcLGo5KO91An5wJxtRG1dkfSzYXqoverDOVBaKTweLqFY+F/oOcdKutfijFMo+0l2BpF1cAYAwJpQMDkPa2AqD9V8HnEt1dSAghGSAYwcd2uuT4eOUjH3lOqxn+T52lTRNZMMSamnVse2pCKwJ+2Bx9BrZqoKKKKAooooCvj8jX2vE/snHkf2UC3hbbW4/Af8AxVz4tKZZktUYqCpkmK5BEQOlUBG6l2yMjfCPjBr3wlMC391uB/Z/5GvnCBquLpzz7xIx7kSJWUfDVI5/OoOHansql1w+a0QLGHQhNsBXHiQ4H3wFZ96LeyAtrGWWVCty1zHE4PNFjuYxoHuJ8Wevh91avf3qwxtI+dKjJwMnyAA6nJFV26lkvHLRs6WkTZDRBC9xNHIvLUCDEpXG3tFT0AyFO9JXD7qPitvxKDBjtjBFKAfEFaQ6iR1RlmK+6r92y7Ww8PtXmlZdWGESE7ySYOlABud8ZPQVAuuPQwFxeP6mRDqMyCIgoORBADqwPMdcD5wr889ve3MvE7jvJAEjTUIox8xScnUerHAyfdQKuPcenvJ2nuX1yNgE4AAA5KoHJR5Vf/5Pw/p8/ut/8VKzCtQ/k+j+nz/8P/iJUVsfFImPDtSKWePTIgX2iUfVpHvZdS/nGvlteJKgeM5U59xBBIZSDuGBBBB6imvAb6OWBWiYMoyp6YZThlI6EGkvFIEtbrvM6Y7nZl3I+UKNmVRuWdAQQBuY16k1UQ+PvohZ9TKqAlyuchdJGrbchSQxA5hTULhVpM0T90JCxhUDRIgUPl9QOo+tBJb1xBy2sjIAAaiK5n2ih7uM5DSTgqccjpiHib84rSq3gSON0eDv3iCxurF4gAuO5hijRSCugqcjOS55nOCvcHCtzHCdMqKmYJUVHwBlcMh7pyBndNLebDNc14lrEtu4ZZQj+FhgkYIPTcjI+IIPWpFvrkmYr8kmSXQO4Dyo6GEFdcUjrvIAQCMLjSNxvlhecElubZS6GO7g3ikcqdenICuUO6uuzDprJG4oMkv+1PcWoePSGKoFQD52MEtuTgYPP3Cq1/4i3Rhtom0sttOJ11ajqZWzGh38Ma7jC42Puq7W9u1xbss8kgRsq0bGUgaHICFQ6oWQjHLmvOq9fejaLYxXDAde8QN9Wj+80Fce6u+KXcaMzSyyPpReiB3LNpHJVBJYn3b1vXH+wkM1l/NcSqohgWSF2ySs2tgGJ8mw+dvnGqx6PbmDhkjIAkiuoJkbu0m1llQRx5PjU7HQcHmd98Xy74askhnvX0rIojW1jYkSKCzKH0+KZvEx0r4cc9WM0R+dl9HnEWeRY7Z5e69toisi58ldTh2+9GT5gV7sfRtxSUMUspwF5617on3KJMaj8K/TKCZlCxBbaMABfCrOBjYKn2OPHv1fAV1XgMZHrS8x6mRic/mjCj4AUGcehHsu1nJci5RVuisRAyrlYWLDBZSQCXTdeewrWqTXHZeIYa2C20q+y8aKoIznRIgwJEPkd98gqd6+8J46XcwXCdzcqCdGcrKo2MsLfPTcZGzLkAgbEg4ooooCiiigK5XR9W34rfsNda4Xx9U/4rfumgWx3axIkjnCJbhj128J5DmduVe+z9lJGkkkx8c0hlZTj1QKqBFnODpCgZ880r4vNGHt0l2jWMTSN00wFNC4+cTK8fhG501OisJLo67kFYtilt5gbhp8e034P2R11HkEfig/nGMwxFlt2Ze8nG2tVbJSA8zkqB3nLBOCTycy2oSDREuFVQqqrd3gDAADD2cCvd5dpDE0jnSiKST5ADoOvwrBuA+k++vuJxW8jj5NNcDMRRCRGGLhC2Mn2QDv59KB16bb0pZLDIpJeRSgkYOyFckyROB41KkoQSCMr0NYfWienC4YcSMAJEUaIUjz4UZ1y5VeS525eVZ3UBWqfyeV/p1x/wAP/ipWV1rH8nYf025/IL/aCg0/sdcxzIjw5hlTCzRtnEkYdlSTHXIUlXHkVPLAfpYFrlpZApCKFh6lc7yt7ix0r8E95qudjLYT8Ot5Fdllj70LJjdSJXDoQdnTbGDscAjBAIfLxaVNpYHZvtotLK3v8RDJ8D9Z51Q2qkylJ5bzBLKZYkyCV3EUIbSR7zzHlTmZZp/svq4/uSnLOPwjjkPvV+knlS+KAK9xgADvYNgAMYigGB9AFB7l4cjIE0gKPZwMaCORTHskeYqZYdpURAl04jkXYs/hR8bCRXxp354yCN8iund19VKBDwbszZX/AH13LDHIJZXWIjbEUbFNQZcHLuJHzncMo6ClcnZaxhsA8xkjky65M8kfrA7IM74CjAz0wN6a9mrpl4XZpGdBlLgvtlQDI7kdAx0ke7Oelc0WwV8x3fdO+2pbk4YgnbxsUY5ztvvzFFSeGosVsqwwrPFgajE8cms4wzNqwJCfjXvhUNrI7fJGa3mQYaLSYyoJyNUDjGnPVRg74NcJuCNEe9J1DmZ4VEMyj7Z0Qd3cKOvhzj5rV2nXW0S3DAOcfJL6MDBZhkKw3Csw+bko45YOAAaJxcxOqXShNRCpMuTE7nYIc7xMegbYk4DE07FKbKdbhJILhF1qNM0R3VlYHDqDzjcA4PuI5qa5cFnaGT5JKzMVUtBI25lhBxpJ6yR5VSeoKtzJwQ7pbx3g4uIsBikiHXDKOcUo9lh5joV5FSQdjTKigUdm+N/KIyHGieJu7nj+0kA3xnmjAhlPUEe+m9IrrgDi/ju4GVMr3dyhziWMZMbDHKRGOxPRiPKntAUUUUBUC9uHCP6okaW+co6H31PpRf8ABlEUmHnJ0ucd9Lzwdva5UEK9s2a7hYIZEjiBK5UeMN6snURy8Rx5qp6U1+Xy/wCzv/zRfxVCuLBJZsvJImIY8aJXizln1EhSM4wvPzpUsSzHTZtdSDJBuGnnEK8wSp1Az4PRNvvhQSu0sFxcx90sDaCHLgvGNZCERIcNsushifvPfWTdjfRPxG0v7WedI1jjlTURIrHkRyHvNbQnZ5Fi0tLOSFOZDLJqzjdueAeuOVYn2Q4rxD+eLeKW6uJ4O+xlmYqw0MV1A8m2Gx60DX0m+jO/v+JSzWyI0emJctIqHKxrnY/EVUj6EeL/AHBP0sf+dOvS72iv7fiswgnuIotMPsMypqMa53G2eVUlu33E+t7cj/3GFRTr/wAFOMf7On6WP/Or96HOw95w+8mN3GE7yA6MOr50yJq9nl7QrKYO2PFJCQl3eOQCSFeRthuTt02Nat6FxfmeV755mBh9WszFmA7wam0tuoJGPip8qqL92WtpLeziiaIkqGJKlMeJ2bbf76mT3LfcZP8Ap/xVC4Z2fhMMZDStlVOrvpTnIznZsVKHZ6Hzl/TTfxUHxrhvuMv1R/x0rilJNydDZE0I0baj6u29+OvnTX/+ei/CfpZf4qXW1ggFymDpNxGD4mz7FtnxZzz99BN7x/uMv/T/AIq+rK33GX6k/joHAIfJ/wBJL/FQOz8Pk/6SX+KgpcE0kXC7Yop75LqeJEOAdcktxCmfxSwY+5SelXS04RGkCwaQ0YXTpYAhhjxFgdiWySfiarPC+FauJCLHqrIzzbNqBmu3Yw898rEZOfVx5iryEoKdZcHbhtwDHI/yGQqvctlxbSMcLoJ3SJiQOeFJGRg5VzccPSNGjdc20mcjl3JO+R9qmRqz81t9h7LeaBXVlYAqwIIPUEYI+qk3Z3iZLS2k32a3IG5yZYG+wzb88jKn75G91Ao4nJNF69QZLiz2lVfaurJ8nOMbuNJcD7eJwNmpxxaAXVtHPaspkXTNbP0Y49kn7SRCUPubzAr3xkLAYpxhUjISTy7qQhd/IK+hvcA1LuySG2uLmxOyI3f2/wCQmZiyD8SUOPgy0D7hPE0uIEmjzpcZwdiDyZWHRlIII8wamUgtx8mvWT/VXRZ0HRLhVzKo/KKO8x5pIetP6AooooCiiigKi8UfEEh8kc/1TUqonFoS8EqqCS0bgAcySpAxQR5OFQSsO+ijkKomNaq2Mls4yORwNvdTJVAGBsBXKNDrJ6aUGfeC2f2j667UCbtneNFw67kXUGWCYgp7QOg4YfDn9FYr2UmYcVsApwrTThwCMEiNZFzjy1jfH0nfGsek2YDhsqHV60oh059kuvebgHA0BhnB58jyrMvRrwZ57qO8EZ0i7ch1BC6SsqddyAAB0x15iij0m9uJbTi08axxOmIThtQJzGuQ2Dgg7DlyAqszelJ2JLWtu5YEMWyxIIxuSM5zlvic9KPTS3/nVx8If7JapAGeVRFvb0n3SrpgjtoB+Dj65Bzucc1Xp095zd/QPxaae7umnkaQiFAMnkNfIDkOQ+qsrt+y145AS1uWJ5YhlOf6ta16Cuzd3by3TTwTQho1VTIjJlgxyBqxnn8KCyehDjffWDxFstBNIoB07RsdSYxvjdhk+R8q0WsY9DPYfiVpdtNPH3MLxsrq5Uu7ZBXCjJXBycnFbPVBSa1HiuR/vMf7luac0os7Vg1xkHxXCMOmVCQDIzzHhP1GgbYrleXIijeRgSqKzEKCxIUEnAG5O3Ku1FBX+w9m62vezDE1yzTy55gyfY0/MjEafm1YKKKApD2o4Q7AXNttdwKxj8pVxlreTzR8D3hgrDlgvqKBPY3iX1qQ6FRLH4lO4KyLzVuTDn79twDVeubx4lsrqXZreZrW5J+ckjdwJCfte9WCT4MasPZvhsluJo2x3ffSNAQc+rkOvSR00uzj4YqZdcIhkWRJEDrKQXU7hiAoBx0I0Ly+1FBD7V8Naa1cR7TJiWE+U0Z1x/QSNJ9zEdamcH4ktxbxTJ7MiK492oA4+I5fRUyucECooVFCqOSgAAfACg6UUUUBRRRQFFFFAUUUUELinB4bhQsya1BzjJH14O491dbDh8UEaxQoscajCooAAFSKKCJc8JgkOZIo3PmyKx+sivsPC4U9iKNccsIox9QqVRQGKKKKAooooCiiigKKKKAooooCiiigKKKKAooooCiiigKKKKD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7112" name="AutoShape 20" descr="data:image/jpg;base64,/9j/4AAQSkZJRgABAQAAAQABAAD/2wCEAAkGBhISEBUUERQUFBQWGBUaFhUYGBUUGxYWGRYYGBUVGBkYHiYeFxojGhUVHzshJSkpLDgtFx4xNTIqNSYrLSkBCQoKDAwNDQwMFCkYFBgpKSkpKSkpKSkpKSkpKSkpKSkpKSkpKSkpKSkpKSkpKSkpKSkpKSkpKSkpKSkpKSkpKf/AABEIAJ8A0gMBIgACEQEDEQH/xAAcAAACAwEBAQEAAAAAAAAAAAAABQQGBwMCAQj/xABQEAACAQMCAwQFBA0ICAcBAAABAgMABBESIQUxQQYTIlEHIzJhcRRCgZEzUlNiY3JzgpOhsbLSCBUkorPBw9E0Q1RkdJKj4RclRIPT4/AW/8QAFQEBAQAAAAAAAAAAAAAAAAAAAAH/xAAUEQEAAAAAAAAAAAAAAAAAAAAA/9oADAMBAAIRAxEAPwDcaKKKAooooCiiigKKKKAooooCiiigKKKKAor4TUSPjEDSGISoZAcaNQznGcY67A/UfKgmUUUUBRRmigKKKKAooooCiiigKKKKAooooF/C71pI0ZsZZpBt5KzgfqUUwpPwIYhiH30v7z04oCoXGZ2S2mdDhljkZT5EISD9YqbSvtScWNz+Qn/smoJduzahkn2F+knOT8dqk1xjPjP4q/tau1AVCvrllkhUcnchtugjZvo3AqbS/iI9db/jv/ZPQSLOUsGz0dwPgGIH6qkVGsR4T+O/7xruWoPVLLq/dbjQMae4kfl85WUL9GCanM9KL5SZn/4dx9Jb/tQZoe193dRoXl0qUDNp8AbbO3TAz7WcDzyKh2lvI+e59Wq4ZpS2nuwN9bOR6vkDqO/kvWvpsTAe5ugxdAipBCcyXDKi4lZyMRw7jxcxuFAINEpaQL3vdhEIKwx57mNsbsCxJlkJz4mJPlVFp4J2gvbqUxwXO6jUsksUaRzqMBzHGF7wAFl3JHPOMEVZ0v8AiKjxW8UnwfuyT5c3A+PL4Vm1pxswTRypk90wLdAUO0i+8lWYj34raIpQyhlIIIBBHIg7gioK/P2iV42SeGaFiMYIDEE8mTB8RBwdsnONqZ9n+Jd/bRyZBJBBIBXLKSrbEArup2PKpssKspVgGU7EEAgjyIOxpVwOIRSTwD2VYSRj7VJQSVHuEqy/AECgcUUUUBRRRQFFFFAUUUUBXFrjfGlvjjau1Q7nh5ZiwllTONlK4HwBU0C/hF0BBbnfDF+QJ56jypkeIoOj/o5P4aTcNtS9tahJXjIBOpQhJ8LAghlI652HSp/81z/7XKfjHB/cgoJQ4lH999KSD9q0s7T8QjNjcjUATBMBnI3MbADf41JHD7nP+knHvij/AGjFUX0pdrp7FIoA6TPdEqUMegrHsrHIfmSwAyMc/KgvPFOOwWzapnK5UYAV3OAW3wik9aSN6WOGg4Mko95guAP1pSD0o+ke44XdRLBHE4liydYc7rIwGNLD7b9lVu39O/EDE83yKJoo2VXcNKAjNnSG54zg/wD4ig2Hh3aS1nQPDPE6nqGAx7iDup9xFFxOjTQaWVvE/Ig/6tvKs8vPSfxCCXTdWMUcQlijefXI6L3u6SDw+JcA/Vg4NXUJMLmAyrAB63Bj15zo945f9qBlYS+DcjOp/wB811aSk9vBLp+x2zAs5BbUGwXJGcIcmvrGUf8Ap7Qj8o4/V3FAyaSk19NiWY+Vty/Of/L9VddTcjaW30P/APUKXux7yc90sWYEACsGBw03kBjmPqoOfbSwMlt3ibtEC3InXHjLqQNyNg2nrpxWYrcSSAsvsLzdiI0GRkZc+FDy2GWIxgDY1rKYCgG06AECceWPMVX5b7hqSGNuHsDDlVxowmR8w6/DkHmMc6KpssC40j1mCp1MjrGepVYciR8nbVIV2+ac1deyHCPllvqExhkido27nXEPDgqMJJ7JRk2+O9U8wF2Yg93FqfSurIVMnCGU7uQDyXJyevS2ejS+hiupYUYesjRsnYGRCVYLk7+F08vZ5dSFhHCuIxnEVxqUbjvdEgI8s6VfPxJ+Pl7tbu5S7iNzGo7xWi1JkAtvIMgsdgEfqTvTjjHaG2tED3M0cKk4BdguT5DqfopTxLiYugnyNHmMckUiyjwRHSw1ASNs+ULDK6h4qIs1FZ/P6XYYrp7eSFyUOktGyvuPa2Ok4ByM8tj5Vb+C9oYLtNUDhsY1KcqynyZTuP2eVAxooooCiiigKKKKAoooNAn4GPUW2fuZP04H+ZpxSngn2G2H4EH+rGP76bUBX5s9IfFflPaIDOVimt4VHlpddX9dmr9IySBQSTgAEk+QG5NfkSyvO+4mkv3S7R/+ecMP20Gz+knszJecWtSELxQRo8ir7TapzojXplimMnAA1E8qa8DS2ku5oJ2s9c2qSSzhSRwzNp9ZJK+BIcLjZVXmedWuPiMfy94CQJDBE4HUoJJlJHngkf8ANXWPgNskglWKNWUYDAAYH92P1dKDM+30wkjvbdLeZwqyqqoyxxQ93EkofugR3hJZmzg8h5VZOwfG/ldlw+UnLBZEf8eNChJ+OAfprjD6RuF/zm8Yniy6hGcqQvfK2gKJCMHKtjy9WN96SeiTiMeqa3XCmO6uZEUYx3Mg0ppx5GNhj4UGiWjerHxb940O1eLdvAPp/eNeJGoPjvSu8beb8ku/6WpztSu7O835Nf8AFoGRkqg9s7dhd57yKOORFJMjBQGHgO3N8gJsAxyOW5NXk1X+1KgNBJhchmUMwHhyhYHJ3HsdPdQVO2t8gNokkIBGZW7iFei+FMyyeegd3z350m7a8WuoY4xE0e+e9kjiXOrACoXfU+MDzA6c6tofPUnHXlpB6DPzj5AEDyrrDwiaaQLbmDXEFcxOGCTHxBIVcHKkaWbVg4YA8s0VivBr5EuoJJ1MsaSozpz1rqBZRnbfHLrX7EixpGBgYGBjGPdjp8K/PnpR7HwLZ21/Z25hWT/SFDewzABRpGw8YYZUAZxWleh3tct5w5I3fVcQDRIGOWIH2OTfcgrgZ8waIq/bXsr8mvJHGViuGMiuudRkO7wggHByC42zgtjJUZTNxd4SjW7GN4wO704OldmYzYHiDAexnGDnpqfcuKcLjuImimXUjc+YII5EEbgg9RWS9oPRzc25YwobmMknvFAMgHMK8e2o531LnPUCitJ7HdqUv7YSqNDg6ZYzzSQAEj3gghgfJh76eVlnohW4jmkSWF4leLVlhp1skmNeD4uUmnJAzp69NTogooooCiiigK+GvteXOxoFfBB6q2/ID9YjNNqU8IOEth/u/wCwQj++m1BSvS92iW04XMM+snBhjHmXBDn4BNR+qvzj2WXN/aj/AHi3/tUq7em7i8t1xB1QO0FmqoWAYosj4LljjAJJVfzapvY+EtxC1ABOLi3JwCcDvk3OOQ3G9QaP6c+LTW3Fraa3do5Etxpce+WTI8iCOYNKV9KL8QjjtOIyGKKSdDPPH4QYAhBjKjOnLhSTuNzttWmdqeBWvEOJy2V1kFrW3lhZSAylJrhXKEg9HGR1HwrFu1Poxv7GRgYXliydM0Ss6svQsFyUPuP1mqLJD2t4VaXMtt8mWezVXVZFPetK2nAO4QAbsM777jzrv6CbVvlRkx4BHMmfIkxsqnz5P9RrOLrgU8JXv43hDqGVpFZQVOcEbZOcH6q1b0HdoA8j2qxhVjBkV/nNnShD9PeMfbEb0Vqtv9jH0/tNeJDS3hwkhdUdi8M2tombdkkBLPCT1UjLL1GlhvtTGSiODml8vtSj8Gn6+9H91T3pLd8ShV5g0iKdCA5YDGznBPIHxZwd9x50Dg0i7Zr/AERiMFg8RUEqMtrAwC2wOGanfeAnYg53G43HmPMUr7VQa7K4GAfVucEZB0jVy6+zQUQXRyoaWA7qGVZ9ejVgaj3IYYAOonOcA71olh2UjZ07osVjfLzKwUtLpBV0zqBRMlQPv23O+aHdcSi5JJsOWlQvPlhVAVf1mo3o07R3NhdxxSO0tndS6MkPiOdvYIZgBk7ZAJBG/Sitj7WcKSewuImjDhopMJj5wBZCMddQB+NfnfsHaOIJLuykdb+1eI92cGOSCUqhXGMk6yQd+WOu9b9267YRcPspJmILnKRJnd5dwF+AOSfIA1gacV+ScIje3jYSXUsomncjd4gcLGo5KO91An5wJxtRG1dkfSzYXqoverDOVBaKTweLqFY+F/oOcdKutfijFMo+0l2BpF1cAYAwJpQMDkPa2AqD9V8HnEt1dSAghGSAYwcd2uuT4eOUjH3lOqxn+T52lTRNZMMSamnVse2pCKwJ+2Bx9BrZqoKKKKAooooCvj8jX2vE/snHkf2UC3hbbW4/Af8AxVz4tKZZktUYqCpkmK5BEQOlUBG6l2yMjfCPjBr3wlMC391uB/Z/5GvnCBquLpzz7xIx7kSJWUfDVI5/OoOHansql1w+a0QLGHQhNsBXHiQ4H3wFZ96LeyAtrGWWVCty1zHE4PNFjuYxoHuJ8Wevh91avf3qwxtI+dKjJwMnyAA6nJFV26lkvHLRs6WkTZDRBC9xNHIvLUCDEpXG3tFT0AyFO9JXD7qPitvxKDBjtjBFKAfEFaQ6iR1RlmK+6r92y7Ww8PtXmlZdWGESE7ySYOlABud8ZPQVAuuPQwFxeP6mRDqMyCIgoORBADqwPMdcD5wr889ve3MvE7jvJAEjTUIox8xScnUerHAyfdQKuPcenvJ2nuX1yNgE4AAA5KoHJR5Vf/5Pw/p8/ut/8VKzCtQ/k+j+nz/8P/iJUVsfFImPDtSKWePTIgX2iUfVpHvZdS/nGvlteJKgeM5U59xBBIZSDuGBBBB6imvAb6OWBWiYMoyp6YZThlI6EGkvFIEtbrvM6Y7nZl3I+UKNmVRuWdAQQBuY16k1UQ+PvohZ9TKqAlyuchdJGrbchSQxA5hTULhVpM0T90JCxhUDRIgUPl9QOo+tBJb1xBy2sjIAAaiK5n2ih7uM5DSTgqccjpiHib84rSq3gSON0eDv3iCxurF4gAuO5hijRSCugqcjOS55nOCvcHCtzHCdMqKmYJUVHwBlcMh7pyBndNLebDNc14lrEtu4ZZQj+FhgkYIPTcjI+IIPWpFvrkmYr8kmSXQO4Dyo6GEFdcUjrvIAQCMLjSNxvlhecElubZS6GO7g3ikcqdenICuUO6uuzDprJG4oMkv+1PcWoePSGKoFQD52MEtuTgYPP3Cq1/4i3Rhtom0sttOJ11ajqZWzGh38Ma7jC42Puq7W9u1xbss8kgRsq0bGUgaHICFQ6oWQjHLmvOq9fejaLYxXDAde8QN9Wj+80Fce6u+KXcaMzSyyPpReiB3LNpHJVBJYn3b1vXH+wkM1l/NcSqohgWSF2ySs2tgGJ8mw+dvnGqx6PbmDhkjIAkiuoJkbu0m1llQRx5PjU7HQcHmd98Xy74askhnvX0rIojW1jYkSKCzKH0+KZvEx0r4cc9WM0R+dl9HnEWeRY7Z5e69toisi58ldTh2+9GT5gV7sfRtxSUMUspwF5617on3KJMaj8K/TKCZlCxBbaMABfCrOBjYKn2OPHv1fAV1XgMZHrS8x6mRic/mjCj4AUGcehHsu1nJci5RVuisRAyrlYWLDBZSQCXTdeewrWqTXHZeIYa2C20q+y8aKoIznRIgwJEPkd98gqd6+8J46XcwXCdzcqCdGcrKo2MsLfPTcZGzLkAgbEg4ooooCiiigK5XR9W34rfsNda4Xx9U/4rfumgWx3axIkjnCJbhj128J5DmduVe+z9lJGkkkx8c0hlZTj1QKqBFnODpCgZ880r4vNGHt0l2jWMTSN00wFNC4+cTK8fhG501OisJLo67kFYtilt5gbhp8e034P2R11HkEfig/nGMwxFlt2Ze8nG2tVbJSA8zkqB3nLBOCTycy2oSDREuFVQqqrd3gDAADD2cCvd5dpDE0jnSiKST5ADoOvwrBuA+k++vuJxW8jj5NNcDMRRCRGGLhC2Mn2QDv59KB16bb0pZLDIpJeRSgkYOyFckyROB41KkoQSCMr0NYfWienC4YcSMAJEUaIUjz4UZ1y5VeS525eVZ3UBWqfyeV/p1x/wAP/ipWV1rH8nYf025/IL/aCg0/sdcxzIjw5hlTCzRtnEkYdlSTHXIUlXHkVPLAfpYFrlpZApCKFh6lc7yt7ix0r8E95qudjLYT8Ot5Fdllj70LJjdSJXDoQdnTbGDscAjBAIfLxaVNpYHZvtotLK3v8RDJ8D9Z51Q2qkylJ5bzBLKZYkyCV3EUIbSR7zzHlTmZZp/svq4/uSnLOPwjjkPvV+knlS+KAK9xgADvYNgAMYigGB9AFB7l4cjIE0gKPZwMaCORTHskeYqZYdpURAl04jkXYs/hR8bCRXxp354yCN8iund19VKBDwbszZX/AH13LDHIJZXWIjbEUbFNQZcHLuJHzncMo6ClcnZaxhsA8xkjky65M8kfrA7IM74CjAz0wN6a9mrpl4XZpGdBlLgvtlQDI7kdAx0ke7Oelc0WwV8x3fdO+2pbk4YgnbxsUY5ztvvzFFSeGosVsqwwrPFgajE8cms4wzNqwJCfjXvhUNrI7fJGa3mQYaLSYyoJyNUDjGnPVRg74NcJuCNEe9J1DmZ4VEMyj7Z0Qd3cKOvhzj5rV2nXW0S3DAOcfJL6MDBZhkKw3Csw+bko45YOAAaJxcxOqXShNRCpMuTE7nYIc7xMegbYk4DE07FKbKdbhJILhF1qNM0R3VlYHDqDzjcA4PuI5qa5cFnaGT5JKzMVUtBI25lhBxpJ6yR5VSeoKtzJwQ7pbx3g4uIsBikiHXDKOcUo9lh5joV5FSQdjTKigUdm+N/KIyHGieJu7nj+0kA3xnmjAhlPUEe+m9IrrgDi/ju4GVMr3dyhziWMZMbDHKRGOxPRiPKntAUUUUBUC9uHCP6okaW+co6H31PpRf8ABlEUmHnJ0ucd9Lzwdva5UEK9s2a7hYIZEjiBK5UeMN6snURy8Rx5qp6U1+Xy/wCzv/zRfxVCuLBJZsvJImIY8aJXizln1EhSM4wvPzpUsSzHTZtdSDJBuGnnEK8wSp1Az4PRNvvhQSu0sFxcx90sDaCHLgvGNZCERIcNsushifvPfWTdjfRPxG0v7WedI1jjlTURIrHkRyHvNbQnZ5Fi0tLOSFOZDLJqzjdueAeuOVYn2Q4rxD+eLeKW6uJ4O+xlmYqw0MV1A8m2Gx60DX0m+jO/v+JSzWyI0emJctIqHKxrnY/EVUj6EeL/AHBP0sf+dOvS72iv7fiswgnuIotMPsMypqMa53G2eVUlu33E+t7cj/3GFRTr/wAFOMf7On6WP/Or96HOw95w+8mN3GE7yA6MOr50yJq9nl7QrKYO2PFJCQl3eOQCSFeRthuTt02Nat6FxfmeV755mBh9WszFmA7wam0tuoJGPip8qqL92WtpLeziiaIkqGJKlMeJ2bbf76mT3LfcZP8Ap/xVC4Z2fhMMZDStlVOrvpTnIznZsVKHZ6Hzl/TTfxUHxrhvuMv1R/x0rilJNydDZE0I0baj6u29+OvnTX/+ei/CfpZf4qXW1ggFymDpNxGD4mz7FtnxZzz99BN7x/uMv/T/AIq+rK33GX6k/joHAIfJ/wBJL/FQOz8Pk/6SX+KgpcE0kXC7Yop75LqeJEOAdcktxCmfxSwY+5SelXS04RGkCwaQ0YXTpYAhhjxFgdiWySfiarPC+FauJCLHqrIzzbNqBmu3Yw898rEZOfVx5iryEoKdZcHbhtwDHI/yGQqvctlxbSMcLoJ3SJiQOeFJGRg5VzccPSNGjdc20mcjl3JO+R9qmRqz81t9h7LeaBXVlYAqwIIPUEYI+qk3Z3iZLS2k32a3IG5yZYG+wzb88jKn75G91Ao4nJNF69QZLiz2lVfaurJ8nOMbuNJcD7eJwNmpxxaAXVtHPaspkXTNbP0Y49kn7SRCUPubzAr3xkLAYpxhUjISTy7qQhd/IK+hvcA1LuySG2uLmxOyI3f2/wCQmZiyD8SUOPgy0D7hPE0uIEmjzpcZwdiDyZWHRlIII8wamUgtx8mvWT/VXRZ0HRLhVzKo/KKO8x5pIetP6AooooCiiigKi8UfEEh8kc/1TUqonFoS8EqqCS0bgAcySpAxQR5OFQSsO+ijkKomNaq2Mls4yORwNvdTJVAGBsBXKNDrJ6aUGfeC2f2j667UCbtneNFw67kXUGWCYgp7QOg4YfDn9FYr2UmYcVsApwrTThwCMEiNZFzjy1jfH0nfGsek2YDhsqHV60oh059kuvebgHA0BhnB58jyrMvRrwZ57qO8EZ0i7ch1BC6SsqddyAAB0x15iij0m9uJbTi08axxOmIThtQJzGuQ2Dgg7DlyAqszelJ2JLWtu5YEMWyxIIxuSM5zlvic9KPTS3/nVx8If7JapAGeVRFvb0n3SrpgjtoB+Dj65Bzucc1Xp095zd/QPxaae7umnkaQiFAMnkNfIDkOQ+qsrt+y145AS1uWJ5YhlOf6ta16Cuzd3by3TTwTQho1VTIjJlgxyBqxnn8KCyehDjffWDxFstBNIoB07RsdSYxvjdhk+R8q0WsY9DPYfiVpdtNPH3MLxsrq5Uu7ZBXCjJXBycnFbPVBSa1HiuR/vMf7luac0os7Vg1xkHxXCMOmVCQDIzzHhP1GgbYrleXIijeRgSqKzEKCxIUEnAG5O3Ku1FBX+w9m62vezDE1yzTy55gyfY0/MjEafm1YKKKApD2o4Q7AXNttdwKxj8pVxlreTzR8D3hgrDlgvqKBPY3iX1qQ6FRLH4lO4KyLzVuTDn79twDVeubx4lsrqXZreZrW5J+ckjdwJCfte9WCT4MasPZvhsluJo2x3ffSNAQc+rkOvSR00uzj4YqZdcIhkWRJEDrKQXU7hiAoBx0I0Ly+1FBD7V8Naa1cR7TJiWE+U0Z1x/QSNJ9zEdamcH4ktxbxTJ7MiK492oA4+I5fRUyucECooVFCqOSgAAfACg6UUUUBRRRQFFFFAUUUUELinB4bhQsya1BzjJH14O491dbDh8UEaxQoscajCooAAFSKKCJc8JgkOZIo3PmyKx+sivsPC4U9iKNccsIox9QqVRQGKKKKAooooCiiigKKKKAooooCiiigKKKKAooooCiiigKKKKD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7113" name="AutoShape 22" descr="data:image/jpg;base64,/9j/4AAQSkZJRgABAQAAAQABAAD/2wCEAAkGBhISEBUUERQUFBQWGBUaFhUYGBUUGxYWGRYYGBUVGBkYHiYeFxojGhUVHzshJSkpLDgtFx4xNTIqNSYrLSkBCQoKDAwNDQwMFCkYFBgpKSkpKSkpKSkpKSkpKSkpKSkpKSkpKSkpKSkpKSkpKSkpKSkpKSkpKSkpKSkpKSkpKf/AABEIAJ8A0gMBIgACEQEDEQH/xAAcAAACAwEBAQEAAAAAAAAAAAAABQQGBwMCAQj/xABQEAACAQMCAwQFBA0ICAcBAAABAgMABBESIQUxQQYTIlEHIzJhcRRCgZEzUlNiY3JzgpOhsbLSCBUkorPBw9E0Q1RkdJKj4RclRIPT4/AW/8QAFQEBAQAAAAAAAAAAAAAAAAAAAAH/xAAUEQEAAAAAAAAAAAAAAAAAAAAA/9oADAMBAAIRAxEAPwDcaKKKAooooCiiigKKKKAooooCiiigKKKKAor4TUSPjEDSGISoZAcaNQznGcY67A/UfKgmUUUUBRRmigKKKKAooooCiiigKKKKAooooF/C71pI0ZsZZpBt5KzgfqUUwpPwIYhiH30v7z04oCoXGZ2S2mdDhljkZT5EISD9YqbSvtScWNz+Qn/smoJduzahkn2F+knOT8dqk1xjPjP4q/tau1AVCvrllkhUcnchtugjZvo3AqbS/iI9db/jv/ZPQSLOUsGz0dwPgGIH6qkVGsR4T+O/7xruWoPVLLq/dbjQMae4kfl85WUL9GCanM9KL5SZn/4dx9Jb/tQZoe193dRoXl0qUDNp8AbbO3TAz7WcDzyKh2lvI+e59Wq4ZpS2nuwN9bOR6vkDqO/kvWvpsTAe5ugxdAipBCcyXDKi4lZyMRw7jxcxuFAINEpaQL3vdhEIKwx57mNsbsCxJlkJz4mJPlVFp4J2gvbqUxwXO6jUsksUaRzqMBzHGF7wAFl3JHPOMEVZ0v8AiKjxW8UnwfuyT5c3A+PL4Vm1pxswTRypk90wLdAUO0i+8lWYj34raIpQyhlIIIBBHIg7gioK/P2iV42SeGaFiMYIDEE8mTB8RBwdsnONqZ9n+Jd/bRyZBJBBIBXLKSrbEArup2PKpssKspVgGU7EEAgjyIOxpVwOIRSTwD2VYSRj7VJQSVHuEqy/AECgcUUUUBRRRQFFFFAUUUUBXFrjfGlvjjau1Q7nh5ZiwllTONlK4HwBU0C/hF0BBbnfDF+QJ56jypkeIoOj/o5P4aTcNtS9tahJXjIBOpQhJ8LAghlI652HSp/81z/7XKfjHB/cgoJQ4lH999KSD9q0s7T8QjNjcjUATBMBnI3MbADf41JHD7nP+knHvij/AGjFUX0pdrp7FIoA6TPdEqUMegrHsrHIfmSwAyMc/KgvPFOOwWzapnK5UYAV3OAW3wik9aSN6WOGg4Mko95guAP1pSD0o+ke44XdRLBHE4liydYc7rIwGNLD7b9lVu39O/EDE83yKJoo2VXcNKAjNnSG54zg/wD4ig2Hh3aS1nQPDPE6nqGAx7iDup9xFFxOjTQaWVvE/Ig/6tvKs8vPSfxCCXTdWMUcQlijefXI6L3u6SDw+JcA/Vg4NXUJMLmAyrAB63Bj15zo945f9qBlYS+DcjOp/wB811aSk9vBLp+x2zAs5BbUGwXJGcIcmvrGUf8Ap7Qj8o4/V3FAyaSk19NiWY+Vty/Of/L9VddTcjaW30P/APUKXux7yc90sWYEACsGBw03kBjmPqoOfbSwMlt3ibtEC3InXHjLqQNyNg2nrpxWYrcSSAsvsLzdiI0GRkZc+FDy2GWIxgDY1rKYCgG06AECceWPMVX5b7hqSGNuHsDDlVxowmR8w6/DkHmMc6KpssC40j1mCp1MjrGepVYciR8nbVIV2+ac1deyHCPllvqExhkido27nXEPDgqMJJ7JRk2+O9U8wF2Yg93FqfSurIVMnCGU7uQDyXJyevS2ejS+hiupYUYesjRsnYGRCVYLk7+F08vZ5dSFhHCuIxnEVxqUbjvdEgI8s6VfPxJ+Pl7tbu5S7iNzGo7xWi1JkAtvIMgsdgEfqTvTjjHaG2tED3M0cKk4BdguT5DqfopTxLiYugnyNHmMckUiyjwRHSw1ASNs+ULDK6h4qIs1FZ/P6XYYrp7eSFyUOktGyvuPa2Ok4ByM8tj5Vb+C9oYLtNUDhsY1KcqynyZTuP2eVAxooooCiiigKKKKAoooNAn4GPUW2fuZP04H+ZpxSngn2G2H4EH+rGP76bUBX5s9IfFflPaIDOVimt4VHlpddX9dmr9IySBQSTgAEk+QG5NfkSyvO+4mkv3S7R/+ecMP20Gz+knszJecWtSELxQRo8ir7TapzojXplimMnAA1E8qa8DS2ku5oJ2s9c2qSSzhSRwzNp9ZJK+BIcLjZVXmedWuPiMfy94CQJDBE4HUoJJlJHngkf8ANXWPgNskglWKNWUYDAAYH92P1dKDM+30wkjvbdLeZwqyqqoyxxQ93EkofugR3hJZmzg8h5VZOwfG/ldlw+UnLBZEf8eNChJ+OAfprjD6RuF/zm8Yniy6hGcqQvfK2gKJCMHKtjy9WN96SeiTiMeqa3XCmO6uZEUYx3Mg0ppx5GNhj4UGiWjerHxb940O1eLdvAPp/eNeJGoPjvSu8beb8ku/6WpztSu7O835Nf8AFoGRkqg9s7dhd57yKOORFJMjBQGHgO3N8gJsAxyOW5NXk1X+1KgNBJhchmUMwHhyhYHJ3HsdPdQVO2t8gNokkIBGZW7iFei+FMyyeegd3z350m7a8WuoY4xE0e+e9kjiXOrACoXfU+MDzA6c6tofPUnHXlpB6DPzj5AEDyrrDwiaaQLbmDXEFcxOGCTHxBIVcHKkaWbVg4YA8s0VivBr5EuoJJ1MsaSozpz1rqBZRnbfHLrX7EixpGBgYGBjGPdjp8K/PnpR7HwLZ21/Z25hWT/SFDewzABRpGw8YYZUAZxWleh3tct5w5I3fVcQDRIGOWIH2OTfcgrgZ8waIq/bXsr8mvJHGViuGMiuudRkO7wggHByC42zgtjJUZTNxd4SjW7GN4wO704OldmYzYHiDAexnGDnpqfcuKcLjuImimXUjc+YII5EEbgg9RWS9oPRzc25YwobmMknvFAMgHMK8e2o531LnPUCitJ7HdqUv7YSqNDg6ZYzzSQAEj3gghgfJh76eVlnohW4jmkSWF4leLVlhp1skmNeD4uUmnJAzp69NTogooooCiiigK+GvteXOxoFfBB6q2/ID9YjNNqU8IOEth/u/wCwQj++m1BSvS92iW04XMM+snBhjHmXBDn4BNR+qvzj2WXN/aj/AHi3/tUq7em7i8t1xB1QO0FmqoWAYosj4LljjAJJVfzapvY+EtxC1ABOLi3JwCcDvk3OOQ3G9QaP6c+LTW3Fraa3do5Etxpce+WTI8iCOYNKV9KL8QjjtOIyGKKSdDPPH4QYAhBjKjOnLhSTuNzttWmdqeBWvEOJy2V1kFrW3lhZSAylJrhXKEg9HGR1HwrFu1Poxv7GRgYXliydM0Ss6svQsFyUPuP1mqLJD2t4VaXMtt8mWezVXVZFPetK2nAO4QAbsM777jzrv6CbVvlRkx4BHMmfIkxsqnz5P9RrOLrgU8JXv43hDqGVpFZQVOcEbZOcH6q1b0HdoA8j2qxhVjBkV/nNnShD9PeMfbEb0Vqtv9jH0/tNeJDS3hwkhdUdi8M2tombdkkBLPCT1UjLL1GlhvtTGSiODml8vtSj8Gn6+9H91T3pLd8ShV5g0iKdCA5YDGznBPIHxZwd9x50Dg0i7Zr/AERiMFg8RUEqMtrAwC2wOGanfeAnYg53G43HmPMUr7VQa7K4GAfVucEZB0jVy6+zQUQXRyoaWA7qGVZ9ejVgaj3IYYAOonOcA71olh2UjZ07osVjfLzKwUtLpBV0zqBRMlQPv23O+aHdcSi5JJsOWlQvPlhVAVf1mo3o07R3NhdxxSO0tndS6MkPiOdvYIZgBk7ZAJBG/Sitj7WcKSewuImjDhopMJj5wBZCMddQB+NfnfsHaOIJLuykdb+1eI92cGOSCUqhXGMk6yQd+WOu9b9267YRcPspJmILnKRJnd5dwF+AOSfIA1gacV+ScIje3jYSXUsomncjd4gcLGo5KO91An5wJxtRG1dkfSzYXqoverDOVBaKTweLqFY+F/oOcdKutfijFMo+0l2BpF1cAYAwJpQMDkPa2AqD9V8HnEt1dSAghGSAYwcd2uuT4eOUjH3lOqxn+T52lTRNZMMSamnVse2pCKwJ+2Bx9BrZqoKKKKAooooCvj8jX2vE/snHkf2UC3hbbW4/Af8AxVz4tKZZktUYqCpkmK5BEQOlUBG6l2yMjfCPjBr3wlMC391uB/Z/5GvnCBquLpzz7xIx7kSJWUfDVI5/OoOHansql1w+a0QLGHQhNsBXHiQ4H3wFZ96LeyAtrGWWVCty1zHE4PNFjuYxoHuJ8Wevh91avf3qwxtI+dKjJwMnyAA6nJFV26lkvHLRs6WkTZDRBC9xNHIvLUCDEpXG3tFT0AyFO9JXD7qPitvxKDBjtjBFKAfEFaQ6iR1RlmK+6r92y7Ww8PtXmlZdWGESE7ySYOlABud8ZPQVAuuPQwFxeP6mRDqMyCIgoORBADqwPMdcD5wr889ve3MvE7jvJAEjTUIox8xScnUerHAyfdQKuPcenvJ2nuX1yNgE4AAA5KoHJR5Vf/5Pw/p8/ut/8VKzCtQ/k+j+nz/8P/iJUVsfFImPDtSKWePTIgX2iUfVpHvZdS/nGvlteJKgeM5U59xBBIZSDuGBBBB6imvAb6OWBWiYMoyp6YZThlI6EGkvFIEtbrvM6Y7nZl3I+UKNmVRuWdAQQBuY16k1UQ+PvohZ9TKqAlyuchdJGrbchSQxA5hTULhVpM0T90JCxhUDRIgUPl9QOo+tBJb1xBy2sjIAAaiK5n2ih7uM5DSTgqccjpiHib84rSq3gSON0eDv3iCxurF4gAuO5hijRSCugqcjOS55nOCvcHCtzHCdMqKmYJUVHwBlcMh7pyBndNLebDNc14lrEtu4ZZQj+FhgkYIPTcjI+IIPWpFvrkmYr8kmSXQO4Dyo6GEFdcUjrvIAQCMLjSNxvlhecElubZS6GO7g3ikcqdenICuUO6uuzDprJG4oMkv+1PcWoePSGKoFQD52MEtuTgYPP3Cq1/4i3Rhtom0sttOJ11ajqZWzGh38Ma7jC42Puq7W9u1xbss8kgRsq0bGUgaHICFQ6oWQjHLmvOq9fejaLYxXDAde8QN9Wj+80Fce6u+KXcaMzSyyPpReiB3LNpHJVBJYn3b1vXH+wkM1l/NcSqohgWSF2ySs2tgGJ8mw+dvnGqx6PbmDhkjIAkiuoJkbu0m1llQRx5PjU7HQcHmd98Xy74askhnvX0rIojW1jYkSKCzKH0+KZvEx0r4cc9WM0R+dl9HnEWeRY7Z5e69toisi58ldTh2+9GT5gV7sfRtxSUMUspwF5617on3KJMaj8K/TKCZlCxBbaMABfCrOBjYKn2OPHv1fAV1XgMZHrS8x6mRic/mjCj4AUGcehHsu1nJci5RVuisRAyrlYWLDBZSQCXTdeewrWqTXHZeIYa2C20q+y8aKoIznRIgwJEPkd98gqd6+8J46XcwXCdzcqCdGcrKo2MsLfPTcZGzLkAgbEg4ooooCiiigK5XR9W34rfsNda4Xx9U/4rfumgWx3axIkjnCJbhj128J5DmduVe+z9lJGkkkx8c0hlZTj1QKqBFnODpCgZ880r4vNGHt0l2jWMTSN00wFNC4+cTK8fhG501OisJLo67kFYtilt5gbhp8e034P2R11HkEfig/nGMwxFlt2Ze8nG2tVbJSA8zkqB3nLBOCTycy2oSDREuFVQqqrd3gDAADD2cCvd5dpDE0jnSiKST5ADoOvwrBuA+k++vuJxW8jj5NNcDMRRCRGGLhC2Mn2QDv59KB16bb0pZLDIpJeRSgkYOyFckyROB41KkoQSCMr0NYfWienC4YcSMAJEUaIUjz4UZ1y5VeS525eVZ3UBWqfyeV/p1x/wAP/ipWV1rH8nYf025/IL/aCg0/sdcxzIjw5hlTCzRtnEkYdlSTHXIUlXHkVPLAfpYFrlpZApCKFh6lc7yt7ix0r8E95qudjLYT8Ot5Fdllj70LJjdSJXDoQdnTbGDscAjBAIfLxaVNpYHZvtotLK3v8RDJ8D9Z51Q2qkylJ5bzBLKZYkyCV3EUIbSR7zzHlTmZZp/svq4/uSnLOPwjjkPvV+knlS+KAK9xgADvYNgAMYigGB9AFB7l4cjIE0gKPZwMaCORTHskeYqZYdpURAl04jkXYs/hR8bCRXxp354yCN8iund19VKBDwbszZX/AH13LDHIJZXWIjbEUbFNQZcHLuJHzncMo6ClcnZaxhsA8xkjky65M8kfrA7IM74CjAz0wN6a9mrpl4XZpGdBlLgvtlQDI7kdAx0ke7Oelc0WwV8x3fdO+2pbk4YgnbxsUY5ztvvzFFSeGosVsqwwrPFgajE8cms4wzNqwJCfjXvhUNrI7fJGa3mQYaLSYyoJyNUDjGnPVRg74NcJuCNEe9J1DmZ4VEMyj7Z0Qd3cKOvhzj5rV2nXW0S3DAOcfJL6MDBZhkKw3Csw+bko45YOAAaJxcxOqXShNRCpMuTE7nYIc7xMegbYk4DE07FKbKdbhJILhF1qNM0R3VlYHDqDzjcA4PuI5qa5cFnaGT5JKzMVUtBI25lhBxpJ6yR5VSeoKtzJwQ7pbx3g4uIsBikiHXDKOcUo9lh5joV5FSQdjTKigUdm+N/KIyHGieJu7nj+0kA3xnmjAhlPUEe+m9IrrgDi/ju4GVMr3dyhziWMZMbDHKRGOxPRiPKntAUUUUBUC9uHCP6okaW+co6H31PpRf8ABlEUmHnJ0ucd9Lzwdva5UEK9s2a7hYIZEjiBK5UeMN6snURy8Rx5qp6U1+Xy/wCzv/zRfxVCuLBJZsvJImIY8aJXizln1EhSM4wvPzpUsSzHTZtdSDJBuGnnEK8wSp1Az4PRNvvhQSu0sFxcx90sDaCHLgvGNZCERIcNsushifvPfWTdjfRPxG0v7WedI1jjlTURIrHkRyHvNbQnZ5Fi0tLOSFOZDLJqzjdueAeuOVYn2Q4rxD+eLeKW6uJ4O+xlmYqw0MV1A8m2Gx60DX0m+jO/v+JSzWyI0emJctIqHKxrnY/EVUj6EeL/AHBP0sf+dOvS72iv7fiswgnuIotMPsMypqMa53G2eVUlu33E+t7cj/3GFRTr/wAFOMf7On6WP/Or96HOw95w+8mN3GE7yA6MOr50yJq9nl7QrKYO2PFJCQl3eOQCSFeRthuTt02Nat6FxfmeV755mBh9WszFmA7wam0tuoJGPip8qqL92WtpLeziiaIkqGJKlMeJ2bbf76mT3LfcZP8Ap/xVC4Z2fhMMZDStlVOrvpTnIznZsVKHZ6Hzl/TTfxUHxrhvuMv1R/x0rilJNydDZE0I0baj6u29+OvnTX/+ei/CfpZf4qXW1ggFymDpNxGD4mz7FtnxZzz99BN7x/uMv/T/AIq+rK33GX6k/joHAIfJ/wBJL/FQOz8Pk/6SX+KgpcE0kXC7Yop75LqeJEOAdcktxCmfxSwY+5SelXS04RGkCwaQ0YXTpYAhhjxFgdiWySfiarPC+FauJCLHqrIzzbNqBmu3Yw898rEZOfVx5iryEoKdZcHbhtwDHI/yGQqvctlxbSMcLoJ3SJiQOeFJGRg5VzccPSNGjdc20mcjl3JO+R9qmRqz81t9h7LeaBXVlYAqwIIPUEYI+qk3Z3iZLS2k32a3IG5yZYG+wzb88jKn75G91Ao4nJNF69QZLiz2lVfaurJ8nOMbuNJcD7eJwNmpxxaAXVtHPaspkXTNbP0Y49kn7SRCUPubzAr3xkLAYpxhUjISTy7qQhd/IK+hvcA1LuySG2uLmxOyI3f2/wCQmZiyD8SUOPgy0D7hPE0uIEmjzpcZwdiDyZWHRlIII8wamUgtx8mvWT/VXRZ0HRLhVzKo/KKO8x5pIetP6AooooCiiigKi8UfEEh8kc/1TUqonFoS8EqqCS0bgAcySpAxQR5OFQSsO+ijkKomNaq2Mls4yORwNvdTJVAGBsBXKNDrJ6aUGfeC2f2j667UCbtneNFw67kXUGWCYgp7QOg4YfDn9FYr2UmYcVsApwrTThwCMEiNZFzjy1jfH0nfGsek2YDhsqHV60oh059kuvebgHA0BhnB58jyrMvRrwZ57qO8EZ0i7ch1BC6SsqddyAAB0x15iij0m9uJbTi08axxOmIThtQJzGuQ2Dgg7DlyAqszelJ2JLWtu5YEMWyxIIxuSM5zlvic9KPTS3/nVx8If7JapAGeVRFvb0n3SrpgjtoB+Dj65Bzucc1Xp095zd/QPxaae7umnkaQiFAMnkNfIDkOQ+qsrt+y145AS1uWJ5YhlOf6ta16Cuzd3by3TTwTQho1VTIjJlgxyBqxnn8KCyehDjffWDxFstBNIoB07RsdSYxvjdhk+R8q0WsY9DPYfiVpdtNPH3MLxsrq5Uu7ZBXCjJXBycnFbPVBSa1HiuR/vMf7luac0os7Vg1xkHxXCMOmVCQDIzzHhP1GgbYrleXIijeRgSqKzEKCxIUEnAG5O3Ku1FBX+w9m62vezDE1yzTy55gyfY0/MjEafm1YKKKApD2o4Q7AXNttdwKxj8pVxlreTzR8D3hgrDlgvqKBPY3iX1qQ6FRLH4lO4KyLzVuTDn79twDVeubx4lsrqXZreZrW5J+ckjdwJCfte9WCT4MasPZvhsluJo2x3ffSNAQc+rkOvSR00uzj4YqZdcIhkWRJEDrKQXU7hiAoBx0I0Ly+1FBD7V8Naa1cR7TJiWE+U0Z1x/QSNJ9zEdamcH4ktxbxTJ7MiK492oA4+I5fRUyucECooVFCqOSgAAfACg6UUUUBRRRQFFFFAUUUUELinB4bhQsya1BzjJH14O491dbDh8UEaxQoscajCooAAFSKKCJc8JgkOZIo3PmyKx+sivsPC4U9iKNccsIox9QqVRQGKKKKAooooCiiigKKKKAooooCiiigKKKKAooooCiiigKKKKD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 rot="21094697">
            <a:off x="288943" y="2449372"/>
            <a:ext cx="8689603" cy="14311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4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FFCCFF"/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3" name="WordArt 21"/>
          <p:cNvSpPr>
            <a:spLocks noChangeArrowheads="1" noChangeShapeType="1" noTextEdit="1"/>
          </p:cNvSpPr>
          <p:nvPr/>
        </p:nvSpPr>
        <p:spPr bwMode="auto">
          <a:xfrm rot="21226421">
            <a:off x="394756" y="2485721"/>
            <a:ext cx="8647121" cy="2353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4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Ide contar a João (na prisão) o que vedes…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Os cegos veem, os coxos andam… </a:t>
            </a:r>
            <a:endParaRPr lang="pt-PT" sz="3600" kern="10" baseline="0" dirty="0">
              <a:ln w="11430">
                <a:noFill/>
              </a:ln>
              <a:solidFill>
                <a:srgbClr val="FFCC00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os surdos ouvem, os mortos ressuscitam…</a:t>
            </a: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a Boa Nova é anunciada aos pobres…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1" descr="http://t2.gstatic.com/images?q=tbn:ANd9GcQMnHuWwu4KJzpSo4GX-6nDbZ467Kea19PMGqL-jeSpg6xcEXBnH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619" y="922699"/>
            <a:ext cx="7040066" cy="43785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9347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893929">
            <a:off x="374129" y="633091"/>
            <a:ext cx="2664795" cy="3702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48134" name="Line 4"/>
          <p:cNvSpPr>
            <a:spLocks noChangeShapeType="1"/>
          </p:cNvSpPr>
          <p:nvPr/>
        </p:nvSpPr>
        <p:spPr bwMode="auto">
          <a:xfrm flipV="1">
            <a:off x="503238" y="800100"/>
            <a:ext cx="2544762" cy="54133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11560" y="1960082"/>
            <a:ext cx="8016186" cy="400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SENHOR VEM E NÃO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TARDARÁ,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ILUMINARÁ AS NOSSAS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TREVAS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MANIFESTAR-SE-Á A TODOS OS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POVOS,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TODOS OS POVOS.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Cantai a Deus, entoai um cântico ao seu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nome;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abri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caminho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Àquele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avança sobre as nuvens.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O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Seu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nome é Senhor, e exultai na sua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presença;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cantai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Deus, entoai um cântico novo.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776" y="2132856"/>
            <a:ext cx="3528194" cy="26421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467544" y="950913"/>
            <a:ext cx="7993062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kumimoji="0" lang="pt-PT" b="0" baseline="0" dirty="0"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3ª  VELA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sz="1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Nas trevas brilhou uma Luz.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No deserto ouviu-se uma voz.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Anuncia-se uma bela notícia: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O Senhor está a chegar! 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João Batista não é a Luz: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é a voz que anuncia a Luz.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Acendemos, Senhor, estas </a:t>
            </a:r>
            <a:r>
              <a:rPr kumimoji="0" lang="pt-PT" u="sng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três velas</a:t>
            </a:r>
            <a:endParaRPr kumimoji="0" lang="pt-PT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como sinal de que queremos que sejas Tu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Luz que nos ilumina,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fogo que nos aquece.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Vem, Senhor, e ilumina-nos!</a:t>
            </a:r>
            <a:r>
              <a:rPr kumimoji="0" lang="pt-PT" sz="2400" spc="10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9156" name="Line 5"/>
          <p:cNvSpPr>
            <a:spLocks noChangeShapeType="1"/>
          </p:cNvSpPr>
          <p:nvPr/>
        </p:nvSpPr>
        <p:spPr bwMode="auto">
          <a:xfrm flipV="1">
            <a:off x="1908175" y="981075"/>
            <a:ext cx="4032250" cy="1588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39347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835696" y="476672"/>
            <a:ext cx="4176463" cy="5044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5"/>
          <p:cNvSpPr>
            <a:spLocks noChangeArrowheads="1" noChangeShapeType="1"/>
          </p:cNvSpPr>
          <p:nvPr/>
        </p:nvSpPr>
        <p:spPr bwMode="auto">
          <a:xfrm>
            <a:off x="500034" y="642918"/>
            <a:ext cx="8215370" cy="5545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Liturgia da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52227" name="WordArt 3"/>
          <p:cNvSpPr>
            <a:spLocks noChangeArrowheads="1" noChangeShapeType="1" noTextEdit="1"/>
          </p:cNvSpPr>
          <p:nvPr/>
        </p:nvSpPr>
        <p:spPr bwMode="auto">
          <a:xfrm>
            <a:off x="2459682" y="6021388"/>
            <a:ext cx="6000750" cy="395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VINDE, SENHOR, E SALVAI-NOS !</a:t>
            </a:r>
          </a:p>
        </p:txBody>
      </p:sp>
      <p:sp>
        <p:nvSpPr>
          <p:cNvPr id="52228" name="Line 6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222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606425" y="1209675"/>
            <a:ext cx="8069263" cy="4811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“Alegrem-se o deserto e o descampado, rejubile e floresça a terra árida, cubra-se de flores como o narciso, exulte com brados de alegria. Ser-lhe-á dada a glória do Líbano,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esplendor do Carmelo e do Sáron. Verão a glória do Senhor, o esplendor do nosso Deus. Fortalecei as mãos fatigadas e robustecei os joelhos vacilantes. Dizei aos corações perturbados: «Tende coragem, não temais: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Aí está o vosso Deus, vem para fazer justiça e dar a recompensa. Ele próprio vem salvar-vos». Então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abrirão os olhos dos cegos, e se desimpedirão os ouvidos dos surdos. Então o coxo saltará como um veado, e a língua do mudo cantará de alegria. Voltarão os que o Senhor libertar, hão de chegar a Sião com brados de alegria, com eterna felicidade a iluminar-lhes o rosto. Reinarão o prazer e o contentamento,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acabarão a dor e os gemidos”.             (Is 35)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619672" y="950522"/>
            <a:ext cx="3021384" cy="2591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1028695">
            <a:off x="731523" y="6006829"/>
            <a:ext cx="1592879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R.: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53251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3252" name="Seta para baixo 8"/>
          <p:cNvSpPr>
            <a:spLocks noChangeArrowheads="1"/>
          </p:cNvSpPr>
          <p:nvPr/>
        </p:nvSpPr>
        <p:spPr bwMode="auto">
          <a:xfrm rot="-1879668">
            <a:off x="7870825" y="6094413"/>
            <a:ext cx="246063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5325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976313" y="1662113"/>
            <a:ext cx="7196137" cy="3927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Esperai com paciência a vinda do Senhor.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Vede como o agricultor espera pacientemente o precioso fruto da terra,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aguardando a chuva temporã e a tardia.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Sede pacientes, vós também, e fortalecei os vossos corações, porque a vinda do Senhor está próxima. Não vos queixeis uns dos outros,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não serdes julgados.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Eis que o juiz está à porta.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Irmãos, tomai como modelos de sofrimento e de paciência os profetas,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falaram em nome do Senhor”.      (Tg 5)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688" y="1120450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4656459" y="5991082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4170</TotalTime>
  <Words>1415</Words>
  <Application>Microsoft Office PowerPoint</Application>
  <PresentationFormat>Apresentação no Ecrã (4:3)</PresentationFormat>
  <Paragraphs>279</Paragraphs>
  <Slides>29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dos diapositivos</vt:lpstr>
      </vt:variant>
      <vt:variant>
        <vt:i4>29</vt:i4>
      </vt:variant>
    </vt:vector>
  </HeadingPairs>
  <TitlesOfParts>
    <vt:vector size="34" baseType="lpstr">
      <vt:lpstr>1_Modelo de apresentação predefinido</vt:lpstr>
      <vt:lpstr>3_Modelo de apresentação predefinido</vt:lpstr>
      <vt:lpstr>4_Modelo de apresentação predefinido</vt:lpstr>
      <vt:lpstr>5_Modelo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S- Mistério da fé!       P- Anunciamos, Senhor, a Vossa morte,           proclamamos a Vossa Ressurreição.          Vinde, Senhor Jesus!       (2ª) S- Mistério admirável da nossa fé!       P- Quando comemos deste pão            e bebemos deste cálice,             anunciamos, Senhor, a Vossa morte,            esperando a Vossa vinda gloriosa.        (3ª) S- Mistério da fé para a salvação do mundo!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LEVANTA-TE, JERUSALÉM, SOBE ÀS ALTURAS E VÊ A ALEGRIA QUE VEM DO TEU DEUS! ALELUIA!  1. Abençoastes, Senhor, a Vossa terra. Aleluia!    Restaurastes os destinos de Jacob. Aleluia!    Perdoastes a culpa do vosso povo. Aleluia!    Esquecestes todos os seus pecados. Aleluia!  2. Restaurai-nos, ó Deus, nosso Salvador. Aleluia!    E afastai de nós a vossa indignação.    Mostrai-nos, Senhor, a vossa misericórdia    e dai-nos a vossa salvação.</vt:lpstr>
      <vt:lpstr>LEVANTA-TE, JERUSALÉM, SOBE ÀS ALTURAS E VÊ A ALEGRIA QUE VEM DO TEU DEUS! ALELUIA!  3. Deus fala de paz ao seu povo e aos seus fiéis. Aleluia!    E a quantos de coração a Ele se convertem.    A Sua salvação está perto dos que O temem    e a sua glória habitará na nossa terra.  4. Encontraram-se a misericórdia e a fidelidade. Aleluia!    Abraçaram-se a paz e a justiça.    A fidelidade vai germinar da terra    e a justiça descerá do Céu.</vt:lpstr>
      <vt:lpstr>Apresentação do PowerPoint</vt:lpstr>
      <vt:lpstr>Apresentação do PowerPoint</vt:lpstr>
      <vt:lpstr>VINDE, SENHOR, VINDE SALVAR-NOS! VINDE, SENHOR, NOSSA ALMA ESPERA O VERBO DE DEUS!     1. Senhor Jesus Cristo,    desejado das nações,   esperança do mundo inteiro,   vinde e aparecei           à face da vossa Igreja. 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365</cp:revision>
  <dcterms:created xsi:type="dcterms:W3CDTF">2006-05-02T09:35:59Z</dcterms:created>
  <dcterms:modified xsi:type="dcterms:W3CDTF">2013-12-15T11:59:54Z</dcterms:modified>
</cp:coreProperties>
</file>