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323" r:id="rId2"/>
    <p:sldMasterId id="2147484632" r:id="rId3"/>
    <p:sldMasterId id="2147484645" r:id="rId4"/>
    <p:sldMasterId id="2147485546" r:id="rId5"/>
  </p:sldMasterIdLst>
  <p:notesMasterIdLst>
    <p:notesMasterId r:id="rId34"/>
  </p:notesMasterIdLst>
  <p:sldIdLst>
    <p:sldId id="309" r:id="rId6"/>
    <p:sldId id="281" r:id="rId7"/>
    <p:sldId id="327" r:id="rId8"/>
    <p:sldId id="287" r:id="rId9"/>
    <p:sldId id="305" r:id="rId10"/>
    <p:sldId id="316" r:id="rId11"/>
    <p:sldId id="330" r:id="rId12"/>
    <p:sldId id="269" r:id="rId13"/>
    <p:sldId id="312" r:id="rId14"/>
    <p:sldId id="323" r:id="rId15"/>
    <p:sldId id="302" r:id="rId16"/>
    <p:sldId id="324" r:id="rId17"/>
    <p:sldId id="261" r:id="rId18"/>
    <p:sldId id="299" r:id="rId19"/>
    <p:sldId id="325" r:id="rId20"/>
    <p:sldId id="331" r:id="rId21"/>
    <p:sldId id="283" r:id="rId22"/>
    <p:sldId id="317" r:id="rId23"/>
    <p:sldId id="318" r:id="rId24"/>
    <p:sldId id="310" r:id="rId25"/>
    <p:sldId id="300" r:id="rId26"/>
    <p:sldId id="321" r:id="rId27"/>
    <p:sldId id="320" r:id="rId28"/>
    <p:sldId id="319" r:id="rId29"/>
    <p:sldId id="266" r:id="rId30"/>
    <p:sldId id="326" r:id="rId31"/>
    <p:sldId id="267" r:id="rId32"/>
    <p:sldId id="333" r:id="rId33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FF33"/>
    <a:srgbClr val="00FF00"/>
    <a:srgbClr val="FFCC00"/>
    <a:srgbClr val="003300"/>
    <a:srgbClr val="99FF33"/>
    <a:srgbClr val="FF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65" autoAdjust="0"/>
    <p:restoredTop sz="94728" autoAdjust="0"/>
  </p:normalViewPr>
  <p:slideViewPr>
    <p:cSldViewPr>
      <p:cViewPr>
        <p:scale>
          <a:sx n="100" d="100"/>
          <a:sy n="100" d="100"/>
        </p:scale>
        <p:origin x="-10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12AF6F5-A93E-4943-83BF-FF9EF2DEE16C}" type="datetimeFigureOut">
              <a:rPr lang="pt-PT"/>
              <a:pPr>
                <a:defRPr/>
              </a:pPr>
              <a:t>18-05-2014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96A04C4-1209-47BD-9EF0-B2B41C8529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16851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  <p:sp>
        <p:nvSpPr>
          <p:cNvPr id="747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F3792DF-854F-40B2-9DD4-D1D2CB8FD8EF}" type="slidenum">
              <a:rPr lang="pt-PT" sz="1200" smtClean="0"/>
              <a:pPr eaLnBrk="1" hangingPunct="1"/>
              <a:t>17</a:t>
            </a:fld>
            <a:endParaRPr lang="pt-PT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BB8BA-473D-4DA1-A2DA-5740242A8E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68712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F4F5A-FF77-4FEA-8EA9-8308EE114A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166469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6C398-0178-4C62-8E0F-0C21C752E8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069260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E15DC-649C-4E48-8D73-4211BA948E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834248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ACA9E-414B-4C45-A232-2482ED907D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95735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0013D-664B-4B20-922D-EC6E73D5C2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999813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CCB7A-28BF-44D7-A0BB-7910867E5A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37030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2C1CD-91A3-44C4-8FAD-76528FCB8A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313932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333C2-7552-413B-94F3-17F09D0143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03780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E566D-F0BA-494F-B55E-3A7E48724D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138022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28B9F-55D1-401F-BE66-6778183DBA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457779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80C13-033B-484C-9EBA-88BD50D46A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525340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E10D1-549D-4199-B28A-2F786F1958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284509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A6DE7-546B-4C35-8216-4F6750C4D1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40949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EDFFE-FD9C-48BF-A11F-41AE8C2DBA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307237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540A5-E446-4DC0-8381-F5F5015266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451813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9F3BE-65EC-45C2-B1C8-7170FCBC7F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873046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CF54F-BED3-4C07-B53B-D03B69B286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90428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8C051-54AE-4994-84E8-843A3E5EF5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895775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E4BEC-C46A-4A46-B19C-447F8DFA9D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69560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01190-AC09-4D74-87A7-324A4DDF85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13205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6DD7C-8189-4590-91BC-76B3682143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305718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058A3-4ED6-40C1-9DB1-A4437102BB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572816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113DB-E044-47CC-8143-157DFE3EC7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561966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1C43F-1935-48D9-9C86-BF13B205A5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572453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CBC9C-321D-4ADC-A39A-8E0D7F30A7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299060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B29F4-947D-44E4-9FB5-A920C77CC5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58400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DDA43-06E1-495C-9F33-F06D440F23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779356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98E56-96E4-4131-B69B-8088A6F5B9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4572777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DEBE4-25EA-4ECF-ACBA-656D5F736A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965175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0F995-C0E7-4768-B0F2-52A18D1EB9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95153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9F420-B8ED-4967-BCA5-7556CD5777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943619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7DCCE9-5D1F-40E0-AE2C-0357922460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356859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6A6D7-D3C3-4D76-8DDD-C0CDE774B2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378146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E8A45-67C6-4659-B3D3-CC91C0D410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285093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68802-B5EC-494B-A1C7-9968977A82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0618737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F3845-C533-45D0-8CF9-8D78FF18C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155119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98F9C-C91D-431A-B5CE-349767CE8A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31565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D8CA2-4626-483A-8327-4F25D2F685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427125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BFA11-8E01-4613-888D-542F5307E0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5560821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D004D-113E-4547-97AF-6E3523F792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6494067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3E2ED-3D96-4061-AD13-2F2895988F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5277923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D30B2-9B2F-43B7-A86B-4880D50761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613529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30635-88D4-4A5E-AE55-B6E425D682B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280918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09AD9-1271-46A0-9C64-C4AD49105F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296651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8CCC5-BC7A-4A78-BA12-F220982BFF8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2250202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B563F-80DF-449E-906F-DBCB70273AA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7559410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0FF6B-FA28-4CDD-A804-CC6B0301694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26752406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20BBC-0021-42F9-B264-1B7D0A17CFC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464767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E4185-16B6-4844-97B4-CFBF1FCC903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665969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16D61-E878-4DF0-BC3F-AE953DD6C42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3520109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C7F3D-88D6-4479-8868-044188A0E89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6693597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CF0B3-4869-4B3B-B4AA-7161A706C76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4847988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95A43-4465-4758-BFB8-6050CF926D2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85974362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999D2-319F-4123-B356-962642E71CB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9752927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18E17-BE67-4615-8556-68796A8B4C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1281161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55F44-E2A4-4C21-A3FB-094FB3342C6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3086276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B821D-BC9C-43DB-B3DE-E013E214CB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854630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120B1-2FFF-466F-924C-484042522C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667385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AA822-E43B-4C65-9F68-A311420D67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151884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C152F2D-DDA1-4566-9971-5ED1B76F7A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5913" r:id="rId1"/>
    <p:sldLayoutId id="2147485914" r:id="rId2"/>
    <p:sldLayoutId id="2147485915" r:id="rId3"/>
    <p:sldLayoutId id="2147485916" r:id="rId4"/>
    <p:sldLayoutId id="2147485917" r:id="rId5"/>
    <p:sldLayoutId id="2147485918" r:id="rId6"/>
    <p:sldLayoutId id="2147485919" r:id="rId7"/>
    <p:sldLayoutId id="2147485920" r:id="rId8"/>
    <p:sldLayoutId id="2147485921" r:id="rId9"/>
    <p:sldLayoutId id="2147485922" r:id="rId10"/>
    <p:sldLayoutId id="2147485923" r:id="rId11"/>
    <p:sldLayoutId id="21474859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671F04B-8CF1-4AA7-8FA0-AFA4691370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5925" r:id="rId1"/>
    <p:sldLayoutId id="2147485891" r:id="rId2"/>
    <p:sldLayoutId id="2147485892" r:id="rId3"/>
    <p:sldLayoutId id="2147485893" r:id="rId4"/>
    <p:sldLayoutId id="2147485894" r:id="rId5"/>
    <p:sldLayoutId id="2147485895" r:id="rId6"/>
    <p:sldLayoutId id="2147485896" r:id="rId7"/>
    <p:sldLayoutId id="2147485897" r:id="rId8"/>
    <p:sldLayoutId id="2147485898" r:id="rId9"/>
    <p:sldLayoutId id="2147485899" r:id="rId10"/>
    <p:sldLayoutId id="2147485900" r:id="rId11"/>
    <p:sldLayoutId id="214748590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6856786-F795-4E2E-8D4F-4492F365D2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5926" r:id="rId1"/>
    <p:sldLayoutId id="2147485927" r:id="rId2"/>
    <p:sldLayoutId id="2147485928" r:id="rId3"/>
    <p:sldLayoutId id="2147485929" r:id="rId4"/>
    <p:sldLayoutId id="2147485930" r:id="rId5"/>
    <p:sldLayoutId id="2147485931" r:id="rId6"/>
    <p:sldLayoutId id="2147485932" r:id="rId7"/>
    <p:sldLayoutId id="2147485933" r:id="rId8"/>
    <p:sldLayoutId id="2147485934" r:id="rId9"/>
    <p:sldLayoutId id="2147485935" r:id="rId10"/>
    <p:sldLayoutId id="2147485936" r:id="rId11"/>
    <p:sldLayoutId id="214748593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081417D-5699-4DD1-B9F2-1CC6671EFB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5938" r:id="rId1"/>
    <p:sldLayoutId id="2147485902" r:id="rId2"/>
    <p:sldLayoutId id="2147485903" r:id="rId3"/>
    <p:sldLayoutId id="2147485904" r:id="rId4"/>
    <p:sldLayoutId id="2147485905" r:id="rId5"/>
    <p:sldLayoutId id="2147485906" r:id="rId6"/>
    <p:sldLayoutId id="2147485907" r:id="rId7"/>
    <p:sldLayoutId id="2147485908" r:id="rId8"/>
    <p:sldLayoutId id="2147485909" r:id="rId9"/>
    <p:sldLayoutId id="2147485910" r:id="rId10"/>
    <p:sldLayoutId id="2147485911" r:id="rId11"/>
    <p:sldLayoutId id="214748591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2E9173B4-4D6F-4DFB-92D1-F15757ACE53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5939" r:id="rId1"/>
    <p:sldLayoutId id="2147485940" r:id="rId2"/>
    <p:sldLayoutId id="2147485941" r:id="rId3"/>
    <p:sldLayoutId id="2147485942" r:id="rId4"/>
    <p:sldLayoutId id="2147485943" r:id="rId5"/>
    <p:sldLayoutId id="2147485944" r:id="rId6"/>
    <p:sldLayoutId id="2147485945" r:id="rId7"/>
    <p:sldLayoutId id="2147485946" r:id="rId8"/>
    <p:sldLayoutId id="2147485947" r:id="rId9"/>
    <p:sldLayoutId id="2147485948" r:id="rId10"/>
    <p:sldLayoutId id="2147485949" r:id="rId11"/>
    <p:sldLayoutId id="214748595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10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7.jpeg"/><Relationship Id="rId11" Type="http://schemas.openxmlformats.org/officeDocument/2006/relationships/image" Target="../media/image30.png"/><Relationship Id="rId5" Type="http://schemas.openxmlformats.org/officeDocument/2006/relationships/image" Target="../media/image26.png"/><Relationship Id="rId10" Type="http://schemas.openxmlformats.org/officeDocument/2006/relationships/image" Target="../media/image20.wmf"/><Relationship Id="rId4" Type="http://schemas.openxmlformats.org/officeDocument/2006/relationships/image" Target="../media/image25.jpeg"/><Relationship Id="rId9" Type="http://schemas.openxmlformats.org/officeDocument/2006/relationships/image" Target="../media/image19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0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4506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45063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45064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54275" name="Line 11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4276" name="Seta para baixo 8"/>
          <p:cNvSpPr>
            <a:spLocks noChangeArrowheads="1"/>
          </p:cNvSpPr>
          <p:nvPr/>
        </p:nvSpPr>
        <p:spPr bwMode="auto">
          <a:xfrm rot="-1879668">
            <a:off x="7867650" y="6122988"/>
            <a:ext cx="246063" cy="282575"/>
          </a:xfrm>
          <a:prstGeom prst="downArrow">
            <a:avLst>
              <a:gd name="adj1" fmla="val 50000"/>
              <a:gd name="adj2" fmla="val 4994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54277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461963" y="1331913"/>
            <a:ext cx="8358187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Tudo o que foi escrito no passado, foi escrito para nossa instrução, a fim de que, pela paciência e consolação que vêm das Escrituras, tenhamos esperança. O Deus da paciência e da consolação vos conceda que alimenteis os mesmos sentimentos uns para com os outros, segundo Cristo Jesus, para que, numa só alma e com uma só voz, glorifiqueis a Deus, Pai de Nosso Senhor Jesus Cristo. Acolhei-vos, portanto, uns aos outros, como Cristo vos acolheu, para glória de Deus. Pois Eu vos digo que Cristo Se fez servidor dos judeus, para mostrar a fidelidade de Deus e confirmar as promessas feitas aos nossos antepassados. Por sua vez, os gentios dão glória a Deus pela sua misericórdia, como está escrito: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«Por isso eu Vos bendirei entre as nações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cantarei a glória do vosso nome»”.      (Rm 15)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763688" y="980728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4656459" y="6063090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12" descr="http://t0.gstatic.com/images?q=tbn:ANd9GcTOd6fQycfbj3x6Hob3BFBWqURWUHLc9ewpljZIvv1R-64T-VqTA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186" y="3356992"/>
            <a:ext cx="3556000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5300" name="Picture 10" descr="http://1.bp.blogspot.com/_SUue-ju9BjM/TPJMuULvKPI/AAAAAAAABTg/pTcpg4krOtc/s1600/volta%2Bjes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87476"/>
            <a:ext cx="2951163" cy="22336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857250"/>
            <a:ext cx="8243887" cy="0"/>
          </a:xfrm>
          <a:prstGeom prst="line">
            <a:avLst/>
          </a:prstGeom>
          <a:ln w="28575"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sp>
        <p:nvSpPr>
          <p:cNvPr id="55303" name="Line 5"/>
          <p:cNvSpPr>
            <a:spLocks noChangeShapeType="1"/>
          </p:cNvSpPr>
          <p:nvPr/>
        </p:nvSpPr>
        <p:spPr bwMode="auto">
          <a:xfrm>
            <a:off x="928688" y="1714500"/>
            <a:ext cx="35718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5304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214438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928686" y="1238554"/>
            <a:ext cx="3571305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34083" y="2060848"/>
            <a:ext cx="786636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Preparai o caminho do Senhor,</a:t>
            </a:r>
          </a:p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endireitai as suas veredas,</a:t>
            </a:r>
          </a:p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toda a criatura</a:t>
            </a:r>
          </a:p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verá a salvação de Deus.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56323" name="Line 6"/>
          <p:cNvSpPr>
            <a:spLocks noChangeShapeType="1"/>
          </p:cNvSpPr>
          <p:nvPr/>
        </p:nvSpPr>
        <p:spPr bwMode="auto">
          <a:xfrm>
            <a:off x="500063" y="857250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632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pic>
        <p:nvPicPr>
          <p:cNvPr id="5632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846888" y="60325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1076325" y="1700213"/>
            <a:ext cx="7672388" cy="44021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 apareceu João Batista a pregar no deserto da Judeia, dizendo: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«Arrependei-vos, porque está perto o reino dos Céus».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dele que o profeta Isaías falou, ao dizer: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«Uma voz clama no deserto: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‘Preparai o caminho do Senhor,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endireitai as suas veredas’».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João tinha uma veste tecida com pêlos de camelo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uma cintura de cabedal à volta dos rins.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seu alimento eram gafanhotos e mel silvestre.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Acorria a ele gente de Jerusalém,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toda a Judeia e de toda a região do Jordão;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eram batizados por ele no rio Jordão,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confessando os seus pecados.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576759" y="1166546"/>
            <a:ext cx="3571305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57347" name="Line 6"/>
          <p:cNvSpPr>
            <a:spLocks noChangeShapeType="1"/>
          </p:cNvSpPr>
          <p:nvPr/>
        </p:nvSpPr>
        <p:spPr bwMode="auto">
          <a:xfrm>
            <a:off x="500063" y="857250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734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pic>
        <p:nvPicPr>
          <p:cNvPr id="5734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115050" y="103028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395288" y="1412875"/>
            <a:ext cx="8497887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ver muitos fariseus e saduceus que vinham ao seu batismo, disse-lhes: «Raça de víboras,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vos ensinou a fugir da ira que está para vir?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Praticai ações que se conformem ao arrependimento que manifestais. Não penseis que basta dizer: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‘Abraão é o nosso pai’, porque eu vos digo: Deus pode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suscitar, destas pedras, filhos de Abraão. O machado já está posto à raiz das árvores. Por isso, toda a árvore que não dá fruto será cortada e lançada ao fogo. Eu batizo-vos com água, para vos levar ao arrependimento.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Aquele que vem depois de mim é mais forte do que eu,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sou digno de levar as suas sandálias.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batizar-vos-á no Espírito Santo e no fogo.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 a pá na sua mão: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Há de limpar a eira e recolher o trigo no celeiro.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 palha, queimá-la-á num fogo que não se apaga»”. (Mt 3)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576759" y="1022530"/>
            <a:ext cx="3571305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58371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58372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Line 2"/>
          <p:cNvSpPr>
            <a:spLocks noChangeShapeType="1"/>
          </p:cNvSpPr>
          <p:nvPr/>
        </p:nvSpPr>
        <p:spPr bwMode="auto">
          <a:xfrm>
            <a:off x="500063" y="1052513"/>
            <a:ext cx="8207375" cy="0"/>
          </a:xfrm>
          <a:prstGeom prst="line">
            <a:avLst/>
          </a:prstGeom>
          <a:noFill/>
          <a:ln w="444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59395" name="Line 6"/>
          <p:cNvSpPr>
            <a:spLocks noChangeShapeType="1"/>
          </p:cNvSpPr>
          <p:nvPr/>
        </p:nvSpPr>
        <p:spPr bwMode="auto">
          <a:xfrm>
            <a:off x="3348038" y="1989138"/>
            <a:ext cx="48244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214991" cy="6480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323850" y="2190750"/>
            <a:ext cx="8569325" cy="3000375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Oramos… ao Pai de todos, que nos salva em Cristo, </a:t>
            </a:r>
          </a:p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prepararmos o caminho do Senhor,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para que:</a:t>
            </a:r>
          </a:p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  <a:p>
            <a:pPr lvl="1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 Igreja seja uma comunidade de esperança…</a:t>
            </a:r>
          </a:p>
          <a:p>
            <a:pPr lvl="1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 voz dos apóstolos de hoje não se perca…</a:t>
            </a:r>
          </a:p>
          <a:p>
            <a:pPr lvl="1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andemos, em unidade, os nossos caminhos…</a:t>
            </a:r>
          </a:p>
          <a:p>
            <a:pPr lvl="1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as nossas comunidades sejam </a:t>
            </a:r>
          </a:p>
          <a:p>
            <a:pPr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fiéis na oração e ativas no bem…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124075" y="5016500"/>
            <a:ext cx="5402263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CONVERTE, Ó PAI,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OS NOSSOS CORAÇÕES!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275856" y="1382148"/>
            <a:ext cx="4896594" cy="6066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7651" name="WordArt 9"/>
          <p:cNvSpPr>
            <a:spLocks noChangeArrowheads="1" noChangeShapeType="1"/>
          </p:cNvSpPr>
          <p:nvPr/>
        </p:nvSpPr>
        <p:spPr bwMode="auto">
          <a:xfrm>
            <a:off x="500034" y="571480"/>
            <a:ext cx="8175653" cy="55927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80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76200">
                    <a:srgbClr val="FF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Liturgia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76200">
                    <a:srgbClr val="FF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76200">
                    <a:srgbClr val="FF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57705" y="1561864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1443" name="Picture 10" descr="http://lh3.ggpht.com/_O3Mkjo7Ekyo/S09FySB2CcI/AAAAAAAAF64/YgZScFdc75c/_2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800" y="2276475"/>
            <a:ext cx="3811588" cy="33004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5" name="Line 4"/>
          <p:cNvSpPr>
            <a:spLocks noChangeShapeType="1"/>
          </p:cNvSpPr>
          <p:nvPr/>
        </p:nvSpPr>
        <p:spPr bwMode="auto">
          <a:xfrm flipV="1">
            <a:off x="428625" y="857250"/>
            <a:ext cx="824388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1446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06444" y="273844"/>
            <a:ext cx="952500" cy="11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7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9800" y="531813"/>
            <a:ext cx="954088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286" y="598785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57313" y="1052736"/>
            <a:ext cx="357472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61450" name="Line 6"/>
          <p:cNvSpPr>
            <a:spLocks noChangeShapeType="1"/>
          </p:cNvSpPr>
          <p:nvPr/>
        </p:nvSpPr>
        <p:spPr bwMode="auto">
          <a:xfrm>
            <a:off x="1357313" y="1557338"/>
            <a:ext cx="3527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662137" y="2132856"/>
            <a:ext cx="7776864" cy="362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RECEBE, SENHOR, OS NOSSOS DONS!</a:t>
            </a:r>
          </a:p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NOSSOS DONS RECEBE SENHOR!</a:t>
            </a:r>
          </a:p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 O SIM de quem escuta o convite</a:t>
            </a:r>
          </a:p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</a:t>
            </a: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Cristo que chama</a:t>
            </a:r>
          </a:p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à voz do Senhor não resiste:</a:t>
            </a:r>
          </a:p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 </a:t>
            </a: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SIM de </a:t>
            </a:r>
            <a:r>
              <a:rPr kumimoji="0" lang="pt-PT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</a:t>
            </a: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ama.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24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24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24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247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286" y="598785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34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34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34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349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32563" y="4421188"/>
            <a:ext cx="2435225" cy="1512887"/>
          </a:xfrm>
          <a:noFill/>
        </p:spPr>
      </p:pic>
      <p:sp>
        <p:nvSpPr>
          <p:cNvPr id="46083" name="WordArt 9"/>
          <p:cNvSpPr>
            <a:spLocks noChangeArrowheads="1" noChangeShapeType="1" noTextEdit="1"/>
          </p:cNvSpPr>
          <p:nvPr/>
        </p:nvSpPr>
        <p:spPr bwMode="auto">
          <a:xfrm>
            <a:off x="6731000" y="5229225"/>
            <a:ext cx="504825" cy="522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46084" name="WordArt 10"/>
          <p:cNvSpPr>
            <a:spLocks noChangeArrowheads="1" noChangeShapeType="1" noTextEdit="1"/>
          </p:cNvSpPr>
          <p:nvPr/>
        </p:nvSpPr>
        <p:spPr bwMode="auto">
          <a:xfrm>
            <a:off x="7745413" y="5516563"/>
            <a:ext cx="498475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46085" name="Text Box 16"/>
          <p:cNvSpPr txBox="1">
            <a:spLocks noChangeArrowheads="1"/>
          </p:cNvSpPr>
          <p:nvPr/>
        </p:nvSpPr>
        <p:spPr bwMode="auto">
          <a:xfrm>
            <a:off x="468313" y="3068638"/>
            <a:ext cx="5903912" cy="24558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Preparai </a:t>
            </a:r>
            <a:r>
              <a:rPr lang="pt-PT" sz="2400" i="1" baseline="0">
                <a:latin typeface="Arial" charset="0"/>
              </a:rPr>
              <a:t>o caminho </a:t>
            </a:r>
            <a:r>
              <a:rPr lang="pt-PT" sz="2400" baseline="0">
                <a:latin typeface="Arial" charset="0"/>
              </a:rPr>
              <a:t>do Senhor… Arrependei-vos!... </a:t>
            </a:r>
            <a:r>
              <a:rPr lang="pt-PT" sz="2000" b="0" i="1" baseline="0">
                <a:latin typeface="Arial" charset="0"/>
              </a:rPr>
              <a:t>[3ª L./ Evang.</a:t>
            </a:r>
            <a:r>
              <a:rPr lang="pt-PT" sz="2000" b="0" baseline="0">
                <a:latin typeface="Arial" charset="0"/>
              </a:rPr>
              <a:t> – </a:t>
            </a:r>
            <a:r>
              <a:rPr lang="pt-PT" sz="2000" baseline="0">
                <a:latin typeface="Arial" charset="0"/>
              </a:rPr>
              <a:t>Mt 3</a:t>
            </a:r>
            <a:r>
              <a:rPr lang="pt-PT" sz="2000" b="0" i="1" baseline="0">
                <a:latin typeface="Arial" charset="0"/>
              </a:rPr>
              <a:t>]</a:t>
            </a:r>
            <a:r>
              <a:rPr lang="pt-PT" sz="2000"/>
              <a:t> </a:t>
            </a:r>
            <a:endParaRPr lang="pt-PT" sz="2000" baseline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No </a:t>
            </a:r>
            <a:r>
              <a:rPr lang="pt-PT" sz="2400" i="1" baseline="0">
                <a:latin typeface="Arial" charset="0"/>
              </a:rPr>
              <a:t>monte do Senhor</a:t>
            </a:r>
            <a:r>
              <a:rPr lang="pt-PT" sz="2400" baseline="0">
                <a:latin typeface="Arial" charset="0"/>
              </a:rPr>
              <a:t> haverá justiça, paz e harmonia… </a:t>
            </a:r>
            <a:r>
              <a:rPr lang="pt-PT" sz="2000" b="0" i="1" baseline="0">
                <a:latin typeface="Arial" charset="0"/>
              </a:rPr>
              <a:t>[1ª Leit.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Is 11</a:t>
            </a:r>
            <a:r>
              <a:rPr lang="pt-PT" sz="2000" b="0" i="1" baseline="0">
                <a:latin typeface="Arial" charset="0"/>
              </a:rPr>
              <a:t>]</a:t>
            </a:r>
            <a:endParaRPr lang="pt-PT" sz="2000" b="0" baseline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>
                <a:latin typeface="Arial" charset="0"/>
              </a:rPr>
              <a:t>- Cristo é salvação para todos: judeus e gentios… </a:t>
            </a:r>
            <a:r>
              <a:rPr lang="pt-PT" sz="2000" b="0" i="1" baseline="0">
                <a:latin typeface="Arial" charset="0"/>
              </a:rPr>
              <a:t>[2ª Leit. </a:t>
            </a:r>
            <a:r>
              <a:rPr lang="pt-PT" sz="2000" b="0" baseline="0">
                <a:latin typeface="Arial" charset="0"/>
              </a:rPr>
              <a:t>/ </a:t>
            </a:r>
            <a:r>
              <a:rPr lang="pt-PT" sz="2000" baseline="0">
                <a:latin typeface="Arial" charset="0"/>
              </a:rPr>
              <a:t>Rm 15</a:t>
            </a:r>
            <a:r>
              <a:rPr lang="pt-PT" sz="2000" b="0" i="1" baseline="0">
                <a:latin typeface="Arial" charset="0"/>
              </a:rPr>
              <a:t>]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534506" y="4221088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06114" y="548680"/>
            <a:ext cx="8170342" cy="21602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2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Advento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4515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6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64518" name="Line 7"/>
          <p:cNvSpPr>
            <a:spLocks noChangeShapeType="1"/>
          </p:cNvSpPr>
          <p:nvPr/>
        </p:nvSpPr>
        <p:spPr bwMode="auto">
          <a:xfrm>
            <a:off x="500063" y="857250"/>
            <a:ext cx="8210550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9" name="Line 9"/>
          <p:cNvSpPr>
            <a:spLocks noChangeShapeType="1"/>
          </p:cNvSpPr>
          <p:nvPr/>
        </p:nvSpPr>
        <p:spPr bwMode="auto">
          <a:xfrm>
            <a:off x="1357313" y="1484313"/>
            <a:ext cx="2927350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452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5494" y="261144"/>
            <a:ext cx="74771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2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21550" y="504825"/>
            <a:ext cx="703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28416" y="1022530"/>
            <a:ext cx="295555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125538"/>
            <a:ext cx="8464550" cy="53975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dirty="0" smtClean="0">
                <a:latin typeface="Arial" charset="0"/>
              </a:rPr>
              <a:t>                                                                            </a:t>
            </a:r>
            <a:r>
              <a:rPr lang="pt-PT" sz="1600" i="1" spc="150" dirty="0" smtClean="0">
                <a:latin typeface="Arial" charset="0"/>
              </a:rPr>
              <a:t>[ </a:t>
            </a:r>
            <a:r>
              <a:rPr lang="pt-PT" sz="1600" i="1" u="sng" spc="150" dirty="0" smtClean="0">
                <a:latin typeface="Arial" charset="0"/>
              </a:rPr>
              <a:t>Após a </a:t>
            </a:r>
            <a:r>
              <a:rPr lang="pt-PT" sz="1600" b="1" i="1" u="sng" spc="150" dirty="0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600" i="1" spc="150" dirty="0" smtClean="0">
                <a:latin typeface="Arial" charset="0"/>
              </a:rPr>
              <a:t> / À escolha ] </a:t>
            </a:r>
            <a:br>
              <a:rPr lang="pt-PT" sz="1600" i="1" spc="150" dirty="0" smtClean="0">
                <a:latin typeface="Arial" charset="0"/>
              </a:rPr>
            </a:br>
            <a:r>
              <a:rPr lang="pt-PT" sz="1800" spc="150" dirty="0" smtClean="0">
                <a:latin typeface="Arial" charset="0"/>
              </a:rPr>
              <a:t>(1ª)</a:t>
            </a:r>
            <a:r>
              <a:rPr lang="pt-PT" sz="1600" spc="150" dirty="0" smtClean="0">
                <a:latin typeface="Arial" charset="0"/>
              </a:rPr>
              <a:t> </a:t>
            </a:r>
            <a:r>
              <a:rPr lang="pt-PT" sz="1800" i="1" spc="150" dirty="0" smtClean="0">
                <a:latin typeface="Arial" charset="0"/>
              </a:rPr>
              <a:t>P- </a:t>
            </a:r>
            <a:r>
              <a:rPr lang="pt-PT" sz="1800" i="1" u="sng" spc="15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5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50" dirty="0" smtClean="0">
                <a:latin typeface="Arial" charset="0"/>
              </a:rPr>
              <a:t/>
            </a:r>
            <a:br>
              <a:rPr lang="pt-PT" sz="1800" i="1" spc="150" dirty="0" smtClean="0">
                <a:latin typeface="Arial" charset="0"/>
              </a:rPr>
            </a:br>
            <a:r>
              <a:rPr lang="pt-PT" sz="1800" i="1" spc="150" dirty="0" smtClean="0">
                <a:latin typeface="Arial" charset="0"/>
              </a:rPr>
              <a:t>      A- </a:t>
            </a:r>
            <a:r>
              <a:rPr lang="pt-PT" sz="1800" b="1" spc="150" dirty="0" smtClean="0">
                <a:latin typeface="Arial" charset="0"/>
              </a:rPr>
              <a:t>Anunciamos, Senhor, a Vossa morte, </a:t>
            </a:r>
            <a:br>
              <a:rPr lang="pt-PT" sz="1800" b="1" spc="150" dirty="0" smtClean="0">
                <a:latin typeface="Arial" charset="0"/>
              </a:rPr>
            </a:br>
            <a:r>
              <a:rPr lang="pt-PT" sz="1800" b="1" spc="150" dirty="0" smtClean="0">
                <a:latin typeface="Arial" charset="0"/>
              </a:rPr>
              <a:t>         proclamamos a Vossa Ressurreição.</a:t>
            </a:r>
            <a:br>
              <a:rPr lang="pt-PT" sz="1800" b="1" spc="150" dirty="0" smtClean="0">
                <a:latin typeface="Arial" charset="0"/>
              </a:rPr>
            </a:br>
            <a:r>
              <a:rPr lang="pt-PT" sz="1800" b="1" spc="150" dirty="0" smtClean="0">
                <a:latin typeface="Arial" charset="0"/>
              </a:rPr>
              <a:t>         Vinde, Senhor Jesus!</a:t>
            </a:r>
            <a:br>
              <a:rPr lang="pt-PT" sz="1800" b="1" spc="150" dirty="0" smtClean="0">
                <a:latin typeface="Arial" charset="0"/>
              </a:rPr>
            </a:br>
            <a:r>
              <a:rPr lang="pt-PT" sz="800" b="1" spc="150" dirty="0" smtClean="0">
                <a:latin typeface="Arial" charset="0"/>
              </a:rPr>
              <a:t>  </a:t>
            </a:r>
            <a:r>
              <a:rPr lang="pt-PT" sz="2000" b="1" spc="150" dirty="0" smtClean="0">
                <a:latin typeface="Arial" charset="0"/>
              </a:rPr>
              <a:t/>
            </a:r>
            <a:br>
              <a:rPr lang="pt-PT" sz="2000" b="1" spc="150" dirty="0" smtClean="0">
                <a:latin typeface="Arial" charset="0"/>
              </a:rPr>
            </a:br>
            <a:r>
              <a:rPr lang="pt-PT" sz="800" b="1" spc="150" dirty="0">
                <a:latin typeface="Arial" charset="0"/>
              </a:rPr>
              <a:t/>
            </a:r>
            <a:br>
              <a:rPr lang="pt-PT" sz="800" b="1" spc="150" dirty="0">
                <a:latin typeface="Arial" charset="0"/>
              </a:rPr>
            </a:br>
            <a:r>
              <a:rPr lang="pt-PT" sz="800" b="1" spc="150" dirty="0" smtClean="0">
                <a:latin typeface="Arial" charset="0"/>
              </a:rPr>
              <a:t>                    </a:t>
            </a:r>
            <a:r>
              <a:rPr lang="pt-PT" sz="1800" spc="150" dirty="0" smtClean="0">
                <a:latin typeface="Arial" charset="0"/>
              </a:rPr>
              <a:t>(2ª)</a:t>
            </a:r>
            <a:r>
              <a:rPr lang="pt-PT" sz="1600" spc="150" dirty="0" smtClean="0">
                <a:latin typeface="Arial" charset="0"/>
              </a:rPr>
              <a:t> </a:t>
            </a:r>
            <a:r>
              <a:rPr lang="pt-PT" sz="2600" i="1" spc="150" dirty="0" smtClean="0">
                <a:latin typeface="Arial" charset="0"/>
              </a:rPr>
              <a:t>P- </a:t>
            </a:r>
            <a:r>
              <a:rPr lang="pt-PT" sz="2600" i="1" u="sng" spc="15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pc="15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pc="15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50" dirty="0" smtClean="0">
                <a:latin typeface="Arial" charset="0"/>
              </a:rPr>
              <a:t>	    A- </a:t>
            </a:r>
            <a:r>
              <a:rPr lang="pt-PT" sz="2600" b="1" spc="150" dirty="0" smtClean="0">
                <a:latin typeface="Arial" charset="0"/>
              </a:rPr>
              <a:t>Quando comemos deste pão</a:t>
            </a:r>
            <a:br>
              <a:rPr lang="pt-PT" sz="2600" b="1" spc="150" dirty="0" smtClean="0">
                <a:latin typeface="Arial" charset="0"/>
              </a:rPr>
            </a:br>
            <a:r>
              <a:rPr lang="pt-PT" sz="2600" b="1" spc="150" dirty="0" smtClean="0">
                <a:latin typeface="Arial" charset="0"/>
              </a:rPr>
              <a:t>	      e bebemos deste cálice, </a:t>
            </a:r>
            <a:br>
              <a:rPr lang="pt-PT" sz="2600" b="1" spc="150" dirty="0" smtClean="0">
                <a:latin typeface="Arial" charset="0"/>
              </a:rPr>
            </a:br>
            <a:r>
              <a:rPr lang="pt-PT" sz="2600" b="1" spc="150" dirty="0" smtClean="0">
                <a:latin typeface="Arial" charset="0"/>
              </a:rPr>
              <a:t>	      anunciamos, Senhor, a Vossa morte,</a:t>
            </a:r>
            <a:br>
              <a:rPr lang="pt-PT" sz="2600" b="1" spc="150" dirty="0" smtClean="0">
                <a:latin typeface="Arial" charset="0"/>
              </a:rPr>
            </a:br>
            <a:r>
              <a:rPr lang="pt-PT" sz="2600" b="1" spc="150" dirty="0" smtClean="0">
                <a:latin typeface="Arial" charset="0"/>
              </a:rPr>
              <a:t>	      esperando a Vossa vinda gloriosa.</a:t>
            </a:r>
            <a:r>
              <a:rPr lang="pt-PT" sz="2400" b="1" spc="150" dirty="0" smtClean="0">
                <a:latin typeface="Arial" charset="0"/>
              </a:rPr>
              <a:t/>
            </a:r>
            <a:br>
              <a:rPr lang="pt-PT" sz="2400" b="1" spc="150" dirty="0" smtClean="0">
                <a:latin typeface="Arial" charset="0"/>
              </a:rPr>
            </a:br>
            <a:r>
              <a:rPr lang="pt-PT" sz="800" b="1" spc="150" dirty="0" smtClean="0">
                <a:latin typeface="Arial" charset="0"/>
              </a:rPr>
              <a:t>  </a:t>
            </a:r>
            <a:r>
              <a:rPr lang="pt-PT" sz="2100" i="1" spc="150" dirty="0" smtClean="0">
                <a:latin typeface="Arial" charset="0"/>
              </a:rPr>
              <a:t/>
            </a:r>
            <a:br>
              <a:rPr lang="pt-PT" sz="2100" i="1" spc="150" dirty="0" smtClean="0">
                <a:latin typeface="Arial" charset="0"/>
              </a:rPr>
            </a:br>
            <a:r>
              <a:rPr lang="pt-PT" sz="800" i="1" spc="150" dirty="0" smtClean="0">
                <a:latin typeface="Arial" charset="0"/>
              </a:rPr>
              <a:t/>
            </a:r>
            <a:br>
              <a:rPr lang="pt-PT" sz="800" i="1" spc="150" dirty="0" smtClean="0">
                <a:latin typeface="Arial" charset="0"/>
              </a:rPr>
            </a:br>
            <a:r>
              <a:rPr lang="pt-PT" sz="800" i="1" spc="150" dirty="0" smtClean="0">
                <a:latin typeface="Arial" charset="0"/>
              </a:rPr>
              <a:t>		 </a:t>
            </a:r>
            <a:r>
              <a:rPr lang="pt-PT" sz="1800" spc="150" dirty="0" smtClean="0">
                <a:latin typeface="Arial" charset="0"/>
              </a:rPr>
              <a:t>(3ª)</a:t>
            </a:r>
            <a:r>
              <a:rPr lang="pt-PT" sz="1600" spc="150" dirty="0" smtClean="0">
                <a:latin typeface="Arial" charset="0"/>
              </a:rPr>
              <a:t> </a:t>
            </a:r>
            <a:r>
              <a:rPr lang="pt-PT" sz="1800" i="1" spc="150" dirty="0" smtClean="0">
                <a:latin typeface="Arial" charset="0"/>
              </a:rPr>
              <a:t>P- </a:t>
            </a:r>
            <a:r>
              <a:rPr lang="pt-PT" sz="1800" i="1" u="sng" spc="15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5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50" dirty="0" smtClean="0">
                <a:latin typeface="Arial" charset="0"/>
              </a:rPr>
              <a:t/>
            </a:r>
            <a:br>
              <a:rPr lang="pt-PT" sz="1800" i="1" spc="150" dirty="0" smtClean="0">
                <a:latin typeface="Arial" charset="0"/>
              </a:rPr>
            </a:br>
            <a:r>
              <a:rPr lang="pt-PT" sz="1800" i="1" spc="150" dirty="0" smtClean="0">
                <a:latin typeface="Arial" charset="0"/>
              </a:rPr>
              <a:t>		      A- </a:t>
            </a:r>
            <a:r>
              <a:rPr lang="pt-PT" sz="1800" b="1" spc="150" dirty="0" smtClean="0">
                <a:latin typeface="Arial" charset="0"/>
              </a:rPr>
              <a:t>Glória a Vós que morrestes na cruz </a:t>
            </a:r>
            <a:br>
              <a:rPr lang="pt-PT" sz="1800" b="1" spc="150" dirty="0" smtClean="0">
                <a:latin typeface="Arial" charset="0"/>
              </a:rPr>
            </a:br>
            <a:r>
              <a:rPr lang="pt-PT" sz="1800" b="1" spc="150" dirty="0" smtClean="0">
                <a:latin typeface="Arial" charset="0"/>
              </a:rPr>
              <a:t>		          e agora viveis para sempre.</a:t>
            </a:r>
            <a:br>
              <a:rPr lang="pt-PT" sz="1800" b="1" spc="150" dirty="0" smtClean="0">
                <a:latin typeface="Arial" charset="0"/>
              </a:rPr>
            </a:br>
            <a:r>
              <a:rPr lang="pt-PT" sz="1800" b="1" spc="150" dirty="0" smtClean="0">
                <a:latin typeface="Arial" charset="0"/>
              </a:rPr>
              <a:t>		          Salvador do mundo, salvai-nos!</a:t>
            </a:r>
            <a:br>
              <a:rPr lang="pt-PT" sz="1800" b="1" spc="150" dirty="0" smtClean="0">
                <a:latin typeface="Arial" charset="0"/>
              </a:rPr>
            </a:br>
            <a:r>
              <a:rPr lang="pt-PT" sz="1800" b="1" spc="150" dirty="0" smtClean="0">
                <a:latin typeface="Arial" charset="0"/>
              </a:rPr>
              <a:t>		          Vinde, Senhor Jesus!</a:t>
            </a:r>
          </a:p>
        </p:txBody>
      </p:sp>
      <p:sp>
        <p:nvSpPr>
          <p:cNvPr id="65540" name="Line 4"/>
          <p:cNvSpPr>
            <a:spLocks noChangeShapeType="1"/>
          </p:cNvSpPr>
          <p:nvPr/>
        </p:nvSpPr>
        <p:spPr bwMode="auto">
          <a:xfrm>
            <a:off x="428625" y="857250"/>
            <a:ext cx="838835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5541" name="Line 6"/>
          <p:cNvSpPr>
            <a:spLocks noChangeShapeType="1"/>
          </p:cNvSpPr>
          <p:nvPr/>
        </p:nvSpPr>
        <p:spPr bwMode="auto">
          <a:xfrm>
            <a:off x="2643188" y="2708275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5542" name="Line 6"/>
          <p:cNvSpPr>
            <a:spLocks noChangeShapeType="1"/>
          </p:cNvSpPr>
          <p:nvPr/>
        </p:nvSpPr>
        <p:spPr bwMode="auto">
          <a:xfrm>
            <a:off x="3714750" y="4929188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554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5494" y="199231"/>
            <a:ext cx="7366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312738"/>
            <a:ext cx="8763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5" name="Raio 1"/>
          <p:cNvSpPr>
            <a:spLocks noChangeArrowheads="1"/>
          </p:cNvSpPr>
          <p:nvPr/>
        </p:nvSpPr>
        <p:spPr bwMode="auto">
          <a:xfrm rot="-5758268">
            <a:off x="1211263" y="3570288"/>
            <a:ext cx="214312" cy="1109662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500188" y="1022530"/>
            <a:ext cx="328771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3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4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5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6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7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8" name="Line 3"/>
          <p:cNvSpPr>
            <a:spLocks noChangeShapeType="1"/>
          </p:cNvSpPr>
          <p:nvPr/>
        </p:nvSpPr>
        <p:spPr bwMode="auto">
          <a:xfrm>
            <a:off x="468313" y="765175"/>
            <a:ext cx="8207375" cy="0"/>
          </a:xfrm>
          <a:prstGeom prst="line">
            <a:avLst/>
          </a:prstGeom>
          <a:noFill/>
          <a:ln w="317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656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352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57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7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7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7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7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76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77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6578" name="Picture 17" descr="COLOSSU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30256" y="189707"/>
            <a:ext cx="69056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79" name="Picture 16" descr="GRAP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7263" y="412750"/>
            <a:ext cx="6572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5" name="Picture 7"/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60960" y="607951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758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758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758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759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319963" y="144462"/>
            <a:ext cx="698500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88238" y="333375"/>
            <a:ext cx="66833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286" y="598785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68612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3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861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92182" y="148431"/>
            <a:ext cx="728662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31088" y="306388"/>
            <a:ext cx="7334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35" name="Picture 10" descr="http://t0.gstatic.com/images?q=tbn:ANd9GcQC-jQxPjl2iVLkEwEYyyyT_hXmu0pW-RElsqLRbRutJ6QLpZ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653" y="1674172"/>
            <a:ext cx="2988827" cy="36990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7" name="Line 4"/>
          <p:cNvSpPr>
            <a:spLocks noChangeShapeType="1"/>
          </p:cNvSpPr>
          <p:nvPr/>
        </p:nvSpPr>
        <p:spPr bwMode="auto">
          <a:xfrm>
            <a:off x="611560" y="1500188"/>
            <a:ext cx="2952329" cy="0"/>
          </a:xfrm>
          <a:prstGeom prst="line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9638" name="Line 7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9639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88994" y="273844"/>
            <a:ext cx="647700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0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26313" y="500063"/>
            <a:ext cx="668337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611561" y="965946"/>
            <a:ext cx="2952328" cy="4468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31106" y="1142971"/>
            <a:ext cx="8461374" cy="5238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7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LEVANTA-TE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JERUSALÉM,</a:t>
            </a:r>
            <a:b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SOBE ÀS ALTURAS E </a:t>
            </a: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VÊ A 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ALEGRIA QUE VEM DO TEU DEUS</a:t>
            </a: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ALELUIA</a:t>
            </a: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  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Abençoastes, Senhor, a Vossa terra - Aleluia!</a:t>
            </a:r>
            <a:b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Restaurastes os destinos de Jacob - Aleluia!</a:t>
            </a:r>
            <a:b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Perdoastes a culpa do vosso povo - Aleluia!</a:t>
            </a:r>
            <a:b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Esquecestes todos os seus pecados - Aleluia!</a:t>
            </a:r>
            <a:b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Restaurai-nos, ó Deus nosso Salvador - Aleluia!</a:t>
            </a:r>
            <a:b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E afastai de nós a vossa indignação - Aleluia!</a:t>
            </a:r>
            <a:b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Mostrai-nos, Senhor, a vossa misericórdia - Aleluia!</a:t>
            </a:r>
            <a:b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E dai-nos a vossa salvação - Aleluia!</a:t>
            </a:r>
            <a:b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 Deus fala de paz ao seu povo e aos seus fiéis - Aleluia!</a:t>
            </a:r>
            <a:b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a quantos de coração a Ele se convertem - Aleluia!</a:t>
            </a:r>
            <a:b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sua salvação está perto dos que O temem - Aleluia!</a:t>
            </a:r>
            <a:b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a sua glória habitará na nossa terra - Aleluia!</a:t>
            </a: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70659" name="Line 9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0660" name="Line 10"/>
          <p:cNvSpPr>
            <a:spLocks noChangeShapeType="1"/>
          </p:cNvSpPr>
          <p:nvPr/>
        </p:nvSpPr>
        <p:spPr bwMode="auto">
          <a:xfrm>
            <a:off x="2122488" y="1571625"/>
            <a:ext cx="53292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066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4700" y="163513"/>
            <a:ext cx="752475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19963" y="409575"/>
            <a:ext cx="71596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1773238"/>
            <a:ext cx="8424862" cy="313848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sairmos desta Eucaristia, devemos levar connosco as palavras de João Batista e sermos, como ele, anunciadores do Messias:          </a:t>
            </a:r>
          </a:p>
          <a:p>
            <a:pPr lvl="1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  <a:p>
            <a:pPr lvl="1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preparando o caminho de Jesus como o Batista…</a:t>
            </a:r>
          </a:p>
          <a:p>
            <a:pPr lvl="1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	deixando, de vez, os nossos caminhos do mal...</a:t>
            </a:r>
          </a:p>
          <a:p>
            <a:pPr lvl="1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recebendo Jesus, que sempre vem até nós... </a:t>
            </a:r>
          </a:p>
          <a:p>
            <a:pPr lvl="1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mesmo que a procura de Deus Pai, </a:t>
            </a:r>
          </a:p>
          <a:p>
            <a:pPr lvl="1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em Cristo Jesus, seja, às vezes, fatigante… 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195513" y="5084763"/>
            <a:ext cx="5073650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BENDITO SEJAS,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Ó PAI, QUE NOS AMAS !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2122488" y="1052736"/>
            <a:ext cx="5329237" cy="5040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6" descr="http://t3.gstatic.com/images?q=tbn:ANd9GcTp9m95jkBPY8e12ZPm-T4jb00y0wckULHSfnlKrhFIPVSkHamGH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638" y="2924175"/>
            <a:ext cx="4235450" cy="2808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3" name="Line 4"/>
          <p:cNvSpPr>
            <a:spLocks noChangeShapeType="1"/>
          </p:cNvSpPr>
          <p:nvPr/>
        </p:nvSpPr>
        <p:spPr bwMode="auto">
          <a:xfrm flipV="1">
            <a:off x="611188" y="981075"/>
            <a:ext cx="2376487" cy="6127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20744777">
            <a:off x="465763" y="778048"/>
            <a:ext cx="2504773" cy="453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3" name="Rectângulo 2"/>
          <p:cNvSpPr/>
          <p:nvPr/>
        </p:nvSpPr>
        <p:spPr>
          <a:xfrm>
            <a:off x="577280" y="2060848"/>
            <a:ext cx="830116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VÓS SOIS O CAMINHO, JESUS MEU SENHOR,</a:t>
            </a:r>
            <a:b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GUIAI NOSSOS PASSOS NA PAZ E NO AMOR!</a:t>
            </a:r>
            <a:b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GUIAI NOSSOS PASSOS NA PAZ E NO AMOR!</a:t>
            </a:r>
            <a:b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Vivamos em paz,</a:t>
            </a:r>
            <a:b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e o Deus do amor e da paz </a:t>
            </a:r>
            <a:b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estará connosco.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2" descr="http://t0.gstatic.com/images?q=tbn:ANd9GcTOd6fQycfbj3x6Hob3BFBWqURWUHLc9ewpljZIvv1R-64T-VqTA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408" y="3573463"/>
            <a:ext cx="3556000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20" descr="http://t2.gstatic.com/images?q=tbn:ANd9GcRIm5fBcbaOAfnYdfd4YniB9vEi7jhvUIHygwL_glsjw1IPkM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28625"/>
            <a:ext cx="2511425" cy="2509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6" descr="http://t0.gstatic.com/images?q=tbn:ANd9GcTkzioL-2R6tK5WMyVrto6ztwui11C23aveF9jngYGDcrc1rs6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924" y="2276872"/>
            <a:ext cx="2262188" cy="2319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18" descr="http://t3.gstatic.com/images?q=tbn:ANd9GcTL50yOe3aj2Pb0WFPJBy51xBZ7t-iOJIxiD-GgChlgtkiQvt8PL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425" y="4437112"/>
            <a:ext cx="2884487" cy="1919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10" descr="http://2.bp.blogspot.com/_x4HqO94FdPM/TFx-UCa_1CI/AAAAAAAAALs/-58LtjRHjJ0/s320/Caminho+tortuos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620713"/>
            <a:ext cx="2382838" cy="3451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16" descr="http://4.bp.blogspot.com/_Cz-aHOb7iVc/TMmHkARiiuI/AAAAAAAADhQ/UUqewGxqI5s/s1600/parceria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555" y="4365104"/>
            <a:ext cx="1729533" cy="16568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2" name="Picture 22" descr="http://www.ismylife.galeon.com/vinculos/axife/leon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043" y="576263"/>
            <a:ext cx="2665413" cy="28527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 rot="21226421">
            <a:off x="448025" y="1864004"/>
            <a:ext cx="8455326" cy="2470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721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Endireitai os </a:t>
            </a:r>
            <a:r>
              <a:rPr lang="pt-PT" sz="3600" i="1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Caminhos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do Senhor… </a:t>
            </a:r>
          </a:p>
          <a:p>
            <a:pPr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 haverá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harmonia entre todos </a:t>
            </a:r>
          </a:p>
          <a:p>
            <a:pPr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- homens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 animais -  </a:t>
            </a:r>
            <a:endParaRPr lang="pt-PT" sz="3600" kern="10" baseline="0" dirty="0" smtClean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porque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salvação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é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para todos: </a:t>
            </a:r>
            <a:endParaRPr lang="pt-PT" sz="3600" kern="10" baseline="0" dirty="0" smtClean="0">
              <a:ln w="11430">
                <a:noFill/>
              </a:ln>
              <a:solidFill>
                <a:srgbClr val="FFCC00"/>
              </a:solidFill>
              <a:effectLst>
                <a:glow rad="63500">
                  <a:srgbClr val="000000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judeus” e “gentios”…</a:t>
            </a:r>
          </a:p>
        </p:txBody>
      </p:sp>
      <p:sp>
        <p:nvSpPr>
          <p:cNvPr id="10" name="WordArt 4"/>
          <p:cNvSpPr>
            <a:spLocks noChangeArrowheads="1" noChangeShapeType="1"/>
          </p:cNvSpPr>
          <p:nvPr/>
        </p:nvSpPr>
        <p:spPr bwMode="auto">
          <a:xfrm>
            <a:off x="5940152" y="5578813"/>
            <a:ext cx="2574602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3441790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2" descr="http://t0.gstatic.com/images?q=tbn:ANd9GcTOd6fQycfbj3x6Hob3BFBWqURWUHLc9ewpljZIvv1R-64T-VqTA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408" y="3573463"/>
            <a:ext cx="3556000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20" descr="http://t2.gstatic.com/images?q=tbn:ANd9GcRIm5fBcbaOAfnYdfd4YniB9vEi7jhvUIHygwL_glsjw1IPkM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28625"/>
            <a:ext cx="2511425" cy="2509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6" descr="http://t0.gstatic.com/images?q=tbn:ANd9GcTkzioL-2R6tK5WMyVrto6ztwui11C23aveF9jngYGDcrc1rs6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924" y="2276872"/>
            <a:ext cx="2262188" cy="2319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18" descr="http://t3.gstatic.com/images?q=tbn:ANd9GcTL50yOe3aj2Pb0WFPJBy51xBZ7t-iOJIxiD-GgChlgtkiQvt8PL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425" y="4437112"/>
            <a:ext cx="2884487" cy="1919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10" descr="http://2.bp.blogspot.com/_x4HqO94FdPM/TFx-UCa_1CI/AAAAAAAAALs/-58LtjRHjJ0/s320/Caminho+tortuos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620713"/>
            <a:ext cx="2382838" cy="3451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16" descr="http://4.bp.blogspot.com/_Cz-aHOb7iVc/TMmHkARiiuI/AAAAAAAADhQ/UUqewGxqI5s/s1600/parceria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555" y="4365104"/>
            <a:ext cx="1729533" cy="16568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2" name="Picture 22" descr="http://www.ismylife.galeon.com/vinculos/axife/leon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043" y="576263"/>
            <a:ext cx="2665413" cy="28527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21"/>
          <p:cNvSpPr>
            <a:spLocks noChangeArrowheads="1" noChangeShapeType="1" noTextEdit="1"/>
          </p:cNvSpPr>
          <p:nvPr/>
        </p:nvSpPr>
        <p:spPr bwMode="auto">
          <a:xfrm rot="21226421">
            <a:off x="448025" y="1864004"/>
            <a:ext cx="8455326" cy="2470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721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Endireitai os </a:t>
            </a:r>
            <a:r>
              <a:rPr lang="pt-PT" sz="3600" i="1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Caminhos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do Senhor… </a:t>
            </a:r>
          </a:p>
          <a:p>
            <a:pPr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 haverá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harmonia entre todos </a:t>
            </a:r>
          </a:p>
          <a:p>
            <a:pPr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- homens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 animais -  </a:t>
            </a:r>
            <a:endParaRPr lang="pt-PT" sz="3600" kern="10" baseline="0" dirty="0" smtClean="0">
              <a:ln w="11430">
                <a:noFill/>
              </a:ln>
              <a:solidFill>
                <a:srgbClr val="FFCC00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 algn="l"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porque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salvação </a:t>
            </a: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é 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para todos: </a:t>
            </a:r>
            <a:endParaRPr lang="pt-PT" sz="3600" kern="10" baseline="0" dirty="0" smtClean="0">
              <a:ln w="11430">
                <a:noFill/>
              </a:ln>
              <a:solidFill>
                <a:srgbClr val="FFCC00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  <a:p>
            <a:pPr>
              <a:defRPr/>
            </a:pPr>
            <a:r>
              <a:rPr lang="pt-PT" sz="3600" kern="10" baseline="0" dirty="0" smtClean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judeus” e “gentios”…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6" descr="http://t0.gstatic.com/images?q=tbn:ANd9GcTkzioL-2R6tK5WMyVrto6ztwui11C23aveF9jngYGDcrc1rs6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928688"/>
            <a:ext cx="3455913" cy="3543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Line 4"/>
          <p:cNvSpPr>
            <a:spLocks noChangeShapeType="1"/>
          </p:cNvSpPr>
          <p:nvPr/>
        </p:nvSpPr>
        <p:spPr bwMode="auto">
          <a:xfrm flipV="1">
            <a:off x="455613" y="817563"/>
            <a:ext cx="2592387" cy="54133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286" y="598785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893929">
            <a:off x="374129" y="633091"/>
            <a:ext cx="2664795" cy="3702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03800" y="2636912"/>
            <a:ext cx="820181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PREPARAI O CAMINHO DO SENHOR!</a:t>
            </a:r>
            <a:br>
              <a:rPr kumimoji="0" lang="pt-PT" sz="3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3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kumimoji="0" lang="pt-PT" sz="3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3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3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Preparai o caminho do Senhor!</a:t>
            </a:r>
            <a:br>
              <a:rPr kumimoji="0" lang="pt-PT" sz="3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3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Escutai a Palavra de Deus!</a:t>
            </a:r>
            <a:br>
              <a:rPr kumimoji="0" lang="pt-PT" sz="3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3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Diz a voz do Mensageiro.</a:t>
            </a:r>
            <a:endParaRPr lang="pt-PT" sz="3000" i="1" dirty="0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0" y="549275"/>
            <a:ext cx="4303713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1071563" y="928688"/>
            <a:ext cx="7677150" cy="548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lnSpc>
                <a:spcPct val="90000"/>
              </a:lnSpc>
              <a:defRPr/>
            </a:pPr>
            <a:r>
              <a:rPr kumimoji="0" lang="pt-PT" b="0" baseline="0" dirty="0">
                <a:latin typeface="Arial" charset="0"/>
              </a:rPr>
              <a:t>                                 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[</a:t>
            </a:r>
            <a:r>
              <a:rPr kumimoji="0" lang="pt-PT" sz="2000" b="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 ACENDER  A  </a:t>
            </a:r>
            <a:r>
              <a:rPr kumimoji="0" lang="pt-PT" sz="2000" i="1" baseline="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2ª  VELA</a:t>
            </a:r>
            <a:r>
              <a:rPr kumimoji="0" lang="pt-PT" sz="2000" b="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]</a:t>
            </a:r>
          </a:p>
          <a:p>
            <a:pPr algn="l">
              <a:lnSpc>
                <a:spcPct val="90000"/>
              </a:lnSpc>
              <a:defRPr/>
            </a:pPr>
            <a:endParaRPr kumimoji="0" lang="pt-PT" sz="2000" b="0" i="1" baseline="0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profetas mantinham acesa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esperança de Israel.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Em memória de João Batista 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 de todos os profetas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que nos convidaram a preparar 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os caminhos da tua vinda,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nós acendemos hoje estas </a:t>
            </a:r>
            <a:r>
              <a:rPr kumimoji="0" lang="pt-PT" sz="2400" u="sng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duas velas</a:t>
            </a: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Já se nota a mudança.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Já floresce o deserto.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humanidade emociona-se diante de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 que vem morar connosco.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Que cada um de nós, Senhor,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te abra a sua vida para que possas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endireitar os nossos caminhos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	e manter acesa a esperança.</a:t>
            </a:r>
          </a:p>
          <a:p>
            <a:pPr algn="l">
              <a:lnSpc>
                <a:spcPct val="80000"/>
              </a:lnSpc>
              <a:defRPr/>
            </a:pPr>
            <a:r>
              <a:rPr kumimoji="0"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 depressa, Senhor! </a:t>
            </a:r>
          </a:p>
        </p:txBody>
      </p:sp>
      <p:sp>
        <p:nvSpPr>
          <p:cNvPr id="49156" name="Line 5"/>
          <p:cNvSpPr>
            <a:spLocks noChangeShapeType="1"/>
          </p:cNvSpPr>
          <p:nvPr/>
        </p:nvSpPr>
        <p:spPr bwMode="auto">
          <a:xfrm flipV="1">
            <a:off x="1908175" y="981075"/>
            <a:ext cx="4032250" cy="1588"/>
          </a:xfrm>
          <a:prstGeom prst="line">
            <a:avLst/>
          </a:prstGeom>
          <a:noFill/>
          <a:ln w="317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61286" y="598785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1908175" y="549275"/>
            <a:ext cx="40322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(Oração Inicial)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01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01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01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5"/>
          <p:cNvSpPr>
            <a:spLocks noChangeArrowheads="1" noChangeShapeType="1"/>
          </p:cNvSpPr>
          <p:nvPr/>
        </p:nvSpPr>
        <p:spPr bwMode="auto">
          <a:xfrm>
            <a:off x="500034" y="642918"/>
            <a:ext cx="8215370" cy="5545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Liturgia da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52227" name="Line 6"/>
          <p:cNvSpPr>
            <a:spLocks noChangeShapeType="1"/>
          </p:cNvSpPr>
          <p:nvPr/>
        </p:nvSpPr>
        <p:spPr bwMode="auto">
          <a:xfrm>
            <a:off x="428625" y="857250"/>
            <a:ext cx="8280400" cy="0"/>
          </a:xfrm>
          <a:prstGeom prst="line">
            <a:avLst/>
          </a:prstGeom>
          <a:noFill/>
          <a:ln w="28575">
            <a:solidFill>
              <a:srgbClr val="00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222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pic>
        <p:nvPicPr>
          <p:cNvPr id="5222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515225" y="5954713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ângulo 8"/>
          <p:cNvSpPr/>
          <p:nvPr/>
        </p:nvSpPr>
        <p:spPr>
          <a:xfrm>
            <a:off x="606425" y="1608138"/>
            <a:ext cx="8069263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dia, sairá um ramo do tronco de Jessé,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um rebento brotará das suas raízes.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Sobre ele repousará o espírito do Senhor: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espírito de sabedoria e de inteligência,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espírito de conselho e de fortaleza,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espírito de conhecimento e de temor de Deus.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Animado assim do temor de Deus, não julgará segundo as aparências, nem decidirá pelo que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ouvir dizer. Julgará os infelizes com justiça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 sentenças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retas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humildes do povo.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o chicote da sua palavra atingirá o violento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com o sopro dos seus lábios exterminará o ímpio.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justiça será a faixa dos seus rins,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lealdade a cintura dos seus flancos.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1619672" y="1094538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53251" name="WordArt 3"/>
          <p:cNvSpPr>
            <a:spLocks noChangeArrowheads="1" noChangeShapeType="1" noTextEdit="1"/>
          </p:cNvSpPr>
          <p:nvPr/>
        </p:nvSpPr>
        <p:spPr bwMode="auto">
          <a:xfrm>
            <a:off x="2500313" y="5662613"/>
            <a:ext cx="6143625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NOS DIAS DO SENHOR, NASCERÁ </a:t>
            </a:r>
          </a:p>
          <a:p>
            <a:pPr algn="l"/>
            <a:r>
              <a:rPr lang="pt-PT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A JUSTIÇA E A PAZ PARA SEMPRE.</a:t>
            </a:r>
          </a:p>
        </p:txBody>
      </p:sp>
      <p:sp>
        <p:nvSpPr>
          <p:cNvPr id="53252" name="Line 6"/>
          <p:cNvSpPr>
            <a:spLocks noChangeShapeType="1"/>
          </p:cNvSpPr>
          <p:nvPr/>
        </p:nvSpPr>
        <p:spPr bwMode="auto">
          <a:xfrm>
            <a:off x="428625" y="857250"/>
            <a:ext cx="8280400" cy="0"/>
          </a:xfrm>
          <a:prstGeom prst="line">
            <a:avLst/>
          </a:prstGeom>
          <a:noFill/>
          <a:ln w="28575">
            <a:solidFill>
              <a:srgbClr val="00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3253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214438" cy="1036637"/>
          </a:xfrm>
          <a:noFill/>
        </p:spPr>
      </p:pic>
      <p:pic>
        <p:nvPicPr>
          <p:cNvPr id="5325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263" y="106680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1963" y="1268413"/>
            <a:ext cx="8358187" cy="44021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lobo viverá com o cordeiro,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pantera dormirá com o cabrito;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bezerro e o leãozinho andarão juntos,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um menino os poderá conduzir.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vitela e a ursa pastarão juntamente, suas crias dormirão lado a lado;  e o leão comerá feno como o boi. A criança de leite brincará junto ao ninho da cobra, e o menino meterá a mão na toca da víbora.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mais praticarão o mal nem a destruição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todo o meu santo monte: o conhecimento do Senhor encherá o país, como as águas enchem o leito do mar.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Nesse dia, a raiz de Jessé surgirá como bandeira dos povos; as nações virão procurá-la,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sua morada será gloriosa”.               (Is 11)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20277183">
            <a:off x="685058" y="5876562"/>
            <a:ext cx="1592879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R.: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619672" y="950522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4206</TotalTime>
  <Words>1522</Words>
  <Application>Microsoft Office PowerPoint</Application>
  <PresentationFormat>Apresentação no Ecrã (4:3)</PresentationFormat>
  <Paragraphs>269</Paragraphs>
  <Slides>28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dos diapositivos</vt:lpstr>
      </vt:variant>
      <vt:variant>
        <vt:i4>28</vt:i4>
      </vt:variant>
    </vt:vector>
  </HeadingPairs>
  <TitlesOfParts>
    <vt:vector size="33" baseType="lpstr">
      <vt:lpstr>1_Modelo de apresentação predefinido</vt:lpstr>
      <vt:lpstr>3_Modelo de apresentação predefinido</vt:lpstr>
      <vt:lpstr>5_Modelo de apresentação predefinido</vt:lpstr>
      <vt:lpstr>4_Modelo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     [ Após a Consagração / À escolha ]  (1ª) P- Mistério da fé!       A- Anunciamos, Senhor, a Vossa morte,           proclamamos a Vossa Ressurreição.          Vinde, Senhor Jesus!                         (2ª) P- Mistério admirável da nossa fé!      A- Quando comemos deste pão        e bebemos deste cálice,         anunciamos, Senhor, a Vossa morte,        esperando a Vossa vinda gloriosa.   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irmao luiz</cp:lastModifiedBy>
  <cp:revision>318</cp:revision>
  <dcterms:created xsi:type="dcterms:W3CDTF">2006-05-02T09:35:59Z</dcterms:created>
  <dcterms:modified xsi:type="dcterms:W3CDTF">2014-05-18T10:28:16Z</dcterms:modified>
</cp:coreProperties>
</file>