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6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theme/theme7.xml" ContentType="application/vnd.openxmlformats-officedocument.theme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8.xml" ContentType="application/vnd.openxmlformats-officedocument.theme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theme/theme9.xml" ContentType="application/vnd.openxmlformats-officedocument.theme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theme/theme10.xml" ContentType="application/vnd.openxmlformats-officedocument.theme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theme/theme11.xml" ContentType="application/vnd.openxmlformats-officedocument.theme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theme/theme12.xml" ContentType="application/vnd.openxmlformats-officedocument.theme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theme/theme13.xml" ContentType="application/vnd.openxmlformats-officedocument.theme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theme/theme14.xml" ContentType="application/vnd.openxmlformats-officedocument.theme+xml"/>
  <Override PartName="/ppt/theme/theme1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797" r:id="rId2"/>
    <p:sldMasterId id="2147483993" r:id="rId3"/>
    <p:sldMasterId id="2147485862" r:id="rId4"/>
    <p:sldMasterId id="2147485875" r:id="rId5"/>
    <p:sldMasterId id="2147486021" r:id="rId6"/>
    <p:sldMasterId id="2147486178" r:id="rId7"/>
    <p:sldMasterId id="2147486191" r:id="rId8"/>
    <p:sldMasterId id="2147486204" r:id="rId9"/>
    <p:sldMasterId id="2147486217" r:id="rId10"/>
    <p:sldMasterId id="2147486230" r:id="rId11"/>
    <p:sldMasterId id="2147487288" r:id="rId12"/>
    <p:sldMasterId id="2147487301" r:id="rId13"/>
    <p:sldMasterId id="2147488599" r:id="rId14"/>
  </p:sldMasterIdLst>
  <p:notesMasterIdLst>
    <p:notesMasterId r:id="rId42"/>
  </p:notesMasterIdLst>
  <p:sldIdLst>
    <p:sldId id="315" r:id="rId15"/>
    <p:sldId id="304" r:id="rId16"/>
    <p:sldId id="309" r:id="rId17"/>
    <p:sldId id="293" r:id="rId18"/>
    <p:sldId id="328" r:id="rId19"/>
    <p:sldId id="311" r:id="rId20"/>
    <p:sldId id="334" r:id="rId21"/>
    <p:sldId id="323" r:id="rId22"/>
    <p:sldId id="324" r:id="rId23"/>
    <p:sldId id="305" r:id="rId24"/>
    <p:sldId id="325" r:id="rId25"/>
    <p:sldId id="312" r:id="rId26"/>
    <p:sldId id="326" r:id="rId27"/>
    <p:sldId id="262" r:id="rId28"/>
    <p:sldId id="283" r:id="rId29"/>
    <p:sldId id="329" r:id="rId30"/>
    <p:sldId id="330" r:id="rId31"/>
    <p:sldId id="316" r:id="rId32"/>
    <p:sldId id="319" r:id="rId33"/>
    <p:sldId id="320" r:id="rId34"/>
    <p:sldId id="331" r:id="rId35"/>
    <p:sldId id="333" r:id="rId36"/>
    <p:sldId id="300" r:id="rId37"/>
    <p:sldId id="327" r:id="rId38"/>
    <p:sldId id="303" r:id="rId39"/>
    <p:sldId id="302" r:id="rId40"/>
    <p:sldId id="336" r:id="rId41"/>
  </p:sldIdLst>
  <p:sldSz cx="9144000" cy="6858000" type="screen4x3"/>
  <p:notesSz cx="6858000" cy="9144000"/>
  <p:defaultTextStyle>
    <a:defPPr>
      <a:defRPr lang="pt-PT"/>
    </a:defPPr>
    <a:lvl1pPr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99"/>
    <a:srgbClr val="FF6600"/>
    <a:srgbClr val="6666FF"/>
    <a:srgbClr val="9999FF"/>
    <a:srgbClr val="FF99FF"/>
    <a:srgbClr val="DDDDDD"/>
    <a:srgbClr val="FFCCCC"/>
    <a:srgbClr val="CCFFFF"/>
    <a:srgbClr val="66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888" autoAdjust="0"/>
    <p:restoredTop sz="94709" autoAdjust="0"/>
  </p:normalViewPr>
  <p:slideViewPr>
    <p:cSldViewPr>
      <p:cViewPr varScale="1">
        <p:scale>
          <a:sx n="74" d="100"/>
          <a:sy n="74" d="100"/>
        </p:scale>
        <p:origin x="-96" y="-8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4.xml"/><Relationship Id="rId26" Type="http://schemas.openxmlformats.org/officeDocument/2006/relationships/slide" Target="slides/slide12.xml"/><Relationship Id="rId39" Type="http://schemas.openxmlformats.org/officeDocument/2006/relationships/slide" Target="slides/slide25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7.xml"/><Relationship Id="rId34" Type="http://schemas.openxmlformats.org/officeDocument/2006/relationships/slide" Target="slides/slide20.xml"/><Relationship Id="rId42" Type="http://schemas.openxmlformats.org/officeDocument/2006/relationships/notesMaster" Target="notesMasters/notesMaster1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3.xml"/><Relationship Id="rId25" Type="http://schemas.openxmlformats.org/officeDocument/2006/relationships/slide" Target="slides/slide11.xml"/><Relationship Id="rId33" Type="http://schemas.openxmlformats.org/officeDocument/2006/relationships/slide" Target="slides/slide19.xml"/><Relationship Id="rId38" Type="http://schemas.openxmlformats.org/officeDocument/2006/relationships/slide" Target="slides/slide24.xml"/><Relationship Id="rId46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2.xml"/><Relationship Id="rId20" Type="http://schemas.openxmlformats.org/officeDocument/2006/relationships/slide" Target="slides/slide6.xml"/><Relationship Id="rId29" Type="http://schemas.openxmlformats.org/officeDocument/2006/relationships/slide" Target="slides/slide15.xml"/><Relationship Id="rId41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0.xml"/><Relationship Id="rId32" Type="http://schemas.openxmlformats.org/officeDocument/2006/relationships/slide" Target="slides/slide18.xml"/><Relationship Id="rId37" Type="http://schemas.openxmlformats.org/officeDocument/2006/relationships/slide" Target="slides/slide23.xml"/><Relationship Id="rId40" Type="http://schemas.openxmlformats.org/officeDocument/2006/relationships/slide" Target="slides/slide26.xml"/><Relationship Id="rId45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.xml"/><Relationship Id="rId23" Type="http://schemas.openxmlformats.org/officeDocument/2006/relationships/slide" Target="slides/slide9.xml"/><Relationship Id="rId28" Type="http://schemas.openxmlformats.org/officeDocument/2006/relationships/slide" Target="slides/slide14.xml"/><Relationship Id="rId36" Type="http://schemas.openxmlformats.org/officeDocument/2006/relationships/slide" Target="slides/slide22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5.xml"/><Relationship Id="rId31" Type="http://schemas.openxmlformats.org/officeDocument/2006/relationships/slide" Target="slides/slide17.xml"/><Relationship Id="rId44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8.xml"/><Relationship Id="rId27" Type="http://schemas.openxmlformats.org/officeDocument/2006/relationships/slide" Target="slides/slide13.xml"/><Relationship Id="rId30" Type="http://schemas.openxmlformats.org/officeDocument/2006/relationships/slide" Target="slides/slide16.xml"/><Relationship Id="rId35" Type="http://schemas.openxmlformats.org/officeDocument/2006/relationships/slide" Target="slides/slide21.xml"/><Relationship Id="rId43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3E8F54AD-98B5-4367-A501-090F55E13B98}" type="datetimeFigureOut">
              <a:rPr lang="pt-PT"/>
              <a:pPr>
                <a:defRPr/>
              </a:pPr>
              <a:t>13-01-2014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PT" noProof="0" smtClean="0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PT" noProof="0" smtClean="0"/>
              <a:t>Clique para editar os estilos</a:t>
            </a:r>
          </a:p>
          <a:p>
            <a:pPr lvl="1"/>
            <a:r>
              <a:rPr lang="pt-PT" noProof="0" smtClean="0"/>
              <a:t>Segundo nível</a:t>
            </a:r>
          </a:p>
          <a:p>
            <a:pPr lvl="2"/>
            <a:r>
              <a:rPr lang="pt-PT" noProof="0" smtClean="0"/>
              <a:t>Terceiro nível</a:t>
            </a:r>
          </a:p>
          <a:p>
            <a:pPr lvl="3"/>
            <a:r>
              <a:rPr lang="pt-PT" noProof="0" smtClean="0"/>
              <a:t>Quarto nível</a:t>
            </a:r>
          </a:p>
          <a:p>
            <a:pPr lvl="4"/>
            <a:r>
              <a:rPr lang="pt-PT" noProof="0" smtClean="0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593FCD0F-B1E0-4EB6-A257-D2163C81481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0728907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848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  <p:sp>
        <p:nvSpPr>
          <p:cNvPr id="148484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4AABF0EF-DEB4-44E1-8606-4C21CDA22C50}" type="slidenum">
              <a:rPr lang="pt-PT" sz="1200" smtClean="0">
                <a:solidFill>
                  <a:srgbClr val="000000"/>
                </a:solidFill>
              </a:rPr>
              <a:pPr eaLnBrk="1" hangingPunct="1"/>
              <a:t>24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/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C258E5-5531-4339-90A2-C18D4CD1A73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7972921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A9DCE1-D6D9-41CD-85EB-96FEC25E5B3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68671636"/>
      </p:ext>
    </p:extLst>
  </p:cSld>
  <p:clrMapOvr>
    <a:masterClrMapping/>
  </p:clrMapOvr>
  <p:transition spd="med"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BA4F21-2D80-412C-ABC9-8F395A38CC8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79518529"/>
      </p:ext>
    </p:extLst>
  </p:cSld>
  <p:clrMapOvr>
    <a:masterClrMapping/>
  </p:clrMapOvr>
  <p:transition spd="med"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3652BF-3B2F-4ECA-A960-7EF73EDF49C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26912238"/>
      </p:ext>
    </p:extLst>
  </p:cSld>
  <p:clrMapOvr>
    <a:masterClrMapping/>
  </p:clrMapOvr>
  <p:transition spd="med"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E59793-1E77-496B-BE72-C91B9D9E25D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86285299"/>
      </p:ext>
    </p:extLst>
  </p:cSld>
  <p:clrMapOvr>
    <a:masterClrMapping/>
  </p:clrMapOvr>
  <p:transition spd="med"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ECC606-2D18-4FF9-9AF8-2128B1AE17B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19040840"/>
      </p:ext>
    </p:extLst>
  </p:cSld>
  <p:clrMapOvr>
    <a:masterClrMapping/>
  </p:clrMapOvr>
  <p:transition spd="med"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2F121A-013B-4B3A-B498-FEA0C7B5983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30375627"/>
      </p:ext>
    </p:extLst>
  </p:cSld>
  <p:clrMapOvr>
    <a:masterClrMapping/>
  </p:clrMapOvr>
  <p:transition spd="med"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7EFDC1-D28C-4A39-BDF5-128BF591936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02282394"/>
      </p:ext>
    </p:extLst>
  </p:cSld>
  <p:clrMapOvr>
    <a:masterClrMapping/>
  </p:clrMapOvr>
  <p:transition spd="med"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92D199-032C-4B00-8C3B-414E8074C02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55733159"/>
      </p:ext>
    </p:extLst>
  </p:cSld>
  <p:clrMapOvr>
    <a:masterClrMapping/>
  </p:clrMapOvr>
  <p:transition spd="med"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B55AA1-2B65-46A2-8B2E-0E393CDAB86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72125245"/>
      </p:ext>
    </p:extLst>
  </p:cSld>
  <p:clrMapOvr>
    <a:masterClrMapping/>
  </p:clrMapOvr>
  <p:transition spd="med"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596F11-07C7-4CAF-8873-E8BA07079E7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46842682"/>
      </p:ext>
    </p:extLst>
  </p:cSld>
  <p:clrMapOvr>
    <a:masterClrMapping/>
  </p:clrMapOvr>
  <p:transition spd="med"/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5987FF-E28E-4A8E-8A1C-F07C996658A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5896346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42AD5D-5692-4BD9-ADE6-37CA5D70E8C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95436776"/>
      </p:ext>
    </p:extLst>
  </p:cSld>
  <p:clrMapOvr>
    <a:masterClrMapping/>
  </p:clrMapOvr>
  <p:transition spd="med"/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E7CA87-F270-41D4-95FB-FD51EB9533B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91212443"/>
      </p:ext>
    </p:extLst>
  </p:cSld>
  <p:clrMapOvr>
    <a:masterClrMapping/>
  </p:clrMapOvr>
  <p:transition spd="med"/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AA61C4-8D38-40CB-81DC-755C0E25534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24114387"/>
      </p:ext>
    </p:extLst>
  </p:cSld>
  <p:clrMapOvr>
    <a:masterClrMapping/>
  </p:clrMapOvr>
  <p:transition spd="med"/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033870-D299-472F-9119-CC02739A268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88372562"/>
      </p:ext>
    </p:extLst>
  </p:cSld>
  <p:clrMapOvr>
    <a:masterClrMapping/>
  </p:clrMapOvr>
  <p:transition spd="med"/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2F8C4A-1EF3-491E-9DA5-4D89E4ACDBF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72589512"/>
      </p:ext>
    </p:extLst>
  </p:cSld>
  <p:clrMapOvr>
    <a:masterClrMapping/>
  </p:clrMapOvr>
  <p:transition spd="med"/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A7D5C2-8820-4B9D-872E-6C97A8CFB2C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17075253"/>
      </p:ext>
    </p:extLst>
  </p:cSld>
  <p:clrMapOvr>
    <a:masterClrMapping/>
  </p:clrMapOvr>
  <p:transition spd="med"/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3311B6-CE22-424A-915A-0F21FB41338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29515531"/>
      </p:ext>
    </p:extLst>
  </p:cSld>
  <p:clrMapOvr>
    <a:masterClrMapping/>
  </p:clrMapOvr>
  <p:transition spd="med"/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00D6CE-88F7-4272-9680-E810D833B35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32084503"/>
      </p:ext>
    </p:extLst>
  </p:cSld>
  <p:clrMapOvr>
    <a:masterClrMapping/>
  </p:clrMapOvr>
  <p:transition spd="med"/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3F832D-BC5D-4316-86CF-CB90F6B46C6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52124637"/>
      </p:ext>
    </p:extLst>
  </p:cSld>
  <p:clrMapOvr>
    <a:masterClrMapping/>
  </p:clrMapOvr>
  <p:transition spd="med"/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AB74A7-EA08-4C17-A380-031D74DEE15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72618132"/>
      </p:ext>
    </p:extLst>
  </p:cSld>
  <p:clrMapOvr>
    <a:masterClrMapping/>
  </p:clrMapOvr>
  <p:transition spd="med"/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D69437-D16A-4A23-85D0-589D58CDF6E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20072684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1A6AE8-43DA-4BD2-985D-08A162B6815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09235517"/>
      </p:ext>
    </p:extLst>
  </p:cSld>
  <p:clrMapOvr>
    <a:masterClrMapping/>
  </p:clrMapOvr>
  <p:transition spd="med"/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4BFE36-3CE1-45BE-873B-02731234177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21243892"/>
      </p:ext>
    </p:extLst>
  </p:cSld>
  <p:clrMapOvr>
    <a:masterClrMapping/>
  </p:clrMapOvr>
  <p:transition spd="med"/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6F16A3-1BD2-4271-B638-D3D68502C8D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7556338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5F26AE-E142-4139-B879-FE7CA2E5B25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28683718"/>
      </p:ext>
    </p:extLst>
  </p:cSld>
  <p:clrMapOvr>
    <a:masterClrMapping/>
  </p:clrMapOvr>
  <p:transition spd="med"/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CC7473-E3F5-4D25-8B6E-76346459D2A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5083811"/>
      </p:ext>
    </p:extLst>
  </p:cSld>
  <p:clrMapOvr>
    <a:masterClrMapping/>
  </p:clrMapOvr>
  <p:transition spd="med"/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BDF14C-EFC8-42FD-B6C0-35AA5E92FD5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49622040"/>
      </p:ext>
    </p:extLst>
  </p:cSld>
  <p:clrMapOvr>
    <a:masterClrMapping/>
  </p:clrMapOvr>
  <p:transition spd="med"/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D7A604-ED8B-4049-9F78-432E64C6C4C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17300487"/>
      </p:ext>
    </p:extLst>
  </p:cSld>
  <p:clrMapOvr>
    <a:masterClrMapping/>
  </p:clrMapOvr>
  <p:transition spd="med"/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A42A71-F250-4F28-8AF3-B8399D3D26F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22372853"/>
      </p:ext>
    </p:extLst>
  </p:cSld>
  <p:clrMapOvr>
    <a:masterClrMapping/>
  </p:clrMapOvr>
  <p:transition spd="med"/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5CCDA6-FFB4-462E-9FA8-86B021F22CF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08431958"/>
      </p:ext>
    </p:extLst>
  </p:cSld>
  <p:clrMapOvr>
    <a:masterClrMapping/>
  </p:clrMapOvr>
  <p:transition spd="med"/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891FBE-D281-4115-A92C-E298DBA3B55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81857600"/>
      </p:ext>
    </p:extLst>
  </p:cSld>
  <p:clrMapOvr>
    <a:masterClrMapping/>
  </p:clrMapOvr>
  <p:transition spd="med"/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0EF06C-8279-4A26-BFF8-2547A6691CB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59624286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38CD8B-06B1-4EB8-9CE2-12C51DC26D5B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84967707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3DAF5D-1081-4A39-83C3-8C9EAD5AEC5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34305557"/>
      </p:ext>
    </p:extLst>
  </p:cSld>
  <p:clrMapOvr>
    <a:masterClrMapping/>
  </p:clrMapOvr>
  <p:transition spd="med"/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975018-D481-4C99-8014-0D350E97F76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69215299"/>
      </p:ext>
    </p:extLst>
  </p:cSld>
  <p:clrMapOvr>
    <a:masterClrMapping/>
  </p:clrMapOvr>
  <p:transition spd="med"/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3870FF-458D-4CEC-8586-2E2A67B8046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62563133"/>
      </p:ext>
    </p:extLst>
  </p:cSld>
  <p:clrMapOvr>
    <a:masterClrMapping/>
  </p:clrMapOvr>
  <p:transition spd="med"/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5BD07AA-3F86-421B-BD83-0E1752BFF6D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7681751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C237908-2BC8-403F-AC15-B7D4376CAD0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22988326"/>
      </p:ext>
    </p:extLst>
  </p:cSld>
  <p:clrMapOvr>
    <a:masterClrMapping/>
  </p:clrMapOvr>
  <p:transition spd="med"/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9C0CC58-04B5-4DE1-AB50-99B7842853D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59406659"/>
      </p:ext>
    </p:extLst>
  </p:cSld>
  <p:clrMapOvr>
    <a:masterClrMapping/>
  </p:clrMapOvr>
  <p:transition spd="med"/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5273BC2-7DE7-4111-ACC5-344FD10485D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9563726"/>
      </p:ext>
    </p:extLst>
  </p:cSld>
  <p:clrMapOvr>
    <a:masterClrMapping/>
  </p:clrMapOvr>
  <p:transition spd="med"/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EBA68A0-B27C-4862-AABC-818FA1E5CD0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02074656"/>
      </p:ext>
    </p:extLst>
  </p:cSld>
  <p:clrMapOvr>
    <a:masterClrMapping/>
  </p:clrMapOvr>
  <p:transition spd="med"/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396BBF5-69B0-4C52-B757-E728D97D492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92766358"/>
      </p:ext>
    </p:extLst>
  </p:cSld>
  <p:clrMapOvr>
    <a:masterClrMapping/>
  </p:clrMapOvr>
  <p:transition spd="med"/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4E8B31E-DD3B-4F5B-A6B4-4FED4402734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903102"/>
      </p:ext>
    </p:extLst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1B2068-D2AD-484F-958F-FA1C7373FD1E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4055864494"/>
      </p:ext>
    </p:extLst>
  </p:cSld>
  <p:clrMapOvr>
    <a:masterClrMapping/>
  </p:clrMapOvr>
  <p:transition spd="med"/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A6C76CC-3F3C-46EC-81AB-42711840C19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83089654"/>
      </p:ext>
    </p:extLst>
  </p:cSld>
  <p:clrMapOvr>
    <a:masterClrMapping/>
  </p:clrMapOvr>
  <p:transition spd="med"/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7F9D817-542B-4907-8D89-C32D4C308DB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63331878"/>
      </p:ext>
    </p:extLst>
  </p:cSld>
  <p:clrMapOvr>
    <a:masterClrMapping/>
  </p:clrMapOvr>
  <p:transition spd="med"/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64744A6-A1B5-40C1-8395-F937E54A03B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23832482"/>
      </p:ext>
    </p:extLst>
  </p:cSld>
  <p:clrMapOvr>
    <a:masterClrMapping/>
  </p:clrMapOvr>
  <p:transition spd="med"/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6491542-54E4-40EB-9F92-E99199B8449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46128809"/>
      </p:ext>
    </p:extLst>
  </p:cSld>
  <p:clrMapOvr>
    <a:masterClrMapping/>
  </p:clrMapOvr>
  <p:transition spd="med"/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1D9182A-BD4A-4ED7-AF3B-D06C649D99D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0126136"/>
      </p:ext>
    </p:extLst>
  </p:cSld>
  <p:clrMapOvr>
    <a:masterClrMapping/>
  </p:clrMapOvr>
  <p:transition spd="med"/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9A3F8DB-C3AF-4358-B2FB-0BA252DE59F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7770771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7D49A8D-40B6-478B-824E-7D2B0DAAD5C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52933613"/>
      </p:ext>
    </p:extLst>
  </p:cSld>
  <p:clrMapOvr>
    <a:masterClrMapping/>
  </p:clrMapOvr>
  <p:transition spd="med"/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64C9C08-F6B5-476D-BB3F-61450B0E853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56012224"/>
      </p:ext>
    </p:extLst>
  </p:cSld>
  <p:clrMapOvr>
    <a:masterClrMapping/>
  </p:clrMapOvr>
  <p:transition spd="med"/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10EC91F-18E1-45F5-9943-D622D8928B9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2459353"/>
      </p:ext>
    </p:extLst>
  </p:cSld>
  <p:clrMapOvr>
    <a:masterClrMapping/>
  </p:clrMapOvr>
  <p:transition spd="med"/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2570AE9-214D-4C84-918C-7F5B9F12E19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33744305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4FBB6E-880A-49F3-BB01-BCA79270599C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078135266"/>
      </p:ext>
    </p:extLst>
  </p:cSld>
  <p:clrMapOvr>
    <a:masterClrMapping/>
  </p:clrMapOvr>
  <p:transition spd="med"/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BCE04FE-BF78-4B68-BB33-7CA563A3D44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96450337"/>
      </p:ext>
    </p:extLst>
  </p:cSld>
  <p:clrMapOvr>
    <a:masterClrMapping/>
  </p:clrMapOvr>
  <p:transition spd="med"/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1EE5376-D499-438F-AEF2-F8826B5DF49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02411024"/>
      </p:ext>
    </p:extLst>
  </p:cSld>
  <p:clrMapOvr>
    <a:masterClrMapping/>
  </p:clrMapOvr>
  <p:transition spd="med"/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CD8FA16-BC7D-47E0-8FFD-C562095300E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32318785"/>
      </p:ext>
    </p:extLst>
  </p:cSld>
  <p:clrMapOvr>
    <a:masterClrMapping/>
  </p:clrMapOvr>
  <p:transition spd="med"/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54B6976-2ED7-486C-96DA-AA4951A2EB0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26588586"/>
      </p:ext>
    </p:extLst>
  </p:cSld>
  <p:clrMapOvr>
    <a:masterClrMapping/>
  </p:clrMapOvr>
  <p:transition spd="med"/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0616481-C7B5-4008-B409-D223BE09329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27893228"/>
      </p:ext>
    </p:extLst>
  </p:cSld>
  <p:clrMapOvr>
    <a:masterClrMapping/>
  </p:clrMapOvr>
  <p:transition spd="med"/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722E167-33EB-4FB5-94A3-941BCEE047B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99898419"/>
      </p:ext>
    </p:extLst>
  </p:cSld>
  <p:clrMapOvr>
    <a:masterClrMapping/>
  </p:clrMapOvr>
  <p:transition spd="med"/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DC883D1-8019-4CDF-8DED-1D04AFE8CA9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12739620"/>
      </p:ext>
    </p:extLst>
  </p:cSld>
  <p:clrMapOvr>
    <a:masterClrMapping/>
  </p:clrMapOvr>
  <p:transition spd="med"/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522E45-09E0-4F11-B4A0-639D4D307F9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4878560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073F9C-66DD-4F4D-94DA-932FC198261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3335992"/>
      </p:ext>
    </p:extLst>
  </p:cSld>
  <p:clrMapOvr>
    <a:masterClrMapping/>
  </p:clrMapOvr>
  <p:transition spd="med"/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88036C-E669-4BBF-82E2-75B26C27300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23182737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EFEC58-62F0-4CED-99AA-811F3B6AE01E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773343018"/>
      </p:ext>
    </p:extLst>
  </p:cSld>
  <p:clrMapOvr>
    <a:masterClrMapping/>
  </p:clrMapOvr>
  <p:transition spd="med"/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5E66F8-698D-46BE-A9D8-44A28FE791F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4492622"/>
      </p:ext>
    </p:extLst>
  </p:cSld>
  <p:clrMapOvr>
    <a:masterClrMapping/>
  </p:clrMapOvr>
  <p:transition spd="med"/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C77314-01A0-490F-B283-F48E4EFF7B2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32555167"/>
      </p:ext>
    </p:extLst>
  </p:cSld>
  <p:clrMapOvr>
    <a:masterClrMapping/>
  </p:clrMapOvr>
  <p:transition spd="med"/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40837E-D51C-4500-8D13-8866DB58A4D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33627286"/>
      </p:ext>
    </p:extLst>
  </p:cSld>
  <p:clrMapOvr>
    <a:masterClrMapping/>
  </p:clrMapOvr>
  <p:transition spd="med"/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9530E5-9D05-4A59-BB3D-134D6DFF789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17543638"/>
      </p:ext>
    </p:extLst>
  </p:cSld>
  <p:clrMapOvr>
    <a:masterClrMapping/>
  </p:clrMapOvr>
  <p:transition spd="med"/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1D21D1-D17E-41A2-A83F-77B4E7B8120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61653145"/>
      </p:ext>
    </p:extLst>
  </p:cSld>
  <p:clrMapOvr>
    <a:masterClrMapping/>
  </p:clrMapOvr>
  <p:transition spd="med"/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A3E247-D70B-40C4-9236-269DCA0E99F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43683170"/>
      </p:ext>
    </p:extLst>
  </p:cSld>
  <p:clrMapOvr>
    <a:masterClrMapping/>
  </p:clrMapOvr>
  <p:transition spd="med"/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381A52-06B1-469D-9199-E327CAC6340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24464699"/>
      </p:ext>
    </p:extLst>
  </p:cSld>
  <p:clrMapOvr>
    <a:masterClrMapping/>
  </p:clrMapOvr>
  <p:transition spd="med"/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AB514F-C0C2-4C38-99FB-5A10AE40150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57257140"/>
      </p:ext>
    </p:extLst>
  </p:cSld>
  <p:clrMapOvr>
    <a:masterClrMapping/>
  </p:clrMapOvr>
  <p:transition spd="med"/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7D2599-D345-42C2-8AC2-038985D4587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15605451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2FCB97-5CC3-4BC8-BC58-0844DD773011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835758413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43CE8F-3F28-4F60-BFB1-90609CD9BB5A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113503433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61C8D2-50DB-4A34-9C48-3D8F79FF4949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849115829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E6FA63-811E-47A6-BEB9-9B7E22C633D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48271210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1E8121-C9F9-479B-A500-1FB018E41637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4216313691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dirty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7E3067-77E1-484E-8F3A-E9EBE0EB55E2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962954501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855E8F-67D0-4163-ACC3-755332063AF6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808770365"/>
      </p:ext>
    </p:extLst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BC4A9E-8B7F-4ECA-ABD1-3172543F66C5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892401730"/>
      </p:ext>
    </p:extLst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242C06-846E-437A-8148-4E0FD8149EF1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57208145"/>
      </p:ext>
    </p:extLst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4DE9E89-E4D9-44C7-8092-C85DFCA6903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7043927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C330256-DB76-4459-862F-19BD0068A3D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90938588"/>
      </p:ext>
    </p:extLst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22DF210-8FFB-4500-865E-A9B30F3570F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05217826"/>
      </p:ext>
    </p:extLst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A7E0CD3-A301-4761-8ED9-755039E0A29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49796191"/>
      </p:ext>
    </p:extLst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F3BA8C1-5EF9-47A7-993E-844D28020E2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52997262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F6C9B7-6110-4CC9-9145-FA2576A06ED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24774141"/>
      </p:ext>
    </p:extLst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3FA4C68-4607-42EE-9B61-23B196CE173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64090413"/>
      </p:ext>
    </p:extLst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20B6D9D-E159-4E46-90A7-E12156573FB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0950494"/>
      </p:ext>
    </p:extLst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9233B96-8A6D-4ED7-8B35-E7E83404D4A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97942887"/>
      </p:ext>
    </p:extLst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0E359C3-EF33-4BA8-9DDB-545D2588033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9822492"/>
      </p:ext>
    </p:extLst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E597D10-0E95-4024-BCE4-20A2283028C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15029078"/>
      </p:ext>
    </p:extLst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B40AD2B-1EF1-43B9-95B3-FCB3565DDFD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81700454"/>
      </p:ext>
    </p:extLst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761A6F8-06CF-43D8-8AAD-A5EFA363168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12509947"/>
      </p:ext>
    </p:extLst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es-ES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+mn-cs"/>
              </a:defRPr>
            </a:lvl1pPr>
          </a:lstStyle>
          <a:p>
            <a:pPr>
              <a:defRPr/>
            </a:pPr>
            <a:fld id="{089F6758-4068-43DF-A884-38F62E94852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3936340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+mn-cs"/>
              </a:defRPr>
            </a:lvl1pPr>
          </a:lstStyle>
          <a:p>
            <a:pPr>
              <a:defRPr/>
            </a:pPr>
            <a:fld id="{0BE5D15C-91CC-45ED-8E5A-39DEFE385EF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63038828"/>
      </p:ext>
    </p:extLst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+mn-cs"/>
              </a:defRPr>
            </a:lvl1pPr>
          </a:lstStyle>
          <a:p>
            <a:pPr>
              <a:defRPr/>
            </a:pPr>
            <a:fld id="{093B4DD6-2938-4EBF-964B-AF3D659ABA4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50786803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4EC9C8-4AAE-4F7E-ACA3-41C42EBDC76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34943986"/>
      </p:ext>
    </p:extLst>
  </p:cSld>
  <p:clrMapOvr>
    <a:masterClrMapping/>
  </p:clrMapOvr>
  <p:transition spd="med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+mn-cs"/>
              </a:defRPr>
            </a:lvl1pPr>
          </a:lstStyle>
          <a:p>
            <a:pPr>
              <a:defRPr/>
            </a:pPr>
            <a:fld id="{96D75D60-102A-444B-AE1D-54CBAD6708E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11887238"/>
      </p:ext>
    </p:extLst>
  </p:cSld>
  <p:clrMapOvr>
    <a:masterClrMapping/>
  </p:clrMapOvr>
  <p:transition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+mn-cs"/>
              </a:defRPr>
            </a:lvl1pPr>
          </a:lstStyle>
          <a:p>
            <a:pPr>
              <a:defRPr/>
            </a:pPr>
            <a:fld id="{881A8D40-D5D3-4B3F-B7C3-06121EB8AF4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93114769"/>
      </p:ext>
    </p:extLst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+mn-cs"/>
              </a:defRPr>
            </a:lvl1pPr>
          </a:lstStyle>
          <a:p>
            <a:pPr>
              <a:defRPr/>
            </a:pPr>
            <a:fld id="{87FA1179-B27E-4326-A175-F1151779D32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85370875"/>
      </p:ext>
    </p:extLst>
  </p:cSld>
  <p:clrMapOvr>
    <a:masterClrMapping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+mn-cs"/>
              </a:defRPr>
            </a:lvl1pPr>
          </a:lstStyle>
          <a:p>
            <a:pPr>
              <a:defRPr/>
            </a:pPr>
            <a:fld id="{F68E63F6-886B-4E54-8694-E4B4E9EDF22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88620202"/>
      </p:ext>
    </p:extLst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+mn-cs"/>
              </a:defRPr>
            </a:lvl1pPr>
          </a:lstStyle>
          <a:p>
            <a:pPr>
              <a:defRPr/>
            </a:pPr>
            <a:fld id="{A18FB04D-B771-42BA-A094-D2997479DBE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67601399"/>
      </p:ext>
    </p:extLst>
  </p:cSld>
  <p:clrMapOvr>
    <a:masterClrMapping/>
  </p:clrMapOvr>
  <p:transition spd="med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+mn-cs"/>
              </a:defRPr>
            </a:lvl1pPr>
          </a:lstStyle>
          <a:p>
            <a:pPr>
              <a:defRPr/>
            </a:pPr>
            <a:fld id="{8B02B336-3C16-43D8-853C-5255E5604E5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13674260"/>
      </p:ext>
    </p:extLst>
  </p:cSld>
  <p:clrMapOvr>
    <a:masterClrMapping/>
  </p:clrMapOvr>
  <p:transition spd="med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+mn-cs"/>
              </a:defRPr>
            </a:lvl1pPr>
          </a:lstStyle>
          <a:p>
            <a:pPr>
              <a:defRPr/>
            </a:pPr>
            <a:fld id="{5070BDAE-F128-458F-AB7C-540547F5510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84562054"/>
      </p:ext>
    </p:extLst>
  </p:cSld>
  <p:clrMapOvr>
    <a:masterClrMapping/>
  </p:clrMapOvr>
  <p:transition spd="med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+mn-cs"/>
              </a:defRPr>
            </a:lvl1pPr>
          </a:lstStyle>
          <a:p>
            <a:pPr>
              <a:defRPr/>
            </a:pPr>
            <a:fld id="{95CACA0D-8A89-4B43-AFB5-E067DF1E394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52168823"/>
      </p:ext>
    </p:extLst>
  </p:cSld>
  <p:clrMapOvr>
    <a:masterClrMapping/>
  </p:clrMapOvr>
  <p:transition spd="med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+mn-cs"/>
              </a:defRPr>
            </a:lvl1pPr>
          </a:lstStyle>
          <a:p>
            <a:pPr>
              <a:defRPr/>
            </a:pPr>
            <a:fld id="{B69A77CA-9108-4315-82B9-9AF43D03806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98816973"/>
      </p:ext>
    </p:extLst>
  </p:cSld>
  <p:clrMapOvr>
    <a:masterClrMapping/>
  </p:clrMapOvr>
  <p:transition spd="med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BDFEFEC-8A62-4F5C-BB2A-D3BD6862BBA2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35392615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1A91AA-16BE-4EC6-A8A7-766B70ADB38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79257341"/>
      </p:ext>
    </p:extLst>
  </p:cSld>
  <p:clrMapOvr>
    <a:masterClrMapping/>
  </p:clrMapOvr>
  <p:transition spd="med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84F4D07-A266-46F3-9900-4DD032719735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514785386"/>
      </p:ext>
    </p:extLst>
  </p:cSld>
  <p:clrMapOvr>
    <a:masterClrMapping/>
  </p:clrMapOvr>
  <p:transition spd="med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D402855-3565-4190-A356-F4BE973DDFA7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464681052"/>
      </p:ext>
    </p:extLst>
  </p:cSld>
  <p:clrMapOvr>
    <a:masterClrMapping/>
  </p:clrMapOvr>
  <p:transition spd="med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72AA0CB-AA61-4E74-A94D-D5E0D2CC6993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294011082"/>
      </p:ext>
    </p:extLst>
  </p:cSld>
  <p:clrMapOvr>
    <a:masterClrMapping/>
  </p:clrMapOvr>
  <p:transition spd="med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CAAE1D1-C18A-4961-8BEE-2342EF8AA42A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701116479"/>
      </p:ext>
    </p:extLst>
  </p:cSld>
  <p:clrMapOvr>
    <a:masterClrMapping/>
  </p:clrMapOvr>
  <p:transition spd="med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F764A97-8FF7-4557-88B3-FE33FC16D3D4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468173998"/>
      </p:ext>
    </p:extLst>
  </p:cSld>
  <p:clrMapOvr>
    <a:masterClrMapping/>
  </p:clrMapOvr>
  <p:transition spd="med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DDE4ED9-3151-422D-BDB1-8A2C52E7322B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415076156"/>
      </p:ext>
    </p:extLst>
  </p:cSld>
  <p:clrMapOvr>
    <a:masterClrMapping/>
  </p:clrMapOvr>
  <p:transition spd="med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4EDFE2C-B1F1-4823-BCE6-4CE624329F47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4198355694"/>
      </p:ext>
    </p:extLst>
  </p:cSld>
  <p:clrMapOvr>
    <a:masterClrMapping/>
  </p:clrMapOvr>
  <p:transition spd="med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dirty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55F729E-D5CE-4A64-9DCB-339A83469123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273967684"/>
      </p:ext>
    </p:extLst>
  </p:cSld>
  <p:clrMapOvr>
    <a:masterClrMapping/>
  </p:clrMapOvr>
  <p:transition spd="med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1AEB39F-E9F6-488A-A8B7-56D6D61896B0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724692158"/>
      </p:ext>
    </p:extLst>
  </p:cSld>
  <p:clrMapOvr>
    <a:masterClrMapping/>
  </p:clrMapOvr>
  <p:transition spd="med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39D988F-68C0-47FC-A30F-E2E3C3C85875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518209861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796508-5569-4735-B134-029A75EFE19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45728988"/>
      </p:ext>
    </p:extLst>
  </p:cSld>
  <p:clrMapOvr>
    <a:masterClrMapping/>
  </p:clrMapOvr>
  <p:transition spd="med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FB1F2BF-77C2-4C58-8B98-702F79E87D1B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784610589"/>
      </p:ext>
    </p:extLst>
  </p:cSld>
  <p:clrMapOvr>
    <a:masterClrMapping/>
  </p:clrMapOvr>
  <p:transition spd="med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F687A59-B8C1-40A8-8CE8-9A0A39FDE59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7200632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50114CD-42E6-4E9C-A55C-761B4BFB30F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46311267"/>
      </p:ext>
    </p:extLst>
  </p:cSld>
  <p:clrMapOvr>
    <a:masterClrMapping/>
  </p:clrMapOvr>
  <p:transition spd="med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B79D67A-5805-4226-B646-C3406A110FC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4579551"/>
      </p:ext>
    </p:extLst>
  </p:cSld>
  <p:clrMapOvr>
    <a:masterClrMapping/>
  </p:clrMapOvr>
  <p:transition spd="med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C742CFB-4276-4C6B-8F68-27A51A5F1A1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28024620"/>
      </p:ext>
    </p:extLst>
  </p:cSld>
  <p:clrMapOvr>
    <a:masterClrMapping/>
  </p:clrMapOvr>
  <p:transition spd="med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2960615-29DB-4C82-8F09-03E0F62180C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92325773"/>
      </p:ext>
    </p:extLst>
  </p:cSld>
  <p:clrMapOvr>
    <a:masterClrMapping/>
  </p:clrMapOvr>
  <p:transition spd="med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ECD8DF2-A68B-4759-8B18-0DC2D2B1A25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94759590"/>
      </p:ext>
    </p:extLst>
  </p:cSld>
  <p:clrMapOvr>
    <a:masterClrMapping/>
  </p:clrMapOvr>
  <p:transition spd="med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A669855-AA3D-4F99-A392-0D071EA794A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14180507"/>
      </p:ext>
    </p:extLst>
  </p:cSld>
  <p:clrMapOvr>
    <a:masterClrMapping/>
  </p:clrMapOvr>
  <p:transition spd="med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0DC38FA-6BC1-4E9D-AB72-C168D72A48D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88835778"/>
      </p:ext>
    </p:extLst>
  </p:cSld>
  <p:clrMapOvr>
    <a:masterClrMapping/>
  </p:clrMapOvr>
  <p:transition spd="med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C4144FA-F2C0-478A-A0AE-51E4A85D875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54412400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DBF955-EDC8-4AFB-826F-5F71D589BC8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33653871"/>
      </p:ext>
    </p:extLst>
  </p:cSld>
  <p:clrMapOvr>
    <a:masterClrMapping/>
  </p:clrMapOvr>
  <p:transition spd="med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A9423F9-3822-40C6-8E77-F402D502494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26742149"/>
      </p:ext>
    </p:extLst>
  </p:cSld>
  <p:clrMapOvr>
    <a:masterClrMapping/>
  </p:clrMapOvr>
  <p:transition spd="med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A900CD7-78D6-4A88-BB52-48CA05BB4EF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025916"/>
      </p:ext>
    </p:extLst>
  </p:cSld>
  <p:clrMapOvr>
    <a:masterClrMapping/>
  </p:clrMapOvr>
  <p:transition spd="med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2A62F53-D0B3-4B8B-9258-A15AC5D357A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89116688"/>
      </p:ext>
    </p:extLst>
  </p:cSld>
  <p:clrMapOvr>
    <a:masterClrMapping/>
  </p:clrMapOvr>
  <p:transition spd="med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BC9CC4-C9B7-41C7-B6E9-C353441DA2E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5386202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F14F67-66F9-45A2-A293-0BDD72ED1D8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55494071"/>
      </p:ext>
    </p:extLst>
  </p:cSld>
  <p:clrMapOvr>
    <a:masterClrMapping/>
  </p:clrMapOvr>
  <p:transition spd="med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159153-094D-49BB-8B1A-E222FA06CAD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82760734"/>
      </p:ext>
    </p:extLst>
  </p:cSld>
  <p:clrMapOvr>
    <a:masterClrMapping/>
  </p:clrMapOvr>
  <p:transition spd="med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A02BCF-989B-4FB2-A548-1146D553E7A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47934831"/>
      </p:ext>
    </p:extLst>
  </p:cSld>
  <p:clrMapOvr>
    <a:masterClrMapping/>
  </p:clrMapOvr>
  <p:transition spd="med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17B1D7-EBB1-4A0A-B73A-337B2BCD1EC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28573575"/>
      </p:ext>
    </p:extLst>
  </p:cSld>
  <p:clrMapOvr>
    <a:masterClrMapping/>
  </p:clrMapOvr>
  <p:transition spd="med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856271-2559-49BB-B277-E69FFDA5C5A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7521039"/>
      </p:ext>
    </p:extLst>
  </p:cSld>
  <p:clrMapOvr>
    <a:masterClrMapping/>
  </p:clrMapOvr>
  <p:transition spd="med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9C68F1-7A62-4039-A797-3CB46457861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39310329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91ED38-44DC-45CD-B399-FDC5FA70889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77950276"/>
      </p:ext>
    </p:extLst>
  </p:cSld>
  <p:clrMapOvr>
    <a:masterClrMapping/>
  </p:clrMapOvr>
  <p:transition spd="med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98DB58-BB6E-40C6-B4D0-636031DC9E1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63718741"/>
      </p:ext>
    </p:extLst>
  </p:cSld>
  <p:clrMapOvr>
    <a:masterClrMapping/>
  </p:clrMapOvr>
  <p:transition spd="med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F714CA-9AC0-4025-A055-1ADD6828DEF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09563641"/>
      </p:ext>
    </p:extLst>
  </p:cSld>
  <p:clrMapOvr>
    <a:masterClrMapping/>
  </p:clrMapOvr>
  <p:transition spd="med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A66A7D-84E8-4AEC-9601-C1990F67D33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82310500"/>
      </p:ext>
    </p:extLst>
  </p:cSld>
  <p:clrMapOvr>
    <a:masterClrMapping/>
  </p:clrMapOvr>
  <p:transition spd="med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3CF865-403D-4E57-9890-042CD8EDD4B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61825254"/>
      </p:ext>
    </p:extLst>
  </p:cSld>
  <p:clrMapOvr>
    <a:masterClrMapping/>
  </p:clrMapOvr>
  <p:transition spd="med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CE799A-159F-488A-9BFC-11D6655A305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71995999"/>
      </p:ext>
    </p:extLst>
  </p:cSld>
  <p:clrMapOvr>
    <a:masterClrMapping/>
  </p:clrMapOvr>
  <p:transition spd="med"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18B91C-FA73-4AF8-8ACD-9EF3C7DB702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7325240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D82024-B565-41B7-B4DB-885D8E5D1DA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78082372"/>
      </p:ext>
    </p:extLst>
  </p:cSld>
  <p:clrMapOvr>
    <a:masterClrMapping/>
  </p:clrMapOvr>
  <p:transition spd="med"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DBC6CB-604F-4664-A3A7-A253FE8105C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12244383"/>
      </p:ext>
    </p:extLst>
  </p:cSld>
  <p:clrMapOvr>
    <a:masterClrMapping/>
  </p:clrMapOvr>
  <p:transition spd="med"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606187-425B-48AA-A974-FF85C95E0FC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29399316"/>
      </p:ext>
    </p:extLst>
  </p:cSld>
  <p:clrMapOvr>
    <a:masterClrMapping/>
  </p:clrMapOvr>
  <p:transition spd="med"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2CAB72-2259-4ADE-85A1-C439398556A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30218470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62B92C-660D-482E-B6ED-B1CF268D570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26832181"/>
      </p:ext>
    </p:extLst>
  </p:cSld>
  <p:clrMapOvr>
    <a:masterClrMapping/>
  </p:clrMapOvr>
  <p:transition spd="med"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9485E6-8033-490D-B2E7-4B5C89D94AB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4752476"/>
      </p:ext>
    </p:extLst>
  </p:cSld>
  <p:clrMapOvr>
    <a:masterClrMapping/>
  </p:clrMapOvr>
  <p:transition spd="med"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6302F4-08FB-4639-91DA-36DD39B117A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00276250"/>
      </p:ext>
    </p:extLst>
  </p:cSld>
  <p:clrMapOvr>
    <a:masterClrMapping/>
  </p:clrMapOvr>
  <p:transition spd="med"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C33E5C-F3B4-42A8-B52B-C3664E449A6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99241771"/>
      </p:ext>
    </p:extLst>
  </p:cSld>
  <p:clrMapOvr>
    <a:masterClrMapping/>
  </p:clrMapOvr>
  <p:transition spd="med"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991DAD-D505-4547-B919-6C194F79BA0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53899739"/>
      </p:ext>
    </p:extLst>
  </p:cSld>
  <p:clrMapOvr>
    <a:masterClrMapping/>
  </p:clrMapOvr>
  <p:transition spd="med"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9D036F-2F76-42C2-957B-8E5C4DD3B4C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92055649"/>
      </p:ext>
    </p:extLst>
  </p:cSld>
  <p:clrMapOvr>
    <a:masterClrMapping/>
  </p:clrMapOvr>
  <p:transition spd="med"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702133-BD0F-45AB-B358-2E9D46EAD58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09353851"/>
      </p:ext>
    </p:extLst>
  </p:cSld>
  <p:clrMapOvr>
    <a:masterClrMapping/>
  </p:clrMapOvr>
  <p:transition spd="med"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4A585A-1555-41A8-8ED4-DF3DAD918C5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57850721"/>
      </p:ext>
    </p:extLst>
  </p:cSld>
  <p:clrMapOvr>
    <a:masterClrMapping/>
  </p:clrMapOvr>
  <p:transition spd="med"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A97D7D-E91D-44D2-B175-061AC7550E0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7467767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09AEE1-8FA0-49DD-AC56-E69FBB9ED49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93322212"/>
      </p:ext>
    </p:extLst>
  </p:cSld>
  <p:clrMapOvr>
    <a:masterClrMapping/>
  </p:clrMapOvr>
  <p:transition spd="med"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D40D18-B108-4BD1-9B3A-9301F757B7E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8167951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6.xml"/><Relationship Id="rId13" Type="http://schemas.openxmlformats.org/officeDocument/2006/relationships/theme" Target="../theme/theme10.xml"/><Relationship Id="rId3" Type="http://schemas.openxmlformats.org/officeDocument/2006/relationships/slideLayout" Target="../slideLayouts/slideLayout111.xml"/><Relationship Id="rId7" Type="http://schemas.openxmlformats.org/officeDocument/2006/relationships/slideLayout" Target="../slideLayouts/slideLayout115.xml"/><Relationship Id="rId12" Type="http://schemas.openxmlformats.org/officeDocument/2006/relationships/slideLayout" Target="../slideLayouts/slideLayout120.xml"/><Relationship Id="rId2" Type="http://schemas.openxmlformats.org/officeDocument/2006/relationships/slideLayout" Target="../slideLayouts/slideLayout110.xml"/><Relationship Id="rId1" Type="http://schemas.openxmlformats.org/officeDocument/2006/relationships/slideLayout" Target="../slideLayouts/slideLayout109.xml"/><Relationship Id="rId6" Type="http://schemas.openxmlformats.org/officeDocument/2006/relationships/slideLayout" Target="../slideLayouts/slideLayout114.xml"/><Relationship Id="rId11" Type="http://schemas.openxmlformats.org/officeDocument/2006/relationships/slideLayout" Target="../slideLayouts/slideLayout119.xml"/><Relationship Id="rId5" Type="http://schemas.openxmlformats.org/officeDocument/2006/relationships/slideLayout" Target="../slideLayouts/slideLayout113.xml"/><Relationship Id="rId10" Type="http://schemas.openxmlformats.org/officeDocument/2006/relationships/slideLayout" Target="../slideLayouts/slideLayout118.xml"/><Relationship Id="rId4" Type="http://schemas.openxmlformats.org/officeDocument/2006/relationships/slideLayout" Target="../slideLayouts/slideLayout112.xml"/><Relationship Id="rId9" Type="http://schemas.openxmlformats.org/officeDocument/2006/relationships/slideLayout" Target="../slideLayouts/slideLayout117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8.xml"/><Relationship Id="rId13" Type="http://schemas.openxmlformats.org/officeDocument/2006/relationships/theme" Target="../theme/theme11.xml"/><Relationship Id="rId3" Type="http://schemas.openxmlformats.org/officeDocument/2006/relationships/slideLayout" Target="../slideLayouts/slideLayout123.xml"/><Relationship Id="rId7" Type="http://schemas.openxmlformats.org/officeDocument/2006/relationships/slideLayout" Target="../slideLayouts/slideLayout127.xml"/><Relationship Id="rId12" Type="http://schemas.openxmlformats.org/officeDocument/2006/relationships/slideLayout" Target="../slideLayouts/slideLayout132.xml"/><Relationship Id="rId2" Type="http://schemas.openxmlformats.org/officeDocument/2006/relationships/slideLayout" Target="../slideLayouts/slideLayout122.xml"/><Relationship Id="rId1" Type="http://schemas.openxmlformats.org/officeDocument/2006/relationships/slideLayout" Target="../slideLayouts/slideLayout121.xml"/><Relationship Id="rId6" Type="http://schemas.openxmlformats.org/officeDocument/2006/relationships/slideLayout" Target="../slideLayouts/slideLayout126.xml"/><Relationship Id="rId11" Type="http://schemas.openxmlformats.org/officeDocument/2006/relationships/slideLayout" Target="../slideLayouts/slideLayout131.xml"/><Relationship Id="rId5" Type="http://schemas.openxmlformats.org/officeDocument/2006/relationships/slideLayout" Target="../slideLayouts/slideLayout125.xml"/><Relationship Id="rId10" Type="http://schemas.openxmlformats.org/officeDocument/2006/relationships/slideLayout" Target="../slideLayouts/slideLayout130.xml"/><Relationship Id="rId4" Type="http://schemas.openxmlformats.org/officeDocument/2006/relationships/slideLayout" Target="../slideLayouts/slideLayout124.xml"/><Relationship Id="rId9" Type="http://schemas.openxmlformats.org/officeDocument/2006/relationships/slideLayout" Target="../slideLayouts/slideLayout129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0.xml"/><Relationship Id="rId13" Type="http://schemas.openxmlformats.org/officeDocument/2006/relationships/theme" Target="../theme/theme12.xml"/><Relationship Id="rId3" Type="http://schemas.openxmlformats.org/officeDocument/2006/relationships/slideLayout" Target="../slideLayouts/slideLayout135.xml"/><Relationship Id="rId7" Type="http://schemas.openxmlformats.org/officeDocument/2006/relationships/slideLayout" Target="../slideLayouts/slideLayout139.xml"/><Relationship Id="rId12" Type="http://schemas.openxmlformats.org/officeDocument/2006/relationships/slideLayout" Target="../slideLayouts/slideLayout144.xml"/><Relationship Id="rId2" Type="http://schemas.openxmlformats.org/officeDocument/2006/relationships/slideLayout" Target="../slideLayouts/slideLayout134.xml"/><Relationship Id="rId1" Type="http://schemas.openxmlformats.org/officeDocument/2006/relationships/slideLayout" Target="../slideLayouts/slideLayout133.xml"/><Relationship Id="rId6" Type="http://schemas.openxmlformats.org/officeDocument/2006/relationships/slideLayout" Target="../slideLayouts/slideLayout138.xml"/><Relationship Id="rId11" Type="http://schemas.openxmlformats.org/officeDocument/2006/relationships/slideLayout" Target="../slideLayouts/slideLayout143.xml"/><Relationship Id="rId5" Type="http://schemas.openxmlformats.org/officeDocument/2006/relationships/slideLayout" Target="../slideLayouts/slideLayout137.xml"/><Relationship Id="rId10" Type="http://schemas.openxmlformats.org/officeDocument/2006/relationships/slideLayout" Target="../slideLayouts/slideLayout142.xml"/><Relationship Id="rId4" Type="http://schemas.openxmlformats.org/officeDocument/2006/relationships/slideLayout" Target="../slideLayouts/slideLayout136.xml"/><Relationship Id="rId9" Type="http://schemas.openxmlformats.org/officeDocument/2006/relationships/slideLayout" Target="../slideLayouts/slideLayout141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2.xml"/><Relationship Id="rId13" Type="http://schemas.openxmlformats.org/officeDocument/2006/relationships/theme" Target="../theme/theme13.xml"/><Relationship Id="rId3" Type="http://schemas.openxmlformats.org/officeDocument/2006/relationships/slideLayout" Target="../slideLayouts/slideLayout147.xml"/><Relationship Id="rId7" Type="http://schemas.openxmlformats.org/officeDocument/2006/relationships/slideLayout" Target="../slideLayouts/slideLayout151.xml"/><Relationship Id="rId12" Type="http://schemas.openxmlformats.org/officeDocument/2006/relationships/slideLayout" Target="../slideLayouts/slideLayout156.xml"/><Relationship Id="rId2" Type="http://schemas.openxmlformats.org/officeDocument/2006/relationships/slideLayout" Target="../slideLayouts/slideLayout146.xml"/><Relationship Id="rId1" Type="http://schemas.openxmlformats.org/officeDocument/2006/relationships/slideLayout" Target="../slideLayouts/slideLayout145.xml"/><Relationship Id="rId6" Type="http://schemas.openxmlformats.org/officeDocument/2006/relationships/slideLayout" Target="../slideLayouts/slideLayout150.xml"/><Relationship Id="rId11" Type="http://schemas.openxmlformats.org/officeDocument/2006/relationships/slideLayout" Target="../slideLayouts/slideLayout155.xml"/><Relationship Id="rId5" Type="http://schemas.openxmlformats.org/officeDocument/2006/relationships/slideLayout" Target="../slideLayouts/slideLayout149.xml"/><Relationship Id="rId10" Type="http://schemas.openxmlformats.org/officeDocument/2006/relationships/slideLayout" Target="../slideLayouts/slideLayout154.xml"/><Relationship Id="rId4" Type="http://schemas.openxmlformats.org/officeDocument/2006/relationships/slideLayout" Target="../slideLayouts/slideLayout148.xml"/><Relationship Id="rId9" Type="http://schemas.openxmlformats.org/officeDocument/2006/relationships/slideLayout" Target="../slideLayouts/slideLayout153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4.xml"/><Relationship Id="rId13" Type="http://schemas.openxmlformats.org/officeDocument/2006/relationships/theme" Target="../theme/theme14.xml"/><Relationship Id="rId3" Type="http://schemas.openxmlformats.org/officeDocument/2006/relationships/slideLayout" Target="../slideLayouts/slideLayout159.xml"/><Relationship Id="rId7" Type="http://schemas.openxmlformats.org/officeDocument/2006/relationships/slideLayout" Target="../slideLayouts/slideLayout163.xml"/><Relationship Id="rId12" Type="http://schemas.openxmlformats.org/officeDocument/2006/relationships/slideLayout" Target="../slideLayouts/slideLayout168.xml"/><Relationship Id="rId2" Type="http://schemas.openxmlformats.org/officeDocument/2006/relationships/slideLayout" Target="../slideLayouts/slideLayout158.xml"/><Relationship Id="rId1" Type="http://schemas.openxmlformats.org/officeDocument/2006/relationships/slideLayout" Target="../slideLayouts/slideLayout157.xml"/><Relationship Id="rId6" Type="http://schemas.openxmlformats.org/officeDocument/2006/relationships/slideLayout" Target="../slideLayouts/slideLayout162.xml"/><Relationship Id="rId11" Type="http://schemas.openxmlformats.org/officeDocument/2006/relationships/slideLayout" Target="../slideLayouts/slideLayout167.xml"/><Relationship Id="rId5" Type="http://schemas.openxmlformats.org/officeDocument/2006/relationships/slideLayout" Target="../slideLayouts/slideLayout161.xml"/><Relationship Id="rId10" Type="http://schemas.openxmlformats.org/officeDocument/2006/relationships/slideLayout" Target="../slideLayouts/slideLayout166.xml"/><Relationship Id="rId4" Type="http://schemas.openxmlformats.org/officeDocument/2006/relationships/slideLayout" Target="../slideLayouts/slideLayout160.xml"/><Relationship Id="rId9" Type="http://schemas.openxmlformats.org/officeDocument/2006/relationships/slideLayout" Target="../slideLayouts/slideLayout165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12" Type="http://schemas.openxmlformats.org/officeDocument/2006/relationships/slideLayout" Target="../slideLayouts/slideLayout84.xml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83.xml"/><Relationship Id="rId5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82.xml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2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7.xml"/><Relationship Id="rId7" Type="http://schemas.openxmlformats.org/officeDocument/2006/relationships/slideLayout" Target="../slideLayouts/slideLayout91.xml"/><Relationship Id="rId12" Type="http://schemas.openxmlformats.org/officeDocument/2006/relationships/slideLayout" Target="../slideLayouts/slideLayout96.xml"/><Relationship Id="rId2" Type="http://schemas.openxmlformats.org/officeDocument/2006/relationships/slideLayout" Target="../slideLayouts/slideLayout86.xml"/><Relationship Id="rId1" Type="http://schemas.openxmlformats.org/officeDocument/2006/relationships/slideLayout" Target="../slideLayouts/slideLayout85.xml"/><Relationship Id="rId6" Type="http://schemas.openxmlformats.org/officeDocument/2006/relationships/slideLayout" Target="../slideLayouts/slideLayout90.xml"/><Relationship Id="rId11" Type="http://schemas.openxmlformats.org/officeDocument/2006/relationships/slideLayout" Target="../slideLayouts/slideLayout95.xml"/><Relationship Id="rId5" Type="http://schemas.openxmlformats.org/officeDocument/2006/relationships/slideLayout" Target="../slideLayouts/slideLayout89.xml"/><Relationship Id="rId10" Type="http://schemas.openxmlformats.org/officeDocument/2006/relationships/slideLayout" Target="../slideLayouts/slideLayout94.xml"/><Relationship Id="rId4" Type="http://schemas.openxmlformats.org/officeDocument/2006/relationships/slideLayout" Target="../slideLayouts/slideLayout88.xml"/><Relationship Id="rId9" Type="http://schemas.openxmlformats.org/officeDocument/2006/relationships/slideLayout" Target="../slideLayouts/slideLayout93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4.xml"/><Relationship Id="rId13" Type="http://schemas.openxmlformats.org/officeDocument/2006/relationships/theme" Target="../theme/theme9.xml"/><Relationship Id="rId3" Type="http://schemas.openxmlformats.org/officeDocument/2006/relationships/slideLayout" Target="../slideLayouts/slideLayout99.xml"/><Relationship Id="rId7" Type="http://schemas.openxmlformats.org/officeDocument/2006/relationships/slideLayout" Target="../slideLayouts/slideLayout103.xml"/><Relationship Id="rId12" Type="http://schemas.openxmlformats.org/officeDocument/2006/relationships/slideLayout" Target="../slideLayouts/slideLayout108.xml"/><Relationship Id="rId2" Type="http://schemas.openxmlformats.org/officeDocument/2006/relationships/slideLayout" Target="../slideLayouts/slideLayout98.xml"/><Relationship Id="rId1" Type="http://schemas.openxmlformats.org/officeDocument/2006/relationships/slideLayout" Target="../slideLayouts/slideLayout97.xml"/><Relationship Id="rId6" Type="http://schemas.openxmlformats.org/officeDocument/2006/relationships/slideLayout" Target="../slideLayouts/slideLayout102.xml"/><Relationship Id="rId11" Type="http://schemas.openxmlformats.org/officeDocument/2006/relationships/slideLayout" Target="../slideLayouts/slideLayout107.xml"/><Relationship Id="rId5" Type="http://schemas.openxmlformats.org/officeDocument/2006/relationships/slideLayout" Target="../slideLayouts/slideLayout101.xml"/><Relationship Id="rId10" Type="http://schemas.openxmlformats.org/officeDocument/2006/relationships/slideLayout" Target="../slideLayouts/slideLayout106.xml"/><Relationship Id="rId4" Type="http://schemas.openxmlformats.org/officeDocument/2006/relationships/slideLayout" Target="../slideLayouts/slideLayout100.xml"/><Relationship Id="rId9" Type="http://schemas.openxmlformats.org/officeDocument/2006/relationships/slideLayout" Target="../slideLayouts/slideLayout10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fld id="{1F2DB2ED-C280-43A4-B780-B77499800B0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/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9320" r:id="rId1"/>
    <p:sldLayoutId id="2147489321" r:id="rId2"/>
    <p:sldLayoutId id="2147489322" r:id="rId3"/>
    <p:sldLayoutId id="2147489323" r:id="rId4"/>
    <p:sldLayoutId id="2147489324" r:id="rId5"/>
    <p:sldLayoutId id="2147489325" r:id="rId6"/>
    <p:sldLayoutId id="2147489326" r:id="rId7"/>
    <p:sldLayoutId id="2147489327" r:id="rId8"/>
    <p:sldLayoutId id="2147489328" r:id="rId9"/>
    <p:sldLayoutId id="2147489329" r:id="rId10"/>
    <p:sldLayoutId id="2147489330" r:id="rId11"/>
    <p:sldLayoutId id="2147489331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10D3C0F-9436-49C3-984B-66F622DA6B9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024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26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6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24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25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5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24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25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5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25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25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5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25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5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9395" r:id="rId1"/>
    <p:sldLayoutId id="2147489287" r:id="rId2"/>
    <p:sldLayoutId id="2147489288" r:id="rId3"/>
    <p:sldLayoutId id="2147489289" r:id="rId4"/>
    <p:sldLayoutId id="2147489290" r:id="rId5"/>
    <p:sldLayoutId id="2147489291" r:id="rId6"/>
    <p:sldLayoutId id="2147489292" r:id="rId7"/>
    <p:sldLayoutId id="2147489293" r:id="rId8"/>
    <p:sldLayoutId id="2147489294" r:id="rId9"/>
    <p:sldLayoutId id="2147489295" r:id="rId10"/>
    <p:sldLayoutId id="2147489296" r:id="rId11"/>
    <p:sldLayoutId id="2147489297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272088B-C0FE-4095-ACE2-323B8EB82DF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127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128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128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127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128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128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127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28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128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127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127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127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127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127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9396" r:id="rId1"/>
    <p:sldLayoutId id="2147489298" r:id="rId2"/>
    <p:sldLayoutId id="2147489299" r:id="rId3"/>
    <p:sldLayoutId id="2147489300" r:id="rId4"/>
    <p:sldLayoutId id="2147489301" r:id="rId5"/>
    <p:sldLayoutId id="2147489302" r:id="rId6"/>
    <p:sldLayoutId id="2147489303" r:id="rId7"/>
    <p:sldLayoutId id="2147489304" r:id="rId8"/>
    <p:sldLayoutId id="2147489305" r:id="rId9"/>
    <p:sldLayoutId id="2147489306" r:id="rId10"/>
    <p:sldLayoutId id="2147489307" r:id="rId11"/>
    <p:sldLayoutId id="2147489308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CDCF5D2-74A1-4C5B-8CCC-3B5164534ED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229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230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30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229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230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30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229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230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30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229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230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30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230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30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9397" r:id="rId1"/>
    <p:sldLayoutId id="2147489398" r:id="rId2"/>
    <p:sldLayoutId id="2147489399" r:id="rId3"/>
    <p:sldLayoutId id="2147489400" r:id="rId4"/>
    <p:sldLayoutId id="2147489401" r:id="rId5"/>
    <p:sldLayoutId id="2147489402" r:id="rId6"/>
    <p:sldLayoutId id="2147489403" r:id="rId7"/>
    <p:sldLayoutId id="2147489404" r:id="rId8"/>
    <p:sldLayoutId id="2147489405" r:id="rId9"/>
    <p:sldLayoutId id="2147489406" r:id="rId10"/>
    <p:sldLayoutId id="2147489407" r:id="rId11"/>
    <p:sldLayoutId id="2147489408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22CEE5E-1FEC-4EBD-A3CD-AB3BC84E16C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331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333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333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32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333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333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32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332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332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32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332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332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332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332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9409" r:id="rId1"/>
    <p:sldLayoutId id="2147489410" r:id="rId2"/>
    <p:sldLayoutId id="2147489411" r:id="rId3"/>
    <p:sldLayoutId id="2147489412" r:id="rId4"/>
    <p:sldLayoutId id="2147489413" r:id="rId5"/>
    <p:sldLayoutId id="2147489414" r:id="rId6"/>
    <p:sldLayoutId id="2147489415" r:id="rId7"/>
    <p:sldLayoutId id="2147489416" r:id="rId8"/>
    <p:sldLayoutId id="2147489417" r:id="rId9"/>
    <p:sldLayoutId id="2147489418" r:id="rId10"/>
    <p:sldLayoutId id="2147489419" r:id="rId11"/>
    <p:sldLayoutId id="2147489420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5029CD2-AF49-4348-A94F-CEEAAE69DA9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434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435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435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434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435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435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434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435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435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434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35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435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434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434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9421" r:id="rId1"/>
    <p:sldLayoutId id="2147489309" r:id="rId2"/>
    <p:sldLayoutId id="2147489310" r:id="rId3"/>
    <p:sldLayoutId id="2147489311" r:id="rId4"/>
    <p:sldLayoutId id="2147489312" r:id="rId5"/>
    <p:sldLayoutId id="2147489313" r:id="rId6"/>
    <p:sldLayoutId id="2147489314" r:id="rId7"/>
    <p:sldLayoutId id="2147489315" r:id="rId8"/>
    <p:sldLayoutId id="2147489316" r:id="rId9"/>
    <p:sldLayoutId id="2147489317" r:id="rId10"/>
    <p:sldLayoutId id="2147489318" r:id="rId11"/>
    <p:sldLayoutId id="2147489319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fld id="{9FDC3EA9-8DAA-4414-914D-99B780625973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  <p:grpSp>
        <p:nvGrpSpPr>
          <p:cNvPr id="205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206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205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206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205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206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205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206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206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206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9332" r:id="rId1"/>
    <p:sldLayoutId id="2147489333" r:id="rId2"/>
    <p:sldLayoutId id="2147489334" r:id="rId3"/>
    <p:sldLayoutId id="2147489335" r:id="rId4"/>
    <p:sldLayoutId id="2147489336" r:id="rId5"/>
    <p:sldLayoutId id="2147489337" r:id="rId6"/>
    <p:sldLayoutId id="2147489338" r:id="rId7"/>
    <p:sldLayoutId id="2147489339" r:id="rId8"/>
    <p:sldLayoutId id="2147489340" r:id="rId9"/>
    <p:sldLayoutId id="2147489341" r:id="rId10"/>
    <p:sldLayoutId id="2147489342" r:id="rId11"/>
    <p:sldLayoutId id="2147489343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3D2A89C-7935-4BE4-B9A8-333BD36F9AC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307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309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309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308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309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309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308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308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308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308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308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308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308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308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9344" r:id="rId1"/>
    <p:sldLayoutId id="2147489345" r:id="rId2"/>
    <p:sldLayoutId id="2147489346" r:id="rId3"/>
    <p:sldLayoutId id="2147489347" r:id="rId4"/>
    <p:sldLayoutId id="2147489348" r:id="rId5"/>
    <p:sldLayoutId id="2147489349" r:id="rId6"/>
    <p:sldLayoutId id="2147489350" r:id="rId7"/>
    <p:sldLayoutId id="2147489351" r:id="rId8"/>
    <p:sldLayoutId id="2147489352" r:id="rId9"/>
    <p:sldLayoutId id="2147489353" r:id="rId10"/>
    <p:sldLayoutId id="2147489354" r:id="rId11"/>
    <p:sldLayoutId id="2147489355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rgbClr val="808080"/>
                </a:solidFill>
                <a:latin typeface="+mn-lt"/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Arial" charset="0"/>
              </a:defRPr>
            </a:lvl1pPr>
          </a:lstStyle>
          <a:p>
            <a:pPr>
              <a:defRPr/>
            </a:pPr>
            <a:fld id="{3612E92D-E546-4BB7-AF3B-7A22A9857D9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410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411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411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es-ES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410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411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411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410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411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411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410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411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411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410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410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9356" r:id="rId1"/>
    <p:sldLayoutId id="2147489357" r:id="rId2"/>
    <p:sldLayoutId id="2147489358" r:id="rId3"/>
    <p:sldLayoutId id="2147489359" r:id="rId4"/>
    <p:sldLayoutId id="2147489360" r:id="rId5"/>
    <p:sldLayoutId id="2147489361" r:id="rId6"/>
    <p:sldLayoutId id="2147489362" r:id="rId7"/>
    <p:sldLayoutId id="2147489363" r:id="rId8"/>
    <p:sldLayoutId id="2147489364" r:id="rId9"/>
    <p:sldLayoutId id="2147489365" r:id="rId10"/>
    <p:sldLayoutId id="2147489366" r:id="rId11"/>
    <p:sldLayoutId id="2147489367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24ACCDA-7827-4FC9-A13D-0E455401A420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  <p:grpSp>
        <p:nvGrpSpPr>
          <p:cNvPr id="512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14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514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512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513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513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512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513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513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513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513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513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513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513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9368" r:id="rId1"/>
    <p:sldLayoutId id="2147489369" r:id="rId2"/>
    <p:sldLayoutId id="2147489370" r:id="rId3"/>
    <p:sldLayoutId id="2147489371" r:id="rId4"/>
    <p:sldLayoutId id="2147489372" r:id="rId5"/>
    <p:sldLayoutId id="2147489373" r:id="rId6"/>
    <p:sldLayoutId id="2147489374" r:id="rId7"/>
    <p:sldLayoutId id="2147489375" r:id="rId8"/>
    <p:sldLayoutId id="2147489376" r:id="rId9"/>
    <p:sldLayoutId id="2147489377" r:id="rId10"/>
    <p:sldLayoutId id="2147489378" r:id="rId11"/>
    <p:sldLayoutId id="2147489379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83301C6-D1A2-4066-A581-B15FBA6C7AA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615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616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16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15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616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16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15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616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16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15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615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15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615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15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9380" r:id="rId1"/>
    <p:sldLayoutId id="2147489381" r:id="rId2"/>
    <p:sldLayoutId id="2147489382" r:id="rId3"/>
    <p:sldLayoutId id="2147489383" r:id="rId4"/>
    <p:sldLayoutId id="2147489384" r:id="rId5"/>
    <p:sldLayoutId id="2147489385" r:id="rId6"/>
    <p:sldLayoutId id="2147489386" r:id="rId7"/>
    <p:sldLayoutId id="2147489387" r:id="rId8"/>
    <p:sldLayoutId id="2147489388" r:id="rId9"/>
    <p:sldLayoutId id="2147489389" r:id="rId10"/>
    <p:sldLayoutId id="2147489390" r:id="rId11"/>
    <p:sldLayoutId id="2147489391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1D60274-52E4-40F6-8347-F926CCE7ADC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717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718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718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17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718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718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17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718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718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17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718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718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718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718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9392" r:id="rId1"/>
    <p:sldLayoutId id="2147489254" r:id="rId2"/>
    <p:sldLayoutId id="2147489255" r:id="rId3"/>
    <p:sldLayoutId id="2147489256" r:id="rId4"/>
    <p:sldLayoutId id="2147489257" r:id="rId5"/>
    <p:sldLayoutId id="2147489258" r:id="rId6"/>
    <p:sldLayoutId id="2147489259" r:id="rId7"/>
    <p:sldLayoutId id="2147489260" r:id="rId8"/>
    <p:sldLayoutId id="2147489261" r:id="rId9"/>
    <p:sldLayoutId id="2147489262" r:id="rId10"/>
    <p:sldLayoutId id="2147489263" r:id="rId11"/>
    <p:sldLayoutId id="2147489264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D9C3F2C-1433-4998-8F03-AC280215765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819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821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821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820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21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821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820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820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820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820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820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820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820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820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9393" r:id="rId1"/>
    <p:sldLayoutId id="2147489265" r:id="rId2"/>
    <p:sldLayoutId id="2147489266" r:id="rId3"/>
    <p:sldLayoutId id="2147489267" r:id="rId4"/>
    <p:sldLayoutId id="2147489268" r:id="rId5"/>
    <p:sldLayoutId id="2147489269" r:id="rId6"/>
    <p:sldLayoutId id="2147489270" r:id="rId7"/>
    <p:sldLayoutId id="2147489271" r:id="rId8"/>
    <p:sldLayoutId id="2147489272" r:id="rId9"/>
    <p:sldLayoutId id="2147489273" r:id="rId10"/>
    <p:sldLayoutId id="2147489274" r:id="rId11"/>
    <p:sldLayoutId id="2147489275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C658C79-5507-44AF-B26F-5E953665F22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922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923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23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922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923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23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922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923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23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922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923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23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922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22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9394" r:id="rId1"/>
    <p:sldLayoutId id="2147489276" r:id="rId2"/>
    <p:sldLayoutId id="2147489277" r:id="rId3"/>
    <p:sldLayoutId id="2147489278" r:id="rId4"/>
    <p:sldLayoutId id="2147489279" r:id="rId5"/>
    <p:sldLayoutId id="2147489280" r:id="rId6"/>
    <p:sldLayoutId id="2147489281" r:id="rId7"/>
    <p:sldLayoutId id="2147489282" r:id="rId8"/>
    <p:sldLayoutId id="2147489283" r:id="rId9"/>
    <p:sldLayoutId id="2147489284" r:id="rId10"/>
    <p:sldLayoutId id="2147489285" r:id="rId11"/>
    <p:sldLayoutId id="2147489286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9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16.w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16.w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2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6.xml"/><Relationship Id="rId5" Type="http://schemas.openxmlformats.org/officeDocument/2006/relationships/image" Target="../media/image16.wmf"/><Relationship Id="rId4" Type="http://schemas.openxmlformats.org/officeDocument/2006/relationships/image" Target="../media/image15.w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3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wmf"/><Relationship Id="rId3" Type="http://schemas.openxmlformats.org/officeDocument/2006/relationships/image" Target="../media/image20.jpeg"/><Relationship Id="rId7" Type="http://schemas.openxmlformats.org/officeDocument/2006/relationships/image" Target="../media/image24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50.xml"/><Relationship Id="rId6" Type="http://schemas.openxmlformats.org/officeDocument/2006/relationships/image" Target="../media/image23.jpeg"/><Relationship Id="rId11" Type="http://schemas.openxmlformats.org/officeDocument/2006/relationships/image" Target="../media/image8.png"/><Relationship Id="rId5" Type="http://schemas.openxmlformats.org/officeDocument/2006/relationships/image" Target="../media/image22.png"/><Relationship Id="rId10" Type="http://schemas.openxmlformats.org/officeDocument/2006/relationships/image" Target="../media/image25.png"/><Relationship Id="rId4" Type="http://schemas.openxmlformats.org/officeDocument/2006/relationships/image" Target="../media/image21.jpeg"/><Relationship Id="rId9" Type="http://schemas.openxmlformats.org/officeDocument/2006/relationships/image" Target="../media/image16.w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146.xml"/><Relationship Id="rId4" Type="http://schemas.openxmlformats.org/officeDocument/2006/relationships/image" Target="../media/image16.w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62.xml"/><Relationship Id="rId4" Type="http://schemas.openxmlformats.org/officeDocument/2006/relationships/image" Target="../media/image16.w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wmf"/><Relationship Id="rId4" Type="http://schemas.openxmlformats.org/officeDocument/2006/relationships/image" Target="../media/image15.w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2.xml"/><Relationship Id="rId4" Type="http://schemas.openxmlformats.org/officeDocument/2006/relationships/image" Target="../media/image16.w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wmf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5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7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8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WordArt 2"/>
          <p:cNvSpPr>
            <a:spLocks noChangeArrowheads="1" noChangeShapeType="1" noTextEdit="1"/>
          </p:cNvSpPr>
          <p:nvPr/>
        </p:nvSpPr>
        <p:spPr bwMode="auto">
          <a:xfrm>
            <a:off x="537268" y="2492896"/>
            <a:ext cx="5472113" cy="792088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</a:rPr>
              <a:t>No</a:t>
            </a:r>
            <a:r>
              <a:rPr lang="pt-PT" sz="3600" kern="10" dirty="0">
                <a:ln w="11430"/>
                <a:solidFill>
                  <a:srgbClr val="FF0000"/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</a:rPr>
              <a:t> Ciclo A</a:t>
            </a:r>
            <a:r>
              <a:rPr lang="pt-PT" sz="3600" kern="1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</a:rPr>
              <a:t>:</a:t>
            </a:r>
          </a:p>
        </p:txBody>
      </p:sp>
      <p:sp>
        <p:nvSpPr>
          <p:cNvPr id="14339" name="WordArt 3"/>
          <p:cNvSpPr>
            <a:spLocks noChangeArrowheads="1" noChangeShapeType="1" noTextEdit="1"/>
          </p:cNvSpPr>
          <p:nvPr/>
        </p:nvSpPr>
        <p:spPr bwMode="auto">
          <a:xfrm>
            <a:off x="2915817" y="3501009"/>
            <a:ext cx="5832648" cy="266429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Louvamos</a:t>
            </a:r>
            <a:r>
              <a:rPr lang="pt-PT" sz="3600" kern="10" baseline="0" dirty="0">
                <a:ln w="11430"/>
                <a:gradFill>
                  <a:gsLst>
                    <a:gs pos="0">
                      <a:srgbClr val="9933FF">
                        <a:tint val="70000"/>
                        <a:satMod val="245000"/>
                      </a:srgbClr>
                    </a:gs>
                    <a:gs pos="75000">
                      <a:srgbClr val="9933FF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9933FF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 </a:t>
            </a: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o PAI,</a:t>
            </a:r>
            <a:endParaRPr lang="pt-PT" sz="3600" kern="10" baseline="0" dirty="0">
              <a:ln w="11430"/>
              <a:solidFill>
                <a:srgbClr val="B8CAFF">
                  <a:lumMod val="90000"/>
                </a:srgbClr>
              </a:solidFill>
              <a:effectLst>
                <a:outerShdw blurRad="50800" dist="38100" dir="2700000" algn="tl" rotWithShape="0">
                  <a:srgbClr val="FFFFFF">
                    <a:alpha val="40000"/>
                  </a:srgbClr>
                </a:outerShdw>
              </a:effectLst>
              <a:latin typeface="Arial Black"/>
            </a:endParaRPr>
          </a:p>
          <a:p>
            <a:pPr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o Filho e o Espírito</a:t>
            </a:r>
          </a:p>
        </p:txBody>
      </p:sp>
      <p:pic>
        <p:nvPicPr>
          <p:cNvPr id="119812" name="Picture 4" descr="DOLPHI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04546">
            <a:off x="581025" y="3983038"/>
            <a:ext cx="2786063" cy="189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9813" name="WordArt 5"/>
          <p:cNvSpPr>
            <a:spLocks noChangeArrowheads="1" noChangeShapeType="1" noTextEdit="1"/>
          </p:cNvSpPr>
          <p:nvPr/>
        </p:nvSpPr>
        <p:spPr bwMode="auto">
          <a:xfrm>
            <a:off x="395288" y="476250"/>
            <a:ext cx="8280400" cy="1657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Os 3 Ciclos</a:t>
            </a:r>
          </a:p>
          <a:p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Litúrgicos</a:t>
            </a:r>
          </a:p>
        </p:txBody>
      </p:sp>
      <p:sp>
        <p:nvSpPr>
          <p:cNvPr id="17414" name="WordArt 6"/>
          <p:cNvSpPr>
            <a:spLocks noChangeArrowheads="1" noChangeShapeType="1" noTextEdit="1"/>
          </p:cNvSpPr>
          <p:nvPr/>
        </p:nvSpPr>
        <p:spPr bwMode="auto">
          <a:xfrm>
            <a:off x="1692275" y="3789363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P</a:t>
            </a:r>
          </a:p>
        </p:txBody>
      </p:sp>
      <p:sp>
        <p:nvSpPr>
          <p:cNvPr id="119815" name="WordArt 7"/>
          <p:cNvSpPr>
            <a:spLocks noChangeArrowheads="1" noChangeShapeType="1" noTextEdit="1"/>
          </p:cNvSpPr>
          <p:nvPr/>
        </p:nvSpPr>
        <p:spPr bwMode="auto">
          <a:xfrm>
            <a:off x="541338" y="5013325"/>
            <a:ext cx="57467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F</a:t>
            </a:r>
          </a:p>
        </p:txBody>
      </p:sp>
      <p:sp>
        <p:nvSpPr>
          <p:cNvPr id="119816" name="WordArt 8"/>
          <p:cNvSpPr>
            <a:spLocks noChangeArrowheads="1" noChangeShapeType="1" noTextEdit="1"/>
          </p:cNvSpPr>
          <p:nvPr/>
        </p:nvSpPr>
        <p:spPr bwMode="auto">
          <a:xfrm>
            <a:off x="1908175" y="5445125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E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9026" name="Picture 3" descr="http://t0.gstatic.com/images?q=tbn:ANd9GcTSZALGSM6gvi4G2MenvZDcsfMflgtANqaVcjZ6TCCreMhYRJCAK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500" y="2090738"/>
            <a:ext cx="5197475" cy="37147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2308225"/>
            <a:ext cx="7786687" cy="3857625"/>
          </a:xfrm>
        </p:spPr>
        <p:txBody>
          <a:bodyPr/>
          <a:lstStyle/>
          <a:p>
            <a:pPr marL="609600" indent="-609600">
              <a:lnSpc>
                <a:spcPct val="150000"/>
              </a:lnSpc>
              <a:buFontTx/>
              <a:buNone/>
              <a:defRPr/>
            </a:pPr>
            <a:r>
              <a:rPr lang="pt-PT" sz="36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Abriram-se os céus </a:t>
            </a:r>
          </a:p>
          <a:p>
            <a:pPr marL="609600" indent="-609600">
              <a:lnSpc>
                <a:spcPct val="150000"/>
              </a:lnSpc>
              <a:buFontTx/>
              <a:buNone/>
              <a:defRPr/>
            </a:pPr>
            <a:r>
              <a:rPr lang="pt-PT" sz="36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	e ouviu-se a voz do Pai:</a:t>
            </a:r>
          </a:p>
          <a:p>
            <a:pPr marL="609600" indent="-609600">
              <a:lnSpc>
                <a:spcPct val="150000"/>
              </a:lnSpc>
              <a:buFontTx/>
              <a:buNone/>
              <a:defRPr/>
            </a:pPr>
            <a:r>
              <a:rPr lang="pt-PT" sz="36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«Este é o meu Filho muito amado: </a:t>
            </a:r>
          </a:p>
          <a:p>
            <a:pPr marL="609600" indent="-609600">
              <a:lnSpc>
                <a:spcPct val="150000"/>
              </a:lnSpc>
              <a:buFontTx/>
              <a:buNone/>
              <a:defRPr/>
            </a:pPr>
            <a:r>
              <a:rPr lang="pt-PT" sz="36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	Escutai-O!» </a:t>
            </a:r>
          </a:p>
        </p:txBody>
      </p:sp>
      <p:sp>
        <p:nvSpPr>
          <p:cNvPr id="107524" name="Line 4"/>
          <p:cNvSpPr>
            <a:spLocks noChangeShapeType="1"/>
          </p:cNvSpPr>
          <p:nvPr/>
        </p:nvSpPr>
        <p:spPr bwMode="auto">
          <a:xfrm>
            <a:off x="428625" y="765175"/>
            <a:ext cx="8315325" cy="0"/>
          </a:xfrm>
          <a:prstGeom prst="line">
            <a:avLst/>
          </a:prstGeom>
          <a:ln>
            <a:solidFill>
              <a:srgbClr val="66FFFF"/>
            </a:solidFill>
            <a:headEnd/>
            <a:tailEnd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pt-PT" dirty="0"/>
          </a:p>
        </p:txBody>
      </p:sp>
      <p:sp>
        <p:nvSpPr>
          <p:cNvPr id="129029" name="Line 5"/>
          <p:cNvSpPr>
            <a:spLocks noChangeShapeType="1"/>
          </p:cNvSpPr>
          <p:nvPr/>
        </p:nvSpPr>
        <p:spPr bwMode="auto">
          <a:xfrm>
            <a:off x="928688" y="1844675"/>
            <a:ext cx="3657600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129030" name="Picture 9" descr="BIBLE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9763" y="214313"/>
            <a:ext cx="1171575" cy="100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395536" y="396893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chemeClr val="tx1">
                      <a:alpha val="40000"/>
                    </a:schemeClr>
                  </a:glow>
                  <a:outerShdw blurRad="50800" dist="38100" dir="2700000" algn="tl" rotWithShape="0">
                    <a:schemeClr val="tx1">
                      <a:alpha val="56000"/>
                    </a:scheme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>
            <a:off x="928688" y="1268760"/>
            <a:ext cx="3657600" cy="43204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ALELUIA!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438150" y="765175"/>
            <a:ext cx="83534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8" name="WordArt 5"/>
          <p:cNvSpPr>
            <a:spLocks noChangeArrowheads="1" noChangeShapeType="1" noTextEdit="1"/>
          </p:cNvSpPr>
          <p:nvPr/>
        </p:nvSpPr>
        <p:spPr bwMode="auto">
          <a:xfrm>
            <a:off x="448260" y="396893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8F8F8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971550" y="1292225"/>
            <a:ext cx="7056438" cy="50165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“Jesus chegou da Galileia e veio ter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com João Batista ao rio Jordão,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para ser batizado por ele.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Mas João opunha-se dizendo: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«Eu é que preciso de ser batizado por Ti,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Tu vens ter comigo?». Jesus respondeu-lhe: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«Deixa por agora; convém que assim cumpramos toda a justiça».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João deixou então que Ele Se aproximasse.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Logo que Jesus foi batizado, saiu da água.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Então abriram-se os céus e Jesus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viu o Espírito de Deus descer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como uma pomba e pousar sobre Ele.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uma voz vinda do Céu dizia: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«Este é o meu Filho muito amado,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no qual pus toda a minha complacência»”.   (Mt 3)</a:t>
            </a: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836415" y="908720"/>
            <a:ext cx="3671689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EVANGELHO</a:t>
            </a:r>
          </a:p>
        </p:txBody>
      </p:sp>
      <p:pic>
        <p:nvPicPr>
          <p:cNvPr id="130054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0" y="115888"/>
            <a:ext cx="1098550" cy="938212"/>
          </a:xfr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95288" y="836613"/>
            <a:ext cx="8569325" cy="5616575"/>
          </a:xfrm>
        </p:spPr>
        <p:txBody>
          <a:bodyPr/>
          <a:lstStyle/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Deus, Pai todo-poderoso,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Criador do céu e da terra, de todas as coisas visíveis e invisíveis.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Senhor, Jesus Cristo, Filho Unigénito de Deus,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nascido do Pai  antes de todos os séculos: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Deus de Deus, Luz de Luz, Deus verdadeiro de Deus verdadeiro.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Gerado, não criado, consubstancial ao Pai.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Por Ele todas as coisas foram feitas.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por nós, homens, e para nossa salvação desceu dos Céus.  </a:t>
            </a:r>
            <a:r>
              <a:rPr lang="pt-PT" sz="1800" smtClean="0">
                <a:latin typeface="Arial" charset="0"/>
              </a:rPr>
              <a:t>( </a:t>
            </a:r>
            <a:r>
              <a:rPr lang="pt-PT" sz="1800" b="1" smtClean="0">
                <a:latin typeface="Arial" charset="0"/>
              </a:rPr>
              <a:t>/</a:t>
            </a:r>
            <a:r>
              <a:rPr lang="pt-PT" sz="1800" smtClean="0">
                <a:latin typeface="Arial" charset="0"/>
              </a:rPr>
              <a:t> )</a:t>
            </a:r>
            <a:r>
              <a:rPr lang="pt-PT" sz="1800" b="1" smtClean="0">
                <a:latin typeface="Arial" charset="0"/>
              </a:rPr>
              <a:t>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   E encarnou pelo Espírito Santo, no seio da Virgem Maria, e Se fez homem.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Também por nós foi crucificado sob Pôncio Pilatos;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padeceu e foi sepultado.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Ressuscitou ao terceiro dia, conforme as Escrituras e subiu aos Céus,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onde está sentado à direita do Pai.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 novo há de vir na sua glória, para julgar os vivos e os mortos,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o Seu Reino não terá fim.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no Espírito Santo, Senhor que dá a vida, e procede do Pai e do Filho;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com o Pai e o Filho é adorado e glorificado: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Ele que falou pelos Profetas.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na Igreja una, santa, católica e apostólica.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Professo um só batismo para remissão dos pecados.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espero a ressurreição dos mortos,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a vida do mundo que há de vir.</a:t>
            </a:r>
            <a:r>
              <a:rPr lang="pt-PT" sz="1800" b="1" i="1" smtClean="0">
                <a:latin typeface="Arial" charset="0"/>
              </a:rPr>
              <a:t>  Ámen.</a:t>
            </a:r>
            <a:r>
              <a:rPr lang="pt-PT" sz="1800" b="1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131075" name="Line 4"/>
          <p:cNvSpPr>
            <a:spLocks noChangeShapeType="1"/>
          </p:cNvSpPr>
          <p:nvPr/>
        </p:nvSpPr>
        <p:spPr bwMode="auto">
          <a:xfrm>
            <a:off x="1403350" y="765175"/>
            <a:ext cx="4751388" cy="0"/>
          </a:xfrm>
          <a:prstGeom prst="line">
            <a:avLst/>
          </a:prstGeom>
          <a:noFill/>
          <a:ln w="31750">
            <a:solidFill>
              <a:srgbClr val="FF66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5" name="WordArt 3"/>
          <p:cNvSpPr>
            <a:spLocks noChangeArrowheads="1" noChangeShapeType="1" noTextEdit="1"/>
          </p:cNvSpPr>
          <p:nvPr/>
        </p:nvSpPr>
        <p:spPr bwMode="auto">
          <a:xfrm>
            <a:off x="1403351" y="404813"/>
            <a:ext cx="4751388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Profissão de Fé (Credo)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Line 6"/>
          <p:cNvSpPr>
            <a:spLocks noChangeShapeType="1"/>
          </p:cNvSpPr>
          <p:nvPr/>
        </p:nvSpPr>
        <p:spPr bwMode="auto">
          <a:xfrm>
            <a:off x="368300" y="893763"/>
            <a:ext cx="8351838" cy="0"/>
          </a:xfrm>
          <a:prstGeom prst="line">
            <a:avLst/>
          </a:prstGeom>
          <a:noFill/>
          <a:ln w="381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32099" name="Line 12"/>
          <p:cNvSpPr>
            <a:spLocks noChangeShapeType="1"/>
          </p:cNvSpPr>
          <p:nvPr/>
        </p:nvSpPr>
        <p:spPr bwMode="auto">
          <a:xfrm>
            <a:off x="2916238" y="1700213"/>
            <a:ext cx="4867275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50085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8F8F8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ORAÇÃO UNIVERSAL</a:t>
            </a:r>
          </a:p>
        </p:txBody>
      </p:sp>
      <p:sp>
        <p:nvSpPr>
          <p:cNvPr id="2" name="Rectângulo 1"/>
          <p:cNvSpPr/>
          <p:nvPr/>
        </p:nvSpPr>
        <p:spPr>
          <a:xfrm>
            <a:off x="323850" y="2089150"/>
            <a:ext cx="8640763" cy="2708275"/>
          </a:xfrm>
          <a:prstGeom prst="rect">
            <a:avLst/>
          </a:prstGeom>
        </p:spPr>
        <p:txBody>
          <a:bodyPr>
            <a:spAutoFit/>
          </a:bodyPr>
          <a:lstStyle/>
          <a:p>
            <a:pPr lvl="3"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Oramos... ao Pai Deus, que põe toda a Sua complacência em Jesus Cristo, </a:t>
            </a:r>
          </a:p>
          <a:p>
            <a:pPr lvl="3"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Seu Filho muito amado,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para que :</a:t>
            </a:r>
          </a:p>
          <a:p>
            <a:pPr algn="l">
              <a:defRPr/>
            </a:pPr>
            <a:r>
              <a:rPr lang="pt-PT" sz="1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~  a Igreja continue a preparar os caminhos da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verdade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...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~  o Povo de Deus seja corajoso pela força da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água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e do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fogo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…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~  todos os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batizado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 vivamos confiantes no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amor do Pai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...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~  a nossa comunidade e todas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as comunidades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cristãs 			tenham a graça de viver na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união do Amor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...</a:t>
            </a:r>
          </a:p>
        </p:txBody>
      </p:sp>
      <p:sp>
        <p:nvSpPr>
          <p:cNvPr id="8" name="WordArt 8"/>
          <p:cNvSpPr>
            <a:spLocks noChangeArrowheads="1" noChangeShapeType="1" noTextEdit="1"/>
          </p:cNvSpPr>
          <p:nvPr/>
        </p:nvSpPr>
        <p:spPr bwMode="auto">
          <a:xfrm>
            <a:off x="2915816" y="1140412"/>
            <a:ext cx="4940151" cy="56986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Oração dos Fiéis</a:t>
            </a:r>
          </a:p>
        </p:txBody>
      </p:sp>
      <p:sp>
        <p:nvSpPr>
          <p:cNvPr id="9" name="Rectângulo 8"/>
          <p:cNvSpPr/>
          <p:nvPr/>
        </p:nvSpPr>
        <p:spPr>
          <a:xfrm>
            <a:off x="1692275" y="5013325"/>
            <a:ext cx="6696075" cy="12001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spcAft>
                <a:spcPts val="0"/>
              </a:spcAft>
              <a:defRPr/>
            </a:pPr>
            <a:r>
              <a:rPr lang="pt-PT" sz="3600" cap="all" spc="3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PARA SERMOS FIÉIS </a:t>
            </a:r>
          </a:p>
          <a:p>
            <a:pPr algn="l">
              <a:spcAft>
                <a:spcPts val="0"/>
              </a:spcAft>
              <a:defRPr/>
            </a:pPr>
            <a:r>
              <a:rPr lang="pt-PT" sz="3600" cap="all" spc="3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	AO NOSSO BATISMO.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WordArt 21"/>
          <p:cNvSpPr>
            <a:spLocks noChangeArrowheads="1" noChangeShapeType="1" noTextEdit="1"/>
          </p:cNvSpPr>
          <p:nvPr/>
        </p:nvSpPr>
        <p:spPr bwMode="auto">
          <a:xfrm>
            <a:off x="539750" y="505384"/>
            <a:ext cx="820871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spc="900" baseline="0" dirty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Arial" charset="0"/>
              </a:rPr>
              <a:t>Liturgia</a:t>
            </a:r>
          </a:p>
          <a:p>
            <a:pPr>
              <a:defRPr/>
            </a:pPr>
            <a:r>
              <a:rPr lang="pt-PT" sz="3600" kern="10" baseline="0" dirty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Arial" charset="0"/>
              </a:rPr>
              <a:t>EUCARÍSTICA</a:t>
            </a:r>
          </a:p>
        </p:txBody>
      </p:sp>
      <p:sp>
        <p:nvSpPr>
          <p:cNvPr id="133123" name="Line 7"/>
          <p:cNvSpPr>
            <a:spLocks noChangeShapeType="1"/>
          </p:cNvSpPr>
          <p:nvPr/>
        </p:nvSpPr>
        <p:spPr bwMode="auto">
          <a:xfrm>
            <a:off x="539750" y="3357563"/>
            <a:ext cx="7920038" cy="0"/>
          </a:xfrm>
          <a:prstGeom prst="line">
            <a:avLst/>
          </a:prstGeom>
          <a:noFill/>
          <a:ln w="508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396558">
            <a:off x="1667181" y="1561863"/>
            <a:ext cx="4263948" cy="4464328"/>
          </a:xfrm>
          <a:prstGeom prst="rect">
            <a:avLst/>
          </a:prstGeom>
          <a:noFill/>
          <a:ln>
            <a:noFill/>
          </a:ln>
          <a:effectLst>
            <a:glow rad="406400">
              <a:schemeClr val="tx2">
                <a:alpha val="58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1561549"/>
            <a:ext cx="4269837" cy="4061955"/>
          </a:xfrm>
          <a:prstGeom prst="rect">
            <a:avLst/>
          </a:prstGeom>
          <a:noFill/>
          <a:ln>
            <a:noFill/>
          </a:ln>
          <a:effectLst>
            <a:glow rad="406400">
              <a:schemeClr val="tx2">
                <a:alpha val="52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34147" name="Picture 11" descr="http://t3.gstatic.com/images?q=tbn:ANd9GcRJtSZSyXPw8rPR3_QyOVCHPOutgPzRQ-9s9DRD7QC9yZpYCpeDfQ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8649" y="2924944"/>
            <a:ext cx="4130051" cy="309326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012" name="Line 4"/>
          <p:cNvSpPr>
            <a:spLocks noChangeShapeType="1"/>
          </p:cNvSpPr>
          <p:nvPr/>
        </p:nvSpPr>
        <p:spPr bwMode="auto">
          <a:xfrm flipV="1">
            <a:off x="368300" y="857250"/>
            <a:ext cx="8418513" cy="0"/>
          </a:xfrm>
          <a:prstGeom prst="line">
            <a:avLst/>
          </a:prstGeom>
          <a:noFill/>
          <a:ln w="28575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 w="12700">
                <a:solidFill>
                  <a:schemeClr val="tx1"/>
                </a:solidFill>
              </a:ln>
            </a:endParaRPr>
          </a:p>
        </p:txBody>
      </p:sp>
      <p:sp>
        <p:nvSpPr>
          <p:cNvPr id="134149" name="Line 6"/>
          <p:cNvSpPr>
            <a:spLocks noChangeShapeType="1"/>
          </p:cNvSpPr>
          <p:nvPr/>
        </p:nvSpPr>
        <p:spPr bwMode="auto">
          <a:xfrm flipV="1">
            <a:off x="1042988" y="1714500"/>
            <a:ext cx="0" cy="2700338"/>
          </a:xfrm>
          <a:prstGeom prst="line">
            <a:avLst/>
          </a:prstGeom>
          <a:noFill/>
          <a:ln w="50800">
            <a:solidFill>
              <a:srgbClr val="66FF6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4583" name="Rectangle 7"/>
          <p:cNvSpPr>
            <a:spLocks noChangeArrowheads="1"/>
          </p:cNvSpPr>
          <p:nvPr/>
        </p:nvSpPr>
        <p:spPr bwMode="auto">
          <a:xfrm>
            <a:off x="1143000" y="1357313"/>
            <a:ext cx="7643813" cy="3846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l" eaLnBrk="0" hangingPunct="0">
              <a:defRPr/>
            </a:pPr>
            <a:r>
              <a:rPr lang="pt-PT" sz="24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VIMOS TRAZER, SENHOR, AO VOSSO ALTAR</a:t>
            </a:r>
            <a:endParaRPr lang="pt-PT" sz="2400" baseline="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l" eaLnBrk="0" hangingPunct="0">
              <a:defRPr/>
            </a:pPr>
            <a:r>
              <a:rPr lang="pt-PT" sz="24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O QUE HÁ EM NÓS MELHOR PARA OFERTAR:</a:t>
            </a:r>
            <a:endParaRPr lang="pt-PT" sz="2400" baseline="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l" eaLnBrk="0" hangingPunct="0">
              <a:defRPr/>
            </a:pPr>
            <a:r>
              <a:rPr lang="pt-PT" sz="24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   </a:t>
            </a:r>
            <a:r>
              <a:rPr lang="pt-PT" sz="24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A ALMA E O CORAÇÃO DE TODOS NÓS</a:t>
            </a:r>
            <a:endParaRPr lang="pt-PT" sz="2400" i="1" baseline="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l" eaLnBrk="0" hangingPunct="0">
              <a:defRPr/>
            </a:pPr>
            <a:r>
              <a:rPr lang="pt-PT" sz="24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   ESTÃO SOBRE O ALTAR: SÃO PARA VÓS!</a:t>
            </a:r>
          </a:p>
          <a:p>
            <a:pPr algn="l" eaLnBrk="0" hangingPunct="0">
              <a:defRPr/>
            </a:pPr>
            <a:endParaRPr lang="pt-PT" sz="1400" i="1" baseline="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l" eaLnBrk="0" hangingPunct="0">
              <a:defRPr/>
            </a:pPr>
            <a:r>
              <a:rPr lang="pt-PT" sz="2400" b="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1.</a:t>
            </a:r>
            <a:r>
              <a:rPr lang="pt-PT" sz="24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Primeiro, a alma onde brilha a luz</a:t>
            </a:r>
            <a:endParaRPr lang="pt-PT" sz="2400" i="1" baseline="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l" eaLnBrk="0" hangingPunct="0">
              <a:defRPr/>
            </a:pPr>
            <a:r>
              <a:rPr lang="pt-PT" sz="24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que o Batismo lhe trouxe por Jesus.</a:t>
            </a:r>
          </a:p>
          <a:p>
            <a:pPr algn="l" eaLnBrk="0" hangingPunct="0">
              <a:defRPr/>
            </a:pPr>
            <a:endParaRPr lang="pt-PT" sz="2400" i="1" baseline="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l" eaLnBrk="0" hangingPunct="0">
              <a:defRPr/>
            </a:pPr>
            <a:r>
              <a:rPr lang="pt-PT" sz="24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</a:t>
            </a:r>
            <a:r>
              <a:rPr lang="pt-PT" sz="2400" b="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2.</a:t>
            </a:r>
            <a:r>
              <a:rPr lang="pt-PT" sz="24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E o coração também, cheio de amor,</a:t>
            </a:r>
          </a:p>
          <a:p>
            <a:pPr algn="l" eaLnBrk="0" hangingPunct="0">
              <a:defRPr/>
            </a:pPr>
            <a:r>
              <a:rPr lang="pt-PT" sz="24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que quer amar-Vos cada vez melhor.</a:t>
            </a:r>
          </a:p>
          <a:p>
            <a:pPr algn="l" eaLnBrk="0" hangingPunct="0">
              <a:defRPr/>
            </a:pPr>
            <a:endParaRPr lang="pt-PT" sz="1400" i="1" baseline="0" dirty="0"/>
          </a:p>
        </p:txBody>
      </p:sp>
      <p:pic>
        <p:nvPicPr>
          <p:cNvPr id="134151" name="Picture 17" descr="COLOSS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826019">
            <a:off x="6908801" y="354012"/>
            <a:ext cx="64135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4152" name="Picture 16" descr="GRA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0875" y="522288"/>
            <a:ext cx="785813" cy="661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 rot="16200000">
            <a:off x="-631114" y="2812123"/>
            <a:ext cx="2700338" cy="5050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Ofertório</a:t>
            </a:r>
          </a:p>
        </p:txBody>
      </p:sp>
      <p:pic>
        <p:nvPicPr>
          <p:cNvPr id="10" name="Picture 7"/>
          <p:cNvPicPr>
            <a:picLocks noChangeAspect="1" noChangeArrowheads="1"/>
          </p:cNvPicPr>
          <p:nvPr/>
        </p:nvPicPr>
        <p:blipFill>
          <a:blip r:embed="rId5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080733" y="6131838"/>
            <a:ext cx="222017" cy="2634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35171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35172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35173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958850"/>
            <a:ext cx="8208962" cy="54943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	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[ Prep. das Oferendas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cs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Bendito sejas, Senhor, Deus do Universo, </a:t>
            </a: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	pelo pão   … 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Pão da vida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Bendito seja Deus para sempre!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Bendito sejas, Senhor, Deus do Universo, </a:t>
            </a: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	pelo vinho  …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Vinho da salvação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Bendito seja Deus para sempre!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Orai, irmãos, para que o meu e vosso sacrifício </a:t>
            </a: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	seja aceite por Deus Pai todo-poderoso.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Receba o Senhor por tuas mãos este Sacrifício, 	para glória do Seu nome,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para nosso bem e de toda a santa Igreja.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74599" y="604109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5177" name="Picture 17" descr="COLOSS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826019">
            <a:off x="6908801" y="258762"/>
            <a:ext cx="64135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5178" name="Picture 16" descr="GRA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0875" y="476250"/>
            <a:ext cx="785813" cy="661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WordArt 5"/>
          <p:cNvSpPr>
            <a:spLocks noChangeArrowheads="1" noChangeShapeType="1" noTextEdit="1"/>
          </p:cNvSpPr>
          <p:nvPr/>
        </p:nvSpPr>
        <p:spPr bwMode="auto">
          <a:xfrm>
            <a:off x="42043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908050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36196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36197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900113" y="1239838"/>
            <a:ext cx="7775575" cy="44926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	   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( … )                   </a:t>
            </a:r>
          </a:p>
          <a:p>
            <a:pPr algn="r">
              <a:spcAft>
                <a:spcPts val="600"/>
              </a:spcAft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[ Oração Eucarística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O Senhor esteja convosco.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Ele está no meio de nós.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Corações ao alto.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O nosso coração está em Deus.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Dêmos graças ao Senhor nosso Deus.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É nosso dever, é nossa salvação.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                 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( … ) </a:t>
            </a: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237288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pic>
        <p:nvPicPr>
          <p:cNvPr id="136200" name="Picture 17" descr="COLOSSU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826019">
            <a:off x="6908801" y="258762"/>
            <a:ext cx="64135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6201" name="Picture 16" descr="GRAP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0875" y="522288"/>
            <a:ext cx="785813" cy="661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7218" name="Picture 14" descr="http://t0.gstatic.com/images?q=tbn:ANd9GcSjXCt4Dlc9LnN4k2eW0nChrlnkZnpnHI0bhLvWyqjVMpD_sj7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0" y="1428750"/>
            <a:ext cx="5500688" cy="3429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7219" name="Picture 12" descr="http://t3.gstatic.com/images?q=tbn:ANd9GcSBhafM8LHM4Otx_XiIhw7obsYcJ3kFIPBub98bmib8TIWe1kO9D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3" y="3714750"/>
            <a:ext cx="3051175" cy="2286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2428875" y="1643063"/>
            <a:ext cx="5429250" cy="4786312"/>
          </a:xfrm>
        </p:spPr>
        <p:txBody>
          <a:bodyPr/>
          <a:lstStyle/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Santo, Santo, Santo,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Senhor Deus do Universo.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O céu e a terra proclamam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a Vossa glória. 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		</a:t>
            </a:r>
            <a:r>
              <a:rPr lang="pt-PT" sz="3000" b="1" i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Hossana nas alturas.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Bendito O que vem 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em nome do Senhor.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		</a:t>
            </a:r>
            <a:r>
              <a:rPr lang="pt-PT" sz="3000" b="1" i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Hossana nas alturas.</a:t>
            </a:r>
            <a:endParaRPr lang="pt-PT" sz="3000" b="1" i="1" spc="10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</a:endParaRPr>
          </a:p>
        </p:txBody>
      </p:sp>
      <p:sp>
        <p:nvSpPr>
          <p:cNvPr id="137221" name="Line 7"/>
          <p:cNvSpPr>
            <a:spLocks noChangeShapeType="1"/>
          </p:cNvSpPr>
          <p:nvPr/>
        </p:nvSpPr>
        <p:spPr bwMode="auto">
          <a:xfrm>
            <a:off x="428625" y="857250"/>
            <a:ext cx="8315325" cy="0"/>
          </a:xfrm>
          <a:prstGeom prst="line">
            <a:avLst/>
          </a:prstGeom>
          <a:noFill/>
          <a:ln w="28575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37222" name="Line 9"/>
          <p:cNvSpPr>
            <a:spLocks noChangeShapeType="1"/>
          </p:cNvSpPr>
          <p:nvPr/>
        </p:nvSpPr>
        <p:spPr bwMode="auto">
          <a:xfrm flipV="1">
            <a:off x="827088" y="1268413"/>
            <a:ext cx="1752600" cy="1730375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37224" name="Picture 17" descr="COLOSSU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18350" y="265113"/>
            <a:ext cx="815975" cy="1022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7225" name="Picture 16" descr="GRAP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08850" y="515938"/>
            <a:ext cx="806450" cy="741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 rot="18898539">
            <a:off x="217597" y="1706959"/>
            <a:ext cx="2585336" cy="44157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Santo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11188" y="1268413"/>
            <a:ext cx="8280400" cy="5111750"/>
          </a:xfrm>
        </p:spPr>
        <p:txBody>
          <a:bodyPr/>
          <a:lstStyle/>
          <a:p>
            <a:pPr eaLnBrk="1" hangingPunct="1">
              <a:spcBef>
                <a:spcPct val="50000"/>
              </a:spcBef>
              <a:spcAft>
                <a:spcPct val="50000"/>
              </a:spcAft>
            </a:pPr>
            <a:r>
              <a:rPr lang="pt-PT" sz="1600" i="1" smtClean="0">
                <a:latin typeface="Arial" charset="0"/>
              </a:rPr>
              <a:t>                                                                       </a:t>
            </a:r>
            <a:r>
              <a:rPr lang="pt-PT" sz="2000" i="1" smtClean="0">
                <a:latin typeface="Arial" charset="0"/>
              </a:rPr>
              <a:t>[ </a:t>
            </a:r>
            <a:r>
              <a:rPr lang="pt-PT" sz="1900" i="1" u="sng" smtClean="0">
                <a:latin typeface="Arial" charset="0"/>
              </a:rPr>
              <a:t>Após a </a:t>
            </a:r>
            <a:r>
              <a:rPr lang="pt-PT" sz="1900" b="1" i="1" u="sng" smtClean="0">
                <a:solidFill>
                  <a:srgbClr val="FF6600"/>
                </a:solidFill>
                <a:latin typeface="Arial" charset="0"/>
              </a:rPr>
              <a:t>Consagração</a:t>
            </a:r>
            <a:r>
              <a:rPr lang="pt-PT" sz="1900" i="1" smtClean="0">
                <a:latin typeface="Arial" charset="0"/>
              </a:rPr>
              <a:t> / À escolha</a:t>
            </a:r>
            <a:r>
              <a:rPr lang="pt-PT" sz="2000" i="1" smtClean="0">
                <a:latin typeface="Arial" charset="0"/>
              </a:rPr>
              <a:t> ]</a:t>
            </a:r>
            <a:r>
              <a:rPr lang="pt-PT" sz="1600" i="1" smtClean="0">
                <a:latin typeface="Arial" charset="0"/>
              </a:rPr>
              <a:t> </a:t>
            </a:r>
            <a:br>
              <a:rPr lang="pt-PT" sz="1600" i="1" smtClean="0">
                <a:latin typeface="Arial" charset="0"/>
              </a:rPr>
            </a:br>
            <a:r>
              <a:rPr lang="pt-PT" sz="1800" smtClean="0">
                <a:latin typeface="Arial" charset="0"/>
              </a:rPr>
              <a:t>(1ª) </a:t>
            </a:r>
            <a:r>
              <a:rPr lang="pt-PT" sz="1800" i="1" smtClean="0">
                <a:latin typeface="Arial" charset="0"/>
              </a:rPr>
              <a:t>S- </a:t>
            </a:r>
            <a:r>
              <a:rPr lang="pt-PT" sz="1800" i="1" u="sng" smtClean="0">
                <a:solidFill>
                  <a:srgbClr val="FFFF66"/>
                </a:solidFill>
                <a:latin typeface="Arial" charset="0"/>
              </a:rPr>
              <a:t>Mistério da fé</a:t>
            </a:r>
            <a:r>
              <a:rPr lang="pt-PT" sz="1800" i="1" smtClean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1800" i="1" smtClean="0">
                <a:latin typeface="Arial" charset="0"/>
              </a:rPr>
              <a:t/>
            </a:r>
            <a:br>
              <a:rPr lang="pt-PT" sz="1800" i="1" smtClean="0">
                <a:latin typeface="Arial" charset="0"/>
              </a:rPr>
            </a:br>
            <a:r>
              <a:rPr lang="pt-PT" sz="1800" i="1" smtClean="0">
                <a:latin typeface="Arial" charset="0"/>
              </a:rPr>
              <a:t>      P- </a:t>
            </a:r>
            <a:r>
              <a:rPr lang="pt-PT" sz="1800" smtClean="0">
                <a:latin typeface="Arial" charset="0"/>
              </a:rPr>
              <a:t>Anunciamos, Senhor, a Vossa morte, </a:t>
            </a:r>
            <a:br>
              <a:rPr lang="pt-PT" sz="1800" smtClean="0">
                <a:latin typeface="Arial" charset="0"/>
              </a:rPr>
            </a:br>
            <a:r>
              <a:rPr lang="pt-PT" sz="1800" smtClean="0">
                <a:latin typeface="Arial" charset="0"/>
              </a:rPr>
              <a:t>         proclamamos a Vossa Ressurreição.</a:t>
            </a:r>
            <a:br>
              <a:rPr lang="pt-PT" sz="1800" smtClean="0">
                <a:latin typeface="Arial" charset="0"/>
              </a:rPr>
            </a:br>
            <a:r>
              <a:rPr lang="pt-PT" sz="1800" smtClean="0">
                <a:latin typeface="Arial" charset="0"/>
              </a:rPr>
              <a:t>         Vinde, Senhor Jesus!</a:t>
            </a:r>
            <a:br>
              <a:rPr lang="pt-PT" sz="1800" smtClean="0">
                <a:latin typeface="Arial" charset="0"/>
              </a:rPr>
            </a:br>
            <a:r>
              <a:rPr lang="pt-PT" sz="800" b="1" smtClean="0">
                <a:latin typeface="Arial" charset="0"/>
              </a:rPr>
              <a:t/>
            </a:r>
            <a:br>
              <a:rPr lang="pt-PT" sz="800" b="1" smtClean="0">
                <a:latin typeface="Arial" charset="0"/>
              </a:rPr>
            </a:br>
            <a:r>
              <a:rPr lang="pt-PT" sz="800" b="1" smtClean="0">
                <a:latin typeface="Arial" charset="0"/>
              </a:rPr>
              <a:t>	 </a:t>
            </a:r>
            <a:r>
              <a:rPr lang="pt-PT" sz="1800" smtClean="0">
                <a:latin typeface="Arial" charset="0"/>
              </a:rPr>
              <a:t>(2ª) </a:t>
            </a:r>
            <a:r>
              <a:rPr lang="pt-PT" sz="1800" i="1" smtClean="0">
                <a:latin typeface="Arial" charset="0"/>
              </a:rPr>
              <a:t>S- </a:t>
            </a:r>
            <a:r>
              <a:rPr lang="pt-PT" sz="1800" i="1" u="sng" smtClean="0">
                <a:solidFill>
                  <a:srgbClr val="FFFF66"/>
                </a:solidFill>
                <a:latin typeface="Arial" charset="0"/>
              </a:rPr>
              <a:t>Mistério admirável da nossa fé</a:t>
            </a:r>
            <a:r>
              <a:rPr lang="pt-PT" sz="1800" i="1" smtClean="0">
                <a:solidFill>
                  <a:srgbClr val="FFFF66"/>
                </a:solidFill>
                <a:latin typeface="Arial" charset="0"/>
              </a:rPr>
              <a:t>!</a:t>
            </a:r>
            <a:br>
              <a:rPr lang="pt-PT" sz="1800" i="1" smtClean="0">
                <a:solidFill>
                  <a:srgbClr val="FFFF66"/>
                </a:solidFill>
                <a:latin typeface="Arial" charset="0"/>
              </a:rPr>
            </a:br>
            <a:r>
              <a:rPr lang="pt-PT" sz="1800" i="1" smtClean="0">
                <a:latin typeface="Arial" charset="0"/>
              </a:rPr>
              <a:t>	      P- </a:t>
            </a:r>
            <a:r>
              <a:rPr lang="pt-PT" sz="1800" smtClean="0">
                <a:latin typeface="Arial" charset="0"/>
              </a:rPr>
              <a:t>Quando comemos deste pão</a:t>
            </a:r>
            <a:br>
              <a:rPr lang="pt-PT" sz="1800" smtClean="0">
                <a:latin typeface="Arial" charset="0"/>
              </a:rPr>
            </a:br>
            <a:r>
              <a:rPr lang="pt-PT" sz="1800" smtClean="0">
                <a:latin typeface="Arial" charset="0"/>
              </a:rPr>
              <a:t>	          e bebemos deste cálice, </a:t>
            </a:r>
            <a:br>
              <a:rPr lang="pt-PT" sz="1800" smtClean="0">
                <a:latin typeface="Arial" charset="0"/>
              </a:rPr>
            </a:br>
            <a:r>
              <a:rPr lang="pt-PT" sz="1800" smtClean="0">
                <a:latin typeface="Arial" charset="0"/>
              </a:rPr>
              <a:t>	          anunciamos, Senhor, a Vossa morte,</a:t>
            </a:r>
            <a:br>
              <a:rPr lang="pt-PT" sz="1800" smtClean="0">
                <a:latin typeface="Arial" charset="0"/>
              </a:rPr>
            </a:br>
            <a:r>
              <a:rPr lang="pt-PT" sz="1800" smtClean="0">
                <a:latin typeface="Arial" charset="0"/>
              </a:rPr>
              <a:t>	          esperando a Vossa vinda gloriosa.</a:t>
            </a:r>
            <a:r>
              <a:rPr lang="pt-PT" sz="2100" i="1" smtClean="0">
                <a:latin typeface="Arial" charset="0"/>
              </a:rPr>
              <a:t/>
            </a:r>
            <a:br>
              <a:rPr lang="pt-PT" sz="2100" i="1" smtClean="0">
                <a:latin typeface="Arial" charset="0"/>
              </a:rPr>
            </a:br>
            <a:r>
              <a:rPr lang="pt-PT" sz="800" i="1" smtClean="0">
                <a:latin typeface="Arial" charset="0"/>
              </a:rPr>
              <a:t/>
            </a:r>
            <a:br>
              <a:rPr lang="pt-PT" sz="800" i="1" smtClean="0">
                <a:latin typeface="Arial" charset="0"/>
              </a:rPr>
            </a:br>
            <a:r>
              <a:rPr lang="pt-PT" sz="800" i="1" smtClean="0">
                <a:latin typeface="Arial" charset="0"/>
              </a:rPr>
              <a:t>		 </a:t>
            </a:r>
            <a:r>
              <a:rPr lang="pt-PT" sz="2000" smtClean="0">
                <a:latin typeface="Arial" charset="0"/>
              </a:rPr>
              <a:t>(3ª)</a:t>
            </a:r>
            <a:r>
              <a:rPr lang="pt-PT" sz="1600" smtClean="0">
                <a:latin typeface="Arial" charset="0"/>
              </a:rPr>
              <a:t> </a:t>
            </a:r>
            <a:r>
              <a:rPr lang="pt-PT" sz="2000" i="1" smtClean="0">
                <a:latin typeface="Arial" charset="0"/>
              </a:rPr>
              <a:t>S-</a:t>
            </a:r>
            <a:r>
              <a:rPr lang="pt-PT" sz="1600" i="1" smtClean="0">
                <a:latin typeface="Arial" charset="0"/>
              </a:rPr>
              <a:t> </a:t>
            </a:r>
            <a:r>
              <a:rPr lang="pt-PT" sz="2200" i="1" u="sng" smtClean="0">
                <a:solidFill>
                  <a:srgbClr val="FFFF66"/>
                </a:solidFill>
                <a:latin typeface="Arial" charset="0"/>
              </a:rPr>
              <a:t>Mistério da fé para a salvação do mundo</a:t>
            </a:r>
            <a:r>
              <a:rPr lang="pt-PT" sz="2200" i="1" smtClean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2000" i="1" smtClean="0">
                <a:latin typeface="Arial" charset="0"/>
              </a:rPr>
              <a:t/>
            </a:r>
            <a:br>
              <a:rPr lang="pt-PT" sz="2000" i="1" smtClean="0">
                <a:latin typeface="Arial" charset="0"/>
              </a:rPr>
            </a:br>
            <a:r>
              <a:rPr lang="pt-PT" sz="2000" i="1" smtClean="0">
                <a:latin typeface="Arial" charset="0"/>
              </a:rPr>
              <a:t>		      </a:t>
            </a:r>
            <a:r>
              <a:rPr lang="pt-PT" sz="2400" i="1" smtClean="0">
                <a:latin typeface="Arial" charset="0"/>
              </a:rPr>
              <a:t>P- </a:t>
            </a:r>
            <a:r>
              <a:rPr lang="pt-PT" sz="2400" b="1" smtClean="0">
                <a:latin typeface="Arial" charset="0"/>
              </a:rPr>
              <a:t>Glória a Vós que morrestes na cruz </a:t>
            </a:r>
            <a:br>
              <a:rPr lang="pt-PT" sz="2400" b="1" smtClean="0">
                <a:latin typeface="Arial" charset="0"/>
              </a:rPr>
            </a:br>
            <a:r>
              <a:rPr lang="pt-PT" sz="2400" b="1" smtClean="0">
                <a:latin typeface="Arial" charset="0"/>
              </a:rPr>
              <a:t>		          e agora viveis para sempre!</a:t>
            </a:r>
            <a:br>
              <a:rPr lang="pt-PT" sz="2400" b="1" smtClean="0">
                <a:latin typeface="Arial" charset="0"/>
              </a:rPr>
            </a:br>
            <a:r>
              <a:rPr lang="pt-PT" sz="2400" b="1" smtClean="0">
                <a:latin typeface="Arial" charset="0"/>
              </a:rPr>
              <a:t>		          Salvador do mundo, salvai-nos!</a:t>
            </a:r>
            <a:br>
              <a:rPr lang="pt-PT" sz="2400" b="1" smtClean="0">
                <a:latin typeface="Arial" charset="0"/>
              </a:rPr>
            </a:br>
            <a:r>
              <a:rPr lang="pt-PT" sz="2400" b="1" smtClean="0">
                <a:latin typeface="Arial" charset="0"/>
              </a:rPr>
              <a:t>		          Vinde, Senhor Jesus!</a:t>
            </a:r>
          </a:p>
        </p:txBody>
      </p:sp>
      <p:sp>
        <p:nvSpPr>
          <p:cNvPr id="138243" name="Line 3"/>
          <p:cNvSpPr>
            <a:spLocks noChangeShapeType="1"/>
          </p:cNvSpPr>
          <p:nvPr/>
        </p:nvSpPr>
        <p:spPr bwMode="auto">
          <a:xfrm>
            <a:off x="2051050" y="1341438"/>
            <a:ext cx="2557463" cy="0"/>
          </a:xfrm>
          <a:prstGeom prst="line">
            <a:avLst/>
          </a:prstGeom>
          <a:noFill/>
          <a:ln w="28575">
            <a:solidFill>
              <a:srgbClr val="66FF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32100" name="Line 4"/>
          <p:cNvSpPr>
            <a:spLocks noChangeShapeType="1"/>
          </p:cNvSpPr>
          <p:nvPr/>
        </p:nvSpPr>
        <p:spPr bwMode="auto">
          <a:xfrm>
            <a:off x="395288" y="836613"/>
            <a:ext cx="8353425" cy="0"/>
          </a:xfrm>
          <a:prstGeom prst="line">
            <a:avLst/>
          </a:prstGeom>
          <a:noFill/>
          <a:ln w="31750">
            <a:solidFill>
              <a:srgbClr val="00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B0F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32102" name="Line 7"/>
          <p:cNvSpPr>
            <a:spLocks noChangeShapeType="1"/>
          </p:cNvSpPr>
          <p:nvPr/>
        </p:nvSpPr>
        <p:spPr bwMode="auto">
          <a:xfrm>
            <a:off x="3492500" y="4292600"/>
            <a:ext cx="2665413" cy="0"/>
          </a:xfrm>
          <a:prstGeom prst="line">
            <a:avLst/>
          </a:prstGeom>
          <a:noFill/>
          <a:ln w="31750">
            <a:solidFill>
              <a:schemeClr val="accent1">
                <a:lumMod val="60000"/>
                <a:lumOff val="4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 w="9525">
                <a:solidFill>
                  <a:srgbClr val="F8F8F8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448260" y="396893"/>
            <a:ext cx="8328025" cy="36828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8F8F8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38247" name="Picture 17" descr="COLOSSU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602558">
            <a:off x="6788944" y="169069"/>
            <a:ext cx="733425" cy="1068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8248" name="Picture 16" descr="GRAP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200" y="485775"/>
            <a:ext cx="733425" cy="674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WordArt 8"/>
          <p:cNvSpPr>
            <a:spLocks noChangeArrowheads="1" noChangeShapeType="1" noTextEdit="1"/>
          </p:cNvSpPr>
          <p:nvPr/>
        </p:nvSpPr>
        <p:spPr bwMode="auto">
          <a:xfrm>
            <a:off x="1908194" y="908720"/>
            <a:ext cx="2879830" cy="43281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- Aclamações -</a:t>
            </a:r>
          </a:p>
        </p:txBody>
      </p:sp>
      <p:sp>
        <p:nvSpPr>
          <p:cNvPr id="12" name="Raio 8"/>
          <p:cNvSpPr>
            <a:spLocks noChangeArrowheads="1"/>
          </p:cNvSpPr>
          <p:nvPr/>
        </p:nvSpPr>
        <p:spPr bwMode="auto">
          <a:xfrm rot="15841732">
            <a:off x="2062956" y="4995069"/>
            <a:ext cx="230188" cy="1098550"/>
          </a:xfrm>
          <a:prstGeom prst="lightningBolt">
            <a:avLst/>
          </a:prstGeom>
          <a:solidFill>
            <a:srgbClr val="99CCFF"/>
          </a:solidFill>
          <a:ln w="2857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pt-PT">
              <a:ln w="28575">
                <a:solidFill>
                  <a:srgbClr val="F8F8F8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4" name="Line 7"/>
          <p:cNvSpPr>
            <a:spLocks noChangeShapeType="1"/>
          </p:cNvSpPr>
          <p:nvPr/>
        </p:nvSpPr>
        <p:spPr bwMode="auto">
          <a:xfrm>
            <a:off x="2484438" y="2781300"/>
            <a:ext cx="2665412" cy="0"/>
          </a:xfrm>
          <a:prstGeom prst="line">
            <a:avLst/>
          </a:prstGeom>
          <a:noFill/>
          <a:ln w="31750">
            <a:solidFill>
              <a:schemeClr val="accent1">
                <a:lumMod val="60000"/>
                <a:lumOff val="4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 w="9525">
                <a:solidFill>
                  <a:srgbClr val="F8F8F8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0834" name="Picture 6" descr="DOLPHIN"/>
          <p:cNvPicPr>
            <a:picLocks noGrp="1" noChangeAspect="1" noChangeArrowheads="1"/>
          </p:cNvPicPr>
          <p:nvPr>
            <p:ph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704546">
            <a:off x="6516688" y="4437063"/>
            <a:ext cx="2376487" cy="1617662"/>
          </a:xfrm>
          <a:noFill/>
        </p:spPr>
      </p:pic>
      <p:sp>
        <p:nvSpPr>
          <p:cNvPr id="120835" name="WordArt 9"/>
          <p:cNvSpPr>
            <a:spLocks noChangeArrowheads="1" noChangeShapeType="1" noTextEdit="1"/>
          </p:cNvSpPr>
          <p:nvPr/>
        </p:nvSpPr>
        <p:spPr bwMode="auto">
          <a:xfrm>
            <a:off x="6588125" y="5334000"/>
            <a:ext cx="504825" cy="5778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25400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chemeClr val="tx2"/>
                </a:solidFill>
                <a:latin typeface="Arial Black"/>
              </a:rPr>
              <a:t>F</a:t>
            </a:r>
          </a:p>
        </p:txBody>
      </p:sp>
      <p:sp>
        <p:nvSpPr>
          <p:cNvPr id="120836" name="WordArt 10"/>
          <p:cNvSpPr>
            <a:spLocks noChangeArrowheads="1" noChangeShapeType="1" noTextEdit="1"/>
          </p:cNvSpPr>
          <p:nvPr/>
        </p:nvSpPr>
        <p:spPr bwMode="auto">
          <a:xfrm>
            <a:off x="7667625" y="5661025"/>
            <a:ext cx="503238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E</a:t>
            </a:r>
          </a:p>
        </p:txBody>
      </p:sp>
      <p:sp>
        <p:nvSpPr>
          <p:cNvPr id="120837" name="Text Box 16"/>
          <p:cNvSpPr txBox="1">
            <a:spLocks noChangeArrowheads="1"/>
          </p:cNvSpPr>
          <p:nvPr/>
        </p:nvSpPr>
        <p:spPr bwMode="auto">
          <a:xfrm>
            <a:off x="395288" y="3213100"/>
            <a:ext cx="6048375" cy="2455863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400" baseline="0" dirty="0">
                <a:latin typeface="Arial" charset="0"/>
              </a:rPr>
              <a:t>- A </a:t>
            </a:r>
            <a:r>
              <a:rPr lang="pt-PT" sz="2400" i="1" baseline="0" dirty="0">
                <a:latin typeface="Arial" charset="0"/>
              </a:rPr>
              <a:t>SS. Trindade </a:t>
            </a:r>
            <a:r>
              <a:rPr lang="pt-PT" sz="2400" baseline="0" dirty="0">
                <a:latin typeface="Arial" charset="0"/>
              </a:rPr>
              <a:t>revela-se no </a:t>
            </a:r>
            <a:r>
              <a:rPr lang="pt-PT" sz="2400" i="1" baseline="0" dirty="0">
                <a:latin typeface="Arial" charset="0"/>
              </a:rPr>
              <a:t>“estranho”</a:t>
            </a:r>
            <a:r>
              <a:rPr lang="pt-PT" sz="2400" baseline="0" dirty="0">
                <a:latin typeface="Arial" charset="0"/>
              </a:rPr>
              <a:t> Batismo de Jesus... </a:t>
            </a:r>
            <a:r>
              <a:rPr lang="pt-PT" sz="2000" b="0" i="1" baseline="0" dirty="0">
                <a:latin typeface="Arial" charset="0"/>
              </a:rPr>
              <a:t>[ 3ª L. / Evang. </a:t>
            </a:r>
            <a:r>
              <a:rPr lang="pt-PT" sz="2000" b="0" baseline="0" dirty="0">
                <a:latin typeface="Arial" charset="0"/>
              </a:rPr>
              <a:t>- </a:t>
            </a:r>
            <a:r>
              <a:rPr lang="pt-PT" sz="2000" baseline="0" dirty="0">
                <a:latin typeface="Arial" charset="0"/>
              </a:rPr>
              <a:t>Mt 3 </a:t>
            </a:r>
            <a:r>
              <a:rPr lang="pt-PT" sz="2000" b="0" i="1" baseline="0" dirty="0">
                <a:latin typeface="Arial" charset="0"/>
              </a:rPr>
              <a:t>]</a:t>
            </a:r>
            <a:r>
              <a:rPr lang="pt-PT" sz="2400" baseline="0" dirty="0">
                <a:latin typeface="Arial" charset="0"/>
              </a:rPr>
              <a:t> </a:t>
            </a:r>
          </a:p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400" baseline="0" dirty="0">
                <a:latin typeface="Arial" charset="0"/>
              </a:rPr>
              <a:t>- Sobre o </a:t>
            </a:r>
            <a:r>
              <a:rPr lang="pt-PT" sz="2400" i="1" baseline="0" dirty="0">
                <a:latin typeface="Arial" charset="0"/>
              </a:rPr>
              <a:t>Servo</a:t>
            </a:r>
            <a:r>
              <a:rPr lang="pt-PT" sz="2400" baseline="0" dirty="0">
                <a:latin typeface="Arial" charset="0"/>
              </a:rPr>
              <a:t> do Senhor repousará sempre o </a:t>
            </a:r>
            <a:r>
              <a:rPr lang="pt-PT" sz="2400" baseline="0" dirty="0" smtClean="0">
                <a:latin typeface="Arial" charset="0"/>
              </a:rPr>
              <a:t>Seu </a:t>
            </a:r>
            <a:r>
              <a:rPr lang="pt-PT" sz="2400" baseline="0" dirty="0">
                <a:latin typeface="Arial" charset="0"/>
              </a:rPr>
              <a:t>Espírito…  </a:t>
            </a:r>
            <a:r>
              <a:rPr lang="pt-PT" sz="2000" b="0" i="1" baseline="0" dirty="0">
                <a:latin typeface="Arial" charset="0"/>
              </a:rPr>
              <a:t>[1ª Leit. </a:t>
            </a:r>
            <a:r>
              <a:rPr lang="pt-PT" sz="2000" b="0" baseline="0" dirty="0">
                <a:latin typeface="Arial" charset="0"/>
              </a:rPr>
              <a:t>/ </a:t>
            </a:r>
            <a:r>
              <a:rPr lang="pt-PT" sz="2000" baseline="0" dirty="0">
                <a:latin typeface="Arial" charset="0"/>
              </a:rPr>
              <a:t>Is 42</a:t>
            </a:r>
            <a:r>
              <a:rPr lang="pt-PT" sz="2000" b="0" i="1" baseline="0" dirty="0">
                <a:latin typeface="Arial" charset="0"/>
              </a:rPr>
              <a:t>]</a:t>
            </a:r>
          </a:p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400" baseline="0" dirty="0">
                <a:latin typeface="Arial" charset="0"/>
              </a:rPr>
              <a:t>- Pedro afirma que Deus </a:t>
            </a:r>
            <a:r>
              <a:rPr lang="pt-PT" sz="2400" i="1" baseline="0" dirty="0">
                <a:latin typeface="Arial" charset="0"/>
              </a:rPr>
              <a:t>ungiu</a:t>
            </a:r>
            <a:r>
              <a:rPr lang="pt-PT" sz="2400" baseline="0" dirty="0">
                <a:latin typeface="Arial" charset="0"/>
              </a:rPr>
              <a:t> Jesus pela força do Espírito... </a:t>
            </a:r>
            <a:r>
              <a:rPr lang="pt-PT" sz="2000" b="0" i="1" baseline="0" dirty="0">
                <a:latin typeface="Arial" charset="0"/>
              </a:rPr>
              <a:t>[2ª Leit.</a:t>
            </a:r>
            <a:r>
              <a:rPr lang="pt-PT" sz="2000" b="0" baseline="0" dirty="0">
                <a:latin typeface="Arial" charset="0"/>
              </a:rPr>
              <a:t>/ </a:t>
            </a:r>
            <a:r>
              <a:rPr lang="pt-PT" sz="2000" baseline="0" dirty="0">
                <a:latin typeface="Arial" charset="0"/>
              </a:rPr>
              <a:t>At 10 </a:t>
            </a:r>
            <a:r>
              <a:rPr lang="pt-PT" sz="2000" b="0" i="1" baseline="0" dirty="0">
                <a:latin typeface="Arial" charset="0"/>
              </a:rPr>
              <a:t>]</a:t>
            </a:r>
          </a:p>
        </p:txBody>
      </p:sp>
      <p:sp>
        <p:nvSpPr>
          <p:cNvPr id="118790" name="WordArt 20"/>
          <p:cNvSpPr>
            <a:spLocks noChangeArrowheads="1" noChangeShapeType="1" noTextEdit="1"/>
          </p:cNvSpPr>
          <p:nvPr/>
        </p:nvSpPr>
        <p:spPr bwMode="auto">
          <a:xfrm>
            <a:off x="1763688" y="2636912"/>
            <a:ext cx="5759871" cy="43204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 smtClean="0">
                <a:ln w="11430"/>
                <a:solidFill>
                  <a:srgbClr val="FFCC99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- Domingo 1 do Tempo Comum -</a:t>
            </a:r>
            <a:endParaRPr lang="pt-PT" sz="3600" i="1" kern="10" baseline="0" dirty="0">
              <a:ln w="11430"/>
              <a:solidFill>
                <a:srgbClr val="FFCC99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 pitchFamily="34" charset="0"/>
              <a:cs typeface="Arial"/>
            </a:endParaRPr>
          </a:p>
        </p:txBody>
      </p:sp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>
            <a:off x="2555776" y="5824969"/>
            <a:ext cx="3312368" cy="55635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( Ciclo A )</a:t>
            </a:r>
          </a:p>
        </p:txBody>
      </p:sp>
      <p:sp>
        <p:nvSpPr>
          <p:cNvPr id="11" name="WordArt 15"/>
          <p:cNvSpPr>
            <a:spLocks noChangeArrowheads="1" noChangeShapeType="1" noTextEdit="1"/>
          </p:cNvSpPr>
          <p:nvPr/>
        </p:nvSpPr>
        <p:spPr bwMode="auto">
          <a:xfrm>
            <a:off x="539552" y="476672"/>
            <a:ext cx="8136903" cy="201622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lnSpc>
                <a:spcPts val="4000"/>
              </a:lnSpc>
              <a:defRPr/>
            </a:pPr>
            <a:r>
              <a:rPr lang="pt-PT" sz="3600" kern="10" baseline="0" dirty="0">
                <a:ln w="11430"/>
                <a:solidFill>
                  <a:srgbClr val="CCECFF"/>
                </a:solidFill>
                <a:effectLst>
                  <a:glow rad="101600">
                    <a:srgbClr val="CCFFFF"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Rounded MT Bold" pitchFamily="34" charset="0"/>
              </a:rPr>
              <a:t>BATISMO</a:t>
            </a:r>
          </a:p>
          <a:p>
            <a:pPr>
              <a:lnSpc>
                <a:spcPts val="4000"/>
              </a:lnSpc>
              <a:defRPr/>
            </a:pPr>
            <a:r>
              <a:rPr lang="pt-PT" sz="3600" kern="10" baseline="0" dirty="0">
                <a:ln w="11430"/>
                <a:solidFill>
                  <a:srgbClr val="CCECFF"/>
                </a:solidFill>
                <a:effectLst>
                  <a:glow rad="101600">
                    <a:srgbClr val="CCFFFF"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Rounded MT Bold" pitchFamily="34" charset="0"/>
              </a:rPr>
              <a:t>do SENHOR</a:t>
            </a:r>
          </a:p>
        </p:txBody>
      </p:sp>
      <p:sp>
        <p:nvSpPr>
          <p:cNvPr id="12" name="WordArt 6"/>
          <p:cNvSpPr>
            <a:spLocks noChangeArrowheads="1" noChangeShapeType="1" noTextEdit="1"/>
          </p:cNvSpPr>
          <p:nvPr/>
        </p:nvSpPr>
        <p:spPr bwMode="auto">
          <a:xfrm>
            <a:off x="7456349" y="4270082"/>
            <a:ext cx="500027" cy="59907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P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39267" name="Picture 23" descr="http://perlbal.hi-pi.com/blog-images/339772/gd/1207743597/O-Pai-Nosso-de-Mari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125" y="1341438"/>
            <a:ext cx="1819275" cy="26638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9268" name="Picture 34" descr="http://t3.gstatic.com/images?q=tbn:ANd9GcS_HAHGtY_ccfXKZr0VB5UjMBhueHdX4oRPMLai97_6ibh3uBt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922" y="4227513"/>
            <a:ext cx="2801938" cy="21542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9269" name="Picture 30" descr="http://1.bp.blogspot.com/-ySeVfDjjB8o/TfoOov5q5dI/AAAAAAAAJUQ/y1ZmJq6bt1k/s400/Jesus_rezando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100" y="1670050"/>
            <a:ext cx="1957388" cy="24066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9270" name="Picture 2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4238" y="4710113"/>
            <a:ext cx="2155825" cy="1698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9271" name="Picture 6" descr="http://t2.gstatic.com/images?q=tbn:ANd9GcQNozFORVSUMk2eU0eqbe8oLkG3Tm8AZpMkAcH1RGufl-qyim0pVA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063" y="4419600"/>
            <a:ext cx="2946400" cy="19621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9272" name="Picture 4" descr="http://4.bp.blogspot.com/-8y05rZX-fC0/TzAEH6MCU-I/AAAAAAAAA-E/si67kMZT2BM/s1600/m_1191196_67173144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7475" y="1700213"/>
            <a:ext cx="3829050" cy="30241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9273" name="Line 3"/>
          <p:cNvSpPr>
            <a:spLocks noChangeShapeType="1"/>
          </p:cNvSpPr>
          <p:nvPr/>
        </p:nvSpPr>
        <p:spPr bwMode="auto">
          <a:xfrm>
            <a:off x="468313" y="836613"/>
            <a:ext cx="8207375" cy="0"/>
          </a:xfrm>
          <a:prstGeom prst="line">
            <a:avLst/>
          </a:prstGeom>
          <a:noFill/>
          <a:ln w="31750">
            <a:solidFill>
              <a:srgbClr val="99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6" name="Line 3"/>
          <p:cNvSpPr>
            <a:spLocks noChangeShapeType="1"/>
          </p:cNvSpPr>
          <p:nvPr/>
        </p:nvSpPr>
        <p:spPr bwMode="auto">
          <a:xfrm>
            <a:off x="1049338" y="1557338"/>
            <a:ext cx="3452812" cy="0"/>
          </a:xfrm>
          <a:prstGeom prst="line">
            <a:avLst/>
          </a:prstGeom>
          <a:noFill/>
          <a:ln w="38100">
            <a:solidFill>
              <a:srgbClr val="66FF33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charset="0"/>
            </a:endParaRPr>
          </a:p>
        </p:txBody>
      </p:sp>
      <p:sp>
        <p:nvSpPr>
          <p:cNvPr id="139275" name="AutoShape 6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39276" name="AutoShape 8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39277" name="AutoShape 14" descr="data:image/jpeg;base64,/9j/4AAQSkZJRgABAQAAAQABAAD/2wCEAAkGBhAPDw8PEBAQEA8PDw4PDQ0PDxAPDQ8NFBAVFBQQFBIXGyYeFxkjGRQSHy8gIycpLC0uFR4xNTAqNSYrLCkBCQoKDgwOFA8PFykYFBgpKSkpKSkpKSkpKSkpKSkpKSkpKSkpKSkpKSkpKSkpKSkpKSkpKSkpKSkpKSkpKSkpKf/AABEIAMIBAwMBIgACEQEDEQH/xAAcAAACAgMBAQAAAAAAAAAAAAAAAwECBAUHBgj/xAA+EAACAQMBBQUECAQFBQAAAAAAAQIDERIEBSExQWEGE1GBkSIycaEHFEJSkrHB8BUWI9FTorLh8TNDY3KC/8QAGAEBAQEBAQAAAAAAAAAAAAAAAAECAwT/xAAfEQEBAQEBAAIDAQEAAAAAAAAAEQESAiFRAxMxQSL/2gAMAwEAAhEDEQA/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+0Iv/AK7l0lCm1/pMXbHajU63GNWfsx4U4LCF/FrmzO+zl2DZ2vp6mlGrSeUJZJOzTunZqz4GTia7svs5abSUaSabUcqjTUl3kvalvXW68jbG6kKxIcRrRFhSF4EYjbEWLSFYkYjiLCkKxIxGtA0KkJxK4jrEYkITgQ4jmiGi0hOJDiNcSHEUhTgVcBziVcS0hTiVcBzRDiKQjAhxHWIxFSE4gMxAVY3qiTYbgGJwrrCrEYDbBiWkKxIxHYkYikaTtXWdPQ6ua4qjNLl73s3+fyOGSkfQ2v0Ma1KpRn7tWE4StxtJWuv3yPn/AGno3QrVaLak6VSdNyi7xbi2rr0OfrTMYzZelLkKUhkTNaj13YLbMNNqcZ7oV0qfeOTUYS4rdw3uyu+B1ixwPRaapXnGlSi51Ju0Yx4t/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+jipGopU6VVQ1SvN0qitCrDhenVg1KLStdO6528OlbMVbBqukpqTs4yUoyhy32V38Ui5rMPsFhuJGBeiFNBYZiQ4ipCyGhtiLCkKsRYbiQ4ikKaIaGOJGJaQtoq0NcSriKQvEhoY4kNCkKxK4jbEMUhTRDiMaIaFSFNFWhrRVoVYpiQWJLSPSdwQ6BtPqxD055+sd+Ws7lh3LNn9XDuB0ctW6JHcmz7gh0B1icvN9oNpR0elraiTX9OEnBPhKpa0Iebsj572rtSrqasqtabnOXGT8FwSXJdDoH01bcy1NPRxfs6eOdTwdaolb0hb8TOZM1nyyGyAA2MjQa6pQqQq0pOFSDyhOPFM7r2J7SLX6aM3KPfw9jUQW5qV908eSklf1XI4EZ+xtuVtHVVehPColKN2lJOLW9OL3NEV9HODDFml7B9sae0qKUsYaqmrVaSaWaVv6sI393evgz1X1dGN9HDXYsizNg9OiHQHWLw1+LIaZsO4IdBDrDhgNMq0zPdAr3A6xONYJBndwiroDrDjWEyrZmuiVdEdYc6w2yDLdEr3I6w41iMqzKdEq6I6w51jMgyXRK90XrDnWMyrMh0SrpDo50gB3dAOjnXtWyLnLqv0hamUUkqcJc5pSbfwTe41se1OrTbWoq3lx9tv5cjOfj1d/LjseRDkccl2m1TtfUVd3D22Un2i1LvevV38f6kv7j9en7cdkbF16uMZStfGMpWva9lexxWevnLfKcn1cm382K232irrSVoSrVZQlTcHBzlZqW6z6bx+vftP248Pt/a09Xqa2oqe/WqSm0uEb8IrolZeRrgYHXEAAAABaMG72Tdld2V7LxK2AyNBr6lCpCrSm4VKclKE48VJHfexPb+jtGklOUKWqirVKLkkptf9ymnxT8OR89EqVjPrzWs9bj6uU0+G/4bzzvbXtjDZtFSayr1VNaen9lySV5SfKKuvjwPninqpxd1KS+EmvyG6naNWrj3lSdTFWj3k5TxXNK/Axw12+g4dstLT01KtqNTp1OVKDmqU1UvUxWSjCN3xuZWy9vLURylTnp1OSVCOocIVa8Wr5xp3yS6M+bYaiSaadmndNbmmPjtKp3ird5PvYtThVcpSqKae5qTfHcODt33bfbzQaNyjUrp1IXvRpp1Kl/u7tyfxa6l+znaV6yhPUVKE9LTU2oOtJJTp2T7y7Ssr3XhuPnZylJ33ttt+LbfM31DZe1NbFRw1dWmrJd46ndJct83Yb4xM9Owar6Q9nwqKkqzqzcsbUKc61nfxit/lc9Cp/3OZ9k/o27hxr6pylVjJShSpTcYQa4OU475Pot3xOhfWPFP8LM7n03m/bIciGzHlqekvQW9WvB+jJFZTkUuJ+s3XB+SbKS1PSXoCnuRVyESrf8AsvJgqv7auWIa5FWxL1FuT9GV+sq17/JiB0mUbEvVJ8N/qVlqF4lgfcDG79ftElHOFVLd4YimSqh6HiZfeBmY6qFlMBveGq7Rahqi0uE5KLd+C48OfA2DZqu0NFypJr7ErtdLWv8AkTVz+vMgAGXYATGTROfMDN2RtFUJSbTalG261+PU2dTZ9HVLOk1CX2lb848vijztzM2dq3Tqxa4NqLj4xbKm42S7L/8Al/yf7l4dl486r8or+5ubhcsc+taj+VYf4sl8YJ/qXh2RjzrO3SCX6m1uCqCHTEpdlaC951Jf/SX5IzafZ7RNRjKlJWldzp1XGpJfdeV1byRKrvxLLUEi9a9zs/a2ipU4wpJUlGKSSgoyslbe0t76m202upySlGTknzbOYrUjtNtadN3i7ee63VGN/G6Z+R06ddePoJq1Xa6b/M8V/NtRpWUE/Gzf6kvtPqH9qK6qEb/AzxrX7MevhXk+f+UcnJri0+h5XSdsJx3VKcZrxj7L/sbX+c6HJTV/GKsvRmd879Lnrz9tvhJc38hVRSvwf4kjEp7cjNXi4yXzGPakUifLdw9Rfhv6yuWxfN28zWVNsrkrCVt6F7bvyLNS42s4P/kTPJcN/wADAnr4vfvXmzGntFr3W/MuZrNxuVlz3BKb/djS/wAWmV/iU/Fl506xuHW6fkBqltGfQByvWPBZApCVMspnd5D1IlTEKZOYGRmUrb4yXNxkvOwpTJ7wg8i1Ygz9r0MajfKftL48/mYkZIy7VRRfgQzIVReITimWM9EWILEoRqt7szbKxUajtJbsnwa5X6m2VRPhv68jxyZkafWTg/ZbXTin5GnPcepyDM1FDbafvK3Vb16GdS1MZq8XcMshzIzF5ENgNzJzEZBkFOyJ7x+IjMMgh/el46hoxbhcisyOradzIjtST4yl5u5q8icgVuFtNc9/wuR/FI/dfyNQmWuSLXotNrYyXsy+MXxNhp1F8mePV+THLVVPvy/EybjWenuaVGDXu+o6Gz4cfkeF0+0q1P3ak10vdejMxdodT/iP4OMbfkY3xrpnvHtlSgvsoDxf8w6j7y/AiScb9r35eL/iC5XJW0V+7GnjUaLKobuuO+W6W0o9TIp6iMuDTPPd4WjV8i1OXoswzNNS2g1zv8Rj2rbkn5lqTWRtZxdPe997x8bmjG6jUyqO7+CS4JCiOuZMBaM7FQCpuFyAAnInMqASGKQ2lWad02n0Ma5ZM1mpvl6DRazNb/eXFfqZDZotDVxmn1s/CzN5YrkMgyJUAwIIyDInuwwKC5KZGIAXQWKplkAJl4lo078EPp6GX3X6BYdp9GnG7e71HU9GnuV/QKMJR6GwobQa3NL4riTc1vIvR7PJ8XYzo7BpJcBcdcmtz/QpPaDRy2uucs+OxaVv9kBhR2q/ECTV/wCXHgADowAAAAAAAAAAAAAAAAAAAACUyAAZGRvdFrI92spJOO53fE88Npy5ehqsesemp14S4Sj6oyoUzx5naTbNWnbfkl9mW/58TOay9L3QfVjG0naGjP370313x9UbeglNZQalHxi00a+CML6kMjoorqbajo4yXNDls6Nudx1i8a1EdPHwJ7leCM+Wgd+Dt6jIaFLjf0sXrDjWDSgue42Wng/G6Lw00L7krjZUHyMevVbzzEYp/ZRL00fuXKQ0s+NzNp0pc+JjddMxgygluULeQio1903Do3vcQ9Dfj5MdHLUWj19QNm9DEC9YnOuNgAGmQAAAAAAAAAAAAAAAAAAAAAAAExIJTAY0VTLRkE42Luf6wi5m7N2xV07vBqz4wlvg+tvHqYIGFdP2LtyjXjFppTaeVNtZJrju5o2+UXwscbp1HFqSdmmmmuNz1GyO1kruNVxXDF70n0ZnfLeenv1i+hdRjLdc87T2vlvurdHyHw2tZk51rrG8WjReWlNZS2texmQ1yZn5b+D46XqDoPxYv64kWjrET5Eum/EHSduIOtcqqvUqqPTvxYDLgWo4aAAdnEAAAAAAAAAAAAAAAAAAAAAAABIABZDJcgA15/jG/wBUAAOYAAANt2fm87Xdt+6+70N/DiABW0o8fIzaIAY11w2pwHaQkCN/6yrFCQILIgAA/9k=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39278" name="AutoShape 16" descr="data:image/jpeg;base64,/9j/4AAQSkZJRgABAQAAAQABAAD/2wCEAAkGBhAPDw8PEBAQEA8PDw4PDQ0PDxAPDQ8NFBAVFBQQFBIXGyYeFxkjGRQSHy8gIycpLC0uFR4xNTAqNSYrLCkBCQoKDgwOFA8PFykYFBgpKSkpKSkpKSkpKSkpKSkpKSkpKSkpKSkpKSkpKSkpKSkpKSkpKSkpKSkpKSkpKSkpKf/AABEIAMIBAwMBIgACEQEDEQH/xAAcAAACAgMBAQAAAAAAAAAAAAAAAwECBAUHBgj/xAA+EAACAQMBBQUECAQFBQAAAAAAAQIDERIEBSExQWEGE1GBkSIycaEHFEJSkrHB8BUWI9FTorLh8TNDY3KC/8QAGAEBAQEBAQAAAAAAAAAAAAAAAAECAwT/xAAfEQEBAQEBAAIDAQEAAAAAAAAAEQESAiFRAxMxQSL/2gAMAwEAAhEDEQA/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+0Iv/AK7l0lCm1/pMXbHajU63GNWfsx4U4LCF/FrmzO+zl2DZ2vp6mlGrSeUJZJOzTunZqz4GTia7svs5abSUaSabUcqjTUl3kvalvXW68jbG6kKxIcRrRFhSF4EYjbEWLSFYkYjiLCkKxIxGtA0KkJxK4jrEYkITgQ4jmiGi0hOJDiNcSHEUhTgVcBziVcS0hTiVcBzRDiKQjAhxHWIxFSE4gMxAVY3qiTYbgGJwrrCrEYDbBiWkKxIxHYkYikaTtXWdPQ6ua4qjNLl73s3+fyOGSkfQ2v0Ma1KpRn7tWE4StxtJWuv3yPn/AGno3QrVaLak6VSdNyi7xbi2rr0OfrTMYzZelLkKUhkTNaj13YLbMNNqcZ7oV0qfeOTUYS4rdw3uyu+B1ixwPRaapXnGlSi51Ju0Yx4t/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+jipGopU6VVQ1SvN0qitCrDhenVg1KLStdO6528OlbMVbBqukpqTs4yUoyhy32V38Ui5rMPsFhuJGBeiFNBYZiQ4ipCyGhtiLCkKsRYbiQ4ikKaIaGOJGJaQtoq0NcSriKQvEhoY4kNCkKxK4jbEMUhTRDiMaIaFSFNFWhrRVoVYpiQWJLSPSdwQ6BtPqxD055+sd+Ws7lh3LNn9XDuB0ctW6JHcmz7gh0B1icvN9oNpR0elraiTX9OEnBPhKpa0Iebsj572rtSrqasqtabnOXGT8FwSXJdDoH01bcy1NPRxfs6eOdTwdaolb0hb8TOZM1nyyGyAA2MjQa6pQqQq0pOFSDyhOPFM7r2J7SLX6aM3KPfw9jUQW5qV908eSklf1XI4EZ+xtuVtHVVehPColKN2lJOLW9OL3NEV9HODDFml7B9sae0qKUsYaqmrVaSaWaVv6sI393evgz1X1dGN9HDXYsizNg9OiHQHWLw1+LIaZsO4IdBDrDhgNMq0zPdAr3A6xONYJBndwiroDrDjWEyrZmuiVdEdYc6w2yDLdEr3I6w41iMqzKdEq6I6w51jMgyXRK90XrDnWMyrMh0SrpDo50gB3dAOjnXtWyLnLqv0hamUUkqcJc5pSbfwTe41se1OrTbWoq3lx9tv5cjOfj1d/LjseRDkccl2m1TtfUVd3D22Un2i1LvevV38f6kv7j9en7cdkbF16uMZStfGMpWva9lexxWevnLfKcn1cm382K232irrSVoSrVZQlTcHBzlZqW6z6bx+vftP248Pt/a09Xqa2oqe/WqSm0uEb8IrolZeRrgYHXEAAAABaMG72Tdld2V7LxK2AyNBr6lCpCrSm4VKclKE48VJHfexPb+jtGklOUKWqirVKLkkptf9ymnxT8OR89EqVjPrzWs9bj6uU0+G/4bzzvbXtjDZtFSayr1VNaen9lySV5SfKKuvjwPninqpxd1KS+EmvyG6naNWrj3lSdTFWj3k5TxXNK/Axw12+g4dstLT01KtqNTp1OVKDmqU1UvUxWSjCN3xuZWy9vLURylTnp1OSVCOocIVa8Wr5xp3yS6M+bYaiSaadmndNbmmPjtKp3ird5PvYtThVcpSqKae5qTfHcODt33bfbzQaNyjUrp1IXvRpp1Kl/u7tyfxa6l+znaV6yhPUVKE9LTU2oOtJJTp2T7y7Ssr3XhuPnZylJ33ttt+LbfM31DZe1NbFRw1dWmrJd46ndJct83Yb4xM9Owar6Q9nwqKkqzqzcsbUKc61nfxit/lc9Cp/3OZ9k/o27hxr6pylVjJShSpTcYQa4OU475Pot3xOhfWPFP8LM7n03m/bIciGzHlqekvQW9WvB+jJFZTkUuJ+s3XB+SbKS1PSXoCnuRVyESrf8AsvJgqv7auWIa5FWxL1FuT9GV+sq17/JiB0mUbEvVJ8N/qVlqF4lgfcDG79ftElHOFVLd4YimSqh6HiZfeBmY6qFlMBveGq7Rahqi0uE5KLd+C48OfA2DZqu0NFypJr7ErtdLWv8AkTVz+vMgAGXYATGTROfMDN2RtFUJSbTalG261+PU2dTZ9HVLOk1CX2lb848vijztzM2dq3Tqxa4NqLj4xbKm42S7L/8Al/yf7l4dl486r8or+5ubhcsc+taj+VYf4sl8YJ/qXh2RjzrO3SCX6m1uCqCHTEpdlaC951Jf/SX5IzafZ7RNRjKlJWldzp1XGpJfdeV1byRKrvxLLUEi9a9zs/a2ipU4wpJUlGKSSgoyslbe0t76m202upySlGTknzbOYrUjtNtadN3i7ee63VGN/G6Z+R06ddePoJq1Xa6b/M8V/NtRpWUE/Gzf6kvtPqH9qK6qEb/AzxrX7MevhXk+f+UcnJri0+h5XSdsJx3VKcZrxj7L/sbX+c6HJTV/GKsvRmd879Lnrz9tvhJc38hVRSvwf4kjEp7cjNXi4yXzGPakUifLdw9Rfhv6yuWxfN28zWVNsrkrCVt6F7bvyLNS42s4P/kTPJcN/wADAnr4vfvXmzGntFr3W/MuZrNxuVlz3BKb/djS/wAWmV/iU/Fl506xuHW6fkBqltGfQByvWPBZApCVMspnd5D1IlTEKZOYGRmUrb4yXNxkvOwpTJ7wg8i1Ygz9r0MajfKftL48/mYkZIy7VRRfgQzIVReITimWM9EWILEoRqt7szbKxUajtJbsnwa5X6m2VRPhv68jxyZkafWTg/ZbXTin5GnPcepyDM1FDbafvK3Vb16GdS1MZq8XcMshzIzF5ENgNzJzEZBkFOyJ7x+IjMMgh/el46hoxbhcisyOradzIjtST4yl5u5q8icgVuFtNc9/wuR/FI/dfyNQmWuSLXotNrYyXsy+MXxNhp1F8mePV+THLVVPvy/EybjWenuaVGDXu+o6Gz4cfkeF0+0q1P3ak10vdejMxdodT/iP4OMbfkY3xrpnvHtlSgvsoDxf8w6j7y/AiScb9r35eL/iC5XJW0V+7GnjUaLKobuuO+W6W0o9TIp6iMuDTPPd4WjV8i1OXoswzNNS2g1zv8Rj2rbkn5lqTWRtZxdPe997x8bmjG6jUyqO7+CS4JCiOuZMBaM7FQCpuFyAAnInMqASGKQ2lWad02n0Ma5ZM1mpvl6DRazNb/eXFfqZDZotDVxmn1s/CzN5YrkMgyJUAwIIyDInuwwKC5KZGIAXQWKplkAJl4lo078EPp6GX3X6BYdp9GnG7e71HU9GnuV/QKMJR6GwobQa3NL4riTc1vIvR7PJ8XYzo7BpJcBcdcmtz/QpPaDRy2uucs+OxaVv9kBhR2q/ECTV/wCXHgADowAAAAAAAAAAAAAAAAAAAACUyAAZGRvdFrI92spJOO53fE88Npy5ehqsesemp14S4Sj6oyoUzx5naTbNWnbfkl9mW/58TOay9L3QfVjG0naGjP370313x9UbeglNZQalHxi00a+CML6kMjoorqbajo4yXNDls6Nudx1i8a1EdPHwJ7leCM+Wgd+Dt6jIaFLjf0sXrDjWDSgue42Wng/G6Lw00L7krjZUHyMevVbzzEYp/ZRL00fuXKQ0s+NzNp0pc+JjddMxgygluULeQio1903Do3vcQ9Dfj5MdHLUWj19QNm9DEC9YnOuNgAGmQAAAAAAAAAAAAAAAAAAAAAAAExIJTAY0VTLRkE42Luf6wi5m7N2xV07vBqz4wlvg+tvHqYIGFdP2LtyjXjFppTaeVNtZJrju5o2+UXwscbp1HFqSdmmmmuNz1GyO1kruNVxXDF70n0ZnfLeenv1i+hdRjLdc87T2vlvurdHyHw2tZk51rrG8WjReWlNZS2texmQ1yZn5b+D46XqDoPxYv64kWjrET5Eum/EHSduIOtcqqvUqqPTvxYDLgWo4aAAdnEAAAAAAAAAAAAAAAAAAAAAAABIABZDJcgA15/jG/wBUAAOYAAANt2fm87Xdt+6+70N/DiABW0o8fIzaIAY11w2pwHaQkCN/6yrFCQILIgAA/9k="/>
          <p:cNvSpPr>
            <a:spLocks noChangeAspect="1" noChangeArrowheads="1"/>
          </p:cNvSpPr>
          <p:nvPr/>
        </p:nvSpPr>
        <p:spPr bwMode="auto">
          <a:xfrm>
            <a:off x="5008563" y="3127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39279" name="AutoShape 18" descr="data:image/jpeg;base64,/9j/4AAQSkZJRgABAQAAAQABAAD/2wCEAAkGBhAPDw8PEBAQEA8PDw4PDQ0PDxAPDQ8NFBAVFBQQFBIXGyYeFxkjGRQSHy8gIycpLC0uFR4xNTAqNSYrLCkBCQoKDgwOFA8PFykYFBgpKSkpKSkpKSkpKSkpKSkpKSkpKSkpKSkpKSkpKSkpKSkpKSkpKSkpKSkpKSkpKSkpKf/AABEIAMIBAwMBIgACEQEDEQH/xAAcAAACAgMBAQAAAAAAAAAAAAAAAwECBAUHBgj/xAA+EAACAQMBBQUECAQFBQAAAAAAAQIDERIEBSExQWEGE1GBkSIycaEHFEJSkrHB8BUWI9FTorLh8TNDY3KC/8QAGAEBAQEBAQAAAAAAAAAAAAAAAAECAwT/xAAfEQEBAQEBAAIDAQEAAAAAAAAAEQESAiFRAxMxQSL/2gAMAwEAAhEDEQA/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+0Iv/AK7l0lCm1/pMXbHajU63GNWfsx4U4LCF/FrmzO+zl2DZ2vp6mlGrSeUJZJOzTunZqz4GTia7svs5abSUaSabUcqjTUl3kvalvXW68jbG6kKxIcRrRFhSF4EYjbEWLSFYkYjiLCkKxIxGtA0KkJxK4jrEYkITgQ4jmiGi0hOJDiNcSHEUhTgVcBziVcS0hTiVcBzRDiKQjAhxHWIxFSE4gMxAVY3qiTYbgGJwrrCrEYDbBiWkKxIxHYkYikaTtXWdPQ6ua4qjNLl73s3+fyOGSkfQ2v0Ma1KpRn7tWE4StxtJWuv3yPn/AGno3QrVaLak6VSdNyi7xbi2rr0OfrTMYzZelLkKUhkTNaj13YLbMNNqcZ7oV0qfeOTUYS4rdw3uyu+B1ixwPRaapXnGlSi51Ju0Yx4t/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+jipGopU6VVQ1SvN0qitCrDhenVg1KLStdO6528OlbMVbBqukpqTs4yUoyhy32V38Ui5rMPsFhuJGBeiFNBYZiQ4ipCyGhtiLCkKsRYbiQ4ikKaIaGOJGJaQtoq0NcSriKQvEhoY4kNCkKxK4jbEMUhTRDiMaIaFSFNFWhrRVoVYpiQWJLSPSdwQ6BtPqxD055+sd+Ws7lh3LNn9XDuB0ctW6JHcmz7gh0B1icvN9oNpR0elraiTX9OEnBPhKpa0Iebsj572rtSrqasqtabnOXGT8FwSXJdDoH01bcy1NPRxfs6eOdTwdaolb0hb8TOZM1nyyGyAA2MjQa6pQqQq0pOFSDyhOPFM7r2J7SLX6aM3KPfw9jUQW5qV908eSklf1XI4EZ+xtuVtHVVehPColKN2lJOLW9OL3NEV9HODDFml7B9sae0qKUsYaqmrVaSaWaVv6sI393evgz1X1dGN9HDXYsizNg9OiHQHWLw1+LIaZsO4IdBDrDhgNMq0zPdAr3A6xONYJBndwiroDrDjWEyrZmuiVdEdYc6w2yDLdEr3I6w41iMqzKdEq6I6w51jMgyXRK90XrDnWMyrMh0SrpDo50gB3dAOjnXtWyLnLqv0hamUUkqcJc5pSbfwTe41se1OrTbWoq3lx9tv5cjOfj1d/LjseRDkccl2m1TtfUVd3D22Un2i1LvevV38f6kv7j9en7cdkbF16uMZStfGMpWva9lexxWevnLfKcn1cm382K232irrSVoSrVZQlTcHBzlZqW6z6bx+vftP248Pt/a09Xqa2oqe/WqSm0uEb8IrolZeRrgYHXEAAAABaMG72Tdld2V7LxK2AyNBr6lCpCrSm4VKclKE48VJHfexPb+jtGklOUKWqirVKLkkptf9ymnxT8OR89EqVjPrzWs9bj6uU0+G/4bzzvbXtjDZtFSayr1VNaen9lySV5SfKKuvjwPninqpxd1KS+EmvyG6naNWrj3lSdTFWj3k5TxXNK/Axw12+g4dstLT01KtqNTp1OVKDmqU1UvUxWSjCN3xuZWy9vLURylTnp1OSVCOocIVa8Wr5xp3yS6M+bYaiSaadmndNbmmPjtKp3ird5PvYtThVcpSqKae5qTfHcODt33bfbzQaNyjUrp1IXvRpp1Kl/u7tyfxa6l+znaV6yhPUVKE9LTU2oOtJJTp2T7y7Ssr3XhuPnZylJ33ttt+LbfM31DZe1NbFRw1dWmrJd46ndJct83Yb4xM9Owar6Q9nwqKkqzqzcsbUKc61nfxit/lc9Cp/3OZ9k/o27hxr6pylVjJShSpTcYQa4OU475Pot3xOhfWPFP8LM7n03m/bIciGzHlqekvQW9WvB+jJFZTkUuJ+s3XB+SbKS1PSXoCnuRVyESrf8AsvJgqv7auWIa5FWxL1FuT9GV+sq17/JiB0mUbEvVJ8N/qVlqF4lgfcDG79ftElHOFVLd4YimSqh6HiZfeBmY6qFlMBveGq7Rahqi0uE5KLd+C48OfA2DZqu0NFypJr7ErtdLWv8AkTVz+vMgAGXYATGTROfMDN2RtFUJSbTalG261+PU2dTZ9HVLOk1CX2lb848vijztzM2dq3Tqxa4NqLj4xbKm42S7L/8Al/yf7l4dl486r8or+5ubhcsc+taj+VYf4sl8YJ/qXh2RjzrO3SCX6m1uCqCHTEpdlaC951Jf/SX5IzafZ7RNRjKlJWldzp1XGpJfdeV1byRKrvxLLUEi9a9zs/a2ipU4wpJUlGKSSgoyslbe0t76m202upySlGTknzbOYrUjtNtadN3i7ee63VGN/G6Z+R06ddePoJq1Xa6b/M8V/NtRpWUE/Gzf6kvtPqH9qK6qEb/AzxrX7MevhXk+f+UcnJri0+h5XSdsJx3VKcZrxj7L/sbX+c6HJTV/GKsvRmd879Lnrz9tvhJc38hVRSvwf4kjEp7cjNXi4yXzGPakUifLdw9Rfhv6yuWxfN28zWVNsrkrCVt6F7bvyLNS42s4P/kTPJcN/wADAnr4vfvXmzGntFr3W/MuZrNxuVlz3BKb/djS/wAWmV/iU/Fl506xuHW6fkBqltGfQByvWPBZApCVMspnd5D1IlTEKZOYGRmUrb4yXNxkvOwpTJ7wg8i1Ygz9r0MajfKftL48/mYkZIy7VRRfgQzIVReITimWM9EWILEoRqt7szbKxUajtJbsnwa5X6m2VRPhv68jxyZkafWTg/ZbXTin5GnPcepyDM1FDbafvK3Vb16GdS1MZq8XcMshzIzF5ENgNzJzEZBkFOyJ7x+IjMMgh/el46hoxbhcisyOradzIjtST4yl5u5q8icgVuFtNc9/wuR/FI/dfyNQmWuSLXotNrYyXsy+MXxNhp1F8mePV+THLVVPvy/EybjWenuaVGDXu+o6Gz4cfkeF0+0q1P3ak10vdejMxdodT/iP4OMbfkY3xrpnvHtlSgvsoDxf8w6j7y/AiScb9r35eL/iC5XJW0V+7GnjUaLKobuuO+W6W0o9TIp6iMuDTPPd4WjV8i1OXoswzNNS2g1zv8Rj2rbkn5lqTWRtZxdPe997x8bmjG6jUyqO7+CS4JCiOuZMBaM7FQCpuFyAAnInMqASGKQ2lWad02n0Ma5ZM1mpvl6DRazNb/eXFfqZDZotDVxmn1s/CzN5YrkMgyJUAwIIyDInuwwKC5KZGIAXQWKplkAJl4lo078EPp6GX3X6BYdp9GnG7e71HU9GnuV/QKMJR6GwobQa3NL4riTc1vIvR7PJ8XYzo7BpJcBcdcmtz/QpPaDRy2uucs+OxaVv9kBhR2q/ECTV/wCXHgADowAAAAAAAAAAAAAAAAAAAACUyAAZGRvdFrI92spJOO53fE88Npy5ehqsesemp14S4Sj6oyoUzx5naTbNWnbfkl9mW/58TOay9L3QfVjG0naGjP370313x9UbeglNZQalHxi00a+CML6kMjoorqbajo4yXNDls6Nudx1i8a1EdPHwJ7leCM+Wgd+Dt6jIaFLjf0sXrDjWDSgue42Wng/G6Lw00L7krjZUHyMevVbzzEYp/ZRL00fuXKQ0s+NzNp0pc+JjddMxgygluULeQio1903Do3vcQ9Dfj5MdHLUWj19QNm9DEC9YnOuNgAGmQAAAAAAAAAAAAAAAAAAAAAAAExIJTAY0VTLRkE42Luf6wi5m7N2xV07vBqz4wlvg+tvHqYIGFdP2LtyjXjFppTaeVNtZJrju5o2+UXwscbp1HFqSdmmmmuNz1GyO1kruNVxXDF70n0ZnfLeenv1i+hdRjLdc87T2vlvurdHyHw2tZk51rrG8WjReWlNZS2texmQ1yZn5b+D46XqDoPxYv64kWjrET5Eum/EHSduIOtcqqvUqqPTvxYDLgWo4aAAdnEAAAAAAAAAAAAAAAAAAAAAAABIABZDJcgA15/jG/wBUAAOYAAANt2fm87Xdt+6+70N/DiABW0o8fIzaIAY11w2pwHaQkCN/6yrFCQILIgAA/9k="/>
          <p:cNvSpPr>
            <a:spLocks noChangeAspect="1" noChangeArrowheads="1"/>
          </p:cNvSpPr>
          <p:nvPr/>
        </p:nvSpPr>
        <p:spPr bwMode="auto">
          <a:xfrm>
            <a:off x="5160963" y="4651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39280" name="AutoShape 20" descr="data:image/jpeg;base64,/9j/4AAQSkZJRgABAQAAAQABAAD/2wCEAAkGBhAPDw8PEBAQEA8PDw4PDQ0PDxAPDQ8NFBAVFBQQFBIXGyYeFxkjGRQSHy8gIycpLC0uFR4xNTAqNSYrLCkBCQoKDgwOFA8PFykYFBgpKSkpKSkpKSkpKSkpKSkpKSkpKSkpKSkpKSkpKSkpKSkpKSkpKSkpKSkpKSkpKSkpKf/AABEIAMIBAwMBIgACEQEDEQH/xAAcAAACAgMBAQAAAAAAAAAAAAAAAwECBAUHBgj/xAA+EAACAQMBBQUECAQFBQAAAAAAAQIDERIEBSExQWEGE1GBkSIycaEHFEJSkrHB8BUWI9FTorLh8TNDY3KC/8QAGAEBAQEBAQAAAAAAAAAAAAAAAAECAwT/xAAfEQEBAQEBAAIDAQEAAAAAAAAAEQESAiFRAxMxQSL/2gAMAwEAAhEDEQA/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+0Iv/AK7l0lCm1/pMXbHajU63GNWfsx4U4LCF/FrmzO+zl2DZ2vp6mlGrSeUJZJOzTunZqz4GTia7svs5abSUaSabUcqjTUl3kvalvXW68jbG6kKxIcRrRFhSF4EYjbEWLSFYkYjiLCkKxIxGtA0KkJxK4jrEYkITgQ4jmiGi0hOJDiNcSHEUhTgVcBziVcS0hTiVcBzRDiKQjAhxHWIxFSE4gMxAVY3qiTYbgGJwrrCrEYDbBiWkKxIxHYkYikaTtXWdPQ6ua4qjNLl73s3+fyOGSkfQ2v0Ma1KpRn7tWE4StxtJWuv3yPn/AGno3QrVaLak6VSdNyi7xbi2rr0OfrTMYzZelLkKUhkTNaj13YLbMNNqcZ7oV0qfeOTUYS4rdw3uyu+B1ixwPRaapXnGlSi51Ju0Yx4t/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+jipGopU6VVQ1SvN0qitCrDhenVg1KLStdO6528OlbMVbBqukpqTs4yUoyhy32V38Ui5rMPsFhuJGBeiFNBYZiQ4ipCyGhtiLCkKsRYbiQ4ikKaIaGOJGJaQtoq0NcSriKQvEhoY4kNCkKxK4jbEMUhTRDiMaIaFSFNFWhrRVoVYpiQWJLSPSdwQ6BtPqxD055+sd+Ws7lh3LNn9XDuB0ctW6JHcmz7gh0B1icvN9oNpR0elraiTX9OEnBPhKpa0Iebsj572rtSrqasqtabnOXGT8FwSXJdDoH01bcy1NPRxfs6eOdTwdaolb0hb8TOZM1nyyGyAA2MjQa6pQqQq0pOFSDyhOPFM7r2J7SLX6aM3KPfw9jUQW5qV908eSklf1XI4EZ+xtuVtHVVehPColKN2lJOLW9OL3NEV9HODDFml7B9sae0qKUsYaqmrVaSaWaVv6sI393evgz1X1dGN9HDXYsizNg9OiHQHWLw1+LIaZsO4IdBDrDhgNMq0zPdAr3A6xONYJBndwiroDrDjWEyrZmuiVdEdYc6w2yDLdEr3I6w41iMqzKdEq6I6w51jMgyXRK90XrDnWMyrMh0SrpDo50gB3dAOjnXtWyLnLqv0hamUUkqcJc5pSbfwTe41se1OrTbWoq3lx9tv5cjOfj1d/LjseRDkccl2m1TtfUVd3D22Un2i1LvevV38f6kv7j9en7cdkbF16uMZStfGMpWva9lexxWevnLfKcn1cm382K232irrSVoSrVZQlTcHBzlZqW6z6bx+vftP248Pt/a09Xqa2oqe/WqSm0uEb8IrolZeRrgYHXEAAAABaMG72Tdld2V7LxK2AyNBr6lCpCrSm4VKclKE48VJHfexPb+jtGklOUKWqirVKLkkptf9ymnxT8OR89EqVjPrzWs9bj6uU0+G/4bzzvbXtjDZtFSayr1VNaen9lySV5SfKKuvjwPninqpxd1KS+EmvyG6naNWrj3lSdTFWj3k5TxXNK/Axw12+g4dstLT01KtqNTp1OVKDmqU1UvUxWSjCN3xuZWy9vLURylTnp1OSVCOocIVa8Wr5xp3yS6M+bYaiSaadmndNbmmPjtKp3ird5PvYtThVcpSqKae5qTfHcODt33bfbzQaNyjUrp1IXvRpp1Kl/u7tyfxa6l+znaV6yhPUVKE9LTU2oOtJJTp2T7y7Ssr3XhuPnZylJ33ttt+LbfM31DZe1NbFRw1dWmrJd46ndJct83Yb4xM9Owar6Q9nwqKkqzqzcsbUKc61nfxit/lc9Cp/3OZ9k/o27hxr6pylVjJShSpTcYQa4OU475Pot3xOhfWPFP8LM7n03m/bIciGzHlqekvQW9WvB+jJFZTkUuJ+s3XB+SbKS1PSXoCnuRVyESrf8AsvJgqv7auWIa5FWxL1FuT9GV+sq17/JiB0mUbEvVJ8N/qVlqF4lgfcDG79ftElHOFVLd4YimSqh6HiZfeBmY6qFlMBveGq7Rahqi0uE5KLd+C48OfA2DZqu0NFypJr7ErtdLWv8AkTVz+vMgAGXYATGTROfMDN2RtFUJSbTalG261+PU2dTZ9HVLOk1CX2lb848vijztzM2dq3Tqxa4NqLj4xbKm42S7L/8Al/yf7l4dl486r8or+5ubhcsc+taj+VYf4sl8YJ/qXh2RjzrO3SCX6m1uCqCHTEpdlaC951Jf/SX5IzafZ7RNRjKlJWldzp1XGpJfdeV1byRKrvxLLUEi9a9zs/a2ipU4wpJUlGKSSgoyslbe0t76m202upySlGTknzbOYrUjtNtadN3i7ee63VGN/G6Z+R06ddePoJq1Xa6b/M8V/NtRpWUE/Gzf6kvtPqH9qK6qEb/AzxrX7MevhXk+f+UcnJri0+h5XSdsJx3VKcZrxj7L/sbX+c6HJTV/GKsvRmd879Lnrz9tvhJc38hVRSvwf4kjEp7cjNXi4yXzGPakUifLdw9Rfhv6yuWxfN28zWVNsrkrCVt6F7bvyLNS42s4P/kTPJcN/wADAnr4vfvXmzGntFr3W/MuZrNxuVlz3BKb/djS/wAWmV/iU/Fl506xuHW6fkBqltGfQByvWPBZApCVMspnd5D1IlTEKZOYGRmUrb4yXNxkvOwpTJ7wg8i1Ygz9r0MajfKftL48/mYkZIy7VRRfgQzIVReITimWM9EWILEoRqt7szbKxUajtJbsnwa5X6m2VRPhv68jxyZkafWTg/ZbXTin5GnPcepyDM1FDbafvK3Vb16GdS1MZq8XcMshzIzF5ENgNzJzEZBkFOyJ7x+IjMMgh/el46hoxbhcisyOradzIjtST4yl5u5q8icgVuFtNc9/wuR/FI/dfyNQmWuSLXotNrYyXsy+MXxNhp1F8mePV+THLVVPvy/EybjWenuaVGDXu+o6Gz4cfkeF0+0q1P3ak10vdejMxdodT/iP4OMbfkY3xrpnvHtlSgvsoDxf8w6j7y/AiScb9r35eL/iC5XJW0V+7GnjUaLKobuuO+W6W0o9TIp6iMuDTPPd4WjV8i1OXoswzNNS2g1zv8Rj2rbkn5lqTWRtZxdPe997x8bmjG6jUyqO7+CS4JCiOuZMBaM7FQCpuFyAAnInMqASGKQ2lWad02n0Ma5ZM1mpvl6DRazNb/eXFfqZDZotDVxmn1s/CzN5YrkMgyJUAwIIyDInuwwKC5KZGIAXQWKplkAJl4lo078EPp6GX3X6BYdp9GnG7e71HU9GnuV/QKMJR6GwobQa3NL4riTc1vIvR7PJ8XYzo7BpJcBcdcmtz/QpPaDRy2uucs+OxaVv9kBhR2q/ECTV/wCXHgADowAAAAAAAAAAAAAAAAAAAACUyAAZGRvdFrI92spJOO53fE88Npy5ehqsesemp14S4Sj6oyoUzx5naTbNWnbfkl9mW/58TOay9L3QfVjG0naGjP370313x9UbeglNZQalHxi00a+CML6kMjoorqbajo4yXNDls6Nudx1i8a1EdPHwJ7leCM+Wgd+Dt6jIaFLjf0sXrDjWDSgue42Wng/G6Lw00L7krjZUHyMevVbzzEYp/ZRL00fuXKQ0s+NzNp0pc+JjddMxgygluULeQio1903Do3vcQ9Dfj5MdHLUWj19QNm9DEC9YnOuNgAGmQAAAAAAAAAAAAAAAAAAAAAAAExIJTAY0VTLRkE42Luf6wi5m7N2xV07vBqz4wlvg+tvHqYIGFdP2LtyjXjFppTaeVNtZJrju5o2+UXwscbp1HFqSdmmmmuNz1GyO1kruNVxXDF70n0ZnfLeenv1i+hdRjLdc87T2vlvurdHyHw2tZk51rrG8WjReWlNZS2texmQ1yZn5b+D46XqDoPxYv64kWjrET5Eum/EHSduIOtcqqvUqqPTvxYDLgWo4aAAdnEAAAAAAAAAAAAAAAAAAAAAAABIABZDJcgA15/jG/wBUAAOYAAANt2fm87Xdt+6+70N/DiABW0o8fIzaIAY11w2pwHaQkCN/6yrFCQILIgAA/9k="/>
          <p:cNvSpPr>
            <a:spLocks noChangeAspect="1" noChangeArrowheads="1"/>
          </p:cNvSpPr>
          <p:nvPr/>
        </p:nvSpPr>
        <p:spPr bwMode="auto">
          <a:xfrm>
            <a:off x="5313363" y="6175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39281" name="AutoShape 23" descr="data:image/jpeg;base64,/9j/4AAQSkZJRgABAQAAAQABAAD/2wCEAAkGBhQSERQUEhQUFRQWFRQUFxQWFxQUFBQXFBUVFRUUFBQXHCYeGBkjGRQUHy8gIycpLCwsFR4xNTAqNSYrLCkBCQoKDgwOGg8PFykkHBwsKSkpLCkpLCkpLCwpKSksKSksKSwpLCwpKSksKSksKSwsLCkpKSkpKSkpLCwsKSwsKf/AABEIAK4BIgMBIgACEQEDEQH/xAAcAAABBQEBAQAAAAAAAAAAAAAAAQIDBAUGBwj/xAA+EAABAwEFBAgDBgUEAwAAAAABAAIRAwQFEiExBkFRYRMicYGRobHwMsHRI0JScoLxBxRikuEkorLCFTPS/8QAGQEAAwEBAQAAAAAAAAAAAAAAAAECAwQF/8QAIhEBAQACAwEBAAEFAAAAAAAAAAECEQMhMUESURMyQmFx/9oADAMBAAIRAxEAPwDw1CEqARCEIAQlQgAKajRPAopQNfqVcpWd7hl1R5nwzKm1eOOxhwNImDplBManxKfZWSCRnAMeH1jxU/8A4eBmY5xHqrNksYA+KRpr+IEKNxrcbPY1NlLFFN7+PRtntc4/Jel2Oyf6WoBricD2tBELmtkLL/o6hcOs2o2ctBnhnvkd67ihZsL7Qzc5zK7OBD83AcsTY71GVRHM7NWX7WrUj7gHjE+QC57bK7/tHcQ7F3HI+rfArtbosZpBzOPSkcYkD0AWJtTRxFpn4wWzwnMeoU1pj656hQ6s8WEf3AIpHC6DuI7pj5lWrHTEFvLLyy81Xd8RnsM93zB8EfVfF+qfs3HeM+yXM/7MC0Kdf7Nh4YvXEqFmzpvG8AT+lw+QTqFWcbDlBMcj+zkoK0q1YHCZ1gcs8vQNK428T0Ze37sz2A5+k+fBalptvVI0gjuzMR5+MLAva044cNcg4cROo7D6p4prRr1ppUqmXVLmP5tdo7sn1KpXVeIZWg6aQdDPHv8A+RVSy22aBZI6pOXI6jxCo4xiaeG/lO9aJdnelhD2uwmcs8syBkHdsAA/lXM1mzLDkSP9zcj6eav3deTh1SRibm13FvA+n7KrfkZPbkZDuHIg9hhL6Pis6zipRMfFAPaW5ePWjshZtKp8HAjD6j5LasVQAmNAWnPg8H6DwWTe9mwOMZA9YdpEx44grjOqttp5Twy9+SoLUtInP8QB79/mFlq4gIQhMBKEJEBJKanDRNhBhInikeCDRKCMQlhIgEQhCAEIQgBKAgJwMICelAHvPgrdK8MPbu4DuWd0iC/gPHNT+d+rmWvFyrWe/Mknsz/ZXrJVcGgxoZgnXKPqstjp+i1bqsbnnCZAPieEBGhLXpOyFoADmGcL2a74GYy3kT5LtKJxMpuyL6fUfGjqbhBjiPhePyrzi7LI6m0HGJbHPTKcjlP1XW3He5DsLi0tOQPbnhd558yssouNSo0dY7w1w7ydfB0rlrxHSUB+JkHwJHlHkuprsxB2HQgt4xkRJ7JH9q442ghxa7TPLgHGZHfI7QpOKdEgOyy9J199qZbrPBncfnn4ZIcCD35cM/kfeitMgtg5cOXJKtYhsnA6EQeyCPRVbQ/BUn8Qg9okeh8leaxw0aI8VWtVkc8ZNPnARfRFK8a2ZI+9n2Hf3TCwLQJPA65buJHEHJalqpObln9O/wCSxLVVPAJwtaRuIDtcJM9hyOXn5KEu8Rn2jeEx9QnVLPH2NFozWLNaIcw7gY7QciPCfALStbMVMyc8x25Fp9AVj2cdYfmb6grWrOlk7if+Rn0U5HGTZrUW4geDQf0lyuX24PaDvBPk4n6rMrn7Q8Jn5/MqatV+zM6yfP8AdX92zRY+qOR+ZWcQrJqQ1ViriKESkQmQQhCAkacktMpgQwoCyHJXKLEnE5ICElKkIQkDEIQmClIhCAUIlIlQClAyKQJ+me9AW7M4CMgT4xw35ldBdVmqVqgYzLPMjKe/XvK56x0jrHyHiVu3XeHR1BUJnDMNABjFubz95qMlx6lcVxU6LWvc0Vnl2FrPuzqSZ1AHJdDfOz7HsxNaKdQCQWgD01CrbJWpv8tSr1Mmik52esvqO84bCuVdoG1jFNwkcVx7tvb1scJMJJP+ubsF8bqnVcJY4aAxlI8iO1Y18tIqEiJ1jjOpjny0MrR2iogVy0QC6HN5OAiJ4EZfpCwH23VrhMaA6t5StcbuOLkx/ORlOriEDUbju5Hi30WjYag0dpuy9Vnkb268NT46q3YqzSc8jx/wq0iLtSzlubI7M/LJOFGo/IgK/ZqLcjiae6Cr9BoOrRHZ8ylppK5utcfHyWbadn6Z1HjPqu4q2QHTzVV9gGahprbze27Nxpnz18Vk17rLeweyF6TarE3cAOxY9ewgyrlRcHDspb+/5KU1vso4OHoYW1arsjT3KwrbSjJOVFx0zap6xKjrVMoUr6Sq1H5rWOfLohKYUEpFaAUiEIAQhCAVDdUAJW6oB5TglwJzWoCGEqdhQkECEITAQhCAEqEIBWhKDmmynsQE9JxOW71WlZKZicoG/ifoOH1Wcx/769y0qRjDO7dzOZ+SjKtMZt7Ps7Z+kumg0a4N+pw1Kg+fmluqq5jsOEAjIgjNT/w5eH2NoI+Co4AcnAOjzK0b+oRWY9gzyxRyXFl1dvZ47+sZi5PbazvLmuAjKQPyrnalRz4OeIea9Uvq6elZiEAjQbojRcbRuXrwRh7NFpjenJyY21hWd1Q/dPgVeokE9dufHQ+K726bmYG5iVPabkpO+6Fe2X4crYqLB8JPhmtaz0uR71bZdbGaBMqZJWqxxpr1DUzRUqZKE1lO16ULWxYldsErctqxbSEttNMu1MWFbqIJXQWnVZ7bA+rU6Om0ucTkB5kncBxT2m4uYtFOFiuOZXot/fw9r0qeMPpvMfCMQPcSM/JedVKZaSCIIyIOoW/HduLmmjUKex2CpVdgpMc9x+60EnyTrbddWiYq03MP9QI81qx1fVVCFNROqCRhic6nATpSOKQMCN6VgTyEwOm5JzaqiekBQD8ZQmShANQhCAEJSkQAlSKezWUvOXeeCAjptn35J5buhaLLI1gz14lOoiSkrSCjZ958FfulgfUE5CT4ASfRJUpenh7hWrhs3SOLWDrYTh9JWWd6b8c7er7CWogvbHUMRG4ty8PoF1hcCZOk+JXO7E2MNbrMga+fmt9lmxVW9Y4Q74d3UjLx9Fza27scpOqv3j8MBZLLO2dM+K1be9ZgfCeXrTCbi3TeAIUTrTmq9epAWVVtBmc0SpzxbT3ys+1PWUb1DjrhdpOfgYVW1W6s2Jhw4iT4ps9aaTnqEvhZVK/2l2FwLT5K7UtAI1S0cQ2qvKoOan2iqprtu813RmGN+Jw/4g8T6JNtSRiVqbnODWNc4uOEAAmSd06LtrjuRtkpmYNV2b3/APVv9I89Vo2ekKbQQIAENAGQCx7zvMvOFmZJgDiTlCqdMct5dRTvu3l5wNkk6AZk9yx6n8PGVutX6vJvx950Hmuzs13MoU5J65+J28ngOA5LEt9/gSAU51dpuO5rRbuu+hZWYaLAwb4zc7m5xzK53bOu2s0gDdB5j6jVT172nTMqCyXBVrdZ3VYfvHU/lHzRck/09R5VVp4SRwRT1Xrlq2KsraRBYC8j4nEl3cd3cvLrwsPRVS2ZG48l045yuHLjuPaqDmklOLEgaqQAE5xTAc0rkyNlIhCAEIQgEQlAVuz3a52ZyHn4ICoU+nQc7QFbNK7GjdJ4mPRW20hw+SD0yKF1fiPh9VpBopsy/dWBTyVa2vyPZCFSM41sTo19/srNEQqVN3WVxlX3xSC+wS3sBH09Srux9pFKu0u34mHgJBE90yqFkqEuLeII79R4x5qGq/B3nD4arLKb6dGNk7e80Ip1HEaHrdzpmO9pP6lWum/i60dYFodUwta4QSCIxN3/AITBz1035Gxt9G00WlxlzG4HfpIIPeCtNt2zUDwc2vDhxG9w4ALCdbjodVbBIWM5xBWu98hZNqapydPFfhtR0hZld0SrnSwqdrdKUVnNsC11YcSdNCeCa61ub8GY97tybeNkL2loMZewuPtFor2d+EdZoyz36xn3FaySuTLK4VvXheQcIew9qyaN71GGGHGODhBHeqpvKtW6obh3E6wVsXVcsDMZ80as9P8AUs3E9hr1a9RlPoy0uMTq0cXGNwErvOj6FjKTOIHMknNx5nVUdmLvAe50fC31/wABXKFTpLYxo0GJ53xhkDzIUWN8L/PxpXq7DTjTh2Kld91ii3pHiarvgb+Hn2qttbeYaKmfwwBy1k+ih2eqWq1US+rUgnJhwjFg3TpnvnXNV1KjuY7+VS2s2hDZbOmpHHgFx9z3dWttcNbIbvJmGji7muxdsQ11VvS1DBdm46N5x71W+202ey08NMNa0b97jvJ49qWt91X6kmsWfaNlaNnY0NbJ1LnGXOPHgOxULRbHD7xhV7x2wxuOFpfwG7vKo1XvdJ3enaFUYZS/abtFbC2lja7PeOK8zvWqXEP3yuxvUuc0gmAuLttndnDXFoJMgGPHRXx+ufl/tUjVKbiQkXQ5Cp50TITgMkA1CUhEIBJQhCA6Cx3YGZxJ4+9FbLfcKfoT2KF9I6g9yFgj3HmkyGvvkoK9VzVVfaZHvxQFiraNc1Ue6fe//AVd7ypaZSCnVyKnstSVDahmiyVYKCalN2F3ZHiffkn3myWgjcSe3mqLauY7fQFXa78Q7vTIqbGkvTZ2Qv42d7T915wu+R8l6rZ7eCQQcjH+F4RRdALZ0I85ldZs7tMcPRuObdOxYcmPe46ePLrT2anUkKOtTlYtw3yKtMGcxkRzC2RWUN8bpnV6cKjWMLUriVkWtyjTeZbULSOxZlaiDqrtprRKw7Zb4T2Vkq1RpMB6oAlbFjsqytmLGa73FxgN3Lr7usmZnTd+6fdRqRQffBs7Hw0HEIkzlroBrqpdnrmcarK4e6MLiC0loIdkNN2qqX5ZC44Rq4hoHM5D1Xb2GytpU2saIDWho7AICk8r+Z19Y1u2Xp1HkuBOcmSXSe8rWs9EU2ADIDJTNCquqYnwNAqjntv08UQ45rM2gsFNzCcIkb4Ww92EKjWo4xG5PRy6ctY7pBzAVixXAXVXuxkMLQC0R8TfvZ8jC261mFMclW/ng0J7Lv1RtFw0WZ4QTxd1j5rOvWqwUnDKI9/NJfN/AA5rz2+toS8OwuAA4nMydGjeqkt8TcpO6wL5ogOkcSPDRZ0KxVryczKjLwumTUcOV3dwzCnCU8OTS9NJozSliTEjGgDo0qTpEqA7F1T3z3Ku+rB96D/KHk59+/nAVaoY3n9kLOruke/FUajNVM6pvzUdSpmgKb07pE90KF7ISBKmartyKnDlDUCEpcSs063kqIepbO/NBypqroIPvVOxlpkaykfooqb93BLSt6dXsrtb0NUYz1HQHcuDu70lerULeCBBBHFfPb8l1uyG1xpgUqp6ujHn7v8AS7lwO5Y5Ya7jp4+XfVetmtKy7e/NVBb3FvVWZbLbUOWnNZa26JlpPaKchZhsImSla2pB+07oEKub2DMqjXSOGfqlpUty8aFjplhkEtnWMlM3bronua/NogF44ndG/uXOWvatgBAY8nnAC5i2XyC3C0bySTvJV44Ws8s/z7XsGz15stdrbgc1wpt6R0Zxub5nyXdzkvNf4KXZhs1WsdatTCD/AE0x/wDTneC9Ie7JRZJdQpncpLUVpqQICbZmBok9qR2ZVe015MBBHmricrEgBV6AgSVnXpekAwr8L0X7eIaw55rz+9dpsIOatXxa3OBkwF57e1fHUwtzG9VMd1Ny1DrXej6ziSerwWK98rVr08LD2FY62xjlztLKJSIVszg9BKahALKJSIQAhCEB1j6g5blRqvknvTnnTuTN3OD6oWgcY3JnSfJTVGg+J7NFA6n+6CNdxSJrkmJIGuamlKUhzQERTgkeENKZLLX71G/J0pKTlJUbISMVBKa05IpvkJhMFFOVr3JtZVs5w/GwfdOoH9J+S7iybVUKzOqYdvacnDu39y8qKApuEqseW4vWLRa6eGSeJ3bua42+L5EkNMjnn5rm+mdxPiU2UpxrvPfiapa3O1UTRJgapF2P8Ldnv5m2tc4TToxVdwLh/wCtv92f6SqtmM2y3lyZate0bJ3P/K2OhROrGDF+d3Wf/ucVo1XqR7lWc1cUu+3ff4iOrUyVN1TNTV3Qsm2WmFSF6ra8lg3naRqSnVbcANVx20d/gAgFXIm1nbS31q0LFu2yE9Y71DRpmq/EdFpVamAQFp4iT6zb2qZQslXLe6YPM/JU1pj458r2EIQqSEqRCAVCRCAEIQgOhcPPjlvUNRylefDPz9VWdnP+OCFENbl7hM6Td2afVI9vvuUB970ElJ996iqU+Cb0iXHPvigzMSQlPqCVEkRzjKYgFDkwUGFOCqykpPQCgw5OqiU2qE5jpQFcoT6rITEERCVIgFhe+fwtuH+WsLHOHXrfau5AjqD+3P8AUV4xstdBtNro0dznjF+QZvP9oK+k6bAAAMgIAHADQLn5svjp4Mf8jnBQ13QFMXqpbqkNJWEdFZ1trrl73vMNGqsXhe2q4W/LzJOEakx45LTGIy6JeO05zAXOdMar+sd6nvKyYctTvPPkkuuzS5azWtsrvem1QohrclTtLdStWnQHgqd5tAGSmLt605u3O0HaqqtW3d3qqt545MvQhCEyCEIQAhCEAIQhAbrncfqd8QFC52mm7mVPu7PfvRVrQYy38sh4oUYXTpujd9VGRxSOcmkoI17FGQnOKa8oBRUQQo3FOY7cgGkJQUrwmIIpQw5oSICcJgMFDXJHhBpXiVXIUrHJKoQEaEiVBPT/AOC9zS+taCPhApMPMw55HcGj9S9axLmtgrsFCxUWDUsFRxG91TrH1A7lv1XLiyv6y278J+cdG1qqwb9txwkBaNpqrnr1fMpQ3JXlasIJXFW6uSZ5rotoq25ctazkFvizy8qb+bNSJ19Vu3TZ4ErmqDVv2C3kDCQnl/CZLrbXlZF51lbqWrJYd5WhKehnVzJndooVZcIpDm70CrLaMM8dWf7CEITQEIQgBCEIAQhCA//Z"/>
          <p:cNvSpPr>
            <a:spLocks noChangeAspect="1" noChangeArrowheads="1"/>
          </p:cNvSpPr>
          <p:nvPr/>
        </p:nvSpPr>
        <p:spPr bwMode="auto">
          <a:xfrm>
            <a:off x="5465763" y="769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39282" name="AutoShape 25" descr="data:image/jpeg;base64,/9j/4AAQSkZJRgABAQAAAQABAAD/2wCEAAkGBhQSERQUEhQUFRQWFRQUFxQWFxQUFBQXFBUVFRUUFBQXHCYeGBkjGRQUHy8gIycpLCwsFR4xNTAqNSYrLCkBCQoKDgwOGg8PFykkHBwsKSkpLCkpLCkpLCwpKSksKSksKSwpLCwpKSksKSksKSwsLCkpKSkpKSkpLCwsKSwsKf/AABEIAK4BIgMBIgACEQEDEQH/xAAcAAABBQEBAQAAAAAAAAAAAAAAAQIDBAUGBwj/xAA+EAABAwEFBAgDBgUEAwAAAAABAAIRAwQFEiExBkFRYRMicYGRobHwMsHRI0JScoLxBxRikuEkorLCFTPS/8QAGQEAAwEBAQAAAAAAAAAAAAAAAAECAwQF/8QAIhEBAQACAwEBAAEFAAAAAAAAAAECEQMhMUESURMyQmFx/9oADAMBAAIRAxEAPwDw1CEqARCEIAQlQgAKajRPAopQNfqVcpWd7hl1R5nwzKm1eOOxhwNImDplBManxKfZWSCRnAMeH1jxU/8A4eBmY5xHqrNksYA+KRpr+IEKNxrcbPY1NlLFFN7+PRtntc4/Jel2Oyf6WoBricD2tBELmtkLL/o6hcOs2o2ctBnhnvkd67ihZsL7Qzc5zK7OBD83AcsTY71GVRHM7NWX7WrUj7gHjE+QC57bK7/tHcQ7F3HI+rfArtbosZpBzOPSkcYkD0AWJtTRxFpn4wWzwnMeoU1pj656hQ6s8WEf3AIpHC6DuI7pj5lWrHTEFvLLyy81Xd8RnsM93zB8EfVfF+qfs3HeM+yXM/7MC0Kdf7Nh4YvXEqFmzpvG8AT+lw+QTqFWcbDlBMcj+zkoK0q1YHCZ1gcs8vQNK428T0Ze37sz2A5+k+fBalptvVI0gjuzMR5+MLAva044cNcg4cROo7D6p4prRr1ppUqmXVLmP5tdo7sn1KpXVeIZWg6aQdDPHv8A+RVSy22aBZI6pOXI6jxCo4xiaeG/lO9aJdnelhD2uwmcs8syBkHdsAA/lXM1mzLDkSP9zcj6eav3deTh1SRibm13FvA+n7KrfkZPbkZDuHIg9hhL6Pis6zipRMfFAPaW5ePWjshZtKp8HAjD6j5LasVQAmNAWnPg8H6DwWTe9mwOMZA9YdpEx44grjOqttp5Twy9+SoLUtInP8QB79/mFlq4gIQhMBKEJEBJKanDRNhBhInikeCDRKCMQlhIgEQhCAEIQgBKAgJwMICelAHvPgrdK8MPbu4DuWd0iC/gPHNT+d+rmWvFyrWe/Mknsz/ZXrJVcGgxoZgnXKPqstjp+i1bqsbnnCZAPieEBGhLXpOyFoADmGcL2a74GYy3kT5LtKJxMpuyL6fUfGjqbhBjiPhePyrzi7LI6m0HGJbHPTKcjlP1XW3He5DsLi0tOQPbnhd558yssouNSo0dY7w1w7ydfB0rlrxHSUB+JkHwJHlHkuprsxB2HQgt4xkRJ7JH9q442ghxa7TPLgHGZHfI7QpOKdEgOyy9J199qZbrPBncfnn4ZIcCD35cM/kfeitMgtg5cOXJKtYhsnA6EQeyCPRVbQ/BUn8Qg9okeh8leaxw0aI8VWtVkc8ZNPnARfRFK8a2ZI+9n2Hf3TCwLQJPA65buJHEHJalqpObln9O/wCSxLVVPAJwtaRuIDtcJM9hyOXn5KEu8Rn2jeEx9QnVLPH2NFozWLNaIcw7gY7QciPCfALStbMVMyc8x25Fp9AVj2cdYfmb6grWrOlk7if+Rn0U5HGTZrUW4geDQf0lyuX24PaDvBPk4n6rMrn7Q8Jn5/MqatV+zM6yfP8AdX92zRY+qOR+ZWcQrJqQ1ViriKESkQmQQhCAkacktMpgQwoCyHJXKLEnE5ICElKkIQkDEIQmClIhCAUIlIlQClAyKQJ+me9AW7M4CMgT4xw35ldBdVmqVqgYzLPMjKe/XvK56x0jrHyHiVu3XeHR1BUJnDMNABjFubz95qMlx6lcVxU6LWvc0Vnl2FrPuzqSZ1AHJdDfOz7HsxNaKdQCQWgD01CrbJWpv8tSr1Mmik52esvqO84bCuVdoG1jFNwkcVx7tvb1scJMJJP+ubsF8bqnVcJY4aAxlI8iO1Y18tIqEiJ1jjOpjny0MrR2iogVy0QC6HN5OAiJ4EZfpCwH23VrhMaA6t5StcbuOLkx/ORlOriEDUbju5Hi30WjYag0dpuy9Vnkb268NT46q3YqzSc8jx/wq0iLtSzlubI7M/LJOFGo/IgK/ZqLcjiae6Cr9BoOrRHZ8ylppK5utcfHyWbadn6Z1HjPqu4q2QHTzVV9gGahprbze27Nxpnz18Vk17rLeweyF6TarE3cAOxY9ewgyrlRcHDspb+/5KU1vso4OHoYW1arsjT3KwrbSjJOVFx0zap6xKjrVMoUr6Sq1H5rWOfLohKYUEpFaAUiEIAQhCAVDdUAJW6oB5TglwJzWoCGEqdhQkECEITAQhCAEqEIBWhKDmmynsQE9JxOW71WlZKZicoG/ifoOH1Wcx/769y0qRjDO7dzOZ+SjKtMZt7Ps7Z+kumg0a4N+pw1Kg+fmluqq5jsOEAjIgjNT/w5eH2NoI+Co4AcnAOjzK0b+oRWY9gzyxRyXFl1dvZ47+sZi5PbazvLmuAjKQPyrnalRz4OeIea9Uvq6elZiEAjQbojRcbRuXrwRh7NFpjenJyY21hWd1Q/dPgVeokE9dufHQ+K726bmYG5iVPabkpO+6Fe2X4crYqLB8JPhmtaz0uR71bZdbGaBMqZJWqxxpr1DUzRUqZKE1lO16ULWxYldsErctqxbSEttNMu1MWFbqIJXQWnVZ7bA+rU6Om0ucTkB5kncBxT2m4uYtFOFiuOZXot/fw9r0qeMPpvMfCMQPcSM/JedVKZaSCIIyIOoW/HduLmmjUKex2CpVdgpMc9x+60EnyTrbddWiYq03MP9QI81qx1fVVCFNROqCRhic6nATpSOKQMCN6VgTyEwOm5JzaqiekBQD8ZQmShANQhCAEJSkQAlSKezWUvOXeeCAjptn35J5buhaLLI1gz14lOoiSkrSCjZ958FfulgfUE5CT4ASfRJUpenh7hWrhs3SOLWDrYTh9JWWd6b8c7er7CWogvbHUMRG4ty8PoF1hcCZOk+JXO7E2MNbrMga+fmt9lmxVW9Y4Q74d3UjLx9Fza27scpOqv3j8MBZLLO2dM+K1be9ZgfCeXrTCbi3TeAIUTrTmq9epAWVVtBmc0SpzxbT3ys+1PWUb1DjrhdpOfgYVW1W6s2Jhw4iT4ps9aaTnqEvhZVK/2l2FwLT5K7UtAI1S0cQ2qvKoOan2iqprtu813RmGN+Jw/4g8T6JNtSRiVqbnODWNc4uOEAAmSd06LtrjuRtkpmYNV2b3/APVv9I89Vo2ekKbQQIAENAGQCx7zvMvOFmZJgDiTlCqdMct5dRTvu3l5wNkk6AZk9yx6n8PGVutX6vJvx950Hmuzs13MoU5J65+J28ngOA5LEt9/gSAU51dpuO5rRbuu+hZWYaLAwb4zc7m5xzK53bOu2s0gDdB5j6jVT172nTMqCyXBVrdZ3VYfvHU/lHzRck/09R5VVp4SRwRT1Xrlq2KsraRBYC8j4nEl3cd3cvLrwsPRVS2ZG48l045yuHLjuPaqDmklOLEgaqQAE5xTAc0rkyNlIhCAEIQgEQlAVuz3a52ZyHn4ICoU+nQc7QFbNK7GjdJ4mPRW20hw+SD0yKF1fiPh9VpBopsy/dWBTyVa2vyPZCFSM41sTo19/srNEQqVN3WVxlX3xSC+wS3sBH09Srux9pFKu0u34mHgJBE90yqFkqEuLeII79R4x5qGq/B3nD4arLKb6dGNk7e80Ip1HEaHrdzpmO9pP6lWum/i60dYFodUwta4QSCIxN3/AITBz1035Gxt9G00WlxlzG4HfpIIPeCtNt2zUDwc2vDhxG9w4ALCdbjodVbBIWM5xBWu98hZNqapydPFfhtR0hZld0SrnSwqdrdKUVnNsC11YcSdNCeCa61ub8GY97tybeNkL2loMZewuPtFor2d+EdZoyz36xn3FaySuTLK4VvXheQcIew9qyaN71GGGHGODhBHeqpvKtW6obh3E6wVsXVcsDMZ80as9P8AUs3E9hr1a9RlPoy0uMTq0cXGNwErvOj6FjKTOIHMknNx5nVUdmLvAe50fC31/wABXKFTpLYxo0GJ53xhkDzIUWN8L/PxpXq7DTjTh2Kld91ii3pHiarvgb+Hn2qttbeYaKmfwwBy1k+ih2eqWq1US+rUgnJhwjFg3TpnvnXNV1KjuY7+VS2s2hDZbOmpHHgFx9z3dWttcNbIbvJmGji7muxdsQ11VvS1DBdm46N5x71W+202ey08NMNa0b97jvJ49qWt91X6kmsWfaNlaNnY0NbJ1LnGXOPHgOxULRbHD7xhV7x2wxuOFpfwG7vKo1XvdJ3enaFUYZS/abtFbC2lja7PeOK8zvWqXEP3yuxvUuc0gmAuLttndnDXFoJMgGPHRXx+ufl/tUjVKbiQkXQ5Cp50TITgMkA1CUhEIBJQhCA6Cx3YGZxJ4+9FbLfcKfoT2KF9I6g9yFgj3HmkyGvvkoK9VzVVfaZHvxQFiraNc1Ue6fe//AVd7ypaZSCnVyKnstSVDahmiyVYKCalN2F3ZHiffkn3myWgjcSe3mqLauY7fQFXa78Q7vTIqbGkvTZ2Qv42d7T915wu+R8l6rZ7eCQQcjH+F4RRdALZ0I85ldZs7tMcPRuObdOxYcmPe46ePLrT2anUkKOtTlYtw3yKtMGcxkRzC2RWUN8bpnV6cKjWMLUriVkWtyjTeZbULSOxZlaiDqrtprRKw7Zb4T2Vkq1RpMB6oAlbFjsqytmLGa73FxgN3Lr7usmZnTd+6fdRqRQffBs7Hw0HEIkzlroBrqpdnrmcarK4e6MLiC0loIdkNN2qqX5ZC44Rq4hoHM5D1Xb2GytpU2saIDWho7AICk8r+Z19Y1u2Xp1HkuBOcmSXSe8rWs9EU2ADIDJTNCquqYnwNAqjntv08UQ45rM2gsFNzCcIkb4Ww92EKjWo4xG5PRy6ctY7pBzAVixXAXVXuxkMLQC0R8TfvZ8jC261mFMclW/ng0J7Lv1RtFw0WZ4QTxd1j5rOvWqwUnDKI9/NJfN/AA5rz2+toS8OwuAA4nMydGjeqkt8TcpO6wL5ogOkcSPDRZ0KxVryczKjLwumTUcOV3dwzCnCU8OTS9NJozSliTEjGgDo0qTpEqA7F1T3z3Ku+rB96D/KHk59+/nAVaoY3n9kLOruke/FUajNVM6pvzUdSpmgKb07pE90KF7ISBKmartyKnDlDUCEpcSs063kqIepbO/NBypqroIPvVOxlpkaykfooqb93BLSt6dXsrtb0NUYz1HQHcuDu70lerULeCBBBHFfPb8l1uyG1xpgUqp6ujHn7v8AS7lwO5Y5Ya7jp4+XfVetmtKy7e/NVBb3FvVWZbLbUOWnNZa26JlpPaKchZhsImSla2pB+07oEKub2DMqjXSOGfqlpUty8aFjplhkEtnWMlM3bronua/NogF44ndG/uXOWvatgBAY8nnAC5i2XyC3C0bySTvJV44Ws8s/z7XsGz15stdrbgc1wpt6R0Zxub5nyXdzkvNf4KXZhs1WsdatTCD/AE0x/wDTneC9Ie7JRZJdQpncpLUVpqQICbZmBok9qR2ZVe015MBBHmricrEgBV6AgSVnXpekAwr8L0X7eIaw55rz+9dpsIOatXxa3OBkwF57e1fHUwtzG9VMd1Ny1DrXej6ziSerwWK98rVr08LD2FY62xjlztLKJSIVszg9BKahALKJSIQAhCEB1j6g5blRqvknvTnnTuTN3OD6oWgcY3JnSfJTVGg+J7NFA6n+6CNdxSJrkmJIGuamlKUhzQERTgkeENKZLLX71G/J0pKTlJUbISMVBKa05IpvkJhMFFOVr3JtZVs5w/GwfdOoH9J+S7iybVUKzOqYdvacnDu39y8qKApuEqseW4vWLRa6eGSeJ3bua42+L5EkNMjnn5rm+mdxPiU2UpxrvPfiapa3O1UTRJgapF2P8Ldnv5m2tc4TToxVdwLh/wCtv92f6SqtmM2y3lyZate0bJ3P/K2OhROrGDF+d3Wf/ucVo1XqR7lWc1cUu+3ff4iOrUyVN1TNTV3Qsm2WmFSF6ra8lg3naRqSnVbcANVx20d/gAgFXIm1nbS31q0LFu2yE9Y71DRpmq/EdFpVamAQFp4iT6zb2qZQslXLe6YPM/JU1pj458r2EIQqSEqRCAVCRCAEIQgOhcPPjlvUNRylefDPz9VWdnP+OCFENbl7hM6Td2afVI9vvuUB970ElJ996iqU+Cb0iXHPvigzMSQlPqCVEkRzjKYgFDkwUGFOCqykpPQCgw5OqiU2qE5jpQFcoT6rITEERCVIgFhe+fwtuH+WsLHOHXrfau5AjqD+3P8AUV4xstdBtNro0dznjF+QZvP9oK+k6bAAAMgIAHADQLn5svjp4Mf8jnBQ13QFMXqpbqkNJWEdFZ1trrl73vMNGqsXhe2q4W/LzJOEakx45LTGIy6JeO05zAXOdMar+sd6nvKyYctTvPPkkuuzS5azWtsrvem1QohrclTtLdStWnQHgqd5tAGSmLt605u3O0HaqqtW3d3qqt545MvQhCEyCEIQAhCEAIQhAbrncfqd8QFC52mm7mVPu7PfvRVrQYy38sh4oUYXTpujd9VGRxSOcmkoI17FGQnOKa8oBRUQQo3FOY7cgGkJQUrwmIIpQw5oSICcJgMFDXJHhBpXiVXIUrHJKoQEaEiVBPT/AOC9zS+taCPhApMPMw55HcGj9S9axLmtgrsFCxUWDUsFRxG91TrH1A7lv1XLiyv6y278J+cdG1qqwb9txwkBaNpqrnr1fMpQ3JXlasIJXFW6uSZ5rotoq25ctazkFvizy8qb+bNSJ19Vu3TZ4ErmqDVv2C3kDCQnl/CZLrbXlZF51lbqWrJYd5WhKehnVzJndooVZcIpDm70CrLaMM8dWf7CEITQEIQgBCEIAQhCA//Z"/>
          <p:cNvSpPr>
            <a:spLocks noChangeAspect="1" noChangeArrowheads="1"/>
          </p:cNvSpPr>
          <p:nvPr/>
        </p:nvSpPr>
        <p:spPr bwMode="auto">
          <a:xfrm>
            <a:off x="5618163" y="922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pic>
        <p:nvPicPr>
          <p:cNvPr id="139283" name="Picture 17" descr="COLOSSUS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17556" y="197645"/>
            <a:ext cx="822325" cy="1027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9284" name="Picture 16" descr="GRAPE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283450" y="431800"/>
            <a:ext cx="839788" cy="773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WordArt 5"/>
          <p:cNvSpPr>
            <a:spLocks noChangeArrowheads="1" noChangeShapeType="1" noTextEdit="1"/>
          </p:cNvSpPr>
          <p:nvPr/>
        </p:nvSpPr>
        <p:spPr bwMode="auto">
          <a:xfrm rot="20320373">
            <a:off x="2291194" y="3771170"/>
            <a:ext cx="4970084" cy="797572"/>
          </a:xfrm>
          <a:prstGeom prst="rect">
            <a:avLst/>
          </a:prstGeom>
          <a:ln w="12700"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pt-PT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pt-PT" sz="3600" i="1" kern="10" baseline="0" dirty="0">
                <a:ln w="19050">
                  <a:solidFill>
                    <a:srgbClr val="000000"/>
                  </a:solidFill>
                </a:ln>
                <a:solidFill>
                  <a:srgbClr val="FFCC00"/>
                </a:solidFill>
                <a:effectLst>
                  <a:glow rad="139700">
                    <a:srgbClr val="996600">
                      <a:alpha val="70000"/>
                    </a:srgbClr>
                  </a:glow>
                  <a:outerShdw blurRad="50800" dist="38100" dir="2700000" algn="tl" rotWithShape="0">
                    <a:srgbClr val="FFFF00">
                      <a:alpha val="56000"/>
                    </a:srgbClr>
                  </a:outerShdw>
                </a:effectLst>
                <a:latin typeface="Arial"/>
                <a:cs typeface="Arial"/>
              </a:rPr>
              <a:t>“</a:t>
            </a:r>
            <a:r>
              <a:rPr lang="pt-PT" sz="3600" i="1" kern="10" baseline="0" dirty="0" smtClean="0">
                <a:ln w="19050">
                  <a:solidFill>
                    <a:srgbClr val="000000"/>
                  </a:solidFill>
                </a:ln>
                <a:solidFill>
                  <a:srgbClr val="FFCC00"/>
                </a:solidFill>
                <a:effectLst>
                  <a:glow rad="139700">
                    <a:srgbClr val="996600">
                      <a:alpha val="70000"/>
                    </a:srgbClr>
                  </a:glow>
                  <a:outerShdw blurRad="50800" dist="38100" dir="2700000" algn="tl" rotWithShape="0">
                    <a:srgbClr val="FFFF00">
                      <a:alpha val="56000"/>
                    </a:srgbClr>
                  </a:outerShdw>
                </a:effectLst>
                <a:latin typeface="Arial"/>
                <a:cs typeface="Arial"/>
              </a:rPr>
              <a:t>Abbá!”</a:t>
            </a:r>
            <a:endParaRPr lang="pt-PT" sz="3600" i="1" kern="10" baseline="0" dirty="0">
              <a:ln w="19050">
                <a:solidFill>
                  <a:srgbClr val="000000"/>
                </a:solidFill>
              </a:ln>
              <a:solidFill>
                <a:srgbClr val="FFCC00"/>
              </a:solidFill>
              <a:effectLst>
                <a:glow rad="139700">
                  <a:srgbClr val="996600">
                    <a:alpha val="70000"/>
                  </a:srgbClr>
                </a:glow>
                <a:outerShdw blurRad="50800" dist="38100" dir="2700000" algn="tl" rotWithShape="0">
                  <a:srgbClr val="FFFF00">
                    <a:alpha val="56000"/>
                  </a:srgbClr>
                </a:outerShdw>
              </a:effectLst>
              <a:latin typeface="Arial"/>
              <a:cs typeface="Arial"/>
            </a:endParaRPr>
          </a:p>
        </p:txBody>
      </p:sp>
      <p:pic>
        <p:nvPicPr>
          <p:cNvPr id="23" name="Imagem 22"/>
          <p:cNvPicPr/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673760" y="4014946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4" name="Imagem 23"/>
          <p:cNvPicPr/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6938456" y="3726914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6" name="Picture 7"/>
          <p:cNvPicPr>
            <a:picLocks noChangeAspect="1" noChangeArrowheads="1"/>
          </p:cNvPicPr>
          <p:nvPr/>
        </p:nvPicPr>
        <p:blipFill>
          <a:blip r:embed="rId11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5089465" y="6106504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" name="WordArt 8"/>
          <p:cNvSpPr>
            <a:spLocks noChangeArrowheads="1" noChangeShapeType="1" noTextEdit="1"/>
          </p:cNvSpPr>
          <p:nvPr/>
        </p:nvSpPr>
        <p:spPr bwMode="auto">
          <a:xfrm>
            <a:off x="1043608" y="924931"/>
            <a:ext cx="4032448" cy="55985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Pai Nosso…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40291" name="Picture 17" descr="COLOSSU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6801644" y="96044"/>
            <a:ext cx="822325" cy="1027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395288" y="852488"/>
            <a:ext cx="835183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40293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40294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40295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419100" y="852488"/>
            <a:ext cx="8474075" cy="56784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	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[ Ritos da Comunhão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Livrai-nos de todo o mal, Senhor  …  </a:t>
            </a:r>
          </a:p>
          <a:p>
            <a:pPr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         … a vinda gloriosa de Jesus Cristo nosso Salvador.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Vosso é o reino 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    e o poder e a glória para sempre!</a:t>
            </a:r>
          </a:p>
          <a:p>
            <a:pPr algn="l"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  </a:t>
            </a:r>
          </a:p>
          <a:p>
            <a:pPr lvl="1"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Senhor Jesus Cristo, que dissestes aos vossos       Apóstolos: Deixo-vos a paz, dou-vos a minha paz: não olheis aos nossos pecados mas à fé da Vossa Igreja e dai-lhe a união e a paz, segundo a Vossa vontade. Vós que sois Deus com o Pai na unidade do Espírito Santo.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Amen!</a:t>
            </a:r>
          </a:p>
          <a:p>
            <a:pPr algn="l"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  </a:t>
            </a:r>
          </a:p>
          <a:p>
            <a:pPr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A paz do Senhor esteja sempre convosco.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O amor de Cristo nos uniu.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			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411413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74599" y="604109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0299" name="Picture 16" descr="GRA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0875" y="333375"/>
            <a:ext cx="785813" cy="661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69643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3682" y="1124744"/>
            <a:ext cx="3476750" cy="344103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03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73213" y="857250"/>
            <a:ext cx="5951537" cy="3940175"/>
          </a:xfrm>
        </p:spPr>
        <p:txBody>
          <a:bodyPr/>
          <a:lstStyle/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dai-nos a paz.</a:t>
            </a:r>
          </a:p>
        </p:txBody>
      </p:sp>
      <p:sp>
        <p:nvSpPr>
          <p:cNvPr id="141317" name="Line 3"/>
          <p:cNvSpPr>
            <a:spLocks noChangeShapeType="1"/>
          </p:cNvSpPr>
          <p:nvPr/>
        </p:nvSpPr>
        <p:spPr bwMode="auto">
          <a:xfrm>
            <a:off x="468313" y="836613"/>
            <a:ext cx="820737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41318" name="Line 5"/>
          <p:cNvSpPr>
            <a:spLocks noChangeShapeType="1"/>
          </p:cNvSpPr>
          <p:nvPr/>
        </p:nvSpPr>
        <p:spPr bwMode="auto">
          <a:xfrm flipV="1">
            <a:off x="1143000" y="1196975"/>
            <a:ext cx="0" cy="3240088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" name="Rectângulo 9"/>
          <p:cNvSpPr/>
          <p:nvPr/>
        </p:nvSpPr>
        <p:spPr>
          <a:xfrm>
            <a:off x="468313" y="4864100"/>
            <a:ext cx="8280400" cy="1446213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l"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1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Felizes os convidados para a Ceia do Senhor. </a:t>
            </a:r>
          </a:p>
          <a:p>
            <a:pPr algn="l"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          Eis o Cordeiro de Deus que tira o pecado do mundo.</a:t>
            </a:r>
          </a:p>
          <a:p>
            <a:pPr algn="l">
              <a:defRPr/>
            </a:pPr>
            <a:r>
              <a:rPr kumimoji="0" lang="pt-PT" sz="23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3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Senhor, eu não sou digno de que entreis em minha</a:t>
            </a:r>
          </a:p>
          <a:p>
            <a:pPr algn="l">
              <a:defRPr/>
            </a:pP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         morada, </a:t>
            </a:r>
            <a:r>
              <a:rPr kumimoji="0" lang="pt-PT" sz="2300" b="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/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mas dizei uma palavra e serei salvo. </a:t>
            </a:r>
          </a:p>
        </p:txBody>
      </p:sp>
      <p:pic>
        <p:nvPicPr>
          <p:cNvPr id="141320" name="Picture 17" descr="COLOSS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205662" y="23813"/>
            <a:ext cx="823913" cy="1030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1321" name="Picture 16" descr="GRA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400925" y="271463"/>
            <a:ext cx="76835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 rot="16200000">
            <a:off x="-801410" y="2592045"/>
            <a:ext cx="3240311" cy="449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Cordeiro de Deus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448260" y="396893"/>
            <a:ext cx="8328025" cy="36828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8F8F8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42339" name="Picture 13" descr="http://t3.gstatic.com/images?q=tbn:ANd9GcTHoK-BlpT4oyfSfn2lz9xYHiIIgsBdzzA9_S-BZM2plrdZ_Jn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244" y="3292127"/>
            <a:ext cx="1714500" cy="229711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2340" name="Picture 9" descr="http://t3.gstatic.com/images?q=tbn:ANd9GcSWQ90YcK7F2N8OcMTYJrEeuTjhWPTsNn8-qSnYEEq6RLyoX-6BO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7688" y="1365870"/>
            <a:ext cx="4168775" cy="31432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2341" name="Line 3"/>
          <p:cNvSpPr>
            <a:spLocks noChangeShapeType="1"/>
          </p:cNvSpPr>
          <p:nvPr/>
        </p:nvSpPr>
        <p:spPr bwMode="auto">
          <a:xfrm>
            <a:off x="714375" y="1571625"/>
            <a:ext cx="3127375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42342" name="Line 5"/>
          <p:cNvSpPr>
            <a:spLocks noChangeShapeType="1"/>
          </p:cNvSpPr>
          <p:nvPr/>
        </p:nvSpPr>
        <p:spPr bwMode="auto">
          <a:xfrm>
            <a:off x="428625" y="857250"/>
            <a:ext cx="8280400" cy="0"/>
          </a:xfrm>
          <a:prstGeom prst="line">
            <a:avLst/>
          </a:prstGeom>
          <a:noFill/>
          <a:ln w="381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8679" name="Rectangle 7"/>
          <p:cNvSpPr>
            <a:spLocks noChangeArrowheads="1"/>
          </p:cNvSpPr>
          <p:nvPr/>
        </p:nvSpPr>
        <p:spPr bwMode="auto">
          <a:xfrm>
            <a:off x="857250" y="1571754"/>
            <a:ext cx="7693132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 eaLnBrk="0" hangingPunct="0">
              <a:defRPr/>
            </a:pPr>
            <a:r>
              <a:rPr lang="pt-PT" sz="22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FORMAMOS UM SÓ CORPO</a:t>
            </a:r>
            <a:endParaRPr lang="pt-PT" sz="2200" i="1" baseline="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l" eaLnBrk="0" hangingPunct="0">
              <a:defRPr/>
            </a:pPr>
            <a:r>
              <a:rPr lang="pt-PT" sz="22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EM CRISTO JESUS.</a:t>
            </a:r>
            <a:endParaRPr lang="pt-PT" sz="2200" i="1" baseline="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l" eaLnBrk="0" hangingPunct="0">
              <a:defRPr/>
            </a:pPr>
            <a:r>
              <a:rPr lang="pt-PT" sz="22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	TODOS NÓS, QUE COMUNGAMOS</a:t>
            </a:r>
            <a:endParaRPr lang="pt-PT" sz="2200" baseline="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l" eaLnBrk="0" hangingPunct="0">
              <a:defRPr/>
            </a:pPr>
            <a:r>
              <a:rPr lang="pt-PT" sz="22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	O MESMO SENHOR,</a:t>
            </a:r>
            <a:endParaRPr lang="pt-PT" sz="2200" baseline="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l" eaLnBrk="0" hangingPunct="0">
              <a:defRPr/>
            </a:pPr>
            <a:r>
              <a:rPr lang="pt-PT" sz="22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		</a:t>
            </a:r>
            <a:r>
              <a:rPr lang="pt-PT" sz="22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FORMAMOS UM SÓ CORPO</a:t>
            </a:r>
            <a:endParaRPr lang="pt-PT" sz="2200" i="1" baseline="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l" eaLnBrk="0" hangingPunct="0">
              <a:defRPr/>
            </a:pPr>
            <a:r>
              <a:rPr lang="pt-PT" sz="22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		EM CRISTO JESUS.</a:t>
            </a:r>
            <a:endParaRPr lang="pt-PT" sz="2200" i="1" baseline="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l" eaLnBrk="0" hangingPunct="0">
              <a:defRPr/>
            </a:pPr>
            <a:r>
              <a:rPr lang="pt-PT" sz="22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	</a:t>
            </a:r>
            <a:r>
              <a:rPr lang="pt-PT" sz="22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1. Há um só Corpo e um só Espírito;</a:t>
            </a:r>
            <a:endParaRPr lang="pt-PT" sz="2200" i="1" baseline="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l" eaLnBrk="0" hangingPunct="0">
              <a:defRPr/>
            </a:pPr>
            <a:r>
              <a:rPr lang="pt-PT" sz="22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	vós fostes chamados a uma só Esperança.</a:t>
            </a:r>
            <a:endParaRPr lang="pt-PT" sz="2200" i="1" baseline="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l" eaLnBrk="0" hangingPunct="0">
              <a:defRPr/>
            </a:pPr>
            <a:r>
              <a:rPr lang="pt-PT" sz="22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2. Há um só Senhor, uma só Fé, um só Baptismo;</a:t>
            </a:r>
            <a:endParaRPr lang="pt-PT" sz="2200" baseline="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l" eaLnBrk="0" hangingPunct="0">
              <a:defRPr/>
            </a:pPr>
            <a:r>
              <a:rPr lang="pt-PT" sz="22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um só Deus e Pai, que está a cima de todos e em todos.</a:t>
            </a:r>
            <a:endParaRPr lang="pt-PT" sz="2200" baseline="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l" eaLnBrk="0" hangingPunct="0">
              <a:defRPr/>
            </a:pPr>
            <a:r>
              <a:rPr lang="pt-PT" sz="22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	3. Esforçai-vos por manter a unidade do Espírito</a:t>
            </a:r>
            <a:endParaRPr lang="pt-PT" sz="2200" i="1" baseline="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l" eaLnBrk="0" hangingPunct="0">
              <a:defRPr/>
            </a:pPr>
            <a:r>
              <a:rPr lang="pt-PT" sz="22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	pelo vínculo da paz.</a:t>
            </a:r>
            <a:endParaRPr lang="pt-PT" sz="2200" i="1" baseline="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l" eaLnBrk="0" hangingPunct="0">
              <a:defRPr/>
            </a:pPr>
            <a:r>
              <a:rPr lang="pt-PT" sz="22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4. Com toda a humildade, doçura e paciência,</a:t>
            </a:r>
          </a:p>
          <a:p>
            <a:pPr algn="l" eaLnBrk="0" hangingPunct="0">
              <a:defRPr/>
            </a:pPr>
            <a:r>
              <a:rPr lang="pt-PT" sz="22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suportai-vos uns aos outros na Caridade.</a:t>
            </a:r>
            <a:endParaRPr lang="pt-PT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142344" name="Picture 17" descr="COLOSSU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602558">
            <a:off x="6803232" y="83344"/>
            <a:ext cx="800100" cy="1087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2345" name="Picture 16" descr="GRAP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7050" y="404813"/>
            <a:ext cx="909638" cy="78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WordArt 8"/>
          <p:cNvSpPr>
            <a:spLocks noChangeArrowheads="1" noChangeShapeType="1" noTextEdit="1"/>
          </p:cNvSpPr>
          <p:nvPr/>
        </p:nvSpPr>
        <p:spPr bwMode="auto">
          <a:xfrm>
            <a:off x="709247" y="1052736"/>
            <a:ext cx="3132137" cy="431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Comunhão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Line 9"/>
          <p:cNvSpPr>
            <a:spLocks noChangeShapeType="1"/>
          </p:cNvSpPr>
          <p:nvPr/>
        </p:nvSpPr>
        <p:spPr bwMode="auto">
          <a:xfrm>
            <a:off x="409575" y="857250"/>
            <a:ext cx="82438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8678" name="Line 10"/>
          <p:cNvSpPr>
            <a:spLocks noChangeShapeType="1"/>
          </p:cNvSpPr>
          <p:nvPr/>
        </p:nvSpPr>
        <p:spPr bwMode="auto">
          <a:xfrm>
            <a:off x="1401763" y="1628775"/>
            <a:ext cx="6265862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1403648" y="1124744"/>
            <a:ext cx="6264696" cy="5039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Ação de Graças / Reflexão (1)</a:t>
            </a:r>
          </a:p>
        </p:txBody>
      </p:sp>
      <p:pic>
        <p:nvPicPr>
          <p:cNvPr id="143366" name="Picture 17" descr="COLOSS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63594" y="140494"/>
            <a:ext cx="822325" cy="1030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367" name="Picture 16" descr="GRA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62825" y="396875"/>
            <a:ext cx="768350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ângulo 3"/>
          <p:cNvSpPr/>
          <p:nvPr/>
        </p:nvSpPr>
        <p:spPr>
          <a:xfrm>
            <a:off x="687388" y="1916113"/>
            <a:ext cx="8113712" cy="3170237"/>
          </a:xfrm>
          <a:prstGeom prst="rect">
            <a:avLst/>
          </a:prstGeom>
        </p:spPr>
        <p:txBody>
          <a:bodyPr>
            <a:spAutoFit/>
          </a:bodyPr>
          <a:lstStyle/>
          <a:p>
            <a:pPr lvl="2"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Ao terminar esta Eucaristia, </a:t>
            </a:r>
          </a:p>
          <a:p>
            <a:pPr lvl="2"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    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agradecemos a Deus, nosso Pai:</a:t>
            </a:r>
          </a:p>
          <a:p>
            <a:pPr algn="l">
              <a:defRPr/>
            </a:pPr>
            <a:endParaRPr lang="pt-PT" sz="20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~  por sermos todos irmãos, em Jesus Cristo, 	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			e filhos muito amados do Pai ...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~  pelo Espírito de Jesus, que é também o nosso 				Espírito, recebido nos Sacramentos ...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~  pelo Sacramento do Baptismo, que nos deu a Vida 				de filhos de Deus ...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~  pelo Pão e o Vinho, partilhados na Eucaristia …</a:t>
            </a:r>
          </a:p>
        </p:txBody>
      </p:sp>
      <p:sp>
        <p:nvSpPr>
          <p:cNvPr id="11" name="Rectângulo 10"/>
          <p:cNvSpPr/>
          <p:nvPr/>
        </p:nvSpPr>
        <p:spPr>
          <a:xfrm>
            <a:off x="1547813" y="5157788"/>
            <a:ext cx="6624637" cy="10763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spcAft>
                <a:spcPts val="0"/>
              </a:spcAft>
              <a:defRPr/>
            </a:pPr>
            <a:r>
              <a:rPr lang="pt-PT" sz="3200" cap="all" spc="4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LOUVADO  SEJAS,</a:t>
            </a:r>
          </a:p>
          <a:p>
            <a:pPr algn="l">
              <a:spcAft>
                <a:spcPts val="0"/>
              </a:spcAft>
              <a:defRPr/>
            </a:pPr>
            <a:r>
              <a:rPr lang="pt-PT" sz="3200" cap="all" spc="4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        DEUS,  NOSSO  PAI 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13" descr="http://www.cristoeluz.com.br/fotos_biblicas/batismo_pomba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8138" y="1772816"/>
            <a:ext cx="2952441" cy="44937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448260" y="396893"/>
            <a:ext cx="8328025" cy="36828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8F8F8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44388" name="Line 4"/>
          <p:cNvSpPr>
            <a:spLocks noChangeShapeType="1"/>
          </p:cNvSpPr>
          <p:nvPr/>
        </p:nvSpPr>
        <p:spPr bwMode="auto">
          <a:xfrm flipH="1" flipV="1">
            <a:off x="1403350" y="1622425"/>
            <a:ext cx="6121400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44389" name="Line 7"/>
          <p:cNvSpPr>
            <a:spLocks noChangeShapeType="1"/>
          </p:cNvSpPr>
          <p:nvPr/>
        </p:nvSpPr>
        <p:spPr bwMode="auto">
          <a:xfrm>
            <a:off x="500063" y="857250"/>
            <a:ext cx="8207375" cy="0"/>
          </a:xfrm>
          <a:prstGeom prst="line">
            <a:avLst/>
          </a:prstGeom>
          <a:noFill/>
          <a:ln w="381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30727" name="Rectangle 7"/>
          <p:cNvSpPr>
            <a:spLocks noChangeArrowheads="1"/>
          </p:cNvSpPr>
          <p:nvPr/>
        </p:nvSpPr>
        <p:spPr bwMode="auto">
          <a:xfrm>
            <a:off x="467544" y="2543413"/>
            <a:ext cx="8204785" cy="34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l" eaLnBrk="0" hangingPunct="0">
              <a:defRPr/>
            </a:pPr>
            <a:r>
              <a:rPr lang="pt-PT" sz="24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EM VÓS, SENHOR, ESTÁ A FONTE DA VIDA.</a:t>
            </a:r>
          </a:p>
          <a:p>
            <a:pPr algn="l" eaLnBrk="0" hangingPunct="0">
              <a:defRPr/>
            </a:pPr>
            <a:r>
              <a:rPr lang="pt-PT" sz="24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NA VOSSA LUZ VEREMOS A LUZ,</a:t>
            </a:r>
          </a:p>
          <a:p>
            <a:pPr algn="l" eaLnBrk="0" hangingPunct="0">
              <a:defRPr/>
            </a:pPr>
            <a:r>
              <a:rPr lang="pt-PT" sz="24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   </a:t>
            </a:r>
            <a:r>
              <a:rPr lang="pt-PT" sz="2400" i="1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NA </a:t>
            </a:r>
            <a:r>
              <a:rPr lang="pt-PT" sz="24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VOSSA LUZ VEREMOS A </a:t>
            </a:r>
            <a:r>
              <a:rPr lang="pt-PT" sz="2400" i="1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LUZ!</a:t>
            </a:r>
            <a:endParaRPr lang="pt-PT" sz="2400" i="1" baseline="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algn="l" eaLnBrk="0" hangingPunct="0">
              <a:defRPr/>
            </a:pPr>
            <a:endParaRPr lang="pt-PT" sz="2400" baseline="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algn="l" eaLnBrk="0" hangingPunct="0">
              <a:defRPr/>
            </a:pPr>
            <a:r>
              <a:rPr lang="pt-PT" sz="2400" i="1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1. </a:t>
            </a:r>
            <a:r>
              <a:rPr lang="pt-PT" sz="24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Em Vós está a fonte da vida,</a:t>
            </a:r>
          </a:p>
          <a:p>
            <a:pPr algn="l" eaLnBrk="0" hangingPunct="0">
              <a:defRPr/>
            </a:pPr>
            <a:r>
              <a:rPr lang="pt-PT" sz="24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  e é na vossa luz que vemos a luz.</a:t>
            </a:r>
          </a:p>
          <a:p>
            <a:pPr algn="l" eaLnBrk="0" hangingPunct="0">
              <a:defRPr/>
            </a:pPr>
            <a:r>
              <a:rPr lang="pt-PT" sz="24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  Conservai a vossa bondade aos que Vos conhecem</a:t>
            </a:r>
          </a:p>
          <a:p>
            <a:pPr algn="l" eaLnBrk="0" hangingPunct="0">
              <a:defRPr/>
            </a:pPr>
            <a:r>
              <a:rPr lang="pt-PT" sz="24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  e a vossa justiça aos homens </a:t>
            </a:r>
            <a:r>
              <a:rPr lang="pt-PT" sz="2400" i="1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retos </a:t>
            </a:r>
            <a:r>
              <a:rPr lang="pt-PT" sz="24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de coração.</a:t>
            </a:r>
          </a:p>
          <a:p>
            <a:pPr algn="l" eaLnBrk="0" hangingPunct="0">
              <a:defRPr/>
            </a:pPr>
            <a:endParaRPr lang="pt-PT" baseline="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144391" name="Picture 17" descr="COLOSS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502596">
            <a:off x="6835775" y="168275"/>
            <a:ext cx="790575" cy="115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4392" name="Picture 16" descr="GRA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0875" y="522288"/>
            <a:ext cx="785813" cy="661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>
            <a:off x="1403648" y="1124893"/>
            <a:ext cx="6120680" cy="5039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Ação de Graças / Reflexão (2)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2" descr="http://t3.gstatic.com/images?q=tbn:ANd9GcSBhafM8LHM4Otx_XiIhw7obsYcJ3kFIPBub98bmib8TIWe1kO9Dw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1742057"/>
            <a:ext cx="5038811" cy="377517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5411" name="Line 4"/>
          <p:cNvSpPr>
            <a:spLocks noChangeShapeType="1"/>
          </p:cNvSpPr>
          <p:nvPr/>
        </p:nvSpPr>
        <p:spPr bwMode="auto">
          <a:xfrm>
            <a:off x="755650" y="1196975"/>
            <a:ext cx="2952750" cy="0"/>
          </a:xfrm>
          <a:prstGeom prst="line">
            <a:avLst/>
          </a:prstGeom>
          <a:noFill/>
          <a:ln w="508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32773" name="Rectangle 5"/>
          <p:cNvSpPr>
            <a:spLocks noChangeArrowheads="1"/>
          </p:cNvSpPr>
          <p:nvPr/>
        </p:nvSpPr>
        <p:spPr bwMode="auto">
          <a:xfrm>
            <a:off x="422920" y="2348880"/>
            <a:ext cx="7749480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l" eaLnBrk="0" hangingPunct="0">
              <a:defRPr/>
            </a:pPr>
            <a:r>
              <a:rPr lang="pt-PT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SENHOR, TU ÉS A LUZ</a:t>
            </a:r>
          </a:p>
          <a:p>
            <a:pPr algn="l" eaLnBrk="0" hangingPunct="0">
              <a:defRPr/>
            </a:pPr>
            <a:r>
              <a:rPr lang="pt-PT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QUE ILUMINA A TERRA INTEIRA,</a:t>
            </a:r>
          </a:p>
          <a:p>
            <a:pPr algn="l" eaLnBrk="0" hangingPunct="0">
              <a:defRPr/>
            </a:pPr>
            <a:r>
              <a:rPr lang="pt-PT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TU ÉS A LUZ QUE ILUMINA A MINHA </a:t>
            </a:r>
            <a:r>
              <a:rPr lang="pt-PT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VIDA!</a:t>
            </a:r>
            <a:endParaRPr lang="pt-PT" baseline="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algn="l" eaLnBrk="0" hangingPunct="0">
              <a:defRPr/>
            </a:pPr>
            <a:endParaRPr lang="pt-PT" baseline="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algn="l" eaLnBrk="0" hangingPunct="0">
              <a:defRPr/>
            </a:pPr>
            <a:r>
              <a:rPr lang="pt-PT" i="1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1. </a:t>
            </a:r>
            <a:r>
              <a:rPr lang="pt-PT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Cantai ao Senhor um cântico </a:t>
            </a:r>
            <a:r>
              <a:rPr lang="pt-PT" i="1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novo,</a:t>
            </a:r>
            <a:endParaRPr lang="pt-PT" i="1" baseline="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algn="l" eaLnBrk="0" hangingPunct="0">
              <a:defRPr/>
            </a:pPr>
            <a:r>
              <a:rPr lang="pt-PT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  </a:t>
            </a:r>
            <a:r>
              <a:rPr lang="pt-PT" i="1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cantai </a:t>
            </a:r>
            <a:r>
              <a:rPr lang="pt-PT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ao Senhor terra </a:t>
            </a:r>
            <a:r>
              <a:rPr lang="pt-PT" i="1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inteira!</a:t>
            </a:r>
            <a:endParaRPr lang="pt-PT" i="1" baseline="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algn="l" eaLnBrk="0" hangingPunct="0">
              <a:defRPr/>
            </a:pPr>
            <a:r>
              <a:rPr lang="pt-PT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  Cantai ao Senhor, bendizei o seu </a:t>
            </a:r>
            <a:r>
              <a:rPr lang="pt-PT" i="1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nome!</a:t>
            </a:r>
            <a:endParaRPr lang="pt-PT" i="1" baseline="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>
            <a:off x="763755" y="693514"/>
            <a:ext cx="2952378" cy="431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Final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1858" name="Picture 9" descr="http://t3.gstatic.com/images?q=tbn:ANd9GcSWQ90YcK7F2N8OcMTYJrEeuTjhWPTsNn8-qSnYEEq6RLyoX-6BO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007" y="3426688"/>
            <a:ext cx="3700463" cy="27892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Imagem 8" descr="http://fotodejesus.com.br/wp-content/uploads/2012/11/batismo-de-jesus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88640"/>
            <a:ext cx="2664296" cy="336470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1859" name="Picture 2" descr="http://abcdacatequese.com/hwdvideos/thumbs/remote-143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2438" y="450850"/>
            <a:ext cx="4511675" cy="333851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1860" name="Picture 14" descr="http://t0.gstatic.com/images?q=tbn:ANd9GcR-s9GEgZjeYeYqsFnoad73oZJeIURVKOWJtZR-jWT9x4Y4Gfk2Qw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389060"/>
            <a:ext cx="2219325" cy="29638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1862" name="Picture 4" descr="http://t2.gstatic.com/images?q=tbn:ANd9GcQ-CKUbnCTlngTI-9itxluHqNLLWcJqDrThrPt2AeL9B5PWqaN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4363" y="3232150"/>
            <a:ext cx="4108450" cy="30765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ângulo 9"/>
          <p:cNvSpPr/>
          <p:nvPr/>
        </p:nvSpPr>
        <p:spPr>
          <a:xfrm rot="21272363">
            <a:off x="208739" y="1822450"/>
            <a:ext cx="8952214" cy="2554545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defRPr/>
            </a:pPr>
            <a:r>
              <a:rPr lang="pt-PT" sz="32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889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Jesus quis ser </a:t>
            </a:r>
            <a:r>
              <a:rPr lang="pt-PT" sz="32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889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“batizado” </a:t>
            </a:r>
            <a:r>
              <a:rPr lang="pt-PT" sz="32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889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para nos dar exemplo... Por Ele e n’Ele, o nosso Batismo é realizado na água e no Espírito… </a:t>
            </a:r>
          </a:p>
          <a:p>
            <a:pPr algn="l">
              <a:defRPr/>
            </a:pPr>
            <a:r>
              <a:rPr lang="pt-PT" sz="32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88900">
                    <a:srgbClr val="000000"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Escutemos, com atenção, a Voz do Pai, que nos diz: «Este é o meu Filho muito Amado!»</a:t>
            </a:r>
          </a:p>
        </p:txBody>
      </p:sp>
      <p:sp>
        <p:nvSpPr>
          <p:cNvPr id="8" name="WordArt 4"/>
          <p:cNvSpPr>
            <a:spLocks noChangeArrowheads="1" noChangeShapeType="1"/>
          </p:cNvSpPr>
          <p:nvPr/>
        </p:nvSpPr>
        <p:spPr bwMode="auto">
          <a:xfrm>
            <a:off x="5292080" y="5434797"/>
            <a:ext cx="3272655" cy="87452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glow rad="139700">
                    <a:schemeClr val="tx2">
                      <a:alpha val="7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Fim</a:t>
            </a:r>
          </a:p>
        </p:txBody>
      </p:sp>
    </p:spTree>
    <p:extLst>
      <p:ext uri="{BB962C8B-B14F-4D97-AF65-F5344CB8AC3E}">
        <p14:creationId xmlns:p14="http://schemas.microsoft.com/office/powerpoint/2010/main" val="168242334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1858" name="Picture 9" descr="http://t3.gstatic.com/images?q=tbn:ANd9GcSWQ90YcK7F2N8OcMTYJrEeuTjhWPTsNn8-qSnYEEq6RLyoX-6BO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007" y="3426688"/>
            <a:ext cx="3700463" cy="27892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Imagem 8" descr="http://fotodejesus.com.br/wp-content/uploads/2012/11/batismo-de-jesus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88640"/>
            <a:ext cx="2664296" cy="336470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1859" name="Picture 2" descr="http://abcdacatequese.com/hwdvideos/thumbs/remote-143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2438" y="450850"/>
            <a:ext cx="4511675" cy="333851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1860" name="Picture 14" descr="http://t0.gstatic.com/images?q=tbn:ANd9GcR-s9GEgZjeYeYqsFnoad73oZJeIURVKOWJtZR-jWT9x4Y4Gfk2Qw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389060"/>
            <a:ext cx="2219325" cy="29638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1862" name="Picture 4" descr="http://t2.gstatic.com/images?q=tbn:ANd9GcQ-CKUbnCTlngTI-9itxluHqNLLWcJqDrThrPt2AeL9B5PWqaN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4363" y="3232150"/>
            <a:ext cx="4108450" cy="30765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ângulo 9"/>
          <p:cNvSpPr/>
          <p:nvPr/>
        </p:nvSpPr>
        <p:spPr>
          <a:xfrm rot="21272363">
            <a:off x="208739" y="1822450"/>
            <a:ext cx="8952214" cy="2554545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defRPr/>
            </a:pPr>
            <a:r>
              <a:rPr lang="pt-PT" sz="32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889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Jesus quis ser </a:t>
            </a:r>
            <a:r>
              <a:rPr lang="pt-PT" sz="32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889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“batizado” </a:t>
            </a:r>
            <a:r>
              <a:rPr lang="pt-PT" sz="32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889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para nos dar exemplo... Por Ele e n’Ele, o nosso Batismo é realizado na água e no Espírito… </a:t>
            </a:r>
          </a:p>
          <a:p>
            <a:pPr algn="l">
              <a:defRPr/>
            </a:pPr>
            <a:r>
              <a:rPr lang="pt-PT" sz="32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88900">
                    <a:schemeClr val="bg1"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Escutemos, com atenção, a Voz do Pai, que nos diz: «Este é o meu Filho muito Amado!»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882" name="Picture 8" descr="http://1.bp.blogspot.com/-CBXgRGXhs10/Tws6J2tczaI/AAAAAAAACaE/pJzTpqLi0FA/s1600/batismo+de+jesu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0338" y="2564904"/>
            <a:ext cx="5405319" cy="268545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883" name="Line 4"/>
          <p:cNvSpPr>
            <a:spLocks noChangeShapeType="1"/>
          </p:cNvSpPr>
          <p:nvPr/>
        </p:nvSpPr>
        <p:spPr bwMode="auto">
          <a:xfrm>
            <a:off x="827088" y="1060450"/>
            <a:ext cx="2597150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6389" name="Rectangle 5"/>
          <p:cNvSpPr>
            <a:spLocks noChangeArrowheads="1"/>
          </p:cNvSpPr>
          <p:nvPr/>
        </p:nvSpPr>
        <p:spPr bwMode="auto">
          <a:xfrm>
            <a:off x="642938" y="1428750"/>
            <a:ext cx="6429375" cy="310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l" eaLnBrk="0" hangingPunct="0">
              <a:defRPr/>
            </a:pPr>
            <a:r>
              <a:rPr lang="pt-PT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NÓS SOMOS O POVO DO SENHOR</a:t>
            </a:r>
            <a:endParaRPr lang="pt-PT" baseline="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l" eaLnBrk="0" hangingPunct="0">
              <a:defRPr/>
            </a:pPr>
            <a:r>
              <a:rPr lang="pt-PT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FOMOS REUNIDOS EM SEU NOME.</a:t>
            </a:r>
            <a:endParaRPr lang="pt-PT" baseline="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l" eaLnBrk="0" hangingPunct="0">
              <a:defRPr/>
            </a:pPr>
            <a:r>
              <a:rPr lang="pt-PT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			</a:t>
            </a:r>
          </a:p>
          <a:p>
            <a:pPr algn="l" eaLnBrk="0" hangingPunct="0">
              <a:defRPr/>
            </a:pPr>
            <a:r>
              <a:rPr lang="pt-PT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	</a:t>
            </a:r>
            <a:r>
              <a:rPr lang="pt-PT" sz="20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1.  </a:t>
            </a:r>
            <a:r>
              <a:rPr lang="pt-PT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Povo nascido </a:t>
            </a:r>
          </a:p>
          <a:p>
            <a:pPr algn="l" eaLnBrk="0" hangingPunct="0">
              <a:defRPr/>
            </a:pPr>
            <a:r>
              <a:rPr lang="pt-PT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	das águas do Batismo.</a:t>
            </a:r>
            <a:endParaRPr lang="pt-PT" i="1" baseline="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l" eaLnBrk="0" hangingPunct="0">
              <a:defRPr/>
            </a:pPr>
            <a:r>
              <a:rPr lang="pt-PT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	Povo marcado </a:t>
            </a:r>
          </a:p>
          <a:p>
            <a:pPr algn="l" eaLnBrk="0" hangingPunct="0">
              <a:defRPr/>
            </a:pPr>
            <a:r>
              <a:rPr lang="pt-PT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	pelo Selo do Espírito.</a:t>
            </a:r>
            <a:endParaRPr lang="pt-PT" i="1" baseline="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>
            <a:off x="827088" y="534895"/>
            <a:ext cx="2596909" cy="44583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Entrada</a:t>
            </a:r>
          </a:p>
        </p:txBody>
      </p:sp>
      <p:pic>
        <p:nvPicPr>
          <p:cNvPr id="6" name="Picture 7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74482" y="6040838"/>
            <a:ext cx="222017" cy="2634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2700338" y="4762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23907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23908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23909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671513"/>
            <a:ext cx="8064500" cy="55705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	       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( … )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               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[ Saudação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cs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A graça  …  estejam convosco.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Bendito seja Deus </a:t>
            </a:r>
          </a:p>
          <a:p>
            <a:pPr algn="l">
              <a:spcAft>
                <a:spcPts val="600"/>
              </a:spcAft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   que nos reuniu no amor de Cristo!</a:t>
            </a:r>
            <a:r>
              <a:rPr kumimoji="0" lang="pt-PT" sz="10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	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</a:t>
            </a:r>
          </a:p>
          <a:p>
            <a:pPr algn="r">
              <a:defRPr/>
            </a:pPr>
            <a:r>
              <a:rPr kumimoji="0" lang="pt-PT" sz="2000" b="0" i="1" kern="0" cap="small" spc="100" baseline="0" dirty="0">
                <a:solidFill>
                  <a:srgbClr val="FF9933"/>
                </a:solidFill>
                <a:latin typeface="Arial" charset="0"/>
                <a:cs typeface="Arial" charset="0"/>
              </a:rPr>
              <a:t>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[ Ato Penitencial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 </a:t>
            </a:r>
            <a:endParaRPr kumimoji="0" lang="pt-PT" sz="2400" kern="0" spc="100" baseline="0" dirty="0">
              <a:solidFill>
                <a:srgbClr val="FFCC66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(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…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) Confessemos os nossos pecados: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(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S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e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P)-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Confesso a Deus todo-poderoso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e a vós, irmãos, que pequei muitas vezes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por pensamentos e palavras,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atos e omissões,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por minha culpa, minha tão grande culpa.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E peço à Virgem Maria, aos Anjos e Santos,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e a vós, irmãos, que rogueis por mim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a Deus, nosso Senhor.</a:t>
            </a:r>
          </a:p>
          <a:p>
            <a:pPr algn="l"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		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( … )</a:t>
            </a:r>
            <a:endParaRPr kumimoji="0" lang="pt-PT" sz="2400" kern="0" spc="100" baseline="0" dirty="0">
              <a:solidFill>
                <a:srgbClr val="FFFF66"/>
              </a:solidFill>
              <a:latin typeface="Arial" charset="0"/>
              <a:cs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08725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9750" y="1268413"/>
            <a:ext cx="8281988" cy="4895850"/>
          </a:xfrm>
        </p:spPr>
        <p:txBody>
          <a:bodyPr/>
          <a:lstStyle/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Glória a Deus nas alturas,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e paz na terra aos homens por Ele amados</a:t>
            </a:r>
            <a:r>
              <a:rPr lang="pt-PT" sz="2200" smtClean="0">
                <a:latin typeface="Arial" charset="0"/>
              </a:rPr>
              <a:t>.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Deus, Rei dos Céus,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Deus Pai todo-poderoso.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louvamos, nós Vos bendizemos,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adoramos, nós Vos glorificamos,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damos graças por vossa imensa glória.</a:t>
            </a:r>
            <a:r>
              <a:rPr lang="pt-PT" sz="2200" smtClean="0">
                <a:latin typeface="Arial" charset="0"/>
              </a:rPr>
              <a:t>          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Jesus Cristo, Filho Unigénito,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Deus, Cordeiro de Deus, Filho de Deus Pai: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tirais o pecado do mundo, tende piedade de nós.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tirais o pecado do mundo, acolhei a nossa súplica.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estais à direita do Pai, tende piedade de nós. </a:t>
            </a:r>
            <a:endParaRPr lang="pt-PT" sz="2200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Só Vós sois o Santo, só Vós, o Senhor,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só Vós, o Altíssimo, Jesus Cristo,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com o Espírito Santo, na glória de Deus Pai.</a:t>
            </a:r>
            <a:r>
              <a:rPr lang="pt-PT" sz="2200" b="1" i="1" smtClean="0">
                <a:latin typeface="Arial" charset="0"/>
              </a:rPr>
              <a:t>   Ámen.</a:t>
            </a:r>
            <a:r>
              <a:rPr lang="pt-PT" sz="1800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124931" name="Line 4"/>
          <p:cNvSpPr>
            <a:spLocks noChangeShapeType="1"/>
          </p:cNvSpPr>
          <p:nvPr/>
        </p:nvSpPr>
        <p:spPr bwMode="auto">
          <a:xfrm>
            <a:off x="1331913" y="1052513"/>
            <a:ext cx="3240087" cy="0"/>
          </a:xfrm>
          <a:prstGeom prst="line">
            <a:avLst/>
          </a:prstGeom>
          <a:noFill/>
          <a:ln w="31750">
            <a:solidFill>
              <a:srgbClr val="FF66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5" name="WordArt 3"/>
          <p:cNvSpPr>
            <a:spLocks noChangeArrowheads="1" noChangeShapeType="1" noTextEdit="1"/>
          </p:cNvSpPr>
          <p:nvPr/>
        </p:nvSpPr>
        <p:spPr bwMode="auto">
          <a:xfrm>
            <a:off x="1331913" y="620713"/>
            <a:ext cx="3240087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rgbClr val="FF5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Glória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WordArt 21"/>
          <p:cNvSpPr>
            <a:spLocks noChangeArrowheads="1" noChangeShapeType="1" noTextEdit="1"/>
          </p:cNvSpPr>
          <p:nvPr/>
        </p:nvSpPr>
        <p:spPr bwMode="auto">
          <a:xfrm>
            <a:off x="539552" y="476672"/>
            <a:ext cx="842968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spc="200" baseline="0" dirty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Arial" charset="0"/>
              </a:rPr>
              <a:t>Liturgia</a:t>
            </a:r>
            <a:r>
              <a:rPr lang="pt-PT" sz="3600" kern="10" baseline="0" dirty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Arial" charset="0"/>
              </a:rPr>
              <a:t> da </a:t>
            </a:r>
          </a:p>
          <a:p>
            <a:pPr>
              <a:defRPr/>
            </a:pPr>
            <a:r>
              <a:rPr lang="pt-PT" sz="3600" kern="10" spc="300" baseline="0" dirty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Arial" charset="0"/>
              </a:rPr>
              <a:t>PALAVRA</a:t>
            </a: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9475" y="980728"/>
            <a:ext cx="4749800" cy="4060825"/>
          </a:xfrm>
          <a:prstGeom prst="rect">
            <a:avLst/>
          </a:prstGeom>
          <a:noFill/>
          <a:ln>
            <a:noFill/>
          </a:ln>
          <a:effectLst>
            <a:glow rad="431800">
              <a:schemeClr val="tx2">
                <a:alpha val="55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48260" y="396893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8F8F8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428625" y="765175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395536" y="1279788"/>
            <a:ext cx="8568952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“Diz o Senhor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: «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Eis o meu servo, a quem Eu protejo,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meu eleito, enlevo da minha alma.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Sobre ele fiz repousar o meu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espírito, para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 leve a justiça às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nações. Não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gritará, nem levantará a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voz, nem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se fará ouvir nas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praças; não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quebrará a cana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fendida, nem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apagará a torcida que ainda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fumega: proclamará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fielmente a justiça.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Não desfalecerá nem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desistirá, enquanto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não estabelecer a justiça na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terra, a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doutrina que as ilhas longínquas esperam.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Fui Eu, o Senhor, que te chamei segundo a justiça;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tomei-te pela mão, formei-te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fiz de ti a aliança do povo </a:t>
            </a:r>
            <a:endParaRPr lang="pt-PT" sz="2000" spc="100" baseline="0" dirty="0" smtClean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 luz das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nações, para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abrires os olhos aos cegos,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tirares do cárcere os prisioneiros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da prisão os que habitam nas trevas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»”.  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(Is 42)</a:t>
            </a: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619870" y="908720"/>
            <a:ext cx="4032250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1ª LEITURA</a:t>
            </a:r>
          </a:p>
        </p:txBody>
      </p:sp>
      <p:pic>
        <p:nvPicPr>
          <p:cNvPr id="126982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0" y="115888"/>
            <a:ext cx="1098550" cy="938212"/>
          </a:xfrm>
          <a:noFill/>
        </p:spPr>
      </p:pic>
      <p:sp>
        <p:nvSpPr>
          <p:cNvPr id="11" name="Rectângulo 10"/>
          <p:cNvSpPr/>
          <p:nvPr/>
        </p:nvSpPr>
        <p:spPr>
          <a:xfrm>
            <a:off x="2185988" y="5457825"/>
            <a:ext cx="5481637" cy="9239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spcAft>
                <a:spcPts val="0"/>
              </a:spcAft>
              <a:defRPr/>
            </a:pPr>
            <a:r>
              <a:rPr lang="pt-PT" sz="2700" cap="all" spc="4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O SENHOR ABENÇOARÁ</a:t>
            </a:r>
          </a:p>
          <a:p>
            <a:pPr algn="l">
              <a:spcAft>
                <a:spcPts val="0"/>
              </a:spcAft>
              <a:defRPr/>
            </a:pPr>
            <a:r>
              <a:rPr lang="pt-PT" sz="2700" cap="all" spc="4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O SEU POVO… NA PAZ</a:t>
            </a:r>
          </a:p>
        </p:txBody>
      </p:sp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 rot="20285166">
            <a:off x="482506" y="5738193"/>
            <a:ext cx="1636360" cy="34285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Salmo R: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525463" y="765175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28003" name="Seta para baixo 10"/>
          <p:cNvSpPr>
            <a:spLocks noChangeArrowheads="1"/>
          </p:cNvSpPr>
          <p:nvPr/>
        </p:nvSpPr>
        <p:spPr bwMode="auto">
          <a:xfrm rot="-1879668">
            <a:off x="6865938" y="6157913"/>
            <a:ext cx="219075" cy="298450"/>
          </a:xfrm>
          <a:prstGeom prst="downArrow">
            <a:avLst>
              <a:gd name="adj1" fmla="val 50000"/>
              <a:gd name="adj2" fmla="val 49838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ES" baseline="0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48260" y="396893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8F8F8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882649" y="1484784"/>
            <a:ext cx="8009831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“Pedro tomou a palavra e disse: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«Na verdade, eu reconheço que Deus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não faz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aceção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pessoas,      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mas, em qualquer nação,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aquele que O teme e pratica a justiça é-Lhe agradável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. </a:t>
            </a:r>
          </a:p>
          <a:p>
            <a:pPr algn="l"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Ele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enviou a sua palavra aos filhos de Israel, </a:t>
            </a:r>
            <a:endParaRPr lang="pt-PT" sz="2000" spc="100" baseline="0" dirty="0" smtClean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anunciando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 paz por Jesus Cristo,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 é o Senhor de todos.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Vós sabeis o que aconteceu em toda a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Judeia, a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começar pela Galileia,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depois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do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batismo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 João pregou: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Deus ungiu com a força do Espírito Santo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 Jesus de Nazaré, que passou fazendo o bem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curando todos os que eram oprimidos pelo demónio, porque Deus estava com Ele»”.   (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At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10)</a:t>
            </a: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1475854" y="1052736"/>
            <a:ext cx="4032250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2ª LEITURA</a:t>
            </a:r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>
            <a:off x="3635896" y="6021288"/>
            <a:ext cx="3096345" cy="33061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ALELUIA!</a:t>
            </a:r>
          </a:p>
        </p:txBody>
      </p:sp>
      <p:pic>
        <p:nvPicPr>
          <p:cNvPr id="128008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0" y="115888"/>
            <a:ext cx="1098550" cy="938212"/>
          </a:xfr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6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9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10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1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4.xml><?xml version="1.0" encoding="utf-8"?>
<a:theme xmlns:a="http://schemas.openxmlformats.org/drawingml/2006/main" name="1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5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4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7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8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4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5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Selling a Product or Service</Template>
  <TotalTime>6199</TotalTime>
  <Words>1510</Words>
  <Application>Microsoft Office PowerPoint</Application>
  <PresentationFormat>Apresentação no Ecrã (4:3)</PresentationFormat>
  <Paragraphs>281</Paragraphs>
  <Slides>27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14</vt:i4>
      </vt:variant>
      <vt:variant>
        <vt:lpstr>Títulos dos diapositivos</vt:lpstr>
      </vt:variant>
      <vt:variant>
        <vt:i4>27</vt:i4>
      </vt:variant>
    </vt:vector>
  </HeadingPairs>
  <TitlesOfParts>
    <vt:vector size="41" baseType="lpstr">
      <vt:lpstr>1_Modelo de apresentação predefinido</vt:lpstr>
      <vt:lpstr>2_Modelo de apresentação predefinido</vt:lpstr>
      <vt:lpstr>11_Modelo de apresentação predefinido</vt:lpstr>
      <vt:lpstr>14_Modelo de apresentação predefinido</vt:lpstr>
      <vt:lpstr>7_Modelo de apresentação predefinido</vt:lpstr>
      <vt:lpstr>8_Modelo de apresentação predefinido</vt:lpstr>
      <vt:lpstr>3_Modelo de apresentação predefinido</vt:lpstr>
      <vt:lpstr>4_Modelo de apresentação predefinido</vt:lpstr>
      <vt:lpstr>5_Modelo de apresentação predefinido</vt:lpstr>
      <vt:lpstr>6_Modelo de apresentação predefinido</vt:lpstr>
      <vt:lpstr>9_Modelo de apresentação predefinido</vt:lpstr>
      <vt:lpstr>10_Modelo de apresentação predefinido</vt:lpstr>
      <vt:lpstr>12_Modelo de apresentação predefinido</vt:lpstr>
      <vt:lpstr>13_Modelo de apresentação predefinido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                                                                       [ Após a Consagração / À escolha ]  (1ª) S- Mistério da fé!       P- Anunciamos, Senhor, a Vossa morte,           proclamamos a Vossa Ressurreição.          Vinde, Senhor Jesus!    (2ª) S- Mistério admirável da nossa fé!        P- Quando comemos deste pão            e bebemos deste cálice,             anunciamos, Senhor, a Vossa morte,            esperando a Vossa vinda gloriosa.     (3ª) S- Mistério da fé para a salvação do mundo!         P- Glória a Vós que morrestes na cruz              e agora viveis para sempre!             Salvador do mundo, salvai-nos!             Vinde, Senhor Jesus!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>La Salle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La Salle</dc:creator>
  <cp:lastModifiedBy>Win7</cp:lastModifiedBy>
  <cp:revision>318</cp:revision>
  <dcterms:created xsi:type="dcterms:W3CDTF">2006-05-02T09:35:59Z</dcterms:created>
  <dcterms:modified xsi:type="dcterms:W3CDTF">2014-01-13T23:08:56Z</dcterms:modified>
</cp:coreProperties>
</file>