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91485" r:id="rId6"/>
    <p:sldMasterId id="2147491908" r:id="rId7"/>
    <p:sldMasterId id="2147493042" r:id="rId8"/>
    <p:sldMasterId id="2147493297" r:id="rId9"/>
    <p:sldMasterId id="2147494836" r:id="rId10"/>
  </p:sldMasterIdLst>
  <p:notesMasterIdLst>
    <p:notesMasterId r:id="rId40"/>
  </p:notesMasterIdLst>
  <p:sldIdLst>
    <p:sldId id="395" r:id="rId11"/>
    <p:sldId id="376" r:id="rId12"/>
    <p:sldId id="408" r:id="rId13"/>
    <p:sldId id="353" r:id="rId14"/>
    <p:sldId id="386" r:id="rId15"/>
    <p:sldId id="397" r:id="rId16"/>
    <p:sldId id="406" r:id="rId17"/>
    <p:sldId id="269" r:id="rId18"/>
    <p:sldId id="363" r:id="rId19"/>
    <p:sldId id="354" r:id="rId20"/>
    <p:sldId id="362" r:id="rId21"/>
    <p:sldId id="374" r:id="rId22"/>
    <p:sldId id="307" r:id="rId23"/>
    <p:sldId id="383" r:id="rId24"/>
    <p:sldId id="262" r:id="rId25"/>
    <p:sldId id="342" r:id="rId26"/>
    <p:sldId id="387" r:id="rId27"/>
    <p:sldId id="388" r:id="rId28"/>
    <p:sldId id="402" r:id="rId29"/>
    <p:sldId id="400" r:id="rId30"/>
    <p:sldId id="398" r:id="rId31"/>
    <p:sldId id="389" r:id="rId32"/>
    <p:sldId id="403" r:id="rId33"/>
    <p:sldId id="345" r:id="rId34"/>
    <p:sldId id="381" r:id="rId35"/>
    <p:sldId id="364" r:id="rId36"/>
    <p:sldId id="404" r:id="rId37"/>
    <p:sldId id="409" r:id="rId38"/>
    <p:sldId id="407" r:id="rId3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00FF"/>
    <a:srgbClr val="FFFFFF"/>
    <a:srgbClr val="CCFFFF"/>
    <a:srgbClr val="66FF33"/>
    <a:srgbClr val="FFCCCC"/>
    <a:srgbClr val="FF99FF"/>
    <a:srgbClr val="99CC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4" autoAdjust="0"/>
    <p:restoredTop sz="94628" autoAdjust="0"/>
  </p:normalViewPr>
  <p:slideViewPr>
    <p:cSldViewPr>
      <p:cViewPr varScale="1">
        <p:scale>
          <a:sx n="99" d="100"/>
          <a:sy n="99" d="100"/>
        </p:scale>
        <p:origin x="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6913C6B-8813-4E36-87B1-899DBE87095C}" type="datetimeFigureOut">
              <a:rPr lang="pt-PT"/>
              <a:pPr>
                <a:defRPr/>
              </a:pPr>
              <a:t>27/06/2014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FAC6AF9-F6C9-4CEF-AEAB-948F19FE44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149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AC6AF9-F6C9-4CEF-AEAB-948F19FE4435}" type="slidenum">
              <a:rPr lang="pt-PT" smtClean="0"/>
              <a:pPr>
                <a:defRPr/>
              </a:pPr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8772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233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12B9F7-191C-48D2-966C-52445162A098}" type="slidenum">
              <a:rPr lang="pt-PT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11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4DFCB1AD-084C-4455-A774-86F9690B6E47}" type="slidenum">
              <a:rPr lang="pt-PT" sz="1200" smtClean="0"/>
              <a:pPr algn="r" eaLnBrk="1" hangingPunct="1">
                <a:defRPr/>
              </a:pPr>
              <a:t>24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01709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43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742BA349-A177-4245-978E-F22907276A13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86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37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AFBD89AB-2531-4336-BC0D-BECE02046B27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708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745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D3C6FAFE-B4FB-485A-984C-F4888BC5B95C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50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64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24CE1E2-677E-4E96-B2D5-B78B7D7CE906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28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916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7486F-6C35-4299-8FD6-5885C45EA1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8600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EE263-8A81-4F98-918E-C8FB89DF7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03327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FE9FD0-3E44-43EB-AD46-96DFD27D65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001630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93463C-849B-47A0-81C1-A58F81F1C8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046783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32A3B0-1D6D-49F9-A75C-B12203CC17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8365367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270AAD-64B2-4BA1-A10D-FB8E70E4EA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427930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D09354-D7EC-433A-925F-C7D789B16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580827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38397C-84B7-4805-9877-CCEECC44AC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052760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7F9A5D-458A-465F-BF7F-95290B4B8C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498443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49B3E6-25D0-486A-8F00-B11FF480D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491677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B7B5B0-AAC0-4E79-A71C-6C6AC35A4E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317355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0AF25-CD20-4B34-9CD9-7DF2C30A4C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551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26EDC-8BF7-430A-B95F-E1EC2FAF81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321047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E7494-0DBD-41AE-92BA-ACD331A744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862025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A075D-B8EF-4459-9E33-6BCF0FF4B0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13231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C156-E881-4FD3-B716-4398ABE03D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93096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C7D95-D1AB-4150-A18B-96C2445CE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016145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833F0-D44B-4177-887D-0BEBD496C4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184209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99A6A-26F0-41EC-8A40-EC1449801B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8097318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4686F-3496-4905-8488-5093BB83B2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760341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B5CA5-75D7-4678-ADCD-2AB0A5311A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115131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D8244-AD23-4F0C-9978-E88B59AFAD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6853645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D7F64-30D2-46F4-AFB5-8E1E079667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533215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3CE20-0741-4195-B897-F795AB92FF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8323549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2F138-4114-4AA5-9B12-AF6BB9AC63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470474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8F2E5-5D0B-4C3F-8515-09E8FE164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39337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93EDF6-1E6D-49AD-AC44-9B05960DE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072389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D361138-A4C3-4AB4-83E3-777DECD822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13228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B409C7-E8F6-4167-9057-7F5FFDF662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534628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B6B7AF-AD85-4B6B-BC3B-2002261B5C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835126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626B80-8D79-4704-AB36-413C4063A9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107774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E4F597-9F4F-4AC7-B5E5-041B7F3F25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267395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440DD-6C79-4FC2-A2C9-40035BA8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255527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9010D8-1C83-4FEF-99B3-C1A82252EB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76237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0CADEC-F6AF-4060-BF9B-96A5D413E5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542549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EF205D-27A7-409D-AFE0-A22CF34343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0681801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F9D3CB-4239-4E2E-868C-14AAF93C3B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722134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B15355-0505-4E8B-910A-9DF25F0155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486291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7E3877-D65A-4107-A325-50F8B0C09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855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6F7C2F-257B-4BA2-A6DE-6CF620F8D8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38799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78163F-9B9D-42B8-B4F5-C6D4276E24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344276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B6B39-CBA9-445F-AF94-AF61B99B1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865032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62525-165A-4AC5-B33F-D66DF1AE6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519630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804BD-6263-47D4-AAE4-DB801FBE2E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890535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5A6525-2B86-46F5-B798-95C8083CF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247576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26F14E-EB4D-4B13-B432-E1167257B6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687260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465E3-AC3B-4D08-BE81-878C838B2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39693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EB605F-CFA4-439E-AE7B-A00DAE78FD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9726824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234DE-94D2-451C-B509-2943FA74D0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19464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03F70-2397-47A7-9609-D97DF25ADC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023231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CAFE3-A5FB-42FB-A0FB-5A2EF602A4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326358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D788F7-3FB0-416C-8B3F-988E3F94CE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1730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70E5AC-559D-4005-96DD-2605B312F9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552832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A801D-95B9-4BD0-B69B-2A92D0258A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243569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2D42C-A1A2-45AD-B896-DF27920609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428434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A49794-872F-4AE1-93B6-EB2F46B3C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923016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1B9F2-85F7-4060-A16B-1C403208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854593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C63D67-A495-455F-AF7F-6D2E33B906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525149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52E011-EBEF-408D-8972-61ECC2A57D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1043546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631D1C-D5B2-4221-A3DD-C7DB9F446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08839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428EF-C593-4FC0-9E80-F1B3804779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68788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AB8384-9251-4EA5-B4CD-2194128EE8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5706492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098281-00FE-4FD9-B177-B2D376D42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C05C95-ED8F-425B-BECE-623F27C42E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8481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BBCAB3-3163-4DA1-B3DC-81912439D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48521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041FC-D2B1-4066-B9BD-87F11533E1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62159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A7EC2-72D3-4261-871A-9AABC4F20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07335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DF593-6B03-4643-9342-74FDBC0D20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51072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9520D3-3934-4AAD-904A-5C9CA52C18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480882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96F9E8-566D-4D73-9F0C-20C57A795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3715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B2E51A-8284-4F66-AB13-6E4FB3F6CA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397045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3F162A-9479-4FBE-8D69-173CC7534F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974305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E3969C-8686-4231-8CFD-EF1463C43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662239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F80898-DB40-439D-A408-26B5B0FB73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663703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42BC1-64EC-4C5D-85CA-E436040C83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2079783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9A9C93-135C-4D84-9C35-F9927DCD41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55889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6867B-4390-4966-B2CC-25DEA8B12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909402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C684C7-E720-4871-BDEA-65B60DE88D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736582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65D64C-2AA0-4018-8A5C-A005D044033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5048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E94727-02E4-4C9B-B514-B3C1A06FE8A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880374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BA8BA0-817C-4ED1-B71E-66FF3A370D4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8677710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E92346-5AA9-44F0-9DE6-BEC6B613E6C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35698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CBB2F-4C4E-494D-A6CF-1C81C2C6DB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815020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600004-C0A2-453B-8F6A-DCD48F270B1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3068292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257E27-0FBF-4FC0-BAF3-EF7F1132D67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8760416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B1D0B9-9C58-40EE-A244-13D95CA0871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9040377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2E300C-7944-4E8A-9075-118E7232CBD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868527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768ED-BBC3-40F2-9614-A88E63B1F3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539451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3E525-2DB1-43D2-83FD-4F0529B227B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5625507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44650F-CA34-4231-83E4-153ED8C3E89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0379910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A0A8D1-1351-4D6F-907C-E01163560D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6513746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034C5B-9995-437C-8207-24D9B4AA78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2973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D01347-0D99-40DA-A5F6-4DC970889F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083328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41A345-5030-4E19-BEB0-E004D23B2A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60373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297B6E-6021-42F3-B8A6-BA24A6F68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99425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39F50B-398F-457E-9F50-DB1D2F34DD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801596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B4EC8C-81A1-4679-9BB1-A482DF50E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554672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0F4F95-3AFB-40B4-885F-44F985085E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42203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86CAC-0916-450D-B143-59C6B99584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820729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364CF7-DE37-4194-A0FB-7A8C34552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954444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993236-1382-4D57-96AA-86CEC08CA5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3439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A368EE-7B99-4DA7-BB90-885C167383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3768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5BBDAB-19C1-4F66-AE4A-08016126B0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946758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0E2E71-82BF-44ED-90FF-2480C856E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798634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8B7106-7434-4835-BD40-E26D306778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0636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FDF1D0-555D-4FC7-86EF-30509F4A0B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1548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F566B-DBD2-4CCB-9017-C753631719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696266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1F3ADF-7E00-4FAA-B22E-0A9FC6E87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903949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379C13-66B4-443E-9ED0-7A4783FFCC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948656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A4BF1-16D9-4F52-BFC2-51A7A77432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13965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05A96A-A6F0-4DA0-BADC-4F4ACAAA7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59413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408F7E-13DA-4CCC-AB64-CA10A12BEE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068728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C4CAC7-4372-4D2D-B507-1B52F82077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764548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F054C9-698A-42C4-98D1-F0A1DEFAD2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462888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54690A-1144-4F54-9488-4E0C89C775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269505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2C4CEEF-34AF-4843-A0E1-3D2BCAA54C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950080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794760-9815-4B2B-B260-2A037032DB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089838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871A883-A96E-4C84-AD2F-5B282B9760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512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8F329C-EDD2-442E-AF4C-AED157BC6E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083358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86D0CF-39FC-4877-98DD-F923927684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51305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BDC56B-0FE2-467F-9DD9-B06FBFDE35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187" r:id="rId1"/>
    <p:sldLayoutId id="2147495165" r:id="rId2"/>
    <p:sldLayoutId id="2147495166" r:id="rId3"/>
    <p:sldLayoutId id="2147495167" r:id="rId4"/>
    <p:sldLayoutId id="2147495168" r:id="rId5"/>
    <p:sldLayoutId id="2147495169" r:id="rId6"/>
    <p:sldLayoutId id="2147495170" r:id="rId7"/>
    <p:sldLayoutId id="2147495171" r:id="rId8"/>
    <p:sldLayoutId id="2147495172" r:id="rId9"/>
    <p:sldLayoutId id="2147495173" r:id="rId10"/>
    <p:sldLayoutId id="2147495174" r:id="rId11"/>
    <p:sldLayoutId id="21474951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FA8BFC-8B1C-4D4C-A3B4-2830C5BF09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84" r:id="rId1"/>
    <p:sldLayoutId id="2147495176" r:id="rId2"/>
    <p:sldLayoutId id="2147495177" r:id="rId3"/>
    <p:sldLayoutId id="2147495178" r:id="rId4"/>
    <p:sldLayoutId id="2147495179" r:id="rId5"/>
    <p:sldLayoutId id="2147495180" r:id="rId6"/>
    <p:sldLayoutId id="2147495181" r:id="rId7"/>
    <p:sldLayoutId id="2147495182" r:id="rId8"/>
    <p:sldLayoutId id="2147495183" r:id="rId9"/>
    <p:sldLayoutId id="2147495184" r:id="rId10"/>
    <p:sldLayoutId id="2147495185" r:id="rId11"/>
    <p:sldLayoutId id="21474951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0F2CB2-D159-4A77-B551-AED14A75D7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188" r:id="rId1"/>
    <p:sldLayoutId id="2147495189" r:id="rId2"/>
    <p:sldLayoutId id="2147495190" r:id="rId3"/>
    <p:sldLayoutId id="2147495191" r:id="rId4"/>
    <p:sldLayoutId id="2147495192" r:id="rId5"/>
    <p:sldLayoutId id="2147495193" r:id="rId6"/>
    <p:sldLayoutId id="2147495194" r:id="rId7"/>
    <p:sldLayoutId id="2147495195" r:id="rId8"/>
    <p:sldLayoutId id="2147495196" r:id="rId9"/>
    <p:sldLayoutId id="2147495197" r:id="rId10"/>
    <p:sldLayoutId id="2147495198" r:id="rId11"/>
    <p:sldLayoutId id="21474951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1FF83F-D960-47FE-8CDE-EAE4C1545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00" r:id="rId1"/>
    <p:sldLayoutId id="2147495201" r:id="rId2"/>
    <p:sldLayoutId id="2147495202" r:id="rId3"/>
    <p:sldLayoutId id="2147495203" r:id="rId4"/>
    <p:sldLayoutId id="2147495204" r:id="rId5"/>
    <p:sldLayoutId id="2147495205" r:id="rId6"/>
    <p:sldLayoutId id="2147495206" r:id="rId7"/>
    <p:sldLayoutId id="2147495207" r:id="rId8"/>
    <p:sldLayoutId id="2147495208" r:id="rId9"/>
    <p:sldLayoutId id="2147495209" r:id="rId10"/>
    <p:sldLayoutId id="2147495210" r:id="rId11"/>
    <p:sldLayoutId id="21474952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4FCAFF-0822-45D3-A24D-4305ADC2D8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12" r:id="rId1"/>
    <p:sldLayoutId id="2147495213" r:id="rId2"/>
    <p:sldLayoutId id="2147495214" r:id="rId3"/>
    <p:sldLayoutId id="2147495215" r:id="rId4"/>
    <p:sldLayoutId id="2147495216" r:id="rId5"/>
    <p:sldLayoutId id="2147495217" r:id="rId6"/>
    <p:sldLayoutId id="2147495218" r:id="rId7"/>
    <p:sldLayoutId id="2147495219" r:id="rId8"/>
    <p:sldLayoutId id="2147495220" r:id="rId9"/>
    <p:sldLayoutId id="2147495221" r:id="rId10"/>
    <p:sldLayoutId id="2147495222" r:id="rId11"/>
    <p:sldLayoutId id="21474952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E7C59D-18B7-4ADF-B291-E869095C3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24" r:id="rId1"/>
    <p:sldLayoutId id="2147495225" r:id="rId2"/>
    <p:sldLayoutId id="2147495226" r:id="rId3"/>
    <p:sldLayoutId id="2147495227" r:id="rId4"/>
    <p:sldLayoutId id="2147495228" r:id="rId5"/>
    <p:sldLayoutId id="2147495229" r:id="rId6"/>
    <p:sldLayoutId id="2147495230" r:id="rId7"/>
    <p:sldLayoutId id="2147495231" r:id="rId8"/>
    <p:sldLayoutId id="2147495232" r:id="rId9"/>
    <p:sldLayoutId id="2147495233" r:id="rId10"/>
    <p:sldLayoutId id="2147495234" r:id="rId11"/>
    <p:sldLayoutId id="21474952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410576-B3FA-4615-B9E5-D63B7A739A1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36" r:id="rId1"/>
    <p:sldLayoutId id="2147495237" r:id="rId2"/>
    <p:sldLayoutId id="2147495238" r:id="rId3"/>
    <p:sldLayoutId id="2147495239" r:id="rId4"/>
    <p:sldLayoutId id="2147495240" r:id="rId5"/>
    <p:sldLayoutId id="2147495241" r:id="rId6"/>
    <p:sldLayoutId id="2147495242" r:id="rId7"/>
    <p:sldLayoutId id="2147495243" r:id="rId8"/>
    <p:sldLayoutId id="2147495244" r:id="rId9"/>
    <p:sldLayoutId id="2147495245" r:id="rId10"/>
    <p:sldLayoutId id="2147495246" r:id="rId11"/>
    <p:sldLayoutId id="21474952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3E5B1F-ADA0-46C3-A048-69DCF695EA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48" r:id="rId1"/>
    <p:sldLayoutId id="2147495249" r:id="rId2"/>
    <p:sldLayoutId id="2147495250" r:id="rId3"/>
    <p:sldLayoutId id="2147495251" r:id="rId4"/>
    <p:sldLayoutId id="2147495252" r:id="rId5"/>
    <p:sldLayoutId id="2147495253" r:id="rId6"/>
    <p:sldLayoutId id="2147495254" r:id="rId7"/>
    <p:sldLayoutId id="2147495255" r:id="rId8"/>
    <p:sldLayoutId id="2147495256" r:id="rId9"/>
    <p:sldLayoutId id="2147495257" r:id="rId10"/>
    <p:sldLayoutId id="2147495258" r:id="rId11"/>
    <p:sldLayoutId id="214749525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9A2BFF-1F60-4915-A993-89ADF85878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60" r:id="rId1"/>
    <p:sldLayoutId id="2147495261" r:id="rId2"/>
    <p:sldLayoutId id="2147495262" r:id="rId3"/>
    <p:sldLayoutId id="2147495263" r:id="rId4"/>
    <p:sldLayoutId id="2147495264" r:id="rId5"/>
    <p:sldLayoutId id="2147495265" r:id="rId6"/>
    <p:sldLayoutId id="2147495266" r:id="rId7"/>
    <p:sldLayoutId id="2147495267" r:id="rId8"/>
    <p:sldLayoutId id="2147495268" r:id="rId9"/>
    <p:sldLayoutId id="2147495269" r:id="rId10"/>
    <p:sldLayoutId id="2147495270" r:id="rId11"/>
    <p:sldLayoutId id="21474952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C74F1-26F1-48E1-B06C-4DD7432BD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5272" r:id="rId1"/>
    <p:sldLayoutId id="2147495273" r:id="rId2"/>
    <p:sldLayoutId id="2147495274" r:id="rId3"/>
    <p:sldLayoutId id="2147495275" r:id="rId4"/>
    <p:sldLayoutId id="2147495276" r:id="rId5"/>
    <p:sldLayoutId id="2147495277" r:id="rId6"/>
    <p:sldLayoutId id="2147495278" r:id="rId7"/>
    <p:sldLayoutId id="2147495279" r:id="rId8"/>
    <p:sldLayoutId id="2147495280" r:id="rId9"/>
    <p:sldLayoutId id="2147495281" r:id="rId10"/>
    <p:sldLayoutId id="2147495282" r:id="rId11"/>
    <p:sldLayoutId id="214749528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8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0.jpeg"/><Relationship Id="rId11" Type="http://schemas.openxmlformats.org/officeDocument/2006/relationships/image" Target="../media/image4.png"/><Relationship Id="rId5" Type="http://schemas.openxmlformats.org/officeDocument/2006/relationships/image" Target="../media/image19.png"/><Relationship Id="rId10" Type="http://schemas.openxmlformats.org/officeDocument/2006/relationships/image" Target="../media/image22.png"/><Relationship Id="rId4" Type="http://schemas.openxmlformats.org/officeDocument/2006/relationships/image" Target="../media/image18.jpeg"/><Relationship Id="rId9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Espírito</a:t>
            </a:r>
          </a:p>
        </p:txBody>
      </p:sp>
      <p:pic>
        <p:nvPicPr>
          <p:cNvPr id="11162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P</a:t>
            </a:r>
          </a:p>
        </p:txBody>
      </p:sp>
      <p:sp>
        <p:nvSpPr>
          <p:cNvPr id="11162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162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9" descr="http://2.bp.blogspot.com/-r9wLb9-YuSc/TufYkw3hGFI/AAAAAAAABjo/9LwFUGuRWj8/s1600/natal_presep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54188"/>
            <a:ext cx="3983038" cy="3427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20836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20839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22573" y="2133600"/>
            <a:ext cx="7189787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Santo é o Dia </a:t>
            </a:r>
          </a:p>
          <a:p>
            <a:pPr marL="609600" indent="-609600"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nos trouxe a Luz. </a:t>
            </a:r>
          </a:p>
          <a:p>
            <a:pPr marL="609600" indent="-609600"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adorai o Senhor !</a:t>
            </a:r>
          </a:p>
          <a:p>
            <a:pPr marL="609600" indent="-609600"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Hoje uma grande Luz </a:t>
            </a:r>
          </a:p>
          <a:p>
            <a:pPr marL="609600" indent="-609600">
              <a:buFontTx/>
              <a:buNone/>
              <a:defRPr/>
            </a:pPr>
            <a:r>
              <a:rPr lang="pt-PT" sz="4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desceu sobre a Terra !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pic>
        <p:nvPicPr>
          <p:cNvPr id="12185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5981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196975"/>
            <a:ext cx="73310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“No princípio era o Verbo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 Verbo estava com Deus e o Verbo era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No princípio, Ele estava com Deus.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Tudo se fez por meio d’Ele, e sem Ele nada foi feito.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N’Ele estava a vida, e a vida era a luz dos homens.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luz brilha nas trevas,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as trevas não a receberam.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Apareceu um homem enviado por Deus,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chamado João. Veio como testemunha,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dar testemunho da luz,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fim de que todos acreditassem por meio dele.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não era a luz, mas veio para dar testemunho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da luz. O Verbo era a luz verdadeira,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que, vindo ao mundo, ilumina todo o homem.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Estava no mundo, e o mundo, que foi feito por Ele,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O conheceu. Veio para o que era seu,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os seus não O receberam.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186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2288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8429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200150"/>
            <a:ext cx="6980238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Mas àqueles que O receberam e acreditaram no seu nome, deu-lhes o poder de se tornarem filhos de Deus. Estes não nasceram do sangue, nem da vontade da carne, nem da vontade do homem, mas de Deus. E o Verbo fez-Se carne e habitou entre nós. Nós vimos a sua glória, glória que Lhe vem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Pai como Filho Unigénito, cheio de graça e de verdade. João dá testemunho d’Ele, exclamando: «É deste que eu dizia: ‘O que vem depois de mim passou à minha frente, porque existia antes de mim’». Na verdade, foi da sua plenitude que todos nós recebemos graça sobre graça.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Porque, se a Lei foi dada por meio de Moisés,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graça e a verdade vieram por meio de Jesus Cristo. A Deus, nunca ninguém O viu.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Filho Unigénito, que está no seio do Pai,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que O deu a conhecer”.                              (Jo 1)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637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  <p:pic>
        <p:nvPicPr>
          <p:cNvPr id="122887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1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8300" y="1989138"/>
            <a:ext cx="8515350" cy="2939266"/>
          </a:xfrm>
          <a:prstGeom prst="rect">
            <a:avLst/>
          </a:prstGeom>
        </p:spPr>
        <p:txBody>
          <a:bodyPr>
            <a:spAutoFit/>
          </a:bodyPr>
          <a:lstStyle/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Oramos... a Jesus, nascido para nós, Deus connosco, que é o Senhor, Príncipe da Paz. Que toda a família humana compreenda o significado desta </a:t>
            </a:r>
          </a:p>
          <a:p>
            <a:pPr lvl="2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Incarnação Divina na natureza humana. </a:t>
            </a:r>
          </a:p>
          <a:p>
            <a:pPr lvl="2">
              <a:spcAft>
                <a:spcPts val="6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    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Pedimos que “as nossas mãos humanas”: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entrelacem para caminhar até à unidade de todos...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saibam acolher os que sofrem, e criem fraternidade…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abram aos inimigos para promovermos a concórdia...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enlacem na construção de verdadeiras comunidades…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2275" y="4992688"/>
            <a:ext cx="678815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FAZ  DE  NÓS </a:t>
            </a:r>
          </a:p>
          <a:p>
            <a:pPr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CONSTRUTORES  DA  PAZ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9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25955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380490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5" descr="http://sandrogerio.zip.net/images/capa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95936" y="3006229"/>
            <a:ext cx="4858134" cy="3015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9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0" name="Line 6"/>
          <p:cNvSpPr>
            <a:spLocks noChangeShapeType="1"/>
          </p:cNvSpPr>
          <p:nvPr/>
        </p:nvSpPr>
        <p:spPr bwMode="auto">
          <a:xfrm flipH="1">
            <a:off x="1116013" y="1052513"/>
            <a:ext cx="0" cy="28289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475657" y="969977"/>
            <a:ext cx="6552727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Correi pastorinhos,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correi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Belém,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já veio ao mundo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Trazei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cordeirinhos,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amor: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  </a:t>
            </a:r>
            <a:r>
              <a:rPr lang="pt-PT" spc="300" baseline="2000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</a:t>
            </a: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&gt;</a:t>
            </a:r>
            <a:r>
              <a:rPr lang="pt-PT" sz="26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“</a:t>
            </a:r>
            <a:r>
              <a:rPr lang="pt-PT" sz="26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Bem-vindo, bem-vindo, </a:t>
            </a:r>
            <a:endParaRPr lang="pt-PT" sz="26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3000"/>
              </a:lnSpc>
              <a:spcAft>
                <a:spcPts val="600"/>
              </a:spcAft>
              <a:defRPr/>
            </a:pPr>
            <a:r>
              <a:rPr lang="pt-PT" sz="26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  Jesus </a:t>
            </a:r>
            <a:r>
              <a:rPr lang="pt-PT" sz="26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Salvador</a:t>
            </a:r>
            <a:r>
              <a:rPr lang="pt-PT" sz="26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”!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pobres palhinhas,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vestido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luz,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envolto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paninhos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descansa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anjos Lhe cantam </a:t>
            </a:r>
            <a:endParaRPr lang="pt-PT" sz="24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voando </a:t>
            </a:r>
            <a:r>
              <a:rPr lang="pt-PT" sz="24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redor</a:t>
            </a:r>
            <a:r>
              <a:rPr lang="pt-PT" sz="24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:  </a:t>
            </a:r>
            <a:r>
              <a:rPr lang="pt-PT" spc="300" baseline="2000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</a:t>
            </a:r>
            <a:r>
              <a:rPr lang="pt-PT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&gt;</a:t>
            </a:r>
            <a:endParaRPr lang="pt-PT" sz="2400" spc="3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26983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26984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35009" y="2227297"/>
            <a:ext cx="2854212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1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30053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0054" name="Line 9"/>
          <p:cNvSpPr>
            <a:spLocks noChangeShapeType="1"/>
          </p:cNvSpPr>
          <p:nvPr/>
        </p:nvSpPr>
        <p:spPr bwMode="auto">
          <a:xfrm flipV="1">
            <a:off x="900113" y="1268413"/>
            <a:ext cx="1957387" cy="1947862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3005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2875" y="4530725"/>
            <a:ext cx="2376488" cy="1517650"/>
          </a:xfrm>
        </p:spPr>
      </p:pic>
      <p:sp>
        <p:nvSpPr>
          <p:cNvPr id="112643" name="WordArt 9"/>
          <p:cNvSpPr>
            <a:spLocks noChangeArrowheads="1" noChangeShapeType="1" noTextEdit="1"/>
          </p:cNvSpPr>
          <p:nvPr/>
        </p:nvSpPr>
        <p:spPr bwMode="auto">
          <a:xfrm>
            <a:off x="6588125" y="5373688"/>
            <a:ext cx="50323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97374" y="4256202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2645" name="WordArt 7"/>
          <p:cNvSpPr>
            <a:spLocks noChangeArrowheads="1" noChangeShapeType="1" noTextEdit="1"/>
          </p:cNvSpPr>
          <p:nvPr/>
        </p:nvSpPr>
        <p:spPr bwMode="auto">
          <a:xfrm>
            <a:off x="7740650" y="5661025"/>
            <a:ext cx="5032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2555776" y="589697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15"/>
          <p:cNvSpPr>
            <a:spLocks noChangeArrowheads="1" noChangeShapeType="1" noTextEdit="1"/>
          </p:cNvSpPr>
          <p:nvPr/>
        </p:nvSpPr>
        <p:spPr bwMode="auto">
          <a:xfrm>
            <a:off x="428625" y="476672"/>
            <a:ext cx="8319839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NATAL 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Nosso Senhor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JESUS CRISTO</a:t>
            </a:r>
          </a:p>
        </p:txBody>
      </p:sp>
      <p:sp>
        <p:nvSpPr>
          <p:cNvPr id="112649" name="Text Box 11"/>
          <p:cNvSpPr txBox="1">
            <a:spLocks noChangeArrowheads="1"/>
          </p:cNvSpPr>
          <p:nvPr/>
        </p:nvSpPr>
        <p:spPr bwMode="auto">
          <a:xfrm>
            <a:off x="611758" y="3266281"/>
            <a:ext cx="5616426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Desde o início,  o Verbo - a Palavra - era Deus… </a:t>
            </a:r>
            <a:r>
              <a:rPr lang="pt-PT" sz="2000" b="0" i="1" baseline="0" dirty="0">
                <a:latin typeface="Arial" charset="0"/>
              </a:rPr>
              <a:t>[ 3ª L. 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Jo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melhor Notícia: a Boa Nova da Salvação… 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52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verdadeiro Profeta é o próprio Filho de Deus, Jesus…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Hb </a:t>
            </a:r>
            <a:r>
              <a:rPr lang="pt-PT" sz="2000" baseline="0" dirty="0">
                <a:latin typeface="Arial" charset="0"/>
              </a:rPr>
              <a:t>1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0" name="WordArt 18"/>
          <p:cNvSpPr>
            <a:spLocks noChangeArrowheads="1" noChangeShapeType="1" noTextEdit="1"/>
          </p:cNvSpPr>
          <p:nvPr/>
        </p:nvSpPr>
        <p:spPr bwMode="auto">
          <a:xfrm>
            <a:off x="3203848" y="2780927"/>
            <a:ext cx="5544616" cy="3042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99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FF99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SOLENIDADE</a:t>
            </a:r>
            <a:r>
              <a:rPr lang="pt-PT" sz="3600" i="1" kern="10" baseline="0" dirty="0" smtClean="0">
                <a:ln w="11430"/>
                <a:solidFill>
                  <a:srgbClr val="FF99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/ 25 de Dezembro / Missa do Dia </a:t>
            </a:r>
            <a:r>
              <a:rPr lang="pt-PT" sz="3600" i="1" kern="10" baseline="0" dirty="0">
                <a:ln w="11430"/>
                <a:solidFill>
                  <a:srgbClr val="FF99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1075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B0F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422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107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2099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0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1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2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2103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04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2107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8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09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10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11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12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13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2114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pic>
        <p:nvPicPr>
          <p:cNvPr id="132115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2116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341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415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pic>
        <p:nvPicPr>
          <p:cNvPr id="13415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5" descr="http://sandrogerio.zip.net/images/capas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80" y="1729636"/>
            <a:ext cx="3768139" cy="2263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69822"/>
            <a:ext cx="4453146" cy="2961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1" name="Line 4"/>
          <p:cNvSpPr>
            <a:spLocks noChangeShapeType="1"/>
          </p:cNvSpPr>
          <p:nvPr/>
        </p:nvSpPr>
        <p:spPr bwMode="auto">
          <a:xfrm flipH="1" flipV="1">
            <a:off x="4500389" y="1412875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5172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52016" y="1340768"/>
            <a:ext cx="8024440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CHEGOU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HORA MAIS ALTA</a:t>
            </a:r>
          </a:p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ALEGRIA UNIVERSAL!</a:t>
            </a:r>
          </a:p>
          <a:p>
            <a:pPr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O MUNDO A DEUS EXALTA</a:t>
            </a:r>
          </a:p>
          <a:p>
            <a:pPr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DIZENDO EM CORO: NATAL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Pastores,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mundo inteiro</a:t>
            </a:r>
          </a:p>
          <a:p>
            <a:pPr lvl="2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levai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grande alegria:</a:t>
            </a:r>
          </a:p>
          <a:p>
            <a:pPr lvl="2"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presépio,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Cordeiro,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Filho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Virgem Maria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5"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Vem salvar todos os povos,</a:t>
            </a:r>
          </a:p>
          <a:p>
            <a:pPr lvl="5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mundo é sua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herança;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5"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vão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surgir os tempos novos</a:t>
            </a:r>
          </a:p>
          <a:p>
            <a:pPr lvl="5"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 e Eterna Aliança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8"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nasceu pobrezinho</a:t>
            </a:r>
          </a:p>
          <a:p>
            <a:pPr lvl="8"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Divino Senhor!</a:t>
            </a:r>
          </a:p>
          <a:p>
            <a:pPr lvl="8"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Umas palhas por esmola...</a:t>
            </a:r>
          </a:p>
          <a:p>
            <a:pPr lvl="8"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há pobreza maior!</a:t>
            </a:r>
          </a:p>
        </p:txBody>
      </p:sp>
      <p:sp>
        <p:nvSpPr>
          <p:cNvPr id="13517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517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4499992" y="908720"/>
            <a:ext cx="3456434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35178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9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3619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19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706438" y="1773238"/>
            <a:ext cx="8113712" cy="36623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diz a Jesus: «Tu és meu Filho; Eu hoje te gerei».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Saímos desta Eucaristia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( na Festa de Anos de Jesus 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dizendo-Lhe “PARABÉNS” e “MUITO OBRIGADO”,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porque: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pt-PT" sz="12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depois do “pecado original”, quando estávamos todos 	perdidos, o Pai prometeu-nos um Salvador...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Palavra fez-se carne no seio de Maria, e tornou-se 	fonte de paz, justiça e amor…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nasceu entre nós para dar vigor aos corações 	fatigados e libertar todos do Mal...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ao nascer Ele, a força do Espírito derramou-se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	nos nossos corações para sermos filhos de Deus…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042988" y="5376863"/>
            <a:ext cx="785018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i="1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 jesus,</a:t>
            </a:r>
          </a:p>
          <a:p>
            <a:pPr>
              <a:spcAft>
                <a:spcPts val="0"/>
              </a:spcAft>
              <a:defRPr/>
            </a:pPr>
            <a:r>
              <a:rPr lang="pt-PT" sz="3200" i="1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Nascido  entre  nós  por  amor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10" descr="http://www.ceramicanorio.com/artepopular/figureirastaubate/Presepio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5006736" cy="4545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683568" y="1916832"/>
            <a:ext cx="7129463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CANTEMOS UM HINO DE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GLÓRIA: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ALELUIA,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indent="-514350">
              <a:buAutoNum type="arabicPeriod"/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Cantai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de alegria, </a:t>
            </a:r>
            <a:endParaRPr lang="pt-PT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em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Belém nasceu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Jesus:</a:t>
            </a: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Uma luz brilhou no Céu, </a:t>
            </a:r>
            <a:endParaRPr lang="pt-PT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para </a:t>
            </a: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toda a humanidade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827584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3722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2808312" cy="3592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H="1" flipV="1">
            <a:off x="1259632" y="1773238"/>
            <a:ext cx="0" cy="302418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20545" y="2889256"/>
            <a:ext cx="3096617" cy="719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  <a:r>
              <a:rPr lang="pt-PT" sz="3600" kern="10" baseline="-2500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</a:t>
            </a:r>
            <a:endParaRPr lang="pt-PT" sz="3600" kern="10" baseline="-2500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2915816" y="1052736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está dormindo</a:t>
            </a: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 </a:t>
            </a: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palhinhas deitadinho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pt-PT" sz="2400" b="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endParaRPr lang="pt-PT" sz="2400" b="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Anjos Lhe estão cantando</a:t>
            </a:r>
          </a:p>
          <a:p>
            <a:pPr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 </a:t>
            </a: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 tão pobrezinho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pt-PT" sz="2400" b="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pt-PT" sz="2400" b="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2400" b="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defRPr/>
            </a:pPr>
            <a:endParaRPr lang="pt-PT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está dormindo</a:t>
            </a: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</a:t>
            </a: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braços de São José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400" b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Anjos Lhe estão cantando</a:t>
            </a:r>
          </a:p>
          <a:p>
            <a:pPr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“Gloria </a:t>
            </a:r>
            <a:r>
              <a:rPr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tibi Domine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!”</a:t>
            </a:r>
            <a:r>
              <a:rPr lang="pt-PT" sz="2400" b="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pt-PT" sz="2400" b="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2)</a:t>
            </a:r>
            <a:endParaRPr lang="pt-PT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805264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3"/>
            <a:ext cx="6000667" cy="4500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792163" y="1340768"/>
            <a:ext cx="32035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855579" y="548693"/>
            <a:ext cx="3096617" cy="7197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  <a:r>
              <a:rPr lang="pt-PT" sz="3600" kern="10" baseline="-2500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</a:t>
            </a:r>
            <a:endParaRPr lang="pt-PT" sz="3600" kern="10" baseline="-2500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755576" y="2240867"/>
            <a:ext cx="61926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está dormindo</a:t>
            </a: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 </a:t>
            </a: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braços da Virgem Pura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400" b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Anjos Lhe estão cantando</a:t>
            </a:r>
          </a:p>
          <a:p>
            <a:pPr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“Hossana </a:t>
            </a: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lá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 alturas”.</a:t>
            </a:r>
            <a:r>
              <a:rPr lang="pt-PT" sz="24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está dormindo</a:t>
            </a: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</a:t>
            </a: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sono de amor profundo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400" b="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Anjos Lhe estão cantando</a:t>
            </a:r>
          </a:p>
          <a:p>
            <a:pPr>
              <a:defRPr/>
            </a:pP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“Viva </a:t>
            </a:r>
            <a:r>
              <a:rPr lang="pt-PT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Salvador do </a:t>
            </a:r>
            <a:r>
              <a:rPr lang="pt-PT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mundo”.</a:t>
            </a:r>
            <a:r>
              <a:rPr lang="pt-PT" sz="2400" b="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62168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165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://2.bp.blogspot.com/_htNClER_Zag/SVJE6deI9aI/AAAAAAAAA3g/XMGLqGo-oEU/s320/st_agnes_presepio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04813"/>
            <a:ext cx="7500937" cy="5688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1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234696">
            <a:off x="293200" y="1378757"/>
            <a:ext cx="881338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«No princípio existia o Verbo… o Verbo era Deus… </a:t>
            </a:r>
          </a:p>
          <a:p>
            <a:pPr>
              <a:lnSpc>
                <a:spcPct val="150000"/>
              </a:lnSpc>
              <a:defRPr/>
            </a:pP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Filho de Deus incarnou e habitou entre nós…».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Acabaram, pois, todas as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profecias Messiânicas…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Isto significa: Começou agora o cumprimento da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Promessa da Salvação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a “Boa Nova”, ou seja,</a:t>
            </a:r>
          </a:p>
          <a:p>
            <a:pPr>
              <a:lnSpc>
                <a:spcPct val="150000"/>
              </a:lnSpc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 Notícia: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Estamos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via da SALVAÇÃO!</a:t>
            </a:r>
            <a:endParaRPr lang="pt-PT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WordArt 4"/>
          <p:cNvSpPr>
            <a:spLocks noChangeArrowheads="1" noChangeShapeType="1"/>
          </p:cNvSpPr>
          <p:nvPr/>
        </p:nvSpPr>
        <p:spPr bwMode="auto">
          <a:xfrm>
            <a:off x="6228184" y="5445224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http://2.bp.blogspot.com/_htNClER_Zag/SVJE6deI9aI/AAAAAAAAA3g/XMGLqGo-oEU/s320/st_agnes_presepio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04813"/>
            <a:ext cx="7500937" cy="5688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366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 rot="21234696">
            <a:off x="293200" y="1378757"/>
            <a:ext cx="881338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«No princípio existia o Verbo… o Verbo era Deus… </a:t>
            </a:r>
          </a:p>
          <a:p>
            <a:pPr>
              <a:lnSpc>
                <a:spcPct val="150000"/>
              </a:lnSpc>
              <a:defRPr/>
            </a:pP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o Filho de Deus incarnou e habitou entre nós…».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Acabaram, pois, todas as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profecias Messiânicas…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Isto significa: Começou agora o cumprimento da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Promessa da Salvação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É a “Boa Nova”, ou seja,</a:t>
            </a:r>
          </a:p>
          <a:p>
            <a:pPr>
              <a:lnSpc>
                <a:spcPct val="150000"/>
              </a:lnSpc>
              <a:defRPr/>
            </a:pP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Melhor Notícia: </a:t>
            </a:r>
            <a:r>
              <a:rPr lang="pt-PT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Estamos </a:t>
            </a:r>
            <a:r>
              <a:rPr lang="pt-PT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via da SALVAÇÃO!</a:t>
            </a:r>
            <a:endParaRPr lang="pt-PT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4985904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971550" y="112712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505704" y="1412776"/>
            <a:ext cx="7692483" cy="40934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PASTORES IDE ANUNCIAR!</a:t>
            </a:r>
          </a:p>
          <a:p>
            <a:pPr>
              <a:spcAft>
                <a:spcPts val="0"/>
              </a:spcAft>
              <a:defRPr/>
            </a:pPr>
            <a:r>
              <a:rPr lang="pt-PT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 IRMÃOS, QUE NASCEU </a:t>
            </a:r>
            <a:r>
              <a:rPr lang="pt-PT" sz="26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JESUS!.</a:t>
            </a:r>
            <a:endParaRPr lang="pt-PT" sz="26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6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Proclamai a paz!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Anunciai o amor! Aleluia!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6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6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 </a:t>
            </a:r>
            <a:r>
              <a:rPr lang="pt-PT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irmãos que nasceu </a:t>
            </a:r>
            <a:r>
              <a:rPr lang="pt-PT" sz="26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</a:t>
            </a:r>
            <a:endParaRPr lang="pt-PT" sz="26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6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é o Salvador!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6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</a:t>
            </a: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Deus! Aleluia!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6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6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</a:t>
            </a:r>
            <a:r>
              <a:rPr lang="pt-PT" sz="26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 </a:t>
            </a:r>
            <a:r>
              <a:rPr lang="pt-PT" sz="26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irmãos que nasceu </a:t>
            </a:r>
            <a:r>
              <a:rPr lang="pt-PT" sz="26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</a:t>
            </a:r>
            <a:endParaRPr lang="pt-PT" sz="26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71600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0585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chemeClr val="tx1"/>
                </a:solidFill>
              </a:ln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827088" y="1125538"/>
            <a:ext cx="7948612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“Como são belos sobre os montes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pés do mensageiro que anuncia a paz,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traz a boa nova, que proclama a salvação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diz a Sião: «O teu Deus é Rei».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grito das tuas sentinelas que levantam a voz.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juntas soltam brados de alegria,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porque veem com os próprios olhos o Senhor que volta para Sião. Rompei todas em brados de alegria,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ruínas de Jerusalém, porque o Senhor consola o seu povo, resgata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descobre o seu santo braço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vista de todas as nações,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os confins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verão a salvação do nosso Deus”.    (Is 52)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pic>
        <p:nvPicPr>
          <p:cNvPr id="11879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2041525" y="5457825"/>
            <a:ext cx="685165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7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Todos os confins da terra</a:t>
            </a:r>
          </a:p>
          <a:p>
            <a:pPr>
              <a:spcAft>
                <a:spcPts val="0"/>
              </a:spcAft>
              <a:defRPr/>
            </a:pPr>
            <a:r>
              <a:rPr lang="pt-PT" sz="27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viram a salvação do nosso Deus!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10498" y="5817513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19811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076325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“Muitas vezes e de muitos modos falou Deus antigamente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aos nossos pais, pelos Profetas.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Nestes dias, que são os últimos, falou-nos por seu Filho,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quem fez herdeiro de todas as coisas e pelo qual também criou o universo. Sendo o Filho esplendor da sua glória e imagem da sua substância, tudo sustenta com a sua palavra poderosa. Depois de ter realizado a purificação dos pecados,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sentou-Se à direita da Majestade no alto dos Céus e ficou tanto acima dos Anjos quanto mais sublime que o deles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é o nome que recebeu em herança.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 qual dos Anjos, com efeito, disse Deus alguma vez: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«Tu és meu Filho, Eu hoje Te gerei»?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ainda: «Eu serei para Ele um Pai,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Ele será para Mim um Filho»? E de novo, 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quando introduziu no mundo o seu Primogénito, disse: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«Adorem-n’O todos os Anjos de Deus».                     </a:t>
            </a:r>
            <a:r>
              <a:rPr lang="pt-PT" sz="2000" spc="100" baseline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000" spc="100" baseline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187624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3" y="6093296"/>
            <a:ext cx="2952328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198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17513</TotalTime>
  <Words>2018</Words>
  <Application>Microsoft Office PowerPoint</Application>
  <PresentationFormat>Apresentação no Ecrã (4:3)</PresentationFormat>
  <Paragraphs>326</Paragraphs>
  <Slides>29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7_Modelo de apresentação predefinido</vt:lpstr>
      <vt:lpstr>8_Modelo de apresentação predefinido</vt:lpstr>
      <vt:lpstr>9_Modelo de apresentação predefinido</vt:lpstr>
      <vt:lpstr>11_Modelo de apresentação predefinido</vt:lpstr>
      <vt:lpstr>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1338</cp:revision>
  <dcterms:created xsi:type="dcterms:W3CDTF">2006-05-02T09:35:59Z</dcterms:created>
  <dcterms:modified xsi:type="dcterms:W3CDTF">2014-06-27T11:42:49Z</dcterms:modified>
</cp:coreProperties>
</file>