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15.xml" ContentType="application/vnd.openxmlformats-officedocument.theme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theme/theme16.xml" ContentType="application/vnd.openxmlformats-officedocument.theme+xml"/>
  <Override PartName="/ppt/theme/theme1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773" r:id="rId2"/>
    <p:sldMasterId id="2147483812" r:id="rId3"/>
    <p:sldMasterId id="2147484130" r:id="rId4"/>
    <p:sldMasterId id="2147484313" r:id="rId5"/>
    <p:sldMasterId id="2147484339" r:id="rId6"/>
    <p:sldMasterId id="2147486073" r:id="rId7"/>
    <p:sldMasterId id="2147486330" r:id="rId8"/>
    <p:sldMasterId id="2147486598" r:id="rId9"/>
    <p:sldMasterId id="2147486611" r:id="rId10"/>
    <p:sldMasterId id="2147486624" r:id="rId11"/>
    <p:sldMasterId id="2147486637" r:id="rId12"/>
    <p:sldMasterId id="2147487760" r:id="rId13"/>
    <p:sldMasterId id="2147488243" r:id="rId14"/>
    <p:sldMasterId id="2147488256" r:id="rId15"/>
    <p:sldMasterId id="2147488269" r:id="rId16"/>
  </p:sldMasterIdLst>
  <p:notesMasterIdLst>
    <p:notesMasterId r:id="rId47"/>
  </p:notesMasterIdLst>
  <p:sldIdLst>
    <p:sldId id="347" r:id="rId17"/>
    <p:sldId id="281" r:id="rId18"/>
    <p:sldId id="348" r:id="rId19"/>
    <p:sldId id="332" r:id="rId20"/>
    <p:sldId id="363" r:id="rId21"/>
    <p:sldId id="329" r:id="rId22"/>
    <p:sldId id="361" r:id="rId23"/>
    <p:sldId id="356" r:id="rId24"/>
    <p:sldId id="357" r:id="rId25"/>
    <p:sldId id="341" r:id="rId26"/>
    <p:sldId id="358" r:id="rId27"/>
    <p:sldId id="359" r:id="rId28"/>
    <p:sldId id="330" r:id="rId29"/>
    <p:sldId id="360" r:id="rId30"/>
    <p:sldId id="335" r:id="rId31"/>
    <p:sldId id="324" r:id="rId32"/>
    <p:sldId id="364" r:id="rId33"/>
    <p:sldId id="365" r:id="rId34"/>
    <p:sldId id="350" r:id="rId35"/>
    <p:sldId id="352" r:id="rId36"/>
    <p:sldId id="353" r:id="rId37"/>
    <p:sldId id="366" r:id="rId38"/>
    <p:sldId id="354" r:id="rId39"/>
    <p:sldId id="314" r:id="rId40"/>
    <p:sldId id="315" r:id="rId41"/>
    <p:sldId id="345" r:id="rId42"/>
    <p:sldId id="321" r:id="rId43"/>
    <p:sldId id="338" r:id="rId44"/>
    <p:sldId id="316" r:id="rId45"/>
    <p:sldId id="362" r:id="rId46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CC00"/>
    <a:srgbClr val="00FF00"/>
    <a:srgbClr val="66FF33"/>
    <a:srgbClr val="CCECFF"/>
    <a:srgbClr val="99CCFF"/>
    <a:srgbClr val="CCFFCC"/>
    <a:srgbClr val="CCFF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22" autoAdjust="0"/>
    <p:restoredTop sz="94728" autoAdjust="0"/>
  </p:normalViewPr>
  <p:slideViewPr>
    <p:cSldViewPr>
      <p:cViewPr varScale="1">
        <p:scale>
          <a:sx n="69" d="100"/>
          <a:sy n="69" d="100"/>
        </p:scale>
        <p:origin x="-221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2.xml"/><Relationship Id="rId26" Type="http://schemas.openxmlformats.org/officeDocument/2006/relationships/slide" Target="slides/slide10.xml"/><Relationship Id="rId39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5.xml"/><Relationship Id="rId34" Type="http://schemas.openxmlformats.org/officeDocument/2006/relationships/slide" Target="slides/slide18.xml"/><Relationship Id="rId42" Type="http://schemas.openxmlformats.org/officeDocument/2006/relationships/slide" Target="slides/slide26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1.xml"/><Relationship Id="rId25" Type="http://schemas.openxmlformats.org/officeDocument/2006/relationships/slide" Target="slides/slide9.xml"/><Relationship Id="rId33" Type="http://schemas.openxmlformats.org/officeDocument/2006/relationships/slide" Target="slides/slide17.xml"/><Relationship Id="rId38" Type="http://schemas.openxmlformats.org/officeDocument/2006/relationships/slide" Target="slides/slide22.xml"/><Relationship Id="rId46" Type="http://schemas.openxmlformats.org/officeDocument/2006/relationships/slide" Target="slides/slide30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4.xml"/><Relationship Id="rId29" Type="http://schemas.openxmlformats.org/officeDocument/2006/relationships/slide" Target="slides/slide13.xml"/><Relationship Id="rId41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8.xml"/><Relationship Id="rId32" Type="http://schemas.openxmlformats.org/officeDocument/2006/relationships/slide" Target="slides/slide16.xml"/><Relationship Id="rId37" Type="http://schemas.openxmlformats.org/officeDocument/2006/relationships/slide" Target="slides/slide21.xml"/><Relationship Id="rId40" Type="http://schemas.openxmlformats.org/officeDocument/2006/relationships/slide" Target="slides/slide24.xml"/><Relationship Id="rId45" Type="http://schemas.openxmlformats.org/officeDocument/2006/relationships/slide" Target="slides/slide29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7.xml"/><Relationship Id="rId28" Type="http://schemas.openxmlformats.org/officeDocument/2006/relationships/slide" Target="slides/slide12.xml"/><Relationship Id="rId36" Type="http://schemas.openxmlformats.org/officeDocument/2006/relationships/slide" Target="slides/slide20.xml"/><Relationship Id="rId49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3.xml"/><Relationship Id="rId31" Type="http://schemas.openxmlformats.org/officeDocument/2006/relationships/slide" Target="slides/slide15.xml"/><Relationship Id="rId44" Type="http://schemas.openxmlformats.org/officeDocument/2006/relationships/slide" Target="slides/slide2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6.xml"/><Relationship Id="rId27" Type="http://schemas.openxmlformats.org/officeDocument/2006/relationships/slide" Target="slides/slide11.xml"/><Relationship Id="rId30" Type="http://schemas.openxmlformats.org/officeDocument/2006/relationships/slide" Target="slides/slide14.xml"/><Relationship Id="rId35" Type="http://schemas.openxmlformats.org/officeDocument/2006/relationships/slide" Target="slides/slide19.xml"/><Relationship Id="rId43" Type="http://schemas.openxmlformats.org/officeDocument/2006/relationships/slide" Target="slides/slide27.xml"/><Relationship Id="rId48" Type="http://schemas.openxmlformats.org/officeDocument/2006/relationships/presProps" Target="presProps.xml"/><Relationship Id="rId8" Type="http://schemas.openxmlformats.org/officeDocument/2006/relationships/slideMaster" Target="slideMasters/slideMaster8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0A17E96-C57F-4DB6-9B9F-5754B4A3AC74}" type="datetimeFigureOut">
              <a:rPr lang="pt-PT"/>
              <a:pPr>
                <a:defRPr/>
              </a:pPr>
              <a:t>06-01-2014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47763BA-7C0B-4C5F-A3E6-34F00F0659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64164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47763BA-7C0B-4C5F-A3E6-34F00F065974}" type="slidenum">
              <a:rPr lang="pt-PT" smtClean="0"/>
              <a:pPr>
                <a:defRPr/>
              </a:pPr>
              <a:t>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29695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88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2288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5386F22-776C-4D9D-ABBE-7EDB20699F87}" type="slidenum">
              <a:rPr lang="pt-PT" sz="1200" smtClean="0"/>
              <a:pPr eaLnBrk="1" hangingPunct="1"/>
              <a:t>23</a:t>
            </a:fld>
            <a:endParaRPr lang="pt-PT" sz="12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390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2390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7691555-D610-48AD-8397-6A8A9DA7E36C}" type="slidenum">
              <a:rPr lang="pt-PT" sz="1200" smtClean="0">
                <a:solidFill>
                  <a:srgbClr val="000000"/>
                </a:solidFill>
              </a:rPr>
              <a:pPr eaLnBrk="1" hangingPunct="1"/>
              <a:t>26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E99DA-C1D8-47F0-AC29-8385723D02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669709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27FFBB-889B-48DF-B519-2C47343BC5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6736930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8C476E-C303-428A-985F-7F86C1F059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2283014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3BF86-D07D-4A94-88A9-495AD160B2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6469064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1E02C-117D-4716-B2E1-DA4BD0EFA1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5480081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B2D3E-44E4-4DC3-8178-52672334EE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7251095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4D361A-457F-42E0-8898-B7F83523A05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48481800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60CA4-8D33-446E-8943-49F2E4B43D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5288287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990009-1F09-4032-965E-8BFC256091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7204534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AF593-6CC4-4973-BC0D-141E6FDC18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1579590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0B24C-7443-4E72-B9B7-B41BE66834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9011999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A6221-9680-484F-975D-6B35821BCF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60831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9BC4E-7CB1-419C-8714-AD1FCF67B3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07451309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DBB5EE-08AC-48E0-A71F-D27D9751D9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422171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F3A3CB-8839-412D-9C11-26BDCD4164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84841790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81FA36-A13E-43B3-857F-19CC96912C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7518290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8B54D-300D-40A1-AD89-F32BE43164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8676850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C7A77-D565-46FA-BF76-F67D069193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74887647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D48E9-6991-4FDE-8729-A1DBADBC63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8059765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0F1A3C-2BA9-4BEA-BAC6-88148B1F2B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11524799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155794-48E2-427B-B0F8-CE6C29E7A7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3220473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D4FFA9-5BC0-49B5-9E14-A2CC2EE5EA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4686854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DD36FF-8ACB-4CB5-A0C3-74196F07B8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8706926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A8B33-ED1A-406B-997C-890EC6D778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5714195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1888B6-9F71-4C6A-8733-AA74FD09A8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3473561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40F0E4-33D4-429B-96E2-5F853F9978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408112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AD24B3-42C7-4ABF-B52B-A52A4D385A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20897323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A43FF4-138A-494B-8FDA-0733195921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44616438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36D9C2-53A9-4638-AD59-ED0B780F12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50395258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45478A-E020-4F53-9BCF-E49A758EAE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3442687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EA27F-E5FA-43C7-823C-90F0056778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9909310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528774-2D04-48BE-8F01-1E4449E969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8789194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8CE3B9-11FA-43DE-A27D-D418205E17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7921841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789A40-9EBB-4956-A8AC-CBA7A62A50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868248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75A488B-35BA-44D7-94E5-6FDF8D5B85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2537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D4C76-39B4-4A51-8FCE-0A73973ACEC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3239576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F66802-364C-41A3-ACFE-78F3180887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2854484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8A4D65-BB8C-47FA-8093-3540C53AB2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3570148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8C34C-3889-478E-B7B4-5AA60E7E05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25987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0C9AA-143C-4312-A8E1-FCAAE9F505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5549061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BA3E4-A6DA-4060-AFF0-B9E9A82B71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8584114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47E787-5862-4140-9D40-63F61326EB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15404752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C4AA0F-5BCF-4DD5-ACF5-ED0428FF3B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6073878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A6F2AA-D80D-4FE9-8796-2475330737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19255930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4CE589-3018-4FA3-BCB1-9677CF1810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979409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FCEB94-5107-4041-BE7F-B470D52FD5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0309261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F7416-8A04-4CC9-BE3B-9D2E1EEBA3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8932190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3F4647-A537-4806-A75F-87EB2B7E42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9495538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5ABBCE-5ED7-4DFC-995A-6E702DADCC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0292470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784706-AF90-414C-B59A-7F0B99FEA8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4662322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C17428-1248-4041-AB38-C7B47BD6742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6870485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E158AC-C88D-472A-B190-E77A668D11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37252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A4511-1EE2-497C-A09D-A3E2706405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04266310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0D8DED-8E53-4A34-A4D8-EC57840FAF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08906899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7A53E2-9602-46DB-95CE-C7E38441C0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432249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40F46-12D0-43E8-8C91-BAFEA01730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4479419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6C75E3A-E27D-495E-9857-A84AE5D1D9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199992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DE368-CD3A-4568-8FB3-D452F201B8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4075851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CD7E3-0DCA-49D2-89AB-B838ECA2CB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593095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1B585-308E-4921-9059-04AFB708ED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5986999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49749-8149-4058-A81B-F096F3EC0A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75518642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FF45ED-7EAD-4531-A6C6-5440E59782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0977978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AA4996-E20E-4AF7-B75C-458C84F63D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8651564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D8112B-6D0B-4F5B-B338-A7FE8B73B6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97708890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5BD07AA-3F86-421B-BD83-0E1752BFF6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596692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237908-2BC8-403F-AC15-B7D4376CAD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6055557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C0CC58-04B5-4DE1-AB50-99B7842853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9262441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9362570-AEB1-44C5-9D7E-666C29C5E1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7017549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5273BC2-7DE7-4111-ACC5-344FD10485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61807421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BA68A0-B27C-4862-AABC-818FA1E5CD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88134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396BBF5-69B0-4C52-B757-E728D97D49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8793513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4E8B31E-DD3B-4F5B-A6B4-4FED440273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6535093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A6C76CC-3F3C-46EC-81AB-42711840C1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147769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7F9D817-542B-4907-8D89-C32D4C308D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7499223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64744A6-A1B5-40C1-8395-F937E54A03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28545389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491542-54E4-40EB-9F92-E99199B844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2063161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D9182A-BD4A-4ED7-AF3B-D06C649D99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9389209"/>
      </p:ext>
    </p:extLst>
  </p:cSld>
  <p:clrMapOvr>
    <a:masterClrMapping/>
  </p:clrMapOvr>
  <p:transition spd="med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D7E3877-D65A-4107-A325-50F8B0C09F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6617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9B7B249-AE57-45E2-90CF-D6FCA22D8E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5748370"/>
      </p:ext>
    </p:extLst>
  </p:cSld>
  <p:clrMapOvr>
    <a:masterClrMapping/>
  </p:clrMapOvr>
  <p:transition spd="med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6F7C2F-257B-4BA2-A6DE-6CF620F8D8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9814965"/>
      </p:ext>
    </p:extLst>
  </p:cSld>
  <p:clrMapOvr>
    <a:masterClrMapping/>
  </p:clrMapOvr>
  <p:transition spd="med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C78163F-9B9D-42B8-B4F5-C6D4276E24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2262875"/>
      </p:ext>
    </p:extLst>
  </p:cSld>
  <p:clrMapOvr>
    <a:masterClrMapping/>
  </p:clrMapOvr>
  <p:transition spd="med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4B6B39-CBA9-445F-AF94-AF61B99B16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1158676"/>
      </p:ext>
    </p:extLst>
  </p:cSld>
  <p:clrMapOvr>
    <a:masterClrMapping/>
  </p:clrMapOvr>
  <p:transition spd="med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062525-165A-4AC5-B33F-D66DF1AE6D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9157922"/>
      </p:ext>
    </p:extLst>
  </p:cSld>
  <p:clrMapOvr>
    <a:masterClrMapping/>
  </p:clrMapOvr>
  <p:transition spd="med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5A6525-2B86-46F5-B798-95C8083CFD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3303696"/>
      </p:ext>
    </p:extLst>
  </p:cSld>
  <p:clrMapOvr>
    <a:masterClrMapping/>
  </p:clrMapOvr>
  <p:transition spd="med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326F14E-EB4D-4B13-B432-E1167257B6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8351270"/>
      </p:ext>
    </p:extLst>
  </p:cSld>
  <p:clrMapOvr>
    <a:masterClrMapping/>
  </p:clrMapOvr>
  <p:transition spd="med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3465E3-AC3B-4D08-BE81-878C838B26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34883007"/>
      </p:ext>
    </p:extLst>
  </p:cSld>
  <p:clrMapOvr>
    <a:masterClrMapping/>
  </p:clrMapOvr>
  <p:transition spd="med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EB605F-CFA4-439E-AE7B-A00DAE78FD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533678"/>
      </p:ext>
    </p:extLst>
  </p:cSld>
  <p:clrMapOvr>
    <a:masterClrMapping/>
  </p:clrMapOvr>
  <p:transition spd="med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4234DE-94D2-451C-B509-2943FA74D0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59566303"/>
      </p:ext>
    </p:extLst>
  </p:cSld>
  <p:clrMapOvr>
    <a:masterClrMapping/>
  </p:clrMapOvr>
  <p:transition spd="med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AA03F70-2397-47A7-9609-D97DF25ADC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3494084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0F5B145-C443-4EE0-91B3-E3A8BA224B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0905471"/>
      </p:ext>
    </p:extLst>
  </p:cSld>
  <p:clrMapOvr>
    <a:masterClrMapping/>
  </p:clrMapOvr>
  <p:transition spd="med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60CAFE3-A5FB-42FB-A0FB-5A2EF602A4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5596686"/>
      </p:ext>
    </p:extLst>
  </p:cSld>
  <p:clrMapOvr>
    <a:masterClrMapping/>
  </p:clrMapOvr>
  <p:transition spd="med"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8BBCAB3-3163-4DA1-B3DC-81912439D1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483982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0A7EC2-72D3-4261-871A-9AABC4F20B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1698612"/>
      </p:ext>
    </p:extLst>
  </p:cSld>
  <p:clrMapOvr>
    <a:masterClrMapping/>
  </p:clrMapOvr>
  <p:transition spd="med"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27DF593-6B03-4643-9342-74FDBC0D20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8672836"/>
      </p:ext>
    </p:extLst>
  </p:cSld>
  <p:clrMapOvr>
    <a:masterClrMapping/>
  </p:clrMapOvr>
  <p:transition spd="med"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89520D3-3934-4AAD-904A-5C9CA52C18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2429636"/>
      </p:ext>
    </p:extLst>
  </p:cSld>
  <p:clrMapOvr>
    <a:masterClrMapping/>
  </p:clrMapOvr>
  <p:transition spd="med"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D96F9E8-566D-4D73-9F0C-20C57A7956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7145849"/>
      </p:ext>
    </p:extLst>
  </p:cSld>
  <p:clrMapOvr>
    <a:masterClrMapping/>
  </p:clrMapOvr>
  <p:transition spd="med"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5B2E51A-8284-4F66-AB13-6E4FB3F6CA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3267825"/>
      </p:ext>
    </p:extLst>
  </p:cSld>
  <p:clrMapOvr>
    <a:masterClrMapping/>
  </p:clrMapOvr>
  <p:transition spd="med"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3F162A-9479-4FBE-8D69-173CC7534F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679519"/>
      </p:ext>
    </p:extLst>
  </p:cSld>
  <p:clrMapOvr>
    <a:masterClrMapping/>
  </p:clrMapOvr>
  <p:transition spd="med"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E3969C-8686-4231-8CFD-EF1463C43C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8648283"/>
      </p:ext>
    </p:extLst>
  </p:cSld>
  <p:clrMapOvr>
    <a:masterClrMapping/>
  </p:clrMapOvr>
  <p:transition spd="med"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F80898-DB40-439D-A408-26B5B0FB73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4206908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82F7E05-0BBF-4340-B13C-3E0753982E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6400382"/>
      </p:ext>
    </p:extLst>
  </p:cSld>
  <p:clrMapOvr>
    <a:masterClrMapping/>
  </p:clrMapOvr>
  <p:transition spd="med"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A42BC1-64EC-4C5D-85CA-E436040C83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8104550"/>
      </p:ext>
    </p:extLst>
  </p:cSld>
  <p:clrMapOvr>
    <a:masterClrMapping/>
  </p:clrMapOvr>
  <p:transition spd="med"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D9A9C93-135C-4D84-9C35-F9927DCD41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8377583"/>
      </p:ext>
    </p:extLst>
  </p:cSld>
  <p:clrMapOvr>
    <a:masterClrMapping/>
  </p:clrMapOvr>
  <p:transition spd="med"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C684C7-E720-4871-BDEA-65B60DE88D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221122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5913D-3A4C-477B-B0D8-7024C9D377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38387869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1CAD506-D760-4176-BA4E-462938679D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1106260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EF639F-29FF-4F1B-B10E-180DAE490F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4771813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20AB75-DEDF-4A2F-A28F-C4BC85790B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8967550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9512CF6-0305-4387-B565-F5696773BE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30203892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F05E93A-3000-4561-8762-0723621982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2118168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46B54-19A8-43F7-8DA4-0B8641D1CD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3165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FA2505-2860-4D3C-915D-8495BC82B2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6481474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B0E59-F3E0-4BD1-9906-A382441AE5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8552338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839B52-F2E8-4835-B54C-D31ADD8FEB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661709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1DE52B-D235-4664-8E3B-FE898CE4D6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349269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98D97-3BE0-486C-A1A2-8B1A50528D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1119022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CD2C54-97FD-40B2-A002-C240C5FC11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5833643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1BE81F-A4C8-4661-8526-6D28C04D6E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7644260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29DFCB-9E46-487B-9DEE-56595ECBC5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60731921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4E6B28-DCF9-4BB7-BCFC-226AF3D05B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2483096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D977C3-9449-4ECF-9A22-E84AF7DBA3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9498060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D1D78A-40E9-4F74-9C18-3430EDF0AB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2006420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1D8A1A-B380-4581-9992-94C4DBC1B2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044178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44D6A-66BE-4F59-9E80-96CC29869E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334864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7B8CA-44AE-471C-9BAF-D15CAFBF98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08259127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31DE5-FD54-46F5-87A3-D2F3E3C17E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09864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48D76-F5AF-48B6-AED2-8EFFB3B0C8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3939462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A2640-1C03-4214-BCC8-CE21A65B72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082944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19529-5316-4CB8-8BD7-A45B526E06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54065455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149AE-F907-4FD7-B712-C2F553A00F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29263234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1D578-790B-4A4F-8F93-FBF002B23D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3603145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6E133-5DD3-4A57-8914-F24A5773D3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0521790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A15E6-CC6D-41B6-A30A-1B0C360D2E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7130615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72B0F3-446A-4423-BF1D-24B3CB2F64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7948435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B0396-56D1-442A-942C-3DF71A8D32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0663756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1065D-6075-4FD7-8118-1B8AEE3649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6054231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C4286-C78D-45FA-8786-D8E3FDA311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44861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9E604-04C9-4CCD-BEE9-B4C1C20114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8093398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08158-6B67-4423-AA2B-919B8507E2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0392026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9AC762-0F07-4015-9377-EFB2C4D75F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7961004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429411-D6BE-4422-8A03-B47B87D1F3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96318095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7E8C-1D09-4AAF-9E3C-997A8DEAD7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7113279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E00FA6-0D25-4B6E-A472-B699D1619E1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7857608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723838-9225-4579-9C4A-6D4CF7BF0B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8019627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BFF44E-29BE-4C2F-9E7D-5B8BB9812C5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479952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7DE149-C934-4943-9EBA-5819602766B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4086498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C78C7-C1D4-49C8-B406-7F2ED56452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6039788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CFD9B6-FCA6-48E0-A665-BB42804DF1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1453076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1EBDE-6E7F-4C5B-9447-29167BB7D4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49140765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A17F30-60E6-4B55-8C27-6DF057EA25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83225065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0C1765-FF7D-4BDF-809E-CF89076F5A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130853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B5ADA9B-D782-4702-9448-5B37849700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2631502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2BCCA3-5F8D-492C-A691-B7F678F707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2241266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0B0DA4-579F-4307-A0D2-F8F627897F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8565748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A47E4EC-30BD-4004-AC75-2E6A1BE549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3146936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846383-1CD0-473D-820F-D32D360BBA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5148789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A25281-74A7-4595-8FF0-EE84640B96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9333872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94611B8-915A-4673-8AA5-78BA01E37F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192481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0937B5-0FAF-4269-8342-828C59AAAA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950109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F9FB8-2A79-443E-9B51-00B0AD3E1A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0094346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DAD24DE-612F-4803-B9B8-0EC1F78D6E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714276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74E2FDE-5ACF-4EA0-B1F7-5C027C80F2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113073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62393F-01F7-4D3A-81FB-2504D90981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9260904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B863B923-AA55-4BFD-B357-8A8838F274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87876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40F2F821-5FD0-41E9-A2A1-F7FFE3A290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3998839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8F087F53-4576-45D3-B108-3DC31C9068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7402878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217EFF5C-6CD5-44A8-AAE8-9422404897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11392649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861E24FF-C1BD-4D1F-8ADC-579EA4C4B7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2511970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6A19D87C-D944-47F9-AFF1-F4E724CC72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0583541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CC3E37FF-CBA6-4366-89D8-310D8AB26C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8292141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53E1BA-9BA2-4E42-9BE0-CAA491C981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02402170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FD624C66-4D3A-44EF-8E3C-4188CB1B8EC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8059418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A22292D6-84C4-42A9-A56B-82BD5CB32C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8536275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037764DA-6D9A-4EDF-93D2-86E1571DCA0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4726629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263F6B4E-94AE-4F1D-867E-790EF4FD86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534426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fld id="{ADE36F86-6219-4ED3-86B4-8A89F1CDACE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7208312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5C9E718-EB0B-4421-903D-8C897A847B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23713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208B2C4-7F60-40CB-808A-205C38DB02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4535091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1901091-BE89-478A-81E3-F64F70A2DB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1702712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FB91FCA-6A2B-4354-9732-FC4EF4E2AA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76617782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1A75ACE-CB9A-4F38-857A-5DFFFDD1D6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33193689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515E3-B70C-4FB2-B74F-5378B163068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2093298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0CE3A7-5308-42B1-A5DE-DD50962F4E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64859638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9D8186D-BDA2-4A09-87B0-713B2C875EF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7390800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F4F6F9-9039-40CA-8120-07A1CAF14C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5346929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43454C-2E1B-4323-9FCB-5D21FE14D5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9621162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44E8992-EC3C-4C8B-AAD4-310D67345A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3756677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5D8FA6-43C0-4900-94B0-C03BBA7110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5450201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8123E7-106D-4B29-ABFB-583A9722772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140193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0A48B3-0477-42E1-8C7A-D4A96787BE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71189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3399F9-FFD4-4A54-A45C-91548BD245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5826173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D1A676-5D1B-4F54-A888-421C387FF8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039312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6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5.xml"/><Relationship Id="rId12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9.xml"/><Relationship Id="rId6" Type="http://schemas.openxmlformats.org/officeDocument/2006/relationships/slideLayout" Target="../slideLayouts/slideLayout174.xml"/><Relationship Id="rId11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3.xml"/><Relationship Id="rId10" Type="http://schemas.openxmlformats.org/officeDocument/2006/relationships/slideLayout" Target="../slideLayouts/slideLayout178.xml"/><Relationship Id="rId4" Type="http://schemas.openxmlformats.org/officeDocument/2006/relationships/slideLayout" Target="../slideLayouts/slideLayout172.xml"/><Relationship Id="rId9" Type="http://schemas.openxmlformats.org/officeDocument/2006/relationships/slideLayout" Target="../slideLayouts/slideLayout177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8.xml"/><Relationship Id="rId13" Type="http://schemas.openxmlformats.org/officeDocument/2006/relationships/theme" Target="../theme/theme16.xml"/><Relationship Id="rId3" Type="http://schemas.openxmlformats.org/officeDocument/2006/relationships/slideLayout" Target="../slideLayouts/slideLayout183.xml"/><Relationship Id="rId7" Type="http://schemas.openxmlformats.org/officeDocument/2006/relationships/slideLayout" Target="../slideLayouts/slideLayout187.xml"/><Relationship Id="rId12" Type="http://schemas.openxmlformats.org/officeDocument/2006/relationships/slideLayout" Target="../slideLayouts/slideLayout192.xml"/><Relationship Id="rId2" Type="http://schemas.openxmlformats.org/officeDocument/2006/relationships/slideLayout" Target="../slideLayouts/slideLayout182.xml"/><Relationship Id="rId1" Type="http://schemas.openxmlformats.org/officeDocument/2006/relationships/slideLayout" Target="../slideLayouts/slideLayout181.xml"/><Relationship Id="rId6" Type="http://schemas.openxmlformats.org/officeDocument/2006/relationships/slideLayout" Target="../slideLayouts/slideLayout186.xml"/><Relationship Id="rId11" Type="http://schemas.openxmlformats.org/officeDocument/2006/relationships/slideLayout" Target="../slideLayouts/slideLayout191.xml"/><Relationship Id="rId5" Type="http://schemas.openxmlformats.org/officeDocument/2006/relationships/slideLayout" Target="../slideLayouts/slideLayout185.xml"/><Relationship Id="rId10" Type="http://schemas.openxmlformats.org/officeDocument/2006/relationships/slideLayout" Target="../slideLayouts/slideLayout190.xml"/><Relationship Id="rId4" Type="http://schemas.openxmlformats.org/officeDocument/2006/relationships/slideLayout" Target="../slideLayouts/slideLayout184.xml"/><Relationship Id="rId9" Type="http://schemas.openxmlformats.org/officeDocument/2006/relationships/slideLayout" Target="../slideLayouts/slideLayout18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C0BAA81B-660E-4B64-8D49-23CDB3600B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164" r:id="rId1"/>
    <p:sldLayoutId id="2147488165" r:id="rId2"/>
    <p:sldLayoutId id="2147488166" r:id="rId3"/>
    <p:sldLayoutId id="2147488167" r:id="rId4"/>
    <p:sldLayoutId id="2147488168" r:id="rId5"/>
    <p:sldLayoutId id="2147488169" r:id="rId6"/>
    <p:sldLayoutId id="2147488170" r:id="rId7"/>
    <p:sldLayoutId id="2147488171" r:id="rId8"/>
    <p:sldLayoutId id="2147488172" r:id="rId9"/>
    <p:sldLayoutId id="2147488173" r:id="rId10"/>
    <p:sldLayoutId id="2147488174" r:id="rId11"/>
    <p:sldLayoutId id="214748817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407779-C4E7-427E-BA8B-47043AEE91E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239" r:id="rId1"/>
    <p:sldLayoutId id="2147488120" r:id="rId2"/>
    <p:sldLayoutId id="2147488121" r:id="rId3"/>
    <p:sldLayoutId id="2147488122" r:id="rId4"/>
    <p:sldLayoutId id="2147488123" r:id="rId5"/>
    <p:sldLayoutId id="2147488124" r:id="rId6"/>
    <p:sldLayoutId id="2147488125" r:id="rId7"/>
    <p:sldLayoutId id="2147488126" r:id="rId8"/>
    <p:sldLayoutId id="2147488127" r:id="rId9"/>
    <p:sldLayoutId id="2147488128" r:id="rId10"/>
    <p:sldLayoutId id="2147488129" r:id="rId11"/>
    <p:sldLayoutId id="214748813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997FD9C-C67A-400C-B6DA-6F11BBB193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240" r:id="rId1"/>
    <p:sldLayoutId id="2147488131" r:id="rId2"/>
    <p:sldLayoutId id="2147488132" r:id="rId3"/>
    <p:sldLayoutId id="2147488133" r:id="rId4"/>
    <p:sldLayoutId id="2147488134" r:id="rId5"/>
    <p:sldLayoutId id="2147488135" r:id="rId6"/>
    <p:sldLayoutId id="2147488136" r:id="rId7"/>
    <p:sldLayoutId id="2147488137" r:id="rId8"/>
    <p:sldLayoutId id="2147488138" r:id="rId9"/>
    <p:sldLayoutId id="2147488139" r:id="rId10"/>
    <p:sldLayoutId id="2147488140" r:id="rId11"/>
    <p:sldLayoutId id="214748814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D72C8BA-3C80-495C-B4E1-26100C5175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241" r:id="rId1"/>
    <p:sldLayoutId id="2147488142" r:id="rId2"/>
    <p:sldLayoutId id="2147488143" r:id="rId3"/>
    <p:sldLayoutId id="2147488144" r:id="rId4"/>
    <p:sldLayoutId id="2147488145" r:id="rId5"/>
    <p:sldLayoutId id="2147488146" r:id="rId6"/>
    <p:sldLayoutId id="2147488147" r:id="rId7"/>
    <p:sldLayoutId id="2147488148" r:id="rId8"/>
    <p:sldLayoutId id="2147488149" r:id="rId9"/>
    <p:sldLayoutId id="2147488150" r:id="rId10"/>
    <p:sldLayoutId id="2147488151" r:id="rId11"/>
    <p:sldLayoutId id="214748815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D578417-6FA2-4529-883D-1272E33D1B5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242" r:id="rId1"/>
    <p:sldLayoutId id="2147488153" r:id="rId2"/>
    <p:sldLayoutId id="2147488154" r:id="rId3"/>
    <p:sldLayoutId id="2147488155" r:id="rId4"/>
    <p:sldLayoutId id="2147488156" r:id="rId5"/>
    <p:sldLayoutId id="2147488157" r:id="rId6"/>
    <p:sldLayoutId id="2147488158" r:id="rId7"/>
    <p:sldLayoutId id="2147488159" r:id="rId8"/>
    <p:sldLayoutId id="2147488160" r:id="rId9"/>
    <p:sldLayoutId id="2147488161" r:id="rId10"/>
    <p:sldLayoutId id="2147488162" r:id="rId11"/>
    <p:sldLayoutId id="214748816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CDCF5D2-74A1-4C5B-8CCC-3B5164534E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160776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8244" r:id="rId1"/>
    <p:sldLayoutId id="2147488245" r:id="rId2"/>
    <p:sldLayoutId id="2147488246" r:id="rId3"/>
    <p:sldLayoutId id="2147488247" r:id="rId4"/>
    <p:sldLayoutId id="2147488248" r:id="rId5"/>
    <p:sldLayoutId id="2147488249" r:id="rId6"/>
    <p:sldLayoutId id="2147488250" r:id="rId7"/>
    <p:sldLayoutId id="2147488251" r:id="rId8"/>
    <p:sldLayoutId id="2147488252" r:id="rId9"/>
    <p:sldLayoutId id="2147488253" r:id="rId10"/>
    <p:sldLayoutId id="2147488254" r:id="rId11"/>
    <p:sldLayoutId id="214748825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61FF83F-D960-47FE-8CDE-EAE4C1545A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44104642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8257" r:id="rId1"/>
    <p:sldLayoutId id="2147488258" r:id="rId2"/>
    <p:sldLayoutId id="2147488259" r:id="rId3"/>
    <p:sldLayoutId id="2147488260" r:id="rId4"/>
    <p:sldLayoutId id="2147488261" r:id="rId5"/>
    <p:sldLayoutId id="2147488262" r:id="rId6"/>
    <p:sldLayoutId id="2147488263" r:id="rId7"/>
    <p:sldLayoutId id="2147488264" r:id="rId8"/>
    <p:sldLayoutId id="2147488265" r:id="rId9"/>
    <p:sldLayoutId id="2147488266" r:id="rId10"/>
    <p:sldLayoutId id="2147488267" r:id="rId11"/>
    <p:sldLayoutId id="214748826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E7C59D-18B7-4ADF-B291-E869095C3F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5648057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8270" r:id="rId1"/>
    <p:sldLayoutId id="2147488271" r:id="rId2"/>
    <p:sldLayoutId id="2147488272" r:id="rId3"/>
    <p:sldLayoutId id="2147488273" r:id="rId4"/>
    <p:sldLayoutId id="2147488274" r:id="rId5"/>
    <p:sldLayoutId id="2147488275" r:id="rId6"/>
    <p:sldLayoutId id="2147488276" r:id="rId7"/>
    <p:sldLayoutId id="2147488277" r:id="rId8"/>
    <p:sldLayoutId id="2147488278" r:id="rId9"/>
    <p:sldLayoutId id="2147488279" r:id="rId10"/>
    <p:sldLayoutId id="2147488280" r:id="rId11"/>
    <p:sldLayoutId id="214748828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DA5CA41-45BB-49A3-B6D9-3E2E3A4A0B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ES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176" r:id="rId1"/>
    <p:sldLayoutId id="2147488177" r:id="rId2"/>
    <p:sldLayoutId id="2147488178" r:id="rId3"/>
    <p:sldLayoutId id="2147488179" r:id="rId4"/>
    <p:sldLayoutId id="2147488180" r:id="rId5"/>
    <p:sldLayoutId id="2147488181" r:id="rId6"/>
    <p:sldLayoutId id="2147488182" r:id="rId7"/>
    <p:sldLayoutId id="2147488183" r:id="rId8"/>
    <p:sldLayoutId id="2147488184" r:id="rId9"/>
    <p:sldLayoutId id="2147488185" r:id="rId10"/>
    <p:sldLayoutId id="2147488186" r:id="rId11"/>
    <p:sldLayoutId id="214748818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651CA7B-F620-4023-A26E-73E4F3A2E4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188" r:id="rId1"/>
    <p:sldLayoutId id="2147488087" r:id="rId2"/>
    <p:sldLayoutId id="2147488088" r:id="rId3"/>
    <p:sldLayoutId id="2147488089" r:id="rId4"/>
    <p:sldLayoutId id="2147488090" r:id="rId5"/>
    <p:sldLayoutId id="2147488091" r:id="rId6"/>
    <p:sldLayoutId id="2147488092" r:id="rId7"/>
    <p:sldLayoutId id="2147488093" r:id="rId8"/>
    <p:sldLayoutId id="2147488094" r:id="rId9"/>
    <p:sldLayoutId id="2147488095" r:id="rId10"/>
    <p:sldLayoutId id="2147488096" r:id="rId11"/>
    <p:sldLayoutId id="214748809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CFE66467-BDFC-4BC6-B058-6D6FBAAA507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189" r:id="rId1"/>
    <p:sldLayoutId id="2147488190" r:id="rId2"/>
    <p:sldLayoutId id="2147488191" r:id="rId3"/>
    <p:sldLayoutId id="2147488192" r:id="rId4"/>
    <p:sldLayoutId id="2147488193" r:id="rId5"/>
    <p:sldLayoutId id="2147488194" r:id="rId6"/>
    <p:sldLayoutId id="2147488195" r:id="rId7"/>
    <p:sldLayoutId id="2147488196" r:id="rId8"/>
    <p:sldLayoutId id="2147488197" r:id="rId9"/>
    <p:sldLayoutId id="2147488198" r:id="rId10"/>
    <p:sldLayoutId id="2147488199" r:id="rId11"/>
    <p:sldLayoutId id="214748820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A316FFD-068F-4970-AC78-7415956E1F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201" r:id="rId1"/>
    <p:sldLayoutId id="2147488098" r:id="rId2"/>
    <p:sldLayoutId id="2147488099" r:id="rId3"/>
    <p:sldLayoutId id="2147488100" r:id="rId4"/>
    <p:sldLayoutId id="2147488101" r:id="rId5"/>
    <p:sldLayoutId id="2147488102" r:id="rId6"/>
    <p:sldLayoutId id="2147488103" r:id="rId7"/>
    <p:sldLayoutId id="2147488104" r:id="rId8"/>
    <p:sldLayoutId id="2147488105" r:id="rId9"/>
    <p:sldLayoutId id="2147488106" r:id="rId10"/>
    <p:sldLayoutId id="2147488107" r:id="rId11"/>
    <p:sldLayoutId id="214748810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CE09C1B-0FC0-4C66-8473-D4F37A6688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202" r:id="rId1"/>
    <p:sldLayoutId id="2147488203" r:id="rId2"/>
    <p:sldLayoutId id="2147488204" r:id="rId3"/>
    <p:sldLayoutId id="2147488205" r:id="rId4"/>
    <p:sldLayoutId id="2147488206" r:id="rId5"/>
    <p:sldLayoutId id="2147488207" r:id="rId6"/>
    <p:sldLayoutId id="2147488208" r:id="rId7"/>
    <p:sldLayoutId id="2147488209" r:id="rId8"/>
    <p:sldLayoutId id="2147488210" r:id="rId9"/>
    <p:sldLayoutId id="2147488211" r:id="rId10"/>
    <p:sldLayoutId id="2147488212" r:id="rId11"/>
    <p:sldLayoutId id="214748821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fld id="{1BCF6F72-9E36-419B-BFD6-BFFC097788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es-ES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214" r:id="rId1"/>
    <p:sldLayoutId id="2147488215" r:id="rId2"/>
    <p:sldLayoutId id="2147488216" r:id="rId3"/>
    <p:sldLayoutId id="2147488217" r:id="rId4"/>
    <p:sldLayoutId id="2147488218" r:id="rId5"/>
    <p:sldLayoutId id="2147488219" r:id="rId6"/>
    <p:sldLayoutId id="2147488220" r:id="rId7"/>
    <p:sldLayoutId id="2147488221" r:id="rId8"/>
    <p:sldLayoutId id="2147488222" r:id="rId9"/>
    <p:sldLayoutId id="2147488223" r:id="rId10"/>
    <p:sldLayoutId id="2147488224" r:id="rId11"/>
    <p:sldLayoutId id="214748822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CFDA61-33BC-40ED-8630-8B8844419C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226" r:id="rId1"/>
    <p:sldLayoutId id="2147488227" r:id="rId2"/>
    <p:sldLayoutId id="2147488228" r:id="rId3"/>
    <p:sldLayoutId id="2147488229" r:id="rId4"/>
    <p:sldLayoutId id="2147488230" r:id="rId5"/>
    <p:sldLayoutId id="2147488231" r:id="rId6"/>
    <p:sldLayoutId id="2147488232" r:id="rId7"/>
    <p:sldLayoutId id="2147488233" r:id="rId8"/>
    <p:sldLayoutId id="2147488234" r:id="rId9"/>
    <p:sldLayoutId id="2147488235" r:id="rId10"/>
    <p:sldLayoutId id="2147488236" r:id="rId11"/>
    <p:sldLayoutId id="214748823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B940A0A-89F8-4999-B1A2-63EF56E943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8238" r:id="rId1"/>
    <p:sldLayoutId id="2147488109" r:id="rId2"/>
    <p:sldLayoutId id="2147488110" r:id="rId3"/>
    <p:sldLayoutId id="2147488111" r:id="rId4"/>
    <p:sldLayoutId id="2147488112" r:id="rId5"/>
    <p:sldLayoutId id="2147488113" r:id="rId6"/>
    <p:sldLayoutId id="2147488114" r:id="rId7"/>
    <p:sldLayoutId id="2147488115" r:id="rId8"/>
    <p:sldLayoutId id="2147488116" r:id="rId9"/>
    <p:sldLayoutId id="2147488117" r:id="rId10"/>
    <p:sldLayoutId id="2147488118" r:id="rId11"/>
    <p:sldLayoutId id="214748811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3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2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170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3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2.xml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7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wmf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27.jpeg"/><Relationship Id="rId11" Type="http://schemas.openxmlformats.org/officeDocument/2006/relationships/image" Target="../media/image10.png"/><Relationship Id="rId5" Type="http://schemas.openxmlformats.org/officeDocument/2006/relationships/image" Target="../media/image26.png"/><Relationship Id="rId10" Type="http://schemas.openxmlformats.org/officeDocument/2006/relationships/image" Target="../media/image29.png"/><Relationship Id="rId4" Type="http://schemas.openxmlformats.org/officeDocument/2006/relationships/image" Target="../media/image25.jpeg"/><Relationship Id="rId9" Type="http://schemas.openxmlformats.org/officeDocument/2006/relationships/image" Target="../media/image20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182.xml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6.xml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20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20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20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://www.zonaroja.com.uy/wp-content/themes/mimbo2.2/images/2009/01/reyes_magos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0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0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9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Ciclo A</a:t>
            </a:r>
            <a:r>
              <a:rPr lang="pt-PT" sz="3600" kern="1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</a:endParaRP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95236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3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95239" name="WordArt 7"/>
          <p:cNvSpPr>
            <a:spLocks noChangeArrowheads="1" noChangeShapeType="1" noTextEdit="1"/>
          </p:cNvSpPr>
          <p:nvPr/>
        </p:nvSpPr>
        <p:spPr bwMode="auto">
          <a:xfrm>
            <a:off x="468313" y="5084763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95240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32" name="Picture 14" descr="http://www.msagen.org/msalatina/epifan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3213100"/>
            <a:ext cx="2924175" cy="319881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26" name="Picture 12" descr="http://t3.gstatic.com/images?q=tbn:ANd9GcQWMWlW0yyogqGDPjbl3MsF2lMv8_m0zd1ubzTHwlWdkUzBL_kWj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6513" y="1098550"/>
            <a:ext cx="2924175" cy="2320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83271" y="2492896"/>
            <a:ext cx="6841058" cy="3095625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Vimos a sua estrela </a:t>
            </a:r>
            <a:endParaRPr lang="pt-PT" sz="4400" b="1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no </a:t>
            </a: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Oriente,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e viemos adorar </a:t>
            </a:r>
            <a:endParaRPr lang="pt-PT" sz="4400" b="1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  <a:cs typeface="Arial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	o </a:t>
            </a:r>
            <a:r>
              <a:rPr lang="pt-PT" sz="44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  <a:cs typeface="Arial" charset="0"/>
              </a:rPr>
              <a:t>Senhor.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500063" y="784225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baseline="0" dirty="0">
              <a:solidFill>
                <a:srgbClr val="F8F8F8"/>
              </a:solidFill>
            </a:endParaRPr>
          </a:p>
        </p:txBody>
      </p:sp>
      <p:sp>
        <p:nvSpPr>
          <p:cNvPr id="103429" name="Line 5"/>
          <p:cNvSpPr>
            <a:spLocks noChangeShapeType="1"/>
          </p:cNvSpPr>
          <p:nvPr/>
        </p:nvSpPr>
        <p:spPr bwMode="auto">
          <a:xfrm>
            <a:off x="1258888" y="1754188"/>
            <a:ext cx="37449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03431" name="Picture 9" descr="BIBLE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158750"/>
            <a:ext cx="10414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258888" y="1196752"/>
            <a:ext cx="3744912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0445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6413" y="5981700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971550" y="1196975"/>
            <a:ext cx="7331075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“Tinha Jesus nascido em Belém da Judeia, nos dias do rei Herodes, quando chegaram a Jerusalém uns Magos vindos do Oriente. «Onde está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– perguntaram eles – o rei dos judeus que acaba de nascer? Nós vimos a sua estrela no Oriente e viemos adorá-l’O». Ao ouvir tal notícia, o rei Herodes ficou perturbado e, com ele, toda a cidade de Jerusalém. Reuniu todos os príncipes dos sacerdotes e escribas do povo e perguntou-lhes onde devia nascer o Messias. Eles responderam: «Em Belém da Judeia, porque assim está escrito pelo Profeta: ‘Tu, Belém, terra de Judá, não és de modo nenhum a menor entre as principais cidades de Judá, pois de ti sairá um chefe, que será o Pastor de Israel, meu povo’». Então Herodes mandou chamar secretamente os Magos e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pediu-lhes informações precisas sobre o tempo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que lhes tinha aparecido a estrela.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836415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</a:p>
        </p:txBody>
      </p:sp>
      <p:pic>
        <p:nvPicPr>
          <p:cNvPr id="104455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438150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0547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842963"/>
            <a:ext cx="406400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971550" y="1365250"/>
            <a:ext cx="7561263" cy="50165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Depois enviou-os a Belém e disse-lhes: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«Ide informar-vos cuidadosamente acerca do Menino; e, quando O encontrardes, avisai-me,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também eu vá adorá-l’O».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Ouvido o rei, puseram-se a caminho.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eis que a estrela que tinham visto no Oriente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seguia à sua frente e parou sobre o lugar onde estava o Menino. Ao ver a estrela, sentiram grande alegria. Entraram na casa, viram o Menino com Maria, sua Mãe, e, prostrando-se diante d’Ele, adoraram-n’O. Depois, abrindo os seus tesouros, ofereceram-Lhe presentes: ouro, incenso e mirra.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E, avisados em sonhos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não voltarem à presença de Herodes,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regressaram à sua terra por outro caminho”.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                                   (Mt 2)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836415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</a:p>
        </p:txBody>
      </p:sp>
      <p:pic>
        <p:nvPicPr>
          <p:cNvPr id="105479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569325" cy="561657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</a:t>
            </a:r>
            <a:r>
              <a:rPr lang="pt-PT" sz="1800" b="1" smtClean="0">
                <a:latin typeface="Arial" charset="0"/>
              </a:rPr>
              <a:t>/</a:t>
            </a:r>
            <a:r>
              <a:rPr lang="pt-PT" sz="1800" smtClean="0">
                <a:latin typeface="Arial" charset="0"/>
              </a:rPr>
              <a:t>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b="1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06499" name="Line 4"/>
          <p:cNvSpPr>
            <a:spLocks noChangeShapeType="1"/>
          </p:cNvSpPr>
          <p:nvPr/>
        </p:nvSpPr>
        <p:spPr bwMode="auto">
          <a:xfrm>
            <a:off x="1403350" y="692150"/>
            <a:ext cx="4751388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403350" y="404813"/>
            <a:ext cx="4824413" cy="28788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7523" name="Line 12"/>
          <p:cNvSpPr>
            <a:spLocks noChangeShapeType="1"/>
          </p:cNvSpPr>
          <p:nvPr/>
        </p:nvSpPr>
        <p:spPr bwMode="auto">
          <a:xfrm>
            <a:off x="2952750" y="1628775"/>
            <a:ext cx="486727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ORAÇÃO UNIVERSAL</a:t>
            </a:r>
          </a:p>
        </p:txBody>
      </p:sp>
      <p:sp>
        <p:nvSpPr>
          <p:cNvPr id="2" name="Rectângulo 1"/>
          <p:cNvSpPr/>
          <p:nvPr/>
        </p:nvSpPr>
        <p:spPr>
          <a:xfrm>
            <a:off x="800100" y="1700213"/>
            <a:ext cx="7659688" cy="3632200"/>
          </a:xfrm>
          <a:prstGeom prst="rect">
            <a:avLst/>
          </a:prstGeom>
        </p:spPr>
        <p:txBody>
          <a:bodyPr>
            <a:spAutoFit/>
          </a:bodyPr>
          <a:lstStyle/>
          <a:p>
            <a:pPr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Jesus, o Filho de Deus,</a:t>
            </a:r>
          </a:p>
          <a:p>
            <a:pPr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manifestado aos gentios (na Epifania), </a:t>
            </a:r>
          </a:p>
          <a:p>
            <a:pPr lvl="3" algn="l">
              <a:spcAft>
                <a:spcPts val="1200"/>
              </a:spcAft>
              <a:defRPr/>
            </a:pP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faça brilhar a Sua Luz: 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- sobre os homens de todas as raças,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           		cristãos e não cristãos…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- sobre os mensageiros da Palavra, que são 					enviados deste terras longínquas...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- sobre os povos que mergulham na noite da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		fome, da opressão, da dúvida…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- sobre as nossas comunidades, que devem estar 				abertas à missão noutras terras…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15816" y="1052736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Oração dos Fiéis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692275" y="5303838"/>
            <a:ext cx="6480175" cy="10779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A TUA LUZ, SENHOR, </a:t>
            </a:r>
          </a:p>
          <a:p>
            <a:pPr algn="l">
              <a:spcAft>
                <a:spcPts val="0"/>
              </a:spcAft>
              <a:defRPr/>
            </a:pPr>
            <a:r>
              <a:rPr lang="pt-PT" sz="32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DESFAÇA AS TREVAS DO MAL!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13690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90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Liturgia </a:t>
            </a:r>
            <a:r>
              <a:rPr lang="pt-PT" sz="3600" kern="1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</a:t>
            </a:r>
            <a:endParaRPr lang="pt-PT" sz="3600" kern="10" baseline="0" dirty="0">
              <a:ln w="11430"/>
              <a:solidFill>
                <a:srgbClr val="CCEC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  <a:cs typeface="Arial" charset="0"/>
            </a:endParaRPr>
          </a:p>
          <a:p>
            <a:pPr>
              <a:defRPr/>
            </a:pPr>
            <a:r>
              <a:rPr lang="pt-PT" sz="3600" kern="10" spc="300" baseline="0" dirty="0" smtClean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EUCARÍSTICA</a:t>
            </a:r>
            <a:endParaRPr lang="pt-PT" sz="3600" kern="10" spc="300" baseline="0" dirty="0">
              <a:ln w="11430"/>
              <a:solidFill>
                <a:srgbClr val="CCECFF"/>
              </a:solidFill>
              <a:effectLst>
                <a:glow rad="101600">
                  <a:srgbClr val="D4D4D4">
                    <a:satMod val="175000"/>
                    <a:alpha val="40000"/>
                  </a:srgbClr>
                </a:glow>
                <a:outerShdw blurRad="50800" dist="38100" dir="2700000" algn="tl" rotWithShape="0">
                  <a:srgbClr val="FFFFFF">
                    <a:alpha val="80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08546" name="Line 2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0" name="Picture 9" descr="magos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196752"/>
            <a:ext cx="3492436" cy="33847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6923" y="2635969"/>
            <a:ext cx="8137525" cy="3889375"/>
          </a:xfrm>
        </p:spPr>
        <p:txBody>
          <a:bodyPr/>
          <a:lstStyle/>
          <a:p>
            <a:pPr eaLnBrk="1" hangingPunct="1">
              <a:buFontTx/>
              <a:buNone/>
              <a:tabLst>
                <a:tab pos="5111750" algn="l"/>
              </a:tabLst>
              <a:defRPr/>
            </a:pP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NA FRIA LAPINHA, PRESÉPIO DE AMOR,</a:t>
            </a:r>
          </a:p>
          <a:p>
            <a:pPr eaLnBrk="1" hangingPunct="1">
              <a:buFontTx/>
              <a:buNone/>
              <a:tabLst>
                <a:tab pos="5111750" algn="l"/>
              </a:tabLst>
              <a:defRPr/>
            </a:pP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NASCEU O MENINO, DIVINO SENHOR.</a:t>
            </a:r>
          </a:p>
          <a:p>
            <a:pPr eaLnBrk="1" hangingPunct="1">
              <a:buFontTx/>
              <a:buNone/>
              <a:tabLst>
                <a:tab pos="5111750" algn="l"/>
              </a:tabLst>
              <a:defRPr/>
            </a:pP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ESTRELAS FULGIAM OLHANDO BELÉM,</a:t>
            </a:r>
          </a:p>
          <a:p>
            <a:pPr eaLnBrk="1" hangingPunct="1">
              <a:buFontTx/>
              <a:buNone/>
              <a:tabLst>
                <a:tab pos="5111750" algn="l"/>
              </a:tabLst>
              <a:defRPr/>
            </a:pP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TORNAVAM MAIS QUENTE O COLO DA MÃE.</a:t>
            </a:r>
          </a:p>
          <a:p>
            <a:pPr eaLnBrk="1" hangingPunct="1">
              <a:buFontTx/>
              <a:buNone/>
              <a:tabLst>
                <a:tab pos="5111750" algn="l"/>
              </a:tabLst>
              <a:defRPr/>
            </a:pP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    O VENTO SIBILA E VÓS TIRITAIS:</a:t>
            </a:r>
          </a:p>
          <a:p>
            <a:pPr eaLnBrk="1" hangingPunct="1">
              <a:buFontTx/>
              <a:buNone/>
              <a:tabLst>
                <a:tab pos="5111750" algn="l"/>
              </a:tabLst>
              <a:defRPr/>
            </a:pP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    MEU DOCE MENINO, ÓH, NÃO COREIS MAIS!</a:t>
            </a:r>
          </a:p>
          <a:p>
            <a:pPr eaLnBrk="1" hangingPunct="1">
              <a:buFontTx/>
              <a:buNone/>
              <a:tabLst>
                <a:tab pos="5111750" algn="l"/>
              </a:tabLst>
              <a:defRPr/>
            </a:pP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    EU QUERO CANTAR-VOS PRODÍGIOS DO CÉU:</a:t>
            </a:r>
          </a:p>
          <a:p>
            <a:pPr eaLnBrk="1" hangingPunct="1">
              <a:buFontTx/>
              <a:buNone/>
              <a:tabLst>
                <a:tab pos="5111750" algn="l"/>
              </a:tabLst>
              <a:defRPr/>
            </a:pP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    SE NINGUÉM VOS AMA, AMAR-VOS-EI EU!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</a:t>
            </a:r>
          </a:p>
        </p:txBody>
      </p:sp>
      <p:sp>
        <p:nvSpPr>
          <p:cNvPr id="109572" name="Line 4"/>
          <p:cNvSpPr>
            <a:spLocks noChangeShapeType="1"/>
          </p:cNvSpPr>
          <p:nvPr/>
        </p:nvSpPr>
        <p:spPr bwMode="auto">
          <a:xfrm flipV="1">
            <a:off x="539750" y="836613"/>
            <a:ext cx="806450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9573" name="Line 6"/>
          <p:cNvSpPr>
            <a:spLocks noChangeShapeType="1"/>
          </p:cNvSpPr>
          <p:nvPr/>
        </p:nvSpPr>
        <p:spPr bwMode="auto">
          <a:xfrm flipH="1" flipV="1">
            <a:off x="900113" y="1844675"/>
            <a:ext cx="3311525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3682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09575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26251" y="174625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576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574" y="396894"/>
            <a:ext cx="799409" cy="673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>
            <a:off x="900112" y="1263089"/>
            <a:ext cx="3311525" cy="5050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46083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46084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46085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8009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01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8349" y="6079093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72478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836613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471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471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471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903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34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71526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595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428875" y="1643063"/>
            <a:ext cx="5429250" cy="4786312"/>
          </a:xfrm>
        </p:spPr>
        <p:txBody>
          <a:bodyPr/>
          <a:lstStyle/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>
              <a:lnSpc>
                <a:spcPct val="110000"/>
              </a:lnSpc>
              <a:buFontTx/>
              <a:buNone/>
              <a:defRPr/>
            </a:pPr>
            <a:r>
              <a:rPr lang="pt-PT" sz="3000" b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3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  <a:endParaRPr lang="pt-PT" sz="3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sp>
        <p:nvSpPr>
          <p:cNvPr id="110597" name="Line 7"/>
          <p:cNvSpPr>
            <a:spLocks noChangeShapeType="1"/>
          </p:cNvSpPr>
          <p:nvPr/>
        </p:nvSpPr>
        <p:spPr bwMode="auto">
          <a:xfrm>
            <a:off x="428625" y="857250"/>
            <a:ext cx="8315325" cy="0"/>
          </a:xfrm>
          <a:prstGeom prst="line">
            <a:avLst/>
          </a:prstGeom>
          <a:noFill/>
          <a:ln w="28575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0598" name="Line 9"/>
          <p:cNvSpPr>
            <a:spLocks noChangeShapeType="1"/>
          </p:cNvSpPr>
          <p:nvPr/>
        </p:nvSpPr>
        <p:spPr bwMode="auto">
          <a:xfrm flipV="1">
            <a:off x="827088" y="1268413"/>
            <a:ext cx="1752600" cy="1730375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0600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8350" y="265113"/>
            <a:ext cx="815975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0601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08850" y="515938"/>
            <a:ext cx="806450" cy="74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98539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258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811756"/>
            <a:ext cx="5688632" cy="50360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6259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516688" y="4437063"/>
            <a:ext cx="2376487" cy="1617662"/>
          </a:xfrm>
          <a:noFill/>
        </p:spPr>
      </p:pic>
      <p:sp>
        <p:nvSpPr>
          <p:cNvPr id="96260" name="WordArt 9"/>
          <p:cNvSpPr>
            <a:spLocks noChangeArrowheads="1" noChangeShapeType="1" noTextEdit="1"/>
          </p:cNvSpPr>
          <p:nvPr/>
        </p:nvSpPr>
        <p:spPr bwMode="auto">
          <a:xfrm>
            <a:off x="6443663" y="5373688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F</a:t>
            </a:r>
          </a:p>
        </p:txBody>
      </p:sp>
      <p:sp>
        <p:nvSpPr>
          <p:cNvPr id="96261" name="WordArt 10"/>
          <p:cNvSpPr>
            <a:spLocks noChangeArrowheads="1" noChangeShapeType="1" noTextEdit="1"/>
          </p:cNvSpPr>
          <p:nvPr/>
        </p:nvSpPr>
        <p:spPr bwMode="auto">
          <a:xfrm>
            <a:off x="7667625" y="5661025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latin typeface="Arial Black"/>
              </a:rPr>
              <a:t>E</a:t>
            </a:r>
          </a:p>
        </p:txBody>
      </p:sp>
      <p:sp>
        <p:nvSpPr>
          <p:cNvPr id="96262" name="Text Box 16"/>
          <p:cNvSpPr txBox="1">
            <a:spLocks noChangeArrowheads="1"/>
          </p:cNvSpPr>
          <p:nvPr/>
        </p:nvSpPr>
        <p:spPr bwMode="auto">
          <a:xfrm>
            <a:off x="539750" y="3122613"/>
            <a:ext cx="5761038" cy="2466975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- Seguindo a “estrela”, os Magos encontram Jesus…  </a:t>
            </a:r>
            <a:r>
              <a:rPr lang="pt-PT" sz="2000" b="0" i="1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[3ª L. / Evang.</a:t>
            </a:r>
            <a:r>
              <a:rPr lang="pt-PT" sz="2000" b="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- </a:t>
            </a: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Mt 2</a:t>
            </a:r>
            <a:r>
              <a:rPr lang="pt-PT" sz="2000" b="0" i="1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]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- O Senhor manifesta-se 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(“epifania”)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a 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Jerusalém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e ao POVO…  </a:t>
            </a:r>
            <a:r>
              <a:rPr lang="pt-PT" sz="2000" b="0" i="1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[1ª Leit. </a:t>
            </a:r>
            <a:r>
              <a:rPr lang="pt-PT" sz="2000" b="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/ </a:t>
            </a: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Is 60</a:t>
            </a:r>
            <a:r>
              <a:rPr lang="pt-PT" sz="2000" b="0" i="1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- Pelo Espírito, Deus revela-se aos judeus e aos gentios… </a:t>
            </a:r>
            <a:r>
              <a:rPr lang="pt-PT" sz="2000" b="0" i="1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[2ª Leit. </a:t>
            </a:r>
            <a:r>
              <a:rPr lang="pt-PT" sz="2000" b="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/ </a:t>
            </a: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Ef 3</a:t>
            </a:r>
            <a:r>
              <a:rPr lang="pt-PT" sz="2000" b="0" i="1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]</a:t>
            </a:r>
          </a:p>
        </p:txBody>
      </p:sp>
      <p:sp>
        <p:nvSpPr>
          <p:cNvPr id="10" name="WordArt 15"/>
          <p:cNvSpPr>
            <a:spLocks noChangeArrowheads="1" noChangeShapeType="1" noTextEdit="1"/>
          </p:cNvSpPr>
          <p:nvPr/>
        </p:nvSpPr>
        <p:spPr bwMode="auto">
          <a:xfrm>
            <a:off x="539552" y="620688"/>
            <a:ext cx="8136903" cy="216024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3500"/>
              </a:lnSpc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EC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Rounded MT Bold" pitchFamily="34" charset="0"/>
              </a:rPr>
              <a:t>EPIFANIA</a:t>
            </a:r>
          </a:p>
          <a:p>
            <a:pPr>
              <a:lnSpc>
                <a:spcPts val="3500"/>
              </a:lnSpc>
              <a:defRPr/>
            </a:pP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CCECFF"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Rounded MT Bold" pitchFamily="34" charset="0"/>
              </a:rPr>
              <a:t>do SENHOR</a:t>
            </a:r>
          </a:p>
        </p:txBody>
      </p:sp>
      <p:sp>
        <p:nvSpPr>
          <p:cNvPr id="11" name="WordArt 3"/>
          <p:cNvSpPr>
            <a:spLocks noChangeArrowheads="1" noChangeShapeType="1"/>
          </p:cNvSpPr>
          <p:nvPr/>
        </p:nvSpPr>
        <p:spPr bwMode="auto">
          <a:xfrm>
            <a:off x="2555776" y="5733256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2" name="WordArt 6"/>
          <p:cNvSpPr>
            <a:spLocks noChangeArrowheads="1" noChangeShapeType="1" noTextEdit="1"/>
          </p:cNvSpPr>
          <p:nvPr/>
        </p:nvSpPr>
        <p:spPr bwMode="auto">
          <a:xfrm>
            <a:off x="7425366" y="4149080"/>
            <a:ext cx="603018" cy="5409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1268413"/>
            <a:ext cx="8280400" cy="5111750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spcAft>
                <a:spcPct val="50000"/>
              </a:spcAft>
            </a:pPr>
            <a:r>
              <a:rPr lang="pt-PT" sz="1600" i="1" smtClean="0">
                <a:latin typeface="Arial" charset="0"/>
              </a:rPr>
              <a:t>                                                                       </a:t>
            </a:r>
            <a:r>
              <a:rPr lang="pt-PT" sz="2000" i="1" smtClean="0">
                <a:latin typeface="Arial" charset="0"/>
              </a:rPr>
              <a:t>[ </a:t>
            </a:r>
            <a:r>
              <a:rPr lang="pt-PT" sz="1900" i="1" u="sng" smtClean="0">
                <a:latin typeface="Arial" charset="0"/>
              </a:rPr>
              <a:t>Após a </a:t>
            </a:r>
            <a:r>
              <a:rPr lang="pt-PT" sz="1900" b="1" i="1" u="sng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smtClean="0">
                <a:latin typeface="Arial" charset="0"/>
              </a:rPr>
              <a:t> / À escolha</a:t>
            </a:r>
            <a:r>
              <a:rPr lang="pt-PT" sz="2000" i="1" smtClean="0">
                <a:latin typeface="Arial" charset="0"/>
              </a:rPr>
              <a:t> ]</a:t>
            </a:r>
            <a:r>
              <a:rPr lang="pt-PT" sz="1600" i="1" smtClean="0">
                <a:latin typeface="Arial" charset="0"/>
              </a:rPr>
              <a:t> </a:t>
            </a:r>
            <a:br>
              <a:rPr lang="pt-PT" sz="1600" i="1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(1ª) </a:t>
            </a:r>
            <a:r>
              <a:rPr lang="pt-PT" sz="1800" i="1" smtClean="0">
                <a:latin typeface="Arial" charset="0"/>
              </a:rPr>
              <a:t>S- </a:t>
            </a:r>
            <a:r>
              <a:rPr lang="pt-PT" sz="1800" i="1" u="sng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18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1800" i="1" smtClean="0">
                <a:latin typeface="Arial" charset="0"/>
              </a:rPr>
              <a:t/>
            </a:r>
            <a:br>
              <a:rPr lang="pt-PT" sz="1800" i="1" smtClean="0">
                <a:latin typeface="Arial" charset="0"/>
              </a:rPr>
            </a:br>
            <a:r>
              <a:rPr lang="pt-PT" sz="1800" i="1" smtClean="0">
                <a:latin typeface="Arial" charset="0"/>
              </a:rPr>
              <a:t>      P- </a:t>
            </a:r>
            <a:r>
              <a:rPr lang="pt-PT" sz="1800" smtClean="0">
                <a:latin typeface="Arial" charset="0"/>
              </a:rPr>
              <a:t>Anunciamos, Senhor, a Vossa morte, </a:t>
            </a:r>
            <a:br>
              <a:rPr lang="pt-PT" sz="1800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         proclamamos a Vossa Ressurreição.</a:t>
            </a:r>
            <a:br>
              <a:rPr lang="pt-PT" sz="1800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         Vinde, Senhor Jesus!</a:t>
            </a:r>
            <a:br>
              <a:rPr lang="pt-PT" sz="1800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/>
            </a:r>
            <a:br>
              <a:rPr lang="pt-PT" sz="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	 </a:t>
            </a:r>
            <a:r>
              <a:rPr lang="pt-PT" sz="1800" smtClean="0">
                <a:latin typeface="Arial" charset="0"/>
              </a:rPr>
              <a:t>(2ª) </a:t>
            </a:r>
            <a:r>
              <a:rPr lang="pt-PT" sz="1800" i="1" smtClean="0">
                <a:latin typeface="Arial" charset="0"/>
              </a:rPr>
              <a:t>S- </a:t>
            </a:r>
            <a:r>
              <a:rPr lang="pt-PT" sz="1800" i="1" u="sng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1800" i="1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1800" i="1" smtClean="0">
                <a:solidFill>
                  <a:srgbClr val="FFFF66"/>
                </a:solidFill>
                <a:latin typeface="Arial" charset="0"/>
              </a:rPr>
            </a:br>
            <a:r>
              <a:rPr lang="pt-PT" sz="1800" i="1" smtClean="0">
                <a:latin typeface="Arial" charset="0"/>
              </a:rPr>
              <a:t>	      P- </a:t>
            </a:r>
            <a:r>
              <a:rPr lang="pt-PT" sz="1800" smtClean="0">
                <a:latin typeface="Arial" charset="0"/>
              </a:rPr>
              <a:t>Quando comemos deste pão</a:t>
            </a:r>
            <a:br>
              <a:rPr lang="pt-PT" sz="1800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	          e bebemos deste cálice, </a:t>
            </a:r>
            <a:br>
              <a:rPr lang="pt-PT" sz="1800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	          anunciamos, Senhor, a Vossa morte,</a:t>
            </a:r>
            <a:br>
              <a:rPr lang="pt-PT" sz="1800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	          esperando a Vossa vinda gloriosa.</a:t>
            </a:r>
            <a:r>
              <a:rPr lang="pt-PT" sz="2100" i="1" smtClean="0">
                <a:latin typeface="Arial" charset="0"/>
              </a:rPr>
              <a:t/>
            </a:r>
            <a:br>
              <a:rPr lang="pt-PT" sz="21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/>
            </a:r>
            <a:br>
              <a:rPr lang="pt-PT" sz="8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>		 </a:t>
            </a:r>
            <a:r>
              <a:rPr lang="pt-PT" sz="2000" smtClean="0">
                <a:latin typeface="Arial" charset="0"/>
              </a:rPr>
              <a:t>(3ª)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S-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	      </a:t>
            </a:r>
            <a:r>
              <a:rPr lang="pt-PT" sz="2400" i="1" smtClean="0">
                <a:latin typeface="Arial" charset="0"/>
              </a:rPr>
              <a:t>P- </a:t>
            </a:r>
            <a:r>
              <a:rPr lang="pt-PT" sz="2400" b="1" smtClean="0">
                <a:latin typeface="Arial" charset="0"/>
              </a:rPr>
              <a:t>Glória a Vós que morrestes na cruz </a:t>
            </a:r>
            <a:br>
              <a:rPr lang="pt-PT" sz="2400" b="1" smtClean="0">
                <a:latin typeface="Arial" charset="0"/>
              </a:rPr>
            </a:br>
            <a:r>
              <a:rPr lang="pt-PT" sz="2400" b="1" smtClean="0">
                <a:latin typeface="Arial" charset="0"/>
              </a:rPr>
              <a:t>		          e agora viveis para sempre!</a:t>
            </a:r>
            <a:br>
              <a:rPr lang="pt-PT" sz="2400" b="1" smtClean="0">
                <a:latin typeface="Arial" charset="0"/>
              </a:rPr>
            </a:br>
            <a:r>
              <a:rPr lang="pt-PT" sz="2400" b="1" smtClean="0">
                <a:latin typeface="Arial" charset="0"/>
              </a:rPr>
              <a:t>		          Salvador do mundo, salvai-nos!</a:t>
            </a:r>
            <a:br>
              <a:rPr lang="pt-PT" sz="2400" b="1" smtClean="0">
                <a:latin typeface="Arial" charset="0"/>
              </a:rPr>
            </a:br>
            <a:r>
              <a:rPr lang="pt-PT" sz="2400" b="1" smtClean="0">
                <a:latin typeface="Arial" charset="0"/>
              </a:rPr>
              <a:t>		          Vinde, Senhor Jesus!</a:t>
            </a:r>
          </a:p>
        </p:txBody>
      </p:sp>
      <p:sp>
        <p:nvSpPr>
          <p:cNvPr id="111619" name="Line 3"/>
          <p:cNvSpPr>
            <a:spLocks noChangeShapeType="1"/>
          </p:cNvSpPr>
          <p:nvPr/>
        </p:nvSpPr>
        <p:spPr bwMode="auto">
          <a:xfrm>
            <a:off x="2051050" y="1341438"/>
            <a:ext cx="2557463" cy="0"/>
          </a:xfrm>
          <a:prstGeom prst="line">
            <a:avLst/>
          </a:prstGeom>
          <a:noFill/>
          <a:ln w="28575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32100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00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B0F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2102" name="Line 7"/>
          <p:cNvSpPr>
            <a:spLocks noChangeShapeType="1"/>
          </p:cNvSpPr>
          <p:nvPr/>
        </p:nvSpPr>
        <p:spPr bwMode="auto">
          <a:xfrm>
            <a:off x="3492500" y="4292600"/>
            <a:ext cx="2665413" cy="0"/>
          </a:xfrm>
          <a:prstGeom prst="line">
            <a:avLst/>
          </a:prstGeom>
          <a:noFill/>
          <a:ln w="3175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 w="9525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3682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162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602558">
            <a:off x="6788944" y="169069"/>
            <a:ext cx="733425" cy="106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1624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85775"/>
            <a:ext cx="733425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>
            <a:off x="1908194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  <p:sp>
        <p:nvSpPr>
          <p:cNvPr id="12" name="Raio 8"/>
          <p:cNvSpPr>
            <a:spLocks noChangeArrowheads="1"/>
          </p:cNvSpPr>
          <p:nvPr/>
        </p:nvSpPr>
        <p:spPr bwMode="auto">
          <a:xfrm rot="15841732">
            <a:off x="2062956" y="4995069"/>
            <a:ext cx="230188" cy="1098550"/>
          </a:xfrm>
          <a:prstGeom prst="lightningBolt">
            <a:avLst/>
          </a:prstGeom>
          <a:solidFill>
            <a:srgbClr val="99CCFF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ln w="28575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" name="Line 7"/>
          <p:cNvSpPr>
            <a:spLocks noChangeShapeType="1"/>
          </p:cNvSpPr>
          <p:nvPr/>
        </p:nvSpPr>
        <p:spPr bwMode="auto">
          <a:xfrm>
            <a:off x="2484438" y="2781300"/>
            <a:ext cx="2665412" cy="0"/>
          </a:xfrm>
          <a:prstGeom prst="line">
            <a:avLst/>
          </a:prstGeom>
          <a:noFill/>
          <a:ln w="31750">
            <a:solidFill>
              <a:schemeClr val="accent1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 w="9525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2643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4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169956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5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6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47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48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49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9999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12651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2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3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4" name="AutoShape 16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008563" y="3127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5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6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7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58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12659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60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5427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5427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5427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s-ES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19113" y="852488"/>
            <a:ext cx="8374062" cy="56022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Senhor Jesus Cristo, que dissestes aos vossos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			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2685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33129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3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8349" y="5988528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64865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92447" y="392905"/>
            <a:ext cx="8328025" cy="3571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13669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3670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pic>
        <p:nvPicPr>
          <p:cNvPr id="11367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67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9" descr="AlDia.c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196975"/>
            <a:ext cx="3954463" cy="29956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1125538"/>
            <a:ext cx="7127875" cy="51831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NÓS VIMOS A SUA ESTRELA  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NO ORIENTE,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 VIEMOS COM PRESENTES 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ADORAR O SENHOR, 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ADORAR O SENHOR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.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</a:t>
            </a:r>
            <a:r>
              <a:rPr lang="pt-PT" sz="2400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1.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Ó Deus, dai ao Rei o poder de julgar,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e a vossa justiça ao Filho do Rei: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Ele governará o vosso povo com justiça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e os vossos pobres com equidade.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/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lang="pt-PT" sz="2400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2.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Os montes trarão a paz ao povo,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 as colinas a justiça.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Ele fará justiça aos mais humildes do povo;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salvará os indigentes e abaterá os opressores.</a:t>
            </a:r>
          </a:p>
        </p:txBody>
      </p:sp>
      <p:sp>
        <p:nvSpPr>
          <p:cNvPr id="114692" name="Line 3"/>
          <p:cNvSpPr>
            <a:spLocks noChangeShapeType="1"/>
          </p:cNvSpPr>
          <p:nvPr/>
        </p:nvSpPr>
        <p:spPr bwMode="auto">
          <a:xfrm flipV="1">
            <a:off x="1042988" y="1412875"/>
            <a:ext cx="0" cy="3095625"/>
          </a:xfrm>
          <a:prstGeom prst="line">
            <a:avLst/>
          </a:prstGeom>
          <a:noFill/>
          <a:ln w="444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4693" name="Line 5"/>
          <p:cNvSpPr>
            <a:spLocks noChangeShapeType="1"/>
          </p:cNvSpPr>
          <p:nvPr/>
        </p:nvSpPr>
        <p:spPr bwMode="auto">
          <a:xfrm>
            <a:off x="323850" y="908050"/>
            <a:ext cx="8424863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1469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84988" y="406400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3682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4696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75" y="642938"/>
            <a:ext cx="642938" cy="54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10084" y="2763230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14698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850" y="6021388"/>
            <a:ext cx="406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4" name="Picture 10" descr="epifan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236567"/>
            <a:ext cx="3240733" cy="39121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1131888"/>
            <a:ext cx="7777162" cy="5283200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spcAft>
                <a:spcPct val="50000"/>
              </a:spcAft>
              <a:defRPr/>
            </a:pP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NÓS VIMOS A SUA ESTRELA  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NO ORIENTE,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 VIEMOS COM PRESENTES 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ADORAR O SENHOR, 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ADORAR O SENHOR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. 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</a:t>
            </a:r>
            <a:r>
              <a:rPr lang="pt-PT" sz="2400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3.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Florescerá a justiça nos seus dias,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e uma grande paz até ao fim dos tempos.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Ele dominará do mar ao outro mar;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do grande rio até aos confins da terra.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/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lang="pt-PT" sz="2400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4.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Os reis de Társis e das ilhas virão com presentes;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os reis da Arábia e de Sabá trarão suas ofertas.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Prostrar-se-ão diante d’Ele todos os povos: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todos dos povos O hão-de servir.</a:t>
            </a:r>
            <a:endParaRPr lang="pt-PT" sz="2400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</p:txBody>
      </p:sp>
      <p:sp>
        <p:nvSpPr>
          <p:cNvPr id="115716" name="Line 3"/>
          <p:cNvSpPr>
            <a:spLocks noChangeShapeType="1"/>
          </p:cNvSpPr>
          <p:nvPr/>
        </p:nvSpPr>
        <p:spPr bwMode="auto">
          <a:xfrm flipV="1">
            <a:off x="971550" y="1412875"/>
            <a:ext cx="0" cy="30956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5717" name="Line 5"/>
          <p:cNvSpPr>
            <a:spLocks noChangeShapeType="1"/>
          </p:cNvSpPr>
          <p:nvPr/>
        </p:nvSpPr>
        <p:spPr bwMode="auto">
          <a:xfrm>
            <a:off x="468313" y="908050"/>
            <a:ext cx="8064500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15718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84988" y="406400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3682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5720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75" y="642938"/>
            <a:ext cx="642938" cy="54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82909" y="2763230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pic>
        <p:nvPicPr>
          <p:cNvPr id="115722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925" y="922338"/>
            <a:ext cx="406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827088" y="1484313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3682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6741" name="Picture 17" descr="COLOSSUS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595584">
            <a:off x="7189788" y="363538"/>
            <a:ext cx="677862" cy="989012"/>
          </a:xfrm>
          <a:noFill/>
        </p:spPr>
      </p:pic>
      <p:pic>
        <p:nvPicPr>
          <p:cNvPr id="116742" name="Picture 16" descr="GRAPE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850161">
            <a:off x="7305675" y="657225"/>
            <a:ext cx="706438" cy="650875"/>
          </a:xfrm>
          <a:noFill/>
        </p:spPr>
      </p:pic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827584" y="980877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(1)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571500" y="1562100"/>
            <a:ext cx="8351838" cy="3811588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presentes e prendas que nós oferecemos a Jesus </a:t>
            </a:r>
          </a:p>
          <a:p>
            <a:pPr lvl="2"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os Magos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) lembram-nos os dons e presentes, muito mais importantes, que Jesus nos dá nesta vida.</a:t>
            </a:r>
          </a:p>
          <a:p>
            <a:pPr algn="l">
              <a:spcAft>
                <a:spcPts val="12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     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Temos, portanto, o dever da gratidão, porque: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Aos humildes e pobres, Senhor,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		dás sempre Esperança...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Aos desorientados e perdidos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		mostras o Caminho seguro...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Aos satisfeitos e felizes envias apelos de salvação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		e apresentas “novos ideais”...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Aos que não encontram a sua Estrela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				abres sempre novos horizontes…</a:t>
            </a:r>
          </a:p>
        </p:txBody>
      </p:sp>
      <p:sp>
        <p:nvSpPr>
          <p:cNvPr id="14" name="Rectângulo 13"/>
          <p:cNvSpPr/>
          <p:nvPr/>
        </p:nvSpPr>
        <p:spPr>
          <a:xfrm>
            <a:off x="1466850" y="5365750"/>
            <a:ext cx="6705600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0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OBRIGADO, JESUS, PELOS DONS </a:t>
            </a:r>
          </a:p>
          <a:p>
            <a:pPr algn="l">
              <a:spcAft>
                <a:spcPts val="0"/>
              </a:spcAft>
              <a:defRPr/>
            </a:pPr>
            <a:r>
              <a:rPr lang="pt-PT" sz="30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E PRESENTES QUE NOS DÁS 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2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2238" y="1519238"/>
            <a:ext cx="2907272" cy="47686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7763" name="Line 2"/>
          <p:cNvSpPr>
            <a:spLocks noChangeShapeType="1"/>
          </p:cNvSpPr>
          <p:nvPr/>
        </p:nvSpPr>
        <p:spPr bwMode="auto">
          <a:xfrm>
            <a:off x="468313" y="908050"/>
            <a:ext cx="8207375" cy="0"/>
          </a:xfrm>
          <a:prstGeom prst="line">
            <a:avLst/>
          </a:prstGeom>
          <a:noFill/>
          <a:ln w="38100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7764" name="Line 3"/>
          <p:cNvSpPr>
            <a:spLocks noChangeShapeType="1"/>
          </p:cNvSpPr>
          <p:nvPr/>
        </p:nvSpPr>
        <p:spPr bwMode="auto">
          <a:xfrm>
            <a:off x="827088" y="1519238"/>
            <a:ext cx="6265862" cy="0"/>
          </a:xfrm>
          <a:prstGeom prst="line">
            <a:avLst/>
          </a:prstGeom>
          <a:noFill/>
          <a:ln w="444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7765" name="Rectangle 11"/>
          <p:cNvSpPr>
            <a:spLocks noChangeArrowheads="1"/>
          </p:cNvSpPr>
          <p:nvPr/>
        </p:nvSpPr>
        <p:spPr bwMode="auto">
          <a:xfrm>
            <a:off x="480844" y="1916832"/>
            <a:ext cx="666503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l">
              <a:tabLst>
                <a:tab pos="1209675" algn="l"/>
              </a:tabLst>
            </a:pPr>
            <a:r>
              <a:rPr lang="pt-PT" sz="2400" baseline="0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OH, 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VERDADEIRO CORPO DO </a:t>
            </a:r>
            <a:r>
              <a:rPr lang="pt-PT" sz="2400" baseline="0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SENHOR,</a:t>
            </a:r>
            <a:endParaRPr lang="pt-PT" sz="2400" baseline="0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</a:endParaRPr>
          </a:p>
          <a:p>
            <a:pPr algn="l">
              <a:tabLst>
                <a:tab pos="1209675" algn="l"/>
              </a:tabLst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NASCIDO PARA NÓS DA VIRGEM MÃE,</a:t>
            </a:r>
          </a:p>
          <a:p>
            <a:pPr algn="l">
              <a:tabLst>
                <a:tab pos="1209675" algn="l"/>
              </a:tabLst>
            </a:pP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PENHOR DA ETERNA GLÓRIA </a:t>
            </a:r>
            <a:r>
              <a:rPr lang="pt-PT" sz="2400" baseline="0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PROMETIDA!</a:t>
            </a:r>
            <a:endParaRPr lang="pt-PT" sz="2400" baseline="0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</a:endParaRPr>
          </a:p>
          <a:p>
            <a:pPr algn="l">
              <a:tabLst>
                <a:tab pos="1209675" algn="l"/>
              </a:tabLst>
            </a:pPr>
            <a:r>
              <a:rPr lang="pt-PT" sz="2400" baseline="0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OH, 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VERDADEIRO CORPO DO </a:t>
            </a:r>
            <a:r>
              <a:rPr lang="pt-PT" sz="2400" baseline="0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SENHOR!</a:t>
            </a:r>
            <a:endParaRPr lang="pt-PT" sz="2400" baseline="0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</a:endParaRPr>
          </a:p>
          <a:p>
            <a:pPr algn="l">
              <a:tabLst>
                <a:tab pos="1209675" algn="l"/>
              </a:tabLst>
            </a:pPr>
            <a:endParaRPr lang="pt-PT" sz="2400" baseline="0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</a:endParaRPr>
          </a:p>
          <a:p>
            <a:pPr lvl="1" algn="l">
              <a:tabLst>
                <a:tab pos="1209675" algn="l"/>
              </a:tabLst>
            </a:pP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1. 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Quando a morte bater à nossa porta</a:t>
            </a:r>
          </a:p>
          <a:p>
            <a:pPr lvl="1" algn="l">
              <a:tabLst>
                <a:tab pos="1209675" algn="l"/>
              </a:tabLst>
            </a:pP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  </a:t>
            </a: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e 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travarmos o último combate,</a:t>
            </a:r>
          </a:p>
          <a:p>
            <a:pPr lvl="1" algn="l">
              <a:tabLst>
                <a:tab pos="1209675" algn="l"/>
              </a:tabLst>
            </a:pP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  Jesus piedoso, Filho de </a:t>
            </a: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Maria,</a:t>
            </a:r>
            <a:endParaRPr lang="pt-PT" sz="2400" i="1" baseline="0" dirty="0">
              <a:effectLst>
                <a:glow rad="63500">
                  <a:schemeClr val="bg1">
                    <a:alpha val="40000"/>
                  </a:schemeClr>
                </a:glow>
              </a:effectLst>
              <a:latin typeface="Arial" charset="0"/>
            </a:endParaRPr>
          </a:p>
          <a:p>
            <a:pPr lvl="1" algn="l">
              <a:tabLst>
                <a:tab pos="1209675" algn="l"/>
              </a:tabLst>
            </a:pP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   </a:t>
            </a: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fica </a:t>
            </a:r>
            <a:r>
              <a:rPr lang="pt-PT" sz="2400" i="1" baseline="0" dirty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connosco, Pão da vida </a:t>
            </a:r>
            <a:r>
              <a:rPr lang="pt-PT" sz="24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</a:rPr>
              <a:t>eterna!</a:t>
            </a: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36828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17767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826019">
            <a:off x="6897688" y="296862"/>
            <a:ext cx="64135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7768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75" y="546100"/>
            <a:ext cx="731838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827584" y="1052885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Ação de Graças / Reflexão (2)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4901" y="1268761"/>
            <a:ext cx="5341555" cy="45266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8787" name="Line 4"/>
          <p:cNvSpPr>
            <a:spLocks noChangeShapeType="1"/>
          </p:cNvSpPr>
          <p:nvPr/>
        </p:nvSpPr>
        <p:spPr bwMode="auto">
          <a:xfrm>
            <a:off x="755650" y="966788"/>
            <a:ext cx="295275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3975" name="Rectangle 7"/>
          <p:cNvSpPr>
            <a:spLocks noChangeArrowheads="1"/>
          </p:cNvSpPr>
          <p:nvPr/>
        </p:nvSpPr>
        <p:spPr bwMode="auto">
          <a:xfrm>
            <a:off x="1115616" y="952213"/>
            <a:ext cx="6984776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lvl="4" algn="l">
              <a:defRPr/>
            </a:pPr>
            <a:r>
              <a:rPr kumimoji="0"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1. </a:t>
            </a:r>
            <a:r>
              <a:rPr kumimoji="0"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Jesus veio ao mundo:</a:t>
            </a:r>
          </a:p>
          <a:p>
            <a:pPr lvl="4" algn="l">
              <a:defRPr/>
            </a:pPr>
            <a:r>
              <a:rPr kumimoji="0"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Que paz e </a:t>
            </a:r>
            <a:r>
              <a:rPr kumimoji="0"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bondade!</a:t>
            </a:r>
            <a:endParaRPr kumimoji="0" lang="pt-PT" sz="22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4" algn="l">
              <a:defRPr/>
            </a:pPr>
            <a:r>
              <a:rPr kumimoji="0"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Ó quanta </a:t>
            </a:r>
            <a:r>
              <a:rPr kumimoji="0"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doçura,</a:t>
            </a:r>
            <a:endParaRPr kumimoji="0" lang="pt-PT" sz="22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4" algn="l">
              <a:defRPr/>
            </a:pPr>
            <a:r>
              <a:rPr kumimoji="0"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</a:t>
            </a:r>
            <a:r>
              <a:rPr kumimoji="0"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amor </a:t>
            </a:r>
            <a:r>
              <a:rPr kumimoji="0"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 </a:t>
            </a:r>
            <a:r>
              <a:rPr kumimoji="0"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humildade!</a:t>
            </a:r>
            <a:endParaRPr kumimoji="0" lang="pt-PT" sz="22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algn="l">
              <a:defRPr/>
            </a:pPr>
            <a:endParaRPr kumimoji="0" lang="pt-PT" sz="22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1" algn="l">
              <a:defRPr/>
            </a:pPr>
            <a:r>
              <a:rPr kumimoji="0"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VINDE, </a:t>
            </a:r>
            <a:r>
              <a:rPr kumimoji="0"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ADOREMOS</a:t>
            </a:r>
          </a:p>
          <a:p>
            <a:pPr lvl="1" algn="l">
              <a:defRPr/>
            </a:pPr>
            <a:r>
              <a:rPr kumimoji="0"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JESUS </a:t>
            </a:r>
            <a:r>
              <a:rPr kumimoji="0"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SALVADOR!</a:t>
            </a:r>
            <a:endParaRPr kumimoji="0" lang="pt-PT" sz="22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1" algn="l">
              <a:defRPr/>
            </a:pPr>
            <a:r>
              <a:rPr kumimoji="0"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ESTRELA NOS APONTA</a:t>
            </a:r>
          </a:p>
          <a:p>
            <a:pPr lvl="1" algn="l">
              <a:defRPr/>
            </a:pPr>
            <a:r>
              <a:rPr kumimoji="0"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</a:t>
            </a:r>
            <a:r>
              <a:rPr kumimoji="0"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RUMO, A SALVAÇÃO:</a:t>
            </a:r>
            <a:endParaRPr kumimoji="0" lang="pt-PT" sz="22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1" algn="l">
              <a:defRPr/>
            </a:pPr>
            <a:r>
              <a:rPr kumimoji="0"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BELÉM E DEUS </a:t>
            </a:r>
            <a:r>
              <a:rPr kumimoji="0"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MENINO,</a:t>
            </a:r>
            <a:endParaRPr kumimoji="0" lang="pt-PT" sz="22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1" algn="l">
              <a:defRPr/>
            </a:pPr>
            <a:r>
              <a:rPr kumimoji="0"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CELESTE MANSÃO.</a:t>
            </a:r>
          </a:p>
          <a:p>
            <a:pPr algn="l">
              <a:defRPr/>
            </a:pPr>
            <a:endParaRPr kumimoji="0" lang="pt-PT" sz="22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7">
              <a:defRPr/>
            </a:pPr>
            <a:r>
              <a:rPr kumimoji="0"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2. Jesus, </a:t>
            </a:r>
            <a:r>
              <a:rPr kumimoji="0"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no presépio,</a:t>
            </a:r>
          </a:p>
          <a:p>
            <a:pPr lvl="7">
              <a:defRPr/>
            </a:pPr>
            <a:r>
              <a:rPr kumimoji="0"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</a:t>
            </a:r>
            <a:r>
              <a:rPr kumimoji="0"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mas </a:t>
            </a:r>
            <a:r>
              <a:rPr kumimoji="0"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vede que amor:</a:t>
            </a:r>
          </a:p>
          <a:p>
            <a:pPr lvl="7">
              <a:defRPr/>
            </a:pPr>
            <a:r>
              <a:rPr kumimoji="0"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Nascer pobrezinho</a:t>
            </a:r>
          </a:p>
          <a:p>
            <a:pPr lvl="7">
              <a:defRPr/>
            </a:pPr>
            <a:r>
              <a:rPr kumimoji="0"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</a:t>
            </a:r>
            <a:r>
              <a:rPr kumimoji="0"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</a:t>
            </a:r>
            <a:r>
              <a:rPr kumimoji="0"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Deus Criador!</a:t>
            </a:r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>
            <a:off x="755526" y="477490"/>
            <a:ext cx="295237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pic>
        <p:nvPicPr>
          <p:cNvPr id="11879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9275" y="6021388"/>
            <a:ext cx="406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9" descr="reyes_magos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317243"/>
            <a:ext cx="3528392" cy="28480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811" name="Line 4"/>
          <p:cNvSpPr>
            <a:spLocks noChangeShapeType="1"/>
          </p:cNvSpPr>
          <p:nvPr/>
        </p:nvSpPr>
        <p:spPr bwMode="auto">
          <a:xfrm>
            <a:off x="668338" y="981075"/>
            <a:ext cx="29670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683568" y="477490"/>
            <a:ext cx="295237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pic>
        <p:nvPicPr>
          <p:cNvPr id="11981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50" y="457200"/>
            <a:ext cx="406400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19672" y="1196752"/>
            <a:ext cx="684076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l">
              <a:defRPr/>
            </a:pPr>
            <a:endParaRPr kumimoji="0" lang="pt-PT" sz="22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1" algn="l">
              <a:defRPr/>
            </a:pPr>
            <a:r>
              <a:rPr kumimoji="0"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VINDE, </a:t>
            </a:r>
            <a:r>
              <a:rPr kumimoji="0"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ADOREMOS</a:t>
            </a:r>
          </a:p>
          <a:p>
            <a:pPr lvl="1" algn="l">
              <a:defRPr/>
            </a:pPr>
            <a:r>
              <a:rPr kumimoji="0"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JESUS </a:t>
            </a:r>
            <a:r>
              <a:rPr kumimoji="0"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SALVADOR!</a:t>
            </a:r>
            <a:endParaRPr kumimoji="0" lang="pt-PT" sz="22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1" algn="l">
              <a:defRPr/>
            </a:pPr>
            <a:r>
              <a:rPr kumimoji="0"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ESTRELA NOS APONTA</a:t>
            </a:r>
          </a:p>
          <a:p>
            <a:pPr lvl="1" algn="l">
              <a:defRPr/>
            </a:pPr>
            <a:r>
              <a:rPr kumimoji="0"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</a:t>
            </a:r>
            <a:r>
              <a:rPr kumimoji="0"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RUMO, A SALVAÇÃO:</a:t>
            </a:r>
            <a:endParaRPr kumimoji="0" lang="pt-PT" sz="22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1" algn="l">
              <a:defRPr/>
            </a:pPr>
            <a:r>
              <a:rPr kumimoji="0"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BELÉM E DEUS </a:t>
            </a:r>
            <a:r>
              <a:rPr kumimoji="0"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MENINO,</a:t>
            </a:r>
            <a:endParaRPr kumimoji="0" lang="pt-PT" sz="22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1" algn="l">
              <a:defRPr/>
            </a:pPr>
            <a:r>
              <a:rPr kumimoji="0"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CELESTE MANSÃO.</a:t>
            </a:r>
          </a:p>
          <a:p>
            <a:pPr algn="l">
              <a:defRPr/>
            </a:pPr>
            <a:endParaRPr kumimoji="0" lang="pt-PT" sz="22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charset="0"/>
            </a:endParaRPr>
          </a:p>
          <a:p>
            <a:pPr lvl="7">
              <a:defRPr/>
            </a:pPr>
            <a:r>
              <a:rPr kumimoji="0"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3. </a:t>
            </a:r>
            <a:r>
              <a:rPr kumimoji="0"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Na face resplandece</a:t>
            </a:r>
          </a:p>
          <a:p>
            <a:pPr lvl="7">
              <a:defRPr/>
            </a:pPr>
            <a:r>
              <a:rPr kumimoji="0"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</a:t>
            </a:r>
            <a:r>
              <a:rPr kumimoji="0"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</a:t>
            </a:r>
            <a:r>
              <a:rPr kumimoji="0"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luz divinal,</a:t>
            </a:r>
          </a:p>
          <a:p>
            <a:pPr lvl="7">
              <a:defRPr/>
            </a:pPr>
            <a:r>
              <a:rPr kumimoji="0"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</a:t>
            </a:r>
            <a:r>
              <a:rPr kumimoji="0"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tesoiro </a:t>
            </a:r>
            <a:r>
              <a:rPr kumimoji="0"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de graça,</a:t>
            </a:r>
          </a:p>
          <a:p>
            <a:pPr lvl="7">
              <a:defRPr/>
            </a:pPr>
            <a:r>
              <a:rPr kumimoji="0"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  </a:t>
            </a:r>
            <a:r>
              <a:rPr kumimoji="0"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de </a:t>
            </a:r>
            <a:r>
              <a:rPr kumimoji="0"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vida imortal.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18" descr="http://t3.gstatic.com/images?q=tbn:ANd9GcQpzpIlmid7WjKpvfztFfYfG-SaCcHbygidxeT0TSeC7Go6xCxan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000" y="566490"/>
            <a:ext cx="2852738" cy="24304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7283" name="Picture 20" descr="http://t1.gstatic.com/images?q=tbn:ANd9GcTO-feE-T6K0K9vHFkjdkcEqpzNhfduC4apAD9J5lKsxl5kd50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4218012"/>
            <a:ext cx="2266950" cy="2019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7284" name="Picture 26" descr="http://3.bp.blogspot.com/_W1PtBgEielQ/TPzVL8d2O5I/AAAAAAAAAB0/nKhDB5qQaig/s1600/Reis_magos_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204" y="3849504"/>
            <a:ext cx="2921751" cy="23365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7285" name="Picture 16" descr="http://t3.gstatic.com/images?q=tbn:ANd9GcQPJAfweaabBXeXtJOr6oRavSBYCLxvV7EB-v44A9siXF8FF06j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71" y="3861048"/>
            <a:ext cx="180022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7286" name="Picture 24" descr="http://t1.gstatic.com/images?q=tbn:ANd9GcS9TVcleekwKmopGzf8J6hcIYM7CuAOR-9ud4STzyZ6CSelqAQcO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550862"/>
            <a:ext cx="1800225" cy="2878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7287" name="Picture 14" descr="http://t0.gstatic.com/images?q=tbn:ANd9GcQWqVDLydqqkkKPu3cY3c-dlyIOYLK0_qIyfQMDwwsVV2UWCyIbrJuKevN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" y="476250"/>
            <a:ext cx="3143250" cy="2952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7288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7289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" name="Rectângulo 11"/>
          <p:cNvSpPr/>
          <p:nvPr/>
        </p:nvSpPr>
        <p:spPr>
          <a:xfrm rot="21235157">
            <a:off x="224332" y="1877093"/>
            <a:ext cx="88844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pt-PT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Deus </a:t>
            </a:r>
            <a:r>
              <a:rPr lang="pt-PT" i="1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é</a:t>
            </a:r>
            <a:r>
              <a:rPr lang="pt-PT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para todos!!!  Nesta </a:t>
            </a:r>
            <a:r>
              <a:rPr lang="pt-PT" i="1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Epifania</a:t>
            </a:r>
            <a:r>
              <a:rPr lang="pt-PT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i="1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“dos</a:t>
            </a:r>
            <a:r>
              <a:rPr lang="pt-PT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i="1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Magos”</a:t>
            </a:r>
            <a:r>
              <a:rPr lang="pt-PT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o Filho de Deus </a:t>
            </a:r>
            <a:r>
              <a:rPr lang="pt-PT" i="1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manifesta-se</a:t>
            </a:r>
            <a:r>
              <a:rPr lang="pt-PT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aos que estão mais longe… Mas é preciso abrir os olhos e o coração </a:t>
            </a:r>
            <a:r>
              <a:rPr lang="pt-PT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para, cada um, </a:t>
            </a:r>
            <a:r>
              <a:rPr lang="pt-PT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encontrar a </a:t>
            </a:r>
            <a:r>
              <a:rPr lang="pt-PT" i="1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Sua Estrela</a:t>
            </a:r>
            <a:r>
              <a:rPr lang="pt-PT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e </a:t>
            </a:r>
            <a:r>
              <a:rPr lang="pt-PT" baseline="0" dirty="0" smtClean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segui-la…</a:t>
            </a:r>
            <a:endParaRPr lang="pt-PT" baseline="0" dirty="0">
              <a:ln w="900" cmpd="sng">
                <a:solidFill>
                  <a:srgbClr val="FFFF00">
                    <a:alpha val="55000"/>
                  </a:srgbClr>
                </a:solidFill>
                <a:prstDash val="solid"/>
              </a:ln>
              <a:solidFill>
                <a:srgbClr val="FF9900"/>
              </a:solidFill>
              <a:effectLst>
                <a:glow rad="63500">
                  <a:schemeClr val="bg1">
                    <a:alpha val="40000"/>
                  </a:schemeClr>
                </a:glow>
                <a:innerShdw blurRad="101600" dist="76200" dir="5400000">
                  <a:srgbClr val="FFFF00"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4" name="Picture 18" descr="http://t3.gstatic.com/images?q=tbn:ANd9GcQpzpIlmid7WjKpvfztFfYfG-SaCcHbygidxeT0TSeC7Go6xCxan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000" y="566490"/>
            <a:ext cx="2852738" cy="24304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0835" name="Picture 20" descr="http://t1.gstatic.com/images?q=tbn:ANd9GcTO-feE-T6K0K9vHFkjdkcEqpzNhfduC4apAD9J5lKsxl5kd50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362028"/>
            <a:ext cx="2266950" cy="2019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0836" name="Picture 26" descr="http://3.bp.blogspot.com/_W1PtBgEielQ/TPzVL8d2O5I/AAAAAAAAAB0/nKhDB5qQaig/s1600/Reis_magos_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7688" y="3535829"/>
            <a:ext cx="3011390" cy="2408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0837" name="Picture 16" descr="http://t3.gstatic.com/images?q=tbn:ANd9GcQPJAfweaabBXeXtJOr6oRavSBYCLxvV7EB-v44A9siXF8FF06j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0036" y="3861048"/>
            <a:ext cx="1751780" cy="25921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0838" name="Picture 24" descr="http://t1.gstatic.com/images?q=tbn:ANd9GcS9TVcleekwKmopGzf8J6hcIYM7CuAOR-9ud4STzyZ6CSelqAQcO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479425"/>
            <a:ext cx="1800225" cy="28781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0839" name="Picture 14" descr="http://t0.gstatic.com/images?q=tbn:ANd9GcQWqVDLydqqkkKPu3cY3c-dlyIOYLK0_qIyfQMDwwsVV2UWCyIbrJuKevN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" y="476250"/>
            <a:ext cx="3143250" cy="2952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0840" name="AutoShape 4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0841" name="AutoShape 6" descr="data:image/jpeg;base64,/9j/4AAQSkZJRgABAQAAAQABAAD/2wCEAAkGBhQSERQUExQUEhUUFRQVFxUVFBcXFRUUFBUVFRYVFRUXHCYeFxkjGRQUHy8gIycpLCwsFR4xNTAqNSYrLCkBCQoKDgwOGg8PGikkHCQsLCwsLCwpLCwsLywsLCwsLCksLCwsLCwsLCwsLCwsKSwsLCwpLCwsLCwsLCwsLCwsLP/AABEIAMIBAwMBIgACEQEDEQH/xAAbAAABBQEBAAAAAAAAAAAAAAAEAAIDBQYBB//EAD8QAAIBAgQDBgQDBQcEAwAAAAECAAMRBAUSITFBUQYTImFxgTKRobEjQlIkYsHR8AcUFWNygvEzU9LhQ0Si/8QAGgEAAgMBAQAAAAAAAAAAAAAAAgQBAwUABv/EACsRAAICAgIBAwMEAgMAAAAAAAABAhEDIQQSMRMiQQUyUWFxgaGx4RWRwf/aAAwDAQACEQMRAD8A9R1zheR653VNOjLH6ozXGtUjC8lIhj2aRMYi8iZ4SRDYmaRl4naQkwgWzjyFt5P3c6KUkCwXu49aUntHKJxAxackRI+dWCyLEEvHBI81Fta2/W8h7yQS2S1KVhe4PoZADO6LyehlztwU+4t94LaXk6nJ6REumxve/LpIisP/AMEqdB84FiqDofEjeo3lLyR/JZ6c/lDUw6nibSJ0twjkxCna9j0Ox+scyTrsB6GAyRWnaVQi/DfqI0C846yZHkqGQBbSRDOJCkaSq3WCrUkgeDQVhYMcDBVeTd5BaDTJwZ0esGWpH97BoKwgvFIQRFOo6yvvOd5Iw04XEeAJNUaWjDUjC0izh7VJEzR0bpnWCxsRWdvFeTYLZ2c1zhacLSbK2xap3XaMMa14SYDJRWklWqOQt73kFFwD4hf3jHq7m3CRWyU9HTWhGAYFvELgAmw52BNoCzQjLsRoqKeIvY+h2MGa9rDxtdkZrKe2uZVGZqGHpmnqIAakS+nqNLD6kywx39o2Pw1jWwiuL8ESopt/qLMAYTWrf4XVKaGajVZnRxay33KtfmJNmVWvWam9Nr0nW4FwoPTUSpM8vmz5YT34PUYcWOUVRqOznaijjaQqUiR+pGFnQ9GH8eEOxLAjheZTLMA9MF30U3HAoxa4/eJG8vcBmi1RbYOOXXzEYw8iM3T8lGbBJJuO0AZ1l5NM1EF9PxLbiOomaTFtTAZTrQ/lPEehnoOHXj0Mxmd4P+7VSbXpOdxyF+Uc7UIOCaJ8PXWoNSm/3HrJaZ0m4lPVomme8pbqf6sZYYbFhxce45gy5TtCk4dQx6hY3JvGkR1CuV4AH1E5qkqQA1Y8OOcWmNZYSdkEq1I/vIMG3nS8KjgpakkDwNWjgZFBphgeKDa/KKRRNghaNLThijZA6NAnVERIkEM6JxjEJ0rtABbOCNaKcDyUys4BEUjwYm8xaGmCNMaPlHxrwwLGhd9zFXoqPhN/a04Qek6KZnM4hEaNjtC61ILaxB9BwkRpbjhfjbnbqBz9pVPLCCuTpFkMc5OoqzTYrArisMAdzYEHowmPxDOKYAZkFO4IQLq49WB2mpyDNKegJqAINt+F+l+vkYDmNC1drbg8R95i5Fjy2vKN7HLJip+GV+DzGpVU3p6EUWDd5qJ9dgJV181Sm9ywBB2sd7+Uny2g7VnpomtVbcW2HqeEv80yzTQCNTpHvGChSBYE/muOnlEp8XrbvRow5drrQzJ+2qHart/mf+Q5esuM6wq1qXJgRx47HnMinZNluAbj+tps2wzKi6NrKAV5HbpL+LklJb+BblQgtxMJg37qoaTbjlfpDlwNjqTjzHWS9sMp0olYbENYgcr9I/LwWUN8452M5ompVwAfCCfM7iMV+sLqYYEX4HrBL72Ox+8NMVnBoeHnC0Y0YGl0SpkhMbqjC04XlqBH644VJCWnNcmibCg8UgFSKQSNInViVJ0XHCXSegrQ/TOGCBBq3ZtXTVvb06QXGYkpcl2tuQPExvysLaT6H5xOWacdySr52X48MctqMv8AvRa02B4byPE4oJxv8j/AGw85nsLmtUlXGkNzCt9+vpAcSzti1qviQmkW0k226W/KIv8A8gm6oV6P50aSjmgYkFShtfcggjqGEgq46z3U6k5i23s0jpYhlbW7UlQiwDMpuPJrXhtRqTLbwlSOF9ozCUpregZxSSadg5FTdhy4CxII/d3+8Lwy1LAsQR5sdQ/28BOYYqFAS1htsbyVml8MXh27KnIkvGuIxXnDUjAA8mc1SK87aQSOLSc0tSobF9yCt7EkcDTPJh7QS8Oy6zB6bHZhcb28Q6Ebg+kz/qGPvhf6bND6fPplX66Fjal9OjduGsAd4P3aqc5W4unXXcsqt03AIHC36faEZdnIpVGFRSwtYPa7AdCeLD6wuvQGI3puG9Dw9uU8p2aej1KjX3eAzKs6p00Ve70Ox3tYgk8TfnNDUUNYEA89xeYmrkNYFCBcKbm3SbLDYlWFwRsNxzHqOU2ePNzguxmZYqM2o+CSwUGw4dI6k11BkbVgDvwPykLsxTTT2JJGo/lHM+sZtJaKk9lH2mxveHuRuoILHq3Ie0bldHQLEbGWtLIVXe5PPeMzGjpUMOXGDsrZBXTTeV71FOx4jgYdWcvSDcxsZRipvCToBonpVr3B4j7SRhBcS+lgwhWu8aiI5FTKnGKym/EXvYA3ktGrYHUQSdwLWsOloeacBxquNwQb/uwWunuRWOw9YsLm0mg1EOFGrY9Ba0k7yXw3FHE+qKRAjznYZ1h/c2iCcYWtKI05EnosM/i8tqE6rqAOg8R+VgPaU9TNnopUapTCr+S+7A9Qh4zY1QCCPKZPF4akxKqi69/iDnhzubmY/K646n8/5DxTlCfZA+W4p6h7yn4X06W1IAxB3BNuA+cs6WXBx+MFqMdiSo+nSZk5drq7FhTG3hd/iA3IXVa3yl9leZoqsiamKGxvfc+RPKWYORjbp+Q+Rmy5NyZNWy80wq01JRRYLsT8zygmJyVCliuo6r2t4gDxAPC0uKdcnly5x3KOehCUuz/0JKVJ6AsBgKdIeBStwOZt9TCyZxnE53nWPQpKkUSHaowvGh4oYKJEac7yN0yyyTKe+a52QcfPyECUlFWy6EXN9ULLMnatufCvX+UuMVhAtLVRQNY3t+oD7nnLPEDRTa21lNvlKTLcyUUFUuqsoII1KCT7zMzy9VU/BsYcccFP5MpjMY1n0KdViSxXwoeQtzYm20u8g7LinSFSoG702JZSQ1+J3/hK7EZ0tPEIa1WlUpgkimjBm1fqK33htD+06kzMpo1RY2uoVgenEi0Ww8TqnSsuz8xSfudfoa+nXGwsQTyIg2Myik4JZAzcievtMtif7TKJY0+6qauF7rsegI4n0h2V9stTaGpvv+ba4/1CMPFKK8FS5GOWrCc0wBp4ayuV3F72a2/5dR2jMEuIouGLJVoFfERcOCOFl3kuaY5KtG6OHXUvDf8ANw4i0Lqi12Q3DfEvnbiBK/Af6lklUMAQbgi484MVDq6Hjv8A8xKgWmnK1rTmJYI6tyNlPvOYb2Z3Lnt3lM8QYC6bmW2Pp6MSbfmEAxQ3kANEGKS67R2Ca6CTBLrIMvFtQ6GMRkJ54/IYAI1kkWIqsB4V1HkJDSxKMQXbumHHgR6Q+6QqtuiV1kNRIzEZkjECn49uNxsf9NryYJtvL4OzpKnRDechHdTksINBpjGWEFZEVlLei5lVi8S4+GmW/wBwHzBlFj8NVVNWu7i99wq2ve3DlNXUSOoZKtS3eAaeNjxP8hEs2NTi1Jk44yctHn+CwlQ3NEWdr+EjUPVrc7y6y7s9iSN6egndiPCCepvN5l1Gkq2pKqgG2w5/xhRiOHi9H27DrwKX3Hm+d1KeB0itU/EcHu6KAvUe3QDh6naUj9sBTt39CvQB5uhsL9SBLbN3SpnQU6A6BdLMfEABfSo5kkw/N+zmKqVQwxA7vmhudvS4A+RhT504zr4GV9Pw9d+WCqQQCDcHcEcxOGT4ymKQAepT1HkSdR9BBWaa2HNHIrizBzYZYnUkOJje8je8jdUZUmLaCqXiIHXb5zb4WmKVNVHG2/qZney2X631ngn1aX+Nx1NOJ1H9K7n/ANRPkZbdI1OJj6xc38kuOqfgt1It855pn+Ssa7BR8Vjt6TUvj6tVwz2p013K3225sxhAxNI1dQdSzLdADfVbmLRRzXhuhvb3FNmGfI1o06tyCyKGqHmWPw0x0HMwtckVsGXFrNSYHqGJ4yfNMMf7vVLXvUce8gwWDahhqjOSAVsoJ6+U2caUYVFnm8snPJclszeTYIsoQi4O4bmrr5+09L7J5t39F6dSxqUgVJIBLLyJ1bE+syXY+nrptztqMi7O440Mbzs+pT9xzH3EHMlKLr4LuJklDIr8M2IwqtSo0hfxOdxvsCdxYWt6So/uuIXEJRSq+7WO9wFG5O9+UvsGNYogsbFmJUMouQbhiblj6b+sLr1VpYjvCOIt52PMTIbPQJFliKZNl5bb+kbmafhHyH2hVKorAMDcHgRBs0q2pt6QqCarZVZs1+7bnYSmx1XeWGaVb0Q3lKDFYsG0heAWWuHNxBqtQU2LE7EcBub/AMPeSYKoLCB5iV4NYgneWRTBuC3NWgTCdsKTs4sbpawXcsTyHnCqLiodfdVAR+r4fWAYnK6b2KnQQLCwGnjzA5y9w9bYLx2teWLFOUt+BDJ1btKv0GU8KurUDcwoU4qFPfhxhIp7RqKpbKKsH0RQjuxFCsItyJERCCsaUlFjFEVLDg7ngv3g9HHHW1+YIlgy2S3XeVWGW9Uesz80rlQ/hh1iG5AvgYk8WP0lhUrASmwjFKZHAmq/yvLalQFt97yuMm1SLjy3tblVM5i1Y6rkIdjYXA+cuMJnw2BMts4yrvHZgt1AsCLHhMRjMDeuE1aRuT1NuQmfKEsmSh+OSOPF2b0jU5urVqJ7qtpIsdPg3t5sCR7Sp42/nIBhEGwX53MezHpYTa4nHnhT7M83zuXj5FdU9D53V1kVM3j7CPMzkEZ1nNYJ3NA90gHFfifzLeflDGxYwmFpba6jWst92Lbk+0p62Pp0xeo6oo5uQB7XlbnPaSnVxNJqT96hUUxYHYnpcb+0yuQpY1aPQ8JrkNRa0i6fFvi3GzdygLOiD435IG/MOsdgqYvULfh1a2wBO1CkOp4XgeRM+Fq1KVQlA3jQsbA34qLybNc9FVhRIBJ31EbW/jMfrkzT6rbNjJkxcaFt1EtQtJgRUDadNweFlXYHpvMv2q7RLVQinfu6akXPFjLzMV0UbAliRuT/AFsJisfgm7nSNyxB9rz1fDi4Yl3e0eH5uSOTM/TVJv8AkL7CY5lYpyKsZa4WlesGsTpu2wY8Af0gn6St7KUbO7HgFMtyE0VCyI/hPx1CgHpp4nyjMnViy3NNfk1XZ7GCqKBBBsrki5uOW41fcSwzynz8rTNdlboKY32Sow32sbcBrJ+gmkr1ddMGZE49ZUejxT7xTIeybsoraj+GCCAeINt/aG55WBw7sDcW4xmShe5qarKNRuTsLW6yqzLMqbIaNEaw53f8o35dTBRa38HcVvhvaY2nirm3SbuthtNEX6Tz2mfxiOhP3hpAmswa3UStzwEW9ZbYJPCIBnS8JdDyVyA8NuJbYOkYHg6fCXOGp7R2xKaCKQkoE4iyVRBbAihmiKS6POdkBUWZEbaSGcpjeLXSGErdEOJBt6QbBUfHeFVxx9Z3CU97zOe2aEdIrczxSU2LOdNKiC7HqzcFA5ny85mcR2qxGMOmjpw9Ecbkms4/2/APIb+cqe1uc97i6lEHw028Q/etYfT7yiegy7qSPMG0Q5GaUbhB0zQwYItdpG/wOeUaA09/Yjk97f8A6EizHNu+VgEo1bg+Ky6h5hlNxMHTzuop8buQP3pZ0e1lP8zVh/v/AJTN78nG7jJv+xr0Mb00DLjqlEMK7lWBsC4upBOxFrGw57x+GzlySrimDcgaGNmtzBP2lqva7D23YEf5hJH1EZWx2Af/ALYJHGmWRh6EC3zjOP6jyY6af+Ref07jPzBfxozOK7W1FYqKYQjezNqa3UKCPvKnNO2dYrdHUA/pFj8zc/KXNXJsHXv+0VqmhtkY0w1ugYLcylxuSYamO8QMATZdblwSOIJFip8iJt4Od6ntld/sVr6dij9sF/JnkNXEPc3fqXJP3l8HFOxqNrZRYX4AeUfXzsJT+Cw4WNm36o3Eyid6mJcJSUux4KBv6npG3vbL04YFp7LxO2D6lRtVVAwIUsdSkHir/EvnymuxGP73F6gALBF2NxtxsSBK/DdnqWFywVNP41UqHdhuBq3RQw2G3vCsuG5qH1ELjxipOSR5v6pn9WiwzjHktoEMyLAmpiaQIuqnxdN+UpsN43ud5tezY0qrfqq2+QjOd9IdUZXFj2zWzNjL+5qYheGlyB6E7R1Vm7uppufCL2DfDzuQwA97jymg7VYPTXc/9xQ3uuxmfxCDuahIB2G5F7EnYg6GsfdfWc53GwZY+mVx/cKy/GGnUtppKHpcad7ttsXJ5zT5SdVG88/z3GlSpBHgROBvx5X1G3pt6TbZFXthQesVzRrf5NPjT9rX4BM8R2K0h8C7kcmY8zD8Fl3hS0WGqirdT8S/MrLvBJsJS3SoZ7EWZfBbynlv/wBlx0aemZxV29p5ap/aqm9rtCj4JvZvMEfCPQQPN6dyDAF7QNTZUFIkkKL3NrnmTawEMxtQ3hRezpxokwacJbYdJWYQ8JdYfhG4y+BKY5KcmUTgEeFk2CjtpyPCzsgksCI5F2nDFUayn0Jik3ofxrYGKmoE/vW+UnwwgGWNeipPMsfrDTVCozdFJ+QvERiJ4biXJx2LbfxV2+hlsaV1gtJQWZyN3Zm+ZMfWzGwNrcB8VxvMfO3kyOjZxqopAmJw4Fydh5wXuRe1rEb+IWh1SszEDr+7sPO55Tj4AGxYkn1t9pCfVe4t8eUVLUS2oWFxwg6ZFt4tt77Dwy9d0DBRu3Qcfc8JVYrMSKqU2K2cX03+Fd7t5naXQlOWoguq9wMSELHlTt4b2LFuBsOUqjkWNrO5ShVCOxaxGlfI3e0m7M1hXx9Nam6m6XA+ILcqTv5T2Zkm1xeM1cpGLzua4tRieVZd/Z1iT/1mp0x0B1t9Nh856Rk/Zmjg6QWmu5+Jj8THzPTyhlGldgJ3PsclNdTMEAB3bgPW0vyJp0ILPPJ9xhcxp1KhYAuyNiTYDWaa6PivdfCeHO0mxrWso5bSxy9O7oLupBDVLrqsTUNx8W97QGnT/MZdxo0uxnc3Jc6/A7LiNQXmQT8psMsq2w1I/wCYZj8Eba6nIAgek0eV4i+DU9DeTyXbSJ4Udtlr21xgWlSfnqC+x4zDYzGMPw9II1KSxB1Kt9iCDYcuIlt2pxhqqgG+kfWV2d4Gm6IWNQ1GsO7A/DIsPiN9zzFxJguuJL5YOVqWZt+AfOqneNUFyfCBxJtYcrs1vn7CbXJ2/YqXXSJjlwnPiT/wNhNhk6fstMdP5yM/hFvF8yK/F1GpuHpmzAgb8Dc8D6zaUsyRNKVGCOwv5H3/AITNPgddRB+8D8pZZthA9QX5C0WaTHSXOjsZ5pRN8Qx4+Kb3G1aVKkRqJNjZb339OQmOweCIYk8yTJrVE3susVTYaHGkW5s4C24EeZ9pBj8wuWFOzlePEhb+YO8n/wALpnxONRI/Mb+w6CNTCJTWyqF5bWH/ADFp4nV9mi72NJfP9D8BiGBtddtrtuzHyGw+80WBO3G+/H+uEwuZZlUp6u7V6hbbxIO7G/EIG+u00HZjFszNrqqSbXpldDqwHnxEuw5FpMq5OLHD7ZW/2NStpKgkSrJ0EeElseFijtE7BsLqFRuLXwN/pP2nZ1jeLyVo0IyopsMhTDpfY7/eLHYnThajE8EY/SGZvT/D6Wmbz/FWwNQC1ypG/D3iko0i6Hk82wdNnUEKFU72JsbdZYGgoU3AcDyH3gKKO5LtoULtcgG5/h1tK6t2lFPDVF1anfemDbYcr24HnaZXo5Mr9q+TWU0lsvKuZU1R2/QLm3LylM+Z06iF2fSoUEnVsCTbTYbEyhrYutWC0baUC+IcWc82djz8pHiMoKpsoBvtsDv6GOw+n19z2csknuKCh2jVaiMt2Ch/W7bC/t95W1qzVX11QzsRZVC225D0lvgMnLalDEEDiNt/a0CrZZub3DpxBubkcGEdhijD7UTOM3tl32Gyo1MSKj6KfdA2QEamJ24dBPTCxvPOcxyIoUqoSutQTY/C9rgjpNJ2Xz5q6FKn/VTY/vDkwlvG5MZ+35PO8qMpztmswW5g+aYUVQ1Mk2cFbjiAdo/DtYGRisb36Q8jt2BCNGaxeEWijJTB0owBFySAABz4e0CzrEBFULwbhDMRUIxFYk+EkH125ylr02q1NR2UcPSO46UTHyxvI7DaNMth2A46T68JfZOf2JRvM/UZyQi+FeZ5n+QmowlL8G0UzSTZocXG4R2A5NYks3IkC/Djxk2cVQ1MANsXG16ltvIeA+5vEuEQBmKr4QWN/LlK/G5krCktPVbVcoS1t+DLTGzW6yqXIjF7LYcKU7aYz++XfTTUu3A8lE12CJWkoP0lDlNC2pijKdRA1WuR1sDLOtj0pKdd9Qt4Rbcnlx4+0mWTsW4eK/CDXxwo3qEFivBep5CZ0ZpiMTVJZiifoTYe54mSYXPaeI1f/GAbDUw39OEtsDl4BvOX5CnDq3Er6+HsIzC0fFLHFJc8IyhSsbkG3lxhNgQhbpHK+JRPiOkD8x+G/rJAl/P0mezTHsmodxr2uTsdNz5nc28to7BZ4AFVaq+JgSNLXUAfBuLj3ivr9bUt71X/AKMZcMYK+yZe08N3hIanpF7bHc+flNBh8CthcAkcyAT85WYXFpsSyi/Xb7y9w5uL3jmKEUhCbJVpwimsaklEsbAR20UUUEMmvFecJg9evYQKGOwPn2aJSpEseWw5meOds+2DV6Zw1OmFD/EQxO1+HlNp2pZmB4mY3BdnyCajD0nUls0cGG1cmZH/AAw00CDcn+tpaUMkUAFh8O/vLzDZPqfURsOEdmGF2sILkzUhCKMrhwRX1dTzmiL2X1gdLLjeG42hpUdYMnZfi9oDlx+PqTA8+w5B1jmN5YZfQ3vG5zTLLaQvJ2X7S/CasPTvY3pr87Sry6kaeJVuG+k+hlzl9IjD0weIW0acLc/WYCyvHkf7nnckbZrKdC6yNcLcyTAAlAfKE0eN5vRfZWL2UmNybU5O2+/UyIZWqC9rnqZe123g2KHhMst1RUoRuzLCneofWXtKnZYBSw3iMsk4QJKy1AoTeC43As9ZKilVCCw4kkcCOkMdTeIXgOF+Q4ya8DKh6SpzLBVKraULrtcvrIsfIczLU0zBq+c06JPebAWBa4sL+XGROq2wb+Crw2Q93UJemChHidrLuOPwkWMPx+YtRQJhlZKfxeBlZrdAXY367SbNRRq0dRqAA2KENYMTt+k/aSnIqKhUZjR0KG7ym4Hnc6hqJPkLSvq43StjuGGWG4xW/wAgeRZizDvKrar8FuLAcuHOWeKxoemNIakWve+kk/IHSPPjKBsRgxVU0/xSt1LA1Llj+ZiRpv6SJcETiA1OmtQ2IIcm6+lzYesHJPKlaQVZML9SSTJM1qrilFIVlU0fFpUgvUI6gjcfQSfCJUc6TTpIt9ytMM23qLD6yyr5JrQLsliDsdweYBFiPaH4DLCihSCR6k/O/GdjwZMjUppfs/8ARm58zm25f0S5XlyXuNwOoW48r/8AqaWglh5QTCYTSLAC0PVJqqCitCVtkqCSgxiCPtBYaR28U6BFIDHEyCtRvJNUaZCDvdlDjctLm1oNicr2sBNLIGQQqsvjnlEzFTLbLYCVdbKr7kTZvRvB6mDvI6DEeYzFLlW/CA43AEnnNz/cIOcnF5Hpl659GXwuUWWBYvLCWm5OXcrQZ8s8XCD6ZL5yYBg8L+EvpEMJvL2lgvDEuC38pkz4PaVsSlmVkeX07LaEU1teOp0rR5mthxdYJCsp2wZ6cgrU9oaRI3pS7oB2KtcPJRQMMFCPNKR0C7lf3PlGNRlkKe8d3QkOBKmUWIov+RbnzNhKnF4WszWATXa4LUwyDzuwmyFERr4YSp4e3yye5QNgah0kshItxQcRzHSMqZLWZi4qaXYaSdIO3neaKnQHMSZUh+ii18udVbKOjkwVbEKW66QCT12jMJ2eZW1Am54nqOhmgWlvJwgEL04/JTLNKXlgGHwHW0PSlHrHhIdlTVj0ElTjI1M6riCdROJ0SA1xGtjPlOJCg8UrzmA8p2dR1hYMUUUEMY52kZO0UUIAjiMUUM4HadEUU5kHRGtFFBJ+B4nJyKCSRtHNFFCRIycMUUIg4OMdFFORwhFORQWcdnRFFJQLOGOWKKEQh8kEUUAkcse8UUgIbUkdQ7RRTgWRkwWq0UUJEAJadiihHH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" name="WordArt 4"/>
          <p:cNvSpPr>
            <a:spLocks noChangeArrowheads="1" noChangeShapeType="1"/>
          </p:cNvSpPr>
          <p:nvPr/>
        </p:nvSpPr>
        <p:spPr bwMode="auto">
          <a:xfrm>
            <a:off x="6228184" y="5578813"/>
            <a:ext cx="2336551" cy="7305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139700">
                    <a:schemeClr val="tx2">
                      <a:alpha val="7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  <p:sp>
        <p:nvSpPr>
          <p:cNvPr id="13" name="Rectângulo 12"/>
          <p:cNvSpPr/>
          <p:nvPr/>
        </p:nvSpPr>
        <p:spPr>
          <a:xfrm rot="21066888">
            <a:off x="288628" y="1881330"/>
            <a:ext cx="8804475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pt-PT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Deus </a:t>
            </a:r>
            <a:r>
              <a:rPr lang="pt-PT" i="1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é</a:t>
            </a:r>
            <a:r>
              <a:rPr lang="pt-PT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para todos!!!  Nesta </a:t>
            </a:r>
            <a:r>
              <a:rPr lang="pt-PT" i="1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Epifania</a:t>
            </a:r>
            <a:r>
              <a:rPr lang="pt-PT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i="1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“dos</a:t>
            </a:r>
            <a:r>
              <a:rPr lang="pt-PT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i="1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Magos”</a:t>
            </a:r>
            <a:r>
              <a:rPr lang="pt-PT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o Filho de Deus </a:t>
            </a:r>
            <a:r>
              <a:rPr lang="pt-PT" i="1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manifesta-se</a:t>
            </a:r>
            <a:r>
              <a:rPr lang="pt-PT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aos que estão mais longe… Mas é preciso abrir os olhos e o coração para encontrar a </a:t>
            </a:r>
            <a:r>
              <a:rPr lang="pt-PT" i="1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Sua Estrela</a:t>
            </a:r>
            <a:r>
              <a:rPr lang="pt-PT" baseline="0" dirty="0">
                <a:ln w="900" cmpd="sng">
                  <a:solidFill>
                    <a:srgbClr val="FFFF00">
                      <a:alpha val="55000"/>
                    </a:srgbClr>
                  </a:solidFill>
                  <a:prstDash val="solid"/>
                </a:ln>
                <a:solidFill>
                  <a:srgbClr val="FF9900"/>
                </a:solidFill>
                <a:effectLst>
                  <a:glow rad="63500">
                    <a:schemeClr val="bg1">
                      <a:alpha val="40000"/>
                    </a:schemeClr>
                  </a:glow>
                  <a:innerShdw blurRad="101600" dist="76200" dir="5400000">
                    <a:srgbClr val="FFFF00"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e segui-la sempre…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7" descr="http://1.bp.blogspot.com/_jeh4FV2fi0A/TRMRXnCR37I/AAAAAAAABAg/VgdJJQWVyWo/s1600/reis%2Bmag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685800"/>
            <a:ext cx="4248150" cy="5191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356" name="Rectangle 4"/>
          <p:cNvSpPr>
            <a:spLocks noGrp="1" noChangeArrowheads="1"/>
          </p:cNvSpPr>
          <p:nvPr>
            <p:ph type="title"/>
          </p:nvPr>
        </p:nvSpPr>
        <p:spPr>
          <a:xfrm>
            <a:off x="683568" y="1412776"/>
            <a:ext cx="7128792" cy="4844149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POVO DE REIS, ASSEMBLEIA SANTA,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POVO SACERDOTAL!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POVO DE DEUS, 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BENDIZ O TEU SENHOR!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/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lang="pt-PT" sz="24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1.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Nós Te cantamos, 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ó Filho bem amado do Pai!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Nós Te louvamos, 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Ciência eterna e Verbo de Deus!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/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</a:t>
            </a:r>
            <a:r>
              <a:rPr lang="pt-PT" sz="24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2.</a:t>
            </a: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Nós Te cantamos, 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ó Filho da Virgem Maria!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Nós Te louvamos, 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ó Cristo nosso irmão e nosso Salvador! 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</a:br>
            <a:r>
              <a:rPr lang="pt-PT" sz="2800" b="1" dirty="0" smtClean="0">
                <a:latin typeface="Arial" charset="0"/>
              </a:rPr>
              <a:t>	</a:t>
            </a:r>
          </a:p>
        </p:txBody>
      </p:sp>
      <p:sp>
        <p:nvSpPr>
          <p:cNvPr id="98308" name="Line 5"/>
          <p:cNvSpPr>
            <a:spLocks noChangeShapeType="1"/>
          </p:cNvSpPr>
          <p:nvPr/>
        </p:nvSpPr>
        <p:spPr bwMode="auto">
          <a:xfrm>
            <a:off x="827088" y="1052513"/>
            <a:ext cx="2597150" cy="0"/>
          </a:xfrm>
          <a:prstGeom prst="line">
            <a:avLst/>
          </a:prstGeom>
          <a:noFill/>
          <a:ln w="3175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827088" y="534895"/>
            <a:ext cx="2596909" cy="44583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402324" y="6079633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390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390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390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57733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99331" name="Line 4"/>
          <p:cNvSpPr>
            <a:spLocks noChangeShapeType="1"/>
          </p:cNvSpPr>
          <p:nvPr/>
        </p:nvSpPr>
        <p:spPr bwMode="auto">
          <a:xfrm>
            <a:off x="1331913" y="1052513"/>
            <a:ext cx="3240087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2400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2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Liturgia</a:t>
            </a:r>
            <a:r>
              <a:rPr lang="pt-PT" sz="3600" kern="1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 da </a:t>
            </a:r>
          </a:p>
          <a:p>
            <a:pPr>
              <a:defRPr/>
            </a:pPr>
            <a:r>
              <a:rPr lang="pt-PT" sz="3600" kern="10" spc="300" baseline="0" dirty="0">
                <a:ln w="11430"/>
                <a:solidFill>
                  <a:srgbClr val="CCECFF"/>
                </a:solidFill>
                <a:effectLst>
                  <a:glow rad="101600">
                    <a:srgbClr val="D4D4D4">
                      <a:satMod val="175000"/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  <a:cs typeface="Arial" charset="0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428625" y="738188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3" name="Rectângulo 2"/>
          <p:cNvSpPr/>
          <p:nvPr/>
        </p:nvSpPr>
        <p:spPr>
          <a:xfrm>
            <a:off x="395288" y="1125538"/>
            <a:ext cx="8497887" cy="4400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“Levanta-te e resplandece, Jerusalém, porque chegou a tua luz e brilha sobre ti a glória do Senhor. Vê como a noite cobre a terra, e a escuridão os povos. Mas sobre ti levanta-Se o Senhor, e a sua glória te ilumina. As nações caminharão à tua luz, e os reis ao esplendor da tua aurora. Olha ao redor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vê: todos se reúnem e vêm ao teu encontro;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teus filhos vão chegar de longe, e as tuas filhas são trazidas nos braços. Quando o vires ficarás radiante,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palpitará e dilatar-se-á o teu coração, pois a ti afluirão os tesouros do mar, a ti virão ter as riquezas das nações.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Invadir-te-á uma multidão de camelos,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dromedários de Madiã e Efá.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Virão todos os de Sabá, trazendo ouro e incenso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proclamando as glórias do Senhor”.    (Is 60)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19870" y="836712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pic>
        <p:nvPicPr>
          <p:cNvPr id="10138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  <p:sp>
        <p:nvSpPr>
          <p:cNvPr id="11" name="Rectângulo 10"/>
          <p:cNvSpPr/>
          <p:nvPr/>
        </p:nvSpPr>
        <p:spPr>
          <a:xfrm>
            <a:off x="2257425" y="5457825"/>
            <a:ext cx="5843588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27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VIRÃO ADORAR-VOS, SENHOR,</a:t>
            </a:r>
          </a:p>
          <a:p>
            <a:pPr algn="l">
              <a:spcAft>
                <a:spcPts val="0"/>
              </a:spcAft>
              <a:defRPr/>
            </a:pPr>
            <a:r>
              <a:rPr lang="pt-PT" sz="2700" cap="all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TODOS OS POVOS...  DA TERRA !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285166">
            <a:off x="626522" y="5817513"/>
            <a:ext cx="1636360" cy="34285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Salmo R: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525463" y="765175"/>
            <a:ext cx="8172450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2403" name="Seta para baixo 10"/>
          <p:cNvSpPr>
            <a:spLocks noChangeArrowheads="1"/>
          </p:cNvSpPr>
          <p:nvPr/>
        </p:nvSpPr>
        <p:spPr bwMode="auto">
          <a:xfrm rot="-1879668">
            <a:off x="6865938" y="61579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s-ES" baseline="0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" name="WordArt 5"/>
          <p:cNvSpPr>
            <a:spLocks noChangeArrowheads="1" noChangeShapeType="1" noTextEdit="1"/>
          </p:cNvSpPr>
          <p:nvPr/>
        </p:nvSpPr>
        <p:spPr bwMode="auto">
          <a:xfrm>
            <a:off x="448260" y="396893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CCECFF"/>
                </a:solidFill>
                <a:effectLst>
                  <a:glow rad="38100">
                    <a:srgbClr val="F8F8F8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042988" y="1620838"/>
            <a:ext cx="7777162" cy="47085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Certamente já ouvistes falar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 graça que Deus me confiou a vosso favor: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uma revelação, foi-me dado a conhecer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mistério de Cristo.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Nas gerações passadas,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 não foi dado a conhecer aos filhos dos homens como agora foi revelado pelo Espírito Santo aos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seus santos apóstolos e profetas: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gentios recebem a mesma herança 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os judeus, pertencem ao mesmo corpo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participam da mesma promessa,</a:t>
            </a:r>
          </a:p>
          <a:p>
            <a:pPr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Cristo Jesus, por meio do Evangelho”.    							        (Ef 3)</a:t>
            </a:r>
          </a:p>
          <a:p>
            <a:pPr algn="l"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547862" y="1052736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779913" y="6093296"/>
            <a:ext cx="2952328" cy="25861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ALELUIA!</a:t>
            </a:r>
          </a:p>
        </p:txBody>
      </p:sp>
      <p:pic>
        <p:nvPicPr>
          <p:cNvPr id="10240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0" y="115888"/>
            <a:ext cx="1098550" cy="938212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6000</TotalTime>
  <Words>1666</Words>
  <Application>Microsoft Office PowerPoint</Application>
  <PresentationFormat>Apresentação no Ecrã (4:3)</PresentationFormat>
  <Paragraphs>290</Paragraphs>
  <Slides>30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16</vt:i4>
      </vt:variant>
      <vt:variant>
        <vt:lpstr>Títulos dos diapositivos</vt:lpstr>
      </vt:variant>
      <vt:variant>
        <vt:i4>30</vt:i4>
      </vt:variant>
    </vt:vector>
  </HeadingPairs>
  <TitlesOfParts>
    <vt:vector size="46" baseType="lpstr">
      <vt:lpstr>1_Modelo de apresentação predefinido</vt:lpstr>
      <vt:lpstr>6_Modelo de apresentação predefinido</vt:lpstr>
      <vt:lpstr>5_Modelo de apresentação predefinido</vt:lpstr>
      <vt:lpstr>9_Modelo de apresentação predefinido</vt:lpstr>
      <vt:lpstr>7_Modelo de apresentação predefinido</vt:lpstr>
      <vt:lpstr>11_Modelo de apresentação predefinido</vt:lpstr>
      <vt:lpstr>14_Modelo de apresentação predefinido</vt:lpstr>
      <vt:lpstr>10_Modelo de apresentação predefinido</vt:lpstr>
      <vt:lpstr>12_Modelo de apresentação predefinido</vt:lpstr>
      <vt:lpstr>3_Modelo de apresentação predefinido</vt:lpstr>
      <vt:lpstr>4_Modelo de apresentação predefinido</vt:lpstr>
      <vt:lpstr>8_Modelo de apresentação predefinido</vt:lpstr>
      <vt:lpstr>2_Modelo de apresentação predefinido</vt:lpstr>
      <vt:lpstr>13_Modelo de apresentação predefinido</vt:lpstr>
      <vt:lpstr>15_Modelo de apresentação predefinido</vt:lpstr>
      <vt:lpstr>16_Modelo de apresentação predefinido</vt:lpstr>
      <vt:lpstr>Apresentação do PowerPoint</vt:lpstr>
      <vt:lpstr>Apresentação do PowerPoint</vt:lpstr>
      <vt:lpstr>Apresentação do PowerPoint</vt:lpstr>
      <vt:lpstr>POVO DE REIS, ASSEMBLEIA SANTA, POVO SACERDOTAL! POVO DE DEUS,  BENDIZ O TEU SENHOR!    1. Nós Te cantamos,    ó Filho bem amado do Pai!   Nós Te louvamos,    Ciência eterna e Verbo de Deus!   2. Nós Te cantamos,   ó Filho da Virgem Maria!  Nós Te louvamos,   ó Cristo nosso irmão e nosso Salvador!  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S- Mistério da fé!       P- Anunciamos, Senhor, a Vossa morte,           proclamamos a Vossa Ressurreição.          Vinde, Senhor Jesus!    (2ª) S- Mistério admirável da nossa fé!        P- Quando comemos deste pão            e bebemos deste cálice,             anunciamos, Senhor, a Vossa morte,            esperando a Vossa vinda gloriosa.     (3ª) S- Mistério da fé para a salvação do mundo!         P- Glória a Vós que morrestes na cruz              e agora viveis para sempre!             Salvador do mundo, salvai-nos!             Vinde, Senhor Jesus!</vt:lpstr>
      <vt:lpstr>Apresentação do PowerPoint</vt:lpstr>
      <vt:lpstr>Apresentação do PowerPoint</vt:lpstr>
      <vt:lpstr>Apresentação do PowerPoint</vt:lpstr>
      <vt:lpstr>NÓS VIMOS A SUA ESTRELA   NO ORIENTE, E VIEMOS COM PRESENTES  ADORAR O SENHOR,     ADORAR O SENHOR.    1. Ó Deus, dai ao Rei o poder de julgar,  e a vossa justiça ao Filho do Rei:  Ele governará o vosso povo com justiça  e os vossos pobres com equidade.  2. Os montes trarão a paz ao povo, e as colinas a justiça. Ele fará justiça aos mais humildes do povo; salvará os indigentes e abaterá os opressores.</vt:lpstr>
      <vt:lpstr>NÓS VIMOS A SUA ESTRELA   NO ORIENTE, E VIEMOS COM PRESENTES  ADORAR O SENHOR,     ADORAR O SENHOR.   3. Florescerá a justiça nos seus dias,  e uma grande paz até ao fim dos tempos.  Ele dominará do mar ao outro mar;  do grande rio até aos confins da terra.  4. Os reis de Társis e das ilhas virão com presentes; os reis da Arábia e de Sabá trarão suas ofertas. Prostrar-se-ão diante d’Ele todos os povos: todos dos povos O hão-de servir.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Win7</cp:lastModifiedBy>
  <cp:revision>433</cp:revision>
  <dcterms:created xsi:type="dcterms:W3CDTF">2006-05-02T09:35:59Z</dcterms:created>
  <dcterms:modified xsi:type="dcterms:W3CDTF">2014-01-06T17:49:33Z</dcterms:modified>
</cp:coreProperties>
</file>