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6160" r:id="rId5"/>
    <p:sldMasterId id="2147486173" r:id="rId6"/>
  </p:sldMasterIdLst>
  <p:notesMasterIdLst>
    <p:notesMasterId r:id="rId33"/>
  </p:notesMasterIdLst>
  <p:sldIdLst>
    <p:sldId id="312" r:id="rId7"/>
    <p:sldId id="341" r:id="rId8"/>
    <p:sldId id="342" r:id="rId9"/>
    <p:sldId id="343" r:id="rId10"/>
    <p:sldId id="324" r:id="rId11"/>
    <p:sldId id="258" r:id="rId12"/>
    <p:sldId id="339" r:id="rId13"/>
    <p:sldId id="340" r:id="rId14"/>
    <p:sldId id="302" r:id="rId15"/>
    <p:sldId id="261" r:id="rId16"/>
    <p:sldId id="299" r:id="rId17"/>
    <p:sldId id="321" r:id="rId18"/>
    <p:sldId id="333" r:id="rId19"/>
    <p:sldId id="283" r:id="rId20"/>
    <p:sldId id="325" r:id="rId21"/>
    <p:sldId id="326" r:id="rId22"/>
    <p:sldId id="314" r:id="rId23"/>
    <p:sldId id="300" r:id="rId24"/>
    <p:sldId id="332" r:id="rId25"/>
    <p:sldId id="327" r:id="rId26"/>
    <p:sldId id="323" r:id="rId27"/>
    <p:sldId id="266" r:id="rId28"/>
    <p:sldId id="322" r:id="rId29"/>
    <p:sldId id="310" r:id="rId30"/>
    <p:sldId id="267" r:id="rId31"/>
    <p:sldId id="345" r:id="rId3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CAA2E7-B441-4B61-BCF6-5AF0DA95C0FF}" type="datetimeFigureOut">
              <a:rPr lang="pt-PT"/>
              <a:pPr>
                <a:defRPr/>
              </a:pPr>
              <a:t>30-03-2014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ACC097-F755-4D20-B120-F51A5C89A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184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22CF126-F220-4256-BE37-B4C33B601D5C}" type="slidenum">
              <a:rPr lang="pt-PT" sz="1200" smtClean="0"/>
              <a:pPr eaLnBrk="1" hangingPunct="1"/>
              <a:t>12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715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497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61417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2037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60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9730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8507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3255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8652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8652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6318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0680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567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89522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59828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2326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1220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0B2B-B26D-4CE3-AAB6-B8C515650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441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761FE-A1D9-4659-ADE1-FE0D492083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91550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E15D2-A60E-49F6-BAC4-8CD9E67F58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9035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F9F5-F944-479A-B9EC-2DAAF8C61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06573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9E82A-FDA6-4BB5-A823-0B0C5675F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6671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6428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D47F9-C98E-46CE-B41D-E43177361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83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9E33D-231F-4E64-99D6-1DD39D3791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0725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F36D-EE9A-4092-9B54-1A7073FED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98935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81F9-9646-402F-89A1-F5E54E58B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8444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679F-41FA-4CE1-B12A-A7D2E60FDD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02157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276E9-F880-45F4-AC4D-36FB81B3B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7545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89E1-D2DA-4DFD-9166-D23A26708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5074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BA0C-E1C5-486A-B293-309E13A25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6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C061-E2D1-48D0-9EF1-B87E4C972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21355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B41D-6638-4009-A6D1-047CAEC1D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5584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9576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5544-25BB-4304-9183-80C2E0CEB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5876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D689-33BE-4415-B042-17541D03D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84032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413C-A2EE-440F-9BAF-F90C0B477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82891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989F-B2EA-4E3E-9561-8D5BD12FE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56374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CCB9-F029-47CC-814E-F7C7EADC60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2158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EC093-F49E-445E-AFD6-63689C56E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4875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D8916-CCF1-4C03-B235-690485C29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5122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A341-A15E-407F-B31F-C5C5C7E7B4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931110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4843-6927-49F2-9BB1-D6E135F430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13281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3CB1-43BD-43BA-B65D-D02B51012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7887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0689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8FD7-3D02-4E81-B185-496FAD1DC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456531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60AE8-D650-4687-A41E-66268465B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199524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ACA16-A09B-405C-B5AF-A631729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74762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8C9E-86A2-4901-B998-8A69CEB410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405022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5B735-FE2B-4A00-BBAE-4A77B8DAE5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869044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F3CCE-F716-4E0A-8E70-19CB22DD98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71417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4AC25-B226-4978-964A-8B41DB55A4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29671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E781F-EF5C-4348-9CEB-802AFFBB20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75637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2E52E-1D71-4F0F-8A0F-4917DDE2A8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201343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4E50F-FE4C-4EC2-8872-AF5EB759E8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106782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70439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E6E6D-126D-4F3B-8F39-60CFF502CE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08331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4697-6B0F-4397-B798-C462210155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3539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7A9E-43B9-46A0-99BC-777A92B0F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95325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2E7C2-2226-42BD-B9F3-974FA553F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631254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59623-AA34-43F8-92D6-A5D19919DE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77932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1CB3-721A-433D-8D39-EF2D4F0FD2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06764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76659-3F70-4377-8277-8D00F492B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5275644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B1959-0A08-48CD-8D40-B3D3C81365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35639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1F080-D329-4AAD-BE84-FCC2385E20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979318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443F5-47DE-4E97-968B-418894378E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82966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46543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72EB-3362-4660-9A44-AA86D45907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78118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C0D72-60DA-47A3-A3C5-C119EF581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30586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5A19-656D-4597-9A89-EC99FD5F4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902442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82221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6204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26" r:id="rId1"/>
    <p:sldLayoutId id="2147486527" r:id="rId2"/>
    <p:sldLayoutId id="2147486528" r:id="rId3"/>
    <p:sldLayoutId id="2147486529" r:id="rId4"/>
    <p:sldLayoutId id="2147486530" r:id="rId5"/>
    <p:sldLayoutId id="2147486531" r:id="rId6"/>
    <p:sldLayoutId id="2147486532" r:id="rId7"/>
    <p:sldLayoutId id="2147486533" r:id="rId8"/>
    <p:sldLayoutId id="2147486534" r:id="rId9"/>
    <p:sldLayoutId id="2147486535" r:id="rId10"/>
    <p:sldLayoutId id="2147486536" r:id="rId11"/>
    <p:sldLayoutId id="2147486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8" r:id="rId1"/>
    <p:sldLayoutId id="2147486504" r:id="rId2"/>
    <p:sldLayoutId id="2147486505" r:id="rId3"/>
    <p:sldLayoutId id="2147486506" r:id="rId4"/>
    <p:sldLayoutId id="2147486507" r:id="rId5"/>
    <p:sldLayoutId id="2147486508" r:id="rId6"/>
    <p:sldLayoutId id="2147486509" r:id="rId7"/>
    <p:sldLayoutId id="2147486510" r:id="rId8"/>
    <p:sldLayoutId id="2147486511" r:id="rId9"/>
    <p:sldLayoutId id="2147486512" r:id="rId10"/>
    <p:sldLayoutId id="2147486513" r:id="rId11"/>
    <p:sldLayoutId id="21474865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2BE252-835A-47FB-A5D0-BE23C0770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39" r:id="rId1"/>
    <p:sldLayoutId id="2147486515" r:id="rId2"/>
    <p:sldLayoutId id="2147486516" r:id="rId3"/>
    <p:sldLayoutId id="2147486517" r:id="rId4"/>
    <p:sldLayoutId id="2147486518" r:id="rId5"/>
    <p:sldLayoutId id="2147486519" r:id="rId6"/>
    <p:sldLayoutId id="2147486520" r:id="rId7"/>
    <p:sldLayoutId id="2147486521" r:id="rId8"/>
    <p:sldLayoutId id="2147486522" r:id="rId9"/>
    <p:sldLayoutId id="2147486523" r:id="rId10"/>
    <p:sldLayoutId id="2147486524" r:id="rId11"/>
    <p:sldLayoutId id="21474865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D1D98BD-E143-4FF2-B381-61F5C91E7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40" r:id="rId1"/>
    <p:sldLayoutId id="2147486541" r:id="rId2"/>
    <p:sldLayoutId id="2147486542" r:id="rId3"/>
    <p:sldLayoutId id="2147486543" r:id="rId4"/>
    <p:sldLayoutId id="2147486544" r:id="rId5"/>
    <p:sldLayoutId id="2147486545" r:id="rId6"/>
    <p:sldLayoutId id="2147486546" r:id="rId7"/>
    <p:sldLayoutId id="2147486547" r:id="rId8"/>
    <p:sldLayoutId id="2147486548" r:id="rId9"/>
    <p:sldLayoutId id="2147486549" r:id="rId10"/>
    <p:sldLayoutId id="2147486550" r:id="rId11"/>
    <p:sldLayoutId id="21474865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4F0586-030C-44F0-9861-AC50B7BDF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52" r:id="rId1"/>
    <p:sldLayoutId id="2147486553" r:id="rId2"/>
    <p:sldLayoutId id="2147486554" r:id="rId3"/>
    <p:sldLayoutId id="2147486555" r:id="rId4"/>
    <p:sldLayoutId id="2147486556" r:id="rId5"/>
    <p:sldLayoutId id="2147486557" r:id="rId6"/>
    <p:sldLayoutId id="2147486558" r:id="rId7"/>
    <p:sldLayoutId id="2147486559" r:id="rId8"/>
    <p:sldLayoutId id="2147486560" r:id="rId9"/>
    <p:sldLayoutId id="2147486561" r:id="rId10"/>
    <p:sldLayoutId id="2147486562" r:id="rId11"/>
    <p:sldLayoutId id="2147486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CCC987C-F4D4-4375-A557-70570D1B83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64" r:id="rId1"/>
    <p:sldLayoutId id="2147486565" r:id="rId2"/>
    <p:sldLayoutId id="2147486566" r:id="rId3"/>
    <p:sldLayoutId id="2147486567" r:id="rId4"/>
    <p:sldLayoutId id="2147486568" r:id="rId5"/>
    <p:sldLayoutId id="2147486569" r:id="rId6"/>
    <p:sldLayoutId id="2147486570" r:id="rId7"/>
    <p:sldLayoutId id="2147486571" r:id="rId8"/>
    <p:sldLayoutId id="2147486572" r:id="rId9"/>
    <p:sldLayoutId id="2147486573" r:id="rId10"/>
    <p:sldLayoutId id="2147486574" r:id="rId11"/>
    <p:sldLayoutId id="21474865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17.wmf"/><Relationship Id="rId4" Type="http://schemas.openxmlformats.org/officeDocument/2006/relationships/image" Target="../media/image22.jpeg"/><Relationship Id="rId9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8" name="Rectângulo 7"/>
          <p:cNvSpPr/>
          <p:nvPr/>
        </p:nvSpPr>
        <p:spPr>
          <a:xfrm>
            <a:off x="323850" y="1500188"/>
            <a:ext cx="8640763" cy="5529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tomou consigo Pedro, Tiago e João, seu irmão,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levou-os, em particular, a um alto monte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transfigurou-Se diante deles: o seu rosto ficou resplandecente como o sol, e as suas vestes tornaram-se brancas como a luz. E apareceram Moisés e Elias a falar com Ele. Pedro disse a Jesus: «Senhor, como é bom estarmos aqui! Se quiseres, farei aqui três tendas: uma para Ti, outra para Moisés e outra para Elias». Ainda ele falava,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uma nuvem luminosa os cobriu com a sua sombra,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 nuvem uma voz dizia: «Este é o meu Filho muito amado, no qual pus toda a minha complacência. Escutai-O».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ouvirem estas palavras, os discípulos caíram de rosto por terra e assustaram-se muito. Então Jesus aproximou-Se e, tocando-os, disse: «Levantai-vos e não temais».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Erguendo os olhos, eles não viram mais ninguém, senão Jesus. Ao descerem do monte, Jesus deu-lhes esta ordem: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conteis a ninguém esta visão,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o Filho do homem ressuscitar dos mortos»”.    (Mt 17)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022530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68611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 flipV="1">
            <a:off x="3132138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79388" y="2060575"/>
            <a:ext cx="8713787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 Pai, que nos diz: “Escutai 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Meu Filho muito amado”.  </a:t>
            </a:r>
          </a:p>
          <a:p>
            <a:pPr lvl="1" algn="l">
              <a:defRPr/>
            </a:pP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Agora pedimos que nos transfigure por dentro:</a:t>
            </a:r>
          </a:p>
          <a:p>
            <a:pPr lvl="1" algn="l">
              <a:defRPr/>
            </a:pPr>
            <a:endParaRPr lang="pt-PT" sz="21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para encontrarmos o sentido das nossas cruzes…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para, na luta diária, pensarmos na Glória futura...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a nós e aos que não aceitam Jesus como Deus…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e que a nossa Comunidade tenha a força e 		 a fidelidade para levar a cruz sem desanimar…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258888" y="5135563"/>
            <a:ext cx="705802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MUDA,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 NOSSAS  TREVAS  EM  LUZ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065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929" y="1988840"/>
            <a:ext cx="2425394" cy="364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3642" y="2421186"/>
            <a:ext cx="7200726" cy="367211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ESCUTAI, SENHOR, A VOZ DO MEU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CLAMOR;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O MEU AMPARO.</a:t>
            </a:r>
          </a:p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ME REJEITEIS NEM ME DESAMPAREIS,</a:t>
            </a:r>
          </a:p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DEUS,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SALVADOR!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Ouvi,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voz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minha súplica,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tende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compaixão de mim e atendei-me.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Diz-me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coração: “procurai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sua face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”.</a:t>
            </a: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685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168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27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37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37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5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4758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4759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476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1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57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69113" y="4516438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70199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822538" y="4365104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9400" name="Text Box 16"/>
          <p:cNvSpPr txBox="1">
            <a:spLocks noChangeArrowheads="1"/>
          </p:cNvSpPr>
          <p:nvPr/>
        </p:nvSpPr>
        <p:spPr bwMode="auto">
          <a:xfrm>
            <a:off x="428625" y="3000375"/>
            <a:ext cx="6286500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É 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imagem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 da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“transfiguração interior”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“não publicitada”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….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Mt 17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Vocação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 de Abraão - nosso pai na fé - é figura da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“nossa”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[ 1ª </a:t>
            </a:r>
            <a:r>
              <a:rPr lang="pt-PT" sz="2000" b="0" i="1" baseline="0" dirty="0" err="1">
                <a:solidFill>
                  <a:srgbClr val="F8F8F8"/>
                </a:solidFill>
                <a:latin typeface="Arial" charset="0"/>
              </a:rPr>
              <a:t>Leit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Gn 12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A nossa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vocação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, como a de Paulo, é à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</a:rPr>
              <a:t>santidade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</a:rPr>
              <a:t> no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apostolado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[ 2ª </a:t>
            </a:r>
            <a:r>
              <a:rPr lang="pt-PT" sz="2000" b="0" i="1" baseline="0" dirty="0" err="1">
                <a:solidFill>
                  <a:srgbClr val="F8F8F8"/>
                </a:solidFill>
                <a:latin typeface="Arial" charset="0"/>
              </a:rPr>
              <a:t>Leit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2 </a:t>
            </a:r>
            <a:r>
              <a:rPr lang="pt-PT" sz="2000" baseline="0" dirty="0" err="1">
                <a:solidFill>
                  <a:srgbClr val="F8F8F8"/>
                </a:solidFill>
                <a:latin typeface="Arial" charset="0"/>
              </a:rPr>
              <a:t>Tm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1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24235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 </a:t>
            </a:r>
            <a:endParaRPr lang="pt-PT" sz="3600" kern="10" baseline="0" dirty="0">
              <a:ln w="11430"/>
              <a:gradFill>
                <a:gsLst>
                  <a:gs pos="0">
                    <a:srgbClr val="9933FF">
                      <a:tint val="70000"/>
                      <a:satMod val="245000"/>
                    </a:srgbClr>
                  </a:gs>
                  <a:gs pos="75000">
                    <a:srgbClr val="9933FF">
                      <a:tint val="90000"/>
                      <a:shade val="60000"/>
                      <a:satMod val="240000"/>
                    </a:srgbClr>
                  </a:gs>
                  <a:gs pos="100000">
                    <a:srgbClr val="9933F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114300">
                  <a:srgbClr val="F8F8F8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14300">
                    <a:srgbClr val="F8F8F8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78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78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78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7885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885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0" descr="http://t0.gstatic.com/images?q=tbn:ANd9GcRofQveqCvTrOoYZPMt5Fe1qTGFMkbc647NMZ1A4tR4hQL_TZW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589" y="1412875"/>
            <a:ext cx="5140883" cy="36723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97173" y="1341438"/>
            <a:ext cx="7215187" cy="5111750"/>
          </a:xfrm>
        </p:spPr>
        <p:txBody>
          <a:bodyPr/>
          <a:lstStyle/>
          <a:p>
            <a:pPr>
              <a:lnSpc>
                <a:spcPts val="2500"/>
              </a:lnSpc>
              <a:defRPr/>
            </a:pP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QUEM HAVEMOS DE IR?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TEMOS FOME DE AMOR.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PALAVRAS DE VIDA ETERNA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SÓ TU NOS DIZES, SENHOR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Nem só de pão vive o homem,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mas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também vive de amor!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Tu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és Pão que nos dá vida,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nós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cremos em Ti, Senhor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     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2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Tua Palavra ilumina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nossa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com fulgor!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Seguiremos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Teus passos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a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onde fores, Senhor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Tu és Caminho e Verdade,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Tu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és Vida e Comunhão!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Só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 fazes os amigos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felizes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coração. 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3200" b="1" dirty="0" smtClean="0">
                <a:latin typeface="Arial" charset="0"/>
              </a:rPr>
              <a:t/>
            </a:r>
            <a:br>
              <a:rPr lang="pt-PT" sz="3200" b="1" dirty="0" smtClean="0">
                <a:latin typeface="Arial" charset="0"/>
              </a:rPr>
            </a:br>
            <a:endParaRPr lang="pt-PT" sz="3200" b="1" dirty="0" smtClean="0">
              <a:latin typeface="Arial" charset="0"/>
            </a:endParaRPr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331913" y="1341438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987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987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00399" cy="3748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0" name="Line 10"/>
          <p:cNvSpPr>
            <a:spLocks noChangeShapeType="1"/>
          </p:cNvSpPr>
          <p:nvPr/>
        </p:nvSpPr>
        <p:spPr bwMode="auto">
          <a:xfrm>
            <a:off x="1979613" y="1484313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090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79388" y="1649413"/>
            <a:ext cx="878522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 de agradecer sempre a Jesus, o Filho muito amado do Pai, por ter sido fiel até à morte de cruz </a:t>
            </a:r>
          </a:p>
          <a:p>
            <a:pPr lvl="2" algn="l"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nos salvar. 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embora “fosse bom ficarmos aqui”, 	é preciso irmos para a vida:</a:t>
            </a:r>
          </a:p>
          <a:p>
            <a:pPr marL="179388"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Partindo, como Abraão, e deixando a terra das nossas 		rotinas e comodidades... </a:t>
            </a:r>
          </a:p>
          <a:p>
            <a:pPr marL="179388"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Deixando a confusão dos nossos medos e dos nossos 		egoísmos, como fez Abraão…</a:t>
            </a:r>
          </a:p>
          <a:p>
            <a:pPr marL="179388"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Indo para uma terra e para uma vida que tem razões de 		viver e razões para esperar…</a:t>
            </a:r>
          </a:p>
          <a:p>
            <a:pPr marL="179388"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Abandonando os nossos egoísmos, e olharmos para os 		outros como nossos irmãos…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395288" y="5661025"/>
            <a:ext cx="8569325" cy="604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jesus, nossa glória!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2306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1924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5" name="Line 10"/>
          <p:cNvSpPr>
            <a:spLocks noChangeShapeType="1"/>
          </p:cNvSpPr>
          <p:nvPr/>
        </p:nvSpPr>
        <p:spPr bwMode="auto">
          <a:xfrm>
            <a:off x="1979613" y="1557338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0" name="Rectangle 1"/>
          <p:cNvSpPr>
            <a:spLocks noChangeArrowheads="1"/>
          </p:cNvSpPr>
          <p:nvPr/>
        </p:nvSpPr>
        <p:spPr bwMode="auto">
          <a:xfrm>
            <a:off x="643879" y="1852364"/>
            <a:ext cx="61501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Benigno Criador, ouvi,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clemente,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nossas orações e o nosso pranto;</a:t>
            </a: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neste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sagrado tempo da Quaresma,</a:t>
            </a: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compadecido,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olhai-nos, ó Deus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Santo!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OUVI-NOS, SENHOR, OUVI-NOS,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SALVAI-NOS, E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SALVAI-NOS!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Justíssimo juiz das nossas almas,</a:t>
            </a: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Vós conheceis a enfermidade humana;</a:t>
            </a: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voltando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Vós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arrependidos,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Vossa Graça soberana.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6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53" y="2276872"/>
            <a:ext cx="3902119" cy="401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>
          <a:xfrm>
            <a:off x="448475" y="1659572"/>
            <a:ext cx="7075854" cy="3785652"/>
          </a:xfr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CAMINHAMOS NA ALEGRIA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P’RA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 DA PROMISSÃO: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CRISTO É QUEM NOS GUIA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NA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VERDADE DA PALAVRA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SEU CORPO É NOSSO PÃO.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Anunciamos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esperança da vitória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no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 que vem de Deus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leva à Sua Glória.</a:t>
            </a:r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45" descr="http://t1.gstatic.com/images?q=tbn:ANd9GcTYSJL52A9afVuSuvFANG6CYxhOUftBMOG6uF98ld3g7LK9NYJ6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50"/>
            <a:ext cx="2309787" cy="2279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35" descr="http://t3.gstatic.com/images?q=tbn:ANd9GcTeuG4Q1WQRzzg8Oe1tcDhyQR8Ay0RPSgMacHsYvAUBMvlO5-F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357188"/>
            <a:ext cx="23082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7" descr="http://t2.gstatic.com/images?q=tbn:ANd9GcQlbu0PwFmlIEA9dpsFzK3OS7b2knEiSTrf-1RVTcU2auQoKjf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29" y="3481537"/>
            <a:ext cx="2951663" cy="2899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3" descr="http://t1.gstatic.com/images?q=tbn:ANd9GcRbIOFKGqLrxk-oj1R_IG_flvazZm2WOievigJLVgAHuidoIBo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12976"/>
            <a:ext cx="2262226" cy="2827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33" descr="http://t0.gstatic.com/images?q=tbn:ANd9GcQamqghXXf6-gWdtEVTAmPHpU3_Mp21tyLtuBYUxAQsDzTOP4Uqo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2620962" cy="2684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5" descr="http://t3.gstatic.com/images?q=tbn:ANd9GcTrptudNxPB-HBZIhfRo65mueYFqcDxNOEKpGd_i-57ga6VLWDYH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57188"/>
            <a:ext cx="3584575" cy="278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6084168" y="5445224"/>
            <a:ext cx="2622266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24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614" y="2180887"/>
            <a:ext cx="8721896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Seguindo a nossa “Vocação”,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	- como Abraão -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havemos de ser “transfigurados”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   para, assim, merecermos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 Reino da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 Futura ... </a:t>
            </a:r>
          </a:p>
        </p:txBody>
      </p:sp>
    </p:spTree>
    <p:extLst>
      <p:ext uri="{BB962C8B-B14F-4D97-AF65-F5344CB8AC3E}">
        <p14:creationId xmlns:p14="http://schemas.microsoft.com/office/powerpoint/2010/main" val="1882634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45" descr="http://t1.gstatic.com/images?q=tbn:ANd9GcTYSJL52A9afVuSuvFANG6CYxhOUftBMOG6uF98ld3g7LK9NYJ6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50"/>
            <a:ext cx="2309787" cy="2279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35" descr="http://t3.gstatic.com/images?q=tbn:ANd9GcTeuG4Q1WQRzzg8Oe1tcDhyQR8Ay0RPSgMacHsYvAUBMvlO5-F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357188"/>
            <a:ext cx="23082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7" descr="http://t2.gstatic.com/images?q=tbn:ANd9GcQlbu0PwFmlIEA9dpsFzK3OS7b2knEiSTrf-1RVTcU2auQoKjf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29" y="3481537"/>
            <a:ext cx="2951663" cy="2899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3" descr="http://t1.gstatic.com/images?q=tbn:ANd9GcRbIOFKGqLrxk-oj1R_IG_flvazZm2WOievigJLVgAHuidoIBo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56992"/>
            <a:ext cx="2262226" cy="2827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33" descr="http://t0.gstatic.com/images?q=tbn:ANd9GcQamqghXXf6-gWdtEVTAmPHpU3_Mp21tyLtuBYUxAQsDzTOP4Uqo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2620962" cy="2684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5" descr="http://t3.gstatic.com/images?q=tbn:ANd9GcTrptudNxPB-HBZIhfRo65mueYFqcDxNOEKpGd_i-57ga6VLWDYH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57188"/>
            <a:ext cx="3584575" cy="278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604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7614" y="2180887"/>
            <a:ext cx="8721896" cy="2799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Seguindo a nossa “Vocação”,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	- como Abraão -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havemos de ser “transfigurados” </a:t>
            </a: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   para, assim, merecermos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 Reino da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 Futura ...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 descr="http://t0.gstatic.com/images?q=tbn:ANd9GcThITjAPeGF0vVSkppx54iV0DMUBdiM7iHD_6yCFC3vgaGOIhxg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2647950"/>
            <a:ext cx="4733925" cy="37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Line 4"/>
          <p:cNvSpPr>
            <a:spLocks noChangeShapeType="1"/>
          </p:cNvSpPr>
          <p:nvPr/>
        </p:nvSpPr>
        <p:spPr bwMode="auto">
          <a:xfrm flipV="1">
            <a:off x="611188" y="765175"/>
            <a:ext cx="2484437" cy="9350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908175" y="1141413"/>
            <a:ext cx="6985000" cy="487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>
              <a:defRPr/>
            </a:pP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OUVI, SENHOR, AS MINHAS PALAVRAS,</a:t>
            </a:r>
            <a:b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ATENDEI O MEU CLAMOR!</a:t>
            </a:r>
            <a:b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ESCUTAI AS MINHAS SÚPLICAS,</a:t>
            </a:r>
            <a:b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MEU REI E MEU DEUS!</a:t>
            </a:r>
            <a:b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b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Senhor, ouvi as minhas palavras 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reparai no meu lamento!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Atendei a voz do meu clamor, 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ó meu Rei e meu Deus!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Eu Vos invoco, Senhor, 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pela </a:t>
            </a:r>
            <a:r>
              <a:rPr lang="pt-PT" sz="24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manhã, </a:t>
            </a: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ouvis a minha voz: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de manhã vou à Vossa presença </a:t>
            </a:r>
            <a:b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 espero confiado. </a:t>
            </a:r>
            <a:endParaRPr lang="pt-PT" sz="2400" i="1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881063" y="1700213"/>
            <a:ext cx="7958137" cy="3619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Abrão: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«Deixa a tua terra, a tua família e a casa de teu pai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vai para a terra que Eu te indicar.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de ti uma grande nação e te abençoarei;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engrandecerei o teu nome e serás uma bênção.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Abençoarei a quem te abençoar,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amaldiçoarei a quem te amaldiçoar;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ti serão abençoadas todas as nações da terra».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Abrão partiu, como o Senhor lhe tinha ordenado”.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                             ( Gn 12 )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763688" y="109453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175877">
            <a:off x="606176" y="5608327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51075" y="5084763"/>
            <a:ext cx="5921375" cy="143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Esperamos, senhor,</a:t>
            </a: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vossa misericórdia:</a:t>
            </a: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2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ela venha sobre nós!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0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55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901700" y="1885950"/>
            <a:ext cx="7842250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Sofre comigo pelo Evangelho, apoiado na força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salvou-nos e chamou-nos à santidade,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em virtude das nossas obras,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do seu próprio desígnio e da sua graça.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graça, que nos foi dada em Cristo Jesus,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toda a eternidade,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manifestou-se agora pelo aparecimento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Cristo Jesus, nosso Salvador,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destruiu a morte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fez brilhar a vida e a imortalidade,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do Evangelho”.                                (2 </a:t>
            </a:r>
            <a:r>
              <a:rPr lang="pt-PT" sz="2000" spc="100" baseline="0" dirty="0" err="1">
                <a:solidFill>
                  <a:srgbClr val="F8F8F8"/>
                </a:solidFill>
                <a:latin typeface="Arial" charset="0"/>
                <a:cs typeface="Arial" charset="0"/>
              </a:rPr>
              <a:t>Tm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238554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877272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1" descr="http://t0.gstatic.com/images?q=tbn:ANd9GcRgy0DHjVdYyV4Dq3CcRmbb8AG6Ksr9TS0LuQwtsa01-Sdg7G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429000"/>
            <a:ext cx="4030662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7463" y="2205038"/>
            <a:ext cx="6884987" cy="3671887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0" lvl="1" indent="0">
              <a:buFontTx/>
              <a:buNone/>
              <a:defRPr/>
            </a:pPr>
            <a:r>
              <a:rPr lang="pt-PT" sz="3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LOUVOR E GLÓRIA A VÓS, </a:t>
            </a:r>
          </a:p>
          <a:p>
            <a:pPr marL="0" lvl="1" indent="0">
              <a:buFontTx/>
              <a:buNone/>
              <a:defRPr/>
            </a:pPr>
            <a:r>
              <a:rPr lang="pt-PT" sz="36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CRISTO, SENHOR !</a:t>
            </a:r>
          </a:p>
          <a:p>
            <a:pPr marL="1409700" lvl="2" indent="-609600">
              <a:buFontTx/>
              <a:buNone/>
              <a:defRPr/>
            </a:pP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meio da nuvem luminosa, </a:t>
            </a:r>
            <a:endParaRPr lang="pt-PT" sz="32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409700" lvl="2" indent="-609600">
              <a:buFontTx/>
              <a:buNone/>
              <a:defRPr/>
            </a:pPr>
            <a:r>
              <a:rPr lang="pt-PT" sz="3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ouviu-se a </a:t>
            </a: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voz do Pai: </a:t>
            </a:r>
            <a:endParaRPr lang="pt-PT" sz="32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409700" lvl="2" indent="-609600">
              <a:buFontTx/>
              <a:buNone/>
              <a:defRPr/>
            </a:pPr>
            <a:r>
              <a:rPr lang="pt-PT" sz="3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Este é o meu Filho </a:t>
            </a:r>
          </a:p>
          <a:p>
            <a:pPr marL="1409700" lvl="2" indent="-609600">
              <a:buFontTx/>
              <a:buNone/>
              <a:defRPr/>
            </a:pP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muito amado. Escutai-O</a:t>
            </a:r>
            <a:r>
              <a:rPr lang="pt-PT" sz="3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!”</a:t>
            </a:r>
            <a:endParaRPr lang="pt-PT" sz="32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6566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5096</TotalTime>
  <Words>1247</Words>
  <Application>Microsoft Office PowerPoint</Application>
  <PresentationFormat>Apresentação no Ecrã (4:3)</PresentationFormat>
  <Paragraphs>246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dos diapositivos</vt:lpstr>
      </vt:variant>
      <vt:variant>
        <vt:i4>26</vt:i4>
      </vt:variant>
    </vt:vector>
  </HeadingPairs>
  <TitlesOfParts>
    <vt:vector size="32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PARA QUEM HAVEMOS DE IR? NÓS TEMOS FOME DE AMOR.     PALAVRAS DE VIDA ETERNA     SÓ TU NOS DIZES, SENHOR!  1. Nem só de pão vive o homem,      mas também vive de amor!      Tu és Pão que nos dá vida,      nós cremos em Ti, Senhor.            2. Tua Palavra ilumina            nossa vida com fulgor!            Seguiremos os Teus passos            a onde fores, Senhor!                 3. Tu és Caminho e Verdade,                 Tu és Vida e Comunhão!                 Só Tu fazes os amigos                 felizes de coração.    </vt:lpstr>
      <vt:lpstr>Apresentação do PowerPoint</vt:lpstr>
      <vt:lpstr>Apresentação do PowerPoint</vt:lpstr>
      <vt:lpstr>CAMINHAMOS NA ALEGRIA P’RA TERRA DA PROMISSÃO:   JESUS CRISTO É QUEM NOS GUIA   NA VERDADE DA PALAVRA   E O SEU CORPO É NOSSO PÃO.     1. Anunciamos      a esperança da vitória       no amor que vem de Deus       e nos leva à Sua Glória.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385</cp:revision>
  <dcterms:created xsi:type="dcterms:W3CDTF">2006-05-02T09:35:59Z</dcterms:created>
  <dcterms:modified xsi:type="dcterms:W3CDTF">2014-03-30T11:57:09Z</dcterms:modified>
</cp:coreProperties>
</file>