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275" r:id="rId2"/>
    <p:sldMasterId id="2147484806" r:id="rId3"/>
    <p:sldMasterId id="2147484819" r:id="rId4"/>
    <p:sldMasterId id="2147486576" r:id="rId5"/>
  </p:sldMasterIdLst>
  <p:notesMasterIdLst>
    <p:notesMasterId r:id="rId35"/>
  </p:notesMasterIdLst>
  <p:sldIdLst>
    <p:sldId id="312" r:id="rId6"/>
    <p:sldId id="341" r:id="rId7"/>
    <p:sldId id="345" r:id="rId8"/>
    <p:sldId id="346" r:id="rId9"/>
    <p:sldId id="324" r:id="rId10"/>
    <p:sldId id="258" r:id="rId11"/>
    <p:sldId id="339" r:id="rId12"/>
    <p:sldId id="340" r:id="rId13"/>
    <p:sldId id="302" r:id="rId14"/>
    <p:sldId id="261" r:id="rId15"/>
    <p:sldId id="347" r:id="rId16"/>
    <p:sldId id="348" r:id="rId17"/>
    <p:sldId id="349" r:id="rId18"/>
    <p:sldId id="299" r:id="rId19"/>
    <p:sldId id="321" r:id="rId20"/>
    <p:sldId id="333" r:id="rId21"/>
    <p:sldId id="283" r:id="rId22"/>
    <p:sldId id="325" r:id="rId23"/>
    <p:sldId id="326" r:id="rId24"/>
    <p:sldId id="314" r:id="rId25"/>
    <p:sldId id="300" r:id="rId26"/>
    <p:sldId id="332" r:id="rId27"/>
    <p:sldId id="327" r:id="rId28"/>
    <p:sldId id="323" r:id="rId29"/>
    <p:sldId id="266" r:id="rId30"/>
    <p:sldId id="322" r:id="rId31"/>
    <p:sldId id="310" r:id="rId32"/>
    <p:sldId id="267" r:id="rId33"/>
    <p:sldId id="350" r:id="rId34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FF33"/>
    <a:srgbClr val="00FF00"/>
    <a:srgbClr val="FFCC00"/>
    <a:srgbClr val="003300"/>
    <a:srgbClr val="99FF33"/>
    <a:srgbClr val="FF000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87" autoAdjust="0"/>
    <p:restoredTop sz="94710" autoAdjust="0"/>
  </p:normalViewPr>
  <p:slideViewPr>
    <p:cSldViewPr>
      <p:cViewPr>
        <p:scale>
          <a:sx n="100" d="100"/>
          <a:sy n="100" d="100"/>
        </p:scale>
        <p:origin x="-108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98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9CAA2E7-B441-4B61-BCF6-5AF0DA95C0FF}" type="datetimeFigureOut">
              <a:rPr lang="pt-PT"/>
              <a:pPr>
                <a:defRPr/>
              </a:pPr>
              <a:t>30-03-2014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8ACC097-F755-4D20-B120-F51A5C89A6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81842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22CF126-F220-4256-BE37-B4C33B601D5C}" type="slidenum">
              <a:rPr lang="pt-PT" sz="1200" smtClean="0"/>
              <a:pPr eaLnBrk="1" hangingPunct="1"/>
              <a:t>15</a:t>
            </a:fld>
            <a:endParaRPr lang="pt-PT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810BC-16C4-4DC4-8A40-A7F1895F6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37156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C85EE-ACA2-4180-9506-8697B06C80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34970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9D75-AA9B-417B-B708-3FAE54BB1B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3614171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3E02D-7EC6-4A7D-A5C6-7580E6EFE1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120372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84A16-CAF8-494B-BAE3-C6DF4D8A8B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06088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FF19F-2594-48C9-A714-3C9CB238B7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597301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08D7E-5A3A-46C4-8F25-85818F3398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585077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042B8-9FB9-47AD-A4DA-F92B15C92F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332558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E9B09-51D4-43B6-BF97-A4DFAA2356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586527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F6750-9658-497E-BDED-09975CCD08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886529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63412-915D-4436-86B1-B26889DBD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863182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D2332-4EA3-4DD6-8361-BBC467218E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906802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7899F-BC86-4A4F-B14E-B937151E95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6556712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EB9DC-A9BB-499E-9687-428F0DFC0D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089522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2DC11-114E-4348-A8B8-0AB49AE36C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6598287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7ECCB-BE32-432B-A84E-13B2E61F5B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523263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9645C-5E8C-436D-8312-EE5E34F45D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612202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C0B2B-B26D-4CE3-AAB6-B8C5156501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64413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761FE-A1D9-4659-ADE1-FE0D492083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915507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E15D2-A60E-49F6-BAC4-8CD9E67F58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529035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EF9F5-F944-479A-B9EC-2DAAF8C61B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206573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9E82A-FDA6-4BB5-A823-0B0C5675FB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66711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A181D-09BC-4A31-9934-1752D8BAB6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6064284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D47F9-C98E-46CE-B41D-E431773612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783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F9E33D-231F-4E64-99D6-1DD39D3791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107256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2F36D-EE9A-4092-9B54-1A7073FED9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598935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381F9-9646-402F-89A1-F5E54E58B7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184442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E679F-41FA-4CE1-B12A-A7D2E60FDD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8021573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276E9-F880-45F4-AC4D-36FB81B3B6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3754564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189E1-D2DA-4DFD-9166-D23A267087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250742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5BA0C-E1C5-486A-B293-309E13A256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37681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5C061-E2D1-48D0-9EF1-B87E4C972E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921355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EB41D-6638-4009-A6D1-047CAEC1D3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755846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4D4AC-BC39-4308-B863-441A500959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957635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35544-25BB-4304-9183-80C2E0CEB4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858761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0D689-33BE-4415-B042-17541D03D2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4840320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5413C-A2EE-440F-9BAF-F90C0B477D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682891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C989F-B2EA-4E3E-9561-8D5BD12FEA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5637446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DCCB9-F029-47CC-814E-F7C7EADC60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321584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EC093-F49E-445E-AFD6-63689C56E6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048753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D8916-CCF1-4C03-B235-690485C292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2512267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FA341-A15E-407F-B31F-C5C5C7E7B4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931110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B4843-6927-49F2-9BB1-D6E135F430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3132817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FE689-7048-44DC-87FA-2813E81D62E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0440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8DC14-4B12-4D4D-9E7B-810053ED70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9706897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0C117-7614-4A2C-A262-E39024901F0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163966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9067D-3FB6-4CB5-A7D3-0E769C5EAC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014160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1A2CC-07AB-4175-91E8-7830E89B39B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942246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659CA-6EC3-431D-B092-B12CE80423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15527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1AA2E-7278-474E-9DF8-73AE52EA44C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23243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34C76-F18D-49FB-974D-738E25F69CD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49516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F83B1-5697-4525-90E4-6B2EE89D74E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2248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BD332-9433-4959-B14D-8C076B7316E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798153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4A363-EF7F-4697-900B-C5CA932C00D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455716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C2D0B-EE1F-4A42-A207-93795B281EA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48594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F0563-54C8-4CC7-8954-7D3D386C7F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9704390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2316B-C53B-47D6-8D45-E86C6BA72C8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95450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05776-91B8-496D-8502-617DBED366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246543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88E0B-78F2-48B8-9222-078CD1366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782221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E766F-B6C2-45B6-ACA0-D141C97054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762041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471A0D95-B7B5-4F89-ACF2-E25CC4C24C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526" r:id="rId1"/>
    <p:sldLayoutId id="2147486527" r:id="rId2"/>
    <p:sldLayoutId id="2147486528" r:id="rId3"/>
    <p:sldLayoutId id="2147486529" r:id="rId4"/>
    <p:sldLayoutId id="2147486530" r:id="rId5"/>
    <p:sldLayoutId id="2147486531" r:id="rId6"/>
    <p:sldLayoutId id="2147486532" r:id="rId7"/>
    <p:sldLayoutId id="2147486533" r:id="rId8"/>
    <p:sldLayoutId id="2147486534" r:id="rId9"/>
    <p:sldLayoutId id="2147486535" r:id="rId10"/>
    <p:sldLayoutId id="2147486536" r:id="rId11"/>
    <p:sldLayoutId id="214748653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A3D120D8-E511-447A-BFB2-03F1A05FBD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538" r:id="rId1"/>
    <p:sldLayoutId id="2147486504" r:id="rId2"/>
    <p:sldLayoutId id="2147486505" r:id="rId3"/>
    <p:sldLayoutId id="2147486506" r:id="rId4"/>
    <p:sldLayoutId id="2147486507" r:id="rId5"/>
    <p:sldLayoutId id="2147486508" r:id="rId6"/>
    <p:sldLayoutId id="2147486509" r:id="rId7"/>
    <p:sldLayoutId id="2147486510" r:id="rId8"/>
    <p:sldLayoutId id="2147486511" r:id="rId9"/>
    <p:sldLayoutId id="2147486512" r:id="rId10"/>
    <p:sldLayoutId id="2147486513" r:id="rId11"/>
    <p:sldLayoutId id="214748651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A2BE252-835A-47FB-A5D0-BE23C0770B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539" r:id="rId1"/>
    <p:sldLayoutId id="2147486515" r:id="rId2"/>
    <p:sldLayoutId id="2147486516" r:id="rId3"/>
    <p:sldLayoutId id="2147486517" r:id="rId4"/>
    <p:sldLayoutId id="2147486518" r:id="rId5"/>
    <p:sldLayoutId id="2147486519" r:id="rId6"/>
    <p:sldLayoutId id="2147486520" r:id="rId7"/>
    <p:sldLayoutId id="2147486521" r:id="rId8"/>
    <p:sldLayoutId id="2147486522" r:id="rId9"/>
    <p:sldLayoutId id="2147486523" r:id="rId10"/>
    <p:sldLayoutId id="2147486524" r:id="rId11"/>
    <p:sldLayoutId id="214748652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D1D98BD-E143-4FF2-B381-61F5C91E7E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540" r:id="rId1"/>
    <p:sldLayoutId id="2147486541" r:id="rId2"/>
    <p:sldLayoutId id="2147486542" r:id="rId3"/>
    <p:sldLayoutId id="2147486543" r:id="rId4"/>
    <p:sldLayoutId id="2147486544" r:id="rId5"/>
    <p:sldLayoutId id="2147486545" r:id="rId6"/>
    <p:sldLayoutId id="2147486546" r:id="rId7"/>
    <p:sldLayoutId id="2147486547" r:id="rId8"/>
    <p:sldLayoutId id="2147486548" r:id="rId9"/>
    <p:sldLayoutId id="2147486549" r:id="rId10"/>
    <p:sldLayoutId id="2147486550" r:id="rId11"/>
    <p:sldLayoutId id="21474865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6E601AE8-078E-4040-8842-D36268595B9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791203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6577" r:id="rId1"/>
    <p:sldLayoutId id="2147486578" r:id="rId2"/>
    <p:sldLayoutId id="2147486579" r:id="rId3"/>
    <p:sldLayoutId id="2147486580" r:id="rId4"/>
    <p:sldLayoutId id="2147486581" r:id="rId5"/>
    <p:sldLayoutId id="2147486582" r:id="rId6"/>
    <p:sldLayoutId id="2147486583" r:id="rId7"/>
    <p:sldLayoutId id="2147486584" r:id="rId8"/>
    <p:sldLayoutId id="2147486585" r:id="rId9"/>
    <p:sldLayoutId id="2147486586" r:id="rId10"/>
    <p:sldLayoutId id="2147486587" r:id="rId11"/>
    <p:sldLayoutId id="214748658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12" Type="http://schemas.openxmlformats.org/officeDocument/2006/relationships/image" Target="../media/image10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6.jpeg"/><Relationship Id="rId11" Type="http://schemas.openxmlformats.org/officeDocument/2006/relationships/image" Target="../media/image29.png"/><Relationship Id="rId5" Type="http://schemas.openxmlformats.org/officeDocument/2006/relationships/image" Target="../media/image25.png"/><Relationship Id="rId10" Type="http://schemas.openxmlformats.org/officeDocument/2006/relationships/image" Target="../media/image19.wmf"/><Relationship Id="rId4" Type="http://schemas.openxmlformats.org/officeDocument/2006/relationships/image" Target="../media/image24.jpeg"/><Relationship Id="rId9" Type="http://schemas.openxmlformats.org/officeDocument/2006/relationships/image" Target="../media/image18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9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5837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58375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5837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87" name="Line 6"/>
          <p:cNvSpPr>
            <a:spLocks noChangeShapeType="1"/>
          </p:cNvSpPr>
          <p:nvPr/>
        </p:nvSpPr>
        <p:spPr bwMode="auto">
          <a:xfrm>
            <a:off x="500063" y="857250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758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576759" y="980728"/>
            <a:ext cx="3571305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19274" y="1357445"/>
            <a:ext cx="8824726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tempo, chegou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a uma cidade da Samaria, chamada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Sicar, junto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propriedade que Jacob tinha dado a seu filho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José, onde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estava o poço de Jacob.</a:t>
            </a:r>
          </a:p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Jesus, cansado da caminhada, sentou-Se à beira do poço.</a:t>
            </a:r>
          </a:p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Era por volta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meio-dia. Veio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mulher da Samaria para tirar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água. Disse-lhe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Jesus: «Dá-Me de beber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</a:t>
            </a:r>
          </a:p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discípulos tinham ido à cidade comprar alimentos.</a:t>
            </a:r>
          </a:p>
          <a:p>
            <a:pPr lvl="0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Respondeu-Lhe a samaritana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é que Tu, sendo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judeu, me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pedes de beber, sendo eu samaritana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facto, os judeus não se dão com 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samaritanos. Disse-lhe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conhecesses o dom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é Aquele que te diz: ‘Dá-Me de beber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’, tu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que Lhe pedirias e Ele te daria água viva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Respondeu-Lhe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mulher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Senhor, Tu nem sequer tens um balde, e o poço é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fundo: donde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 vem a água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viva? Serás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 maior do que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nosso pai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Jacob, 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deu este poço, do qual ele mesmo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bebeu, com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seus filhos e os seus rebanhos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</a:t>
            </a:r>
            <a:endParaRPr lang="pt-PT" dirty="0"/>
          </a:p>
        </p:txBody>
      </p:sp>
      <p:sp>
        <p:nvSpPr>
          <p:cNvPr id="11" name="Seta para baixo 9"/>
          <p:cNvSpPr>
            <a:spLocks noChangeArrowheads="1"/>
          </p:cNvSpPr>
          <p:nvPr/>
        </p:nvSpPr>
        <p:spPr bwMode="auto">
          <a:xfrm>
            <a:off x="7164288" y="6168688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87" name="Line 6"/>
          <p:cNvSpPr>
            <a:spLocks noChangeShapeType="1"/>
          </p:cNvSpPr>
          <p:nvPr/>
        </p:nvSpPr>
        <p:spPr bwMode="auto">
          <a:xfrm>
            <a:off x="500063" y="857250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758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2" name="Rectângulo 1"/>
          <p:cNvSpPr/>
          <p:nvPr/>
        </p:nvSpPr>
        <p:spPr>
          <a:xfrm>
            <a:off x="319274" y="1293402"/>
            <a:ext cx="864521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 Jesus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 aquele que bebe desta água voltará a ter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sede. Mas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aquele que beber da água que Eu lhe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der nunca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mais terá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sede: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água que Eu lhe der tornar-se-á nele uma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nascente 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jorra para a vida eterna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Senhor, – suplicou a mulher – dá-me dessa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água, para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eu não sinta mais sede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tenha de vir aqui buscá-la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Disse-lhe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Vai chamar o teu marido e volta aqui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Respondeu-lhe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mulher: «Não tenho marido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Jesus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replicou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Disseste bem que não tens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marido, pois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tiveste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cinco,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aquele que tens agora não é teu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marido. Neste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ponto falaste verdade».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 a mulher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Senhor, vejo que és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profeta. 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nossos antepassados adoraram neste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monte,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dizeis que é em Jerusalém que se deve adorar». Disse-lhe Jesus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Mulher, acredita em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Mim: Vai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chegar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hora 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nem neste monte nem em Jerusalém adorareis o Pai.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adorais o que não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conheceis; nós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adoramos o que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conhecemos, porque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salvação vem dos Judeus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</a:t>
            </a: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576759" y="980728"/>
            <a:ext cx="34272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sp>
        <p:nvSpPr>
          <p:cNvPr id="8" name="Seta para baixo 9"/>
          <p:cNvSpPr>
            <a:spLocks noChangeArrowheads="1"/>
          </p:cNvSpPr>
          <p:nvPr/>
        </p:nvSpPr>
        <p:spPr bwMode="auto">
          <a:xfrm>
            <a:off x="7956376" y="6178298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Seta para baixo 9"/>
          <p:cNvSpPr>
            <a:spLocks noChangeArrowheads="1"/>
          </p:cNvSpPr>
          <p:nvPr/>
        </p:nvSpPr>
        <p:spPr bwMode="auto">
          <a:xfrm>
            <a:off x="6229895" y="980728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7263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87" name="Line 6"/>
          <p:cNvSpPr>
            <a:spLocks noChangeShapeType="1"/>
          </p:cNvSpPr>
          <p:nvPr/>
        </p:nvSpPr>
        <p:spPr bwMode="auto">
          <a:xfrm>
            <a:off x="500063" y="764704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758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04248" y="44624"/>
            <a:ext cx="1214438" cy="1036637"/>
          </a:xfrm>
          <a:noFill/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576759" y="836712"/>
            <a:ext cx="34272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19274" y="1124744"/>
            <a:ext cx="8717222" cy="545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vai chegar a hora – e já chegou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– 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os verdadeiros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adoradores hão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adorar o Pai em espírito 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verdade, pois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são esses os adoradores que o Pai deseja.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é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espírito,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seus adoradores devem adorá-l’O em espírito e verdade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Disse-Lhe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mulher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sei que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há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vir 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Messias, isto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é, Aquele que chamam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Cristo. Quando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vier,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há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anunciar-nos todas as coisas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Respondeu-lhe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Eu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estou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falar contigo». Nisto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chegaram 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discípulos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ficaram admirados por Ele estar a falar com aquela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mulher, mas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nenhum deles Lhe perguntou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pretendes?», ou então: «Porque falas com ela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mulher deixou a bilha, correu à cidade e falou a todos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Vinde ver um homem que me disse tudo o que 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fiz. Não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será Ele o Messias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Eles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saíram da cidade e vieram ter com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Jesus. Entretanto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os discípulos insistiam com Ele, dizendo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Mestre, come». Mas Ele respondeu-lhes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tenho um alimento para comer que vós não conheceis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discípulos perguntavam uns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outros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Porventura alguém Lhe trouxe de comer?».</a:t>
            </a: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7" name="Seta para baixo 9"/>
          <p:cNvSpPr>
            <a:spLocks noChangeArrowheads="1"/>
          </p:cNvSpPr>
          <p:nvPr/>
        </p:nvSpPr>
        <p:spPr bwMode="auto">
          <a:xfrm>
            <a:off x="8102103" y="6167586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" name="Seta para baixo 9"/>
          <p:cNvSpPr>
            <a:spLocks noChangeArrowheads="1"/>
          </p:cNvSpPr>
          <p:nvPr/>
        </p:nvSpPr>
        <p:spPr bwMode="auto">
          <a:xfrm>
            <a:off x="5797847" y="911002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7263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87" name="Line 6"/>
          <p:cNvSpPr>
            <a:spLocks noChangeShapeType="1"/>
          </p:cNvSpPr>
          <p:nvPr/>
        </p:nvSpPr>
        <p:spPr bwMode="auto">
          <a:xfrm>
            <a:off x="500063" y="764704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758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2" name="Rectângulo 1"/>
          <p:cNvSpPr/>
          <p:nvPr/>
        </p:nvSpPr>
        <p:spPr>
          <a:xfrm>
            <a:off x="391282" y="1124744"/>
            <a:ext cx="8645214" cy="545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Disse-lhes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meu alimento é fazer a vontade d’Aquele que Me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enviou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realizar a sua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obra. Não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dizeis vós que dentro de quatro meses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chegará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tempo da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colheita? Pois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bem, 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digo-vos: Erguei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olhos e vede os campos,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já estão loiros para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ceifa. Já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ceifeiro recebe o salário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recolhe o fruto para a vida eterna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deste modo, se alegra o semeador juntamente com 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ceifeiro. Nisto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verifica o ditado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‘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é o que semeia e outro o que ceifa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’. Eu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mandei-vos ceifar o que não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trabalhastes. Outros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trabalharam e vós aproveitais-vos do seu trabalho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Muitos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samaritanos daquela cidade acreditaram em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Jesus, por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causa da palavra da mulher, que testemunhava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disse-me tudo o que eu fiz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isso os samaritanos, quando vieram ao encontro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 Jesus, pediram-Lhe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ficasse com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eles.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ficou lá dois dias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Ao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ouvi-l’O, muitos acreditaram e diziam à mulher: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«Já não é por causa das tuas palavras que acreditamos.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próprios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ouvimos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sabemos que Ele é realmente o Salvador do mundo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        (Jo 4)</a:t>
            </a: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576759" y="836712"/>
            <a:ext cx="34272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sp>
        <p:nvSpPr>
          <p:cNvPr id="8" name="Seta para baixo 9"/>
          <p:cNvSpPr>
            <a:spLocks noChangeArrowheads="1"/>
          </p:cNvSpPr>
          <p:nvPr/>
        </p:nvSpPr>
        <p:spPr bwMode="auto">
          <a:xfrm>
            <a:off x="5796136" y="836712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4292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68611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127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Line 6"/>
          <p:cNvSpPr>
            <a:spLocks noChangeShapeType="1"/>
          </p:cNvSpPr>
          <p:nvPr/>
        </p:nvSpPr>
        <p:spPr bwMode="auto">
          <a:xfrm flipV="1">
            <a:off x="3132138" y="1844675"/>
            <a:ext cx="48958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468313" y="981075"/>
            <a:ext cx="8207375" cy="0"/>
          </a:xfrm>
          <a:prstGeom prst="line">
            <a:avLst/>
          </a:prstGeom>
          <a:noFill/>
          <a:ln w="444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26631" name="WordArt 7"/>
          <p:cNvSpPr>
            <a:spLocks noChangeArrowheads="1" noChangeShapeType="1" noTextEdit="1"/>
          </p:cNvSpPr>
          <p:nvPr/>
        </p:nvSpPr>
        <p:spPr bwMode="auto">
          <a:xfrm>
            <a:off x="500063" y="357188"/>
            <a:ext cx="820737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endParaRPr lang="pt-PT" sz="3600" kern="10" spc="50" baseline="0" dirty="0">
              <a:ln w="11430"/>
              <a:gradFill>
                <a:gsLst>
                  <a:gs pos="25000">
                    <a:srgbClr val="9933FF">
                      <a:satMod val="155000"/>
                    </a:srgbClr>
                  </a:gs>
                  <a:gs pos="100000">
                    <a:srgbClr val="9933FF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64121" y="407862"/>
            <a:ext cx="821233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682676" y="2060575"/>
            <a:ext cx="8209804" cy="306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Oramos... a Deus Pai, </a:t>
            </a: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pelo Seu </a:t>
            </a: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Filho, </a:t>
            </a: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Nosso Senhor Jesus Cristo, cujo </a:t>
            </a: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“alimento é realizar a vontade do Pai”.  </a:t>
            </a:r>
          </a:p>
          <a:p>
            <a:pPr algn="l">
              <a:spcAft>
                <a:spcPts val="180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21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Pedimos</a:t>
            </a:r>
            <a:r>
              <a:rPr lang="pt-PT" sz="21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então, que sacie a nossa sede</a:t>
            </a:r>
            <a:r>
              <a:rPr lang="pt-PT" sz="21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:</a:t>
            </a:r>
            <a:endParaRPr lang="pt-PT" sz="21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~ com a água viva da sabedoria e da fidelidade…</a:t>
            </a:r>
          </a:p>
          <a:p>
            <a:pPr lvl="1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~ </a:t>
            </a: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que </a:t>
            </a: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os governantes saibam guiar os povos... </a:t>
            </a:r>
          </a:p>
          <a:p>
            <a:pPr lvl="1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~ </a:t>
            </a: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acalme </a:t>
            </a: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 angústias e dores dos que sofrem…</a:t>
            </a:r>
          </a:p>
          <a:p>
            <a:pPr lvl="1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~ e </a:t>
            </a: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</a:t>
            </a: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 nossas Comunidades aprendam a 	</a:t>
            </a:r>
            <a:r>
              <a:rPr lang="pt-PT" sz="21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  	 saciarem-se </a:t>
            </a: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</a:t>
            </a:r>
            <a:r>
              <a:rPr lang="pt-PT" sz="21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água viva da Eucaristia</a:t>
            </a: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 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906960" y="5157192"/>
            <a:ext cx="61934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DÁ-NOS  DESSA  ÁGUA !</a:t>
            </a:r>
            <a:endParaRPr lang="pt-PT" sz="32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3131840" y="1268760"/>
            <a:ext cx="4896594" cy="6066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9"/>
          <p:cNvSpPr>
            <a:spLocks noChangeArrowheads="1" noChangeShapeType="1"/>
          </p:cNvSpPr>
          <p:nvPr/>
        </p:nvSpPr>
        <p:spPr bwMode="auto">
          <a:xfrm>
            <a:off x="500034" y="571480"/>
            <a:ext cx="8175653" cy="55927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80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Liturgia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0658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57705" y="1561864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9" descr="http://t1.gstatic.com/images?q=tbn:ANd9GcQEEuTDCxdQ3q8YfFHe0Rwapa4C-mb6hjQ4Dr4_s_JSzKXng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12" y="1196752"/>
            <a:ext cx="4087445" cy="39650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1685" name="Line 4"/>
          <p:cNvSpPr>
            <a:spLocks noChangeShapeType="1"/>
          </p:cNvSpPr>
          <p:nvPr/>
        </p:nvSpPr>
        <p:spPr bwMode="auto">
          <a:xfrm flipV="1">
            <a:off x="428625" y="857250"/>
            <a:ext cx="824388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1686" name="Line 6"/>
          <p:cNvSpPr>
            <a:spLocks noChangeShapeType="1"/>
          </p:cNvSpPr>
          <p:nvPr/>
        </p:nvSpPr>
        <p:spPr bwMode="auto">
          <a:xfrm>
            <a:off x="1357313" y="1484313"/>
            <a:ext cx="3527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1687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8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1550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57313" y="980728"/>
            <a:ext cx="357472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395536" y="1556792"/>
            <a:ext cx="8568952" cy="4887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 A Ti, meu Deus, elevo o meu coração;</a:t>
            </a:r>
          </a:p>
          <a:p>
            <a:pPr marL="800100" lvl="1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elevo as minhas mãos, meu olhar, minha voz.</a:t>
            </a:r>
          </a:p>
          <a:p>
            <a:pPr marL="800100" lvl="1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Ti, meu Deus, eu quero oferecer</a:t>
            </a:r>
          </a:p>
          <a:p>
            <a:pPr marL="800100" lvl="1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meus passos e meu viver,</a:t>
            </a:r>
          </a:p>
          <a:p>
            <a:pPr marL="800100" lvl="1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meus caminhos, meu sofrer.</a:t>
            </a:r>
          </a:p>
          <a:p>
            <a:pPr marL="342900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 </a:t>
            </a:r>
          </a:p>
          <a:p>
            <a:pPr marL="342900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TUA TERNURA, SENHOR, VEM ABRAÇAR-ME,</a:t>
            </a:r>
          </a:p>
          <a:p>
            <a:pPr marL="342900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 A TUA BONDADE INFINITA VEM PERDOAR-ME.</a:t>
            </a:r>
          </a:p>
          <a:p>
            <a:pPr marL="342900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VOU SER O TEU SEGUIDOR E DAR-TE O MEU CORAÇÃO,</a:t>
            </a:r>
          </a:p>
          <a:p>
            <a:pPr marL="342900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EU QUERO SENTIR O CALOR DAS TUAS MÃOS.</a:t>
            </a:r>
          </a:p>
          <a:p>
            <a:pPr marL="342900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 </a:t>
            </a:r>
          </a:p>
          <a:p>
            <a:pPr marL="800100" lvl="1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2.  A Ti, meu Deus, que és bom e que tens amor</a:t>
            </a:r>
          </a:p>
          <a:p>
            <a:pPr marL="800100" lvl="1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pobre e ao sofredor, vou servir e esperar.</a:t>
            </a:r>
          </a:p>
          <a:p>
            <a:pPr marL="800100" lvl="1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Ti, Senhor, humildes se alegrarão,</a:t>
            </a:r>
          </a:p>
          <a:p>
            <a:pPr marL="800100" lvl="1" indent="-342900" algn="l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cantando a nova canção de esperança e de paz.</a:t>
            </a:r>
            <a:endParaRPr kumimoji="0" lang="pt-PT" sz="22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27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271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37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37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37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373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69113" y="4516438"/>
            <a:ext cx="2376487" cy="1536700"/>
          </a:xfrm>
          <a:noFill/>
        </p:spPr>
      </p:pic>
      <p:sp>
        <p:nvSpPr>
          <p:cNvPr id="59395" name="WordArt 9"/>
          <p:cNvSpPr>
            <a:spLocks noChangeArrowheads="1" noChangeShapeType="1" noTextEdit="1"/>
          </p:cNvSpPr>
          <p:nvPr/>
        </p:nvSpPr>
        <p:spPr bwMode="auto">
          <a:xfrm>
            <a:off x="7019925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59396" name="WordArt 10"/>
          <p:cNvSpPr>
            <a:spLocks noChangeArrowheads="1" noChangeShapeType="1" noTextEdit="1"/>
          </p:cNvSpPr>
          <p:nvPr/>
        </p:nvSpPr>
        <p:spPr bwMode="auto">
          <a:xfrm>
            <a:off x="8029575" y="5589588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7822538" y="4365104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428624" y="3000375"/>
            <a:ext cx="6375623" cy="24560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Jesus quer dar à </a:t>
            </a:r>
            <a:r>
              <a:rPr lang="pt-PT" sz="2400" i="1" baseline="0" dirty="0">
                <a:latin typeface="Arial" charset="0"/>
              </a:rPr>
              <a:t>Samaritana </a:t>
            </a:r>
            <a:r>
              <a:rPr lang="pt-PT" sz="2400" baseline="0" dirty="0">
                <a:latin typeface="Arial" charset="0"/>
              </a:rPr>
              <a:t>uma outra </a:t>
            </a:r>
            <a:r>
              <a:rPr lang="pt-PT" sz="2400" i="1" baseline="0" dirty="0">
                <a:latin typeface="Arial" charset="0"/>
              </a:rPr>
              <a:t>«Água Viva»</a:t>
            </a:r>
            <a:r>
              <a:rPr lang="pt-PT" sz="24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[ 3ª L. / </a:t>
            </a:r>
            <a:r>
              <a:rPr lang="pt-PT" sz="2000" b="0" i="1" baseline="0" dirty="0" smtClean="0">
                <a:latin typeface="Arial" charset="0"/>
              </a:rPr>
              <a:t>Evang.</a:t>
            </a:r>
            <a:r>
              <a:rPr lang="pt-PT" sz="2000" b="0" baseline="0" dirty="0" smtClean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Jo 4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A água </a:t>
            </a:r>
            <a:r>
              <a:rPr lang="pt-PT" sz="2400" baseline="0" dirty="0">
                <a:latin typeface="Arial" charset="0"/>
              </a:rPr>
              <a:t>da </a:t>
            </a:r>
            <a:r>
              <a:rPr lang="pt-PT" sz="2400" i="1" baseline="0" dirty="0" smtClean="0">
                <a:latin typeface="Arial" charset="0"/>
              </a:rPr>
              <a:t>rocha</a:t>
            </a:r>
            <a:r>
              <a:rPr lang="pt-PT" sz="2400" baseline="0" dirty="0" smtClean="0">
                <a:latin typeface="Arial" charset="0"/>
              </a:rPr>
              <a:t>… que O </a:t>
            </a:r>
            <a:r>
              <a:rPr lang="pt-PT" sz="2400" baseline="0" dirty="0">
                <a:latin typeface="Arial" charset="0"/>
              </a:rPr>
              <a:t>povo </a:t>
            </a:r>
            <a:r>
              <a:rPr lang="pt-PT" sz="2400" baseline="0" dirty="0" smtClean="0">
                <a:latin typeface="Arial" charset="0"/>
              </a:rPr>
              <a:t>bebeu… era </a:t>
            </a:r>
            <a:r>
              <a:rPr lang="pt-PT" sz="2400" baseline="0" dirty="0">
                <a:latin typeface="Arial" charset="0"/>
              </a:rPr>
              <a:t>figura de </a:t>
            </a:r>
            <a:r>
              <a:rPr lang="pt-PT" sz="2400" i="1" baseline="0" dirty="0">
                <a:latin typeface="Arial" charset="0"/>
              </a:rPr>
              <a:t>Cristo</a:t>
            </a:r>
            <a:r>
              <a:rPr lang="pt-PT" sz="24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[ 1ª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Ex 17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 smtClean="0">
                <a:latin typeface="Arial" charset="0"/>
              </a:rPr>
              <a:t>- </a:t>
            </a:r>
            <a:r>
              <a:rPr lang="pt-PT" sz="2400" i="1" baseline="0" dirty="0" smtClean="0">
                <a:latin typeface="Arial" charset="0"/>
              </a:rPr>
              <a:t>O </a:t>
            </a:r>
            <a:r>
              <a:rPr lang="pt-PT" sz="2400" i="1" baseline="0" dirty="0">
                <a:latin typeface="Arial" charset="0"/>
              </a:rPr>
              <a:t>Amor do </a:t>
            </a:r>
            <a:r>
              <a:rPr lang="pt-PT" sz="2400" i="1" baseline="0" dirty="0" smtClean="0">
                <a:latin typeface="Arial" charset="0"/>
              </a:rPr>
              <a:t>Pai… </a:t>
            </a:r>
            <a:r>
              <a:rPr lang="pt-PT" sz="2400" i="1" baseline="0" dirty="0">
                <a:latin typeface="Arial" charset="0"/>
              </a:rPr>
              <a:t>pelo Espírito </a:t>
            </a:r>
            <a:r>
              <a:rPr lang="pt-PT" sz="2400" i="1" baseline="0" dirty="0" smtClean="0">
                <a:latin typeface="Arial" charset="0"/>
              </a:rPr>
              <a:t>Santo… foi-nos </a:t>
            </a:r>
            <a:r>
              <a:rPr lang="pt-PT" sz="2400" i="1" baseline="0" dirty="0">
                <a:latin typeface="Arial" charset="0"/>
              </a:rPr>
              <a:t>dado em CRISTO..</a:t>
            </a:r>
            <a:r>
              <a:rPr lang="pt-PT" sz="2400" baseline="0" dirty="0">
                <a:latin typeface="Arial" charset="0"/>
              </a:rPr>
              <a:t>. </a:t>
            </a:r>
            <a:r>
              <a:rPr lang="pt-PT" sz="2000" b="0" i="1" baseline="0" dirty="0">
                <a:latin typeface="Arial" charset="0"/>
              </a:rPr>
              <a:t>[ 2ª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Rm 5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506114" y="476672"/>
            <a:ext cx="8242350" cy="20882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14300">
                    <a:srgbClr val="F8F8F8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baseline="0" dirty="0" smtClean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14300">
                    <a:srgbClr val="F8F8F8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3 </a:t>
            </a:r>
            <a:endParaRPr lang="pt-PT" sz="3600" kern="10" baseline="0" dirty="0">
              <a:ln w="11430"/>
              <a:gradFill>
                <a:gsLst>
                  <a:gs pos="0">
                    <a:srgbClr val="9933FF">
                      <a:tint val="70000"/>
                      <a:satMod val="245000"/>
                    </a:srgbClr>
                  </a:gs>
                  <a:gs pos="75000">
                    <a:srgbClr val="9933FF">
                      <a:tint val="90000"/>
                      <a:shade val="60000"/>
                      <a:satMod val="240000"/>
                    </a:srgbClr>
                  </a:gs>
                  <a:gs pos="100000">
                    <a:srgbClr val="9933FF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glow rad="114300">
                  <a:srgbClr val="F8F8F8">
                    <a:alpha val="6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14300">
                    <a:srgbClr val="F8F8F8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da Quaresma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4755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6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74758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4759" name="Line 9"/>
          <p:cNvSpPr>
            <a:spLocks noChangeShapeType="1"/>
          </p:cNvSpPr>
          <p:nvPr/>
        </p:nvSpPr>
        <p:spPr bwMode="auto">
          <a:xfrm>
            <a:off x="1331913" y="1484313"/>
            <a:ext cx="2927350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476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0732" y="264319"/>
            <a:ext cx="793750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6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15200" y="509588"/>
            <a:ext cx="750888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28416" y="1022530"/>
            <a:ext cx="295555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5779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1800" i="1" smtClean="0">
                <a:latin typeface="Arial" charset="0"/>
              </a:rPr>
              <a:t>P-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      A- </a:t>
            </a:r>
            <a:r>
              <a:rPr lang="pt-PT" sz="1800" b="1" smtClean="0">
                <a:latin typeface="Arial" charset="0"/>
              </a:rPr>
              <a:t>Anunciamos, Senhor, a Vossa morte, 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         proclamamos a Vossa Ressurreição.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         Vinde, Senhor Jesus!</a:t>
            </a:r>
            <a:br>
              <a:rPr lang="pt-PT" sz="1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  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600" i="1" smtClean="0">
                <a:latin typeface="Arial" charset="0"/>
              </a:rPr>
              <a:t>P- </a:t>
            </a:r>
            <a:r>
              <a:rPr lang="pt-PT" sz="26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600" i="1" smtClean="0">
                <a:latin typeface="Arial" charset="0"/>
              </a:rPr>
              <a:t>	     A- </a:t>
            </a:r>
            <a:r>
              <a:rPr lang="pt-PT" sz="2600" b="1" smtClean="0">
                <a:latin typeface="Arial" charset="0"/>
              </a:rPr>
              <a:t>Quando comemos deste pão</a:t>
            </a:r>
            <a:br>
              <a:rPr lang="pt-PT" sz="2600" b="1" smtClean="0">
                <a:latin typeface="Arial" charset="0"/>
              </a:rPr>
            </a:br>
            <a:r>
              <a:rPr lang="pt-PT" sz="2600" b="1" smtClean="0">
                <a:latin typeface="Arial" charset="0"/>
              </a:rPr>
              <a:t>	          e bebemos deste cálice, </a:t>
            </a:r>
            <a:br>
              <a:rPr lang="pt-PT" sz="2600" b="1" smtClean="0">
                <a:latin typeface="Arial" charset="0"/>
              </a:rPr>
            </a:br>
            <a:r>
              <a:rPr lang="pt-PT" sz="2600" b="1" smtClean="0">
                <a:latin typeface="Arial" charset="0"/>
              </a:rPr>
              <a:t>	          anunciamos, Senhor, a Vossa morte,</a:t>
            </a:r>
            <a:br>
              <a:rPr lang="pt-PT" sz="2600" b="1" smtClean="0">
                <a:latin typeface="Arial" charset="0"/>
              </a:rPr>
            </a:br>
            <a:r>
              <a:rPr lang="pt-PT" sz="2600" b="1" smtClean="0">
                <a:latin typeface="Arial" charset="0"/>
              </a:rPr>
              <a:t>	          esperando a Vossa vinda gloriosa.</a:t>
            </a:r>
            <a:r>
              <a:rPr lang="pt-PT" sz="2400" b="1" smtClean="0">
                <a:latin typeface="Arial" charset="0"/>
              </a:rPr>
              <a:t/>
            </a:r>
            <a:br>
              <a:rPr lang="pt-PT" sz="24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  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1800" i="1" smtClean="0">
                <a:latin typeface="Arial" charset="0"/>
              </a:rPr>
              <a:t>P-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		      A- </a:t>
            </a:r>
            <a:r>
              <a:rPr lang="pt-PT" sz="1800" b="1" smtClean="0">
                <a:latin typeface="Arial" charset="0"/>
              </a:rPr>
              <a:t>Glória a Vós que morrestes na cruz 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e agora viveis para sempre.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Salvador do mundo, salvai-nos!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75780" name="Line 4"/>
          <p:cNvSpPr>
            <a:spLocks noChangeShapeType="1"/>
          </p:cNvSpPr>
          <p:nvPr/>
        </p:nvSpPr>
        <p:spPr bwMode="auto">
          <a:xfrm>
            <a:off x="428625" y="857250"/>
            <a:ext cx="838835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5781" name="Line 6"/>
          <p:cNvSpPr>
            <a:spLocks noChangeShapeType="1"/>
          </p:cNvSpPr>
          <p:nvPr/>
        </p:nvSpPr>
        <p:spPr bwMode="auto">
          <a:xfrm>
            <a:off x="2643188" y="264318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>
            <a:off x="3714750" y="4929188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578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51688" y="158750"/>
            <a:ext cx="665162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35838" y="301625"/>
            <a:ext cx="741362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5" name="Raio 1"/>
          <p:cNvSpPr>
            <a:spLocks noChangeArrowheads="1"/>
          </p:cNvSpPr>
          <p:nvPr/>
        </p:nvSpPr>
        <p:spPr bwMode="auto">
          <a:xfrm rot="-5400000">
            <a:off x="1457326" y="3667125"/>
            <a:ext cx="252412" cy="935037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500188" y="1022530"/>
            <a:ext cx="328771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3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806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7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8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680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987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81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6819" name="Picture 17" descr="COLOSSU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20" name="Picture 16" descr="GRAP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782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782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783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319963" y="144462"/>
            <a:ext cx="698500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88238" y="333375"/>
            <a:ext cx="66833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1550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78852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8853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885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97738" y="144462"/>
            <a:ext cx="66675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32675" y="304800"/>
            <a:ext cx="7207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1" descr="http://t0.gstatic.com/images?q=tbn:ANd9GcSiYKK3jd29g8bVBzH-_HYH9j_juZP4uJtar4c45ogyla1sEYP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002" y="3350487"/>
            <a:ext cx="4001070" cy="29588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9" descr="http://t1.gstatic.com/images?q=tbn:ANd9GcRjj1tQt0_KJHzXX2BeVqCLvqkMhbGW3uK2gG9gH11lUYHLx47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144" y="1493772"/>
            <a:ext cx="4098180" cy="3435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9877" name="Line 4"/>
          <p:cNvSpPr>
            <a:spLocks noChangeShapeType="1"/>
          </p:cNvSpPr>
          <p:nvPr/>
        </p:nvSpPr>
        <p:spPr bwMode="auto">
          <a:xfrm>
            <a:off x="1331913" y="1341438"/>
            <a:ext cx="324008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9878" name="Line 7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9879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30257" y="257969"/>
            <a:ext cx="690562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80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26313" y="407988"/>
            <a:ext cx="7778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31912" y="908720"/>
            <a:ext cx="3200399" cy="3748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667690" y="1493772"/>
            <a:ext cx="6784630" cy="481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QUEM BEBER DA ÁGUA QUE EU LHE DER,  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                – DIZ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–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/>
            </a:r>
            <a:b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TERÁ EM SEU CORAÇÃO </a:t>
            </a:r>
            <a:b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FONTE DA VIDA ETERNA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.</a:t>
            </a:r>
          </a:p>
          <a:p>
            <a:pPr lvl="1" algn="l">
              <a:spcBef>
                <a:spcPct val="20000"/>
              </a:spcBef>
              <a:spcAft>
                <a:spcPts val="0"/>
              </a:spcAft>
              <a:buClr>
                <a:srgbClr val="6699FF"/>
              </a:buClr>
              <a:defRPr/>
            </a:pPr>
            <a:r>
              <a:rPr kumimoji="0" lang="pt-PT" sz="8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/>
            </a:r>
            <a:b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. Eu sou o 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caminho,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verdade e a vida:</a:t>
            </a:r>
            <a:b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ninguém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vai ao Pai senão por Mim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.</a:t>
            </a:r>
          </a:p>
          <a:p>
            <a:pPr algn="l">
              <a:spcBef>
                <a:spcPct val="20000"/>
              </a:spcBef>
              <a:spcAft>
                <a:spcPts val="0"/>
              </a:spcAft>
              <a:buClr>
                <a:srgbClr val="6699FF"/>
              </a:buClr>
              <a:defRPr/>
            </a:pPr>
            <a:r>
              <a:rPr kumimoji="0" lang="pt-PT" sz="8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/>
            </a:r>
            <a:b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2. Eu sou o bom pastor das águas vivas:</a:t>
            </a:r>
            <a:b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bom pastor dá a vida pelas suas ovelhas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.</a:t>
            </a:r>
          </a:p>
          <a:p>
            <a:pPr lvl="1" algn="l">
              <a:spcBef>
                <a:spcPct val="20000"/>
              </a:spcBef>
              <a:spcAft>
                <a:spcPts val="0"/>
              </a:spcAft>
              <a:buClr>
                <a:srgbClr val="6699FF"/>
              </a:buClr>
              <a:defRPr/>
            </a:pPr>
            <a:r>
              <a:rPr kumimoji="0" lang="pt-PT" sz="8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/>
            </a:r>
            <a:b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3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. Quem beber da água que Eu lhe der,</a:t>
            </a:r>
            <a:b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nunca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mais terá sede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.</a:t>
            </a:r>
          </a:p>
          <a:p>
            <a:pPr algn="l">
              <a:spcBef>
                <a:spcPct val="20000"/>
              </a:spcBef>
              <a:spcAft>
                <a:spcPts val="1200"/>
              </a:spcAft>
              <a:buClr>
                <a:srgbClr val="6699FF"/>
              </a:buClr>
              <a:defRPr/>
            </a:pPr>
            <a:r>
              <a:rPr kumimoji="0" lang="pt-PT" sz="8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/>
            </a:r>
            <a:b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4. A água que Eu lhe der tornar-se-á nele </a:t>
            </a:r>
            <a:b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uma nascente que jorra para a vida eterna.</a:t>
            </a:r>
            <a:endParaRPr kumimoji="0" lang="pt-PT" sz="22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80899" name="Line 9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0900" name="Line 10"/>
          <p:cNvSpPr>
            <a:spLocks noChangeShapeType="1"/>
          </p:cNvSpPr>
          <p:nvPr/>
        </p:nvSpPr>
        <p:spPr bwMode="auto">
          <a:xfrm>
            <a:off x="1979613" y="1484313"/>
            <a:ext cx="53292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090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30257" y="256381"/>
            <a:ext cx="685800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2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2500" y="419100"/>
            <a:ext cx="727075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45765" y="1556792"/>
            <a:ext cx="85188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lnSpc>
                <a:spcPts val="2400"/>
              </a:lnSpc>
              <a:spcAft>
                <a:spcPts val="120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Nós, como a mulher samaritana, encontramos JESUS neste poço de água viva que é a EUCARISTIA.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1" algn="l">
              <a:lnSpc>
                <a:spcPts val="2400"/>
              </a:lnSpc>
              <a:spcAft>
                <a:spcPts val="1200"/>
              </a:spcAft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ao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terminar a nossa 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Celebração, agradecemos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: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~  porque a água viva, que é o Corpo e Sangue de Jesus, 	alimenta-nos na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Eucaristia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sempre que quisermos... 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porque aprendemos a adorar a Deus em espírito e 	verdade,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 modo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quer…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porque agora sabemos deixar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“a bilha dos nossos 	cuidados”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para irmos ao encontro dos irmãos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~  porque o amor do Pai nos impele a levar a Água Vida 	desta Eucaristia a todos os irmãos…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979712" y="980728"/>
            <a:ext cx="5329237" cy="5040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1741264" y="5335081"/>
            <a:ext cx="6863184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OBRIGADO, </a:t>
            </a:r>
          </a:p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	Ó </a:t>
            </a: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PAI DE 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BONDADE !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 descr="http://www.wallinside.com/fotos/1298351364fonte_de_agua_vi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151" y="1916831"/>
            <a:ext cx="2996097" cy="3098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http://t2.gstatic.com/images?q=tbn:ANd9GcQOjn6-jf60o7_smIcygqXpgouHccOGPfSvF9jM2mD0OKzqmtx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859" y="2808685"/>
            <a:ext cx="2461341" cy="2788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81924" name="Line 9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1925" name="Line 10"/>
          <p:cNvSpPr>
            <a:spLocks noChangeShapeType="1"/>
          </p:cNvSpPr>
          <p:nvPr/>
        </p:nvSpPr>
        <p:spPr bwMode="auto">
          <a:xfrm>
            <a:off x="1619672" y="1484784"/>
            <a:ext cx="53292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1926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7876" y="258762"/>
            <a:ext cx="71755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7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24725" y="501650"/>
            <a:ext cx="681038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40" name="Rectangle 1"/>
          <p:cNvSpPr>
            <a:spLocks noChangeArrowheads="1"/>
          </p:cNvSpPr>
          <p:nvPr/>
        </p:nvSpPr>
        <p:spPr bwMode="auto">
          <a:xfrm>
            <a:off x="971599" y="1556792"/>
            <a:ext cx="6120681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l">
              <a:defRPr/>
            </a:pPr>
            <a:r>
              <a:rPr lang="pt-PT" sz="2000" b="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1-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TI VÃO MATAR A SEDE,</a:t>
            </a:r>
          </a:p>
          <a:p>
            <a:pPr algn="l"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FONTE DE ÁGUA VIVA,</a:t>
            </a:r>
          </a:p>
          <a:p>
            <a:pPr algn="l"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A VIDA ETERNA.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OS POBRES E OPRIMIDOS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ENCONTRAM EM CRISTO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A SUA CISTERNA.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</a:p>
          <a:p>
            <a:pPr algn="l">
              <a:defRPr/>
            </a:pPr>
            <a:r>
              <a:rPr lang="pt-PT" sz="2000" b="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2-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QUEM BEBE DE QUALQUER FONTE,</a:t>
            </a:r>
          </a:p>
          <a:p>
            <a:pPr algn="l"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SEMPRE TERÁ SEDE</a:t>
            </a:r>
          </a:p>
          <a:p>
            <a:pPr algn="l"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 SEU CAMINHAR.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QUEM BEBE DE JESUS CRISTO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TORNA-SE NASCENTE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P’RA SEMPRE A JORRAR. </a:t>
            </a:r>
            <a:endParaRPr lang="pt-PT" sz="2400" i="1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619672" y="980728"/>
            <a:ext cx="5329237" cy="5040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t3.gstatic.com/images?q=tbn:ANd9GcTCpd1Z-dnKb7cbo67kbqG-uuf3m-qPu414BbipsmFfj5Iyrpu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795" y="836712"/>
            <a:ext cx="3308605" cy="4431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8" name="Line 4"/>
          <p:cNvSpPr>
            <a:spLocks noChangeShapeType="1"/>
          </p:cNvSpPr>
          <p:nvPr/>
        </p:nvSpPr>
        <p:spPr bwMode="auto">
          <a:xfrm flipV="1">
            <a:off x="611188" y="923925"/>
            <a:ext cx="2447925" cy="6127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744777">
            <a:off x="465763" y="706040"/>
            <a:ext cx="2504773" cy="453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6" name="Rectângulo 5"/>
          <p:cNvSpPr/>
          <p:nvPr/>
        </p:nvSpPr>
        <p:spPr>
          <a:xfrm>
            <a:off x="629074" y="2492896"/>
            <a:ext cx="7975374" cy="320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l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NÓS VOS SAUDAMOS, 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SALVE,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BOM JESUS!</a:t>
            </a:r>
            <a:b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MUITO OBRIGADO, Ó DOCE REDENTOR!</a:t>
            </a:r>
            <a:b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NÃO SEJA EM VÃO POR NÓS A VOSSA CRUZ.</a:t>
            </a:r>
            <a:b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SALVE,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Ó BOM JESUS, Ó DEUS DE AMOR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!</a:t>
            </a:r>
          </a:p>
          <a:p>
            <a:pPr marL="457200" lvl="2" algn="l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/>
            </a:r>
            <a:b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. Humanidade exulta e canta hossanas</a:t>
            </a:r>
            <a:b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de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amor sem fim, de infinda gratidão,</a:t>
            </a:r>
            <a:b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Deus que veio, em forma de carne humana,</a:t>
            </a:r>
            <a:b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morrer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de amor por nossa salvação.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http://4.bp.blogspot.com/_nNiqDAwxt3E/S67WYevqHFI/AAAAAAAAAVQ/aoLzVtnuhoU/s1600/jesus-e-a-samarita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428625"/>
            <a:ext cx="3370262" cy="2714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17" descr="http://t0.gstatic.com/images?q=tbn:ANd9GcRhst49T2o27iREir7D00FRFY5-X78LUKZwgjjI89cnX61VKFphL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709" y="428625"/>
            <a:ext cx="3433763" cy="2571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9" descr="http://t1.gstatic.com/images?q=tbn:ANd9GcQHGwrL7QZKBj7YGrMYQsESxeophqqWgX02HFzU-uiO7XuGYQlFU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357188"/>
            <a:ext cx="2214562" cy="3071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9" descr="http://t1.gstatic.com/images?q=tbn:ANd9GcRFGK1TI8PetXex8-MqYzuZyWACN5uJHAQKkRDjw0ORQBlAUwAkx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3929063"/>
            <a:ext cx="3392488" cy="2576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27" descr="http://t1.gstatic.com/images?q=tbn:ANd9GcQ36uzNmfWJ9YCYVTFLt3helaskPqRLZRQDL_LW4uhV3TnB_MpyG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643313"/>
            <a:ext cx="2346325" cy="27860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21" descr="http://t2.gstatic.com/images?q=tbn:ANd9GcR4hIFDn1NVv9P-EiS0DZm7IaUPJHrh5L29Ek0cbvBEjGWzhzH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2928938"/>
            <a:ext cx="2714625" cy="3495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3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4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5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6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7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9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400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401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2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3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4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5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2" name="WordArt 21"/>
          <p:cNvSpPr>
            <a:spLocks noChangeArrowheads="1" noChangeShapeType="1" noTextEdit="1"/>
          </p:cNvSpPr>
          <p:nvPr/>
        </p:nvSpPr>
        <p:spPr bwMode="auto">
          <a:xfrm rot="21226421">
            <a:off x="377735" y="1947279"/>
            <a:ext cx="8680973" cy="27996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918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Os nossos antepassados</a:t>
            </a: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beberam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água da “rocha” do </a:t>
            </a: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monte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Horeb, figura de Cristo, </a:t>
            </a: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que é a nossa “Água Viva”… </a:t>
            </a:r>
          </a:p>
        </p:txBody>
      </p:sp>
      <p:sp>
        <p:nvSpPr>
          <p:cNvPr id="23" name="WordArt 4"/>
          <p:cNvSpPr>
            <a:spLocks noChangeArrowheads="1" noChangeShapeType="1"/>
          </p:cNvSpPr>
          <p:nvPr/>
        </p:nvSpPr>
        <p:spPr bwMode="auto">
          <a:xfrm>
            <a:off x="6228184" y="5445224"/>
            <a:ext cx="2336551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8246968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http://4.bp.blogspot.com/_nNiqDAwxt3E/S67WYevqHFI/AAAAAAAAAVQ/aoLzVtnuhoU/s1600/jesus-e-a-samarita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428625"/>
            <a:ext cx="3370262" cy="2714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17" descr="http://t0.gstatic.com/images?q=tbn:ANd9GcRhst49T2o27iREir7D00FRFY5-X78LUKZwgjjI89cnX61VKFphL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709" y="428625"/>
            <a:ext cx="3433763" cy="2571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9" descr="http://t1.gstatic.com/images?q=tbn:ANd9GcQHGwrL7QZKBj7YGrMYQsESxeophqqWgX02HFzU-uiO7XuGYQlFU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357188"/>
            <a:ext cx="2214562" cy="3071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9" descr="http://t1.gstatic.com/images?q=tbn:ANd9GcRFGK1TI8PetXex8-MqYzuZyWACN5uJHAQKkRDjw0ORQBlAUwAkx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3929063"/>
            <a:ext cx="3392488" cy="2576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27" descr="http://t1.gstatic.com/images?q=tbn:ANd9GcQ36uzNmfWJ9YCYVTFLt3helaskPqRLZRQDL_LW4uhV3TnB_MpyG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643313"/>
            <a:ext cx="2346325" cy="27860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21" descr="http://t2.gstatic.com/images?q=tbn:ANd9GcR4hIFDn1NVv9P-EiS0DZm7IaUPJHrh5L29Ek0cbvBEjGWzhzH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2928938"/>
            <a:ext cx="2714625" cy="3495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6393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6394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6395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6396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6397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6399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6400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6401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402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403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404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405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2" name="WordArt 21"/>
          <p:cNvSpPr>
            <a:spLocks noChangeArrowheads="1" noChangeShapeType="1" noTextEdit="1"/>
          </p:cNvSpPr>
          <p:nvPr/>
        </p:nvSpPr>
        <p:spPr bwMode="auto">
          <a:xfrm rot="21226421">
            <a:off x="377735" y="1947279"/>
            <a:ext cx="8680973" cy="27996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918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Os nossos antepassados</a:t>
            </a: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beberam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água da “rocha” do </a:t>
            </a: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monte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Horeb, figura de Cristo, </a:t>
            </a: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que é a nossa “Água Viva”… </a:t>
            </a:r>
          </a:p>
        </p:txBody>
      </p:sp>
    </p:spTree>
    <p:extLst>
      <p:ext uri="{BB962C8B-B14F-4D97-AF65-F5344CB8AC3E}">
        <p14:creationId xmlns:p14="http://schemas.microsoft.com/office/powerpoint/2010/main" val="4892690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9" descr="http://t3.gstatic.com/images?q=tbn:ANd9GcTg67BSHHqW7KMDybfe0lhSWbnLj2ctdWZYdcX9fbnmA-TwEYx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908" y="1232756"/>
            <a:ext cx="5073650" cy="39290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7" descr="http://t0.gstatic.com/images?q=tbn:ANd9GcThITjAPeGF0vVSkppx54iV0DMUBdiM7iHD_6yCFC3vgaGOIhxg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46" y="3356992"/>
            <a:ext cx="2952328" cy="23285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Line 4"/>
          <p:cNvSpPr>
            <a:spLocks noChangeShapeType="1"/>
          </p:cNvSpPr>
          <p:nvPr/>
        </p:nvSpPr>
        <p:spPr bwMode="auto">
          <a:xfrm flipV="1">
            <a:off x="539552" y="764704"/>
            <a:ext cx="2510819" cy="936104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65994">
            <a:off x="390648" y="719641"/>
            <a:ext cx="2634794" cy="4502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39552" y="1825074"/>
            <a:ext cx="8383860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pt-PT" sz="26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VAMOS TODOS GUIADOS PELA ESP’RANÇA,</a:t>
            </a:r>
            <a:br>
              <a:rPr lang="pt-PT" sz="26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6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CONFIADOS NO BRAÇO DO DEUS FORTE,</a:t>
            </a:r>
            <a:br>
              <a:rPr lang="pt-PT" sz="26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6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ENTRE AS LUZES E AS SOMBRAS DO CAMINHO,</a:t>
            </a:r>
            <a:br>
              <a:rPr lang="pt-PT" sz="26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6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NOS CONDUZ À TERRA PROMETIDA</a:t>
            </a:r>
            <a:r>
              <a:rPr lang="pt-PT" sz="260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</a:t>
            </a:r>
          </a:p>
          <a:p>
            <a:pPr lvl="4" algn="l"/>
            <a:r>
              <a:rPr lang="pt-PT" sz="26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6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br>
              <a:rPr lang="pt-PT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60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</a:t>
            </a:r>
            <a:r>
              <a:rPr lang="pt-PT" sz="26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 Escutemos a voz que chama o povo,</a:t>
            </a:r>
            <a:br>
              <a:rPr lang="pt-PT" sz="26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60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</a:t>
            </a:r>
            <a:r>
              <a:rPr lang="pt-PT" sz="26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sair do </a:t>
            </a:r>
            <a:r>
              <a:rPr lang="pt-PT" sz="260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Egito </a:t>
            </a:r>
            <a:r>
              <a:rPr lang="pt-PT" sz="26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do pecado.</a:t>
            </a:r>
            <a:br>
              <a:rPr lang="pt-PT" sz="26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60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26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seguindo o caminho do deserto,</a:t>
            </a:r>
            <a:br>
              <a:rPr lang="pt-PT" sz="26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60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acolhamos </a:t>
            </a:r>
            <a:r>
              <a:rPr lang="pt-PT" sz="26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humildes a Palavra.</a:t>
            </a:r>
            <a:endParaRPr lang="pt-PT" sz="2600" dirty="0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66258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24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24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24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5"/>
          <p:cNvSpPr>
            <a:spLocks noChangeArrowheads="1" noChangeShapeType="1"/>
          </p:cNvSpPr>
          <p:nvPr/>
        </p:nvSpPr>
        <p:spPr bwMode="auto">
          <a:xfrm>
            <a:off x="500034" y="642918"/>
            <a:ext cx="8215370" cy="5545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Liturgia da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120808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4515" name="Line 6"/>
          <p:cNvSpPr>
            <a:spLocks noChangeShapeType="1"/>
          </p:cNvSpPr>
          <p:nvPr/>
        </p:nvSpPr>
        <p:spPr bwMode="auto">
          <a:xfrm>
            <a:off x="428625" y="857250"/>
            <a:ext cx="8280400" cy="0"/>
          </a:xfrm>
          <a:prstGeom prst="line">
            <a:avLst/>
          </a:prstGeom>
          <a:noFill/>
          <a:ln w="28575">
            <a:solidFill>
              <a:srgbClr val="00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4516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395536" y="1196752"/>
            <a:ext cx="8553308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dias,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povo israelita, atormentado pela sede,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começou a altercar com Moisés, dizendo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nos tiraste 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Egito?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deixares morrer à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sede, 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nós, aos nossos filhos e aos nossos rebanhos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Então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Moisés clamou ao Senhor, dizendo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hei 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fazer a este povo?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Pouco falta para me apedrejarem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Senhor respondeu a Moisés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Passa para a frente 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povo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 contigo alguns anciãos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Israel. Toma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mão a vara com que fustigaste 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Rio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põe-te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caminho. Eu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estarei diante de ti, sobre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rochedo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no monte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Horeb. Baterás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rochedo e dele sairá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água; então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povo poderá beber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Moisés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fez à vista dos anciãos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Israel.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chamou àquele lugar Massa 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Meriba, por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causa da altercação dos filhos de Israel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por terem tentado o Senhor, ao dizerem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está ou não no meio de nós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?»”.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(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Ex 17 )</a:t>
            </a:r>
          </a:p>
          <a:p>
            <a:pPr algn="l">
              <a:lnSpc>
                <a:spcPts val="2300"/>
              </a:lnSpc>
              <a:defRPr/>
            </a:pP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763688" y="908720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298466">
            <a:off x="365462" y="5906615"/>
            <a:ext cx="1445320" cy="3109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R.: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763688" y="5569768"/>
            <a:ext cx="7185156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 hoje ouvirdes a voz do Senhor,</a:t>
            </a:r>
          </a:p>
          <a:p>
            <a:pPr algn="l"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não fecheis os vossos corações.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5539" name="Line 11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5540" name="Seta para baixo 8"/>
          <p:cNvSpPr>
            <a:spLocks noChangeArrowheads="1"/>
          </p:cNvSpPr>
          <p:nvPr/>
        </p:nvSpPr>
        <p:spPr bwMode="auto">
          <a:xfrm rot="-1879668">
            <a:off x="7942822" y="6094413"/>
            <a:ext cx="246063" cy="282575"/>
          </a:xfrm>
          <a:prstGeom prst="downArrow">
            <a:avLst>
              <a:gd name="adj1" fmla="val 50000"/>
              <a:gd name="adj2" fmla="val 4994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5541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530286" y="1556792"/>
            <a:ext cx="8290186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Irmãos: Tendo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sido justificados pela fé,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estamos em paz com Deus, por Nosso Senhor Jesus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Cristo, pelo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qual temos acesso, na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fé,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 graça em que permanecemos e nos gloriamos,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apoiados na esperança da glória de Deus.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Ora, a esperança não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engana, porque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amor de Deus foi derramado em nossos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corações pelo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Espírito Santo que nos foi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dado. Quando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ainda éramos fracos,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Cristo morreu pelos ímpios no tempo determinado.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Dificilmente alguém morre por um justo;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um homem bom, talvez alguém tivesse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coragem de morrer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 Mas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prova assim o seu amor para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connosco: Cristo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morreu por nós, quando éramos ainda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pecadores”.                                   (Rm 5)   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763688" y="1052736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3203848" y="5877272"/>
            <a:ext cx="4611442" cy="4576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ACLAMAÇÃO ao Evangelho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9" descr="http://t1.gstatic.com/images?q=tbn:ANd9GcTKaXf3ywZfxs9LcOA42mPFvKAkSF0vx7bvBe4h_Bzjcwn--8w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690" y="2308249"/>
            <a:ext cx="5238750" cy="39290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1" descr="http://t3.gstatic.com/images?q=tbn:ANd9GcQEdYY2LB4JPeCEmPudQvtXYE4zPOgQ81WStnfvENJDTcjxmwg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16" y="2805460"/>
            <a:ext cx="4064000" cy="3071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857250"/>
            <a:ext cx="8243887" cy="0"/>
          </a:xfrm>
          <a:prstGeom prst="line">
            <a:avLst/>
          </a:prstGeom>
          <a:ln w="28575"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/>
          </a:p>
        </p:txBody>
      </p:sp>
      <p:sp>
        <p:nvSpPr>
          <p:cNvPr id="66566" name="Line 5"/>
          <p:cNvSpPr>
            <a:spLocks noChangeShapeType="1"/>
          </p:cNvSpPr>
          <p:nvPr/>
        </p:nvSpPr>
        <p:spPr bwMode="auto">
          <a:xfrm>
            <a:off x="928688" y="1773238"/>
            <a:ext cx="5648325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6567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214438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928686" y="1268760"/>
            <a:ext cx="5649120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ACLAMAÇÃO ao Evangelho</a:t>
            </a: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1310261" y="1988840"/>
            <a:ext cx="6862139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lvl="3" algn="l">
              <a:defRPr/>
            </a:pPr>
            <a:r>
              <a:rPr lang="pt-PT" sz="3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LOUVOR A VÓS, </a:t>
            </a:r>
          </a:p>
          <a:p>
            <a:pPr lvl="3" algn="l">
              <a:defRPr/>
            </a:pPr>
            <a:r>
              <a:rPr lang="pt-PT" sz="3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REI DA ETERNA GLÓRIA !</a:t>
            </a:r>
          </a:p>
          <a:p>
            <a:pPr lvl="3" algn="l">
              <a:defRPr/>
            </a:pPr>
            <a:r>
              <a:rPr lang="pt-PT" sz="3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LOUVOR A VÓS !</a:t>
            </a:r>
          </a:p>
          <a:p>
            <a:pPr algn="l">
              <a:defRPr/>
            </a:pPr>
            <a:endParaRPr lang="pt-PT" sz="32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3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</a:t>
            </a:r>
            <a:r>
              <a:rPr lang="pt-PT" sz="3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Vós sois o Salvador </a:t>
            </a:r>
          </a:p>
          <a:p>
            <a:pPr algn="l">
              <a:defRPr/>
            </a:pPr>
            <a:r>
              <a:rPr lang="pt-PT" sz="3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do mundo: dai-nos a água viva </a:t>
            </a:r>
          </a:p>
          <a:p>
            <a:pPr algn="l">
              <a:defRPr/>
            </a:pPr>
            <a:r>
              <a:rPr lang="pt-PT" sz="3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não termos sede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4910</TotalTime>
  <Words>1996</Words>
  <Application>Microsoft Office PowerPoint</Application>
  <PresentationFormat>Apresentação no Ecrã (4:3)</PresentationFormat>
  <Paragraphs>255</Paragraphs>
  <Slides>29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dos diapositivos</vt:lpstr>
      </vt:variant>
      <vt:variant>
        <vt:i4>29</vt:i4>
      </vt:variant>
    </vt:vector>
  </HeadingPairs>
  <TitlesOfParts>
    <vt:vector size="34" baseType="lpstr">
      <vt:lpstr>1_Modelo de apresentação predefinido</vt:lpstr>
      <vt:lpstr>3_Modelo de apresentação predefinido</vt:lpstr>
      <vt:lpstr>4_Modelo de apresentação predefinido</vt:lpstr>
      <vt:lpstr>5_Modelo de apresentação predefinido</vt:lpstr>
      <vt:lpstr>2_Modelo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   (2ª) P- Mistério admirável da nossa fé!       A- Quando comemos deste pão            e bebemos deste cálice,             anunciamos, Senhor, a Vossa morte,            esperando a Vossa vinda gloriosa.   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irmao luiz</cp:lastModifiedBy>
  <cp:revision>400</cp:revision>
  <dcterms:created xsi:type="dcterms:W3CDTF">2006-05-02T09:35:59Z</dcterms:created>
  <dcterms:modified xsi:type="dcterms:W3CDTF">2014-03-30T11:55:50Z</dcterms:modified>
</cp:coreProperties>
</file>