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4275" r:id="rId2"/>
    <p:sldMasterId id="2147484806" r:id="rId3"/>
    <p:sldMasterId id="2147484819" r:id="rId4"/>
    <p:sldMasterId id="2147485659" r:id="rId5"/>
  </p:sldMasterIdLst>
  <p:notesMasterIdLst>
    <p:notesMasterId r:id="rId34"/>
  </p:notesMasterIdLst>
  <p:sldIdLst>
    <p:sldId id="312" r:id="rId6"/>
    <p:sldId id="281" r:id="rId7"/>
    <p:sldId id="341" r:id="rId8"/>
    <p:sldId id="338" r:id="rId9"/>
    <p:sldId id="324" r:id="rId10"/>
    <p:sldId id="258" r:id="rId11"/>
    <p:sldId id="318" r:id="rId12"/>
    <p:sldId id="339" r:id="rId13"/>
    <p:sldId id="340" r:id="rId14"/>
    <p:sldId id="302" r:id="rId15"/>
    <p:sldId id="261" r:id="rId16"/>
    <p:sldId id="342" r:id="rId17"/>
    <p:sldId id="343" r:id="rId18"/>
    <p:sldId id="321" r:id="rId19"/>
    <p:sldId id="333" r:id="rId20"/>
    <p:sldId id="283" r:id="rId21"/>
    <p:sldId id="325" r:id="rId22"/>
    <p:sldId id="326" r:id="rId23"/>
    <p:sldId id="314" r:id="rId24"/>
    <p:sldId id="300" r:id="rId25"/>
    <p:sldId id="332" r:id="rId26"/>
    <p:sldId id="327" r:id="rId27"/>
    <p:sldId id="323" r:id="rId28"/>
    <p:sldId id="266" r:id="rId29"/>
    <p:sldId id="322" r:id="rId30"/>
    <p:sldId id="344" r:id="rId31"/>
    <p:sldId id="267" r:id="rId32"/>
    <p:sldId id="345" r:id="rId33"/>
  </p:sldIdLst>
  <p:sldSz cx="9144000" cy="6858000" type="screen4x3"/>
  <p:notesSz cx="6858000" cy="9144000"/>
  <p:defaultTextStyle>
    <a:defPPr>
      <a:defRPr lang="pt-PT"/>
    </a:defPPr>
    <a:lvl1pPr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00FF00"/>
    <a:srgbClr val="00CCFF"/>
    <a:srgbClr val="0000FF"/>
    <a:srgbClr val="66FF33"/>
    <a:srgbClr val="FFCC00"/>
    <a:srgbClr val="003300"/>
    <a:srgbClr val="99FF33"/>
    <a:srgbClr val="FF0000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487" autoAdjust="0"/>
    <p:restoredTop sz="94710" autoAdjust="0"/>
  </p:normalViewPr>
  <p:slideViewPr>
    <p:cSldViewPr>
      <p:cViewPr>
        <p:scale>
          <a:sx n="100" d="100"/>
          <a:sy n="100" d="100"/>
        </p:scale>
        <p:origin x="-108" y="-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6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7987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0079713-2AE2-4A51-8914-632C9CA8060B}" type="datetimeFigureOut">
              <a:rPr lang="pt-PT"/>
              <a:pPr>
                <a:defRPr/>
              </a:pPr>
              <a:t>10-04-2014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9B947CC8-DEAD-4343-8622-566908B1656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930161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80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8806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2694BA2C-7A0A-4EBC-A5BB-837E6E22F5F4}" type="slidenum">
              <a:rPr lang="pt-PT" sz="1200" smtClean="0">
                <a:solidFill>
                  <a:prstClr val="black"/>
                </a:solidFill>
              </a:rPr>
              <a:pPr eaLnBrk="1" hangingPunct="1"/>
              <a:t>13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80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8806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2694BA2C-7A0A-4EBC-A5BB-837E6E22F5F4}" type="slidenum">
              <a:rPr lang="pt-PT" sz="1200" smtClean="0"/>
              <a:pPr eaLnBrk="1" hangingPunct="1"/>
              <a:t>14</a:t>
            </a:fld>
            <a:endParaRPr lang="pt-PT" sz="12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077BCC-B9AC-49C4-A927-9E1DFFE57E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985519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257844-95E8-4B58-8663-778AFCF0FA8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2919135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02DC55-AB10-4F13-A672-7771B99B06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71887547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075BC3-61B5-44E0-90C3-0285A9A86A4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08153064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694905-F03F-45D0-9D6C-68325530148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7295695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EF7C64-BCA0-442A-ACD5-3125B92CF2A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38217614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6C6500-2210-4B8C-BFFD-B9BFFC09B00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60702070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92F99D-979B-47C8-B11A-C0F06F060BF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33580925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4FB562-2024-4DDC-B847-599F294681C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85411150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8F65E1-B0DC-40E4-9078-260620EB3A8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88983953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E0FF59-206F-4176-890C-03BE96774D7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72406594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DFD984-01F2-40A2-AF14-998DF2318E5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64619050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C8F0A4-837F-433B-893C-C490231F92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6327413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4A55D6-A155-4AF6-A982-0FF8366FC49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48124926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41859A-3FA7-400E-9CF4-A8381D90096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38521280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CB90B2-5966-464A-9AC5-38C8DEB7139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74828172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F244C2-097C-4B9D-A55E-1EA6199D0F6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49053544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727E2A-9999-4661-9D12-0DCD50B78CA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68227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9F41C9-26C4-468A-98A0-43150B04A4B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29629743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FD83DE-A98A-4891-8C7B-5EE63C97A86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58954551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AA8F80-CBE4-4B9E-8B78-4BA42B14E8D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37551693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E9C2C9-14BD-41D5-BFE9-8D3102CCB10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66356100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757067-02B0-4471-8CE3-A0B7D1E8583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76912998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616ED-1220-493A-967F-17955AD41D5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19324441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79F01A-8E43-4E65-8255-22BC0D5B3B9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93513567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582315-FD9E-46C4-9B2C-A2B7F5CDD46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63992014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5B8B94-E589-4013-8FD5-4A79D6D3F3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6469698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ECE29A-7086-4AF3-B1E4-5809A52A59C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84583574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B744A0-06C4-4A5E-8936-9EC0A380586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61432420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B96C96-B875-4639-BB0E-33CBB07C05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50939019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24C5AF-C8E7-4839-B870-76B86C0FF17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101780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1D4CC8-EC00-46DD-98BD-5672A205A84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81028487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03DCBD-14B8-44DA-8C33-5D74ED66E38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2598766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D4D0B-C381-48AF-97C6-881ED27F79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30959509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C90D7-ABF1-472C-BDF6-41F8CE01864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6096248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749F9F-2735-497D-9013-816971C3A3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88615722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FD344D-53C8-41DB-BEF4-1F4673ABCB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25428539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EB13A1-5A24-4920-9ED9-2DB3A5D6BA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46594105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1B1A0D-7EB6-4701-AB03-AE91792C294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63619997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3A6C21-97F9-4FE9-A0C3-B93E431C3BC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93011928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58E297-18AE-415A-9813-4FDE8E5012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19890095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6B9218-A52D-45C0-BAE3-03819F41186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9893159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B88171-9F22-4515-A00A-63F3EF2F5F5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8062500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6F51B-C927-4CBD-8219-5CE414054C9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7365816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27ADBC-32F1-4C54-BE65-1D164FFF6B6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03902523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56089A-6F77-4D34-88B0-1EB17F7D0CB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99033804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924288-A676-4341-83DE-7ED371727C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90244558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78DCA9-7D57-4715-8BB1-7F8248518D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16603462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B6BCF7-0A1F-4EC7-882D-D5D14488A0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25257352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1DA9FF-EBDB-44EE-B0EA-958555E4CB9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73089863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1A3F54-60D5-4D11-91C8-36728AB7CD7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62431915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764929-B30E-4E1D-8652-D7E8206C1EF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27929504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1133F2-161E-42D9-984A-04C4008676F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27208809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9F2E0A-B3D5-4912-8191-77EB91A69EB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51223616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8AEFCE-1D0F-44F0-ADAF-46D503E4B3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34127571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EFF2B0-C40F-4E43-B56E-71004F05D41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75868258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AC9FFE-82CE-4D8B-A20F-28969584B77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73055623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F26FF3-2230-4E8E-8B0F-8807D1C7B0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63595629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DE516-6CAA-4EEB-9929-7E72C83257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26437479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EE02A0-0ACD-4AA4-B50B-4A7C1F6CE0A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25848455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EC203FEE-E061-44D0-8F94-9AAB7E7EC0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6354" r:id="rId1"/>
    <p:sldLayoutId id="2147486355" r:id="rId2"/>
    <p:sldLayoutId id="2147486356" r:id="rId3"/>
    <p:sldLayoutId id="2147486357" r:id="rId4"/>
    <p:sldLayoutId id="2147486358" r:id="rId5"/>
    <p:sldLayoutId id="2147486359" r:id="rId6"/>
    <p:sldLayoutId id="2147486360" r:id="rId7"/>
    <p:sldLayoutId id="2147486361" r:id="rId8"/>
    <p:sldLayoutId id="2147486362" r:id="rId9"/>
    <p:sldLayoutId id="2147486363" r:id="rId10"/>
    <p:sldLayoutId id="2147486364" r:id="rId11"/>
    <p:sldLayoutId id="214748636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7AE0C275-9129-4BBE-9149-7596F18C0D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6366" r:id="rId1"/>
    <p:sldLayoutId id="2147486332" r:id="rId2"/>
    <p:sldLayoutId id="2147486333" r:id="rId3"/>
    <p:sldLayoutId id="2147486334" r:id="rId4"/>
    <p:sldLayoutId id="2147486335" r:id="rId5"/>
    <p:sldLayoutId id="2147486336" r:id="rId6"/>
    <p:sldLayoutId id="2147486337" r:id="rId7"/>
    <p:sldLayoutId id="2147486338" r:id="rId8"/>
    <p:sldLayoutId id="2147486339" r:id="rId9"/>
    <p:sldLayoutId id="2147486340" r:id="rId10"/>
    <p:sldLayoutId id="2147486341" r:id="rId11"/>
    <p:sldLayoutId id="214748634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92E990CC-6C72-44DE-8212-83BD90AF9C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6367" r:id="rId1"/>
    <p:sldLayoutId id="2147486343" r:id="rId2"/>
    <p:sldLayoutId id="2147486344" r:id="rId3"/>
    <p:sldLayoutId id="2147486345" r:id="rId4"/>
    <p:sldLayoutId id="2147486346" r:id="rId5"/>
    <p:sldLayoutId id="2147486347" r:id="rId6"/>
    <p:sldLayoutId id="2147486348" r:id="rId7"/>
    <p:sldLayoutId id="2147486349" r:id="rId8"/>
    <p:sldLayoutId id="2147486350" r:id="rId9"/>
    <p:sldLayoutId id="2147486351" r:id="rId10"/>
    <p:sldLayoutId id="2147486352" r:id="rId11"/>
    <p:sldLayoutId id="214748635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4B8E7B6F-6CF5-4C05-AC74-DAF0CC96AD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6368" r:id="rId1"/>
    <p:sldLayoutId id="2147486369" r:id="rId2"/>
    <p:sldLayoutId id="2147486370" r:id="rId3"/>
    <p:sldLayoutId id="2147486371" r:id="rId4"/>
    <p:sldLayoutId id="2147486372" r:id="rId5"/>
    <p:sldLayoutId id="2147486373" r:id="rId6"/>
    <p:sldLayoutId id="2147486374" r:id="rId7"/>
    <p:sldLayoutId id="2147486375" r:id="rId8"/>
    <p:sldLayoutId id="2147486376" r:id="rId9"/>
    <p:sldLayoutId id="2147486377" r:id="rId10"/>
    <p:sldLayoutId id="2147486378" r:id="rId11"/>
    <p:sldLayoutId id="214748637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488CF8EB-F71A-442A-8E4D-F9A0DF2989D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6392" r:id="rId1"/>
    <p:sldLayoutId id="2147486393" r:id="rId2"/>
    <p:sldLayoutId id="2147486394" r:id="rId3"/>
    <p:sldLayoutId id="2147486395" r:id="rId4"/>
    <p:sldLayoutId id="2147486396" r:id="rId5"/>
    <p:sldLayoutId id="2147486397" r:id="rId6"/>
    <p:sldLayoutId id="2147486398" r:id="rId7"/>
    <p:sldLayoutId id="2147486399" r:id="rId8"/>
    <p:sldLayoutId id="2147486400" r:id="rId9"/>
    <p:sldLayoutId id="2147486401" r:id="rId10"/>
    <p:sldLayoutId id="2147486402" r:id="rId11"/>
    <p:sldLayoutId id="214748640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www.google.pt/imgres?imgurl=http://3.bp.blogspot.com/_F68AVP7c91c/TN9IZaN4yZI/AAAAAAAAAFQ/Ol7kDvivTJY/s1600/lendo-a-biblia1.jpg&amp;imgrefurl=http://www.prsergioejosiane.blogspot.com/&amp;usg=__BGkTF1B4QKSmtEtXObz2mJjZ1lE=&amp;h=375&amp;w=500&amp;sz=35&amp;hl=es&amp;start=10&amp;zoom=1&amp;tbnid=FTYNqokV0b5BNM:&amp;tbnh=98&amp;tbnw=130&amp;ei=CeBwTdmgMJSIhQekv7A_&amp;prev=/images?q=A+b%C3%ADblia&amp;hl=es&amp;sa=N&amp;gbv=2&amp;tbs=isch:1&amp;itbs=1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w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12" Type="http://schemas.openxmlformats.org/officeDocument/2006/relationships/image" Target="../media/image9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6.jpeg"/><Relationship Id="rId11" Type="http://schemas.openxmlformats.org/officeDocument/2006/relationships/image" Target="../media/image29.png"/><Relationship Id="rId5" Type="http://schemas.openxmlformats.org/officeDocument/2006/relationships/image" Target="../media/image25.png"/><Relationship Id="rId10" Type="http://schemas.openxmlformats.org/officeDocument/2006/relationships/image" Target="../media/image19.wmf"/><Relationship Id="rId4" Type="http://schemas.openxmlformats.org/officeDocument/2006/relationships/image" Target="../media/image24.jpeg"/><Relationship Id="rId9" Type="http://schemas.openxmlformats.org/officeDocument/2006/relationships/image" Target="../media/image18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9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wm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pt/imgres?imgurl=http://3.bp.blogspot.com/_F68AVP7c91c/TN9IZaN4yZI/AAAAAAAAAFQ/Ol7kDvivTJY/s1600/lendo-a-biblia1.jpg&amp;imgrefurl=http://www.prsergioejosiane.blogspot.com/&amp;usg=__BGkTF1B4QKSmtEtXObz2mJjZ1lE=&amp;h=375&amp;w=500&amp;sz=35&amp;hl=es&amp;start=10&amp;zoom=1&amp;tbnid=FTYNqokV0b5BNM:&amp;tbnh=98&amp;tbnw=130&amp;ei=CeBwTdmgMJSIhQekv7A_&amp;prev=/images?q=A+b%C3%ADblia&amp;hl=es&amp;sa=N&amp;gbv=2&amp;tbs=isch:1&amp;itbs=1" TargetMode="External"/><Relationship Id="rId3" Type="http://schemas.openxmlformats.org/officeDocument/2006/relationships/image" Target="../media/image3.jpeg"/><Relationship Id="rId7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pt/imgres?imgurl=http://3.bp.blogspot.com/_F68AVP7c91c/TN9IZaN4yZI/AAAAAAAAAFQ/Ol7kDvivTJY/s1600/lendo-a-biblia1.jpg&amp;imgrefurl=http://www.prsergioejosiane.blogspot.com/&amp;usg=__BGkTF1B4QKSmtEtXObz2mJjZ1lE=&amp;h=375&amp;w=500&amp;sz=35&amp;hl=es&amp;start=10&amp;zoom=1&amp;tbnid=FTYNqokV0b5BNM:&amp;tbnh=98&amp;tbnw=130&amp;ei=CeBwTdmgMJSIhQekv7A_&amp;prev=/images?q=A+b%C3%ADblia&amp;hl=es&amp;sa=N&amp;gbv=2&amp;tbs=isch:1&amp;itbs=1" TargetMode="External"/><Relationship Id="rId3" Type="http://schemas.openxmlformats.org/officeDocument/2006/relationships/image" Target="../media/image3.jpeg"/><Relationship Id="rId7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2"/>
          <p:cNvSpPr>
            <a:spLocks noChangeArrowheads="1" noChangeShapeType="1" noTextEdit="1"/>
          </p:cNvSpPr>
          <p:nvPr/>
        </p:nvSpPr>
        <p:spPr bwMode="auto">
          <a:xfrm>
            <a:off x="537268" y="2492896"/>
            <a:ext cx="7059068" cy="79208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Nos Ciclos </a:t>
            </a:r>
            <a:r>
              <a:rPr lang="pt-PT" sz="3600" kern="10" baseline="0" dirty="0" smtClean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A</a:t>
            </a:r>
            <a:r>
              <a:rPr lang="pt-PT" sz="3600" kern="10" baseline="0" dirty="0" smtClean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-</a:t>
            </a: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B</a:t>
            </a:r>
            <a:r>
              <a:rPr lang="pt-PT" sz="3600" kern="10" baseline="0" dirty="0" smtClean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-</a:t>
            </a:r>
            <a:r>
              <a:rPr lang="pt-PT" sz="3600" kern="10" baseline="0" dirty="0" smtClean="0">
                <a:ln w="11430"/>
                <a:solidFill>
                  <a:srgbClr val="00CCFF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C</a:t>
            </a:r>
            <a:r>
              <a:rPr lang="pt-PT" sz="3600" kern="10" baseline="0" dirty="0" smtClean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:</a:t>
            </a:r>
            <a:endParaRPr lang="pt-PT" sz="3600" kern="10" baseline="0" dirty="0">
              <a:ln w="11430"/>
              <a:solidFill>
                <a:srgbClr val="B8CAFF">
                  <a:lumMod val="90000"/>
                </a:srgbClr>
              </a:solidFill>
              <a:effectLst>
                <a:outerShdw blurRad="50800" dist="38100" dir="2700000" algn="tl" rotWithShape="0">
                  <a:srgbClr val="F8F8F8">
                    <a:alpha val="4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4339" name="WordArt 3"/>
          <p:cNvSpPr>
            <a:spLocks noChangeArrowheads="1" noChangeShapeType="1" noTextEdit="1"/>
          </p:cNvSpPr>
          <p:nvPr/>
        </p:nvSpPr>
        <p:spPr bwMode="auto">
          <a:xfrm>
            <a:off x="2915817" y="3501009"/>
            <a:ext cx="5832648" cy="26642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Louvamos o</a:t>
            </a:r>
            <a:r>
              <a:rPr lang="pt-PT" sz="3600" kern="10" baseline="0" dirty="0" smtClean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 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PAI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,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</a:t>
            </a: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Filho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 e o </a:t>
            </a: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Espírito</a:t>
            </a:r>
          </a:p>
        </p:txBody>
      </p:sp>
      <p:pic>
        <p:nvPicPr>
          <p:cNvPr id="58372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3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7414" name="WordArt 6"/>
          <p:cNvSpPr>
            <a:spLocks noChangeArrowheads="1" noChangeShapeType="1" noTextEdit="1"/>
          </p:cNvSpPr>
          <p:nvPr/>
        </p:nvSpPr>
        <p:spPr bwMode="auto">
          <a:xfrm>
            <a:off x="1692275" y="3789363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10" name="WordArt 7"/>
          <p:cNvSpPr>
            <a:spLocks noChangeArrowheads="1" noChangeShapeType="1" noTextEdit="1"/>
          </p:cNvSpPr>
          <p:nvPr/>
        </p:nvSpPr>
        <p:spPr bwMode="auto">
          <a:xfrm>
            <a:off x="612949" y="5085184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835696" y="5445125"/>
            <a:ext cx="576263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20" descr="ANd9GcR3VkanBEJRMsBx1b_LEIrT18Dsx8jl8ZlTlt7FNkfnsN-RJ8Vt51rCgD8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2129" y="3477524"/>
            <a:ext cx="3568303" cy="26881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3600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2348880"/>
            <a:ext cx="7029722" cy="2952154"/>
          </a:xfrm>
          <a:ln>
            <a:miter lim="800000"/>
            <a:headEnd/>
            <a:tailEnd/>
          </a:ln>
          <a:extLst/>
        </p:spPr>
        <p:txBody>
          <a:bodyPr/>
          <a:lstStyle/>
          <a:p>
            <a:pPr marL="1409700" lvl="2" indent="-609600">
              <a:buFontTx/>
              <a:buNone/>
              <a:defRPr/>
            </a:pPr>
            <a:r>
              <a:rPr lang="pt-PT" sz="3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GLÓRIA A VÓS, Ó CRISTO! </a:t>
            </a:r>
            <a:r>
              <a:rPr lang="pt-PT" sz="3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GLÓRIA </a:t>
            </a:r>
            <a:r>
              <a:rPr lang="pt-PT" sz="3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 VÓS, Ó </a:t>
            </a:r>
            <a:r>
              <a:rPr lang="pt-PT" sz="3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CRISTO,   PALAVRA </a:t>
            </a:r>
            <a:r>
              <a:rPr lang="pt-PT" sz="3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DE DEUS!</a:t>
            </a:r>
          </a:p>
          <a:p>
            <a:pPr marL="609600" indent="-609600">
              <a:buFontTx/>
              <a:buNone/>
              <a:defRPr/>
            </a:pPr>
            <a:r>
              <a:rPr lang="pt-PT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Se hoje ouvirdes a voz do Senhor,</a:t>
            </a:r>
          </a:p>
          <a:p>
            <a:pPr marL="609600" indent="-609600">
              <a:buFontTx/>
              <a:buNone/>
              <a:defRPr/>
            </a:pPr>
            <a:r>
              <a:rPr lang="pt-PT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não fecheis os vossos </a:t>
            </a:r>
            <a:r>
              <a:rPr lang="pt-PT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corações.</a:t>
            </a:r>
            <a:endParaRPr lang="pt-PT" b="1" i="1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609600" indent="-609600">
              <a:buFontTx/>
              <a:buNone/>
              <a:defRPr/>
            </a:pPr>
            <a:r>
              <a:rPr lang="pt-PT" b="1" i="1" dirty="0" smtClean="0">
                <a:effectLst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857250"/>
            <a:ext cx="8243887" cy="0"/>
          </a:xfrm>
          <a:prstGeom prst="line">
            <a:avLst/>
          </a:prstGeom>
          <a:ln w="28575"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pt-PT" dirty="0"/>
          </a:p>
        </p:txBody>
      </p:sp>
      <p:sp>
        <p:nvSpPr>
          <p:cNvPr id="68614" name="Line 5"/>
          <p:cNvSpPr>
            <a:spLocks noChangeShapeType="1"/>
          </p:cNvSpPr>
          <p:nvPr/>
        </p:nvSpPr>
        <p:spPr bwMode="auto">
          <a:xfrm>
            <a:off x="928688" y="1773238"/>
            <a:ext cx="5648325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68615" name="Picture 9" descr="BIBLE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115888"/>
            <a:ext cx="1214438" cy="103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928686" y="1268760"/>
            <a:ext cx="5649120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ACLAMAÇÃO ao Evangelho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3600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69635" name="Line 6"/>
          <p:cNvSpPr>
            <a:spLocks noChangeShapeType="1"/>
          </p:cNvSpPr>
          <p:nvPr/>
        </p:nvSpPr>
        <p:spPr bwMode="auto">
          <a:xfrm>
            <a:off x="500063" y="857250"/>
            <a:ext cx="8207375" cy="0"/>
          </a:xfrm>
          <a:prstGeom prst="line">
            <a:avLst/>
          </a:prstGeom>
          <a:noFill/>
          <a:ln w="28575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69636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  <p:sp>
        <p:nvSpPr>
          <p:cNvPr id="8" name="Rectângulo 7"/>
          <p:cNvSpPr/>
          <p:nvPr/>
        </p:nvSpPr>
        <p:spPr>
          <a:xfrm>
            <a:off x="827584" y="1427673"/>
            <a:ext cx="8064574" cy="46705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 tempo,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disse Jesus aos seus discípulos: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«Tende cuidado em não praticar as vossas boas obras 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diante dos homens,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serdes vistos por eles.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Aliás, não tereis nenhuma recompensa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do vosso Pai que está nos Céus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. 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Assim, quando deres esmola,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toques a trombeta diante de ti,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como fazem os hipócritas,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nas sinagogas e nas ruas,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serem louvados pelos homens.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Em verdade vos digo: já receberam a sua recompensa.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Quando deres esmola,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saiba a tua mão esquerda o que faz a direita,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que a tua esmola fique em segredo;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teu Pai, que vê o que está oculto, te dará a recompensa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.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                                                   </a:t>
            </a:r>
            <a:endParaRPr lang="pt-PT" sz="21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576759" y="1022530"/>
            <a:ext cx="3571305" cy="318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sp>
        <p:nvSpPr>
          <p:cNvPr id="7" name="Seta para baixo 9"/>
          <p:cNvSpPr>
            <a:spLocks noChangeArrowheads="1"/>
          </p:cNvSpPr>
          <p:nvPr/>
        </p:nvSpPr>
        <p:spPr bwMode="auto">
          <a:xfrm>
            <a:off x="7886079" y="6095578"/>
            <a:ext cx="214313" cy="28575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3600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69635" name="Line 6"/>
          <p:cNvSpPr>
            <a:spLocks noChangeShapeType="1"/>
          </p:cNvSpPr>
          <p:nvPr/>
        </p:nvSpPr>
        <p:spPr bwMode="auto">
          <a:xfrm>
            <a:off x="500063" y="857250"/>
            <a:ext cx="8207375" cy="0"/>
          </a:xfrm>
          <a:prstGeom prst="line">
            <a:avLst/>
          </a:prstGeom>
          <a:noFill/>
          <a:ln w="28575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69636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  <p:sp>
        <p:nvSpPr>
          <p:cNvPr id="8" name="Rectângulo 7"/>
          <p:cNvSpPr/>
          <p:nvPr/>
        </p:nvSpPr>
        <p:spPr>
          <a:xfrm>
            <a:off x="611560" y="1340768"/>
            <a:ext cx="8208589" cy="52091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Quando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rezardes, não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sejais como os hipócritas,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eles gostam de orar de pé,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nas sinagogas e nas esquinas das ruas, 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serem vistos pelos homens.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Em verdade vos digo: já receberam a sua recompensa.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Tu, porém, quando rezares,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entra no teu quarto, fecha a porta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ora a teu Pai em segredo;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teu Pai, que vê o que está oculto, te dará a recompensa.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Quando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jejuardes, não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tomeis um ar sombrio, como 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hipócritas, que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desfiguram o rosto, para mostrarem aos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homens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jejuam.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Em verdade vos digo: já receberam a sua recompensa.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Tu, porém, quando jejuares,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perfuma a cabeça e lava o rosto,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que os homens não percebam que jejuas,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apenas o teu Pai, que está presente em segredo;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teu Pai, que vê o que está oculto, te dará a recompensa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»”. 						             (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Mt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6)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576759" y="950522"/>
            <a:ext cx="3571305" cy="318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sp>
        <p:nvSpPr>
          <p:cNvPr id="7" name="Seta para baixo 9"/>
          <p:cNvSpPr>
            <a:spLocks noChangeArrowheads="1"/>
          </p:cNvSpPr>
          <p:nvPr/>
        </p:nvSpPr>
        <p:spPr bwMode="auto">
          <a:xfrm>
            <a:off x="6174581" y="1055018"/>
            <a:ext cx="214313" cy="28575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700346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0" descr="http://static.guiame.com.br/imagens/2013/02/13/quarta%20feira%20de%20cinzas_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351"/>
          <a:stretch/>
        </p:blipFill>
        <p:spPr bwMode="auto">
          <a:xfrm>
            <a:off x="5743909" y="1097442"/>
            <a:ext cx="2304256" cy="262288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://imagem.band.com.br/f_23565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5893" y="3453358"/>
            <a:ext cx="3558315" cy="25922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682" name="Line 6"/>
          <p:cNvSpPr>
            <a:spLocks noChangeShapeType="1"/>
          </p:cNvSpPr>
          <p:nvPr/>
        </p:nvSpPr>
        <p:spPr bwMode="auto">
          <a:xfrm flipV="1">
            <a:off x="2339752" y="1412776"/>
            <a:ext cx="4392488" cy="0"/>
          </a:xfrm>
          <a:prstGeom prst="line">
            <a:avLst/>
          </a:prstGeom>
          <a:noFill/>
          <a:ln w="38100">
            <a:solidFill>
              <a:srgbClr val="92D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ln>
                <a:solidFill>
                  <a:srgbClr val="92D05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Line 2"/>
          <p:cNvSpPr>
            <a:spLocks noChangeShapeType="1"/>
          </p:cNvSpPr>
          <p:nvPr/>
        </p:nvSpPr>
        <p:spPr bwMode="auto">
          <a:xfrm>
            <a:off x="468313" y="836712"/>
            <a:ext cx="8207375" cy="0"/>
          </a:xfrm>
          <a:prstGeom prst="line">
            <a:avLst/>
          </a:prstGeom>
          <a:noFill/>
          <a:ln w="4445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26631" name="WordArt 7"/>
          <p:cNvSpPr>
            <a:spLocks noChangeArrowheads="1" noChangeShapeType="1" noTextEdit="1"/>
          </p:cNvSpPr>
          <p:nvPr/>
        </p:nvSpPr>
        <p:spPr bwMode="auto">
          <a:xfrm>
            <a:off x="500063" y="357188"/>
            <a:ext cx="8207375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endParaRPr lang="pt-PT" sz="3600" kern="10" spc="50" baseline="0" dirty="0">
              <a:ln w="11430"/>
              <a:gradFill>
                <a:gsLst>
                  <a:gs pos="25000">
                    <a:srgbClr val="9933FF">
                      <a:satMod val="155000"/>
                    </a:srgbClr>
                  </a:gs>
                  <a:gs pos="100000">
                    <a:srgbClr val="9933FF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64121" y="332656"/>
            <a:ext cx="821233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9900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BÊNÇÃO e IMPOSIÇÃO das</a:t>
            </a:r>
            <a:endParaRPr lang="pt-PT" sz="3600" kern="10" baseline="0" dirty="0">
              <a:ln w="11430"/>
              <a:solidFill>
                <a:srgbClr val="9900FF"/>
              </a:solidFill>
              <a:effectLst>
                <a:glow rad="38100">
                  <a:srgbClr val="F8F8F8">
                    <a:alpha val="40000"/>
                  </a:srgbClr>
                </a:glow>
                <a:outerShdw blurRad="50800" dist="38100" dir="2700000" algn="tl" rotWithShape="0">
                  <a:srgbClr val="F8F8F8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2339752" y="974136"/>
            <a:ext cx="4392488" cy="366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chemeClr val="tx2">
                    <a:lumMod val="6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CINZAS</a:t>
            </a:r>
            <a:endParaRPr lang="pt-PT" sz="3600" kern="10" baseline="0" dirty="0">
              <a:ln w="11430"/>
              <a:solidFill>
                <a:schemeClr val="tx2">
                  <a:lumMod val="6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3" name="Rectangle 2"/>
          <p:cNvSpPr txBox="1">
            <a:spLocks noChangeArrowheads="1"/>
          </p:cNvSpPr>
          <p:nvPr/>
        </p:nvSpPr>
        <p:spPr bwMode="auto">
          <a:xfrm>
            <a:off x="414958" y="1916832"/>
            <a:ext cx="5187999" cy="4320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ts val="2000"/>
              </a:lnSpc>
              <a:buFontTx/>
              <a:buNone/>
              <a:defRPr/>
            </a:pPr>
            <a:r>
              <a:rPr lang="pt-PT" sz="20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POR </a:t>
            </a:r>
            <a:r>
              <a:rPr lang="pt-PT" sz="20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AMOR DO VOSSO NOME,</a:t>
            </a:r>
          </a:p>
          <a:p>
            <a:pPr>
              <a:lnSpc>
                <a:spcPts val="2000"/>
              </a:lnSpc>
              <a:buFontTx/>
              <a:buNone/>
              <a:defRPr/>
            </a:pPr>
            <a:r>
              <a:rPr lang="pt-PT" sz="20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PERDOAI </a:t>
            </a:r>
            <a:r>
              <a:rPr lang="pt-PT" sz="20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OS MEUS PECADOS</a:t>
            </a:r>
          </a:p>
          <a:p>
            <a:pPr>
              <a:lnSpc>
                <a:spcPts val="2000"/>
              </a:lnSpc>
              <a:buFontTx/>
              <a:buNone/>
              <a:defRPr/>
            </a:pPr>
            <a:r>
              <a:rPr lang="pt-PT" sz="20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QUE </a:t>
            </a:r>
            <a:r>
              <a:rPr lang="pt-PT" sz="20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SÃO GRANDES, SENHOR</a:t>
            </a:r>
            <a:r>
              <a:rPr lang="pt-PT" sz="20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!</a:t>
            </a:r>
            <a:endParaRPr lang="pt-PT" sz="20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lnSpc>
                <a:spcPts val="2000"/>
              </a:lnSpc>
              <a:buFontTx/>
              <a:buNone/>
              <a:defRPr/>
            </a:pPr>
            <a:endParaRPr lang="pt-PT" sz="2000" baseline="0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lnSpc>
                <a:spcPts val="2000"/>
              </a:lnSpc>
              <a:buFontTx/>
              <a:buNone/>
              <a:defRPr/>
            </a:pPr>
            <a:r>
              <a:rPr lang="pt-PT" sz="20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 </a:t>
            </a:r>
            <a:r>
              <a:rPr lang="pt-PT" sz="20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Em Vós, Senhor, eu confio:</a:t>
            </a:r>
          </a:p>
          <a:p>
            <a:pPr>
              <a:buFontTx/>
              <a:buNone/>
              <a:defRPr/>
            </a:pPr>
            <a:r>
              <a:rPr lang="pt-PT" sz="20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Não me deixeis humilhado,</a:t>
            </a:r>
          </a:p>
          <a:p>
            <a:pPr>
              <a:lnSpc>
                <a:spcPts val="2000"/>
              </a:lnSpc>
              <a:buFontTx/>
              <a:buNone/>
              <a:defRPr/>
            </a:pPr>
            <a:r>
              <a:rPr lang="pt-PT" sz="20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n</a:t>
            </a:r>
            <a:r>
              <a:rPr lang="pt-PT" sz="20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ão </a:t>
            </a:r>
            <a:r>
              <a:rPr lang="pt-PT" sz="20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se alegre quem me odeia</a:t>
            </a:r>
          </a:p>
          <a:p>
            <a:pPr>
              <a:lnSpc>
                <a:spcPts val="2000"/>
              </a:lnSpc>
              <a:buFontTx/>
              <a:buNone/>
              <a:defRPr/>
            </a:pPr>
            <a:r>
              <a:rPr lang="pt-PT" sz="20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0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por </a:t>
            </a:r>
            <a:r>
              <a:rPr lang="pt-PT" sz="20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me ver abandonado</a:t>
            </a:r>
            <a:r>
              <a:rPr lang="pt-PT" sz="20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  <a:endParaRPr lang="pt-PT" sz="2000" i="1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lnSpc>
                <a:spcPts val="2000"/>
              </a:lnSpc>
              <a:buFontTx/>
              <a:buNone/>
              <a:defRPr/>
            </a:pPr>
            <a:endParaRPr lang="pt-PT" sz="2000" baseline="0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lnSpc>
                <a:spcPts val="2000"/>
              </a:lnSpc>
              <a:buFontTx/>
              <a:buNone/>
              <a:defRPr/>
            </a:pPr>
            <a:r>
              <a:rPr lang="pt-PT" sz="20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</a:t>
            </a:r>
            <a:r>
              <a:rPr lang="pt-PT" sz="20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 Quem espera em Vós, Senhor,</a:t>
            </a:r>
          </a:p>
          <a:p>
            <a:pPr>
              <a:lnSpc>
                <a:spcPts val="2000"/>
              </a:lnSpc>
              <a:buFontTx/>
              <a:buNone/>
              <a:defRPr/>
            </a:pPr>
            <a:r>
              <a:rPr lang="pt-PT" sz="20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0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não há de </a:t>
            </a:r>
            <a:r>
              <a:rPr lang="pt-PT" sz="20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esperar em </a:t>
            </a:r>
            <a:r>
              <a:rPr lang="pt-PT" sz="20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vão;</a:t>
            </a:r>
            <a:endParaRPr lang="pt-PT" sz="20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lnSpc>
                <a:spcPts val="2000"/>
              </a:lnSpc>
              <a:buFontTx/>
              <a:buNone/>
              <a:defRPr/>
            </a:pPr>
            <a:r>
              <a:rPr lang="pt-PT" sz="20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Só quem não confia em Vós</a:t>
            </a:r>
          </a:p>
          <a:p>
            <a:pPr>
              <a:lnSpc>
                <a:spcPts val="2000"/>
              </a:lnSpc>
              <a:buFontTx/>
              <a:buNone/>
              <a:defRPr/>
            </a:pPr>
            <a:r>
              <a:rPr lang="pt-PT" sz="20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0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sofrerá </a:t>
            </a:r>
            <a:r>
              <a:rPr lang="pt-PT" sz="20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humilhação</a:t>
            </a:r>
            <a:r>
              <a:rPr lang="pt-PT" sz="20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  <a:endParaRPr lang="pt-PT" sz="20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4860032" y="3601854"/>
            <a:ext cx="4072011" cy="30675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FontTx/>
              <a:buNone/>
              <a:defRPr/>
            </a:pPr>
            <a:r>
              <a:rPr lang="pt-PT" sz="20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3. </a:t>
            </a:r>
            <a:r>
              <a:rPr lang="pt-PT" sz="20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Pelas sendas da verdade</a:t>
            </a:r>
          </a:p>
          <a:p>
            <a:pPr algn="l">
              <a:buFontTx/>
              <a:buNone/>
              <a:defRPr/>
            </a:pPr>
            <a:r>
              <a:rPr lang="pt-PT" sz="20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0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encaminhai-me</a:t>
            </a:r>
            <a:r>
              <a:rPr lang="pt-PT" sz="20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Senhor;</a:t>
            </a:r>
          </a:p>
          <a:p>
            <a:pPr algn="l">
              <a:buFontTx/>
              <a:buNone/>
              <a:defRPr/>
            </a:pPr>
            <a:r>
              <a:rPr lang="pt-PT" sz="20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0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ensinai-me </a:t>
            </a:r>
            <a:r>
              <a:rPr lang="pt-PT" sz="20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 bom caminho,</a:t>
            </a:r>
          </a:p>
          <a:p>
            <a:pPr algn="l">
              <a:buFontTx/>
              <a:buNone/>
              <a:defRPr/>
            </a:pPr>
            <a:r>
              <a:rPr lang="pt-PT" sz="20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0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meu </a:t>
            </a:r>
            <a:r>
              <a:rPr lang="pt-PT" sz="20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Divino Salvador</a:t>
            </a:r>
            <a:r>
              <a:rPr lang="pt-PT" sz="20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</a:p>
          <a:p>
            <a:pPr algn="l">
              <a:buFontTx/>
              <a:buNone/>
              <a:defRPr/>
            </a:pPr>
            <a:endParaRPr lang="pt-PT" sz="20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>
              <a:buFontTx/>
              <a:buNone/>
              <a:defRPr/>
            </a:pPr>
            <a:r>
              <a:rPr lang="pt-PT" sz="20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4. </a:t>
            </a:r>
            <a:r>
              <a:rPr lang="pt-PT" sz="20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Entrego-me às Vossas mãos</a:t>
            </a:r>
          </a:p>
          <a:p>
            <a:pPr algn="l">
              <a:buFontTx/>
              <a:buNone/>
              <a:defRPr/>
            </a:pPr>
            <a:r>
              <a:rPr lang="pt-PT" sz="20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0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com </a:t>
            </a:r>
            <a:r>
              <a:rPr lang="pt-PT" sz="20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inteira confiança:</a:t>
            </a:r>
          </a:p>
          <a:p>
            <a:pPr algn="l">
              <a:buFontTx/>
              <a:buNone/>
              <a:defRPr/>
            </a:pPr>
            <a:r>
              <a:rPr lang="pt-PT" sz="20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Estrela bendita sois</a:t>
            </a:r>
          </a:p>
          <a:p>
            <a:pPr algn="l">
              <a:buFontTx/>
              <a:buNone/>
              <a:defRPr/>
            </a:pPr>
            <a:r>
              <a:rPr lang="pt-PT" sz="20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0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que </a:t>
            </a:r>
            <a:r>
              <a:rPr lang="pt-PT" sz="20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me guia na </a:t>
            </a:r>
            <a:r>
              <a:rPr lang="pt-PT" sz="20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esperança!</a:t>
            </a:r>
            <a:endParaRPr lang="pt-PT" sz="2000" i="1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/>
            <a:endParaRPr lang="pt-PT" sz="2000" dirty="0"/>
          </a:p>
        </p:txBody>
      </p:sp>
    </p:spTree>
    <p:extLst>
      <p:ext uri="{BB962C8B-B14F-4D97-AF65-F5344CB8AC3E}">
        <p14:creationId xmlns:p14="http://schemas.microsoft.com/office/powerpoint/2010/main" val="161231590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Line 6"/>
          <p:cNvSpPr>
            <a:spLocks noChangeShapeType="1"/>
          </p:cNvSpPr>
          <p:nvPr/>
        </p:nvSpPr>
        <p:spPr bwMode="auto">
          <a:xfrm flipV="1">
            <a:off x="3132138" y="1844675"/>
            <a:ext cx="4895850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Line 2"/>
          <p:cNvSpPr>
            <a:spLocks noChangeShapeType="1"/>
          </p:cNvSpPr>
          <p:nvPr/>
        </p:nvSpPr>
        <p:spPr bwMode="auto">
          <a:xfrm>
            <a:off x="468313" y="981075"/>
            <a:ext cx="8207375" cy="0"/>
          </a:xfrm>
          <a:prstGeom prst="line">
            <a:avLst/>
          </a:prstGeom>
          <a:noFill/>
          <a:ln w="4445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26631" name="WordArt 7"/>
          <p:cNvSpPr>
            <a:spLocks noChangeArrowheads="1" noChangeShapeType="1" noTextEdit="1"/>
          </p:cNvSpPr>
          <p:nvPr/>
        </p:nvSpPr>
        <p:spPr bwMode="auto">
          <a:xfrm>
            <a:off x="500063" y="357188"/>
            <a:ext cx="8207375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endParaRPr lang="pt-PT" sz="3600" kern="10" spc="50" baseline="0" dirty="0">
              <a:ln w="11430"/>
              <a:gradFill>
                <a:gsLst>
                  <a:gs pos="25000">
                    <a:srgbClr val="9933FF">
                      <a:satMod val="155000"/>
                    </a:srgbClr>
                  </a:gs>
                  <a:gs pos="100000">
                    <a:srgbClr val="9933FF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64121" y="407862"/>
            <a:ext cx="821233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10" name="Rectângulo 9"/>
          <p:cNvSpPr/>
          <p:nvPr/>
        </p:nvSpPr>
        <p:spPr>
          <a:xfrm>
            <a:off x="107504" y="2133600"/>
            <a:ext cx="8894700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 algn="l">
              <a:defRPr/>
            </a:pPr>
            <a:r>
              <a:rPr lang="pt-PT" sz="21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Oramos... a Deus, </a:t>
            </a:r>
            <a:r>
              <a:rPr lang="pt-PT" sz="21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 voltados para Ele, abrimos o nosso coração de pecadores que querem a conversão;  </a:t>
            </a:r>
            <a:endParaRPr lang="pt-PT" sz="2100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lvl="2" algn="l"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 Lhe pedimos que renove o nosso espírito. </a:t>
            </a:r>
            <a:r>
              <a:rPr lang="pt-PT" sz="2100" i="1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Para que:</a:t>
            </a:r>
            <a:endParaRPr lang="pt-PT" sz="2100" i="1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lvl="2" algn="l">
              <a:defRPr/>
            </a:pPr>
            <a:r>
              <a:rPr lang="pt-PT" sz="21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</a:p>
          <a:p>
            <a:pPr algn="l">
              <a:defRPr/>
            </a:pPr>
            <a:r>
              <a:rPr lang="pt-PT" sz="21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~ </a:t>
            </a:r>
            <a:r>
              <a:rPr lang="pt-PT" sz="21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 </a:t>
            </a:r>
            <a:r>
              <a:rPr lang="pt-PT" sz="2100" i="1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Igreja</a:t>
            </a:r>
            <a:r>
              <a:rPr lang="pt-PT" sz="21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, santa e pecadora, viva a conversão verdadeira…</a:t>
            </a:r>
            <a:endParaRPr lang="pt-PT" sz="2100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lang="pt-PT" sz="21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~ </a:t>
            </a:r>
            <a:r>
              <a:rPr lang="pt-PT" sz="21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as nossas </a:t>
            </a:r>
            <a:r>
              <a:rPr lang="pt-PT" sz="2100" i="1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esmolas</a:t>
            </a:r>
            <a:r>
              <a:rPr lang="pt-PT" sz="21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tenham como fim a partilha e o amor ... </a:t>
            </a:r>
            <a:endParaRPr lang="pt-PT" sz="2100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lang="pt-PT" sz="21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~ </a:t>
            </a:r>
            <a:r>
              <a:rPr lang="pt-PT" sz="21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 nossa </a:t>
            </a:r>
            <a:r>
              <a:rPr lang="pt-PT" sz="2100" i="1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oração</a:t>
            </a:r>
            <a:r>
              <a:rPr lang="pt-PT" sz="21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nos aproxime mais de Deus e dos outros…</a:t>
            </a:r>
            <a:endParaRPr lang="pt-PT" sz="2100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lang="pt-PT" sz="21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~ </a:t>
            </a:r>
            <a:r>
              <a:rPr lang="pt-PT" sz="21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 nosso </a:t>
            </a:r>
            <a:r>
              <a:rPr lang="pt-PT" sz="2100" i="1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jejum</a:t>
            </a:r>
            <a:r>
              <a:rPr lang="pt-PT" sz="21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de alimentos supérfluos nos ajude a 			dominar a sede de prazeres perigosos… </a:t>
            </a:r>
            <a:endParaRPr lang="pt-PT" sz="2100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1" name="Rectângulo 10"/>
          <p:cNvSpPr/>
          <p:nvPr/>
        </p:nvSpPr>
        <p:spPr>
          <a:xfrm>
            <a:off x="1187624" y="5162550"/>
            <a:ext cx="72720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6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RENOVA-NOS, Ó PAI,</a:t>
            </a:r>
            <a:endParaRPr lang="pt-PT" sz="3600" cap="all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	</a:t>
            </a:r>
            <a:r>
              <a:rPr lang="pt-PT" sz="36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COM UM ESPÍRITO FIRME </a:t>
            </a: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!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3131840" y="1268760"/>
            <a:ext cx="4896594" cy="6066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7651" name="WordArt 9"/>
          <p:cNvSpPr>
            <a:spLocks noChangeArrowheads="1" noChangeShapeType="1"/>
          </p:cNvSpPr>
          <p:nvPr/>
        </p:nvSpPr>
        <p:spPr bwMode="auto">
          <a:xfrm>
            <a:off x="500034" y="571480"/>
            <a:ext cx="8175653" cy="55927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80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glow rad="127000">
                    <a:schemeClr val="tx1">
                      <a:alpha val="55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 Liturgia</a:t>
            </a:r>
            <a:r>
              <a:rPr lang="pt-PT" sz="3600" kern="1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glow rad="127000">
                    <a:schemeClr val="tx1">
                      <a:alpha val="55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 </a:t>
            </a:r>
          </a:p>
          <a:p>
            <a:pPr>
              <a:defRPr/>
            </a:pPr>
            <a:r>
              <a:rPr lang="pt-PT" sz="3600" kern="1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glow rad="127000">
                    <a:schemeClr val="tx1">
                      <a:alpha val="55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EUCARÍSTICA</a:t>
            </a:r>
          </a:p>
        </p:txBody>
      </p:sp>
      <p:pic>
        <p:nvPicPr>
          <p:cNvPr id="4608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96558">
            <a:off x="1657705" y="1561864"/>
            <a:ext cx="4263948" cy="4464328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8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561549"/>
            <a:ext cx="4269837" cy="4061955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2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ttp://t1.gstatic.com/images?q=tbn:ANd9GcRDIxgwnzGTdWySJsD-VzJwq1POuXzvy9S_L_oXa1O6wheTeqY_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916832"/>
            <a:ext cx="1789597" cy="16887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 descr="http://veja3.abrilm.com.br/assets/images/2013/7/164183/papa-francisco-rio-de-janeiro-20130727-28-size-598.jpg?137494975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64" r="20875"/>
          <a:stretch/>
        </p:blipFill>
        <p:spPr bwMode="auto">
          <a:xfrm>
            <a:off x="5060804" y="2595510"/>
            <a:ext cx="3067197" cy="34563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382217" y="1916832"/>
            <a:ext cx="5422031" cy="4392488"/>
          </a:xfrm>
        </p:spPr>
        <p:txBody>
          <a:bodyPr/>
          <a:lstStyle/>
          <a:p>
            <a:pPr>
              <a:lnSpc>
                <a:spcPts val="2300"/>
              </a:lnSpc>
              <a:buFontTx/>
              <a:buNone/>
              <a:defRPr/>
            </a:pP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PEDOAI</a:t>
            </a: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SENHOR, </a:t>
            </a:r>
            <a:endParaRPr lang="pt-PT" sz="2400" b="1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lnSpc>
                <a:spcPts val="2300"/>
              </a:lnSpc>
              <a:buFontTx/>
              <a:buNone/>
              <a:defRPr/>
            </a:pP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PERDOAI </a:t>
            </a: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AO VOSSO </a:t>
            </a: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POVO!</a:t>
            </a:r>
            <a:endParaRPr lang="pt-PT" sz="2400" b="1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lnSpc>
                <a:spcPts val="2300"/>
              </a:lnSpc>
              <a:buFontTx/>
              <a:buNone/>
              <a:defRPr/>
            </a:pP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lnSpc>
                <a:spcPts val="2300"/>
              </a:lnSpc>
              <a:buFontTx/>
              <a:buNone/>
              <a:defRPr/>
            </a:pP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 </a:t>
            </a: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Dos abismos em que </a:t>
            </a: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vivo,</a:t>
            </a:r>
            <a:endParaRPr lang="pt-PT" sz="2400" b="1" i="1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lnSpc>
                <a:spcPts val="2300"/>
              </a:lnSpc>
              <a:buFontTx/>
              <a:buNone/>
              <a:defRPr/>
            </a:pP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ergo </a:t>
            </a: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 Deus o meu clamor:</a:t>
            </a:r>
          </a:p>
          <a:p>
            <a:pPr>
              <a:lnSpc>
                <a:spcPts val="2300"/>
              </a:lnSpc>
              <a:buFontTx/>
              <a:buNone/>
              <a:defRPr/>
            </a:pP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Escutai a minha prece,</a:t>
            </a:r>
          </a:p>
          <a:p>
            <a:pPr>
              <a:lnSpc>
                <a:spcPts val="2300"/>
              </a:lnSpc>
              <a:buFontTx/>
              <a:buNone/>
              <a:defRPr/>
            </a:pP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clementíssimo </a:t>
            </a: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Senhor.</a:t>
            </a:r>
          </a:p>
          <a:p>
            <a:pPr>
              <a:lnSpc>
                <a:spcPts val="2300"/>
              </a:lnSpc>
              <a:buFontTx/>
              <a:buNone/>
              <a:defRPr/>
            </a:pP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lnSpc>
                <a:spcPts val="2300"/>
              </a:lnSpc>
              <a:buFontTx/>
              <a:buNone/>
              <a:defRPr/>
            </a:pP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2. </a:t>
            </a: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Vossos ouvidos </a:t>
            </a: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atendam,</a:t>
            </a:r>
            <a:endParaRPr lang="pt-PT" sz="2400" b="1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lnSpc>
                <a:spcPts val="2300"/>
              </a:lnSpc>
              <a:buFontTx/>
              <a:buNone/>
              <a:defRPr/>
            </a:pP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com divina compaixão,</a:t>
            </a:r>
            <a:endParaRPr lang="pt-PT" sz="2400" b="1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lnSpc>
                <a:spcPts val="2300"/>
              </a:lnSpc>
              <a:buFontTx/>
              <a:buNone/>
              <a:defRPr/>
            </a:pP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minha voz </a:t>
            </a: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que Vos implora:</a:t>
            </a:r>
          </a:p>
          <a:p>
            <a:pPr>
              <a:lnSpc>
                <a:spcPts val="2300"/>
              </a:lnSpc>
              <a:buFontTx/>
              <a:buNone/>
              <a:defRPr/>
            </a:pP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Escutai </a:t>
            </a: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minha </a:t>
            </a: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oração!</a:t>
            </a:r>
            <a:endParaRPr lang="pt-PT" sz="2400" b="1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buFontTx/>
              <a:buNone/>
              <a:defRPr/>
            </a:pPr>
            <a:endParaRPr lang="pt-PT" sz="2400" b="1" i="1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3733" name="Line 4"/>
          <p:cNvSpPr>
            <a:spLocks noChangeShapeType="1"/>
          </p:cNvSpPr>
          <p:nvPr/>
        </p:nvSpPr>
        <p:spPr bwMode="auto">
          <a:xfrm flipV="1">
            <a:off x="428625" y="857250"/>
            <a:ext cx="8243888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3734" name="Line 6"/>
          <p:cNvSpPr>
            <a:spLocks noChangeShapeType="1"/>
          </p:cNvSpPr>
          <p:nvPr/>
        </p:nvSpPr>
        <p:spPr bwMode="auto">
          <a:xfrm>
            <a:off x="1357313" y="1484313"/>
            <a:ext cx="352742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73735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2319" y="262731"/>
            <a:ext cx="769938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3736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7263" y="517525"/>
            <a:ext cx="820737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6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52789" y="5915502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357313" y="980728"/>
            <a:ext cx="3574727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7475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475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475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Orai, irmãos, para que o meu e vosso sacrifício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seja aceite por Deus Pai todo-poderoso.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Receba o Senhor por tuas mãos este Sacrifício, 	para glória do Seu nome,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74761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4762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7817" y="605986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7577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578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578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 Senhor esteja convosco.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Ele está no meio de nós.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Corações ao alto.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nosso coração está em Deus.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Dêmos graças ao Senhor nosso Deus.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É nosso dever, é nossa salvação.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75785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786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76803" name="Picture 14" descr="http://t0.gstatic.com/images?q=tbn:ANd9GcSjXCt4Dlc9LnN4k2eW0nChrlnkZnpnHI0bhLvWyqjVMpD_sj7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1428750"/>
            <a:ext cx="5500688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4" name="Picture 12" descr="http://t3.gstatic.com/images?q=tbn:ANd9GcSBhafM8LHM4Otx_XiIhw7obsYcJ3kFIPBub98bmib8TIWe1kO9D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3714750"/>
            <a:ext cx="3051175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428875" y="1643063"/>
            <a:ext cx="5429250" cy="4786312"/>
          </a:xfrm>
        </p:spPr>
        <p:txBody>
          <a:bodyPr/>
          <a:lstStyle/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Santo, Santo, Santo,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Senhor Deus do Universo.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O céu e a terra proclamam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 Vossa glória. 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</a:t>
            </a:r>
            <a:r>
              <a:rPr lang="pt-PT" sz="3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Hossana nas alturas.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Bendito O que vem 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em nome do Senhor.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</a:t>
            </a:r>
            <a:r>
              <a:rPr lang="pt-PT" sz="3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Hossana nas alturas.</a:t>
            </a:r>
            <a:endParaRPr lang="pt-PT" sz="3000" b="1" i="1" spc="10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</p:txBody>
      </p:sp>
      <p:sp>
        <p:nvSpPr>
          <p:cNvPr id="76806" name="Line 7"/>
          <p:cNvSpPr>
            <a:spLocks noChangeShapeType="1"/>
          </p:cNvSpPr>
          <p:nvPr/>
        </p:nvSpPr>
        <p:spPr bwMode="auto">
          <a:xfrm>
            <a:off x="428625" y="857250"/>
            <a:ext cx="8315325" cy="0"/>
          </a:xfrm>
          <a:prstGeom prst="line">
            <a:avLst/>
          </a:prstGeom>
          <a:noFill/>
          <a:ln w="28575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6807" name="Line 9"/>
          <p:cNvSpPr>
            <a:spLocks noChangeShapeType="1"/>
          </p:cNvSpPr>
          <p:nvPr/>
        </p:nvSpPr>
        <p:spPr bwMode="auto">
          <a:xfrm>
            <a:off x="1331913" y="1484313"/>
            <a:ext cx="2927350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76808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0732" y="264319"/>
            <a:ext cx="793750" cy="992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9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15200" y="509588"/>
            <a:ext cx="750888" cy="690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328416" y="1022530"/>
            <a:ext cx="2955552" cy="3902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Santo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726238" y="4513263"/>
            <a:ext cx="2376487" cy="1536700"/>
          </a:xfrm>
          <a:noFill/>
        </p:spPr>
      </p:pic>
      <p:sp>
        <p:nvSpPr>
          <p:cNvPr id="59395" name="WordArt 9"/>
          <p:cNvSpPr>
            <a:spLocks noChangeArrowheads="1" noChangeShapeType="1" noTextEdit="1"/>
          </p:cNvSpPr>
          <p:nvPr/>
        </p:nvSpPr>
        <p:spPr bwMode="auto">
          <a:xfrm>
            <a:off x="6877050" y="5300663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F</a:t>
            </a:r>
          </a:p>
        </p:txBody>
      </p:sp>
      <p:sp>
        <p:nvSpPr>
          <p:cNvPr id="59396" name="WordArt 10"/>
          <p:cNvSpPr>
            <a:spLocks noChangeArrowheads="1" noChangeShapeType="1" noTextEdit="1"/>
          </p:cNvSpPr>
          <p:nvPr/>
        </p:nvSpPr>
        <p:spPr bwMode="auto">
          <a:xfrm>
            <a:off x="7885113" y="5589588"/>
            <a:ext cx="503237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E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555776" y="5733256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A )</a:t>
            </a:r>
          </a:p>
        </p:txBody>
      </p:sp>
      <p:sp>
        <p:nvSpPr>
          <p:cNvPr id="12" name="WordArt 6"/>
          <p:cNvSpPr>
            <a:spLocks noChangeArrowheads="1" noChangeShapeType="1" noTextEdit="1"/>
          </p:cNvSpPr>
          <p:nvPr/>
        </p:nvSpPr>
        <p:spPr bwMode="auto">
          <a:xfrm>
            <a:off x="7678522" y="4365104"/>
            <a:ext cx="493878" cy="540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59399" name="Text Box 16"/>
          <p:cNvSpPr txBox="1">
            <a:spLocks noChangeArrowheads="1"/>
          </p:cNvSpPr>
          <p:nvPr/>
        </p:nvSpPr>
        <p:spPr bwMode="auto">
          <a:xfrm>
            <a:off x="395536" y="2928938"/>
            <a:ext cx="6264695" cy="2371418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300" baseline="0" dirty="0">
                <a:latin typeface="Arial" charset="0"/>
              </a:rPr>
              <a:t>- </a:t>
            </a:r>
            <a:r>
              <a:rPr lang="pt-PT" sz="2300" baseline="0" dirty="0" smtClean="0">
                <a:latin typeface="Arial" charset="0"/>
              </a:rPr>
              <a:t>Conversão? - Só a nível… do </a:t>
            </a:r>
            <a:r>
              <a:rPr lang="pt-PT" sz="2300" i="1" baseline="0" dirty="0" smtClean="0">
                <a:latin typeface="Arial" charset="0"/>
              </a:rPr>
              <a:t>Amor do PAI</a:t>
            </a:r>
            <a:r>
              <a:rPr lang="pt-PT" sz="2300" baseline="0" dirty="0" smtClean="0">
                <a:latin typeface="Arial" charset="0"/>
              </a:rPr>
              <a:t> que </a:t>
            </a:r>
            <a:r>
              <a:rPr lang="pt-PT" sz="2300" i="1" baseline="0" dirty="0" smtClean="0">
                <a:latin typeface="Arial" charset="0"/>
              </a:rPr>
              <a:t>está no íntimo</a:t>
            </a:r>
            <a:r>
              <a:rPr lang="pt-PT" sz="2300" baseline="0" dirty="0" smtClean="0">
                <a:latin typeface="Arial" charset="0"/>
              </a:rPr>
              <a:t>!… </a:t>
            </a:r>
            <a:r>
              <a:rPr lang="pt-PT" sz="2000" b="0" i="1" baseline="0" dirty="0">
                <a:latin typeface="Arial" charset="0"/>
              </a:rPr>
              <a:t>[ 3ª L. / Evang.</a:t>
            </a:r>
            <a:r>
              <a:rPr lang="pt-PT" sz="2000" b="0" baseline="0" dirty="0">
                <a:latin typeface="Arial" charset="0"/>
              </a:rPr>
              <a:t> - </a:t>
            </a:r>
            <a:r>
              <a:rPr lang="pt-PT" sz="2000" baseline="0" dirty="0">
                <a:latin typeface="Arial" charset="0"/>
              </a:rPr>
              <a:t>Mt </a:t>
            </a:r>
            <a:r>
              <a:rPr lang="pt-PT" sz="2000" baseline="0" dirty="0" smtClean="0">
                <a:latin typeface="Arial" charset="0"/>
              </a:rPr>
              <a:t>6 </a:t>
            </a:r>
            <a:r>
              <a:rPr lang="pt-PT" sz="2000" b="0" i="1" baseline="0" dirty="0">
                <a:latin typeface="Arial" charset="0"/>
              </a:rPr>
              <a:t>]</a:t>
            </a:r>
            <a:r>
              <a:rPr lang="pt-PT" sz="2400" baseline="0" dirty="0">
                <a:latin typeface="Arial" charset="0"/>
              </a:rPr>
              <a:t> 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300" baseline="0" dirty="0">
                <a:latin typeface="Arial" charset="0"/>
              </a:rPr>
              <a:t>- </a:t>
            </a:r>
            <a:r>
              <a:rPr lang="pt-PT" sz="2300" baseline="0" dirty="0" smtClean="0">
                <a:latin typeface="Arial" charset="0"/>
              </a:rPr>
              <a:t>A </a:t>
            </a:r>
            <a:r>
              <a:rPr lang="pt-PT" sz="2300" i="1" baseline="0" dirty="0" smtClean="0">
                <a:latin typeface="Arial" charset="0"/>
              </a:rPr>
              <a:t>conversão</a:t>
            </a:r>
            <a:r>
              <a:rPr lang="pt-PT" sz="2300" baseline="0" dirty="0" smtClean="0">
                <a:latin typeface="Arial" charset="0"/>
              </a:rPr>
              <a:t> deve ser “desde </a:t>
            </a:r>
            <a:r>
              <a:rPr lang="pt-PT" sz="2300" i="1" baseline="0" dirty="0" smtClean="0">
                <a:latin typeface="Arial" charset="0"/>
              </a:rPr>
              <a:t>o mais íntimo”</a:t>
            </a:r>
            <a:r>
              <a:rPr lang="pt-PT" sz="2300" baseline="0" dirty="0" smtClean="0">
                <a:latin typeface="Arial" charset="0"/>
              </a:rPr>
              <a:t>… não de aparências… </a:t>
            </a:r>
            <a:r>
              <a:rPr lang="pt-PT" sz="2000" b="0" i="1" baseline="0" dirty="0" smtClean="0">
                <a:latin typeface="Arial" charset="0"/>
              </a:rPr>
              <a:t>[ 1ª </a:t>
            </a:r>
            <a:r>
              <a:rPr lang="pt-PT" sz="2000" b="0" i="1" baseline="0" dirty="0">
                <a:latin typeface="Arial" charset="0"/>
              </a:rPr>
              <a:t>Leit.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 smtClean="0">
                <a:latin typeface="Arial" charset="0"/>
              </a:rPr>
              <a:t>Jl 2 </a:t>
            </a:r>
            <a:r>
              <a:rPr lang="pt-PT" sz="2000" b="0" i="1" baseline="0" dirty="0" smtClean="0">
                <a:latin typeface="Arial" charset="0"/>
              </a:rPr>
              <a:t>]</a:t>
            </a:r>
            <a:endParaRPr lang="pt-PT" sz="2000" b="0" i="1" baseline="0" dirty="0">
              <a:latin typeface="Arial" charset="0"/>
            </a:endParaRP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300" baseline="0" dirty="0">
                <a:latin typeface="Arial" charset="0"/>
              </a:rPr>
              <a:t>- </a:t>
            </a:r>
            <a:r>
              <a:rPr lang="pt-PT" sz="2300" baseline="0" dirty="0" smtClean="0">
                <a:latin typeface="Arial" charset="0"/>
              </a:rPr>
              <a:t>É </a:t>
            </a:r>
            <a:r>
              <a:rPr lang="pt-PT" sz="2300" i="1" baseline="0" dirty="0" smtClean="0">
                <a:latin typeface="Arial" charset="0"/>
              </a:rPr>
              <a:t>o</a:t>
            </a:r>
            <a:r>
              <a:rPr lang="pt-PT" sz="2300" baseline="0" dirty="0" smtClean="0">
                <a:latin typeface="Arial" charset="0"/>
              </a:rPr>
              <a:t> </a:t>
            </a:r>
            <a:r>
              <a:rPr lang="pt-PT" sz="2300" i="1" baseline="0" dirty="0" smtClean="0">
                <a:latin typeface="Arial" charset="0"/>
              </a:rPr>
              <a:t>tempo favorável</a:t>
            </a:r>
            <a:r>
              <a:rPr lang="pt-PT" sz="2300" baseline="0" dirty="0" smtClean="0">
                <a:latin typeface="Arial" charset="0"/>
              </a:rPr>
              <a:t> para a </a:t>
            </a:r>
            <a:r>
              <a:rPr lang="pt-PT" sz="2300" i="1" baseline="0" dirty="0" smtClean="0">
                <a:latin typeface="Arial" charset="0"/>
              </a:rPr>
              <a:t>reconciliação</a:t>
            </a:r>
            <a:r>
              <a:rPr lang="pt-PT" sz="2300" baseline="0" dirty="0" smtClean="0">
                <a:latin typeface="Arial" charset="0"/>
              </a:rPr>
              <a:t> com Deus e com os irmãos.</a:t>
            </a:r>
            <a:r>
              <a:rPr lang="pt-PT" sz="2000" b="0" i="1" baseline="0" dirty="0" smtClean="0">
                <a:latin typeface="Arial" charset="0"/>
              </a:rPr>
              <a:t>[ 2ª </a:t>
            </a:r>
            <a:r>
              <a:rPr lang="pt-PT" sz="2000" b="0" i="1" baseline="0" dirty="0">
                <a:latin typeface="Arial" charset="0"/>
              </a:rPr>
              <a:t>Leit.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 smtClean="0">
                <a:latin typeface="Arial" charset="0"/>
              </a:rPr>
              <a:t>2 Cor 5 </a:t>
            </a:r>
            <a:r>
              <a:rPr lang="pt-PT" sz="2000" b="0" i="1" baseline="0" dirty="0" smtClean="0">
                <a:latin typeface="Arial" charset="0"/>
              </a:rPr>
              <a:t>]</a:t>
            </a:r>
            <a:endParaRPr lang="pt-PT" sz="2000" b="0" i="1" baseline="0" dirty="0">
              <a:latin typeface="Arial" charset="0"/>
            </a:endParaRPr>
          </a:p>
        </p:txBody>
      </p:sp>
      <p:sp>
        <p:nvSpPr>
          <p:cNvPr id="9" name="WordArt 4"/>
          <p:cNvSpPr>
            <a:spLocks noChangeArrowheads="1" noChangeShapeType="1"/>
          </p:cNvSpPr>
          <p:nvPr/>
        </p:nvSpPr>
        <p:spPr bwMode="auto">
          <a:xfrm>
            <a:off x="506114" y="476672"/>
            <a:ext cx="8242350" cy="20882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76200">
                    <a:schemeClr val="tx1">
                      <a:alpha val="55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Quarta-feira </a:t>
            </a:r>
            <a:endParaRPr lang="pt-PT" sz="3600" kern="10" baseline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76200">
                  <a:schemeClr val="tx1">
                    <a:alpha val="55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  <a:p>
            <a:pPr>
              <a:defRPr/>
            </a:pPr>
            <a:r>
              <a:rPr lang="pt-PT" sz="3600" kern="10" baseline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76200">
                    <a:schemeClr val="tx1">
                      <a:alpha val="55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d</a:t>
            </a:r>
            <a:r>
              <a:rPr lang="pt-PT" sz="3600" kern="1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76200">
                    <a:schemeClr val="tx1">
                      <a:alpha val="55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 CINZAS</a:t>
            </a:r>
            <a:endParaRPr lang="pt-PT" sz="3600" kern="10" baseline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76200">
                  <a:schemeClr val="tx1">
                    <a:alpha val="55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77827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 eaLnBrk="1" hangingPunct="1">
              <a:spcBef>
                <a:spcPct val="50000"/>
              </a:spcBef>
              <a:spcAft>
                <a:spcPct val="50000"/>
              </a:spcAft>
            </a:pPr>
            <a:r>
              <a:rPr lang="pt-PT" sz="1600" i="1" smtClean="0">
                <a:latin typeface="Arial" charset="0"/>
              </a:rPr>
              <a:t>                                                                       </a:t>
            </a:r>
            <a:r>
              <a:rPr lang="pt-PT" sz="2000" i="1" smtClean="0">
                <a:latin typeface="Arial" charset="0"/>
              </a:rPr>
              <a:t>[ </a:t>
            </a:r>
            <a:r>
              <a:rPr lang="pt-PT" sz="1900" i="1" u="sng" smtClean="0">
                <a:latin typeface="Arial" charset="0"/>
              </a:rPr>
              <a:t>Após a </a:t>
            </a:r>
            <a:r>
              <a:rPr lang="pt-PT" sz="1900" b="1" i="1" u="sng" smtClean="0">
                <a:solidFill>
                  <a:srgbClr val="FF6600"/>
                </a:solidFill>
                <a:latin typeface="Arial" charset="0"/>
              </a:rPr>
              <a:t>Consagração</a:t>
            </a:r>
            <a:r>
              <a:rPr lang="pt-PT" sz="1900" i="1" smtClean="0">
                <a:latin typeface="Arial" charset="0"/>
              </a:rPr>
              <a:t> / À escolha</a:t>
            </a:r>
            <a:r>
              <a:rPr lang="pt-PT" sz="2000" i="1" smtClean="0">
                <a:latin typeface="Arial" charset="0"/>
              </a:rPr>
              <a:t> ]</a:t>
            </a:r>
            <a:r>
              <a:rPr lang="pt-PT" sz="1600" i="1" smtClean="0">
                <a:latin typeface="Arial" charset="0"/>
              </a:rPr>
              <a:t> </a:t>
            </a:r>
            <a:br>
              <a:rPr lang="pt-PT" sz="1600" i="1" smtClean="0">
                <a:latin typeface="Arial" charset="0"/>
              </a:rPr>
            </a:br>
            <a:r>
              <a:rPr lang="pt-PT" sz="1800" smtClean="0">
                <a:latin typeface="Arial" charset="0"/>
              </a:rPr>
              <a:t>(1ª)</a:t>
            </a:r>
            <a:r>
              <a:rPr lang="pt-PT" sz="1600" smtClean="0">
                <a:latin typeface="Arial" charset="0"/>
              </a:rPr>
              <a:t> </a:t>
            </a:r>
            <a:r>
              <a:rPr lang="pt-PT" sz="1800" i="1" smtClean="0">
                <a:latin typeface="Arial" charset="0"/>
              </a:rPr>
              <a:t>P- </a:t>
            </a:r>
            <a:r>
              <a:rPr lang="pt-PT" sz="1800" i="1" u="sng" smtClean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1800" i="1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mtClean="0">
                <a:latin typeface="Arial" charset="0"/>
              </a:rPr>
              <a:t/>
            </a:r>
            <a:br>
              <a:rPr lang="pt-PT" sz="1800" i="1" smtClean="0">
                <a:latin typeface="Arial" charset="0"/>
              </a:rPr>
            </a:br>
            <a:r>
              <a:rPr lang="pt-PT" sz="1800" i="1" smtClean="0">
                <a:latin typeface="Arial" charset="0"/>
              </a:rPr>
              <a:t>      A- </a:t>
            </a:r>
            <a:r>
              <a:rPr lang="pt-PT" sz="1800" b="1" smtClean="0">
                <a:latin typeface="Arial" charset="0"/>
              </a:rPr>
              <a:t>Anunciamos, Senhor, a Vossa morte, </a:t>
            </a:r>
            <a:br>
              <a:rPr lang="pt-PT" sz="1800" b="1" smtClean="0">
                <a:latin typeface="Arial" charset="0"/>
              </a:rPr>
            </a:br>
            <a:r>
              <a:rPr lang="pt-PT" sz="1800" b="1" smtClean="0">
                <a:latin typeface="Arial" charset="0"/>
              </a:rPr>
              <a:t>         proclamamos a Vossa Ressurreição.</a:t>
            </a:r>
            <a:br>
              <a:rPr lang="pt-PT" sz="1800" b="1" smtClean="0">
                <a:latin typeface="Arial" charset="0"/>
              </a:rPr>
            </a:br>
            <a:r>
              <a:rPr lang="pt-PT" sz="1800" b="1" smtClean="0">
                <a:latin typeface="Arial" charset="0"/>
              </a:rPr>
              <a:t>         Vinde, Senhor Jesus!</a:t>
            </a:r>
            <a:br>
              <a:rPr lang="pt-PT" sz="1800" b="1" smtClean="0">
                <a:latin typeface="Arial" charset="0"/>
              </a:rPr>
            </a:br>
            <a:r>
              <a:rPr lang="pt-PT" sz="800" b="1" smtClean="0">
                <a:latin typeface="Arial" charset="0"/>
              </a:rPr>
              <a:t>  </a:t>
            </a:r>
            <a:r>
              <a:rPr lang="pt-PT" sz="2000" b="1" smtClean="0">
                <a:latin typeface="Arial" charset="0"/>
              </a:rPr>
              <a:t/>
            </a:r>
            <a:br>
              <a:rPr lang="pt-PT" sz="2000" b="1" smtClean="0">
                <a:latin typeface="Arial" charset="0"/>
              </a:rPr>
            </a:br>
            <a:r>
              <a:rPr lang="pt-PT" sz="800" b="1" smtClean="0">
                <a:latin typeface="Arial" charset="0"/>
              </a:rPr>
              <a:t/>
            </a:r>
            <a:br>
              <a:rPr lang="pt-PT" sz="800" b="1" smtClean="0">
                <a:latin typeface="Arial" charset="0"/>
              </a:rPr>
            </a:br>
            <a:r>
              <a:rPr lang="pt-PT" sz="800" b="1" smtClean="0">
                <a:latin typeface="Arial" charset="0"/>
              </a:rPr>
              <a:t>	 </a:t>
            </a:r>
            <a:r>
              <a:rPr lang="pt-PT" sz="1800" smtClean="0">
                <a:latin typeface="Arial" charset="0"/>
              </a:rPr>
              <a:t>(2ª)</a:t>
            </a:r>
            <a:r>
              <a:rPr lang="pt-PT" sz="1600" smtClean="0">
                <a:latin typeface="Arial" charset="0"/>
              </a:rPr>
              <a:t> </a:t>
            </a:r>
            <a:r>
              <a:rPr lang="pt-PT" sz="2600" i="1" smtClean="0">
                <a:latin typeface="Arial" charset="0"/>
              </a:rPr>
              <a:t>P- </a:t>
            </a:r>
            <a:r>
              <a:rPr lang="pt-PT" sz="2600" i="1" u="sng" smtClean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2600" i="1" smtClean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2600" i="1" smtClean="0">
                <a:solidFill>
                  <a:srgbClr val="FFFF66"/>
                </a:solidFill>
                <a:latin typeface="Arial" charset="0"/>
              </a:rPr>
            </a:br>
            <a:r>
              <a:rPr lang="pt-PT" sz="2600" i="1" smtClean="0">
                <a:latin typeface="Arial" charset="0"/>
              </a:rPr>
              <a:t>	     A- </a:t>
            </a:r>
            <a:r>
              <a:rPr lang="pt-PT" sz="2600" b="1" smtClean="0">
                <a:latin typeface="Arial" charset="0"/>
              </a:rPr>
              <a:t>Quando comemos deste pão</a:t>
            </a:r>
            <a:br>
              <a:rPr lang="pt-PT" sz="2600" b="1" smtClean="0">
                <a:latin typeface="Arial" charset="0"/>
              </a:rPr>
            </a:br>
            <a:r>
              <a:rPr lang="pt-PT" sz="2600" b="1" smtClean="0">
                <a:latin typeface="Arial" charset="0"/>
              </a:rPr>
              <a:t>	          e bebemos deste cálice, </a:t>
            </a:r>
            <a:br>
              <a:rPr lang="pt-PT" sz="2600" b="1" smtClean="0">
                <a:latin typeface="Arial" charset="0"/>
              </a:rPr>
            </a:br>
            <a:r>
              <a:rPr lang="pt-PT" sz="2600" b="1" smtClean="0">
                <a:latin typeface="Arial" charset="0"/>
              </a:rPr>
              <a:t>	          anunciamos, Senhor, a Vossa morte,</a:t>
            </a:r>
            <a:br>
              <a:rPr lang="pt-PT" sz="2600" b="1" smtClean="0">
                <a:latin typeface="Arial" charset="0"/>
              </a:rPr>
            </a:br>
            <a:r>
              <a:rPr lang="pt-PT" sz="2600" b="1" smtClean="0">
                <a:latin typeface="Arial" charset="0"/>
              </a:rPr>
              <a:t>	          esperando a Vossa vinda gloriosa.</a:t>
            </a:r>
            <a:r>
              <a:rPr lang="pt-PT" sz="2400" b="1" smtClean="0">
                <a:latin typeface="Arial" charset="0"/>
              </a:rPr>
              <a:t/>
            </a:r>
            <a:br>
              <a:rPr lang="pt-PT" sz="2400" b="1" smtClean="0">
                <a:latin typeface="Arial" charset="0"/>
              </a:rPr>
            </a:br>
            <a:r>
              <a:rPr lang="pt-PT" sz="800" b="1" smtClean="0">
                <a:latin typeface="Arial" charset="0"/>
              </a:rPr>
              <a:t>  </a:t>
            </a:r>
            <a:r>
              <a:rPr lang="pt-PT" sz="2100" i="1" smtClean="0">
                <a:latin typeface="Arial" charset="0"/>
              </a:rPr>
              <a:t/>
            </a:r>
            <a:br>
              <a:rPr lang="pt-PT" sz="2100" i="1" smtClean="0">
                <a:latin typeface="Arial" charset="0"/>
              </a:rPr>
            </a:br>
            <a:r>
              <a:rPr lang="pt-PT" sz="800" i="1" smtClean="0">
                <a:latin typeface="Arial" charset="0"/>
              </a:rPr>
              <a:t/>
            </a:r>
            <a:br>
              <a:rPr lang="pt-PT" sz="800" i="1" smtClean="0">
                <a:latin typeface="Arial" charset="0"/>
              </a:rPr>
            </a:br>
            <a:r>
              <a:rPr lang="pt-PT" sz="800" i="1" smtClean="0">
                <a:latin typeface="Arial" charset="0"/>
              </a:rPr>
              <a:t>		 </a:t>
            </a:r>
            <a:r>
              <a:rPr lang="pt-PT" sz="1800" smtClean="0">
                <a:latin typeface="Arial" charset="0"/>
              </a:rPr>
              <a:t>(3ª)</a:t>
            </a:r>
            <a:r>
              <a:rPr lang="pt-PT" sz="1600" smtClean="0">
                <a:latin typeface="Arial" charset="0"/>
              </a:rPr>
              <a:t> </a:t>
            </a:r>
            <a:r>
              <a:rPr lang="pt-PT" sz="1800" i="1" smtClean="0">
                <a:latin typeface="Arial" charset="0"/>
              </a:rPr>
              <a:t>P- </a:t>
            </a:r>
            <a:r>
              <a:rPr lang="pt-PT" sz="1800" i="1" u="sng" smtClean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1800" i="1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mtClean="0">
                <a:latin typeface="Arial" charset="0"/>
              </a:rPr>
              <a:t/>
            </a:r>
            <a:br>
              <a:rPr lang="pt-PT" sz="1800" i="1" smtClean="0">
                <a:latin typeface="Arial" charset="0"/>
              </a:rPr>
            </a:br>
            <a:r>
              <a:rPr lang="pt-PT" sz="1800" i="1" smtClean="0">
                <a:latin typeface="Arial" charset="0"/>
              </a:rPr>
              <a:t>		      A- </a:t>
            </a:r>
            <a:r>
              <a:rPr lang="pt-PT" sz="1800" b="1" smtClean="0">
                <a:latin typeface="Arial" charset="0"/>
              </a:rPr>
              <a:t>Glória a Vós que morrestes na cruz </a:t>
            </a:r>
            <a:br>
              <a:rPr lang="pt-PT" sz="1800" b="1" smtClean="0">
                <a:latin typeface="Arial" charset="0"/>
              </a:rPr>
            </a:br>
            <a:r>
              <a:rPr lang="pt-PT" sz="1800" b="1" smtClean="0">
                <a:latin typeface="Arial" charset="0"/>
              </a:rPr>
              <a:t>		          e agora viveis para sempre.</a:t>
            </a:r>
            <a:br>
              <a:rPr lang="pt-PT" sz="1800" b="1" smtClean="0">
                <a:latin typeface="Arial" charset="0"/>
              </a:rPr>
            </a:br>
            <a:r>
              <a:rPr lang="pt-PT" sz="1800" b="1" smtClean="0">
                <a:latin typeface="Arial" charset="0"/>
              </a:rPr>
              <a:t>		          Salvador do mundo, salvai-nos!</a:t>
            </a:r>
            <a:br>
              <a:rPr lang="pt-PT" sz="1800" b="1" smtClean="0">
                <a:latin typeface="Arial" charset="0"/>
              </a:rPr>
            </a:br>
            <a:r>
              <a:rPr lang="pt-PT" sz="1800" b="1" smtClean="0">
                <a:latin typeface="Arial" charset="0"/>
              </a:rPr>
              <a:t>		          Vinde, Senhor Jesus!</a:t>
            </a:r>
          </a:p>
        </p:txBody>
      </p:sp>
      <p:sp>
        <p:nvSpPr>
          <p:cNvPr id="77828" name="Line 4"/>
          <p:cNvSpPr>
            <a:spLocks noChangeShapeType="1"/>
          </p:cNvSpPr>
          <p:nvPr/>
        </p:nvSpPr>
        <p:spPr bwMode="auto">
          <a:xfrm>
            <a:off x="428625" y="857250"/>
            <a:ext cx="8388350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7829" name="Line 6"/>
          <p:cNvSpPr>
            <a:spLocks noChangeShapeType="1"/>
          </p:cNvSpPr>
          <p:nvPr/>
        </p:nvSpPr>
        <p:spPr bwMode="auto">
          <a:xfrm>
            <a:off x="2643188" y="2643188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7830" name="Line 6"/>
          <p:cNvSpPr>
            <a:spLocks noChangeShapeType="1"/>
          </p:cNvSpPr>
          <p:nvPr/>
        </p:nvSpPr>
        <p:spPr bwMode="auto">
          <a:xfrm>
            <a:off x="3714750" y="4929188"/>
            <a:ext cx="2665413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77831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51688" y="158750"/>
            <a:ext cx="665162" cy="833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7832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35838" y="301625"/>
            <a:ext cx="741362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7833" name="Raio 1"/>
          <p:cNvSpPr>
            <a:spLocks noChangeArrowheads="1"/>
          </p:cNvSpPr>
          <p:nvPr/>
        </p:nvSpPr>
        <p:spPr bwMode="auto">
          <a:xfrm rot="-5400000">
            <a:off x="1457326" y="3667125"/>
            <a:ext cx="252412" cy="935037"/>
          </a:xfrm>
          <a:prstGeom prst="lightningBolt">
            <a:avLst/>
          </a:prstGeom>
          <a:solidFill>
            <a:schemeClr val="accent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t-PT"/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500188" y="1022530"/>
            <a:ext cx="3287712" cy="3902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- Aclamações -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Picture 23" descr="http://perlbal.hi-pi.com/blog-images/339772/gd/1207743597/O-Pai-Nosso-de-Mar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1341438"/>
            <a:ext cx="1819275" cy="2663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51" name="Picture 34" descr="http://t3.gstatic.com/images?q=tbn:ANd9GcS_HAHGtY_ccfXKZr0VB5UjMBhueHdX4oRPMLai97_6ibh3uBt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4227513"/>
            <a:ext cx="2801938" cy="21542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52" name="Picture 30" descr="http://1.bp.blogspot.com/-ySeVfDjjB8o/TfoOov5q5dI/AAAAAAAAJUQ/y1ZmJq6bt1k/s400/Jesus_rezand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1670050"/>
            <a:ext cx="1957388" cy="2406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53" name="Picture 2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8" y="4710113"/>
            <a:ext cx="2155825" cy="169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8854" name="Picture 6" descr="http://t2.gstatic.com/images?q=tbn:ANd9GcQNozFORVSUMk2eU0eqbe8oLkG3Tm8AZpMkAcH1RGufl-qyim0pV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419600"/>
            <a:ext cx="2946400" cy="1962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55" name="Picture 4" descr="http://4.bp.blogspot.com/-8y05rZX-fC0/TzAEH6MCU-I/AAAAAAAAA-E/si67kMZT2BM/s1600/m_1191196_6717314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75" y="1700213"/>
            <a:ext cx="3829050" cy="3024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8856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78857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275" y="269875"/>
            <a:ext cx="8547100" cy="573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1049338" y="1557338"/>
            <a:ext cx="3452812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8859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8860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8861" name="AutoShape 14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8862" name="AutoShape 16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8863" name="AutoShape 18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8864" name="AutoShape 20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8865" name="AutoShape 23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8866" name="AutoShape 25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78867" name="Picture 17" descr="COLOSSUS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17556" y="197645"/>
            <a:ext cx="822325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68" name="Picture 16" descr="GRAPE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83450" y="431800"/>
            <a:ext cx="839788" cy="77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 rot="20320373">
            <a:off x="2291194" y="3771170"/>
            <a:ext cx="4970084" cy="797572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CC00"/>
              </a:solidFill>
              <a:effectLst>
                <a:glow rad="139700">
                  <a:srgbClr val="996600">
                    <a:alpha val="70000"/>
                  </a:srgbClr>
                </a:glow>
                <a:outerShdw blurRad="50800" dist="38100" dir="2700000" algn="tl" rotWithShape="0">
                  <a:srgbClr val="FFFF00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3" name="Imagem 22"/>
          <p:cNvPicPr/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4014946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4" name="Imagem 23"/>
          <p:cNvPicPr/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938456" y="3726914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6" name="Picture 7"/>
          <p:cNvPicPr>
            <a:picLocks noChangeAspect="1" noChangeArrowheads="1"/>
          </p:cNvPicPr>
          <p:nvPr/>
        </p:nvPicPr>
        <p:blipFill>
          <a:blip r:embed="rId1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089465" y="6106504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Pai Nosso…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7987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987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987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Livrai-nos de todo o mal, Senhor  …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         … a vinda gloriosa de Jesus Cristo nosso Salvador.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Vosso é o reino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 e o poder e a glória para sempre!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lvl="1"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Amen!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paz do Senhor esteja sempre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79881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319963" y="144462"/>
            <a:ext cx="698500" cy="87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9882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488238" y="333375"/>
            <a:ext cx="668337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52789" y="5915502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43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682" y="1124744"/>
            <a:ext cx="3476750" cy="344103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80900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80901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 algn="l"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 algn="l"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80904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297738" y="144462"/>
            <a:ext cx="666750" cy="83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0905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432675" y="304800"/>
            <a:ext cx="720725" cy="66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801410" y="2592045"/>
            <a:ext cx="3240311" cy="449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Cordeiro de Deus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0" descr="http://t2.gstatic.com/images?q=tbn:ANd9GcQcO_9ape7yvm1EuHDqbIegPoSFGHItTQ56qfO5KwKX3mo-kpT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988840"/>
            <a:ext cx="3538820" cy="34145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1259632" y="1556792"/>
            <a:ext cx="5071071" cy="4896544"/>
          </a:xfrm>
        </p:spPr>
        <p:txBody>
          <a:bodyPr/>
          <a:lstStyle/>
          <a:p>
            <a:pPr>
              <a:spcAft>
                <a:spcPts val="1200"/>
              </a:spcAft>
              <a:defRPr/>
            </a:pPr>
            <a:r>
              <a:rPr lang="pt-PT" sz="20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«NEM </a:t>
            </a:r>
            <a:r>
              <a:rPr lang="pt-PT" sz="20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SÓ DE PÃO VIVE O HOMEM,</a:t>
            </a:r>
            <a:br>
              <a:rPr lang="pt-PT" sz="20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0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MAS DE TODA A PALAVRA QUE VEM </a:t>
            </a:r>
            <a:r>
              <a:rPr lang="pt-PT" sz="20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0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0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DA </a:t>
            </a:r>
            <a:r>
              <a:rPr lang="pt-PT" sz="20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BOCA DE </a:t>
            </a:r>
            <a:r>
              <a:rPr lang="pt-PT" sz="20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DEUS».</a:t>
            </a:r>
            <a:r>
              <a:rPr lang="pt-PT" sz="20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0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0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20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 </a:t>
            </a:r>
            <a:r>
              <a:rPr lang="pt-PT" sz="20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 vida é força, energia;</a:t>
            </a:r>
            <a:br>
              <a:rPr lang="pt-PT" sz="20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0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0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é </a:t>
            </a:r>
            <a:r>
              <a:rPr lang="pt-PT" sz="20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levantar bem erguida</a:t>
            </a:r>
            <a:br>
              <a:rPr lang="pt-PT" sz="20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0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0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a </a:t>
            </a:r>
            <a:r>
              <a:rPr lang="pt-PT" sz="20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triste monotonia</a:t>
            </a:r>
            <a:br>
              <a:rPr lang="pt-PT" sz="20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0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</a:t>
            </a:r>
            <a:r>
              <a:rPr lang="pt-PT" sz="20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do dia-a-dia </a:t>
            </a:r>
            <a:r>
              <a:rPr lang="pt-PT" sz="20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da vida</a:t>
            </a:r>
            <a:r>
              <a:rPr lang="pt-PT" sz="20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  <a:r>
              <a:rPr lang="pt-PT" sz="20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0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0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2. </a:t>
            </a:r>
            <a:r>
              <a:rPr lang="pt-PT" sz="20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É amar sem distinção</a:t>
            </a:r>
            <a:br>
              <a:rPr lang="pt-PT" sz="20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0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0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os </a:t>
            </a:r>
            <a:r>
              <a:rPr lang="pt-PT" sz="20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irmãos a nosso lado.</a:t>
            </a:r>
            <a:br>
              <a:rPr lang="pt-PT" sz="20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0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A vida é esta paixão</a:t>
            </a:r>
            <a:br>
              <a:rPr lang="pt-PT" sz="20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0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0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 </a:t>
            </a:r>
            <a:r>
              <a:rPr lang="pt-PT" sz="20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viver crucificado</a:t>
            </a:r>
            <a:r>
              <a:rPr lang="pt-PT" sz="20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  <a:r>
              <a:rPr lang="pt-PT" sz="20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0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0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20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3. </a:t>
            </a:r>
            <a:r>
              <a:rPr lang="pt-PT" sz="20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 vida Deus no-la deu</a:t>
            </a:r>
            <a:br>
              <a:rPr lang="pt-PT" sz="20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0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0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para </a:t>
            </a:r>
            <a:r>
              <a:rPr lang="pt-PT" sz="20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Lha darmos de novo.</a:t>
            </a:r>
            <a:br>
              <a:rPr lang="pt-PT" sz="20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0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0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A Vida </a:t>
            </a:r>
            <a:r>
              <a:rPr lang="pt-PT" sz="20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é </a:t>
            </a:r>
            <a:r>
              <a:rPr lang="pt-PT" sz="20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p’ra </a:t>
            </a:r>
            <a:r>
              <a:rPr lang="pt-PT" sz="20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quem perdeu</a:t>
            </a:r>
            <a:br>
              <a:rPr lang="pt-PT" sz="20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0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0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a </a:t>
            </a:r>
            <a:r>
              <a:rPr lang="pt-PT" sz="20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vida pelo seu povo.</a:t>
            </a:r>
          </a:p>
        </p:txBody>
      </p:sp>
      <p:sp>
        <p:nvSpPr>
          <p:cNvPr id="81925" name="Line 4"/>
          <p:cNvSpPr>
            <a:spLocks noChangeShapeType="1"/>
          </p:cNvSpPr>
          <p:nvPr/>
        </p:nvSpPr>
        <p:spPr bwMode="auto">
          <a:xfrm>
            <a:off x="1331913" y="1412776"/>
            <a:ext cx="324008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81926" name="Line 7"/>
          <p:cNvSpPr>
            <a:spLocks noChangeShapeType="1"/>
          </p:cNvSpPr>
          <p:nvPr/>
        </p:nvSpPr>
        <p:spPr bwMode="auto">
          <a:xfrm>
            <a:off x="395288" y="836613"/>
            <a:ext cx="8280400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81927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30257" y="257969"/>
            <a:ext cx="690562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28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26313" y="407988"/>
            <a:ext cx="777875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331912" y="908720"/>
            <a:ext cx="3240087" cy="4468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83971" name="Line 9"/>
          <p:cNvSpPr>
            <a:spLocks noChangeShapeType="1"/>
          </p:cNvSpPr>
          <p:nvPr/>
        </p:nvSpPr>
        <p:spPr bwMode="auto">
          <a:xfrm>
            <a:off x="428625" y="857250"/>
            <a:ext cx="8315325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83972" name="Line 10"/>
          <p:cNvSpPr>
            <a:spLocks noChangeShapeType="1"/>
          </p:cNvSpPr>
          <p:nvPr/>
        </p:nvSpPr>
        <p:spPr bwMode="auto">
          <a:xfrm>
            <a:off x="1979613" y="1484313"/>
            <a:ext cx="53292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83973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30257" y="256381"/>
            <a:ext cx="685800" cy="85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3974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2500" y="419100"/>
            <a:ext cx="727075" cy="66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ângulo 9"/>
          <p:cNvSpPr/>
          <p:nvPr/>
        </p:nvSpPr>
        <p:spPr>
          <a:xfrm>
            <a:off x="179388" y="1557338"/>
            <a:ext cx="8785225" cy="3877985"/>
          </a:xfrm>
          <a:prstGeom prst="rect">
            <a:avLst/>
          </a:prstGeom>
        </p:spPr>
        <p:txBody>
          <a:bodyPr>
            <a:spAutoFit/>
          </a:bodyPr>
          <a:lstStyle/>
          <a:p>
            <a:pPr lvl="1" algn="l"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Vamos sair desta Eucaristia, no início do tempo quaresmal, numa atitude de Gratidão a Deus nosso Pai</a:t>
            </a:r>
            <a:endParaRPr lang="pt-PT" sz="21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lvl="1" algn="l">
              <a:spcAft>
                <a:spcPts val="1800"/>
              </a:spcAft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porque estamos sempre certos do seu perdão.   </a:t>
            </a:r>
            <a:r>
              <a:rPr lang="pt-PT" sz="21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Porque:</a:t>
            </a:r>
            <a:endParaRPr lang="pt-PT" sz="2100" i="1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nos dá, cada ano, este </a:t>
            </a:r>
            <a:r>
              <a:rPr lang="pt-PT" sz="21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tempo favorável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, onde sentimos a 	tristeza pelo nosso pecado e a ternura do seu Amor... </a:t>
            </a:r>
            <a:endParaRPr lang="pt-PT" sz="21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nos aponta o modelo do </a:t>
            </a:r>
            <a:r>
              <a:rPr lang="pt-PT" sz="21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Seu Filho Jesus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, que nos ensina 	a orar e fazer penitência…</a:t>
            </a:r>
            <a:endParaRPr lang="pt-PT" sz="21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nos convida a seguir os Seus passos de bom Pastor para 	colaborarmos na procura das </a:t>
            </a:r>
            <a:r>
              <a:rPr lang="pt-PT" sz="21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ovelhas perdidas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…</a:t>
            </a:r>
            <a:endParaRPr lang="pt-PT" sz="21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nos anima a seguir Jesus no seu Caminho de morte e 	Ressurreição e darmos a vida pelos outros…</a:t>
            </a:r>
            <a:endParaRPr lang="pt-PT" sz="21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979712" y="980728"/>
            <a:ext cx="5329237" cy="50405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</a:t>
            </a: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REFLEXÃO (1)</a:t>
            </a:r>
            <a:endParaRPr lang="pt-PT" sz="3600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3" name="Rectângulo 12"/>
          <p:cNvSpPr/>
          <p:nvPr/>
        </p:nvSpPr>
        <p:spPr>
          <a:xfrm>
            <a:off x="1382811" y="5407025"/>
            <a:ext cx="6861597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4000"/>
              </a:lnSpc>
              <a:spcAft>
                <a:spcPts val="0"/>
              </a:spcAft>
              <a:defRPr/>
            </a:pPr>
            <a:r>
              <a:rPr lang="pt-PT" sz="36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OBRIGADO,</a:t>
            </a: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 </a:t>
            </a:r>
            <a:r>
              <a:rPr lang="pt-PT" sz="36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PORQUE </a:t>
            </a:r>
          </a:p>
          <a:p>
            <a:pPr algn="l">
              <a:lnSpc>
                <a:spcPts val="4000"/>
              </a:lnSpc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	</a:t>
            </a:r>
            <a:r>
              <a:rPr lang="pt-PT" sz="36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SEMPRE NOS PERDOAS </a:t>
            </a: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marcosdantas.com/wp-content/uploads/2014/03/dkdjskdaks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45" r="16622"/>
          <a:stretch/>
        </p:blipFill>
        <p:spPr bwMode="auto">
          <a:xfrm>
            <a:off x="4783137" y="3284984"/>
            <a:ext cx="3913187" cy="30575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83971" name="Line 9"/>
          <p:cNvSpPr>
            <a:spLocks noChangeShapeType="1"/>
          </p:cNvSpPr>
          <p:nvPr/>
        </p:nvSpPr>
        <p:spPr bwMode="auto">
          <a:xfrm>
            <a:off x="428625" y="857250"/>
            <a:ext cx="8315325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83972" name="Line 10"/>
          <p:cNvSpPr>
            <a:spLocks noChangeShapeType="1"/>
          </p:cNvSpPr>
          <p:nvPr/>
        </p:nvSpPr>
        <p:spPr bwMode="auto">
          <a:xfrm>
            <a:off x="1979613" y="1484313"/>
            <a:ext cx="53292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83973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30257" y="256381"/>
            <a:ext cx="685800" cy="85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3974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2500" y="419100"/>
            <a:ext cx="727075" cy="66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979712" y="980728"/>
            <a:ext cx="5329237" cy="50405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</a:t>
            </a: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REFLEXÃO (2)</a:t>
            </a:r>
            <a:endParaRPr lang="pt-PT" sz="3600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4" name="Rectangle 6"/>
          <p:cNvSpPr>
            <a:spLocks noGrp="1" noChangeArrowheads="1"/>
          </p:cNvSpPr>
          <p:nvPr>
            <p:ph type="title"/>
          </p:nvPr>
        </p:nvSpPr>
        <p:spPr>
          <a:xfrm>
            <a:off x="539552" y="1844824"/>
            <a:ext cx="7632848" cy="3847207"/>
          </a:xfrm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IRMÃOS, </a:t>
            </a: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CONVERTEI </a:t>
            </a: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 </a:t>
            </a: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VOSSO CORAÇÃO À BOA NOVA.</a:t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MUDAI DE </a:t>
            </a: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VIDA! </a:t>
            </a: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SABEI QUE DEUS VOS </a:t>
            </a: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AMA!</a:t>
            </a: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 </a:t>
            </a: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Eu não venho condenar o </a:t>
            </a: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mundo;</a:t>
            </a: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Eu </a:t>
            </a: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venho para o mundo ser salvo.</a:t>
            </a:r>
            <a:b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2. </a:t>
            </a: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Eu não venho para os sãos nem para os </a:t>
            </a: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justos;</a:t>
            </a: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mas </a:t>
            </a: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para os pecadores e doentes.</a:t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endParaRPr kumimoji="1" lang="pt-PT" sz="2800" b="1" i="1" dirty="0" smtClean="0">
              <a:solidFill>
                <a:schemeClr val="tx1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81068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8" descr="http://1.bp.blogspot.com/_T68FUwdOd4E/S3Brjyy_IeI/AAAAAAAAAIQ/JKrLaJm1_es/s400/a-cruz-e-milho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052736"/>
            <a:ext cx="5442632" cy="41764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6"/>
          <p:cNvSpPr>
            <a:spLocks noGrp="1" noChangeArrowheads="1"/>
          </p:cNvSpPr>
          <p:nvPr>
            <p:ph type="title"/>
          </p:nvPr>
        </p:nvSpPr>
        <p:spPr>
          <a:xfrm>
            <a:off x="611560" y="2316936"/>
            <a:ext cx="8208912" cy="3416320"/>
          </a:xfrm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TENDE COMPAIXÃO DE MIM, </a:t>
            </a: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SENHOR </a:t>
            </a: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MEU DEUS,</a:t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 PERDOAI O MEU PECADO.</a:t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 </a:t>
            </a: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Dos abismos em que vivo ergo a Deus o meu </a:t>
            </a: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clamor: Escutai </a:t>
            </a: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 minha prece, clementíssimo </a:t>
            </a: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Senho</a:t>
            </a: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</a:t>
            </a: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!</a:t>
            </a: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2. </a:t>
            </a: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Vossos ouvidos atendam com divina compaixão</a:t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minha </a:t>
            </a: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voz que Vos implora: </a:t>
            </a: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Escutai minha_oração</a:t>
            </a: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!</a:t>
            </a:r>
          </a:p>
        </p:txBody>
      </p:sp>
      <p:sp>
        <p:nvSpPr>
          <p:cNvPr id="84996" name="Line 4"/>
          <p:cNvSpPr>
            <a:spLocks noChangeShapeType="1"/>
          </p:cNvSpPr>
          <p:nvPr/>
        </p:nvSpPr>
        <p:spPr bwMode="auto">
          <a:xfrm flipV="1">
            <a:off x="611188" y="923925"/>
            <a:ext cx="2447925" cy="612775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20744777">
            <a:off x="465763" y="706040"/>
            <a:ext cx="2504773" cy="45360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22" name="Picture 25" descr="http://t1.gstatic.com/images?q=tbn:ANd9GcSEQR0z1cklVwummf_ixus-Qt4rtmemw9Fg8QdM7P6w_KjjplJMi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57461"/>
            <a:ext cx="3370003" cy="25576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6" name="Picture 12" descr="http://sacramentinos.org.br/portal/wp-content/uploads/2014/03/quarta-feira-de-cinzas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301"/>
          <a:stretch/>
        </p:blipFill>
        <p:spPr bwMode="auto">
          <a:xfrm>
            <a:off x="2770724" y="357461"/>
            <a:ext cx="2963326" cy="24539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static.guiame.com.br/imagens/2013/02/13/quarta%20feira%20de%20cinzas_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351"/>
          <a:stretch/>
        </p:blipFill>
        <p:spPr bwMode="auto">
          <a:xfrm>
            <a:off x="659567" y="439650"/>
            <a:ext cx="2173933" cy="24745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aves.org.br/agencia-unico/fotos/images/Cinzas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3663" y="4051909"/>
            <a:ext cx="1800199" cy="25454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blog.cancaonova.com/radiodifusora/files/2014/03/cruz.-com-luz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633192"/>
            <a:ext cx="2883113" cy="28921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6019" name="Picture 20" descr="ANd9GcR3VkanBEJRMsBx1b_LEIrT18Dsx8jl8ZlTlt7FNkfnsN-RJ8Vt51rCgD8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82578" y="4293096"/>
            <a:ext cx="2932222" cy="22112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6024" name="AutoShape 10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86025" name="AutoShape 12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86026" name="AutoShape 14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86027" name="AutoShape 16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86028" name="AutoShape 19" descr="data:image/jpg;base64,/9j/4AAQSkZJRgABAQAAAQABAAD/2wCEAAkGBhAPEBAPDxAQDw8QDw0PDQ8PDw8NDw0PFBAVFBQQEhIXHCYeFxkjGRQUHy8gIycqLCwsFR4yNTAqNSYrLCkBCQoKDgwOGg8PFCwcHh0pKSkpKSkpKSkpKSksKSkpKSkpKSwpKSkpLCkpKSkpKSkpKSkpLCkpKSkpLCksKSkpKf/AABEIAMABAAMBIgACEQEDEQH/xAAcAAABBQEBAQAAAAAAAAAAAAABAAIDBAYHBQj/xAA7EAACAgECBAMGBAQFBAMAAAAAAQIDEQQSBQYhMRNBUQciUmFxgTKRocEjYrHRFEKS4fFTcqLwJDND/8QAGgEAAgMBAQAAAAAAAAAAAAAAAAECAwQFBv/EACURAAMAAgICAgEFAQAAAAAAAAABAgMRBCESMSJBQhMUMlFxBf/aAAwDAQACEQMRAD8A4gEAhEhCEEAEEAQGEIEPSAAJBHJAYgAFAQ5AMWApCQ9CAUUTVxGxiT1QI0y2ZJK4FiFYKoFuusz0zVMjYVE0aSWusswpKGyeiotOT1aPJfp0eT2OGcFlZKMIRcpSeEks9ROyR4+k4TKbUYx3SfRJLq2dM5T9mEIJW6pZl3jX3Ufr6mj5W5Pr0kVOaUrmur7qHyX9zS4L8eDy7oyZeR9Qc59pHDa6dN7sUuyWEkcU1FR2f2s6nPhVfWTORayvuQlKaaRphtwtnjWRK80XbolWaNSZVSK0kRyJpIikixGaiKQ1j2NYysgEIJIiIQAiGIKEIAHIeiNMcmAEmAYCmIQxuByQgpAAYokihqRLCImTlD4RLNUSOuJaqgU0zVKJqqy7VURUwL9NZnplug10noabSZHaXS58j3+HcNzjoUuieiPh3CnJpJNtvCSXVv0R1HljlqOlhukk7pL3n8C+FDOWOXVRFWWL+K10X/TX9zQpGvBh18qMOfN5fGfQUgMI2T6GwyHJPaPfv1Ul5QjGJzvWRNpzXfvvtl6zZjtWu5zJe22ddLSSPHuiU7Il+4pWmmWQoqTIJliZXmXIy2RyGMcwMkUkAhBRIiAdgARDEIQgAQUISQAPix+RkR6EMKHJDUhyQDQ+KJ4IiiieCIMuhE9aLlECvTE9DTVZwZ6ZqlFjT1nraPTN4LXDOWNRZHdGqW3yeOj+h7Ok4RKDxKLT+aMrtFqkHDuH5x0Oics8vKCVti6964vy/mZDyxy5hK2xdO8Ivzfk2jWpGjBh38qMnIzfhIkOEI3mADKfFdR4dNk+2Iv+hdZmOetds0+zPWbx9kV5HqWyzHPlSRyri1uW36tmc1TPZ4hPOTzKNBZfPw60231fpGK7yb8kjny9LbOqzxbilajZ6jkqW3Kti5dOiT29viZktdppVScJrEl0ZbjyTXohUtHn2FeZPYyvM1SY7I5DGx0hjJlJEICCSIiChBEMQhISGAQoWAoQDoj4oZEkixDHbSSMRiZNBCZOewxiT1xFXXkv6XQSl5FVM1RDBpaWzoHs85bjffusWYVpPD7Slnon6rzPC4dwjtlHReRdJOufSLxLGXjsZMm36L2tS2dBr0cUkkl6JJFV8CrlNTms4fb1+p6cIjzYsEddHM/VpfYIxHCEXlQhCAwATOZe0HiW+7Yn0rWPu+rOh8R1ipqnY+ijFs4jxjXOycpvvJt/mZORX4mzix26PJ1lnc9rk1Rcb/izWm8493Enh/JvBmtVb3DwrjU9NPfB91iUX2kvRmO5bnSNqfZ0PUpfbr90/X6HN+eYx8Str8Tg8v1W7p+h72o51r2//VLd6Ofuf7ow3GOIyvsc5vLfl5JeiIcfHXltjyUtHmWMrzZNYyCR1kc62MkRsexjJFQzAhCwSIiHDQgMKCAIAJD0hiHoQBQ5DUOSAY+JYqRBEsaddSLLI9nRPZXyfDXahytW6mmKlOPVb2+ij+f9DpXNfJOlro8WilVyg471DPWPZtr5dDnfIfHbdDGVle1xntjOMllSw85+T79TfcT58hZp2pR2eLHa0pbnBNevmKp8V2jUlkq/i+kVOX+X4Sw5dvT1Og6HRwrilBJfQx/Ark4prs0mjV6LUGLFk+eqFyU2uj0EEamOOic4QhCABAYmQ6rUKuEpyeFFNv7Cb12C7MZ7SOM7IR08X1l70/ouyOUazUHrcz8beovssz0cmo/KK7IzGovOdbdVs60T4zojutKc5istK07CSQCtmU7ZEs5layRdKKroimyGTHzZEy9GRsaxjHMYyREWBNCCAgCELIxBCBBAYUOQ0dgQDojkgRHpAMfFFrTrqVoosUvqCXZOXo3em92irHw7v1PNt1k1Nxznr29S7o7M6ep+icfyZ5vEq9s1NdN36NGzJKKcOV99/Z0zkzicbKopPrD3JLzWDbaS7Bx/k7XNXxT92U/xrspxx0kvmn/U6no7spHm868LOsvlJp6J5RNk87R3HoJnSw5POTl3Pi9ByHJFZckCq3JZ5retkdPWyVmB9p3MfhVLTwfv2fj+UTY8V4hGiqVknhRTZ89cz8elqb7LW+7e35R8kV5a/FGnj49vyZS1OqPNtuyNtvKsrDOpNjY+ywrzmNnYQzmWqSqqDOZDOQpSIpSLUjPVAkyNsc2MZIqA2NYWxpIQRACMQhIWBDAKHDRwhhQcCwFCAdEkiRxRKhDHofB4I0w7iSA2HAL91Eo/DLK+jQ/iWnc4bl3h1+q8zxuXdVibjnpJY+66o00H5mzK/imUYlrI0eRw3ibhJZ6pYcW281tPKlF/sdj4Nr98IS+KKf6HFeIwULpLGF0ax6Nf8m45N4nit17sxi90MtZin3j+fn8zic2PKfJHXwP6Z1HT6jBcfEsIyNXGUl3IdRx/yTOZOW56RbWGae2aeetcn3Lmn1qS6sxmn4sl1yU+YOcFTVLa/ea6EsVZHfXsV4p8Sj7UecNz/wANXLp/nw/0OV23i4hxCVs5Tk8ttsoytOuo8UUeSS0iWdhDKYyVgxyJKSt2OcyOUhrY1snoqdCbGSY7IyQyA1sY2FgGRAALYBgEQWAYgiEEAFg9XgfL1+slspjlf5pvpCH1f7F/k/lKWtnvn7unhLE5ec332R/c69w/QV0wUK4xhFLCUVhf7mHk8tY+l2zZg4/n3RjtD7KKkl41s5S81BKEftnqTaj2UUNfw7bIP54kvyNzEmict8rK3vyN36Ef0cZ4r7O9XRmUUroL4Oksf9r/ALmbsqlF7ZJxa7pppr7M+jdqffqePxvlPT6uOLILd5TXSUfozVi579Wii+Kn6OE5G7jTczcj3aPM45sp85Je9Besl6fNGXwdTHkm1uWYbhy9MuaG9xnF+jRsatRmKZha3g0Gk1nuL6GxfLHr+ildXst8WcZJS/zJpfYPB9e6ZRluW2eYySfVemfueZqNVnoQ6bW7X1y0u3VrHzMeSOtG2LWzbT46/UhfGvmZC7XPL6+f5kb1rM37ZFrzGys5i2rozN8V4vK19XlHmT1TZBOwvxYZjspvM66HzsI3IY2NyTKdjmxuQZAwRHYcgyAGQEFsbJhbGsYDGxrY5gAQABEMBwBBGII+uGWku7aS+rIy9waG7UUJ9nfSn/rQqekSlbejtXA+Gx09FdMV+CKT+cu8m/q8nqxRHUv6k6R5i35NtnclaWh0USwRGkSwIEiRIckNTCgEM1OljNNSWU/JmB5g9mFdjc9O/Dk+u3GYN/Ty+x0RDtpOMtY+5eiFSq6aOA8Q5Q1lGd1Tkvir99fl3KNdjSw+jXk+j/I+iZ6eMu6TPM1/K2muyp1QlnzcVn8+508P/Tc/zRkviS/TOCzsHVRy0u2XjPzOsav2VaSfWO+t/wAs+n5STIKPZPBbkr5dfw7oJ4f1TLq5+NoMfGartnL9dQ68Z7tP9GVdx07mr2X6uxVf4aNdmyEozXiRhKXVYaUsZMRxHkviGmy7tHqIRXeSqc4f64ZRdhzzcp7Kc8at+Po8jcN3CcWunn5rz/IaX72Z9aDkGRMa2Ah24A6mmU5RhFZlJqMV6ybwl+p17R+zjTR06qnCMrJLbK158SM8fjjLPRJ+XoijLmnFry+y3Hid+jjzEP1FLhOUH3jKUX9U2v2I2XJ7KvQgMWQDAawDmABDRNBE2MBBQEEYCLPD7dltc/hsrl9MSTKyHReCNLolPs+haJlmLPM4fbmEGvOEH+cUX4SPMV1TR3J9FhEkWV4yJYyIjJ4okiiGMiRSEIkCiNSHKQAPHDFIORCHYDgbkKkAEkXjs2iWGokuz/b+hXUhykNNoTSZT4twXT6tNX0VWN95Srg5/wCrGf1MhxD2R6Sbbr31Z8oSeF9nk3ikHeWLNc+qZFxL9o4/r/Y7cs+FdGS8lOLX6ozXEeQtfR3pc0vOr+J+nc+h9wHFPujTHOyL32VPjw/o4dyHyhdLU16i6uVdVMlNKacZWTX4YqL64z1b+R1Tj3FFptNbev8A8KW4587X0j/5NHtvRwbzjqR28Mrmts4qUcpuMluTaeVlMrych5bVUukSjGoWkfO2l5X12qzZVprrFJtuShiLbecpvGTz+IcNu08tl9c6p/DOOG16o+oopJYMP7V+A/4rR+JXFOzTt2fzOrb78V+WfsbsXN8rUtaRnvjJLaZwoQmNbOmYBCEDIAIDExZGAQgEMAhQAoQHbOWbt2k00n50V9fosfsezCRleSb92ho/lU4v7Tl/c0kJnmsy1b/07mN7lFqMiWMirGZLGRSWFmMyRTKsZEkZAIsqY5TK6kOUhATqY9TK6Y5SACbcOUiFSCpAIm3BUiLcFSANEu4O4i3CUgES7g7iLcHcAEymFTIVIO4AHymVdQlJbX1Uvda9U+jX6kkpFa7D6Pqm1lfckvYfR83a6pRtsiu0bLIr6KTRXZe41BR1N6XZX3JfRWMonqJfRxK9sAMBAyREQAgABwgBGIIkAIAdM9n93/xMelti/o/3NbCZg/Z3b/Csj6WJ/ZxX9jawmee5S1lZ28D3CLsZkkZlSMySMzKXFuMySMynGwerBAXFMcplRWD1YIC0pj1MqqwPiABaUwqZWVg7eIRZ8QKmVlMO8YFneHeVt4d4AWN4d5W8QXiAGiz4gXYVfFE7ADRNKwEtNPK6fC/xRXfDXn/7krysJ3rql3nas7W8KXRx+/XssfQsxpP2V22vRwPmvhVtOrvVkfxWX2xalCeYeJL3ntbx27PDQzTcn621QddG7xEpVpWU7nHCe7buyl1j39V6o0fOWu0Vl2o3W6iV8JTqrU42OEIqXVZUvwv3nj+YauYeHRktk9ZGKhOMdtl8drSjhL+JnGYQ2+m33t3THpp/iji03tmclyfrU4xdOHPbsTtpTlui5LCcvhWX6LuVrOAaiMJ2OvEK9u9763jdGMk0lLMlicHlfEvU1C5t0sWpxnq1h3SVTttcXYseDNzc8r3dykk1+J+RHruYtJYp1xt1HgS0zj4dnjSTvjL3HPE+qUVhJdF0ynjpIgeHdyhrYbt1DWyShJeJVJqTe3GFL1aWe2ehFqOWNVXVK+VTVUdm+anXJR3fhzht/wDKNZq+dtN7yqs1eWpeHN2XrwnscYYi7Gui2ZTys7sLslR5g5i0ltE66ZaqVkoUJSsstcPdjBSU4ueJN7e+O0UAH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86029" name="AutoShape 24" descr="data:image/jpg;base64,/9j/4AAQSkZJRgABAQAAAQABAAD/2wBDAAkGBwgHBgkIBwgKCgkLDRYPDQwMDRsUFRAWIB0iIiAdHx8kKDQsJCYxJx8fLT0tMTU3Ojo6Iys/RD84QzQ5Ojf/2wBDAQoKCg0MDRoPDxo3JR8lNzc3Nzc3Nzc3Nzc3Nzc3Nzc3Nzc3Nzc3Nzc3Nzc3Nzc3Nzc3Nzc3Nzc3Nzc3Nzc3Nzf/wAARCAC4AIEDASIAAhEBAxEB/8QAGwAAAgIDAQAAAAAAAAAAAAAABAUABgECAwf/xAA+EAACAQMCAwUFBAgGAwEAAAABAgMABBESIQUxQQYTIlFhFDJxgZEjUqGxBxVCYoKS0eEkM0NTwfAWNfE2/8QAGAEAAwEBAAAAAAAAAAAAAAAAAAECAwT/xAAhEQACAgICAwEBAQAAAAAAAAAAAQIRAyESMRNBUSIyQv/aAAwDAQACEQMRAD8AuJEn+4/P75rVmlHKRz/GaMWLvGB6Ct5LaMrkHfNapkgcMkwz9o/8xo6OSXSdUknL7xrgkD77biiBG6oM0gMLM4JHePv+8a3XvW3Mrj+I10gt8jkM9a6TIsUZLNgKM5otBQOdWf8AMc/xGgL3ilva5Busv90OTVa432jmllkhtH0QDw6l5t86Qd5JI2FyfgOdOx0XAcegkfSJ3z0yx/rRHtMjrqSR8H981SGVlPjG3kw5Ufwq/eCcQyN4Ccb1SYqLQjSsM945/jNQyyggB3A89RrNu66TnAz610KqxyKok5CWQE/aSfzmttUze68nyc1nuNRo21s3GkkfKgQCDJgBpHxnfxGtlic+67/zmmr2RIJC4xXAKImwcA+ZpWHQF7M3+5J/Mf61KOyvmPrUoCyQvhsZotWRTuAaDWJo8ZoiNCzb8jWRYQkgLjoc0SYg3LrQ8cHj3OMHrRh8CjB2pMaOcaaTgbGlvaosvBLkx51EAZHlnejnYvJ4Titbxe8hkU4K6DkfKhDs8enDAnAJrjqYHanc8KyTBRsGNEXnAGa01wRl35+HrTaoai30KrbW8BYsGA556VzyY5BtgjYg9RWFimt3OBh1OCrDFEW41xFHGw93zU/0poRZuE/4mJTnOBTqO1YGkfZGTDTI3QZHpVxt4WkYEYAz1quRDWwOOzcgtoJHwo+2jcMuVwcYpvawhVJI59K3aBWkLemKnmVxQB7I7AsM4I8VLLy0EbZJPoBzqyxghdxQ1xaNO5JIAP5UlLYnEq+keTfSpVh/VEf3zUquSFxB3sh7p8+dd4bLQTyPSmTINJFcmJiiYjpWVlgc9uQBjbFcm1KuDuaIeTwaifF5ZofX4twdzVIAZhmTCjBrcQm4V1V9JKkBsZwcVlossTsN66RZiGkDf86ok8w7QWdzwu/eBmBKf6ijAbPUUZ2Zurt5wglMkZHiDflTPthcJb3d2LtZEZsd0xjyGwu2PnSDs/fKrYY6Tnn5UntG0PzJOx52s4fEqxXBUAs2Gx5etL+KcLi4cgubSU+4jBOYOf8AorHaHiwngEZYHBGwra3uDxHgot8anGVB6kCpipJKzSTjKToC4bfracQEqp9lIAWTPLzr1WyhSa2jnt28DoGWvJ04XeMfDbuxHJkGa9I7D3/tHCltZAVmtvCykb4zVSr0YtND9UIUZO4510UbdazWagklYrNSgDFSpUoA1U5GaHuXZQcDY8zRIUAbbChL9QItTNgDnQgFcscjFmjPOtkhmYDA38iaMs5InYKnTIo5YkHujGapsBUIW7zxZOOYFGxKEQmSPJB5miwoHICsSaVRi5AXG5PlRYqKX+kS1t73gsdyCxe3fZVPMNt/SvKzN7PK4Dk+lXXt7xqO5m9jsmIgj3cjbU1efye/k8qHoZ1lumkJ238zTvs9xUW8iLKMhdthVejUufTrmjrWAmTQHAJGoZ8v+iktjTrZ6GeKR2McN1bPril3P9PjVm7PXCX+bqGPS52d8c/T1ryy1mErwW8jN3GsEkcxkjNeucNuLdNFhw6MBYlGryT4+ZoeNJWaSyt6GwrNYFZpGRKlSpQBipUqUAZrSRFkUq6gg9DWwrNAC6WyYTBoQAM5o2NSqAHnit60lljhQvI4VR1NAG2arXaDjAKNbRDwasM/3sbmib7tBarCyw6mYggHG1Ujjtw/srSR8wx2PkRWsIe2BV+NT+031w6c2ckUowT4QSPOmlmBJeSlhqYrkCs/q9jcg4+yO5x0qWrHR04DwReJMdc3d9AcVaYuwDlCy3SltxgCufZy2hJMaskZPu5POrvYSAIw1ksG5NseVY5HKPRvGC42ebcQ4Jd8FljSYJiRgEYHmRyq+9izoszg5Z21yufLko+J3NIu2tyZ+L2tuP8ARjaVvQnYflTbgUzwRWVlANU0i9456LnkT8Fxt5mt4XLHswnqVFxFZocSqsyW6nLaSx9By/OiOlZiJUrR2CkZ6nFYMgBIzvjNAG21SuPfCpToDuDUPKhfbIhzPXnXWOeOQZDDFSAPc3XssckjbqNhk7k1UuM8dDkC4dVH7Kj86bdqLgLhC2FClm3/AO+VeZ3s/fTMzHxMeVawWrGPvae+YGHBDHGlts13ewnmiaGQA6lK7HJ59R6UhtpxG0RDhxnLb5Aqy2143eK5dCVPIjYg0Tm10bQhGRVZeE3HD70mVHRT7rMuM0fFGChXrzq73U1uYkt77xRzL4HO6/Anzqu8R4ctjMAGYwMuqNiN/gazhlvTH46CrXs/DxOFJonNtMOZUbH+9Cvw+fhUfEZo795THEGVzyOTg86PlvP1dYSoocPJEdD/ALIbG29JJuMd7wqXh8sGJp1QK6kYAB5n6UlykOVRFdpNNdGS5uWLySFVDHyz/ar52YVbOwn4ncAgt4EHn8PntVOWHTbQRwganmAGfSrokcl8scVspNlajQD/ALj9TXU1qjlsZcA7yUz3dx78rYHoB0pznauFnCILdI+qjesXN3FbNEspIMraV22zzrCTtjR1VkfkwOPI1pNHlfBsx5mk3BW7i8vYf9OKRtO+TpPiH505lbMeoNtUobjQH3betSs99B5VKuyaFhm73BYg70fYQASd53g0A7D1pTdqIl7yJxjHI9TXbh98wt2D8wfpU0Fi3t8wQgIRl4wPq2K88nASbCjV5Vb+2Fx388e37AP4mkNpww3V2ulyYubefwrVLVFWD2NnOYHdV8JIwOvyp3YXkiQMyRLIsQAkDHkvw/CnnDbOElY2X7PfYHcY8q4XvDe7vVueEukxyVaLlq8wR1omlRUJUzra3EcUbyBmn4XKdMsb7tD/AG50ckUFwy8NvG723c6rScN4m+fmPxoPh3Drw/4izt2jRxplt5BpDjqozzFWHgnDZ7LUshXuBvFGx1MmeYz5eVc7hs1c1RWONrHwx2hvnkUqC0MkZwZPL/5VcsIdbPcSHVI+Xc/9+Vepcc4Tb8Xsnt51BcAmN+qN0NebrBJYJLFOCsuvuseWOddOGjCc21sJSMd5arkDAZifl/erX2R1dxcSkkQZ8IPp1/CqsimSQAZGYfzIp6t7NHw+Ph9lG3eSnSW9PT5da1nFuNIix9wW6kuhO7jw68r8DRHFLGPiFk9vISud1cc1YcjWOF2vslokZ97GWx51iXiMMd8LNs94UDZ6YJx9a5ZVbopFd4HcC4T2jJFyhEU+RsxB2J9edOppAE0hhpx58qr/AAaVZJuJ3QOIJZWKKOm+1FvcgoyhtvKlBbZeR9Hbuz94/WpQXtHx+tStKMrFUl3rIjD+6dqMWdEAQHKkbkVXydMpHUb12t5m1gZ2Jp0Bw7Qt9umncFeVGcFUR2Cs5A2LE/E4FK+Oy5ljI38OBj40ydo4uHmOTUBpC7cxVIaDlnjkjyrD1waG76Xhcy3kBDQlsSRHktJIrySBVOI5oxzDU0hnhuLfUQ6RsQrDXqFRJ/TSK3pl64XetPae0REyKxB7vqB1x601hkWVQyEFD7pHUVVeCXVpaWyiCRQAOvI07t7tQ5fnGwyNJ61zKdOmXPG3tDDTg+Hl5Gqv2z4G91D7dZgCWIEyJj3x5/EU7XiPeMwWFsDmSwpZxTiN2sYlKRd1Ewd48Z1qOm/1+VaRyJMjxy+CDhFhPcMZkUaUQeE83xzwKepZSNbvNFLloxlk0czzznqPSrDEqaAUAwdxj1rCwohcgY1nLVt5WZ0AcDvXvbc6xgocZHUUu7Wo1tLacSjOCjd223nuD+B+tN+HWwt1YLyJ2x8aA7aYHZ+4Ij1kMmAOh1DeolTlocdCy5hTh1iyRhQJJMqR93mPpSyS6woKnn0oe/vZp0gEu2lMaaFWQBgSOmMU8caQ8ruQw9tk81qUFrT7q/SpWhmKppjK5VTj1ra3mdBpPTrQgbAPnms96cc96AO9zpuJ7dOZLAH6004pH3ltcBATg4HyFLeGL3t6gP7ILH5U1vGxBKF6lsUFJlaDuXyxR8rsPSibe7e38KhPFsUPI/KsXkLARkx+HGxC5yaCVWcaooySBnxDrUlJj+2vIceJyrcwc5H9qf214BbDuw566s+GqEXuFRX0nB59CK72V5dzQOFbKjlqOcVEocjSOXiXocbQKqZUEHmDzoTjHG0lsZRqHiUqozzztVOUSuM6mBzuQa2it5JbkRMru6jONW1JYUmN5mz2Ds/cG44HYTE5LQoCfUDB/KjkkSRdmBPXelPZKNh2asY3yrBCNjy8RrPCl1tLrH2qErn50+N2YjlQFUAchSvtDPCli0UpH2mDj0Bzmj443VsvISPKqr23uRHPDGvvsnlvjNTWxx7Kne3InvycEAHAz5VwluACanFbaWzv5Y7jOtfEfmM/80ud9W5O9brozlthntHrUoDV6/jUphRkNkZFcy5VySM1sqsDgdK0kVidxUjY57PjXNK3UR/maZXS5hx945pV2cwl3Ip5NEcHzpteELpVtsYpjOcgCJuM6RkZ9KH4bww8SnZbZkBB8KOwHyFd5G1ypH1bYGuqcKMcmdJLA5BzigDaTsfxbPhjjIzjAflSmW1/VV4ElCkPkPj44yPOr1wq3nSENJPKdY0gMxIA86RdpYIpeOCCPGmCJEz6n/7QnsQja3EUxx7jjY0RZQ6rxZAPEFZX/wCK78R7uCfuM4+5n8q5cL8V5IyjZUJb03FWI9D7M/8Ap4FznSWU/wAxo6K3WOaSQc5ME7UD2b/9djykam1c0tNlmKXfqyKTiz39wqu4RUi1DOjGSSPXemJrnISFytSgKD+kZVS/gkUeJosEjrg1RJicjnV8/SECz2wG5UHPnVKkiK4JHOt0tE3sG28jUrv3belSlxCwpc7koc56is6CTnu2I64FZPHog5PsoznzrY9qSpC+zJ6VHN/DTjH6d7VZYz3iwsAmSTywK1nvWnlB5Kp5VybtPK4KezxYII68qHQhiGX3WFVGTfYpJLofWirNJ3pOyEY2qwiZZ7iOFf8AKjwZmHkKRcPHdwIVGzLk064LbtcAW68pDrkI+6P71ZI8S5F1KPZkPdLyJ2yB0FV3i/DJLO6huZW1PcEs5H3s5xVxsolRDpGw2FL+0yq/BHkbGYyHB8sGpUt0BQ+1Uf8AjLfBzqTOwo3sfaG6j4k2DlVCD47mlV/ce0XkIJPhFWz9HSBbC9mbrPjf0X+9aSdKyfYy7I3GuGeFveVg34Y/4qw9KpXZm508fePkssb4+OrIq6FgASelYZF+ikD30xigk0e8ELfCsWUnfWUbc8rS7hl7+sxxLcFA+lMfdxRnBQUsFU/skil/kpqitdtrSeUW7wrqOCD8aqDcPvZcfYkVf+3EslvwM3EQBeOReY6HY15wO0d2rABYvoafJ0FR9hH6ovPufhUrn/5NfeUX0NSjlIdQK220hU8600nvATnlUqVJB2jjYb074fZySxJpBOo/SpUq4dgMNNzaYR86QcZG4qxcA4jDatI8jAKYgo+OalStALLwq+inUIsql87rnc0l7R3zlLjhiYJfBB6jqf8AipUqUv0BSrmH2dlZjlutXXsL/wDmXK/tXEhP0FSpVT6JQv4KCnEY5+quB+OP61Yu1fEG4fYSurgMyaEHqTjNSpRNbRUexX2KcMl2oOfAhx9as1gNMbr+9mpUrP0zTL/Qu7Zx6+zN6P3Afxrxll8WcYqVKldGZKlSpQB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86030" name="AutoShape 14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86031" name="AutoShape 16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86032" name="AutoShape 13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86033" name="AutoShape 15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86034" name="AutoShape 17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86035" name="AutoShape 19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86036" name="AutoShape 27" descr="data:image/jpg;base64,/9j/4AAQSkZJRgABAQAAAQABAAD/2wCEAAkGBhIQEBQUEBQQEBQQFQ8VFhUVFA8VEBAWFRQVFBQVFBUXHCYeFxkjGRQUIC8gIycpLCwsFR4xNTAqNSYrLCkBCQoKDgwOGg8PGiwcHx4pLCwpKSosLCksKSwsKSwpLCwsLCwsKSwsKSksKSwpKSwpKSkpMCwpLCkpKSkpKSwsLP/AABEIAO0A1QMBIgACEQEDEQH/xAAcAAACAgMBAQAAAAAAAAAAAAADBAIFAAEGBwj/xAA+EAACAQIDBgMGBAUDAwUAAAABAgMAEQQSIQUGMUFRYRMicTJCgZGhsRRSwdEjYnLh8Aei8RUzghYkNEOS/8QAGgEAAgMBAQAAAAAAAAAAAAAAAgMAAQQFBv/EACsRAAICAgIBAwMDBQEAAAAAAAABAhEDIQQxEgUiQRNRcWGx8DKBkaHRQv/aAAwDAQACEQMRAD8AqAKmBWAVNVr0pwDAKmFrYWiKtUQiFqYWpKtECUNl0QCVIJRAtTCVVhUDCVIJRQlTCUNl0AyVLJRxHW/DqWXQvkrMlM+FWeHUslC2So5Ka8OtGKpZKFSlRKU0Y6gUq7KoWKVArTJSolauyqFWWoFaZZKGyVaZVC5WoEUwVoZWisECRUCtGIqBFWQCVrKmRW6soKq0RVrSrRFFCWYFoirW1WiqtCwqNKlECVJUoqpQWHRBUoix0RY6KsdC2EkCEdTEdGWOipBehcglEXWKijDW40zktwrXh0NheIDKBwFZfsKYENYYall0LG3MVowg8NKZ8KoGKpZBR4LUJo6sQOtCkg6cKtMHxK9o6GyU60dCaOjsBoTKUNlptkoTLRJgNCrLQ2WmWWhMtGgaF2WhstMMtDYUQIAisqZFZUKDqKKq1FBR1WhbDSMVaMqVpFo6JQNhpGIlGVK2iUdI6BsNIikdGSOppHR0ipbYxRBJFTKx2Hc0SKHWi+Hc0tyGKIsIqkIqp9rb4RQOURDLlJDHNlUEcQNNatNh7YixiFogwKEBlYagkXFuo71ljyscpeKezRLjzUfJoN4Va8Gnxh71L8L6U/zQrxK7waXEimwF9b8RYC1zrfloas8Th7Ie4yjuW0Aqmki8wUaMxygFo7m5v7K6qLa3OvOufyea8clGOzXh4ynFthzHfhqDWgv1pqKFgtmCC3ALmsByvfnUWiroY5uUU2Y5QplfLDY0Bo6tJY7i/SlXjp6kJcSvdKC6U86UB0piYtoSdKCy0460Flo0wGKMtCZaaYUF1o0CLkVupEVlECMItGRaigo6LS2w0TRKOiVGNaYjSltjEiaJTCR1qNKajjpbY1I0kdMJHUo46YSKkuQ5RNRRaGsnbw42fygopIzEBbgaXJ4a2puKLSkt4lK4SUjLfLbzAEWJANgdC2unes2adQY/HHezzbZex4cQGd1xLD+K5ZcgjIUklSTc5j6c+dbwG15cBimEagIVAMT634FcxFrMMx1sOPA1HB7Unw0LRKQiyMWzZC9wQBkXodGN/wDmksUsksryTXTgSStjooAOXkSNbdxXAhCblS7OxPJBRuXTPV928TJNhxJKVJdpCLWsFvoPQa/C1Um9G+SxDw8MQ8khChwVMa3NjY38x9NK4CPa8gLhZJESS91DWD2BAzW/y1JYiUsc3AAAD+UDhb0p0uTOvD/Zt4/pSv6mRfql/wBPRyrSSJCHdmGVS8lyQMurgXtc3YD17V1GF2WkKZY1txJPFmJ4sTxJrhNzt4vGx0KMoUlWBN7lnCEg+l716gY6fw4p+57ZyeXCeN+L0VDQ0J4as5IKXeKuspHOcSv8LQ0q8dWnh8aUkjpqkKcStkjpd0qxkjpaSOmxYlor3SgOtOyJS8i01MU0JOtBdaadaAwo0xdC7CsqbLWUdgjCCmY1oUYpmMUpsYkEjWmokoUa03EtLbGxQWNKajShxpTkSUmTHxRKKOm4oq1FHTcaUiUjRGJkcded71b1JiJFhjJVF81zYB35XHS3C/WvSsptoATrYHgTyBrxzdDYv4nHssy+WHxGccbMDlUX7E6f0iubyc7xyT+Do4OLDNiyeTppa/JbbPgcqArIACp81rra9hcm1telUm9cqhgobOzG7Hr3PqeHa5511kmyxGzJ7DC+otYg8GW4NuPKvPccGIBa5YM6OTe5YHib9Rb5Vnnysbi/pRpvth+lenzy5VLNO1DaQoaNgsI8jLHGrSM2gUC7N8P1rt/9NNz4sXnmxAEixtlWPkTa+Z+osQAPWvVsFsiKFVWJFQRgqtgLqDxAPGk48DmrO1yvVI4ZuMVbRyO5O4iYSJXmRGxFy2Y6+FpYKp9L3PU11ZjpspUCtdLHFQVI87kyPLLyl2Iyx0vJHVg6UF0p6kJcSueLSkpI6t5UpKWOnRkJkirkSlZUqylSlJUrRFmeSK2VaWkWrCVaUkWnJiJIRkWl3WnZBSsi0xCmLMKypsKymADMYpmNaBGKbjFKY2IeJabhWl4lp2JaS2Oig8S09ClLQpT8S0ibNMEGiSmo0ocS0cuFBY6BQSewAufpWWcqNEUJbe2wmDw7zOR5RoPzsfZUeteZ7h4yxxLSDSawLcwxJfj083Gkd995fxc7Krlo0YhRqBYaaD4Xv3re5sU0gljhMY0VjmzHXh5UHPTj6Vw+Rk+oz0S4jw8Vt9uv7I7rDOMXGqsQk8Y8rfnA69R1HXWuB3mwPhzsHGUT2PIhZBodeh4/Gulk3el8OO+ICo5K5kiUFWOq3uToTpy1NUm++xZ4IomeQTRlj5smV1fKbA6kWIB+IrPFK9MVwZ/TzJ33oa/0t27+GxZhkNlxFl14CRb5fncj5V7ODXzSspazqSskdjccdDdWHcED5V7ruRvMuOwqubCRLJKvRhz9DxrocXJ/5ZfrHF8ZLNHp9nRVFlqQrdbzgi7pQmSmyKC61aDTEpEpWRKfkWlZVpsWDJFZMlJzJVpMlISrWiLM0kV0q0pItWEopKUVoiZ5CMgpWQU7KKVkFOQiQqwrVTYVlGLGYxTUQpaOm4qWxsRqIU7EKUiFOwikSHxHIFp6IUrEKciFZpGqIYyBFLMbBQST0Aqp2htdcRDJGEbLIrJmJUAXHmLZWuLduParXFRFonVQpJUgBvZvbS9cZNsfE3yIj5hcXVVyhSFK5ntqdX1HSuTy5ZFqJvwRi9yKDbW6SeGzrG8YtmRlRiso7oL2J5WNz0oW4l4gZSDfPY345AAGv8SflXs+Cw+SNV/Kqr8gBXCbXYDEzcLBrduArJlxuEVfyaFypTi8bLVoVJaNtY8QCR2J4gHrexFVmNwRxWFnwsmsqDyn8xHmjcepH1oeA2kHjMRNmjIKE/7D6cj6GnJMWHCTqPPFcSLzK+8D1tx+dYdoBScXaPGgSD0YXB5HoRV5upvI+ClzoRY2DDkw6H/NKnvzswRYovHbJiB4qnlc+2vz1/8AIVz4PMVq72j1WHJDNi8ZbTW0fRmwt4IsXHmjOumZTbMt/uO//FWt6+ed3t43wzghiLcCOK9dOYPMV7Pu5vZFi473VXUXYX0sOLA9Pt9a3YeQn7ZdnnOf6bLjPyjuL+S/NDcVz2zN/MPNinw5zRPoYi+i4hSOKdDofKdbfKuiNa00+jl1T2LuKVkFOPSslMiXISlFIYhasZaSnFaYGeZXSikpRT8tJTVoiZpCMopWQU5LSklPRnkKsKyttW6MWMR01FSkdNRUEhkR6GnYKRip2CkSNESwip2KkYadiNZpGmI7HTCUtEaZQ1nkaF0HFed7xrbEzj+ZT81Br0RTXmW9GIYYiZiOD2t1UKoBHe2v/NYOX0g8fZzOIxZjcOOWh7qePyp4be8MhwfK9g32B/SqPaGMUnSq5MXoUPDW3p0rL4JjrLXeDGeLEYx7hLxdvzR/Lh8K5CPF/WrIzngTw1B7cqpdpRZHuOD6+h5imRgujdxuQ4e0tI5Kdwe0HiN0JH2PqOdUmDxFMSYgcKTPHs9Hh5EXCp7TOj2pjTiCuJjOWSLwsyfkKm6OvVL29D2r3DdvbqY3CxzJ748y80caOp9D+lfMke0WVvKbcvXse1dxuPvuMDiPP/8AHxOUyAamJuAkAGthqD2Han4G8cqfTPNc7BHyvH0e4PS0lGWYOoZSGVgCCNVIOoIPSl5+Btxrpo5T6E/FDC411I+I40rLVY874fOw8ysWNujHW9OxTh0VhwYCtEGImhWak5qbmpOWtUTLITlpSSmpaVkp8TPIXesrTVlGLDxmmozScZpqM0DDiPRGnYDrVfE1OwtSZIfEsomp2I1XxNTcbVnkjTFlhEaajNc0N78Gs5gM8YlBsVJNgeha2W/a9dDGayumala7G1NeWb+Yk/iJiPZGRTbiCotm9f2Fenq1eP764wR4idG45yfgwuPvWHkroZDs4bGT2J6Hp96QlxB+I1FExUuptw6VXTSW9PtQxQZZ4dzL7PFQzHooAJN/lWsSuZSjDKw+anj/AJ61HdmZc75tQACelu9VW0NqZ5WZb2Y8+JA0HxpniRSp2aE+U+mlafGXoO0cNIlmdSofn+9CwGOMUiuAGKngQCpHMEGr8Pk1rkuqLPZuGaaRUTixtfko5k9hXX7x7veF4UkI8oQRnuy2y3/q1Hrah7NxyyAPGAFOmgUMOqtYV0jbdSFUEqM8cmhYWOVuIBXnpqLdKxZHJu0W8jl2D3D36fClIXJfDyMqgE+bDFjby39251X5Wr1nGEhSRxH17V4jtfY8bgzYZsyn2lFxfsRyNr1225W9xxUfhn/vRLqLn+MgAAcXPHhcf4NnEyWvFmTkQraLvHagn0Nu9wT9KDsqLLF0DMWAvew0A+1/jUscp8IuupAJK8h176CkN3toeJEy3uYmK8vZPmW32rpQ/qMEnocmak5TTMxpOVq2RMkmLSmlZDR5DS0hpyESANWVFjWUwXYaNqZjakkNMxtQsJD0TU5E1V0bUTEY9IYzJIcqqNep1sABzJOlJlpWOiXIxCqpZyFVRckkBQBzJOgrz/ef/UGbEv8AhdmBrvo02oYjgcl/YX+bj0qt21teXFEeKckfFIb2Xs0p5nn25dy7DwBa6YclFv8Axp7ZXfpHEPdHfjzPKuFyOct+HX3Ozh4tbkdDsrc2JIFSQCRreZuZY8T86uMFvLiMEAkqHExLorg2nVeQN9Ht8Da1TwkRAHGwAAvcnTueNFniDDW1ceGacH5RZulGMtM6bY28cGKH8JvMOKN5ZV9VP3Fx3ryP/W1TFjkYcJoUPxVmQ/QLVxtEJFqxGmoI0Ze4I1B+NcRv1tCXGTworSTtHHlAsC/mYtbQAnS2prZj5azPxkqa/wACZ4HDaOXXEm9ZMbi9ExuxpoD/ABY2Xn7pA5alSQKXzaVpVPoSE2TiSrOB7y+n+caqHNj3FWWEHn63BreN2JKWuqNr2tf0vxo00Cbk2oJ4vDfysCCG/NYWANVy4Zr2ym/pWzhWU+ZWX1BrqN0MUEe7qHsCNQDYH3h3B+l6uUqWi49hNgSLh0yObO5DEHgotYC558a66GdZYmjOVgy6tmBCD83DiLcqpto7CVpyTl8oBsCQnXM3QAW0505idsJaKORVyluAFiEA5juSDbtWfwT2xvl8C+Fx5UkRa5bggah7cbjmO/GlMM38e8fiRPcupuQym/mCkcgT9a6aXdSORM+HbI44Am6segPEH51TJMY3yzLlYHiRqOX/AJDvSa8k/B7Duu+jqNl76zLpigJkOhdVAlA5kquj/AA1rZUX4aRJL+SZcjC4sATdGv20+B7VThgRfQjnz0ps4xgDcXVwDlPI2sbHuLfKn8blS6yfArNgVXBdnXyvSkrUHBbQR0GVtVUXB0dbDmP1pHF7eiQ+YtbrY2r0MZxq77OLKErqhqQ0rIa3HilkXMjBgelDkNPjvaM0taYJjWVFjWUwWTQ0xG1Jq1Rn2ikel8zG9kHtH16DuaXknGCuTpBwi5OkrH8VtBIUzyGw/wBzHkqjmTXPY3Fy4jzMAoW5jjJ0XkGc82tS873YzYhvZ4D3UHRR+vGtJE8653JhhGvRmHUk6AV5bm+ofV9sNR/c9FxeEse5d/sLsuQ2U+NPIbD9lA9lRXebubH/AA8KqxzNqSe7G5+t64jZmJ8GTOkF04BrkzEdRm+1Pf8ArhgfDkHhu3stcZX+vlNc2Xk+lf7m9LZ2uN2mkQ1IvXKbV3ubKxiGcJqWvZB6HnSGx9mTY4s8jWjUn0IvxseJo29SJFAsUYsDck8zlsTWJ5U8qxvb+fsg6pWimlkkxUHiu3tsqqoJsub7nvSe2o3gdY0kYCRVDWPmK8QM3G3a9F2PJeBR0m/Q2oW9kv8A7yMdAn2rZjcll8F1sRLcbf6DGy4RGbA9jfUEdweNKY3ZUNswzLxuFtluCQbA8KkmMtiMt7eIth0zcqrsTjirsrfEdDwNaVjnamnVim10wEbZSDGLWPtHjpTQnBbVs2mutV0mL426/wDNV6S6k1rjFtbFtpHQyqVuVJsSNDqNeHH0q93Y2xnYxSmNMykpJaNWzCwykgea4udelV+wdnmeO41uOHUgXH2PzoG8WyjhpFFjkksQDyOhI+R+tU8ZFI7JsF/ALi12szdCB7vpYWqg25stzIWv5lsRbQC4vp05/KrvBbNaPDWdScim9jYkkZiB6KwqvxhBKEm5swD+8cjkK3y+1TI/CFki05UJ4fas0aMSSMqsxYaNZbaXHqNddL0FdsLiPbM8zW45msnQj+9dPsTZC4trSAqtmDWBySfmAb9Kbn2JGJZVyBQobL5fIBdcnY6E6db0yFSjbBk2pHHbL2j4cgR2uvXqeQ04V0UmNWTQEaHXt2pbZey4A7GQBiXZQOugOluVj9KltLArG48PQOeF9UIBuR1U8D8KRlx3/SOhP7jDSZLMPdIPci/mF+4vV3IkcsemVlYaHSx/vXPRYgcG0I5H7g8CKE87RkmFyt9SOKt6jrRcLkvj3DItMVysH1vdB7Q0+BMDZobr1X3T1qxScMoI51VwbcHCZMv8y3K/EcqNgJFu+U3F7i3AaV3eNmg37XpnK5GKSXuW0NsayoMayulZzhKbFMeFwGvYDR263Puj9/hWoIAlybX58gBxsO33rcSnVm0J/wBqjgP19T2FCzM+vsoPZHvMep6DoOPOvC5+Tkzu5v8An6HrsWCGJVFCrDPLdlMgS2VDol/zP26D7caNisRwM7g29lFHlB/lUcT3qvnxcjP4cQ1Fr2FyL8rdfXrXVbs7niO82K8xAvY6/OsXI5EMEfKX9l8j4pt6OTx+1nHBGsOpt+9NY3YkcUSTT+dyLhPdXppz+NM7bxImmVEUKGccByBufoKrN78dmkVFN8uUdr8bVISnkcEvbe3+AW6v5Op3VxB/CFjpmZjb4k1ze3caZC7H2UVgvxaxPxyfTvV9ipBBhY4k9plFvlpf7/CuZ24uTDH+dgg9FAB+t6z8WKeVzrt6Cm/bRvYkdsNH/NKtV+8xvjh2y/arrSLDYYc2Yt9DXPbZnzY2/pXQ4/uyuX5/cTPUa/AttVyrq3MFT9ad3jwWeJMSmoewe3utbyt6G3zFLbXjzWt7ym3qDqKf3V2gpV4ZRmR1a6k+2p1ZR0Ye0O4vyrq41pGWXZy63PDXQn9T+9NYfZ8QUGaUxlxdVWMuQDwZ9Ra/G2tM4zCtgsQrDzqrB425SID/AMgjkb0fb2Aj8BZohmDu3nBNsp1UEcAR7J/ppiBZe7nYz8MTG5VgfMjDVXU+yy/7tOVqsN+JlxKRsntoRb1F64HB4xhFof8AtMCP6X9oelwDVzFtHxANf7GpIiR3GE20smGDX9u7HsSAD9qoMSpcoia5c63uLe2xBv0trelcDitWAuBf4a2vanViBu41tclSSFb866are3KlNeSphLWx3ZWORomQNcoxDESSKXN8wC5bZBlJPPX1oWP2plGRZJspK+0xLlbuQq63tqOPalpo5ZGzRKkVswuMznoTc6Xt0HKoRYNgSzsWPewGnpV1RC2wuJXw8xWxSzXFrnQ/Ma8O1UGM2wXmJY2CXUDnfmTT+FxAaMqpHvDiANdL3J6VVjd4sc0kgGYkkIGY6m9uQ+tSL+5GhyDHCXQ/3HpTXhPCQzjNGeDc+2YcvXgaBs/DpF7C5iPefX5KNB9avIMTnFmF76EHnSskbehkJUbw2HWQX0N6p5tlHxGMLtGVPL7HtXSQ7H8CIyK2VQCcrcB6dK57DY1gC7RuVck5wLrxI5elIqeNeUdDE4zdMkm15IxlmRmYe8gFmHcHgaym4sUji4INZWiPq3Iiq0zNL07A3dB6JhMEZ+ZVOFx7T+h5L358qXjAfV/YGtjpntzb+Xtz41cbImCRKzaWUWB5dBXnOTncI1Ds6cVb2G2RsaLDysEUXKxHuDdwfsK3vTtcRREX48ajs7HAmaQ/msPRVA++auH3s2t4hIvpesWDjyz8hOe6qwpSUYaMwGJLOXUXIGVf6m0H2+tJbViH4qOPjlN2PMnS5+d6sN3SI4/FbQDMVB6nTN8tKoBjPExRa/EkX6X4n5V3scbySrpL+f4Msn7V+p1mcyM0rHyoMq9LDifjb5Cuf3gxOZ4I/wAozH1Ylv1o+J2qW8g0S/AcCB/ij4mqczeLir9LVeDA4vyfx0Scr0i62zidYV5It/sKocSb4r5Uzt1yfN3sPQafe9BxKBZEbqBetOCCjFfhgTdsZnwxkRgntxXkA5ldA9vTQ/OlZISCssenmBIHut+371LE4xo5UdDlZTcH9D2PCrDFoHTxYBYH/uRj/wCs9QPyn6Vrx7ikJl2OLCmJhKuDY8COMTW9pR04XHO3WuZxOEmw2ZTcq3TWOUfmA6/UV0u6sZcOLaCx+NPYrC8VIuDyPD+xpws8+w82Qm4urCxHUdu9GhmEeqtcaaWN6ucfu2G1hNm/I1hf+k8D6VQz4doyVdWU9CCD8qoI6DZOJDkgceNududdFs3Ahy3vG40zMAdAbaVwuEwZkF42UOvuk5WPdGOhPa99asMPtrEw3DZr/wA2YMPiLVVJEPQMRtRVTKY3jtceySt+xAtXMbT2iSH0Kqg1JsLm17AfL50CDe6QLbJbuSQg+J1Ppxqr2i0uJeFIQXdg72HNmc3J5AAKNToKukyrCvI7Rh1tkNwMutmA1B0461f7ERzAMwYDh5tOeludVeP2vJhlRCY3fzFiqqFvbLplsDa1r86r4NvzMNTYE/5xpU4WEno7zZcQ1BF9avMLsXzZz5VGtcXu9tDKCTdiTftxp/b297LHqQx4BB7H/kefpQx1LZb60Ob2bd8S0Md/D0zMNcw7W5d6Y2RtzDKqoWWLKAAGNtPjXO7PxSvGDJZmbUnT/BQcfHGDcaXBrFk5HnPwa0PhDwVndy7sYWe0ihGDe8hFm7+XQ1quD3ZxUvhsEldFDEgA2GorKTPxi6sYpMcxGLJFuth8CQD9L0XFbVPAHQVSzYqwtzJB9ADSc2L+un70MeMnVopzL1tsFMPx9rX56/rXITYkyv2vrW9qY/QKOAoGGbKt+ZrfgwLGnL7iZztlnjdqkqEHBQBVXhpiGNuPCoM/HtUML1rRHGoxFuVssopST/nxPzvWtnP/ABSel6As9r29Khg5rNQ+OmEnse2vPcKOlvt/ehYya6r/AEikcZiL2ok8l1HYWqRhSRTl2ZiJ7lT2pvY+1zDMCSQraHt0NuYqrZ7qO1QJ1FOiqAbPaN3NsxBQHCgNqCAuU9wRoatdpbMhlTNGQL14ns/bMkB8pzKeKN7J7joe4rq8BvLmH8N7H8jGzfA8DRWBQ3tPDNGSLX41TvPcZWAZfysMy/AHh8LU5jdst76sPUGkP+poaEMXOBhvcIyEflbMv/5P71i7PJ4S/MMKejxMZ6VszRjmKjIJLu8WN5JBbXhdmPpViMSuHjKp5Ft5iD53HRm7/lGlAn2kqC9wPvXN4/axlNhooN7dT1NWrKZKbaEhkLg5SeFraDgBrQP+qSk6uT8v2oZlpcHWrRTLbC7Se5uxNS2pjMwAv0qqR7GpTSXoHj91heWjocLirKPSt47FXQ69vnVVBPoKJiJfL8f0rP8AT9wzy0WexsXlQ9z+lZVfs6Sy/Gt0vJiTk2EpaNSYon40v+I1vQHahZq1qCF2SmN2vU3k4UAcaxjTKAsI8mlbD2FBJrL6VKKsIJa3G9qDU2FgD1/SrouyLNc0VpNKBW71GgUyWbSog61lRq6I2EdqzPUCaypRLGU2nKBYO9ulyR9aj+OfmQfgKBWqhVj6bWYe7GfVT+9Dl2nI3ML/AEgClaypRLNs5PEk1G9brVWUbqNSrVqhGZesY1lYahPgLG9HLXFLximY10pcuxi6DYNvLW61hl0rdJfYaP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22" name="WordArt 21"/>
          <p:cNvSpPr>
            <a:spLocks noChangeArrowheads="1" noChangeShapeType="1" noTextEdit="1"/>
          </p:cNvSpPr>
          <p:nvPr/>
        </p:nvSpPr>
        <p:spPr bwMode="auto">
          <a:xfrm rot="21226421">
            <a:off x="434885" y="2125594"/>
            <a:ext cx="8410395" cy="251091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918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>
              <a:defRPr/>
            </a:pPr>
            <a:r>
              <a:rPr lang="pt-PT" sz="3600" kern="10" baseline="0" dirty="0" smtClean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A </a:t>
            </a:r>
            <a:r>
              <a:rPr lang="pt-PT" sz="3600" i="1" kern="10" baseline="0" dirty="0" smtClean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FELICIDADE verdadeira</a:t>
            </a:r>
            <a:r>
              <a:rPr lang="pt-PT" sz="3600" kern="10" baseline="0" dirty="0" smtClean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 só pode ser </a:t>
            </a:r>
          </a:p>
          <a:p>
            <a:pPr algn="l">
              <a:defRPr/>
            </a:pPr>
            <a:r>
              <a:rPr lang="pt-PT" sz="3600" i="1" kern="10" baseline="0" dirty="0" smtClean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íntima e profunda</a:t>
            </a:r>
            <a:r>
              <a:rPr lang="pt-PT" sz="3600" kern="10" baseline="0" dirty="0" smtClean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 – como a </a:t>
            </a:r>
            <a:r>
              <a:rPr lang="pt-PT" sz="3600" i="1" kern="10" baseline="0" dirty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conversão</a:t>
            </a:r>
            <a:endParaRPr lang="pt-PT" sz="3600" kern="10" baseline="0" dirty="0" smtClean="0">
              <a:ln w="11430">
                <a:noFill/>
              </a:ln>
              <a:solidFill>
                <a:srgbClr val="FFCC00"/>
              </a:solidFill>
              <a:effectLst>
                <a:glow rad="63500">
                  <a:srgbClr val="000000">
                    <a:alpha val="40000"/>
                  </a:srgb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/>
              <a:cs typeface="Arial"/>
            </a:endParaRPr>
          </a:p>
          <a:p>
            <a:pPr algn="l">
              <a:defRPr/>
            </a:pPr>
            <a:r>
              <a:rPr lang="pt-PT" sz="3600" kern="10" baseline="0" dirty="0" smtClean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autêntica –; tal como a </a:t>
            </a:r>
            <a:r>
              <a:rPr lang="pt-PT" sz="3600" i="1" kern="10" baseline="0" dirty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recompensa</a:t>
            </a:r>
            <a:r>
              <a:rPr lang="pt-PT" sz="3600" kern="10" baseline="0" dirty="0" smtClean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pt-PT" sz="3600" kern="10" baseline="0" dirty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está</a:t>
            </a:r>
            <a:endParaRPr lang="pt-PT" sz="3600" kern="10" baseline="0" dirty="0" smtClean="0">
              <a:ln w="11430">
                <a:noFill/>
              </a:ln>
              <a:solidFill>
                <a:srgbClr val="FFCC00"/>
              </a:solidFill>
              <a:effectLst>
                <a:glow rad="63500">
                  <a:srgbClr val="000000">
                    <a:alpha val="40000"/>
                  </a:srgb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/>
              <a:cs typeface="Arial"/>
            </a:endParaRPr>
          </a:p>
          <a:p>
            <a:pPr algn="l">
              <a:defRPr/>
            </a:pPr>
            <a:r>
              <a:rPr lang="pt-PT" sz="3600" kern="10" baseline="0" dirty="0" smtClean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a condizer com o tipo de </a:t>
            </a:r>
            <a:r>
              <a:rPr lang="pt-PT" sz="3600" i="1" kern="10" baseline="0" dirty="0" smtClean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transformação</a:t>
            </a:r>
            <a:r>
              <a:rPr lang="pt-PT" sz="3600" kern="10" baseline="0" dirty="0" smtClean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!... </a:t>
            </a:r>
          </a:p>
          <a:p>
            <a:pPr algn="l">
              <a:defRPr/>
            </a:pPr>
            <a:r>
              <a:rPr lang="pt-PT" sz="3600" kern="10" baseline="0" dirty="0" smtClean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E este é o </a:t>
            </a:r>
            <a:r>
              <a:rPr lang="pt-PT" sz="3600" i="1" kern="10" baseline="0" dirty="0" smtClean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tempo favorável</a:t>
            </a:r>
            <a:r>
              <a:rPr lang="pt-PT" sz="3600" kern="10" baseline="0" dirty="0" smtClean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:</a:t>
            </a:r>
            <a:r>
              <a:rPr lang="pt-PT" sz="3600" i="1" kern="10" baseline="0" dirty="0" smtClean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pt-PT" sz="3600" kern="10" baseline="0" dirty="0" smtClean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o</a:t>
            </a:r>
            <a:r>
              <a:rPr lang="pt-PT" sz="3600" i="1" kern="10" baseline="0" dirty="0" smtClean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 dia salvífico</a:t>
            </a:r>
            <a:r>
              <a:rPr lang="pt-PT" sz="3600" kern="10" baseline="0" dirty="0" smtClean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!</a:t>
            </a:r>
            <a:endParaRPr lang="pt-PT" sz="3600" kern="10" baseline="0" dirty="0">
              <a:ln w="11430">
                <a:noFill/>
              </a:ln>
              <a:solidFill>
                <a:srgbClr val="FFCC00"/>
              </a:solidFill>
              <a:effectLst>
                <a:glow rad="63500">
                  <a:srgbClr val="000000">
                    <a:alpha val="40000"/>
                  </a:srgb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23" name="WordArt 4"/>
          <p:cNvSpPr>
            <a:spLocks noChangeArrowheads="1" noChangeShapeType="1"/>
          </p:cNvSpPr>
          <p:nvPr/>
        </p:nvSpPr>
        <p:spPr bwMode="auto">
          <a:xfrm>
            <a:off x="5796136" y="5445224"/>
            <a:ext cx="2768599" cy="7305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139700">
                    <a:schemeClr val="tx2">
                      <a:alpha val="7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22445829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22" name="Picture 25" descr="http://t1.gstatic.com/images?q=tbn:ANd9GcSEQR0z1cklVwummf_ixus-Qt4rtmemw9Fg8QdM7P6w_KjjplJMi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57461"/>
            <a:ext cx="3370003" cy="25576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6" name="Picture 12" descr="http://sacramentinos.org.br/portal/wp-content/uploads/2014/03/quarta-feira-de-cinzas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301"/>
          <a:stretch/>
        </p:blipFill>
        <p:spPr bwMode="auto">
          <a:xfrm>
            <a:off x="2770724" y="357461"/>
            <a:ext cx="2963326" cy="24539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static.guiame.com.br/imagens/2013/02/13/quarta%20feira%20de%20cinzas_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351"/>
          <a:stretch/>
        </p:blipFill>
        <p:spPr bwMode="auto">
          <a:xfrm>
            <a:off x="659567" y="439650"/>
            <a:ext cx="2173933" cy="24745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aves.org.br/agencia-unico/fotos/images/Cinzas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3663" y="4051909"/>
            <a:ext cx="1800199" cy="25454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blog.cancaonova.com/radiodifusora/files/2014/03/cruz.-com-luz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633192"/>
            <a:ext cx="2883113" cy="28921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6019" name="Picture 20" descr="ANd9GcR3VkanBEJRMsBx1b_LEIrT18Dsx8jl8ZlTlt7FNkfnsN-RJ8Vt51rCgD8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82578" y="4293096"/>
            <a:ext cx="2932222" cy="22112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6024" name="AutoShape 10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86025" name="AutoShape 12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86026" name="AutoShape 14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86027" name="AutoShape 16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86028" name="AutoShape 19" descr="data:image/jpg;base64,/9j/4AAQSkZJRgABAQAAAQABAAD/2wCEAAkGBhAPEBAPDxAQDw8QDw0PDQ8PDw8NDw0PFBAVFBQQEhIXHCYeFxkjGRQUHy8gIycqLCwsFR4yNTAqNSYrLCkBCQoKDgwOGg8PFCwcHh0pKSkpKSkpKSkpKSksKSkpKSkpKSwpKSkpLCkpKSkpKSkpKSkpLCkpKSkpLCksKSkpKf/AABEIAMABAAMBIgACEQEDEQH/xAAcAAABBQEBAQAAAAAAAAAAAAABAAIDBAYHBQj/xAA7EAACAgECBAMGBAQFBAMAAAAAAQIDEQQSBQYhMRNBUQciUmFxgTKRocEjYrHRFEKS4fFTcqLwJDND/8QAGgEAAgMBAQAAAAAAAAAAAAAAAAECAwQFBv/EACURAAMAAgICAgEFAQAAAAAAAAABAgMRBCESMSJBQhMUMlFxBf/aAAwDAQACEQMRAD8A4gEAhEhCEEAEEAQGEIEPSAAJBHJAYgAFAQ5AMWApCQ9CAUUTVxGxiT1QI0y2ZJK4FiFYKoFuusz0zVMjYVE0aSWusswpKGyeiotOT1aPJfp0eT2OGcFlZKMIRcpSeEks9ROyR4+k4TKbUYx3SfRJLq2dM5T9mEIJW6pZl3jX3Ufr6mj5W5Pr0kVOaUrmur7qHyX9zS4L8eDy7oyZeR9Qc59pHDa6dN7sUuyWEkcU1FR2f2s6nPhVfWTORayvuQlKaaRphtwtnjWRK80XbolWaNSZVSK0kRyJpIikixGaiKQ1j2NYysgEIJIiIQAiGIKEIAHIeiNMcmAEmAYCmIQxuByQgpAAYokihqRLCImTlD4RLNUSOuJaqgU0zVKJqqy7VURUwL9NZnplug10noabSZHaXS58j3+HcNzjoUuieiPh3CnJpJNtvCSXVv0R1HljlqOlhukk7pL3n8C+FDOWOXVRFWWL+K10X/TX9zQpGvBh18qMOfN5fGfQUgMI2T6GwyHJPaPfv1Ul5QjGJzvWRNpzXfvvtl6zZjtWu5zJe22ddLSSPHuiU7Il+4pWmmWQoqTIJliZXmXIy2RyGMcwMkUkAhBRIiAdgARDEIQgAQUISQAPix+RkR6EMKHJDUhyQDQ+KJ4IiiieCIMuhE9aLlECvTE9DTVZwZ6ZqlFjT1nraPTN4LXDOWNRZHdGqW3yeOj+h7Ok4RKDxKLT+aMrtFqkHDuH5x0Oics8vKCVti6964vy/mZDyxy5hK2xdO8Ivzfk2jWpGjBh38qMnIzfhIkOEI3mADKfFdR4dNk+2Iv+hdZmOetds0+zPWbx9kV5HqWyzHPlSRyri1uW36tmc1TPZ4hPOTzKNBZfPw60231fpGK7yb8kjny9LbOqzxbilajZ6jkqW3Kti5dOiT29viZktdppVScJrEl0ZbjyTXohUtHn2FeZPYyvM1SY7I5DGx0hjJlJEICCSIiChBEMQhISGAQoWAoQDoj4oZEkixDHbSSMRiZNBCZOewxiT1xFXXkv6XQSl5FVM1RDBpaWzoHs85bjffusWYVpPD7Slnon6rzPC4dwjtlHReRdJOufSLxLGXjsZMm36L2tS2dBr0cUkkl6JJFV8CrlNTms4fb1+p6cIjzYsEddHM/VpfYIxHCEXlQhCAwATOZe0HiW+7Yn0rWPu+rOh8R1ipqnY+ijFs4jxjXOycpvvJt/mZORX4mzix26PJ1lnc9rk1Rcb/izWm8493Enh/JvBmtVb3DwrjU9NPfB91iUX2kvRmO5bnSNqfZ0PUpfbr90/X6HN+eYx8Str8Tg8v1W7p+h72o51r2//VLd6Ofuf7ow3GOIyvsc5vLfl5JeiIcfHXltjyUtHmWMrzZNYyCR1kc62MkRsexjJFQzAhCwSIiHDQgMKCAIAJD0hiHoQBQ5DUOSAY+JYqRBEsaddSLLI9nRPZXyfDXahytW6mmKlOPVb2+ij+f9DpXNfJOlro8WilVyg471DPWPZtr5dDnfIfHbdDGVle1xntjOMllSw85+T79TfcT58hZp2pR2eLHa0pbnBNevmKp8V2jUlkq/i+kVOX+X4Sw5dvT1Og6HRwrilBJfQx/Ark4prs0mjV6LUGLFk+eqFyU2uj0EEamOOic4QhCABAYmQ6rUKuEpyeFFNv7Cb12C7MZ7SOM7IR08X1l70/ouyOUazUHrcz8beovssz0cmo/KK7IzGovOdbdVs60T4zojutKc5istK07CSQCtmU7ZEs5layRdKKroimyGTHzZEy9GRsaxjHMYyREWBNCCAgCELIxBCBBAYUOQ0dgQDojkgRHpAMfFFrTrqVoosUvqCXZOXo3em92irHw7v1PNt1k1Nxznr29S7o7M6ep+icfyZ5vEq9s1NdN36NGzJKKcOV99/Z0zkzicbKopPrD3JLzWDbaS7Bx/k7XNXxT92U/xrspxx0kvmn/U6no7spHm868LOsvlJp6J5RNk87R3HoJnSw5POTl3Pi9ByHJFZckCq3JZ5retkdPWyVmB9p3MfhVLTwfv2fj+UTY8V4hGiqVknhRTZ89cz8elqb7LW+7e35R8kV5a/FGnj49vyZS1OqPNtuyNtvKsrDOpNjY+ywrzmNnYQzmWqSqqDOZDOQpSIpSLUjPVAkyNsc2MZIqA2NYWxpIQRACMQhIWBDAKHDRwhhQcCwFCAdEkiRxRKhDHofB4I0w7iSA2HAL91Eo/DLK+jQ/iWnc4bl3h1+q8zxuXdVibjnpJY+66o00H5mzK/imUYlrI0eRw3ibhJZ6pYcW281tPKlF/sdj4Nr98IS+KKf6HFeIwULpLGF0ax6Nf8m45N4nit17sxi90MtZin3j+fn8zic2PKfJHXwP6Z1HT6jBcfEsIyNXGUl3IdRx/yTOZOW56RbWGae2aeetcn3Lmn1qS6sxmn4sl1yU+YOcFTVLa/ea6EsVZHfXsV4p8Sj7UecNz/wANXLp/nw/0OV23i4hxCVs5Tk8ttsoytOuo8UUeSS0iWdhDKYyVgxyJKSt2OcyOUhrY1snoqdCbGSY7IyQyA1sY2FgGRAALYBgEQWAYgiEEAFg9XgfL1+slspjlf5pvpCH1f7F/k/lKWtnvn7unhLE5ec332R/c69w/QV0wUK4xhFLCUVhf7mHk8tY+l2zZg4/n3RjtD7KKkl41s5S81BKEftnqTaj2UUNfw7bIP54kvyNzEmict8rK3vyN36Ef0cZ4r7O9XRmUUroL4Oksf9r/ALmbsqlF7ZJxa7pppr7M+jdqffqePxvlPT6uOLILd5TXSUfozVi579Wii+Kn6OE5G7jTczcj3aPM45sp85Je9Besl6fNGXwdTHkm1uWYbhy9MuaG9xnF+jRsatRmKZha3g0Gk1nuL6GxfLHr+ildXst8WcZJS/zJpfYPB9e6ZRluW2eYySfVemfueZqNVnoQ6bW7X1y0u3VrHzMeSOtG2LWzbT46/UhfGvmZC7XPL6+f5kb1rM37ZFrzGys5i2rozN8V4vK19XlHmT1TZBOwvxYZjspvM66HzsI3IY2NyTKdjmxuQZAwRHYcgyAGQEFsbJhbGsYDGxrY5gAQABEMBwBBGII+uGWku7aS+rIy9waG7UUJ9nfSn/rQqekSlbejtXA+Gx09FdMV+CKT+cu8m/q8nqxRHUv6k6R5i35NtnclaWh0USwRGkSwIEiRIckNTCgEM1OljNNSWU/JmB5g9mFdjc9O/Dk+u3GYN/Ty+x0RDtpOMtY+5eiFSq6aOA8Q5Q1lGd1Tkvir99fl3KNdjSw+jXk+j/I+iZ6eMu6TPM1/K2muyp1QlnzcVn8+508P/Tc/zRkviS/TOCzsHVRy0u2XjPzOsav2VaSfWO+t/wAs+n5STIKPZPBbkr5dfw7oJ4f1TLq5+NoMfGartnL9dQ68Z7tP9GVdx07mr2X6uxVf4aNdmyEozXiRhKXVYaUsZMRxHkviGmy7tHqIRXeSqc4f64ZRdhzzcp7Kc8at+Po8jcN3CcWunn5rz/IaX72Z9aDkGRMa2Ah24A6mmU5RhFZlJqMV6ybwl+p17R+zjTR06qnCMrJLbK158SM8fjjLPRJ+XoijLmnFry+y3Hid+jjzEP1FLhOUH3jKUX9U2v2I2XJ7KvQgMWQDAawDmABDRNBE2MBBQEEYCLPD7dltc/hsrl9MSTKyHReCNLolPs+haJlmLPM4fbmEGvOEH+cUX4SPMV1TR3J9FhEkWV4yJYyIjJ4okiiGMiRSEIkCiNSHKQAPHDFIORCHYDgbkKkAEkXjs2iWGokuz/b+hXUhykNNoTSZT4twXT6tNX0VWN95Srg5/wCrGf1MhxD2R6Sbbr31Z8oSeF9nk3ikHeWLNc+qZFxL9o4/r/Y7cs+FdGS8lOLX6ozXEeQtfR3pc0vOr+J+nc+h9wHFPujTHOyL32VPjw/o4dyHyhdLU16i6uVdVMlNKacZWTX4YqL64z1b+R1Tj3FFptNbev8A8KW4587X0j/5NHtvRwbzjqR28Mrmts4qUcpuMluTaeVlMrych5bVUukSjGoWkfO2l5X12qzZVprrFJtuShiLbecpvGTz+IcNu08tl9c6p/DOOG16o+oopJYMP7V+A/4rR+JXFOzTt2fzOrb78V+WfsbsXN8rUtaRnvjJLaZwoQmNbOmYBCEDIAIDExZGAQgEMAhQAoQHbOWbt2k00n50V9fosfsezCRleSb92ho/lU4v7Tl/c0kJnmsy1b/07mN7lFqMiWMirGZLGRSWFmMyRTKsZEkZAIsqY5TK6kOUhATqY9TK6Y5SACbcOUiFSCpAIm3BUiLcFSANEu4O4i3CUgES7g7iLcHcAEymFTIVIO4AHymVdQlJbX1Uvda9U+jX6kkpFa7D6Pqm1lfckvYfR83a6pRtsiu0bLIr6KTRXZe41BR1N6XZX3JfRWMonqJfRxK9sAMBAyREQAgABwgBGIIkAIAdM9n93/xMelti/o/3NbCZg/Z3b/Csj6WJ/ZxX9jawmee5S1lZ28D3CLsZkkZlSMySMzKXFuMySMynGwerBAXFMcplRWD1YIC0pj1MqqwPiABaUwqZWVg7eIRZ8QKmVlMO8YFneHeVt4d4AWN4d5W8QXiAGiz4gXYVfFE7ADRNKwEtNPK6fC/xRXfDXn/7krysJ3rql3nas7W8KXRx+/XssfQsxpP2V22vRwPmvhVtOrvVkfxWX2xalCeYeJL3ntbx27PDQzTcn621QddG7xEpVpWU7nHCe7buyl1j39V6o0fOWu0Vl2o3W6iV8JTqrU42OEIqXVZUvwv3nj+YauYeHRktk9ZGKhOMdtl8drSjhL+JnGYQ2+m33t3THpp/iji03tmclyfrU4xdOHPbsTtpTlui5LCcvhWX6LuVrOAaiMJ2OvEK9u9763jdGMk0lLMlicHlfEvU1C5t0sWpxnq1h3SVTttcXYseDNzc8r3dykk1+J+RHruYtJYp1xt1HgS0zj4dnjSTvjL3HPE+qUVhJdF0ynjpIgeHdyhrYbt1DWyShJeJVJqTe3GFL1aWe2ehFqOWNVXVK+VTVUdm+anXJR3fhzht/wDKNZq+dtN7yqs1eWpeHN2XrwnscYYi7Gui2ZTys7sLslR5g5i0ltE66ZaqVkoUJSsstcPdjBSU4ueJN7e+O0UAH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86029" name="AutoShape 24" descr="data:image/jpg;base64,/9j/4AAQSkZJRgABAQAAAQABAAD/2wBDAAkGBwgHBgkIBwgKCgkLDRYPDQwMDRsUFRAWIB0iIiAdHx8kKDQsJCYxJx8fLT0tMTU3Ojo6Iys/RD84QzQ5Ojf/2wBDAQoKCg0MDRoPDxo3JR8lNzc3Nzc3Nzc3Nzc3Nzc3Nzc3Nzc3Nzc3Nzc3Nzc3Nzc3Nzc3Nzc3Nzc3Nzc3Nzc3Nzf/wAARCAC4AIEDASIAAhEBAxEB/8QAGwAAAgIDAQAAAAAAAAAAAAAABAUABgECAwf/xAA+EAACAQMCAwUFBAgGAwEAAAABAgMABBESIQUxQQYTIlFhFDJxgZEjUqGxBxVCYoKS0eEkM0NTwfAWNfE2/8QAGAEAAwEBAAAAAAAAAAAAAAAAAAECAwT/xAAhEQACAgICAwEBAQAAAAAAAAAAAQIRAyESMRNBUSIyQv/aAAwDAQACEQMRAD8AuJEn+4/P75rVmlHKRz/GaMWLvGB6Ct5LaMrkHfNapkgcMkwz9o/8xo6OSXSdUknL7xrgkD77biiBG6oM0gMLM4JHePv+8a3XvW3Mrj+I10gt8jkM9a6TIsUZLNgKM5otBQOdWf8AMc/xGgL3ilva5Busv90OTVa432jmllkhtH0QDw6l5t86Qd5JI2FyfgOdOx0XAcegkfSJ3z0yx/rRHtMjrqSR8H981SGVlPjG3kw5Ufwq/eCcQyN4Ccb1SYqLQjSsM945/jNQyyggB3A89RrNu66TnAz610KqxyKok5CWQE/aSfzmttUze68nyc1nuNRo21s3GkkfKgQCDJgBpHxnfxGtlic+67/zmmr2RIJC4xXAKImwcA+ZpWHQF7M3+5J/Mf61KOyvmPrUoCyQvhsZotWRTuAaDWJo8ZoiNCzb8jWRYQkgLjoc0SYg3LrQ8cHj3OMHrRh8CjB2pMaOcaaTgbGlvaosvBLkx51EAZHlnejnYvJ4Titbxe8hkU4K6DkfKhDs8enDAnAJrjqYHanc8KyTBRsGNEXnAGa01wRl35+HrTaoai30KrbW8BYsGA556VzyY5BtgjYg9RWFimt3OBh1OCrDFEW41xFHGw93zU/0poRZuE/4mJTnOBTqO1YGkfZGTDTI3QZHpVxt4WkYEYAz1quRDWwOOzcgtoJHwo+2jcMuVwcYpvawhVJI59K3aBWkLemKnmVxQB7I7AsM4I8VLLy0EbZJPoBzqyxghdxQ1xaNO5JIAP5UlLYnEq+keTfSpVh/VEf3zUquSFxB3sh7p8+dd4bLQTyPSmTINJFcmJiiYjpWVlgc9uQBjbFcm1KuDuaIeTwaifF5ZofX4twdzVIAZhmTCjBrcQm4V1V9JKkBsZwcVlossTsN66RZiGkDf86ok8w7QWdzwu/eBmBKf6ijAbPUUZ2Zurt5wglMkZHiDflTPthcJb3d2LtZEZsd0xjyGwu2PnSDs/fKrYY6Tnn5UntG0PzJOx52s4fEqxXBUAs2Gx5etL+KcLi4cgubSU+4jBOYOf8AorHaHiwngEZYHBGwra3uDxHgot8anGVB6kCpipJKzSTjKToC4bfracQEqp9lIAWTPLzr1WyhSa2jnt28DoGWvJ04XeMfDbuxHJkGa9I7D3/tHCltZAVmtvCykb4zVSr0YtND9UIUZO4510UbdazWagklYrNSgDFSpUoA1U5GaHuXZQcDY8zRIUAbbChL9QItTNgDnQgFcscjFmjPOtkhmYDA38iaMs5InYKnTIo5YkHujGapsBUIW7zxZOOYFGxKEQmSPJB5miwoHICsSaVRi5AXG5PlRYqKX+kS1t73gsdyCxe3fZVPMNt/SvKzN7PK4Dk+lXXt7xqO5m9jsmIgj3cjbU1efye/k8qHoZ1lumkJ238zTvs9xUW8iLKMhdthVejUufTrmjrWAmTQHAJGoZ8v+iktjTrZ6GeKR2McN1bPril3P9PjVm7PXCX+bqGPS52d8c/T1ryy1mErwW8jN3GsEkcxkjNeucNuLdNFhw6MBYlGryT4+ZoeNJWaSyt6GwrNYFZpGRKlSpQBipUqUAZrSRFkUq6gg9DWwrNAC6WyYTBoQAM5o2NSqAHnit60lljhQvI4VR1NAG2arXaDjAKNbRDwasM/3sbmib7tBarCyw6mYggHG1Ujjtw/srSR8wx2PkRWsIe2BV+NT+031w6c2ckUowT4QSPOmlmBJeSlhqYrkCs/q9jcg4+yO5x0qWrHR04DwReJMdc3d9AcVaYuwDlCy3SltxgCufZy2hJMaskZPu5POrvYSAIw1ksG5NseVY5HKPRvGC42ebcQ4Jd8FljSYJiRgEYHmRyq+9izoszg5Z21yufLko+J3NIu2tyZ+L2tuP8ARjaVvQnYflTbgUzwRWVlANU0i9456LnkT8Fxt5mt4XLHswnqVFxFZocSqsyW6nLaSx9By/OiOlZiJUrR2CkZ6nFYMgBIzvjNAG21SuPfCpToDuDUPKhfbIhzPXnXWOeOQZDDFSAPc3XssckjbqNhk7k1UuM8dDkC4dVH7Kj86bdqLgLhC2FClm3/AO+VeZ3s/fTMzHxMeVawWrGPvae+YGHBDHGlts13ewnmiaGQA6lK7HJ59R6UhtpxG0RDhxnLb5Aqy2143eK5dCVPIjYg0Tm10bQhGRVZeE3HD70mVHRT7rMuM0fFGChXrzq73U1uYkt77xRzL4HO6/Anzqu8R4ctjMAGYwMuqNiN/gazhlvTH46CrXs/DxOFJonNtMOZUbH+9Cvw+fhUfEZo795THEGVzyOTg86PlvP1dYSoocPJEdD/ALIbG29JJuMd7wqXh8sGJp1QK6kYAB5n6UlykOVRFdpNNdGS5uWLySFVDHyz/ar52YVbOwn4ncAgt4EHn8PntVOWHTbQRwganmAGfSrokcl8scVspNlajQD/ALj9TXU1qjlsZcA7yUz3dx78rYHoB0pznauFnCILdI+qjesXN3FbNEspIMraV22zzrCTtjR1VkfkwOPI1pNHlfBsx5mk3BW7i8vYf9OKRtO+TpPiH505lbMeoNtUobjQH3betSs99B5VKuyaFhm73BYg70fYQASd53g0A7D1pTdqIl7yJxjHI9TXbh98wt2D8wfpU0Fi3t8wQgIRl4wPq2K88nASbCjV5Vb+2Fx388e37AP4mkNpww3V2ulyYubefwrVLVFWD2NnOYHdV8JIwOvyp3YXkiQMyRLIsQAkDHkvw/CnnDbOElY2X7PfYHcY8q4XvDe7vVueEukxyVaLlq8wR1omlRUJUzra3EcUbyBmn4XKdMsb7tD/AG50ckUFwy8NvG723c6rScN4m+fmPxoPh3Drw/4izt2jRxplt5BpDjqozzFWHgnDZ7LUshXuBvFGx1MmeYz5eVc7hs1c1RWONrHwx2hvnkUqC0MkZwZPL/5VcsIdbPcSHVI+Xc/9+Vepcc4Tb8Xsnt51BcAmN+qN0NebrBJYJLFOCsuvuseWOddOGjCc21sJSMd5arkDAZifl/erX2R1dxcSkkQZ8IPp1/CqsimSQAZGYfzIp6t7NHw+Ph9lG3eSnSW9PT5da1nFuNIix9wW6kuhO7jw68r8DRHFLGPiFk9vISud1cc1YcjWOF2vslokZ97GWx51iXiMMd8LNs94UDZ6YJx9a5ZVbopFd4HcC4T2jJFyhEU+RsxB2J9edOppAE0hhpx58qr/AAaVZJuJ3QOIJZWKKOm+1FvcgoyhtvKlBbZeR9Hbuz94/WpQXtHx+tStKMrFUl3rIjD+6dqMWdEAQHKkbkVXydMpHUb12t5m1gZ2Jp0Bw7Qt9umncFeVGcFUR2Cs5A2LE/E4FK+Oy5ljI38OBj40ydo4uHmOTUBpC7cxVIaDlnjkjyrD1waG76Xhcy3kBDQlsSRHktJIrySBVOI5oxzDU0hnhuLfUQ6RsQrDXqFRJ/TSK3pl64XetPae0REyKxB7vqB1x601hkWVQyEFD7pHUVVeCXVpaWyiCRQAOvI07t7tQ5fnGwyNJ61zKdOmXPG3tDDTg+Hl5Gqv2z4G91D7dZgCWIEyJj3x5/EU7XiPeMwWFsDmSwpZxTiN2sYlKRd1Ewd48Z1qOm/1+VaRyJMjxy+CDhFhPcMZkUaUQeE83xzwKepZSNbvNFLloxlk0czzznqPSrDEqaAUAwdxj1rCwohcgY1nLVt5WZ0AcDvXvbc6xgocZHUUu7Wo1tLacSjOCjd223nuD+B+tN+HWwt1YLyJ2x8aA7aYHZ+4Ij1kMmAOh1DeolTlocdCy5hTh1iyRhQJJMqR93mPpSyS6woKnn0oe/vZp0gEu2lMaaFWQBgSOmMU8caQ8ruQw9tk81qUFrT7q/SpWhmKppjK5VTj1ra3mdBpPTrQgbAPnms96cc96AO9zpuJ7dOZLAH6004pH3ltcBATg4HyFLeGL3t6gP7ILH5U1vGxBKF6lsUFJlaDuXyxR8rsPSibe7e38KhPFsUPI/KsXkLARkx+HGxC5yaCVWcaooySBnxDrUlJj+2vIceJyrcwc5H9qf214BbDuw566s+GqEXuFRX0nB59CK72V5dzQOFbKjlqOcVEocjSOXiXocbQKqZUEHmDzoTjHG0lsZRqHiUqozzztVOUSuM6mBzuQa2it5JbkRMru6jONW1JYUmN5mz2Ds/cG44HYTE5LQoCfUDB/KjkkSRdmBPXelPZKNh2asY3yrBCNjy8RrPCl1tLrH2qErn50+N2YjlQFUAchSvtDPCli0UpH2mDj0Bzmj443VsvISPKqr23uRHPDGvvsnlvjNTWxx7Kne3InvycEAHAz5VwluACanFbaWzv5Y7jOtfEfmM/80ud9W5O9brozlthntHrUoDV6/jUphRkNkZFcy5VySM1sqsDgdK0kVidxUjY57PjXNK3UR/maZXS5hx945pV2cwl3Ip5NEcHzpteELpVtsYpjOcgCJuM6RkZ9KH4bww8SnZbZkBB8KOwHyFd5G1ypH1bYGuqcKMcmdJLA5BzigDaTsfxbPhjjIzjAflSmW1/VV4ElCkPkPj44yPOr1wq3nSENJPKdY0gMxIA86RdpYIpeOCCPGmCJEz6n/7QnsQja3EUxx7jjY0RZQ6rxZAPEFZX/wCK78R7uCfuM4+5n8q5cL8V5IyjZUJb03FWI9D7M/8Ap4FznSWU/wAxo6K3WOaSQc5ME7UD2b/9djykam1c0tNlmKXfqyKTiz39wqu4RUi1DOjGSSPXemJrnISFytSgKD+kZVS/gkUeJosEjrg1RJicjnV8/SECz2wG5UHPnVKkiK4JHOt0tE3sG28jUrv3belSlxCwpc7koc56is6CTnu2I64FZPHog5PsoznzrY9qSpC+zJ6VHN/DTjH6d7VZYz3iwsAmSTywK1nvWnlB5Kp5VybtPK4KezxYII68qHQhiGX3WFVGTfYpJLofWirNJ3pOyEY2qwiZZ7iOFf8AKjwZmHkKRcPHdwIVGzLk064LbtcAW68pDrkI+6P71ZI8S5F1KPZkPdLyJ2yB0FV3i/DJLO6huZW1PcEs5H3s5xVxsolRDpGw2FL+0yq/BHkbGYyHB8sGpUt0BQ+1Uf8AjLfBzqTOwo3sfaG6j4k2DlVCD47mlV/ce0XkIJPhFWz9HSBbC9mbrPjf0X+9aSdKyfYy7I3GuGeFveVg34Y/4qw9KpXZm508fePkssb4+OrIq6FgASelYZF+ikD30xigk0e8ELfCsWUnfWUbc8rS7hl7+sxxLcFA+lMfdxRnBQUsFU/skil/kpqitdtrSeUW7wrqOCD8aqDcPvZcfYkVf+3EslvwM3EQBeOReY6HY15wO0d2rABYvoafJ0FR9hH6ovPufhUrn/5NfeUX0NSjlIdQK220hU8600nvATnlUqVJB2jjYb074fZySxJpBOo/SpUq4dgMNNzaYR86QcZG4qxcA4jDatI8jAKYgo+OalStALLwq+inUIsql87rnc0l7R3zlLjhiYJfBB6jqf8AipUqUv0BSrmH2dlZjlutXXsL/wDmXK/tXEhP0FSpVT6JQv4KCnEY5+quB+OP61Yu1fEG4fYSurgMyaEHqTjNSpRNbRUexX2KcMl2oOfAhx9as1gNMbr+9mpUrP0zTL/Qu7Zx6+zN6P3Afxrxll8WcYqVKldGZKlSpQB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86030" name="AutoShape 14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86031" name="AutoShape 16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86032" name="AutoShape 13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86033" name="AutoShape 15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86034" name="AutoShape 17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86035" name="AutoShape 19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86036" name="AutoShape 27" descr="data:image/jpg;base64,/9j/4AAQSkZJRgABAQAAAQABAAD/2wCEAAkGBhIQEBQUEBQQEBQQFQ8VFhUVFA8VEBAWFRQVFBQVFBUXHCYeFxkjGRQUIC8gIycpLCwsFR4xNTAqNSYrLCkBCQoKDgwOGg8PGiwcHx4pLCwpKSosLCksKSwsKSwpLCwsLCwsKSwsKSksKSwpKSwpKSkpMCwpLCkpKSkpKSwsLP/AABEIAO0A1QMBIgACEQEDEQH/xAAcAAACAgMBAQAAAAAAAAAAAAADBAIFAAEGBwj/xAA+EAACAQIDBgMGBAUDAwUAAAABAgMAEQQSIQUGMUFRYRMicTJCgZGhsRRSwdEjYnLh8Aei8RUzghYkNEOS/8QAGgEAAgMBAQAAAAAAAAAAAAAAAgMAAQQFBv/EACsRAAICAgIBAwMDBQEAAAAAAAABAhEDIQQxEgUiQRNRcWGx8DKBkaHRQv/aAAwDAQACEQMRAD8AqAKmBWAVNVr0pwDAKmFrYWiKtUQiFqYWpKtECUNl0QCVIJRAtTCVVhUDCVIJRQlTCUNl0AyVLJRxHW/DqWXQvkrMlM+FWeHUslC2So5Ka8OtGKpZKFSlRKU0Y6gUq7KoWKVArTJSolauyqFWWoFaZZKGyVaZVC5WoEUwVoZWisECRUCtGIqBFWQCVrKmRW6soKq0RVrSrRFFCWYFoirW1WiqtCwqNKlECVJUoqpQWHRBUoix0RY6KsdC2EkCEdTEdGWOipBehcglEXWKijDW40zktwrXh0NheIDKBwFZfsKYENYYall0LG3MVowg8NKZ8KoGKpZBR4LUJo6sQOtCkg6cKtMHxK9o6GyU60dCaOjsBoTKUNlptkoTLRJgNCrLQ2WmWWhMtGgaF2WhstMMtDYUQIAisqZFZUKDqKKq1FBR1WhbDSMVaMqVpFo6JQNhpGIlGVK2iUdI6BsNIikdGSOppHR0ipbYxRBJFTKx2Hc0SKHWi+Hc0tyGKIsIqkIqp9rb4RQOURDLlJDHNlUEcQNNatNh7YixiFogwKEBlYagkXFuo71ljyscpeKezRLjzUfJoN4Va8Gnxh71L8L6U/zQrxK7waXEimwF9b8RYC1zrfloas8Th7Ie4yjuW0Aqmki8wUaMxygFo7m5v7K6qLa3OvOufyea8clGOzXh4ynFthzHfhqDWgv1pqKFgtmCC3ALmsByvfnUWiroY5uUU2Y5QplfLDY0Bo6tJY7i/SlXjp6kJcSvdKC6U86UB0piYtoSdKCy0460Flo0wGKMtCZaaYUF1o0CLkVupEVlECMItGRaigo6LS2w0TRKOiVGNaYjSltjEiaJTCR1qNKajjpbY1I0kdMJHUo46YSKkuQ5RNRRaGsnbw42fygopIzEBbgaXJ4a2puKLSkt4lK4SUjLfLbzAEWJANgdC2unes2adQY/HHezzbZex4cQGd1xLD+K5ZcgjIUklSTc5j6c+dbwG15cBimEagIVAMT634FcxFrMMx1sOPA1HB7Unw0LRKQiyMWzZC9wQBkXodGN/wDmksUsksryTXTgSStjooAOXkSNbdxXAhCblS7OxPJBRuXTPV928TJNhxJKVJdpCLWsFvoPQa/C1Um9G+SxDw8MQ8khChwVMa3NjY38x9NK4CPa8gLhZJESS91DWD2BAzW/y1JYiUsc3AAAD+UDhb0p0uTOvD/Zt4/pSv6mRfql/wBPRyrSSJCHdmGVS8lyQMurgXtc3YD17V1GF2WkKZY1txJPFmJ4sTxJrhNzt4vGx0KMoUlWBN7lnCEg+l716gY6fw4p+57ZyeXCeN+L0VDQ0J4as5IKXeKuspHOcSv8LQ0q8dWnh8aUkjpqkKcStkjpd0qxkjpaSOmxYlor3SgOtOyJS8i01MU0JOtBdaadaAwo0xdC7CsqbLWUdgjCCmY1oUYpmMUpsYkEjWmokoUa03EtLbGxQWNKajShxpTkSUmTHxRKKOm4oq1FHTcaUiUjRGJkcded71b1JiJFhjJVF81zYB35XHS3C/WvSsptoATrYHgTyBrxzdDYv4nHssy+WHxGccbMDlUX7E6f0iubyc7xyT+Do4OLDNiyeTppa/JbbPgcqArIACp81rra9hcm1telUm9cqhgobOzG7Hr3PqeHa5511kmyxGzJ7DC+otYg8GW4NuPKvPccGIBa5YM6OTe5YHib9Rb5Vnnysbi/pRpvth+lenzy5VLNO1DaQoaNgsI8jLHGrSM2gUC7N8P1rt/9NNz4sXnmxAEixtlWPkTa+Z+osQAPWvVsFsiKFVWJFQRgqtgLqDxAPGk48DmrO1yvVI4ZuMVbRyO5O4iYSJXmRGxFy2Y6+FpYKp9L3PU11ZjpspUCtdLHFQVI87kyPLLyl2Iyx0vJHVg6UF0p6kJcSueLSkpI6t5UpKWOnRkJkirkSlZUqylSlJUrRFmeSK2VaWkWrCVaUkWnJiJIRkWl3WnZBSsi0xCmLMKypsKymADMYpmNaBGKbjFKY2IeJabhWl4lp2JaS2Oig8S09ClLQpT8S0ibNMEGiSmo0ocS0cuFBY6BQSewAufpWWcqNEUJbe2wmDw7zOR5RoPzsfZUeteZ7h4yxxLSDSawLcwxJfj083Gkd995fxc7Krlo0YhRqBYaaD4Xv3re5sU0gljhMY0VjmzHXh5UHPTj6Vw+Rk+oz0S4jw8Vt9uv7I7rDOMXGqsQk8Y8rfnA69R1HXWuB3mwPhzsHGUT2PIhZBodeh4/Gulk3el8OO+ICo5K5kiUFWOq3uToTpy1NUm++xZ4IomeQTRlj5smV1fKbA6kWIB+IrPFK9MVwZ/TzJ33oa/0t27+GxZhkNlxFl14CRb5fncj5V7ODXzSspazqSskdjccdDdWHcED5V7ruRvMuOwqubCRLJKvRhz9DxrocXJ/5ZfrHF8ZLNHp9nRVFlqQrdbzgi7pQmSmyKC61aDTEpEpWRKfkWlZVpsWDJFZMlJzJVpMlISrWiLM0kV0q0pItWEopKUVoiZ5CMgpWQU7KKVkFOQiQqwrVTYVlGLGYxTUQpaOm4qWxsRqIU7EKUiFOwikSHxHIFp6IUrEKciFZpGqIYyBFLMbBQST0Aqp2htdcRDJGEbLIrJmJUAXHmLZWuLduParXFRFonVQpJUgBvZvbS9cZNsfE3yIj5hcXVVyhSFK5ntqdX1HSuTy5ZFqJvwRi9yKDbW6SeGzrG8YtmRlRiso7oL2J5WNz0oW4l4gZSDfPY345AAGv8SflXs+Cw+SNV/Kqr8gBXCbXYDEzcLBrduArJlxuEVfyaFypTi8bLVoVJaNtY8QCR2J4gHrexFVmNwRxWFnwsmsqDyn8xHmjcepH1oeA2kHjMRNmjIKE/7D6cj6GnJMWHCTqPPFcSLzK+8D1tx+dYdoBScXaPGgSD0YXB5HoRV5upvI+ClzoRY2DDkw6H/NKnvzswRYovHbJiB4qnlc+2vz1/8AIVz4PMVq72j1WHJDNi8ZbTW0fRmwt4IsXHmjOumZTbMt/uO//FWt6+ed3t43wzghiLcCOK9dOYPMV7Pu5vZFi473VXUXYX0sOLA9Pt9a3YeQn7ZdnnOf6bLjPyjuL+S/NDcVz2zN/MPNinw5zRPoYi+i4hSOKdDofKdbfKuiNa00+jl1T2LuKVkFOPSslMiXISlFIYhasZaSnFaYGeZXSikpRT8tJTVoiZpCMopWQU5LSklPRnkKsKyttW6MWMR01FSkdNRUEhkR6GnYKRip2CkSNESwip2KkYadiNZpGmI7HTCUtEaZQ1nkaF0HFed7xrbEzj+ZT81Br0RTXmW9GIYYiZiOD2t1UKoBHe2v/NYOX0g8fZzOIxZjcOOWh7qePyp4be8MhwfK9g32B/SqPaGMUnSq5MXoUPDW3p0rL4JjrLXeDGeLEYx7hLxdvzR/Lh8K5CPF/WrIzngTw1B7cqpdpRZHuOD6+h5imRgujdxuQ4e0tI5Kdwe0HiN0JH2PqOdUmDxFMSYgcKTPHs9Hh5EXCp7TOj2pjTiCuJjOWSLwsyfkKm6OvVL29D2r3DdvbqY3CxzJ748y80caOp9D+lfMke0WVvKbcvXse1dxuPvuMDiPP/8AHxOUyAamJuAkAGthqD2Han4G8cqfTPNc7BHyvH0e4PS0lGWYOoZSGVgCCNVIOoIPSl5+Btxrpo5T6E/FDC411I+I40rLVY874fOw8ysWNujHW9OxTh0VhwYCtEGImhWak5qbmpOWtUTLITlpSSmpaVkp8TPIXesrTVlGLDxmmozScZpqM0DDiPRGnYDrVfE1OwtSZIfEsomp2I1XxNTcbVnkjTFlhEaajNc0N78Gs5gM8YlBsVJNgeha2W/a9dDGayumala7G1NeWb+Yk/iJiPZGRTbiCotm9f2Fenq1eP764wR4idG45yfgwuPvWHkroZDs4bGT2J6Hp96QlxB+I1FExUuptw6VXTSW9PtQxQZZ4dzL7PFQzHooAJN/lWsSuZSjDKw+anj/AJ61HdmZc75tQACelu9VW0NqZ5WZb2Y8+JA0HxpniRSp2aE+U+mlafGXoO0cNIlmdSofn+9CwGOMUiuAGKngQCpHMEGr8Pk1rkuqLPZuGaaRUTixtfko5k9hXX7x7veF4UkI8oQRnuy2y3/q1Hrah7NxyyAPGAFOmgUMOqtYV0jbdSFUEqM8cmhYWOVuIBXnpqLdKxZHJu0W8jl2D3D36fClIXJfDyMqgE+bDFjby39251X5Wr1nGEhSRxH17V4jtfY8bgzYZsyn2lFxfsRyNr1225W9xxUfhn/vRLqLn+MgAAcXPHhcf4NnEyWvFmTkQraLvHagn0Nu9wT9KDsqLLF0DMWAvew0A+1/jUscp8IuupAJK8h176CkN3toeJEy3uYmK8vZPmW32rpQ/qMEnocmak5TTMxpOVq2RMkmLSmlZDR5DS0hpyESANWVFjWUwXYaNqZjakkNMxtQsJD0TU5E1V0bUTEY9IYzJIcqqNep1sABzJOlJlpWOiXIxCqpZyFVRckkBQBzJOgrz/ef/UGbEv8AhdmBrvo02oYjgcl/YX+bj0qt21teXFEeKckfFIb2Xs0p5nn25dy7DwBa6YclFv8Axp7ZXfpHEPdHfjzPKuFyOct+HX3Ozh4tbkdDsrc2JIFSQCRreZuZY8T86uMFvLiMEAkqHExLorg2nVeQN9Ht8Da1TwkRAHGwAAvcnTueNFniDDW1ceGacH5RZulGMtM6bY28cGKH8JvMOKN5ZV9VP3Fx3ryP/W1TFjkYcJoUPxVmQ/QLVxtEJFqxGmoI0Ze4I1B+NcRv1tCXGTworSTtHHlAsC/mYtbQAnS2prZj5azPxkqa/wACZ4HDaOXXEm9ZMbi9ExuxpoD/ABY2Xn7pA5alSQKXzaVpVPoSE2TiSrOB7y+n+caqHNj3FWWEHn63BreN2JKWuqNr2tf0vxo00Cbk2oJ4vDfysCCG/NYWANVy4Zr2ym/pWzhWU+ZWX1BrqN0MUEe7qHsCNQDYH3h3B+l6uUqWi49hNgSLh0yObO5DEHgotYC558a66GdZYmjOVgy6tmBCD83DiLcqpto7CVpyTl8oBsCQnXM3QAW0505idsJaKORVyluAFiEA5juSDbtWfwT2xvl8C+Fx5UkRa5bggah7cbjmO/GlMM38e8fiRPcupuQym/mCkcgT9a6aXdSORM+HbI44Am6segPEH51TJMY3yzLlYHiRqOX/AJDvSa8k/B7Duu+jqNl76zLpigJkOhdVAlA5kquj/AA1rZUX4aRJL+SZcjC4sATdGv20+B7VThgRfQjnz0ps4xgDcXVwDlPI2sbHuLfKn8blS6yfArNgVXBdnXyvSkrUHBbQR0GVtVUXB0dbDmP1pHF7eiQ+YtbrY2r0MZxq77OLKErqhqQ0rIa3HilkXMjBgelDkNPjvaM0taYJjWVFjWUwWTQ0xG1Jq1Rn2ikel8zG9kHtH16DuaXknGCuTpBwi5OkrH8VtBIUzyGw/wBzHkqjmTXPY3Fy4jzMAoW5jjJ0XkGc82tS873YzYhvZ4D3UHRR+vGtJE8653JhhGvRmHUk6AV5bm+ofV9sNR/c9FxeEse5d/sLsuQ2U+NPIbD9lA9lRXebubH/AA8KqxzNqSe7G5+t64jZmJ8GTOkF04BrkzEdRm+1Pf8ArhgfDkHhu3stcZX+vlNc2Xk+lf7m9LZ2uN2mkQ1IvXKbV3ubKxiGcJqWvZB6HnSGx9mTY4s8jWjUn0IvxseJo29SJFAsUYsDck8zlsTWJ5U8qxvb+fsg6pWimlkkxUHiu3tsqqoJsub7nvSe2o3gdY0kYCRVDWPmK8QM3G3a9F2PJeBR0m/Q2oW9kv8A7yMdAn2rZjcll8F1sRLcbf6DGy4RGbA9jfUEdweNKY3ZUNswzLxuFtluCQbA8KkmMtiMt7eIth0zcqrsTjirsrfEdDwNaVjnamnVim10wEbZSDGLWPtHjpTQnBbVs2mutV0mL426/wDNV6S6k1rjFtbFtpHQyqVuVJsSNDqNeHH0q93Y2xnYxSmNMykpJaNWzCwykgea4udelV+wdnmeO41uOHUgXH2PzoG8WyjhpFFjkksQDyOhI+R+tU8ZFI7JsF/ALi12szdCB7vpYWqg25stzIWv5lsRbQC4vp05/KrvBbNaPDWdScim9jYkkZiB6KwqvxhBKEm5swD+8cjkK3y+1TI/CFki05UJ4fas0aMSSMqsxYaNZbaXHqNddL0FdsLiPbM8zW45msnQj+9dPsTZC4trSAqtmDWBySfmAb9Kbn2JGJZVyBQobL5fIBdcnY6E6db0yFSjbBk2pHHbL2j4cgR2uvXqeQ04V0UmNWTQEaHXt2pbZey4A7GQBiXZQOugOluVj9KltLArG48PQOeF9UIBuR1U8D8KRlx3/SOhP7jDSZLMPdIPci/mF+4vV3IkcsemVlYaHSx/vXPRYgcG0I5H7g8CKE87RkmFyt9SOKt6jrRcLkvj3DItMVysH1vdB7Q0+BMDZobr1X3T1qxScMoI51VwbcHCZMv8y3K/EcqNgJFu+U3F7i3AaV3eNmg37XpnK5GKSXuW0NsayoMayulZzhKbFMeFwGvYDR263Puj9/hWoIAlybX58gBxsO33rcSnVm0J/wBqjgP19T2FCzM+vsoPZHvMep6DoOPOvC5+Tkzu5v8An6HrsWCGJVFCrDPLdlMgS2VDol/zP26D7caNisRwM7g29lFHlB/lUcT3qvnxcjP4cQ1Fr2FyL8rdfXrXVbs7niO82K8xAvY6/OsXI5EMEfKX9l8j4pt6OTx+1nHBGsOpt+9NY3YkcUSTT+dyLhPdXppz+NM7bxImmVEUKGccByBufoKrN78dmkVFN8uUdr8bVISnkcEvbe3+AW6v5Op3VxB/CFjpmZjb4k1ze3caZC7H2UVgvxaxPxyfTvV9ipBBhY4k9plFvlpf7/CuZ24uTDH+dgg9FAB+t6z8WKeVzrt6Cm/bRvYkdsNH/NKtV+8xvjh2y/arrSLDYYc2Yt9DXPbZnzY2/pXQ4/uyuX5/cTPUa/AttVyrq3MFT9ad3jwWeJMSmoewe3utbyt6G3zFLbXjzWt7ym3qDqKf3V2gpV4ZRmR1a6k+2p1ZR0Ye0O4vyrq41pGWXZy63PDXQn9T+9NYfZ8QUGaUxlxdVWMuQDwZ9Ra/G2tM4zCtgsQrDzqrB425SID/AMgjkb0fb2Aj8BZohmDu3nBNsp1UEcAR7J/ppiBZe7nYz8MTG5VgfMjDVXU+yy/7tOVqsN+JlxKRsntoRb1F64HB4xhFof8AtMCP6X9oelwDVzFtHxANf7GpIiR3GE20smGDX9u7HsSAD9qoMSpcoia5c63uLe2xBv0trelcDitWAuBf4a2vanViBu41tclSSFb866are3KlNeSphLWx3ZWORomQNcoxDESSKXN8wC5bZBlJPPX1oWP2plGRZJspK+0xLlbuQq63tqOPalpo5ZGzRKkVswuMznoTc6Xt0HKoRYNgSzsWPewGnpV1RC2wuJXw8xWxSzXFrnQ/Ma8O1UGM2wXmJY2CXUDnfmTT+FxAaMqpHvDiANdL3J6VVjd4sc0kgGYkkIGY6m9uQ+tSL+5GhyDHCXQ/3HpTXhPCQzjNGeDc+2YcvXgaBs/DpF7C5iPefX5KNB9avIMTnFmF76EHnSskbehkJUbw2HWQX0N6p5tlHxGMLtGVPL7HtXSQ7H8CIyK2VQCcrcB6dK57DY1gC7RuVck5wLrxI5elIqeNeUdDE4zdMkm15IxlmRmYe8gFmHcHgaym4sUji4INZWiPq3Iiq0zNL07A3dB6JhMEZ+ZVOFx7T+h5L358qXjAfV/YGtjpntzb+Xtz41cbImCRKzaWUWB5dBXnOTncI1Ds6cVb2G2RsaLDysEUXKxHuDdwfsK3vTtcRREX48ajs7HAmaQ/msPRVA++auH3s2t4hIvpesWDjyz8hOe6qwpSUYaMwGJLOXUXIGVf6m0H2+tJbViH4qOPjlN2PMnS5+d6sN3SI4/FbQDMVB6nTN8tKoBjPExRa/EkX6X4n5V3scbySrpL+f4Msn7V+p1mcyM0rHyoMq9LDifjb5Cuf3gxOZ4I/wAozH1Ylv1o+J2qW8g0S/AcCB/ij4mqczeLir9LVeDA4vyfx0Scr0i62zidYV5It/sKocSb4r5Uzt1yfN3sPQafe9BxKBZEbqBetOCCjFfhgTdsZnwxkRgntxXkA5ldA9vTQ/OlZISCssenmBIHut+371LE4xo5UdDlZTcH9D2PCrDFoHTxYBYH/uRj/wCs9QPyn6Vrx7ikJl2OLCmJhKuDY8COMTW9pR04XHO3WuZxOEmw2ZTcq3TWOUfmA6/UV0u6sZcOLaCx+NPYrC8VIuDyPD+xpws8+w82Qm4urCxHUdu9GhmEeqtcaaWN6ucfu2G1hNm/I1hf+k8D6VQz4doyVdWU9CCD8qoI6DZOJDkgceNududdFs3Ahy3vG40zMAdAbaVwuEwZkF42UOvuk5WPdGOhPa99asMPtrEw3DZr/wA2YMPiLVVJEPQMRtRVTKY3jtceySt+xAtXMbT2iSH0Kqg1JsLm17AfL50CDe6QLbJbuSQg+J1Ppxqr2i0uJeFIQXdg72HNmc3J5AAKNToKukyrCvI7Rh1tkNwMutmA1B0461f7ERzAMwYDh5tOeludVeP2vJhlRCY3fzFiqqFvbLplsDa1r86r4NvzMNTYE/5xpU4WEno7zZcQ1BF9avMLsXzZz5VGtcXu9tDKCTdiTftxp/b297LHqQx4BB7H/kefpQx1LZb60Ob2bd8S0Md/D0zMNcw7W5d6Y2RtzDKqoWWLKAAGNtPjXO7PxSvGDJZmbUnT/BQcfHGDcaXBrFk5HnPwa0PhDwVndy7sYWe0ihGDe8hFm7+XQ1quD3ZxUvhsEldFDEgA2GorKTPxi6sYpMcxGLJFuth8CQD9L0XFbVPAHQVSzYqwtzJB9ADSc2L+un70MeMnVopzL1tsFMPx9rX56/rXITYkyv2vrW9qY/QKOAoGGbKt+ZrfgwLGnL7iZztlnjdqkqEHBQBVXhpiGNuPCoM/HtUML1rRHGoxFuVssopST/nxPzvWtnP/ABSel6As9r29Khg5rNQ+OmEnse2vPcKOlvt/ehYya6r/AEikcZiL2ok8l1HYWqRhSRTl2ZiJ7lT2pvY+1zDMCSQraHt0NuYqrZ7qO1QJ1FOiqAbPaN3NsxBQHCgNqCAuU9wRoatdpbMhlTNGQL14ns/bMkB8pzKeKN7J7joe4rq8BvLmH8N7H8jGzfA8DRWBQ3tPDNGSLX41TvPcZWAZfysMy/AHh8LU5jdst76sPUGkP+poaEMXOBhvcIyEflbMv/5P71i7PJ4S/MMKejxMZ6VszRjmKjIJLu8WN5JBbXhdmPpViMSuHjKp5Ft5iD53HRm7/lGlAn2kqC9wPvXN4/axlNhooN7dT1NWrKZKbaEhkLg5SeFraDgBrQP+qSk6uT8v2oZlpcHWrRTLbC7Se5uxNS2pjMwAv0qqR7GpTSXoHj91heWjocLirKPSt47FXQ69vnVVBPoKJiJfL8f0rP8AT9wzy0WexsXlQ9z+lZVfs6Sy/Gt0vJiTk2EpaNSYon40v+I1vQHahZq1qCF2SmN2vU3k4UAcaxjTKAsI8mlbD2FBJrL6VKKsIJa3G9qDU2FgD1/SrouyLNc0VpNKBW71GgUyWbSog61lRq6I2EdqzPUCaypRLGU2nKBYO9ulyR9aj+OfmQfgKBWqhVj6bWYe7GfVT+9Dl2nI3ML/AEgClaypRLNs5PEk1G9brVWUbqNSrVqhGZesY1lYahPgLG9HLXFLximY10pcuxi6DYNvLW61hl0rdJfYaP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22" name="WordArt 21"/>
          <p:cNvSpPr>
            <a:spLocks noChangeArrowheads="1" noChangeShapeType="1" noTextEdit="1"/>
          </p:cNvSpPr>
          <p:nvPr/>
        </p:nvSpPr>
        <p:spPr bwMode="auto">
          <a:xfrm rot="21226421">
            <a:off x="434885" y="2125594"/>
            <a:ext cx="8410395" cy="251091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918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>
              <a:defRPr/>
            </a:pPr>
            <a:r>
              <a:rPr lang="pt-PT" sz="3600" kern="10" baseline="0" dirty="0" smtClean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A </a:t>
            </a:r>
            <a:r>
              <a:rPr lang="pt-PT" sz="3600" i="1" kern="10" baseline="0" dirty="0" smtClean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FELICIDADE verdadeira</a:t>
            </a:r>
            <a:r>
              <a:rPr lang="pt-PT" sz="3600" kern="10" baseline="0" dirty="0" smtClean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 só pode ser </a:t>
            </a:r>
          </a:p>
          <a:p>
            <a:pPr algn="l">
              <a:defRPr/>
            </a:pPr>
            <a:r>
              <a:rPr lang="pt-PT" sz="3600" i="1" kern="10" baseline="0" dirty="0" smtClean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íntima e profunda</a:t>
            </a:r>
            <a:r>
              <a:rPr lang="pt-PT" sz="3600" kern="10" baseline="0" dirty="0" smtClean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 – como a </a:t>
            </a:r>
            <a:r>
              <a:rPr lang="pt-PT" sz="3600" i="1" kern="10" baseline="0" dirty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conversão</a:t>
            </a:r>
            <a:endParaRPr lang="pt-PT" sz="3600" kern="10" baseline="0" dirty="0" smtClean="0">
              <a:ln w="11430">
                <a:noFill/>
              </a:ln>
              <a:solidFill>
                <a:srgbClr val="FFCC00"/>
              </a:solidFill>
              <a:effectLst>
                <a:glow rad="63500">
                  <a:srgbClr val="000000">
                    <a:alpha val="40000"/>
                  </a:srgb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/>
              <a:cs typeface="Arial"/>
            </a:endParaRPr>
          </a:p>
          <a:p>
            <a:pPr algn="l">
              <a:defRPr/>
            </a:pPr>
            <a:r>
              <a:rPr lang="pt-PT" sz="3600" kern="10" baseline="0" dirty="0" smtClean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autêntica –; tal como a </a:t>
            </a:r>
            <a:r>
              <a:rPr lang="pt-PT" sz="3600" i="1" kern="10" baseline="0" dirty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recompensa</a:t>
            </a:r>
            <a:r>
              <a:rPr lang="pt-PT" sz="3600" kern="10" baseline="0" dirty="0" smtClean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pt-PT" sz="3600" kern="10" baseline="0" dirty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está</a:t>
            </a:r>
            <a:endParaRPr lang="pt-PT" sz="3600" kern="10" baseline="0" dirty="0" smtClean="0">
              <a:ln w="11430">
                <a:noFill/>
              </a:ln>
              <a:solidFill>
                <a:srgbClr val="FFCC00"/>
              </a:solidFill>
              <a:effectLst>
                <a:glow rad="63500">
                  <a:srgbClr val="000000">
                    <a:alpha val="40000"/>
                  </a:srgb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/>
              <a:cs typeface="Arial"/>
            </a:endParaRPr>
          </a:p>
          <a:p>
            <a:pPr algn="l">
              <a:defRPr/>
            </a:pPr>
            <a:r>
              <a:rPr lang="pt-PT" sz="3600" kern="10" baseline="0" dirty="0" smtClean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a condizer com o tipo de </a:t>
            </a:r>
            <a:r>
              <a:rPr lang="pt-PT" sz="3600" i="1" kern="10" baseline="0" dirty="0" smtClean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transformação</a:t>
            </a:r>
            <a:r>
              <a:rPr lang="pt-PT" sz="3600" kern="10" baseline="0" dirty="0" smtClean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!... </a:t>
            </a:r>
          </a:p>
          <a:p>
            <a:pPr algn="l">
              <a:defRPr/>
            </a:pPr>
            <a:r>
              <a:rPr lang="pt-PT" sz="3600" kern="10" baseline="0" dirty="0" smtClean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E este é o </a:t>
            </a:r>
            <a:r>
              <a:rPr lang="pt-PT" sz="3600" i="1" kern="10" baseline="0" dirty="0" smtClean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tempo favorável</a:t>
            </a:r>
            <a:r>
              <a:rPr lang="pt-PT" sz="3600" kern="10" baseline="0" dirty="0" smtClean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:</a:t>
            </a:r>
            <a:r>
              <a:rPr lang="pt-PT" sz="3600" i="1" kern="10" baseline="0" dirty="0" smtClean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pt-PT" sz="3600" kern="10" baseline="0" dirty="0" smtClean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o</a:t>
            </a:r>
            <a:r>
              <a:rPr lang="pt-PT" sz="3600" i="1" kern="10" baseline="0" dirty="0" smtClean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 dia salvífico</a:t>
            </a:r>
            <a:r>
              <a:rPr lang="pt-PT" sz="3600" kern="10" baseline="0" dirty="0" smtClean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!</a:t>
            </a:r>
            <a:endParaRPr lang="pt-PT" sz="3600" kern="10" baseline="0" dirty="0">
              <a:ln w="11430">
                <a:noFill/>
              </a:ln>
              <a:solidFill>
                <a:srgbClr val="FFCC00"/>
              </a:solidFill>
              <a:effectLst>
                <a:glow rad="63500">
                  <a:srgbClr val="000000">
                    <a:alpha val="40000"/>
                  </a:srgb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963701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magem.band.com.br/f_1685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3797" y="3429001"/>
            <a:ext cx="3708845" cy="27363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755576" y="1252133"/>
            <a:ext cx="8064896" cy="4683667"/>
          </a:xfrm>
        </p:spPr>
        <p:txBody>
          <a:bodyPr/>
          <a:lstStyle/>
          <a:p>
            <a:pPr>
              <a:defRPr/>
            </a:pPr>
            <a:r>
              <a:rPr lang="pt-PT" sz="23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CHEGARAM OS DIAS DE PENITÊNCIA:</a:t>
            </a:r>
            <a:br>
              <a:rPr lang="pt-PT" sz="23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3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- EXPIEMOS NOSSOS PECADOS</a:t>
            </a:r>
            <a:br>
              <a:rPr lang="pt-PT" sz="23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3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  E SALVAREMOS NOSSAS ALMAS - </a:t>
            </a:r>
            <a:r>
              <a:rPr lang="pt-PT" sz="20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(2) </a:t>
            </a:r>
            <a:r>
              <a:rPr lang="pt-PT" sz="23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.</a:t>
            </a:r>
            <a:br>
              <a:rPr lang="pt-PT" sz="23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3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</a:t>
            </a:r>
            <a:br>
              <a:rPr lang="pt-PT" sz="23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3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23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1. </a:t>
            </a:r>
            <a:r>
              <a:rPr lang="pt-PT" sz="23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Tende piedade de mim, ó </a:t>
            </a:r>
            <a:r>
              <a:rPr lang="pt-PT" sz="23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Deus, </a:t>
            </a:r>
            <a:r>
              <a:rPr lang="pt-PT" sz="23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tende piedade,</a:t>
            </a:r>
            <a:br>
              <a:rPr lang="pt-PT" sz="23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3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lang="pt-PT" sz="23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porque </a:t>
            </a:r>
            <a:r>
              <a:rPr lang="pt-PT" sz="23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em Vós eu procuro refúgio.</a:t>
            </a:r>
            <a:br>
              <a:rPr lang="pt-PT" sz="23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3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lang="pt-PT" sz="23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E </a:t>
            </a:r>
            <a:r>
              <a:rPr lang="pt-PT" sz="23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me abrigo à sombra das vossas asas,</a:t>
            </a:r>
            <a:br>
              <a:rPr lang="pt-PT" sz="23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3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lang="pt-PT" sz="23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até </a:t>
            </a:r>
            <a:r>
              <a:rPr lang="pt-PT" sz="23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que passe a tormenta.</a:t>
            </a:r>
            <a:br>
              <a:rPr lang="pt-PT" sz="23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3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  <a:br>
              <a:rPr lang="pt-PT" sz="23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3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2. </a:t>
            </a:r>
            <a:r>
              <a:rPr lang="pt-PT" sz="23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Estenderam um laço aos meus pés,</a:t>
            </a:r>
            <a:br>
              <a:rPr lang="pt-PT" sz="23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3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e fizeram-me perder a coragem;</a:t>
            </a:r>
            <a:br>
              <a:rPr lang="pt-PT" sz="23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3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cavaram um fosso diante de mim:</a:t>
            </a:r>
            <a:br>
              <a:rPr lang="pt-PT" sz="23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3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foram eles que lá caíram</a:t>
            </a:r>
            <a:r>
              <a:rPr lang="pt-PT" sz="23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.</a:t>
            </a:r>
          </a:p>
        </p:txBody>
      </p:sp>
      <p:sp>
        <p:nvSpPr>
          <p:cNvPr id="61444" name="Line 4"/>
          <p:cNvSpPr>
            <a:spLocks noChangeShapeType="1"/>
          </p:cNvSpPr>
          <p:nvPr/>
        </p:nvSpPr>
        <p:spPr bwMode="auto">
          <a:xfrm flipV="1">
            <a:off x="468313" y="801688"/>
            <a:ext cx="2600325" cy="53975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" name="WordArt 8"/>
          <p:cNvSpPr>
            <a:spLocks noChangeArrowheads="1" noChangeShapeType="1" noTextEdit="1"/>
          </p:cNvSpPr>
          <p:nvPr/>
        </p:nvSpPr>
        <p:spPr bwMode="auto">
          <a:xfrm rot="20893929">
            <a:off x="374129" y="633091"/>
            <a:ext cx="2664795" cy="37024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7817" y="6151101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6246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246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246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graça  …  estejam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) Confessemos os nossos pecados: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Confesso a Deus todo-poderoso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pequei muitas vezes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minha culpa, minha tão grande culpa.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peço à Virgem Maria, aos Anjos e Santos,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rogueis por mim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 Deus, nosso Senhor.</a:t>
            </a:r>
          </a:p>
          <a:p>
            <a:pPr algn="l"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WordArt 5"/>
          <p:cNvSpPr>
            <a:spLocks noChangeArrowheads="1" noChangeShapeType="1"/>
          </p:cNvSpPr>
          <p:nvPr/>
        </p:nvSpPr>
        <p:spPr bwMode="auto">
          <a:xfrm>
            <a:off x="500034" y="642918"/>
            <a:ext cx="8215370" cy="55451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27000">
                    <a:schemeClr val="tx1">
                      <a:alpha val="54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Liturgia da</a:t>
            </a:r>
          </a:p>
          <a:p>
            <a:pPr>
              <a:defRPr/>
            </a:pPr>
            <a:r>
              <a:rPr lang="pt-PT" sz="3600" kern="10" baseline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27000">
                    <a:schemeClr val="tx1">
                      <a:alpha val="54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475" y="1208088"/>
            <a:ext cx="4749800" cy="4060825"/>
          </a:xfrm>
          <a:prstGeom prst="rect">
            <a:avLst/>
          </a:prstGeom>
          <a:noFill/>
          <a:ln>
            <a:noFill/>
          </a:ln>
          <a:effectLst>
            <a:glow rad="431800">
              <a:schemeClr val="tx2">
                <a:alpha val="55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3600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64515" name="Line 6"/>
          <p:cNvSpPr>
            <a:spLocks noChangeShapeType="1"/>
          </p:cNvSpPr>
          <p:nvPr/>
        </p:nvSpPr>
        <p:spPr bwMode="auto">
          <a:xfrm>
            <a:off x="428625" y="857250"/>
            <a:ext cx="8280400" cy="0"/>
          </a:xfrm>
          <a:prstGeom prst="line">
            <a:avLst/>
          </a:prstGeom>
          <a:noFill/>
          <a:ln w="28575">
            <a:solidFill>
              <a:srgbClr val="00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64516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  <p:sp>
        <p:nvSpPr>
          <p:cNvPr id="9" name="Rectângulo 8"/>
          <p:cNvSpPr/>
          <p:nvPr/>
        </p:nvSpPr>
        <p:spPr>
          <a:xfrm>
            <a:off x="766396" y="1527750"/>
            <a:ext cx="8054076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“Diz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agora o Senhor: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«Convertei-vos a Mim de todo o coração,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 jejuns, lágrimas e lamentações.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Rasgai o vosso coração e não os vossos vestidos.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Convertei-vos ao Senhor, vosso Deus,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Ele é clemente e compassivo,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paciente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misericordioso,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pronto a desistir dos castigos que promete.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Quem sabe se Ele não vai reconsiderar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desistir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deles, deixando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atrás de Si uma bênção,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oferenda e libação ao Senhor, vosso Deus?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Tocai a trombeta em Sião,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ordenai um jejum, proclamai uma reunião sagrada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.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           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619672" y="1052736"/>
            <a:ext cx="3036787" cy="318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</a:t>
            </a:r>
          </a:p>
        </p:txBody>
      </p:sp>
      <p:sp>
        <p:nvSpPr>
          <p:cNvPr id="64519" name="Seta para baixo 9"/>
          <p:cNvSpPr>
            <a:spLocks noChangeArrowheads="1"/>
          </p:cNvSpPr>
          <p:nvPr/>
        </p:nvSpPr>
        <p:spPr bwMode="auto">
          <a:xfrm>
            <a:off x="7524328" y="6078095"/>
            <a:ext cx="214312" cy="28575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3600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65539" name="Line 6"/>
          <p:cNvSpPr>
            <a:spLocks noChangeShapeType="1"/>
          </p:cNvSpPr>
          <p:nvPr/>
        </p:nvSpPr>
        <p:spPr bwMode="auto">
          <a:xfrm>
            <a:off x="428625" y="857250"/>
            <a:ext cx="8280400" cy="0"/>
          </a:xfrm>
          <a:prstGeom prst="line">
            <a:avLst/>
          </a:prstGeom>
          <a:noFill/>
          <a:ln w="28575">
            <a:solidFill>
              <a:srgbClr val="00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65540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  <p:sp>
        <p:nvSpPr>
          <p:cNvPr id="9" name="Rectângulo 8"/>
          <p:cNvSpPr/>
          <p:nvPr/>
        </p:nvSpPr>
        <p:spPr>
          <a:xfrm>
            <a:off x="683568" y="1268413"/>
            <a:ext cx="8208912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Reuni o povo, convocai a assembleia,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congregai os anciãos, reuni os jovens e as crianças.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Saia o esposo do seu aposento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 esposa do seu tálamo.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Entre o vestíbulo e o altar,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chorem os sacerdotes, ministros do Senhor, dizendo: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‘Perdoai, Senhor, perdoai ao vosso povo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não entregueis a vossa herança à ignomínia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ao escárnio das nações.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diriam entre os povos: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Onde está o seu Deus?’».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Senhor encheu-Se de zelo pela sua terra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teve compaixão do seu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povo”.                 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Jl 2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)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619672" y="950522"/>
            <a:ext cx="3096344" cy="318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</a:t>
            </a: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 rot="20443426">
            <a:off x="955018" y="5915251"/>
            <a:ext cx="1592879" cy="318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R.: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2627313" y="5664200"/>
            <a:ext cx="5976937" cy="8604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PECÁMOS, SENHOR:</a:t>
            </a: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TENDE COMPAIXÃO DE NÓS!</a:t>
            </a:r>
          </a:p>
        </p:txBody>
      </p:sp>
      <p:sp>
        <p:nvSpPr>
          <p:cNvPr id="65545" name="Seta para baixo 9"/>
          <p:cNvSpPr>
            <a:spLocks noChangeArrowheads="1"/>
          </p:cNvSpPr>
          <p:nvPr/>
        </p:nvSpPr>
        <p:spPr bwMode="auto">
          <a:xfrm>
            <a:off x="6300192" y="989918"/>
            <a:ext cx="214312" cy="28575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3600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67587" name="Line 11"/>
          <p:cNvSpPr>
            <a:spLocks noChangeShapeType="1"/>
          </p:cNvSpPr>
          <p:nvPr/>
        </p:nvSpPr>
        <p:spPr bwMode="auto">
          <a:xfrm>
            <a:off x="428625" y="857250"/>
            <a:ext cx="83153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7588" name="Seta para baixo 8"/>
          <p:cNvSpPr>
            <a:spLocks noChangeArrowheads="1"/>
          </p:cNvSpPr>
          <p:nvPr/>
        </p:nvSpPr>
        <p:spPr bwMode="auto">
          <a:xfrm rot="-1879668">
            <a:off x="7870825" y="6094413"/>
            <a:ext cx="246063" cy="282575"/>
          </a:xfrm>
          <a:prstGeom prst="downArrow">
            <a:avLst>
              <a:gd name="adj1" fmla="val 50000"/>
              <a:gd name="adj2" fmla="val 49944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67589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  <p:sp>
        <p:nvSpPr>
          <p:cNvPr id="9" name="Rectângulo 8"/>
          <p:cNvSpPr/>
          <p:nvPr/>
        </p:nvSpPr>
        <p:spPr>
          <a:xfrm>
            <a:off x="755576" y="1583595"/>
            <a:ext cx="8064896" cy="42216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“Irmãos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Nós somos embaixadores de Cristo;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é Deus quem vos exorta por nosso intermédio.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Nós vos pedimos em nome de Cristo: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reconciliai-vos com Deus.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Cristo, que não conhecera o pecado,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identificou-O Deus com o pecado por amor de nós,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que em Cristo nos tornássemos justiça de Deus.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Como colaboradores de Deus,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nós vos exortamos a que não recebais em vão a sua graça.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Ele diz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No tempo favorável, Eu te ouvi;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no dia da salvação, vim em teu auxílio».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Este é o tempo favorável, este é o dia da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salvação”.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						   (2 Cor 5)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763688" y="1094538"/>
            <a:ext cx="3096344" cy="318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</a:t>
            </a:r>
          </a:p>
        </p:txBody>
      </p:sp>
      <p:sp>
        <p:nvSpPr>
          <p:cNvPr id="67592" name="Seta para baixo 9"/>
          <p:cNvSpPr>
            <a:spLocks noChangeArrowheads="1"/>
          </p:cNvSpPr>
          <p:nvPr/>
        </p:nvSpPr>
        <p:spPr bwMode="auto">
          <a:xfrm>
            <a:off x="5867400" y="1271042"/>
            <a:ext cx="214313" cy="28575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3203848" y="5949280"/>
            <a:ext cx="4611442" cy="4576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ACLAMAÇÃO ao Evangelho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5244</TotalTime>
  <Words>1259</Words>
  <Application>Microsoft Office PowerPoint</Application>
  <PresentationFormat>Apresentação no Ecrã (4:3)</PresentationFormat>
  <Paragraphs>280</Paragraphs>
  <Slides>28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5</vt:i4>
      </vt:variant>
      <vt:variant>
        <vt:lpstr>Títulos dos diapositivos</vt:lpstr>
      </vt:variant>
      <vt:variant>
        <vt:i4>28</vt:i4>
      </vt:variant>
    </vt:vector>
  </HeadingPairs>
  <TitlesOfParts>
    <vt:vector size="33" baseType="lpstr">
      <vt:lpstr>1_Modelo de apresentação predefinido</vt:lpstr>
      <vt:lpstr>3_Modelo de apresentação predefinido</vt:lpstr>
      <vt:lpstr>4_Modelo de apresentação predefinido</vt:lpstr>
      <vt:lpstr>5_Modelo de apresentação predefinido</vt:lpstr>
      <vt:lpstr>6_Modelo de apresentação predefinido</vt:lpstr>
      <vt:lpstr>Apresentação do PowerPoint</vt:lpstr>
      <vt:lpstr>Apresentação do PowerPoint</vt:lpstr>
      <vt:lpstr>Apresentação do PowerPoint</vt:lpstr>
      <vt:lpstr>CHEGARAM OS DIAS DE PENITÊNCIA:  - EXPIEMOS NOSSOS PECADOS    E SALVAREMOS NOSSAS ALMAS - (2) .    1. Tende piedade de mim, ó Deus, tende piedade,     porque em Vós eu procuro refúgio.     E me abrigo à sombra das vossas asas,     até que passe a tormenta.   2. Estenderam um laço aos meus pés,    e fizeram-me perder a coragem;    cavaram um fosso diante de mim:    foram eles que lá caíram.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P- Mistério da fé!       A- Anunciamos, Senhor, a Vossa morte,           proclamamos a Vossa Ressurreição.          Vinde, Senhor Jesus!       (2ª) P- Mistério admirável da nossa fé!       A- Quando comemos deste pão            e bebemos deste cálice,             anunciamos, Senhor, a Vossa morte,            esperando a Vossa vinda gloriosa.        (3ª) P- Mistério da fé para a salvação do mundo!         A-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«NEM SÓ DE PÃO VIVE O HOMEM, MAS DE TODA A PALAVRA QUE VEM  DA BOCA DE DEUS».  1. A vida é força, energia;     é levantar bem erguida     a triste monotonia    do dia-a-dia da vida. 2. É amar sem distinção    os irmãos a nosso lado.    A vida é esta paixão    de viver crucificado.  3. A vida Deus no-la deu     para Lha darmos de novo.     A Vida é p’ra quem perdeu     a vida pelo seu povo.</vt:lpstr>
      <vt:lpstr>Apresentação do PowerPoint</vt:lpstr>
      <vt:lpstr>IRMÃOS, CONVERTEI  O VOSSO CORAÇÃO À BOA NOVA. MUDAI DE VIDA! SABEI QUE DEUS VOS AMA!    1. Eu não venho condenar o mundo;     Eu venho para o mundo ser salvo.   2. Eu não venho para os sãos nem para os justos;    mas para os pecadores e doentes. </vt:lpstr>
      <vt:lpstr>TENDE COMPAIXÃO DE MIM,  SENHOR MEU DEUS, E PERDOAI O MEU PECADO.   1. Dos abismos em que vivo ergo a Deus o meu clamor: Escutai a minha prece, clementíssimo Senhor!   2. Vossos ouvidos atendam com divina compaixão    minha voz que Vos implora: Escutai minha_oração!</vt:lpstr>
      <vt:lpstr>Apresentação do PowerPoint</vt:lpstr>
    </vt:vector>
  </TitlesOfParts>
  <Company>La Salle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irmao luiz</cp:lastModifiedBy>
  <cp:revision>410</cp:revision>
  <dcterms:created xsi:type="dcterms:W3CDTF">2006-05-02T09:35:59Z</dcterms:created>
  <dcterms:modified xsi:type="dcterms:W3CDTF">2014-04-10T21:00:08Z</dcterms:modified>
</cp:coreProperties>
</file>