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275" r:id="rId2"/>
    <p:sldMasterId id="2147484806" r:id="rId3"/>
    <p:sldMasterId id="2147484819" r:id="rId4"/>
    <p:sldMasterId id="2147486576" r:id="rId5"/>
    <p:sldMasterId id="2147486589" r:id="rId6"/>
  </p:sldMasterIdLst>
  <p:notesMasterIdLst>
    <p:notesMasterId r:id="rId38"/>
  </p:notesMasterIdLst>
  <p:sldIdLst>
    <p:sldId id="312" r:id="rId7"/>
    <p:sldId id="341" r:id="rId8"/>
    <p:sldId id="351" r:id="rId9"/>
    <p:sldId id="346" r:id="rId10"/>
    <p:sldId id="324" r:id="rId11"/>
    <p:sldId id="258" r:id="rId12"/>
    <p:sldId id="339" r:id="rId13"/>
    <p:sldId id="352" r:id="rId14"/>
    <p:sldId id="340" r:id="rId15"/>
    <p:sldId id="302" r:id="rId16"/>
    <p:sldId id="261" r:id="rId17"/>
    <p:sldId id="347" r:id="rId18"/>
    <p:sldId id="348" r:id="rId19"/>
    <p:sldId id="349" r:id="rId20"/>
    <p:sldId id="353" r:id="rId21"/>
    <p:sldId id="299" r:id="rId22"/>
    <p:sldId id="321" r:id="rId23"/>
    <p:sldId id="333" r:id="rId24"/>
    <p:sldId id="283" r:id="rId25"/>
    <p:sldId id="325" r:id="rId26"/>
    <p:sldId id="326" r:id="rId27"/>
    <p:sldId id="314" r:id="rId28"/>
    <p:sldId id="300" r:id="rId29"/>
    <p:sldId id="332" r:id="rId30"/>
    <p:sldId id="327" r:id="rId31"/>
    <p:sldId id="323" r:id="rId32"/>
    <p:sldId id="266" r:id="rId33"/>
    <p:sldId id="322" r:id="rId34"/>
    <p:sldId id="310" r:id="rId35"/>
    <p:sldId id="267" r:id="rId36"/>
    <p:sldId id="355" r:id="rId37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FF33"/>
    <a:srgbClr val="00FF00"/>
    <a:srgbClr val="FFCC00"/>
    <a:srgbClr val="003300"/>
    <a:srgbClr val="99FF33"/>
    <a:srgbClr val="FF00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87" autoAdjust="0"/>
    <p:restoredTop sz="94710" autoAdjust="0"/>
  </p:normalViewPr>
  <p:slideViewPr>
    <p:cSldViewPr>
      <p:cViewPr>
        <p:scale>
          <a:sx n="100" d="100"/>
          <a:sy n="100" d="100"/>
        </p:scale>
        <p:origin x="-10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98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9CAA2E7-B441-4B61-BCF6-5AF0DA95C0FF}" type="datetimeFigureOut">
              <a:rPr lang="pt-PT"/>
              <a:pPr>
                <a:defRPr/>
              </a:pPr>
              <a:t>30-03-2014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8ACC097-F755-4D20-B120-F51A5C89A6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1842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22CF126-F220-4256-BE37-B4C33B601D5C}" type="slidenum">
              <a:rPr lang="pt-PT" sz="1200" smtClean="0"/>
              <a:pPr eaLnBrk="1" hangingPunct="1"/>
              <a:t>17</a:t>
            </a:fld>
            <a:endParaRPr lang="pt-PT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810BC-16C4-4DC4-8A40-A7F1895F6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37156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C85EE-ACA2-4180-9506-8697B06C80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34970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9D75-AA9B-417B-B708-3FAE54BB1B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361417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3E02D-7EC6-4A7D-A5C6-7580E6EFE1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120372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84A16-CAF8-494B-BAE3-C6DF4D8A8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06088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FF19F-2594-48C9-A714-3C9CB238B7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597301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08D7E-5A3A-46C4-8F25-85818F3398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85077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042B8-9FB9-47AD-A4DA-F92B15C92F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332558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E9B09-51D4-43B6-BF97-A4DFAA2356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586527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6750-9658-497E-BDED-09975CCD08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886529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63412-915D-4436-86B1-B26889DBD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863182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D2332-4EA3-4DD6-8361-BBC467218E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906802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7899F-BC86-4A4F-B14E-B937151E95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655671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B9DC-A9BB-499E-9687-428F0DFC0D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089522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2DC11-114E-4348-A8B8-0AB49AE36C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6598287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ECCB-BE32-432B-A84E-13B2E61F5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523263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9645C-5E8C-436D-8312-EE5E34F45D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612202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C0B2B-B26D-4CE3-AAB6-B8C5156501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64413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761FE-A1D9-4659-ADE1-FE0D492083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915507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E15D2-A60E-49F6-BAC4-8CD9E67F58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529035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EF9F5-F944-479A-B9EC-2DAAF8C61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206573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9E82A-FDA6-4BB5-A823-0B0C5675FB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66711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A181D-09BC-4A31-9934-1752D8BAB6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606428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D47F9-C98E-46CE-B41D-E431773612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783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9E33D-231F-4E64-99D6-1DD39D3791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107256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2F36D-EE9A-4092-9B54-1A7073FED9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598935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381F9-9646-402F-89A1-F5E54E58B7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184442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E679F-41FA-4CE1-B12A-A7D2E60FDD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802157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276E9-F880-45F4-AC4D-36FB81B3B6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375456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189E1-D2DA-4DFD-9166-D23A267087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50742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5BA0C-E1C5-486A-B293-309E13A256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37681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5C061-E2D1-48D0-9EF1-B87E4C972E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921355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EB41D-6638-4009-A6D1-047CAEC1D3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755846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4D4AC-BC39-4308-B863-441A500959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957635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35544-25BB-4304-9183-80C2E0CEB4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858761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0D689-33BE-4415-B042-17541D03D2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484032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5413C-A2EE-440F-9BAF-F90C0B477D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82891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C989F-B2EA-4E3E-9561-8D5BD12FEA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563744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DCCB9-F029-47CC-814E-F7C7EADC60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321584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EC093-F49E-445E-AFD6-63689C56E6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048753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D8916-CCF1-4C03-B235-690485C292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251226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FA341-A15E-407F-B31F-C5C5C7E7B4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931110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B4843-6927-49F2-9BB1-D6E135F430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313281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FE689-7048-44DC-87FA-2813E81D62E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0440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8DC14-4B12-4D4D-9E7B-810053ED70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970689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0C117-7614-4A2C-A262-E39024901F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16396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9067D-3FB6-4CB5-A7D3-0E769C5EAC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1416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1A2CC-07AB-4175-91E8-7830E89B39B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94224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659CA-6EC3-431D-B092-B12CE80423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15527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1AA2E-7278-474E-9DF8-73AE52EA44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23243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34C76-F18D-49FB-974D-738E25F69C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49516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F83B1-5697-4525-90E4-6B2EE89D74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224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BD332-9433-4959-B14D-8C076B7316E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79815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4A363-EF7F-4697-900B-C5CA932C00D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45571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C2D0B-EE1F-4A42-A207-93795B281EA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48594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F0563-54C8-4CC7-8954-7D3D386C7F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970439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2316B-C53B-47D6-8D45-E86C6BA72C8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954502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E57AA-78EE-403D-8C7B-57602167152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5785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5DC2A-D262-48C4-B090-27400DB7862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818164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9E2B4-A39B-450F-B3F6-CEC37C4EEB2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833699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752F5-DB49-4FB9-8E29-08BFD3AA59D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82498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735E0-EAF1-4157-8571-76253E5C5DD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99485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BF3C-300F-43C6-9C6C-133CF892B72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9969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06EB2-FA3D-465E-9D46-85732085174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2509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81DD5-2034-4127-9250-5B9CD664C04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660413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F1588-F5C0-49F9-80D3-A3A54A274E0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88391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05776-91B8-496D-8502-617DBED366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2465430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C1F49-A965-4D66-B55A-BCDB9024F9A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71869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4BFCF-C410-443E-9217-0605D982FEF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155554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4264F-244D-4733-9FD1-F5441CC1F72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26372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88E0B-78F2-48B8-9222-078CD1366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782221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E766F-B6C2-45B6-ACA0-D141C97054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762041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471A0D95-B7B5-4F89-ACF2-E25CC4C24C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26" r:id="rId1"/>
    <p:sldLayoutId id="2147486527" r:id="rId2"/>
    <p:sldLayoutId id="2147486528" r:id="rId3"/>
    <p:sldLayoutId id="2147486529" r:id="rId4"/>
    <p:sldLayoutId id="2147486530" r:id="rId5"/>
    <p:sldLayoutId id="2147486531" r:id="rId6"/>
    <p:sldLayoutId id="2147486532" r:id="rId7"/>
    <p:sldLayoutId id="2147486533" r:id="rId8"/>
    <p:sldLayoutId id="2147486534" r:id="rId9"/>
    <p:sldLayoutId id="2147486535" r:id="rId10"/>
    <p:sldLayoutId id="2147486536" r:id="rId11"/>
    <p:sldLayoutId id="21474865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3D120D8-E511-447A-BFB2-03F1A05FBD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38" r:id="rId1"/>
    <p:sldLayoutId id="2147486504" r:id="rId2"/>
    <p:sldLayoutId id="2147486505" r:id="rId3"/>
    <p:sldLayoutId id="2147486506" r:id="rId4"/>
    <p:sldLayoutId id="2147486507" r:id="rId5"/>
    <p:sldLayoutId id="2147486508" r:id="rId6"/>
    <p:sldLayoutId id="2147486509" r:id="rId7"/>
    <p:sldLayoutId id="2147486510" r:id="rId8"/>
    <p:sldLayoutId id="2147486511" r:id="rId9"/>
    <p:sldLayoutId id="2147486512" r:id="rId10"/>
    <p:sldLayoutId id="2147486513" r:id="rId11"/>
    <p:sldLayoutId id="214748651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A2BE252-835A-47FB-A5D0-BE23C0770B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39" r:id="rId1"/>
    <p:sldLayoutId id="2147486515" r:id="rId2"/>
    <p:sldLayoutId id="2147486516" r:id="rId3"/>
    <p:sldLayoutId id="2147486517" r:id="rId4"/>
    <p:sldLayoutId id="2147486518" r:id="rId5"/>
    <p:sldLayoutId id="2147486519" r:id="rId6"/>
    <p:sldLayoutId id="2147486520" r:id="rId7"/>
    <p:sldLayoutId id="2147486521" r:id="rId8"/>
    <p:sldLayoutId id="2147486522" r:id="rId9"/>
    <p:sldLayoutId id="2147486523" r:id="rId10"/>
    <p:sldLayoutId id="2147486524" r:id="rId11"/>
    <p:sldLayoutId id="214748652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D1D98BD-E143-4FF2-B381-61F5C91E7E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40" r:id="rId1"/>
    <p:sldLayoutId id="2147486541" r:id="rId2"/>
    <p:sldLayoutId id="2147486542" r:id="rId3"/>
    <p:sldLayoutId id="2147486543" r:id="rId4"/>
    <p:sldLayoutId id="2147486544" r:id="rId5"/>
    <p:sldLayoutId id="2147486545" r:id="rId6"/>
    <p:sldLayoutId id="2147486546" r:id="rId7"/>
    <p:sldLayoutId id="2147486547" r:id="rId8"/>
    <p:sldLayoutId id="2147486548" r:id="rId9"/>
    <p:sldLayoutId id="2147486549" r:id="rId10"/>
    <p:sldLayoutId id="2147486550" r:id="rId11"/>
    <p:sldLayoutId id="21474865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6E601AE8-078E-4040-8842-D36268595B9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791203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6577" r:id="rId1"/>
    <p:sldLayoutId id="2147486578" r:id="rId2"/>
    <p:sldLayoutId id="2147486579" r:id="rId3"/>
    <p:sldLayoutId id="2147486580" r:id="rId4"/>
    <p:sldLayoutId id="2147486581" r:id="rId5"/>
    <p:sldLayoutId id="2147486582" r:id="rId6"/>
    <p:sldLayoutId id="2147486583" r:id="rId7"/>
    <p:sldLayoutId id="2147486584" r:id="rId8"/>
    <p:sldLayoutId id="2147486585" r:id="rId9"/>
    <p:sldLayoutId id="2147486586" r:id="rId10"/>
    <p:sldLayoutId id="2147486587" r:id="rId11"/>
    <p:sldLayoutId id="214748658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D8EEA9CF-56EC-484F-9097-3A14B2915CE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323611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6590" r:id="rId1"/>
    <p:sldLayoutId id="2147486591" r:id="rId2"/>
    <p:sldLayoutId id="2147486592" r:id="rId3"/>
    <p:sldLayoutId id="2147486593" r:id="rId4"/>
    <p:sldLayoutId id="2147486594" r:id="rId5"/>
    <p:sldLayoutId id="2147486595" r:id="rId6"/>
    <p:sldLayoutId id="2147486596" r:id="rId7"/>
    <p:sldLayoutId id="2147486597" r:id="rId8"/>
    <p:sldLayoutId id="2147486598" r:id="rId9"/>
    <p:sldLayoutId id="2147486599" r:id="rId10"/>
    <p:sldLayoutId id="2147486600" r:id="rId11"/>
    <p:sldLayoutId id="214748660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jpeg"/><Relationship Id="rId11" Type="http://schemas.openxmlformats.org/officeDocument/2006/relationships/image" Target="../media/image26.png"/><Relationship Id="rId5" Type="http://schemas.openxmlformats.org/officeDocument/2006/relationships/image" Target="../media/image22.png"/><Relationship Id="rId10" Type="http://schemas.openxmlformats.org/officeDocument/2006/relationships/image" Target="../media/image16.wmf"/><Relationship Id="rId4" Type="http://schemas.openxmlformats.org/officeDocument/2006/relationships/image" Target="../media/image21.jpeg"/><Relationship Id="rId9" Type="http://schemas.openxmlformats.org/officeDocument/2006/relationships/image" Target="../media/image1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5837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58375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5837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0" descr="http://www.decoloresnoticias.com.br/wp-content/uploads/evangelho2-web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987" y="2492896"/>
            <a:ext cx="4688429" cy="34490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857250"/>
            <a:ext cx="8243887" cy="0"/>
          </a:xfrm>
          <a:prstGeom prst="line">
            <a:avLst/>
          </a:prstGeom>
          <a:ln w="28575"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66566" name="Line 5"/>
          <p:cNvSpPr>
            <a:spLocks noChangeShapeType="1"/>
          </p:cNvSpPr>
          <p:nvPr/>
        </p:nvSpPr>
        <p:spPr bwMode="auto">
          <a:xfrm>
            <a:off x="928688" y="1773238"/>
            <a:ext cx="56483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6567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2144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28686" y="1268760"/>
            <a:ext cx="5649120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ACLAMAÇÃO ao Evangelho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043608" y="1988840"/>
            <a:ext cx="6862139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>
              <a:defRPr/>
            </a:pPr>
            <a:r>
              <a:rPr lang="pt-PT" sz="3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GLÓRIA </a:t>
            </a: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VÓS, CRISTO, </a:t>
            </a:r>
            <a:r>
              <a:rPr lang="pt-PT" sz="3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PALAVRA </a:t>
            </a: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</a:t>
            </a:r>
            <a:r>
              <a:rPr lang="pt-PT" sz="3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DEUS!</a:t>
            </a:r>
          </a:p>
          <a:p>
            <a:pPr algn="l">
              <a:defRPr/>
            </a:pPr>
            <a:endParaRPr lang="pt-PT" sz="3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3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Eu </a:t>
            </a: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sou a Luz do mundo, </a:t>
            </a:r>
            <a:endParaRPr lang="pt-PT" sz="32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3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– diz </a:t>
            </a: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3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–</a:t>
            </a:r>
            <a:endParaRPr lang="pt-PT" sz="3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3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quem </a:t>
            </a: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Me segue </a:t>
            </a:r>
          </a:p>
          <a:p>
            <a:pPr algn="l">
              <a:defRPr/>
            </a:pP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terá a Luz da Vida !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6"/>
          <p:cNvSpPr>
            <a:spLocks noChangeShapeType="1"/>
          </p:cNvSpPr>
          <p:nvPr/>
        </p:nvSpPr>
        <p:spPr bwMode="auto">
          <a:xfrm>
            <a:off x="500063" y="764704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758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76759" y="878514"/>
            <a:ext cx="3571305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1282" y="1196752"/>
            <a:ext cx="8501198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tempo, Jesus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encontrou no seu caminho um cego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nascença.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discípulos perguntaram-Lhe: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«Mestre, quem é que pecou para ele nascer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cego?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os seus pais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Jesus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Isso não tem nada que ver com os pecados dele ou dos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pais; 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aconteceu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assim 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manifestarem nele as obras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Deus. 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preciso trabalhar, enquanto é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dia, nas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obras d’Aquele que Me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enviou. Vai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chegar a noite, em que ninguém pode trabalhar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Enquanto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estou no mundo, sou a luz do mundo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Dito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isto, cuspiu 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terra, fez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a saliva um pouco de lodo e ungiu os olhos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cego. Depois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Vai lavar-te à piscina de Siloé»; Siloé quer dizer «Enviado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foi, lavou-se e ficou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ver. Entretanto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perguntavam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vizinhos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antes o viam a mendigar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este o que costumava estar sentado a pedir esmola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Uns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diziam: «É ele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Outros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afirmavam: «Não é. É parecido com ele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próprio dizia: «Sou eu».</a:t>
            </a:r>
            <a:endParaRPr lang="pt-PT" dirty="0"/>
          </a:p>
        </p:txBody>
      </p:sp>
      <p:sp>
        <p:nvSpPr>
          <p:cNvPr id="11" name="Seta para baixo 9"/>
          <p:cNvSpPr>
            <a:spLocks noChangeArrowheads="1"/>
          </p:cNvSpPr>
          <p:nvPr/>
        </p:nvSpPr>
        <p:spPr bwMode="auto">
          <a:xfrm>
            <a:off x="7165999" y="6093296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6"/>
          <p:cNvSpPr>
            <a:spLocks noChangeShapeType="1"/>
          </p:cNvSpPr>
          <p:nvPr/>
        </p:nvSpPr>
        <p:spPr bwMode="auto">
          <a:xfrm>
            <a:off x="500063" y="857250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758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2" name="Rectângulo 1"/>
          <p:cNvSpPr/>
          <p:nvPr/>
        </p:nvSpPr>
        <p:spPr>
          <a:xfrm>
            <a:off x="391282" y="1354698"/>
            <a:ext cx="864521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Perguntaram-lhe então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foi que se abriram os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olhos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Esse homem, que se chama Jesus, fez um pouco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lodo, ungiu-me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olhos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disse-me: ‘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Vai lavar-te à piscina de Siloé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’.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fui,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lavei-me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comecei a ver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Perguntaram-lhe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ainda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: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Onde está Ele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homem respondeu: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sei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Levaram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aos fariseus o que tinha sido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cego. Era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sábado esse dia em que Jesus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fizera lodo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lhe tinha aberto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olhos.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isso, os fariseus perguntaram ao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homem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tinha recuperado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vista.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declarou-lhes: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pôs-me lodo nos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olhos; depois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fui lavar-me e agora vejo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Diziam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alguns dos fariseus: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«Esse homem não vem de Deus,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guarda o sábado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Outros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observavam: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«Como pode um pecador fazer tais milagres?».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havia desacordo entre eles.</a:t>
            </a: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576759" y="980728"/>
            <a:ext cx="34272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8" name="Seta para baixo 9"/>
          <p:cNvSpPr>
            <a:spLocks noChangeArrowheads="1"/>
          </p:cNvSpPr>
          <p:nvPr/>
        </p:nvSpPr>
        <p:spPr bwMode="auto">
          <a:xfrm>
            <a:off x="8172400" y="6093296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Seta para baixo 9"/>
          <p:cNvSpPr>
            <a:spLocks noChangeArrowheads="1"/>
          </p:cNvSpPr>
          <p:nvPr/>
        </p:nvSpPr>
        <p:spPr bwMode="auto">
          <a:xfrm>
            <a:off x="6012160" y="1055018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7263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6"/>
          <p:cNvSpPr>
            <a:spLocks noChangeShapeType="1"/>
          </p:cNvSpPr>
          <p:nvPr/>
        </p:nvSpPr>
        <p:spPr bwMode="auto">
          <a:xfrm>
            <a:off x="500063" y="764704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758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04248" y="44624"/>
            <a:ext cx="1214438" cy="1036637"/>
          </a:xfrm>
          <a:noFill/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76759" y="836712"/>
            <a:ext cx="34272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528" y="1124744"/>
            <a:ext cx="8717222" cy="545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Perguntaram então novamente ao cego: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«Tu que dizes d’Aquele que te deu a vista?».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homem respondeu: «É um profeta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judeus não quiseram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acreditar 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tinha sido cego e começara a ver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Chamaram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os pais dele e perguntaram-lhes: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«É este o vosso filho? É verdade que nasceu cego?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é que ele agora vê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pais responderam: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«Sabemos que este é o nosso filho e que nasceu cego;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não sabemos como é que ele agora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vê, nem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sabemos quem lhe abriu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olhos.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já tem idade para responder; perguntai-lho vós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 Foi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medo,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eles deram esta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resposta, 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judeus tinham decidido expulsar 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sinagoga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reconhecesse que Jesus era o Messias.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 é que disseram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já tem idade para responder; perguntai-lho vós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judeus chamaram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outra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vez o que tinha sido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cego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disseram-lhe: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Dá glória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Deus. Nós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sabemos que esse homem é pecador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respondeu: «Se é pecador, não sei.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sei é que eu era cego e agora vejo».</a:t>
            </a: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7" name="Seta para baixo 9"/>
          <p:cNvSpPr>
            <a:spLocks noChangeArrowheads="1"/>
          </p:cNvSpPr>
          <p:nvPr/>
        </p:nvSpPr>
        <p:spPr bwMode="auto">
          <a:xfrm>
            <a:off x="8028384" y="6093296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Seta para baixo 9"/>
          <p:cNvSpPr>
            <a:spLocks noChangeArrowheads="1"/>
          </p:cNvSpPr>
          <p:nvPr/>
        </p:nvSpPr>
        <p:spPr bwMode="auto">
          <a:xfrm>
            <a:off x="6228184" y="881514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7263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6"/>
          <p:cNvSpPr>
            <a:spLocks noChangeShapeType="1"/>
          </p:cNvSpPr>
          <p:nvPr/>
        </p:nvSpPr>
        <p:spPr bwMode="auto">
          <a:xfrm>
            <a:off x="500063" y="764704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758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2" name="Rectângulo 1"/>
          <p:cNvSpPr/>
          <p:nvPr/>
        </p:nvSpPr>
        <p:spPr>
          <a:xfrm>
            <a:off x="463290" y="1282690"/>
            <a:ext cx="850119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Perguntaram-lhe então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te fez Ele? Como te abriu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olhos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homem replicou: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«Já vos disse e não destes ouvidos.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desejais ouvi-lo novamente?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quereis fazer-vos seus discípulos?».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insultaram-no e disseram-lhe: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«Tu é que és seu discípulo; nós somos discípulos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Moisés. Nós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sabemos que Deus falou a Moisés;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este, nem sabemos de onde é».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homem respondeu-lhes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Isto é realmente estranho: não sabeis de onde Ele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é, 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verdade é que Ele me deu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vista. Ora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nós sabemos que Deus não escuta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pecadores, 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escuta aqueles que O adoram e fazem a sua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vontade. Nunca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ouviu dizer que alguém tenha aberto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olhos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cego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nascença. 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não viesse de Deus, nada podia fazer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Replicaram-lhe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eles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 nasceste inteiramente em pecado e pretendes ensinar-nos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expulsaram-no.              </a:t>
            </a: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576759" y="908720"/>
            <a:ext cx="34272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8" name="Seta para baixo 9"/>
          <p:cNvSpPr>
            <a:spLocks noChangeArrowheads="1"/>
          </p:cNvSpPr>
          <p:nvPr/>
        </p:nvSpPr>
        <p:spPr bwMode="auto">
          <a:xfrm>
            <a:off x="5796136" y="911002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" name="Seta para baixo 9"/>
          <p:cNvSpPr>
            <a:spLocks noChangeArrowheads="1"/>
          </p:cNvSpPr>
          <p:nvPr/>
        </p:nvSpPr>
        <p:spPr bwMode="auto">
          <a:xfrm>
            <a:off x="6804248" y="6093296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4292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6"/>
          <p:cNvSpPr>
            <a:spLocks noChangeShapeType="1"/>
          </p:cNvSpPr>
          <p:nvPr/>
        </p:nvSpPr>
        <p:spPr bwMode="auto">
          <a:xfrm>
            <a:off x="500063" y="764704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758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2" name="Rectângulo 1"/>
          <p:cNvSpPr/>
          <p:nvPr/>
        </p:nvSpPr>
        <p:spPr>
          <a:xfrm>
            <a:off x="504316" y="1558915"/>
            <a:ext cx="8316156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soube que o tinham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expulsado e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encontrando-o, disse-lhe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 acreditas no Filho do homem?».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respondeu-Lhe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é, Senhor, para que eu acredite n'Ele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Disse-lhe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«Já O viste: é quem está a falar contigo».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homem prostrou-se diante de Jesus e exclamou: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creio, Senhor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Então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disse: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vim a este mundo para exercer um juízo: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não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ficarão a ver;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ficarão cegos».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Alguns fariseus que estavam com Ele,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ouvindo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isto,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perguntaram-Lhe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«Nós também somos cegos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Respondeu-lhes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«Se fôsseis cegos, não teríeis pecado.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como agora dizeis: ‘Nós vemos’,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vosso pecado permanece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 (Jo 9)</a:t>
            </a: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576759" y="1052736"/>
            <a:ext cx="34272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8" name="Seta para baixo 9"/>
          <p:cNvSpPr>
            <a:spLocks noChangeArrowheads="1"/>
          </p:cNvSpPr>
          <p:nvPr/>
        </p:nvSpPr>
        <p:spPr bwMode="auto">
          <a:xfrm>
            <a:off x="5796136" y="1127026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231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68611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Line 6"/>
          <p:cNvSpPr>
            <a:spLocks noChangeShapeType="1"/>
          </p:cNvSpPr>
          <p:nvPr/>
        </p:nvSpPr>
        <p:spPr bwMode="auto">
          <a:xfrm flipV="1">
            <a:off x="3132138" y="1700808"/>
            <a:ext cx="48958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468313" y="981075"/>
            <a:ext cx="8207375" cy="0"/>
          </a:xfrm>
          <a:prstGeom prst="line">
            <a:avLst/>
          </a:prstGeom>
          <a:noFill/>
          <a:ln w="444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26631" name="WordArt 7"/>
          <p:cNvSpPr>
            <a:spLocks noChangeArrowheads="1" noChangeShapeType="1" noTextEdit="1"/>
          </p:cNvSpPr>
          <p:nvPr/>
        </p:nvSpPr>
        <p:spPr bwMode="auto">
          <a:xfrm>
            <a:off x="500063" y="357188"/>
            <a:ext cx="82073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endParaRPr lang="pt-PT" sz="3600" kern="10" spc="50" baseline="0" dirty="0">
              <a:ln w="11430"/>
              <a:gradFill>
                <a:gsLst>
                  <a:gs pos="25000">
                    <a:srgbClr val="9933FF">
                      <a:satMod val="155000"/>
                    </a:srgbClr>
                  </a:gs>
                  <a:gs pos="100000">
                    <a:srgbClr val="9933FF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4121" y="407862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7544" y="1914601"/>
            <a:ext cx="849694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Oramos... a Deus Pai, que nos enviou os Seu Filho primogénito, para ser a Luz do mundo.  </a:t>
            </a:r>
          </a:p>
          <a:p>
            <a:pPr algn="l">
              <a:spcAft>
                <a:spcPts val="120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1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Pedimos, então, ao “Pai das luzes” que</a:t>
            </a:r>
            <a:r>
              <a:rPr lang="pt-PT" sz="21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:</a:t>
            </a:r>
            <a:endParaRPr lang="pt-PT" sz="21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spcAft>
                <a:spcPts val="60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a Igreja saiba iluminar  todos os homens…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a luz da justiça e da paz ilumine os governantes... 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a luz do olhar de Deus brilhe sobre os desviados…</a:t>
            </a:r>
          </a:p>
          <a:p>
            <a:pPr marL="804863" indent="-804863" algn="l">
              <a:spcAft>
                <a:spcPts val="60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todos vejam as boas obras 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das nossas famílias,</a:t>
            </a:r>
          </a:p>
          <a:p>
            <a:pPr marL="804863" indent="-804863" algn="l">
              <a:spcAft>
                <a:spcPts val="60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grupos e comunidades</a:t>
            </a: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e glorifiquem o Pai do Céu…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050976" y="5304110"/>
            <a:ext cx="59774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ABRE,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SENHOR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  OS  NOSSOS  OLHOS !</a:t>
            </a:r>
            <a:endParaRPr lang="pt-PT" sz="32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3131840" y="1124744"/>
            <a:ext cx="4896594" cy="6066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9"/>
          <p:cNvSpPr>
            <a:spLocks noChangeArrowheads="1" noChangeShapeType="1"/>
          </p:cNvSpPr>
          <p:nvPr/>
        </p:nvSpPr>
        <p:spPr bwMode="auto">
          <a:xfrm>
            <a:off x="500034" y="571480"/>
            <a:ext cx="8175653" cy="5592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80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Liturgia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0658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0" descr="http://t0.gstatic.com/images?q=tbn:ANd9GcTGq_DN_raNSMMZrqu_m06Xe3XMAvMtJ34wlIVAfZsBeURcV1L0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897" y="1780928"/>
            <a:ext cx="5478371" cy="3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1685" name="Line 4"/>
          <p:cNvSpPr>
            <a:spLocks noChangeShapeType="1"/>
          </p:cNvSpPr>
          <p:nvPr/>
        </p:nvSpPr>
        <p:spPr bwMode="auto">
          <a:xfrm flipV="1">
            <a:off x="428625" y="857250"/>
            <a:ext cx="824388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1686" name="Line 6"/>
          <p:cNvSpPr>
            <a:spLocks noChangeShapeType="1"/>
          </p:cNvSpPr>
          <p:nvPr/>
        </p:nvSpPr>
        <p:spPr bwMode="auto">
          <a:xfrm>
            <a:off x="1357313" y="1484313"/>
            <a:ext cx="3527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1687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8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57313" y="980728"/>
            <a:ext cx="357472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428625" y="2610737"/>
            <a:ext cx="7289006" cy="326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SENHOR, SÃO MUITOS OS NOSSOS PECADOS,</a:t>
            </a:r>
          </a:p>
          <a:p>
            <a:pPr marL="342900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INFINITO É O VOSSO AMOR.</a:t>
            </a:r>
          </a:p>
          <a:p>
            <a:pPr marL="342900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PERDOAI-NOS E RECEBEI-NOS</a:t>
            </a:r>
          </a:p>
          <a:p>
            <a:pPr marL="342900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COMO VOSSOS FILHOS, SENHOR.</a:t>
            </a:r>
          </a:p>
          <a:p>
            <a:pPr marL="342900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342900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silêncio de Deus é como a noite</a:t>
            </a:r>
          </a:p>
          <a:p>
            <a:pPr marL="342900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que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tombou sobre a terra adormecida.</a:t>
            </a:r>
          </a:p>
          <a:p>
            <a:pPr marL="342900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O pecado dos homens continua</a:t>
            </a:r>
          </a:p>
          <a:p>
            <a:pPr marL="342900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ocultar a palavra do Senhor.</a:t>
            </a:r>
          </a:p>
          <a:p>
            <a:pPr marL="342900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82689" y="4333842"/>
            <a:ext cx="2376487" cy="1536700"/>
          </a:xfrm>
          <a:noFill/>
        </p:spPr>
      </p:pic>
      <p:sp>
        <p:nvSpPr>
          <p:cNvPr id="59395" name="WordArt 9"/>
          <p:cNvSpPr>
            <a:spLocks noChangeArrowheads="1" noChangeShapeType="1" noTextEdit="1"/>
          </p:cNvSpPr>
          <p:nvPr/>
        </p:nvSpPr>
        <p:spPr bwMode="auto">
          <a:xfrm>
            <a:off x="7092528" y="5157192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59396" name="WordArt 10"/>
          <p:cNvSpPr>
            <a:spLocks noChangeArrowheads="1" noChangeShapeType="1" noTextEdit="1"/>
          </p:cNvSpPr>
          <p:nvPr/>
        </p:nvSpPr>
        <p:spPr bwMode="auto">
          <a:xfrm>
            <a:off x="8101210" y="5445224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894546" y="4149080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323528" y="3140968"/>
            <a:ext cx="6480720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Jesus é Luz: para os </a:t>
            </a:r>
            <a:r>
              <a:rPr lang="pt-PT" sz="2400" i="1" baseline="0" dirty="0" smtClean="0">
                <a:latin typeface="Arial" charset="0"/>
              </a:rPr>
              <a:t>Olhos </a:t>
            </a:r>
            <a:r>
              <a:rPr lang="pt-PT" sz="2400" i="1" baseline="0" dirty="0">
                <a:latin typeface="Arial" charset="0"/>
              </a:rPr>
              <a:t>da </a:t>
            </a:r>
            <a:r>
              <a:rPr lang="pt-PT" sz="2400" i="1" baseline="0" dirty="0" smtClean="0">
                <a:latin typeface="Arial" charset="0"/>
              </a:rPr>
              <a:t>alma…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400" baseline="0" dirty="0">
                <a:latin typeface="Arial" charset="0"/>
              </a:rPr>
              <a:t>e para os do </a:t>
            </a:r>
            <a:r>
              <a:rPr lang="pt-PT" sz="2400" baseline="0" dirty="0" smtClean="0">
                <a:latin typeface="Arial" charset="0"/>
              </a:rPr>
              <a:t>corpo </a:t>
            </a:r>
            <a:r>
              <a:rPr lang="pt-PT" sz="2400" b="0" baseline="0" dirty="0" smtClean="0">
                <a:latin typeface="Arial" charset="0"/>
              </a:rPr>
              <a:t>(?)</a:t>
            </a:r>
            <a:r>
              <a:rPr lang="pt-PT" sz="2400" baseline="0" dirty="0" smtClean="0">
                <a:latin typeface="Arial" charset="0"/>
              </a:rPr>
              <a:t>… 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L. 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Jo 9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“Deus não vê como o </a:t>
            </a:r>
            <a:r>
              <a:rPr lang="pt-PT" sz="2400" baseline="0" dirty="0" smtClean="0">
                <a:latin typeface="Arial" charset="0"/>
              </a:rPr>
              <a:t>homem… O </a:t>
            </a:r>
            <a:r>
              <a:rPr lang="pt-PT" sz="2400" baseline="0" dirty="0">
                <a:latin typeface="Arial" charset="0"/>
              </a:rPr>
              <a:t>Senhor vê o coração”… 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1ª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Sm 16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Vivamos como </a:t>
            </a:r>
            <a:r>
              <a:rPr lang="pt-PT" sz="2400" i="1" baseline="0" dirty="0">
                <a:latin typeface="Arial" charset="0"/>
              </a:rPr>
              <a:t>filhos da luz</a:t>
            </a:r>
            <a:r>
              <a:rPr lang="pt-PT" sz="2400" baseline="0" dirty="0">
                <a:latin typeface="Arial" charset="0"/>
              </a:rPr>
              <a:t>… porque </a:t>
            </a:r>
            <a:r>
              <a:rPr lang="pt-PT" sz="2400" i="1" baseline="0" dirty="0">
                <a:latin typeface="Arial" charset="0"/>
              </a:rPr>
              <a:t>Cristo brilha</a:t>
            </a:r>
            <a:r>
              <a:rPr lang="pt-PT" sz="2400" baseline="0" dirty="0">
                <a:latin typeface="Arial" charset="0"/>
              </a:rPr>
              <a:t> sobre nós... 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Ef 5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971600" y="2492896"/>
            <a:ext cx="7248475" cy="399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[ da </a:t>
            </a:r>
            <a:r>
              <a:rPr lang="pt-PT" sz="3600" i="1" kern="10" spc="150" baseline="0" dirty="0" smtClean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ALEGRIA </a:t>
            </a: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(“Laetare</a:t>
            </a:r>
            <a:r>
              <a:rPr lang="pt-PT" sz="3600" i="1" kern="10" spc="150" baseline="0" dirty="0" smtClean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”) ]</a:t>
            </a:r>
            <a:endParaRPr lang="pt-PT" sz="3600" i="1" kern="10" spc="150" baseline="0" dirty="0">
              <a:ln w="11430"/>
              <a:solidFill>
                <a:srgbClr val="FFCCFF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06114" y="476672"/>
            <a:ext cx="8098334" cy="18722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14300">
                    <a:srgbClr val="F8F8F8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 smtClean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14300">
                    <a:srgbClr val="F8F8F8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4 </a:t>
            </a:r>
            <a:endParaRPr lang="pt-PT" sz="3600" kern="10" baseline="0" dirty="0">
              <a:ln w="11430"/>
              <a:gradFill>
                <a:gsLst>
                  <a:gs pos="0">
                    <a:srgbClr val="9933FF">
                      <a:tint val="70000"/>
                      <a:satMod val="245000"/>
                    </a:srgbClr>
                  </a:gs>
                  <a:gs pos="75000">
                    <a:srgbClr val="9933FF">
                      <a:tint val="90000"/>
                      <a:shade val="60000"/>
                      <a:satMod val="240000"/>
                    </a:srgbClr>
                  </a:gs>
                  <a:gs pos="100000">
                    <a:srgbClr val="9933FF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glow rad="114300">
                  <a:srgbClr val="F8F8F8">
                    <a:alpha val="6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14300">
                    <a:srgbClr val="F8F8F8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da Quaresma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27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27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37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37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37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373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4755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6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74758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4759" name="Line 9"/>
          <p:cNvSpPr>
            <a:spLocks noChangeShapeType="1"/>
          </p:cNvSpPr>
          <p:nvPr/>
        </p:nvSpPr>
        <p:spPr bwMode="auto">
          <a:xfrm>
            <a:off x="1331913" y="1484313"/>
            <a:ext cx="292735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476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0732" y="264319"/>
            <a:ext cx="79375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15200" y="509588"/>
            <a:ext cx="750888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A- </a:t>
            </a:r>
            <a:r>
              <a:rPr lang="pt-PT" sz="1800" b="1" smtClean="0">
                <a:latin typeface="Arial" charset="0"/>
              </a:rPr>
              <a:t>Anunciamos, Senhor, a Vossa morte,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proclamamos a Vossa Ressurreição.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Vinde, Senhor Jesus!</a:t>
            </a:r>
            <a:br>
              <a:rPr lang="pt-PT" sz="1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  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600" i="1" smtClean="0">
                <a:latin typeface="Arial" charset="0"/>
              </a:rPr>
              <a:t>P- </a:t>
            </a:r>
            <a:r>
              <a:rPr lang="pt-PT" sz="26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600" i="1" smtClean="0">
                <a:latin typeface="Arial" charset="0"/>
              </a:rPr>
              <a:t>	     A- </a:t>
            </a:r>
            <a:r>
              <a:rPr lang="pt-PT" sz="2600" b="1" smtClean="0">
                <a:latin typeface="Arial" charset="0"/>
              </a:rPr>
              <a:t>Quando comemos deste pão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e bebemos deste cálice, 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anunciamos, Senhor, a Vossa morte,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esperando a Vossa vinda gloriosa.</a:t>
            </a:r>
            <a:r>
              <a:rPr lang="pt-PT" sz="2400" b="1" smtClean="0">
                <a:latin typeface="Arial" charset="0"/>
              </a:rPr>
              <a:t/>
            </a:r>
            <a:br>
              <a:rPr lang="pt-PT" sz="24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  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	      A- </a:t>
            </a:r>
            <a:r>
              <a:rPr lang="pt-PT" sz="1800" b="1" smtClean="0">
                <a:latin typeface="Arial" charset="0"/>
              </a:rPr>
              <a:t>Glória a Vós que morrestes na cruz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e agora viveis para sempre.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Salvador do mundo, salvai-nos!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75780" name="Line 4"/>
          <p:cNvSpPr>
            <a:spLocks noChangeShapeType="1"/>
          </p:cNvSpPr>
          <p:nvPr/>
        </p:nvSpPr>
        <p:spPr bwMode="auto">
          <a:xfrm>
            <a:off x="428625" y="857250"/>
            <a:ext cx="838835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5781" name="Line 6"/>
          <p:cNvSpPr>
            <a:spLocks noChangeShapeType="1"/>
          </p:cNvSpPr>
          <p:nvPr/>
        </p:nvSpPr>
        <p:spPr bwMode="auto">
          <a:xfrm>
            <a:off x="2643188" y="264318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>
            <a:off x="3714750" y="4929188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578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51688" y="158750"/>
            <a:ext cx="665162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35838" y="301625"/>
            <a:ext cx="741362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5" name="Raio 1"/>
          <p:cNvSpPr>
            <a:spLocks noChangeArrowheads="1"/>
          </p:cNvSpPr>
          <p:nvPr/>
        </p:nvSpPr>
        <p:spPr bwMode="auto">
          <a:xfrm rot="-5400000">
            <a:off x="1457326" y="3667125"/>
            <a:ext cx="252412" cy="935037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500188" y="1022530"/>
            <a:ext cx="328771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8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680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1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6819" name="Picture 17" descr="COLOSSU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20" name="Picture 16" descr="GRAP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782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782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783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319963" y="144462"/>
            <a:ext cx="698500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88238" y="333375"/>
            <a:ext cx="66833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78852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885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97738" y="144462"/>
            <a:ext cx="66675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32675" y="304800"/>
            <a:ext cx="7207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ttp://t2.gstatic.com/images?q=tbn:ANd9GcQwhwvpHJJ3mSF2YpVdEUfQuWCwnHZ2z0ITYEvZKdcnkvsRGy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2924944"/>
            <a:ext cx="3470276" cy="2500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3" descr="http://t2.gstatic.com/images?q=tbn:ANd9GcTU0J7HiWKmZTvasYm2FYD2YvPlcYn6Y3HY5k56K4z_QnGPm02Yt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707" y="1513193"/>
            <a:ext cx="3537283" cy="33678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9877" name="Line 4"/>
          <p:cNvSpPr>
            <a:spLocks noChangeShapeType="1"/>
          </p:cNvSpPr>
          <p:nvPr/>
        </p:nvSpPr>
        <p:spPr bwMode="auto">
          <a:xfrm>
            <a:off x="1331913" y="1341438"/>
            <a:ext cx="324008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9878" name="Line 7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9879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7969"/>
            <a:ext cx="69056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0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6313" y="407988"/>
            <a:ext cx="7778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912" y="908720"/>
            <a:ext cx="3200399" cy="3748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884482" y="1680360"/>
            <a:ext cx="8007998" cy="4628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VINDE COMER DO MEU PÃO,</a:t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VINDE BEBER DO MEU VINHO.</a:t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VINDE, VINDE, TUDO ESTÁ PREPARADO.</a:t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 </a:t>
            </a:r>
            <a:endParaRPr kumimoji="0" lang="pt-PT" sz="2200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 algn="l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O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é meu pastor, nada me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falta;      leva-me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descansar em verdes prados.</a:t>
            </a:r>
            <a:b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Conduz-me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às águas refrescantes</a:t>
            </a:r>
            <a:b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reconforta a minha alma.</a:t>
            </a:r>
            <a:b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 </a:t>
            </a:r>
            <a:endParaRPr kumimoji="0" lang="pt-PT" sz="2200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algn="l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. Ele me guia por sendas direitas,</a:t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por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amor do seu nome.</a:t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Ainda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que tenha que andar por vales tenebrosos,</a:t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não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temerei nenhum mal, porque Vós estais comigo.</a:t>
            </a:r>
            <a:endParaRPr kumimoji="0" lang="pt-PT" sz="22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80899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0900" name="Line 10"/>
          <p:cNvSpPr>
            <a:spLocks noChangeShapeType="1"/>
          </p:cNvSpPr>
          <p:nvPr/>
        </p:nvSpPr>
        <p:spPr bwMode="auto">
          <a:xfrm>
            <a:off x="1979613" y="1556792"/>
            <a:ext cx="53292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090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6381"/>
            <a:ext cx="685800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2500" y="419100"/>
            <a:ext cx="727075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45765" y="1781522"/>
            <a:ext cx="851884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Nós… estávamos cegos à beira do caminho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andávamos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transviados… vivíamos nas trevas… </a:t>
            </a:r>
          </a:p>
          <a:p>
            <a:pPr lvl="1" algn="l">
              <a:spcAft>
                <a:spcPts val="60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e, às vezes,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os olhos vermelhos pela tristeza…</a:t>
            </a:r>
          </a:p>
          <a:p>
            <a:pPr lvl="1" algn="l">
              <a:spcAft>
                <a:spcPts val="120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Jesus passou junto de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nós, na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Eucaristia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</a:t>
            </a:r>
            <a:endParaRPr lang="pt-PT" sz="21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e agora os nossos olhos estão transfigurados... 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e acendeu a luz do Evangelho, para o caminho…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e a aurora do Amor de Deus brilhou sobre nós…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e banhou os nossos olhos no orvalho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dessa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manhã 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de Alegria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pela certeza da Ressurreição…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979712" y="1052737"/>
            <a:ext cx="5329237" cy="504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1741264" y="5119057"/>
            <a:ext cx="6503144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JESUS, </a:t>
            </a:r>
          </a:p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    LUZ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DO MUNDO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9" descr="http://t3.gstatic.com/images?q=tbn:ANd9GcTcfpUT4vEPy583ZdgZU-LSTPakLqUwyEPzCuetss49mWa96SV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970" y="3068960"/>
            <a:ext cx="4855538" cy="32608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http://t2.gstatic.com/images?q=tbn:ANd9GcQOjn6-jf60o7_smIcygqXpgouHccOGPfSvF9jM2mD0OKzqmtx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907" y="1657026"/>
            <a:ext cx="2231533" cy="252796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81924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1925" name="Line 10"/>
          <p:cNvSpPr>
            <a:spLocks noChangeShapeType="1"/>
          </p:cNvSpPr>
          <p:nvPr/>
        </p:nvSpPr>
        <p:spPr bwMode="auto">
          <a:xfrm>
            <a:off x="1619672" y="1484784"/>
            <a:ext cx="53292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1926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7876" y="258762"/>
            <a:ext cx="71755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7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4725" y="501650"/>
            <a:ext cx="681038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40" name="Rectangle 1"/>
          <p:cNvSpPr>
            <a:spLocks noChangeArrowheads="1"/>
          </p:cNvSpPr>
          <p:nvPr/>
        </p:nvSpPr>
        <p:spPr bwMode="auto">
          <a:xfrm>
            <a:off x="552129" y="1813466"/>
            <a:ext cx="7044207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lvl="3"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Ó DOCE LUZ DA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EUCARISTIA,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3" algn="l">
              <a:defRPr/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JESUS,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MEU DEUS E MEU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SENHOR!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3"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TU ÉS A FONTE DA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ALEGRIA,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3"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ABRASA-ME DO TEU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CALOR!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AO PAI CELESTE EM SACRIFÍCIO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VOS OFERECEIS SOBRE O ALTAR.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JESUS, SEDE BENVINDO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AGORA E SEMPRE SEM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FINDAR!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endParaRPr lang="pt-PT" sz="2400" i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19672" y="980728"/>
            <a:ext cx="5329237" cy="504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23" descr="http://t1.gstatic.com/images?q=tbn:ANd9GcQnUclJhsIWzNNWy3V3b3aeza8yoSDnIG4M7i42AmL9Br82V-BcJ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548" y="3697999"/>
            <a:ext cx="4720580" cy="28273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19" descr="http://t3.gstatic.com/images?q=tbn:ANd9GcTcfpUT4vEPy583ZdgZU-LSTPakLqUwyEPzCuetss49mWa96SV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3654985"/>
            <a:ext cx="4173041" cy="287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1" descr="http://t2.gstatic.com/images?q=tbn:ANd9GcRm6uHSPAEH4_h_yZl_gLjmeElCs0IaZxvfpb9qI6bPGO2GSypxW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8625"/>
            <a:ext cx="3382172" cy="33667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6389" name="Picture 17" descr="http://t2.gstatic.com/images?q=tbn:ANd9GcTjqeABPL2twQDh4tFaJ_0YWWqRflZ-oFRr--Xb5Ic8MFPXmVpJ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77" y="428625"/>
            <a:ext cx="4051300" cy="29691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1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2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3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5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7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8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9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0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1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2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3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20" name="WordArt 21"/>
          <p:cNvSpPr>
            <a:spLocks noChangeArrowheads="1" noChangeShapeType="1" noTextEdit="1"/>
          </p:cNvSpPr>
          <p:nvPr/>
        </p:nvSpPr>
        <p:spPr bwMode="auto">
          <a:xfrm rot="21226421">
            <a:off x="521751" y="1803263"/>
            <a:ext cx="8680973" cy="27996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18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Deus vê o coração do homem … </a:t>
            </a:r>
            <a:endParaRPr lang="pt-PT" sz="3600" kern="10" baseline="0" dirty="0" smtClean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Por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isso, vivamos na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Luz –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que 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é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Cristo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brilhar em cada um 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de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nós –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como filhos da Luz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…</a:t>
            </a: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9236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http://t2.gstatic.com/images?q=tbn:ANd9GcS29t0SjeIahJtQDtplfaqX5efqf5bMBM0XWvDZdLZNrj0epll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944673"/>
            <a:ext cx="4703688" cy="3522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8" name="Line 4"/>
          <p:cNvSpPr>
            <a:spLocks noChangeShapeType="1"/>
          </p:cNvSpPr>
          <p:nvPr/>
        </p:nvSpPr>
        <p:spPr bwMode="auto">
          <a:xfrm flipV="1">
            <a:off x="611188" y="923925"/>
            <a:ext cx="2447925" cy="6127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744777">
            <a:off x="465763" y="706040"/>
            <a:ext cx="2504773" cy="453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6" name="Rectângulo 5"/>
          <p:cNvSpPr/>
          <p:nvPr/>
        </p:nvSpPr>
        <p:spPr>
          <a:xfrm>
            <a:off x="450062" y="2276872"/>
            <a:ext cx="8442417" cy="368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l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TENDE COMPAIXÃO DE MIM, SENHOR MEU DEUS,</a:t>
            </a:r>
          </a:p>
          <a:p>
            <a:pPr marL="0" lvl="1" algn="l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 PERDOAI O MEU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PECADO!</a:t>
            </a: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0" lvl="1" algn="l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0" lvl="1" algn="l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Dos abismos em que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vivo,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ergo a Deus o meu clamor:</a:t>
            </a:r>
          </a:p>
          <a:p>
            <a:pPr marL="0" lvl="1" algn="l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Escutai a minha prece, clementíssimo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Senhor!</a:t>
            </a: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0" lvl="1" algn="l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0" lvl="1" algn="l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Vossos ouvidos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atendam, com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divina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compaixão,</a:t>
            </a: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0" lvl="1" algn="l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minha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voz que Vos implora: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Escutai minha_oração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!</a:t>
            </a:r>
          </a:p>
          <a:p>
            <a:pPr marL="0" lvl="1" algn="l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endParaRPr kumimoji="0" lang="pt-PT" sz="22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23" descr="http://t1.gstatic.com/images?q=tbn:ANd9GcQnUclJhsIWzNNWy3V3b3aeza8yoSDnIG4M7i42AmL9Br82V-BcJ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548" y="3697999"/>
            <a:ext cx="4720580" cy="28273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19" descr="http://t3.gstatic.com/images?q=tbn:ANd9GcTcfpUT4vEPy583ZdgZU-LSTPakLqUwyEPzCuetss49mWa96SV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3654985"/>
            <a:ext cx="4173041" cy="287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1" descr="http://t2.gstatic.com/images?q=tbn:ANd9GcRm6uHSPAEH4_h_yZl_gLjmeElCs0IaZxvfpb9qI6bPGO2GSypxW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8625"/>
            <a:ext cx="3382172" cy="33667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6389" name="Picture 17" descr="http://t2.gstatic.com/images?q=tbn:ANd9GcTjqeABPL2twQDh4tFaJ_0YWWqRflZ-oFRr--Xb5Ic8MFPXmVpJ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77" y="428625"/>
            <a:ext cx="4051300" cy="29691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1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2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3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5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7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8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9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0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1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2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3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20" name="WordArt 21"/>
          <p:cNvSpPr>
            <a:spLocks noChangeArrowheads="1" noChangeShapeType="1" noTextEdit="1"/>
          </p:cNvSpPr>
          <p:nvPr/>
        </p:nvSpPr>
        <p:spPr bwMode="auto">
          <a:xfrm rot="21226421">
            <a:off x="521751" y="1803263"/>
            <a:ext cx="8680973" cy="27996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18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Deus vê o coração do homem … </a:t>
            </a:r>
            <a:endParaRPr lang="pt-PT" sz="3600" kern="10" baseline="0" dirty="0" smtClean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Por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isso, vivamos na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Luz –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que 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é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Cristo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brilhar em cada um 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de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nós –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como filhos da Luz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…</a:t>
            </a: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1" name="WordArt 4"/>
          <p:cNvSpPr>
            <a:spLocks noChangeArrowheads="1" noChangeShapeType="1"/>
          </p:cNvSpPr>
          <p:nvPr/>
        </p:nvSpPr>
        <p:spPr bwMode="auto">
          <a:xfrm>
            <a:off x="5580112" y="5589240"/>
            <a:ext cx="3128639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40583669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blog.cancaonova.com/bemdahora/files/2010/04/jesus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374" y="1138437"/>
            <a:ext cx="3696849" cy="2506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7" descr="http://t0.gstatic.com/images?q=tbn:ANd9GcThITjAPeGF0vVSkppx54iV0DMUBdiM7iHD_6yCFC3vgaGOIhxg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181559"/>
            <a:ext cx="3600399" cy="28397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Line 4"/>
          <p:cNvSpPr>
            <a:spLocks noChangeShapeType="1"/>
          </p:cNvSpPr>
          <p:nvPr/>
        </p:nvSpPr>
        <p:spPr bwMode="auto">
          <a:xfrm flipV="1">
            <a:off x="539552" y="764704"/>
            <a:ext cx="2510819" cy="936104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65994">
            <a:off x="390648" y="719641"/>
            <a:ext cx="2634794" cy="4502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51115" y="1743774"/>
            <a:ext cx="82809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TEMPO FAVORÁVEL QUE NOS DAIS,</a:t>
            </a:r>
          </a:p>
          <a:p>
            <a:pPr algn="l"/>
            <a: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VIMOS ROGAR PERDÃO.</a:t>
            </a:r>
          </a:p>
          <a:p>
            <a:pPr algn="l"/>
            <a: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VOSSO ALTAR, SENHOR, PURIFICAIS</a:t>
            </a:r>
          </a:p>
          <a:p>
            <a:pPr algn="l"/>
            <a: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NOSSO CORAÇÃO.</a:t>
            </a:r>
          </a:p>
          <a:p>
            <a:pPr algn="l"/>
            <a:endParaRPr lang="pt-PT" sz="26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 algn="l"/>
            <a:r>
              <a:rPr lang="pt-PT" sz="2600" i="1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6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Vós sois o nosso abrigo,</a:t>
            </a:r>
          </a:p>
          <a:p>
            <a:pPr lvl="2" algn="l"/>
            <a:r>
              <a:rPr lang="pt-PT" sz="26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600" i="1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rochedo </a:t>
            </a:r>
            <a:r>
              <a:rPr lang="pt-PT" sz="26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protector.</a:t>
            </a:r>
          </a:p>
          <a:p>
            <a:pPr lvl="2" algn="l"/>
            <a:r>
              <a:rPr lang="pt-PT" sz="26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Livrai-nos do </a:t>
            </a:r>
            <a:r>
              <a:rPr lang="pt-PT" sz="2600" i="1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Inimigo;</a:t>
            </a:r>
            <a:endParaRPr lang="pt-PT" sz="2600" i="1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 algn="l"/>
            <a:r>
              <a:rPr lang="pt-PT" sz="26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600" i="1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guiai-nos</a:t>
            </a:r>
            <a:r>
              <a:rPr lang="pt-PT" sz="26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Bom Pastor.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66258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24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24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24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5"/>
          <p:cNvSpPr>
            <a:spLocks noChangeArrowheads="1" noChangeShapeType="1"/>
          </p:cNvSpPr>
          <p:nvPr/>
        </p:nvSpPr>
        <p:spPr bwMode="auto">
          <a:xfrm>
            <a:off x="500034" y="642918"/>
            <a:ext cx="8215370" cy="5545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Liturgia da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4515" name="Line 6"/>
          <p:cNvSpPr>
            <a:spLocks noChangeShapeType="1"/>
          </p:cNvSpPr>
          <p:nvPr/>
        </p:nvSpPr>
        <p:spPr bwMode="auto">
          <a:xfrm>
            <a:off x="428625" y="857250"/>
            <a:ext cx="8280400" cy="0"/>
          </a:xfrm>
          <a:prstGeom prst="line">
            <a:avLst/>
          </a:prstGeom>
          <a:noFill/>
          <a:ln w="28575">
            <a:solidFill>
              <a:srgbClr val="00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451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827584" y="1425738"/>
            <a:ext cx="7776864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disse a Samuel: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«Enche a âmbula de óleo e parte.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Vou enviar-te a Jessé de Belém,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escolhi um rei entre os seus filhos».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chegou, Samuel viu Eliab e pensou consigo: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«Certamente é este o ungido do Senhor».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Senhor disse a Samuel: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te impressiones com o seu belo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aspeto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com a sua elevada estatura,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não foi esse que Eu escolhi.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não vê como o homem: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homem olha às aparências, o Senhor vê o coração».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Jessé fez passar os sete filhos diante de Samuel,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Samuel declarou-lhe: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Senhor não escolheu nenhum destes».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763688" y="1022530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4" name="Seta para baixo 9"/>
          <p:cNvSpPr>
            <a:spLocks noChangeArrowheads="1"/>
          </p:cNvSpPr>
          <p:nvPr/>
        </p:nvSpPr>
        <p:spPr bwMode="auto">
          <a:xfrm>
            <a:off x="7236296" y="6023570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4515" name="Line 6"/>
          <p:cNvSpPr>
            <a:spLocks noChangeShapeType="1"/>
          </p:cNvSpPr>
          <p:nvPr/>
        </p:nvSpPr>
        <p:spPr bwMode="auto">
          <a:xfrm>
            <a:off x="428625" y="857250"/>
            <a:ext cx="8280400" cy="0"/>
          </a:xfrm>
          <a:prstGeom prst="line">
            <a:avLst/>
          </a:prstGeom>
          <a:noFill/>
          <a:ln w="28575">
            <a:solidFill>
              <a:srgbClr val="00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451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578991" y="1288643"/>
            <a:ext cx="8313489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perguntou a Jessé: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«Estão aqui todos os teus filhos?».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Jessé respondeu-lhe: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«Falta ainda o mais novo, que anda a guardar o rebanho».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Samuel ordenou: «Manda-o chamar,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não nos sentaremos à mesa,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enquanto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não chegar».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Jessé mandou-o chamar: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era ruivo, de belos olhos e agradável presença.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disse a Samuel: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«Levanta-te e unge-o, porque é este mesmo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Samuel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pegou na âmbula do óleo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ungiu-o no meio dos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irmãos.  Daquele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 em diante,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Espírito do Senhor apoderou-Se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David”.   ( 1 Sm 16 )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763688" y="950522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298466">
            <a:off x="600102" y="5773331"/>
            <a:ext cx="1445320" cy="3109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R.: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123728" y="5463321"/>
            <a:ext cx="5832648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5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É MEU PASTOR:</a:t>
            </a:r>
          </a:p>
          <a:p>
            <a:pPr algn="l">
              <a:lnSpc>
                <a:spcPts val="35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NADA ME FALTARÁ !</a:t>
            </a:r>
          </a:p>
        </p:txBody>
      </p:sp>
      <p:sp>
        <p:nvSpPr>
          <p:cNvPr id="14" name="Seta para baixo 9"/>
          <p:cNvSpPr>
            <a:spLocks noChangeArrowheads="1"/>
          </p:cNvSpPr>
          <p:nvPr/>
        </p:nvSpPr>
        <p:spPr bwMode="auto">
          <a:xfrm>
            <a:off x="5508104" y="1127026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8495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5539" name="Line 11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5540" name="Seta para baixo 8"/>
          <p:cNvSpPr>
            <a:spLocks noChangeArrowheads="1"/>
          </p:cNvSpPr>
          <p:nvPr/>
        </p:nvSpPr>
        <p:spPr bwMode="auto">
          <a:xfrm rot="-1879668">
            <a:off x="7870825" y="6094413"/>
            <a:ext cx="246063" cy="282575"/>
          </a:xfrm>
          <a:prstGeom prst="downArrow">
            <a:avLst>
              <a:gd name="adj1" fmla="val 50000"/>
              <a:gd name="adj2" fmla="val 4994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554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602294" y="1556792"/>
            <a:ext cx="8290186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Outrora vós éreis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trevas, 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agora sois luz no Senhor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Vivei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filhos 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luz, 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fruto da luz é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bondade, a justiça e a verdade.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Procurai sempre o que mais agrada ao Senhor.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tomeis parte nas obras das trevas,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nada trazem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bom; tratai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antes de as denunciar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abertamente, 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eles fazem em segredo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é vergonhoso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dizê-lo. 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coisas que são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condenadas, são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postas a descoberto pela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luz,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o que assim se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manifesta,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torna-se luz.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por isso que se diz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Desperta, tu que dormes; levanta-te do meio dos mortos,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Cristo brilhará sobre ti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   (Ef 5)   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688" y="1052736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3203848" y="5877272"/>
            <a:ext cx="4611442" cy="4576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ACLAMAÇÃO ao 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5229</TotalTime>
  <Words>2253</Words>
  <Application>Microsoft Office PowerPoint</Application>
  <PresentationFormat>Apresentação no Ecrã (4:3)</PresentationFormat>
  <Paragraphs>332</Paragraphs>
  <Slides>31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dos diapositivos</vt:lpstr>
      </vt:variant>
      <vt:variant>
        <vt:i4>31</vt:i4>
      </vt:variant>
    </vt:vector>
  </HeadingPairs>
  <TitlesOfParts>
    <vt:vector size="37" baseType="lpstr">
      <vt:lpstr>1_Modelo de apresentação predefinido</vt:lpstr>
      <vt:lpstr>3_Modelo de apresentação predefinido</vt:lpstr>
      <vt:lpstr>4_Modelo de apresentação predefinido</vt:lpstr>
      <vt:lpstr>5_Modelo de apresentação predefinido</vt:lpstr>
      <vt:lpstr>2_Modelo de apresentação predefinido</vt:lpstr>
      <vt:lpstr>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   (2ª) P- Mistério admirável da nossa fé!       A- Quando comemos deste pão            e bebemos deste cálice,             anunciamos, Senhor, a Vossa morte,            esperando a Vossa vinda gloriosa.   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418</cp:revision>
  <dcterms:created xsi:type="dcterms:W3CDTF">2006-05-02T09:35:59Z</dcterms:created>
  <dcterms:modified xsi:type="dcterms:W3CDTF">2014-03-30T11:57:04Z</dcterms:modified>
</cp:coreProperties>
</file>