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553" r:id="rId2"/>
    <p:sldMasterId id="2147488393" r:id="rId3"/>
    <p:sldMasterId id="2147488406" r:id="rId4"/>
    <p:sldMasterId id="2147490342" r:id="rId5"/>
    <p:sldMasterId id="2147499620" r:id="rId6"/>
    <p:sldMasterId id="2147499633" r:id="rId7"/>
    <p:sldMasterId id="2147499646" r:id="rId8"/>
    <p:sldMasterId id="2147499659" r:id="rId9"/>
  </p:sldMasterIdLst>
  <p:notesMasterIdLst>
    <p:notesMasterId r:id="rId62"/>
  </p:notesMasterIdLst>
  <p:sldIdLst>
    <p:sldId id="414" r:id="rId10"/>
    <p:sldId id="281" r:id="rId11"/>
    <p:sldId id="413" r:id="rId12"/>
    <p:sldId id="415" r:id="rId13"/>
    <p:sldId id="416" r:id="rId14"/>
    <p:sldId id="384" r:id="rId15"/>
    <p:sldId id="443" r:id="rId16"/>
    <p:sldId id="258" r:id="rId17"/>
    <p:sldId id="398" r:id="rId18"/>
    <p:sldId id="391" r:id="rId19"/>
    <p:sldId id="404" r:id="rId20"/>
    <p:sldId id="444" r:id="rId21"/>
    <p:sldId id="307" r:id="rId22"/>
    <p:sldId id="335" r:id="rId23"/>
    <p:sldId id="262" r:id="rId24"/>
    <p:sldId id="342" r:id="rId25"/>
    <p:sldId id="380" r:id="rId26"/>
    <p:sldId id="381" r:id="rId27"/>
    <p:sldId id="394" r:id="rId28"/>
    <p:sldId id="301" r:id="rId29"/>
    <p:sldId id="417" r:id="rId30"/>
    <p:sldId id="382" r:id="rId31"/>
    <p:sldId id="383" r:id="rId32"/>
    <p:sldId id="345" r:id="rId33"/>
    <p:sldId id="364" r:id="rId34"/>
    <p:sldId id="411" r:id="rId35"/>
    <p:sldId id="408" r:id="rId36"/>
    <p:sldId id="442" r:id="rId37"/>
    <p:sldId id="441" r:id="rId38"/>
    <p:sldId id="428" r:id="rId39"/>
    <p:sldId id="429" r:id="rId40"/>
    <p:sldId id="430" r:id="rId41"/>
    <p:sldId id="431" r:id="rId42"/>
    <p:sldId id="432" r:id="rId43"/>
    <p:sldId id="433" r:id="rId44"/>
    <p:sldId id="434" r:id="rId45"/>
    <p:sldId id="435" r:id="rId46"/>
    <p:sldId id="436" r:id="rId47"/>
    <p:sldId id="437" r:id="rId48"/>
    <p:sldId id="438" r:id="rId49"/>
    <p:sldId id="439" r:id="rId50"/>
    <p:sldId id="445" r:id="rId51"/>
    <p:sldId id="446" r:id="rId52"/>
    <p:sldId id="447" r:id="rId53"/>
    <p:sldId id="448" r:id="rId54"/>
    <p:sldId id="449" r:id="rId55"/>
    <p:sldId id="450" r:id="rId56"/>
    <p:sldId id="451" r:id="rId57"/>
    <p:sldId id="452" r:id="rId58"/>
    <p:sldId id="453" r:id="rId59"/>
    <p:sldId id="454" r:id="rId60"/>
    <p:sldId id="455" r:id="rId61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0099"/>
    <a:srgbClr val="FF71DA"/>
    <a:srgbClr val="FFCCCC"/>
    <a:srgbClr val="00FF00"/>
    <a:srgbClr val="FF9933"/>
    <a:srgbClr val="99FF33"/>
    <a:srgbClr val="003300"/>
    <a:srgbClr val="33CC33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385" autoAdjust="0"/>
    <p:restoredTop sz="94065" autoAdjust="0"/>
  </p:normalViewPr>
  <p:slideViewPr>
    <p:cSldViewPr>
      <p:cViewPr varScale="1">
        <p:scale>
          <a:sx n="99" d="100"/>
          <a:sy n="99" d="100"/>
        </p:scale>
        <p:origin x="10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slide" Target="slides/slide30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slide" Target="slides/slide33.xml"/><Relationship Id="rId47" Type="http://schemas.openxmlformats.org/officeDocument/2006/relationships/slide" Target="slides/slide38.xml"/><Relationship Id="rId50" Type="http://schemas.openxmlformats.org/officeDocument/2006/relationships/slide" Target="slides/slide41.xml"/><Relationship Id="rId55" Type="http://schemas.openxmlformats.org/officeDocument/2006/relationships/slide" Target="slides/slide46.xml"/><Relationship Id="rId63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slide" Target="slides/slide32.xml"/><Relationship Id="rId54" Type="http://schemas.openxmlformats.org/officeDocument/2006/relationships/slide" Target="slides/slide45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slide" Target="slides/slide31.xml"/><Relationship Id="rId45" Type="http://schemas.openxmlformats.org/officeDocument/2006/relationships/slide" Target="slides/slide36.xml"/><Relationship Id="rId53" Type="http://schemas.openxmlformats.org/officeDocument/2006/relationships/slide" Target="slides/slide44.xml"/><Relationship Id="rId58" Type="http://schemas.openxmlformats.org/officeDocument/2006/relationships/slide" Target="slides/slide49.xml"/><Relationship Id="rId66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49" Type="http://schemas.openxmlformats.org/officeDocument/2006/relationships/slide" Target="slides/slide40.xml"/><Relationship Id="rId57" Type="http://schemas.openxmlformats.org/officeDocument/2006/relationships/slide" Target="slides/slide48.xml"/><Relationship Id="rId61" Type="http://schemas.openxmlformats.org/officeDocument/2006/relationships/slide" Target="slides/slide52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4" Type="http://schemas.openxmlformats.org/officeDocument/2006/relationships/slide" Target="slides/slide35.xml"/><Relationship Id="rId52" Type="http://schemas.openxmlformats.org/officeDocument/2006/relationships/slide" Target="slides/slide43.xml"/><Relationship Id="rId60" Type="http://schemas.openxmlformats.org/officeDocument/2006/relationships/slide" Target="slides/slide51.xml"/><Relationship Id="rId65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slide" Target="slides/slide34.xml"/><Relationship Id="rId48" Type="http://schemas.openxmlformats.org/officeDocument/2006/relationships/slide" Target="slides/slide39.xml"/><Relationship Id="rId56" Type="http://schemas.openxmlformats.org/officeDocument/2006/relationships/slide" Target="slides/slide47.xml"/><Relationship Id="rId64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2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46" Type="http://schemas.openxmlformats.org/officeDocument/2006/relationships/slide" Target="slides/slide37.xml"/><Relationship Id="rId59" Type="http://schemas.openxmlformats.org/officeDocument/2006/relationships/slide" Target="slides/slide5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FF13106-F875-4B15-8214-3B57D781581C}" type="datetimeFigureOut">
              <a:rPr lang="pt-PT"/>
              <a:pPr>
                <a:defRPr/>
              </a:pPr>
              <a:t>30/01/2015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C09C7B8-670A-42BC-B422-09251D1AD6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71957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595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2595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277388C-FFBC-4E9E-94A1-242DA8EBB3FB}" type="slidenum">
              <a:rPr lang="pt-PT" sz="1200" smtClean="0"/>
              <a:pPr eaLnBrk="1" hangingPunct="1"/>
              <a:t>2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21578346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78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E33B67E-F7EF-4A33-A98A-DB8CEF7D9A1C}" type="slidenum">
              <a:rPr lang="pt-PT" sz="1200" smtClean="0">
                <a:solidFill>
                  <a:prstClr val="black"/>
                </a:solidFill>
              </a:rPr>
              <a:pPr eaLnBrk="1" hangingPunct="1"/>
              <a:t>4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1098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80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2800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0A1EAAC-150C-4906-BFC5-757088771906}" type="slidenum">
              <a:rPr lang="pt-PT" sz="1200" smtClean="0">
                <a:solidFill>
                  <a:srgbClr val="000000"/>
                </a:solidFill>
              </a:rPr>
              <a:pPr eaLnBrk="1" hangingPunct="1"/>
              <a:t>9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805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902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290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75D77BD-6B4C-4266-AFB9-85BF62468FBF}" type="slidenum">
              <a:rPr lang="pt-PT" sz="1200" smtClean="0"/>
              <a:pPr eaLnBrk="1" hangingPunct="1"/>
              <a:t>20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36860438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00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1300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A1446DD-6E78-4B02-B1EB-E52A1397CDAB}" type="slidenum">
              <a:rPr lang="pt-PT" sz="1200" smtClean="0">
                <a:solidFill>
                  <a:srgbClr val="000000"/>
                </a:solidFill>
              </a:rPr>
              <a:pPr eaLnBrk="1" hangingPunct="1"/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8577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107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13107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0CB3C45-344A-4F56-A041-5513631768F8}" type="slidenum">
              <a:rPr lang="pt-PT" sz="1200" smtClean="0">
                <a:solidFill>
                  <a:srgbClr val="000000"/>
                </a:solidFill>
              </a:rPr>
              <a:pPr eaLnBrk="1" hangingPunct="1"/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0843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209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321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ED6574A-D098-4EB0-AB92-2109502B0E36}" type="slidenum">
              <a:rPr lang="pt-PT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3461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78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E33B67E-F7EF-4A33-A98A-DB8CEF7D9A1C}" type="slidenum">
              <a:rPr lang="pt-PT" sz="1200" smtClean="0">
                <a:solidFill>
                  <a:prstClr val="black"/>
                </a:solidFill>
              </a:rPr>
              <a:pPr eaLnBrk="1" hangingPunct="1"/>
              <a:t>28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6176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09C7B8-670A-42BC-B422-09251D1AD64A}" type="slidenum">
              <a:rPr lang="pt-PT" smtClean="0">
                <a:solidFill>
                  <a:prstClr val="black"/>
                </a:solidFill>
              </a:rPr>
              <a:pPr>
                <a:defRPr/>
              </a:pPr>
              <a:t>50</a:t>
            </a:fld>
            <a:endParaRPr lang="pt-P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815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2539B-DF89-440F-9F8F-BF236647C2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773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F6F88-5C56-4FD8-B2F8-015DEA6CE1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0044006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69DB15-D9AA-44E7-97EA-C8287EC263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150535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CF63EE-9F7F-4D92-928D-10FE9DB428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45736788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980B24-943A-4A7E-A600-936D1BE3F5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6955521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1C102A-1191-4310-92D2-9B5B64A80B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3591430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E87324-8996-49A7-A6BD-2D6D819786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4054199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E18837-2575-42F3-B52B-07043BE7AF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90160679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53F5747-1696-499F-92A7-19336D55B6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2882103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4830C51-6917-416E-AE37-2DB79AE436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0457629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0359997-3256-4DD0-BE02-524671D223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5872521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D18E4-2AEB-4413-89B4-6A3B4CF5D5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619011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C1F5D-F084-4B35-8FDF-CBAF08CE1E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38902837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5C4419-03CC-41BB-9E5D-F7376367F7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707767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50ABC3-26CB-4DAD-A6C9-C3FC0CC1C1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7024845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9B6E56E-6AE8-485E-8368-1E5E3F45E4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5918990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5A1647-63FA-4EB9-8B3D-658659E5D6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962347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055257-143E-4925-B7BD-0162F85FA9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511427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054206-A4AF-4FBD-8792-52AABFD5BD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8984929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D338911-77B0-43DC-825D-CDC4C12416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683546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A06F7-E366-4F18-B8D7-BFE1BB47EC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4389192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BE39D7B-6068-4ACF-BB71-34C0BBF6C9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0371338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2D7DD13-36C6-4DB6-951F-B5549CF5E5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2030511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0CE7FD-AD07-4943-A79A-6B644FA836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6846134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84310F7-105C-454B-AAF6-7577A1AB9B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807740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7C634B-C1F4-4D14-ABF0-7CCFA6CA01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6430234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66C12A1-63A4-45C6-B868-A0631F09C6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62716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D80E9D-FC1F-4A11-A4DB-B6ABD10C0D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78688537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7EBC768-38BC-4F6A-A734-9D33F677AD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7583259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459C33F-37ED-4742-82FE-32337B0783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8497124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34A0175-D082-4B09-94C6-69E1420A88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803503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70481-0298-4744-9E6F-70AE0C8A47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4414691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9DF8849-1C0E-4C1D-B35A-F15D9A4861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0817719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9BEC6C-6E2C-42B7-9A54-E910788081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3335093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B5B23D-C3A9-4DEC-BC11-F75D934899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6054376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EC3640F-E4E1-4917-A6B5-8AD73B0E71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7884106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000C47-7D92-4BAD-8120-AA3364B08D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8865882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3E0A12D-8696-4856-90E6-ED5E61B38B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4401730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6D95406-8353-445D-AAF0-8F84E63A1D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0995386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23220C4-ED5E-4DD3-9B93-7B266EA0C2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72564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033D03D-DD06-4450-A8C8-8AC4F4E542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7133753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5A4810-EF00-4CEE-BA13-549AE2C84E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8960325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86A76-E8F5-4DA4-84C7-4371B827888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2058237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51F849-5D48-46D5-96F3-F7687AF0CB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8544851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10FC2A-69A3-4D4E-B15F-A0CAE96B3D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5915028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B16AC7-FC35-429C-9CB1-395646952D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2734209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72BD26-4CC0-4D20-980C-3D38B02CCE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29753230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BCD9B7D-6967-47F9-9D99-18876B65ED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4400927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D51E46-1F0C-4A31-B49A-83D2866383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0546667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A7C122-3E71-44B3-9EA1-C8453E285A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3790578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8258D0-E4ED-43C1-8C98-2D8D0C8CD0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65331108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17E33D-AF59-4196-9A96-615863BD5B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0295481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AF6D076-5E4F-481B-997A-807685A3324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5855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0C9C1-56E5-4FC8-BCD5-C137D7BEB1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7257456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4DFCEB-10AF-4E6E-9C65-1BBD874EE5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7810438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F046D0-74A3-4038-8072-2A5C7A1A6F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9532722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5292744-219E-4D47-8B55-2442E3E332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95668815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951E6B-B1A7-4ECD-A04E-EF5CAB9675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2197900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E7773BF-54F6-4866-AD6E-1D6FBC1D88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204035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60834F-534F-4330-87CA-C6AB4E2129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7712044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9B56D0-5100-4A97-9387-82FEF2F6E7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9744424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EF680E-C9B1-4E7D-BB42-EA18FCE8AB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5090949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858340-2033-45B2-A7F7-EB7119E287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1793410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FBCE0C-01E5-4402-8EE0-3789656B2B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22832780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AF24C3-81CF-4A1B-93CB-20A3A22266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9054918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0BF3D2-F733-42DE-A034-6FCABEAD22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9492234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810BC-16C4-4DC4-8A40-A7F1895F64A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9354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1D2332-4EA3-4DD6-8361-BBC467218E5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6315385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A181D-09BC-4A31-9934-1752D8BAB6C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363364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4D4AC-BC39-4308-B863-441A5009598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9156716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8DC14-4B12-4D4D-9E7B-810053ED702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454139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AF0563-54C8-4CC7-8954-7D3D386C7F1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914932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05776-91B8-496D-8502-617DBED366A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934935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88E0B-78F2-48B8-9222-078CD1366B1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197674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E766F-B6C2-45B6-ACA0-D141C970549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10211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3F79B-16AD-4272-B23E-B6701887A3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63213573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C85EE-ACA2-4180-9506-8697B06C804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003802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F9D75-AA9B-417B-B708-3FAE54BB1BF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24321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3E02D-7EC6-4A7D-A5C6-7580E6EFE1B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954291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2FE689-7048-44DC-87FA-2813E81D62E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8448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80C117-7614-4A2C-A262-E39024901F0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660246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9067D-3FB6-4CB5-A7D3-0E769C5EAC8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186082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1A2CC-07AB-4175-91E8-7830E89B39B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080687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659CA-6EC3-431D-B092-B12CE80423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638685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1AA2E-7278-474E-9DF8-73AE52EA44C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609932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34C76-F18D-49FB-974D-738E25F69CD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93233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20A55-456A-44D9-94F9-A97E7F9F4B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2021512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F83B1-5697-4525-90E4-6B2EE89D74E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359615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BD332-9433-4959-B14D-8C076B7316E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930598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4A363-EF7F-4697-900B-C5CA932C00D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819527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C2D0B-EE1F-4A42-A207-93795B281EA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678197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2316B-C53B-47D6-8D45-E86C6BA72C8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624698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84A16-CAF8-494B-BAE3-C6DF4D8A8B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636448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8FF19F-2594-48C9-A714-3C9CB238B7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4904020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E08D7E-5A3A-46C4-8F25-85818F3398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877698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042B8-9FB9-47AD-A4DA-F92B15C92F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6930119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8E9B09-51D4-43B6-BF97-A4DFAA2356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98200030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98BC2-CDB6-408F-BD10-AA72E339A8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2987173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0F6750-9658-497E-BDED-09975CCD08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84621769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463412-915D-4436-86B1-B26889DBDC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940446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7899F-BC86-4A4F-B14E-B937151E95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4964963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EB9DC-A9BB-499E-9687-428F0DFC0D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3670589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A2DC11-114E-4348-A8B8-0AB49AE36C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8902364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7ECCB-BE32-432B-A84E-13B2E61F5B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7501753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79645C-5E8C-436D-8312-EE5E34F45D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0375703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F53C36-ADBC-427F-A99B-8C5D6545FE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942531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E5558C-EC71-4F30-91E7-99DDB07F33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7172828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DA1A21-7C55-4B3E-87E8-7DCF6D1F2F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195825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2405481D-D760-4CE5-AF74-D966E6DF27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536" r:id="rId1"/>
    <p:sldLayoutId id="2147499537" r:id="rId2"/>
    <p:sldLayoutId id="2147499538" r:id="rId3"/>
    <p:sldLayoutId id="2147499539" r:id="rId4"/>
    <p:sldLayoutId id="2147499540" r:id="rId5"/>
    <p:sldLayoutId id="2147499541" r:id="rId6"/>
    <p:sldLayoutId id="2147499542" r:id="rId7"/>
    <p:sldLayoutId id="2147499543" r:id="rId8"/>
    <p:sldLayoutId id="2147499544" r:id="rId9"/>
    <p:sldLayoutId id="2147499545" r:id="rId10"/>
    <p:sldLayoutId id="2147499546" r:id="rId11"/>
    <p:sldLayoutId id="214749954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C475E46-1BBD-4E17-980A-42499FA329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548" r:id="rId1"/>
    <p:sldLayoutId id="2147499549" r:id="rId2"/>
    <p:sldLayoutId id="2147499550" r:id="rId3"/>
    <p:sldLayoutId id="2147499551" r:id="rId4"/>
    <p:sldLayoutId id="2147499552" r:id="rId5"/>
    <p:sldLayoutId id="2147499553" r:id="rId6"/>
    <p:sldLayoutId id="2147499554" r:id="rId7"/>
    <p:sldLayoutId id="2147499555" r:id="rId8"/>
    <p:sldLayoutId id="2147499556" r:id="rId9"/>
    <p:sldLayoutId id="2147499557" r:id="rId10"/>
    <p:sldLayoutId id="2147499558" r:id="rId11"/>
    <p:sldLayoutId id="214749955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0C3F70E-311C-4457-9D0A-4E2E3F3E74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560" r:id="rId1"/>
    <p:sldLayoutId id="2147499561" r:id="rId2"/>
    <p:sldLayoutId id="2147499562" r:id="rId3"/>
    <p:sldLayoutId id="2147499563" r:id="rId4"/>
    <p:sldLayoutId id="2147499564" r:id="rId5"/>
    <p:sldLayoutId id="2147499565" r:id="rId6"/>
    <p:sldLayoutId id="2147499566" r:id="rId7"/>
    <p:sldLayoutId id="2147499567" r:id="rId8"/>
    <p:sldLayoutId id="2147499568" r:id="rId9"/>
    <p:sldLayoutId id="2147499569" r:id="rId10"/>
    <p:sldLayoutId id="2147499570" r:id="rId11"/>
    <p:sldLayoutId id="214749957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B91425-8898-44C7-A4B7-34D25BAA9F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572" r:id="rId1"/>
    <p:sldLayoutId id="2147499573" r:id="rId2"/>
    <p:sldLayoutId id="2147499574" r:id="rId3"/>
    <p:sldLayoutId id="2147499575" r:id="rId4"/>
    <p:sldLayoutId id="2147499576" r:id="rId5"/>
    <p:sldLayoutId id="2147499577" r:id="rId6"/>
    <p:sldLayoutId id="2147499578" r:id="rId7"/>
    <p:sldLayoutId id="2147499579" r:id="rId8"/>
    <p:sldLayoutId id="2147499580" r:id="rId9"/>
    <p:sldLayoutId id="2147499581" r:id="rId10"/>
    <p:sldLayoutId id="2147499582" r:id="rId11"/>
    <p:sldLayoutId id="214749958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B0DC10E-0B2B-4169-B819-6611D2BEB6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608" r:id="rId1"/>
    <p:sldLayoutId id="2147499609" r:id="rId2"/>
    <p:sldLayoutId id="2147499610" r:id="rId3"/>
    <p:sldLayoutId id="2147499611" r:id="rId4"/>
    <p:sldLayoutId id="2147499612" r:id="rId5"/>
    <p:sldLayoutId id="2147499613" r:id="rId6"/>
    <p:sldLayoutId id="2147499614" r:id="rId7"/>
    <p:sldLayoutId id="2147499615" r:id="rId8"/>
    <p:sldLayoutId id="2147499616" r:id="rId9"/>
    <p:sldLayoutId id="2147499617" r:id="rId10"/>
    <p:sldLayoutId id="2147499618" r:id="rId11"/>
    <p:sldLayoutId id="214749961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471A0D95-B7B5-4F89-ACF2-E25CC4C24C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507360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9621" r:id="rId1"/>
    <p:sldLayoutId id="2147499622" r:id="rId2"/>
    <p:sldLayoutId id="2147499623" r:id="rId3"/>
    <p:sldLayoutId id="2147499624" r:id="rId4"/>
    <p:sldLayoutId id="2147499625" r:id="rId5"/>
    <p:sldLayoutId id="2147499626" r:id="rId6"/>
    <p:sldLayoutId id="2147499627" r:id="rId7"/>
    <p:sldLayoutId id="2147499628" r:id="rId8"/>
    <p:sldLayoutId id="2147499629" r:id="rId9"/>
    <p:sldLayoutId id="2147499630" r:id="rId10"/>
    <p:sldLayoutId id="2147499631" r:id="rId11"/>
    <p:sldLayoutId id="214749963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6E601AE8-078E-4040-8842-D36268595B9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3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4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1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001883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9634" r:id="rId1"/>
    <p:sldLayoutId id="2147499635" r:id="rId2"/>
    <p:sldLayoutId id="2147499636" r:id="rId3"/>
    <p:sldLayoutId id="2147499637" r:id="rId4"/>
    <p:sldLayoutId id="2147499638" r:id="rId5"/>
    <p:sldLayoutId id="2147499639" r:id="rId6"/>
    <p:sldLayoutId id="2147499640" r:id="rId7"/>
    <p:sldLayoutId id="2147499641" r:id="rId8"/>
    <p:sldLayoutId id="2147499642" r:id="rId9"/>
    <p:sldLayoutId id="2147499643" r:id="rId10"/>
    <p:sldLayoutId id="2147499644" r:id="rId11"/>
    <p:sldLayoutId id="214749964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A3D120D8-E511-447A-BFB2-03F1A05FBD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053542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9647" r:id="rId1"/>
    <p:sldLayoutId id="2147499648" r:id="rId2"/>
    <p:sldLayoutId id="2147499649" r:id="rId3"/>
    <p:sldLayoutId id="2147499650" r:id="rId4"/>
    <p:sldLayoutId id="2147499651" r:id="rId5"/>
    <p:sldLayoutId id="2147499652" r:id="rId6"/>
    <p:sldLayoutId id="2147499653" r:id="rId7"/>
    <p:sldLayoutId id="2147499654" r:id="rId8"/>
    <p:sldLayoutId id="2147499655" r:id="rId9"/>
    <p:sldLayoutId id="2147499656" r:id="rId10"/>
    <p:sldLayoutId id="2147499657" r:id="rId11"/>
    <p:sldLayoutId id="214749965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00275D-2775-4CD0-8AB5-CFB9F21F22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536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538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38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536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537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37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536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537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37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537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537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37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537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37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5717534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9660" r:id="rId1"/>
    <p:sldLayoutId id="2147499661" r:id="rId2"/>
    <p:sldLayoutId id="2147499662" r:id="rId3"/>
    <p:sldLayoutId id="2147499663" r:id="rId4"/>
    <p:sldLayoutId id="2147499664" r:id="rId5"/>
    <p:sldLayoutId id="2147499665" r:id="rId6"/>
    <p:sldLayoutId id="2147499666" r:id="rId7"/>
    <p:sldLayoutId id="2147499667" r:id="rId8"/>
    <p:sldLayoutId id="2147499668" r:id="rId9"/>
    <p:sldLayoutId id="2147499669" r:id="rId10"/>
    <p:sldLayoutId id="2147499670" r:id="rId11"/>
    <p:sldLayoutId id="214749967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0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0.xml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6.xml"/><Relationship Id="rId6" Type="http://schemas.openxmlformats.org/officeDocument/2006/relationships/image" Target="../media/image27.jpeg"/><Relationship Id="rId11" Type="http://schemas.openxmlformats.org/officeDocument/2006/relationships/image" Target="../media/image8.png"/><Relationship Id="rId5" Type="http://schemas.openxmlformats.org/officeDocument/2006/relationships/image" Target="../media/image26.png"/><Relationship Id="rId10" Type="http://schemas.openxmlformats.org/officeDocument/2006/relationships/image" Target="../media/image29.png"/><Relationship Id="rId4" Type="http://schemas.openxmlformats.org/officeDocument/2006/relationships/image" Target="../media/image25.jpeg"/><Relationship Id="rId9" Type="http://schemas.openxmlformats.org/officeDocument/2006/relationships/image" Target="../media/image20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20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20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8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Ciclo A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,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Espírito</a:t>
            </a:r>
          </a:p>
        </p:txBody>
      </p:sp>
      <p:pic>
        <p:nvPicPr>
          <p:cNvPr id="5837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58375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58376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25893399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9750"/>
            <a:ext cx="8255325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403225" y="738188"/>
            <a:ext cx="834390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92446" y="1662524"/>
            <a:ext cx="8472041" cy="3926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“Irmãos: Cristo Jesus, que era de condição divina,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não Se valeu da sua igualdade com Deus,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mas aniquilou-Se a Si próprio.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Assumindo a condição de servo,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tornou-Se semelhante aos homens.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Aparecendo como homem, humilhou-Se ainda mais,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obedecendo até à morte e morte de cruz.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Por isso Deus O exaltou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Lhe deu um nome que está acima de todos os nomes,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para que ao nome de Jesus todos se ajoelhem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no céu, na terra e nos abismos,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toda a língua proclame que Jesus Cristo é o Senhor,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para glória de Deus Pai”.                  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(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Fl 2)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059832" y="5877272"/>
            <a:ext cx="4464496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ACLAMAÇÃO ao Evangelho</a:t>
            </a:r>
            <a:endParaRPr lang="pt-PT" sz="3600" kern="10" baseline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1383" name="Seta para baixo 10"/>
          <p:cNvSpPr>
            <a:spLocks noChangeArrowheads="1"/>
          </p:cNvSpPr>
          <p:nvPr/>
        </p:nvSpPr>
        <p:spPr bwMode="auto">
          <a:xfrm rot="-1879668">
            <a:off x="7586887" y="6055840"/>
            <a:ext cx="217487" cy="301625"/>
          </a:xfrm>
          <a:prstGeom prst="downArrow">
            <a:avLst>
              <a:gd name="adj1" fmla="val 50000"/>
              <a:gd name="adj2" fmla="val 49773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s-ES" baseline="0">
                <a:solidFill>
                  <a:srgbClr val="F8F8F8"/>
                </a:solidFill>
              </a:rPr>
              <a:t>   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897236" y="1173163"/>
            <a:ext cx="3898900" cy="239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pic>
        <p:nvPicPr>
          <p:cNvPr id="9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2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7" y="2366362"/>
            <a:ext cx="4284224" cy="28628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0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276475"/>
            <a:ext cx="2386013" cy="3652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>
            <a:off x="428625" y="738188"/>
            <a:ext cx="83200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971600" y="980728"/>
            <a:ext cx="5544616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ACLAMAÇÃO ao Evangelho</a:t>
            </a:r>
          </a:p>
        </p:txBody>
      </p:sp>
      <p:sp>
        <p:nvSpPr>
          <p:cNvPr id="102408" name="Line 5"/>
          <p:cNvSpPr>
            <a:spLocks noChangeShapeType="1"/>
          </p:cNvSpPr>
          <p:nvPr/>
        </p:nvSpPr>
        <p:spPr bwMode="auto">
          <a:xfrm>
            <a:off x="971550" y="1484313"/>
            <a:ext cx="554355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1463675" y="1628775"/>
            <a:ext cx="7140575" cy="1077913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defRPr/>
            </a:pPr>
            <a:r>
              <a:rPr lang="pt-PT" sz="3200" i="1" spc="4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  <a:cs typeface="Aharoni" pitchFamily="2" charset="-79"/>
              </a:rPr>
              <a:t>LOUVOR </a:t>
            </a:r>
            <a:r>
              <a:rPr lang="pt-PT" sz="3200" i="1" spc="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  <a:cs typeface="Aharoni" pitchFamily="2" charset="-79"/>
              </a:rPr>
              <a:t>A VÓS, </a:t>
            </a:r>
          </a:p>
          <a:p>
            <a:pPr lvl="2" algn="l">
              <a:defRPr/>
            </a:pPr>
            <a:r>
              <a:rPr lang="pt-PT" sz="3200" i="1" spc="4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  <a:cs typeface="Aharoni" pitchFamily="2" charset="-79"/>
              </a:rPr>
              <a:t>REI </a:t>
            </a:r>
            <a:r>
              <a:rPr lang="pt-PT" sz="3200" i="1" spc="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  <a:cs typeface="Aharoni" pitchFamily="2" charset="-79"/>
              </a:rPr>
              <a:t>DA ETERNA GLÓRIA</a:t>
            </a:r>
            <a:r>
              <a:rPr lang="pt-PT" i="1" spc="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  <a:cs typeface="Aharoni" pitchFamily="2" charset="-79"/>
              </a:rPr>
              <a:t>!</a:t>
            </a: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804863" y="3023517"/>
            <a:ext cx="6865937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buFontTx/>
              <a:buNone/>
              <a:defRPr/>
            </a:pPr>
            <a:r>
              <a:rPr lang="pt-PT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Cristo obedeceu até à morte</a:t>
            </a:r>
          </a:p>
          <a:p>
            <a:pPr marL="609600" indent="-609600">
              <a:buFontTx/>
              <a:buNone/>
              <a:defRPr/>
            </a:pPr>
            <a:r>
              <a:rPr lang="pt-PT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e morte de cruz.</a:t>
            </a:r>
          </a:p>
          <a:p>
            <a:pPr marL="609600" indent="-609600">
              <a:buFontTx/>
              <a:buNone/>
              <a:defRPr/>
            </a:pPr>
            <a:r>
              <a:rPr lang="pt-PT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Por isso Deus O exaltou</a:t>
            </a:r>
          </a:p>
          <a:p>
            <a:pPr marL="609600" indent="-609600">
              <a:buFontTx/>
              <a:buNone/>
              <a:defRPr/>
            </a:pPr>
            <a:r>
              <a:rPr lang="pt-PT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e Lhe deu um nome que está</a:t>
            </a:r>
          </a:p>
          <a:p>
            <a:pPr marL="609600" indent="-609600">
              <a:buFontTx/>
              <a:buNone/>
              <a:defRPr/>
            </a:pPr>
            <a:r>
              <a:rPr lang="pt-PT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acima de todos os nomes. </a:t>
            </a:r>
            <a:endParaRPr lang="pt-PT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pic>
        <p:nvPicPr>
          <p:cNvPr id="1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78793" y="748572"/>
            <a:ext cx="828357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503550" y="1329286"/>
            <a:ext cx="853294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600"/>
              </a:lnSpc>
              <a:defRPr/>
            </a:pPr>
            <a:r>
              <a:rPr lang="pt-PT" sz="36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Assistimos e “participamos” </a:t>
            </a:r>
          </a:p>
          <a:p>
            <a:pPr>
              <a:lnSpc>
                <a:spcPts val="3600"/>
              </a:lnSpc>
              <a:defRPr/>
            </a:pPr>
            <a:r>
              <a:rPr lang="pt-PT" sz="36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…enquanto escutamos 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683568" y="903398"/>
            <a:ext cx="3528391" cy="365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9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-27384"/>
            <a:ext cx="1214438" cy="1036637"/>
          </a:xfrm>
          <a:noFill/>
        </p:spPr>
      </p:pic>
      <p:sp>
        <p:nvSpPr>
          <p:cNvPr id="13" name="WordArt 4"/>
          <p:cNvSpPr>
            <a:spLocks noChangeArrowheads="1" noChangeShapeType="1"/>
          </p:cNvSpPr>
          <p:nvPr/>
        </p:nvSpPr>
        <p:spPr bwMode="auto">
          <a:xfrm>
            <a:off x="2771800" y="3645024"/>
            <a:ext cx="3744416" cy="5673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4300"/>
              </a:lnSpc>
              <a:defRPr/>
            </a:pPr>
            <a:r>
              <a:rPr lang="pt-PT" sz="3600" u="sng" kern="10" baseline="0" dirty="0" smtClean="0">
                <a:ln w="11430"/>
                <a:solidFill>
                  <a:srgbClr val="CC0099"/>
                </a:solidFill>
                <a:effectLst>
                  <a:glow rad="76200">
                    <a:srgbClr val="F8F8F8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Mateus</a:t>
            </a:r>
            <a:endParaRPr lang="pt-PT" sz="3600" u="sng" kern="10" baseline="0" dirty="0">
              <a:ln w="11430"/>
              <a:solidFill>
                <a:srgbClr val="CC0099"/>
              </a:solidFill>
              <a:effectLst>
                <a:glow rad="76200">
                  <a:srgbClr val="F8F8F8">
                    <a:alpha val="4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4" name="Rectângulo 13"/>
          <p:cNvSpPr/>
          <p:nvPr/>
        </p:nvSpPr>
        <p:spPr>
          <a:xfrm>
            <a:off x="352717" y="4293096"/>
            <a:ext cx="8683779" cy="16953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  <a:defRPr/>
            </a:pPr>
            <a:r>
              <a:rPr lang="pt-PT" sz="2500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Este </a:t>
            </a:r>
            <a:r>
              <a:rPr lang="pt-PT" sz="2500" i="1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Relato,</a:t>
            </a:r>
            <a:r>
              <a:rPr lang="pt-PT" sz="2500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 escrito desde a </a:t>
            </a:r>
            <a:r>
              <a:rPr lang="pt-PT" sz="2500" i="1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Comunidade de </a:t>
            </a:r>
            <a:r>
              <a:rPr lang="pt-PT" sz="2500" i="1" u="sng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S. Mateus</a:t>
            </a:r>
            <a:r>
              <a:rPr lang="pt-PT" sz="2500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: </a:t>
            </a:r>
          </a:p>
          <a:p>
            <a:pPr lvl="1" algn="l">
              <a:lnSpc>
                <a:spcPts val="2500"/>
              </a:lnSpc>
              <a:defRPr/>
            </a:pPr>
            <a:r>
              <a:rPr lang="pt-PT" sz="2500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 - é dirigido a </a:t>
            </a:r>
            <a:r>
              <a:rPr lang="pt-PT" sz="2500" u="sng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cristãos de origem judaica</a:t>
            </a:r>
            <a:r>
              <a:rPr lang="pt-PT" sz="2500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…</a:t>
            </a:r>
          </a:p>
          <a:p>
            <a:pPr lvl="1" algn="l">
              <a:lnSpc>
                <a:spcPts val="2500"/>
              </a:lnSpc>
              <a:defRPr/>
            </a:pPr>
            <a:r>
              <a:rPr lang="pt-PT" sz="2500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 - ou seja, </a:t>
            </a:r>
            <a:r>
              <a:rPr lang="pt-PT" sz="2500" u="sng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conhecedores do A.T.</a:t>
            </a:r>
            <a:r>
              <a:rPr lang="pt-PT" sz="2500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 (Profecias, Salmos…)</a:t>
            </a:r>
          </a:p>
          <a:p>
            <a:pPr lvl="1" algn="l">
              <a:lnSpc>
                <a:spcPts val="2500"/>
              </a:lnSpc>
              <a:defRPr/>
            </a:pPr>
            <a:r>
              <a:rPr lang="pt-PT" sz="2500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 - </a:t>
            </a:r>
            <a:r>
              <a:rPr lang="pt-PT" sz="2500" spc="100" baseline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é como “</a:t>
            </a:r>
            <a:r>
              <a:rPr lang="pt-PT" sz="2500" u="sng" spc="100" baseline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a</a:t>
            </a:r>
            <a:r>
              <a:rPr lang="pt-PT" sz="2500" u="sng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 realização</a:t>
            </a:r>
            <a:r>
              <a:rPr lang="pt-PT" sz="2500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” das </a:t>
            </a:r>
            <a:r>
              <a:rPr lang="pt-PT" sz="2500" u="sng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promessas</a:t>
            </a:r>
            <a:r>
              <a:rPr lang="pt-PT" sz="2500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 anteriores…</a:t>
            </a:r>
          </a:p>
          <a:p>
            <a:pPr lvl="1" algn="l">
              <a:lnSpc>
                <a:spcPts val="2500"/>
              </a:lnSpc>
              <a:defRPr/>
            </a:pPr>
            <a:r>
              <a:rPr lang="pt-PT" sz="2500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 - e marca o fim da </a:t>
            </a:r>
            <a:r>
              <a:rPr lang="pt-PT" sz="2500" i="1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Antiga</a:t>
            </a:r>
            <a:r>
              <a:rPr lang="pt-PT" sz="2500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 e o </a:t>
            </a:r>
            <a:r>
              <a:rPr lang="pt-PT" sz="2500" u="sng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início da </a:t>
            </a:r>
            <a:r>
              <a:rPr lang="pt-PT" sz="2500" i="1" u="sng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Nova</a:t>
            </a:r>
            <a:r>
              <a:rPr lang="pt-PT" sz="2500" u="sng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 ALIANÇA</a:t>
            </a:r>
            <a:r>
              <a:rPr lang="pt-PT" sz="2500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…</a:t>
            </a:r>
            <a:endParaRPr lang="pt-PT" sz="2500" spc="100" baseline="0" dirty="0">
              <a:solidFill>
                <a:srgbClr val="F8F8F8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" name="Rectângulo 14"/>
          <p:cNvSpPr/>
          <p:nvPr/>
        </p:nvSpPr>
        <p:spPr>
          <a:xfrm>
            <a:off x="1403648" y="5997836"/>
            <a:ext cx="7345066" cy="331501"/>
          </a:xfrm>
          <a:prstGeom prst="rect">
            <a:avLst/>
          </a:prstGeom>
          <a:ln w="12700"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 algn="r">
              <a:lnSpc>
                <a:spcPts val="2000"/>
              </a:lnSpc>
              <a:defRPr/>
            </a:pPr>
            <a:r>
              <a:rPr lang="pt-PT" sz="1600" i="1" spc="100" baseline="0" dirty="0" smtClean="0">
                <a:solidFill>
                  <a:srgbClr val="FFFF00"/>
                </a:solidFill>
                <a:latin typeface="Arial" charset="0"/>
                <a:cs typeface="Arial" charset="0"/>
                <a:sym typeface="Wingdings" pitchFamily="2" charset="2"/>
              </a:rPr>
              <a:t> </a:t>
            </a:r>
            <a:r>
              <a:rPr lang="pt-PT" sz="1600" i="1" spc="100" baseline="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O Relato, na íntegra, vai no fim – se for pertinente Projetar –.</a:t>
            </a:r>
            <a:endParaRPr lang="pt-PT" sz="1600" i="1" spc="100" baseline="0" dirty="0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WordArt 4"/>
          <p:cNvSpPr>
            <a:spLocks noChangeArrowheads="1" noChangeShapeType="1"/>
          </p:cNvSpPr>
          <p:nvPr/>
        </p:nvSpPr>
        <p:spPr bwMode="auto">
          <a:xfrm>
            <a:off x="1911994" y="2342419"/>
            <a:ext cx="5493216" cy="111176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4300"/>
              </a:lnSpc>
              <a:defRPr/>
            </a:pPr>
            <a:r>
              <a:rPr lang="pt-PT" sz="3600" i="1" kern="10" baseline="0" dirty="0" smtClean="0">
                <a:ln w="11430"/>
                <a:solidFill>
                  <a:srgbClr val="CC0099"/>
                </a:solidFill>
                <a:effectLst>
                  <a:glow rad="76200">
                    <a:srgbClr val="F8F8F8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Relato da</a:t>
            </a:r>
          </a:p>
          <a:p>
            <a:pPr>
              <a:lnSpc>
                <a:spcPts val="4300"/>
              </a:lnSpc>
              <a:defRPr/>
            </a:pPr>
            <a:r>
              <a:rPr lang="pt-PT" sz="3600" kern="10" baseline="0" dirty="0" smtClean="0">
                <a:ln w="11430"/>
                <a:solidFill>
                  <a:srgbClr val="CC0099"/>
                </a:solidFill>
                <a:effectLst>
                  <a:glow rad="76200">
                    <a:srgbClr val="F8F8F8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PAIXÃO em</a:t>
            </a:r>
            <a:endParaRPr lang="pt-PT" sz="3600" kern="10" baseline="0" dirty="0">
              <a:ln w="11430"/>
              <a:solidFill>
                <a:srgbClr val="CC0099"/>
              </a:solidFill>
              <a:effectLst>
                <a:glow rad="76200">
                  <a:srgbClr val="F8F8F8">
                    <a:alpha val="4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19337228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06500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755898" y="2060848"/>
            <a:ext cx="7992566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lvl="2" indent="-7938" algn="l" defTabSz="719138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Jesus Cristo, feito obediente até à morte e morte de cruz, para que apresente ao Pai os nossos pedidos. 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360363" lvl="2" indent="-7938" algn="l" defTabSz="719138">
              <a:spcAft>
                <a:spcPts val="1200"/>
              </a:spcAft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		Jesus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Filho de Deus, lembra-Te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0" lvl="1" indent="-104775" algn="l" defTabSz="719138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daqueles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sofrem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as injustiças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são perseguidos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… </a:t>
            </a:r>
          </a:p>
          <a:p>
            <a:pPr marL="0" lvl="1" indent="-104775" algn="l" defTabSz="719138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de todos 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aflitos por causa de ódios e traições... </a:t>
            </a:r>
          </a:p>
          <a:p>
            <a:pPr marL="0" lvl="1" indent="-104775" algn="l" defTabSz="719138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dos que não sabem ou não querem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perdoar…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0" lvl="1" indent="-104775" algn="l" defTabSz="719138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dos agonizantes que desesperam por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falta de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fé…</a:t>
            </a:r>
          </a:p>
          <a:p>
            <a:pPr marL="92075" algn="l"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1130940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107524" name="Line 12"/>
          <p:cNvSpPr>
            <a:spLocks noChangeShapeType="1"/>
          </p:cNvSpPr>
          <p:nvPr/>
        </p:nvSpPr>
        <p:spPr bwMode="auto">
          <a:xfrm>
            <a:off x="2916238" y="1700213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Rectângulo 8"/>
          <p:cNvSpPr/>
          <p:nvPr/>
        </p:nvSpPr>
        <p:spPr>
          <a:xfrm>
            <a:off x="1547366" y="5013176"/>
            <a:ext cx="698507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PELA TUA MORTE, SENHOR,</a:t>
            </a:r>
          </a:p>
          <a:p>
            <a:pPr algn="l"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DÁ-NOS A VIDA !</a:t>
            </a:r>
          </a:p>
        </p:txBody>
      </p:sp>
      <p:sp>
        <p:nvSpPr>
          <p:cNvPr id="12" name="WordArt 21"/>
          <p:cNvSpPr>
            <a:spLocks noChangeArrowheads="1" noChangeShapeType="1" noTextEdit="1"/>
          </p:cNvSpPr>
          <p:nvPr/>
        </p:nvSpPr>
        <p:spPr bwMode="auto">
          <a:xfrm>
            <a:off x="539552" y="404664"/>
            <a:ext cx="8104216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ORAÇÃO UNIVERSAL</a:t>
            </a:r>
            <a:endParaRPr lang="pt-PT" sz="3600" kern="10" spc="300" baseline="0" dirty="0">
              <a:ln w="11430"/>
              <a:solidFill>
                <a:srgbClr val="FF0000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503238" y="9810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467544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500" baseline="0" dirty="0">
                <a:ln w="11430"/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10854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57705" y="1561864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9" descr="http://t3.gstatic.com/images?q=tbn:ANd9GcTVqhaZfl15YITj-AGEBiqlSajpVszJRl0p9aO7_yl7xbzFLsW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0" y="1571625"/>
            <a:ext cx="4000500" cy="38258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9573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19355230">
            <a:off x="164539" y="1579794"/>
            <a:ext cx="2854212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sp>
        <p:nvSpPr>
          <p:cNvPr id="109577" name="Line 6"/>
          <p:cNvSpPr>
            <a:spLocks noChangeShapeType="1"/>
          </p:cNvSpPr>
          <p:nvPr/>
        </p:nvSpPr>
        <p:spPr bwMode="auto">
          <a:xfrm flipH="1">
            <a:off x="684213" y="1268413"/>
            <a:ext cx="2159000" cy="1655762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30316" y="6079633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515219" y="2899974"/>
            <a:ext cx="827287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9725" algn="l"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SIM, LEVANTAR-ME-EI !</a:t>
            </a:r>
          </a:p>
          <a:p>
            <a:pPr marL="339725" algn="l"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IREI TER COM MEU PAI !</a:t>
            </a:r>
          </a:p>
          <a:p>
            <a:pPr marL="339725" algn="l"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 </a:t>
            </a:r>
          </a:p>
          <a:p>
            <a:pPr marL="339725" algn="l"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1. A Ti, meu Senhor, elevo a minha alma;</a:t>
            </a:r>
          </a:p>
          <a:p>
            <a:pPr marL="339725" algn="l"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em Ti confio, meu Deus Salvador!</a:t>
            </a:r>
          </a:p>
          <a:p>
            <a:pPr marL="339725" algn="l"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 </a:t>
            </a:r>
          </a:p>
          <a:p>
            <a:pPr marL="339725" algn="l"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 Não seja, Senhor, jamais humilhado;</a:t>
            </a:r>
          </a:p>
          <a:p>
            <a:pPr marL="339725" algn="l"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os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meus inimigos, de mim não triunfem.</a:t>
            </a:r>
          </a:p>
        </p:txBody>
      </p:sp>
      <p:pic>
        <p:nvPicPr>
          <p:cNvPr id="14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0596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0597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0598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1620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1621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1622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2643" name="Line 4"/>
          <p:cNvSpPr>
            <a:spLocks noChangeShapeType="1"/>
          </p:cNvSpPr>
          <p:nvPr/>
        </p:nvSpPr>
        <p:spPr bwMode="auto">
          <a:xfrm flipV="1">
            <a:off x="468313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2646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Santo</a:t>
            </a:r>
          </a:p>
        </p:txBody>
      </p:sp>
      <p:sp>
        <p:nvSpPr>
          <p:cNvPr id="3" name="Rectângulo 2"/>
          <p:cNvSpPr/>
          <p:nvPr/>
        </p:nvSpPr>
        <p:spPr>
          <a:xfrm>
            <a:off x="2555776" y="1160902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Santo, Santo, Santo,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 Hossana nas alturas!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5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4025" y="4473575"/>
            <a:ext cx="2376488" cy="1581150"/>
          </a:xfrm>
          <a:noFill/>
        </p:spPr>
      </p:pic>
      <p:sp>
        <p:nvSpPr>
          <p:cNvPr id="95239" name="WordArt 9"/>
          <p:cNvSpPr>
            <a:spLocks noChangeArrowheads="1" noChangeShapeType="1" noTextEdit="1"/>
          </p:cNvSpPr>
          <p:nvPr/>
        </p:nvSpPr>
        <p:spPr bwMode="auto">
          <a:xfrm>
            <a:off x="6948488" y="5372100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  <p:sp>
        <p:nvSpPr>
          <p:cNvPr id="9" name="WordArt 4"/>
          <p:cNvSpPr>
            <a:spLocks noChangeArrowheads="1" noChangeShapeType="1"/>
          </p:cNvSpPr>
          <p:nvPr/>
        </p:nvSpPr>
        <p:spPr bwMode="auto">
          <a:xfrm>
            <a:off x="497653" y="476672"/>
            <a:ext cx="8178035" cy="24482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Domingo de </a:t>
            </a:r>
            <a:r>
              <a:rPr lang="pt-PT" sz="3600" kern="10" baseline="0" dirty="0" smtClean="0">
                <a:ln w="11430"/>
                <a:solidFill>
                  <a:srgbClr val="FF0000"/>
                </a:soli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Ramos</a:t>
            </a:r>
            <a:endParaRPr lang="pt-PT" sz="3600" kern="10" baseline="0" dirty="0">
              <a:ln w="11430"/>
              <a:solidFill>
                <a:srgbClr val="FF0000"/>
              </a:solidFill>
              <a:effectLst>
                <a:glow rad="76200">
                  <a:schemeClr val="tx1">
                    <a:alpha val="40000"/>
                  </a:schemeClr>
                </a:glow>
                <a:outerShdw blurRad="50800" dist="39000" dir="5460000" algn="tl">
                  <a:schemeClr val="tx1">
                    <a:alpha val="38000"/>
                  </a:schemeClr>
                </a:outerShdw>
              </a:effectLst>
              <a:latin typeface="Arial Black"/>
            </a:endParaRP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na Paixão do Senhor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824969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356617" y="3284984"/>
            <a:ext cx="6375623" cy="231448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 dirty="0">
                <a:latin typeface="Arial" charset="0"/>
              </a:rPr>
              <a:t>- Mateus </a:t>
            </a:r>
            <a:r>
              <a:rPr lang="pt-PT" sz="2200" i="1" baseline="0" dirty="0">
                <a:latin typeface="Arial" charset="0"/>
              </a:rPr>
              <a:t>redige</a:t>
            </a:r>
            <a:r>
              <a:rPr lang="pt-PT" sz="2200" baseline="0" dirty="0">
                <a:latin typeface="Arial" charset="0"/>
              </a:rPr>
              <a:t> uma </a:t>
            </a:r>
            <a:r>
              <a:rPr lang="pt-PT" sz="2200" i="1" baseline="0" dirty="0" smtClean="0">
                <a:latin typeface="Arial" charset="0"/>
              </a:rPr>
              <a:t>Paixão</a:t>
            </a:r>
            <a:r>
              <a:rPr lang="pt-PT" sz="2200" baseline="0" dirty="0" smtClean="0">
                <a:latin typeface="Arial" charset="0"/>
              </a:rPr>
              <a:t> </a:t>
            </a:r>
            <a:r>
              <a:rPr lang="pt-PT" sz="2200" baseline="0" dirty="0">
                <a:latin typeface="Arial" charset="0"/>
              </a:rPr>
              <a:t>que </a:t>
            </a:r>
            <a:r>
              <a:rPr lang="pt-PT" sz="2200" i="1" baseline="0" dirty="0" smtClean="0">
                <a:latin typeface="Arial" charset="0"/>
              </a:rPr>
              <a:t>“realiza”</a:t>
            </a:r>
            <a:r>
              <a:rPr lang="pt-PT" sz="2200" baseline="0" dirty="0" smtClean="0">
                <a:latin typeface="Arial" charset="0"/>
              </a:rPr>
              <a:t> </a:t>
            </a:r>
            <a:r>
              <a:rPr lang="pt-PT" sz="2200" i="1" baseline="0" dirty="0" smtClean="0">
                <a:latin typeface="Arial" charset="0"/>
              </a:rPr>
              <a:t>(NT) </a:t>
            </a:r>
            <a:r>
              <a:rPr lang="pt-PT" sz="2200" baseline="0" dirty="0" smtClean="0">
                <a:latin typeface="Arial" charset="0"/>
              </a:rPr>
              <a:t>as </a:t>
            </a:r>
            <a:r>
              <a:rPr lang="pt-PT" sz="2200" i="1" baseline="0" dirty="0" smtClean="0">
                <a:latin typeface="Arial" charset="0"/>
              </a:rPr>
              <a:t>Escrituras (AT)</a:t>
            </a:r>
            <a:r>
              <a:rPr lang="pt-PT" sz="2200" baseline="0" dirty="0" smtClean="0">
                <a:latin typeface="Arial" charset="0"/>
              </a:rPr>
              <a:t>…  </a:t>
            </a:r>
            <a:r>
              <a:rPr lang="pt-PT" sz="2000" b="0" i="1" baseline="0" dirty="0" smtClean="0">
                <a:latin typeface="Arial" charset="0"/>
              </a:rPr>
              <a:t>[ </a:t>
            </a:r>
            <a:r>
              <a:rPr lang="pt-PT" sz="2000" b="0" i="1" baseline="0" dirty="0">
                <a:latin typeface="Arial" charset="0"/>
              </a:rPr>
              <a:t>3ª L. / </a:t>
            </a:r>
            <a:r>
              <a:rPr lang="pt-PT" sz="2000" b="0" i="1" baseline="0" dirty="0" smtClean="0">
                <a:latin typeface="Arial" charset="0"/>
              </a:rPr>
              <a:t>Evang.</a:t>
            </a:r>
            <a:r>
              <a:rPr lang="pt-PT" sz="2000" b="0" baseline="0" dirty="0" smtClean="0">
                <a:latin typeface="Arial" charset="0"/>
              </a:rPr>
              <a:t> </a:t>
            </a:r>
            <a:r>
              <a:rPr lang="pt-PT" sz="2000" b="0" baseline="0" dirty="0">
                <a:latin typeface="Arial" charset="0"/>
              </a:rPr>
              <a:t>– </a:t>
            </a:r>
            <a:r>
              <a:rPr lang="pt-PT" sz="2000" baseline="0" dirty="0">
                <a:latin typeface="Arial" charset="0"/>
              </a:rPr>
              <a:t>Mt 26-27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400" baseline="0" dirty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 dirty="0">
                <a:latin typeface="Arial" charset="0"/>
              </a:rPr>
              <a:t>- </a:t>
            </a:r>
            <a:r>
              <a:rPr lang="pt-PT" sz="2200" i="1" baseline="0" dirty="0">
                <a:latin typeface="Arial" charset="0"/>
              </a:rPr>
              <a:t>«Eu devo ser ultrajado… mas sei que não ficarei desiludido…»</a:t>
            </a:r>
            <a:r>
              <a:rPr lang="pt-PT" sz="2400" i="1" baseline="0" dirty="0">
                <a:latin typeface="Arial" charset="0"/>
              </a:rPr>
              <a:t> </a:t>
            </a:r>
            <a:r>
              <a:rPr lang="pt-PT" sz="2400" baseline="0" dirty="0">
                <a:latin typeface="Arial" charset="0"/>
              </a:rPr>
              <a:t> </a:t>
            </a:r>
            <a:r>
              <a:rPr lang="pt-PT" sz="2000" b="0" i="1" baseline="0" dirty="0">
                <a:latin typeface="Arial" charset="0"/>
              </a:rPr>
              <a:t>[ 1ª </a:t>
            </a:r>
            <a:r>
              <a:rPr lang="pt-PT" sz="2000" b="0" i="1" baseline="0" dirty="0" smtClean="0">
                <a:latin typeface="Arial" charset="0"/>
              </a:rPr>
              <a:t>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Is 50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 dirty="0">
                <a:latin typeface="Arial" charset="0"/>
              </a:rPr>
              <a:t>- Como homem, humilhou-Se, obediente, até à </a:t>
            </a:r>
            <a:r>
              <a:rPr lang="pt-PT" sz="2200" i="1" baseline="0" dirty="0">
                <a:latin typeface="Arial" charset="0"/>
              </a:rPr>
              <a:t>morte de </a:t>
            </a:r>
            <a:r>
              <a:rPr lang="pt-PT" sz="2200" i="1" baseline="0" dirty="0" smtClean="0">
                <a:latin typeface="Arial" charset="0"/>
              </a:rPr>
              <a:t>Cruz! …</a:t>
            </a:r>
            <a:r>
              <a:rPr lang="pt-PT" sz="2200" baseline="0" dirty="0" smtClean="0">
                <a:latin typeface="Arial" charset="0"/>
              </a:rPr>
              <a:t>E foi exaltado! </a:t>
            </a:r>
            <a:r>
              <a:rPr lang="pt-PT" sz="2000" b="0" i="1" baseline="0" dirty="0" smtClean="0">
                <a:latin typeface="Arial" charset="0"/>
              </a:rPr>
              <a:t>[2ª Leit.</a:t>
            </a:r>
            <a:r>
              <a:rPr lang="pt-PT" sz="2000" b="0" baseline="0" dirty="0" smtClean="0">
                <a:latin typeface="Arial" charset="0"/>
              </a:rPr>
              <a:t>/ </a:t>
            </a:r>
            <a:r>
              <a:rPr lang="pt-PT" sz="2000" baseline="0" dirty="0" err="1">
                <a:latin typeface="Arial" charset="0"/>
              </a:rPr>
              <a:t>Fl</a:t>
            </a:r>
            <a:r>
              <a:rPr lang="pt-PT" sz="2000" baseline="0" dirty="0">
                <a:latin typeface="Arial" charset="0"/>
              </a:rPr>
              <a:t> </a:t>
            </a:r>
            <a:r>
              <a:rPr lang="pt-PT" sz="2000" baseline="0" dirty="0" smtClean="0">
                <a:latin typeface="Arial" charset="0"/>
              </a:rPr>
              <a:t>2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</p:txBody>
      </p:sp>
      <p:sp>
        <p:nvSpPr>
          <p:cNvPr id="14" name="WordArt 6"/>
          <p:cNvSpPr>
            <a:spLocks noChangeArrowheads="1" noChangeShapeType="1" noTextEdit="1"/>
          </p:cNvSpPr>
          <p:nvPr/>
        </p:nvSpPr>
        <p:spPr bwMode="auto">
          <a:xfrm>
            <a:off x="7894546" y="4293096"/>
            <a:ext cx="493878" cy="54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5" name="WordArt 10"/>
          <p:cNvSpPr>
            <a:spLocks noChangeArrowheads="1" noChangeShapeType="1" noTextEdit="1"/>
          </p:cNvSpPr>
          <p:nvPr/>
        </p:nvSpPr>
        <p:spPr bwMode="auto">
          <a:xfrm>
            <a:off x="8028384" y="5660479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3667" name="Line 4"/>
          <p:cNvSpPr>
            <a:spLocks noChangeShapeType="1"/>
          </p:cNvSpPr>
          <p:nvPr/>
        </p:nvSpPr>
        <p:spPr bwMode="auto">
          <a:xfrm flipV="1">
            <a:off x="468313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79425" y="1093788"/>
            <a:ext cx="8413750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spc="1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1ª)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 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Vinde,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(2ª)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600" i="1" spc="100" dirty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6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6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6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2600" i="1" spc="100" dirty="0">
                <a:solidFill>
                  <a:srgbClr val="FFFFFF"/>
                </a:solidFill>
                <a:latin typeface="Arial" charset="0"/>
              </a:rPr>
              <a:t>	     </a:t>
            </a:r>
            <a:r>
              <a:rPr lang="pt-PT" sz="26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26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	          e bebemos deste cálice, </a:t>
            </a:r>
            <a:br>
              <a:rPr lang="pt-PT" sz="26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	          anunciamos, Senhor, a Vossa morte,</a:t>
            </a:r>
            <a:br>
              <a:rPr lang="pt-PT" sz="26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	          esperando a Vossa vinda gloriosa.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1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1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	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	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e agora viveis para sempre.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Salvador do mundo, salvai-nos!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Vinde, Senhor Jesus!</a:t>
            </a:r>
            <a:endParaRPr lang="pt-PT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41438"/>
            <a:ext cx="2665413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13670" name="Line 6"/>
          <p:cNvSpPr>
            <a:spLocks noChangeShapeType="1"/>
          </p:cNvSpPr>
          <p:nvPr/>
        </p:nvSpPr>
        <p:spPr bwMode="auto">
          <a:xfrm>
            <a:off x="2700338" y="2708275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3671" name="Line 7"/>
          <p:cNvSpPr>
            <a:spLocks noChangeShapeType="1"/>
          </p:cNvSpPr>
          <p:nvPr/>
        </p:nvSpPr>
        <p:spPr bwMode="auto">
          <a:xfrm>
            <a:off x="3851275" y="4941888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5" name="Raio 9"/>
          <p:cNvSpPr>
            <a:spLocks noChangeArrowheads="1"/>
          </p:cNvSpPr>
          <p:nvPr/>
        </p:nvSpPr>
        <p:spPr bwMode="auto">
          <a:xfrm rot="15841732">
            <a:off x="1410356" y="3541452"/>
            <a:ext cx="252413" cy="1154335"/>
          </a:xfrm>
          <a:prstGeom prst="lightningBol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ln w="19050">
                <a:solidFill>
                  <a:schemeClr val="tx1"/>
                </a:solidFill>
              </a:ln>
            </a:endParaRPr>
          </a:p>
        </p:txBody>
      </p:sp>
      <p:pic>
        <p:nvPicPr>
          <p:cNvPr id="13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Line 4"/>
          <p:cNvSpPr>
            <a:spLocks noChangeShapeType="1"/>
          </p:cNvSpPr>
          <p:nvPr/>
        </p:nvSpPr>
        <p:spPr bwMode="auto">
          <a:xfrm flipV="1">
            <a:off x="468313" y="857250"/>
            <a:ext cx="8255497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" name="WordArt 5"/>
          <p:cNvSpPr>
            <a:spLocks noChangeArrowheads="1" noChangeShapeType="1" noTextEdit="1"/>
          </p:cNvSpPr>
          <p:nvPr/>
        </p:nvSpPr>
        <p:spPr bwMode="auto">
          <a:xfrm>
            <a:off x="467544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76802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3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4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5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6806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7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6811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2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3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4" name="AutoShape 16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5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6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7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8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76819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20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</p:spTree>
    <p:extLst>
      <p:ext uri="{BB962C8B-B14F-4D97-AF65-F5344CB8AC3E}">
        <p14:creationId xmlns:p14="http://schemas.microsoft.com/office/powerpoint/2010/main" val="30691677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5716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5717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6739" name="Line 4"/>
          <p:cNvSpPr>
            <a:spLocks noChangeShapeType="1"/>
          </p:cNvSpPr>
          <p:nvPr/>
        </p:nvSpPr>
        <p:spPr bwMode="auto">
          <a:xfrm flipV="1">
            <a:off x="468313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16740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mas dizei uma palavra e serei salvo. </a:t>
            </a:r>
          </a:p>
        </p:txBody>
      </p:sp>
      <p:sp>
        <p:nvSpPr>
          <p:cNvPr id="15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sp>
        <p:nvSpPr>
          <p:cNvPr id="116746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9" descr="http://t3.gstatic.com/images?q=tbn:ANd9GcTOp3f-qxC7FAGqbsoHF9ExxI2XJFXaj7zPPLJhVOQODyVhwGrnG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583351"/>
            <a:ext cx="3384626" cy="32138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7765" name="Line 4"/>
          <p:cNvSpPr>
            <a:spLocks noChangeShapeType="1"/>
          </p:cNvSpPr>
          <p:nvPr/>
        </p:nvSpPr>
        <p:spPr bwMode="auto">
          <a:xfrm flipV="1">
            <a:off x="468313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395536" y="1334373"/>
            <a:ext cx="853841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PAI, SE ESTE CÁLICE</a:t>
            </a:r>
            <a:b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NÃO PODE PASSAR SEM QUE EU O BEBA,</a:t>
            </a:r>
            <a:b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FAÇA-SE A TUA VONTADE!</a:t>
            </a:r>
            <a:b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FAÇA-SE 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TUA 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VONTADE!</a:t>
            </a:r>
          </a:p>
          <a:p>
            <a:pPr algn="l">
              <a:spcAft>
                <a:spcPts val="0"/>
              </a:spcAft>
              <a:defRPr/>
            </a:pP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Eu Te exalto, Senhor, Tu me reanimaste,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me poupaste os 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sarcasmos do inimigo. </a:t>
            </a:r>
            <a:endParaRPr lang="pt-PT" sz="2100" i="1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</a:t>
            </a: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 Quando clamei, Senhor, quando clamei por Ti, </a:t>
            </a:r>
            <a:endParaRPr lang="pt-PT" sz="21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meu </a:t>
            </a: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Deus, </a:t>
            </a: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meu </a:t>
            </a: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Deus, Tu me </a:t>
            </a: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curaste.</a:t>
            </a:r>
          </a:p>
          <a:p>
            <a:pPr algn="l">
              <a:spcAft>
                <a:spcPts val="0"/>
              </a:spcAft>
              <a:defRPr/>
            </a:pP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 Do abismo, Senhor, Tu me 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retiraste,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fizeste-me 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reviver quando caía na 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morte.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4</a:t>
            </a: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 Com a tarde chegam as </a:t>
            </a: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lágrimas,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mas </a:t>
            </a: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 manhã, há gritos de alegria</a:t>
            </a: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 </a:t>
            </a:r>
            <a:endParaRPr lang="pt-PT" sz="21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5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 Transformaste o meu luto, o meu luto em 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dança;</a:t>
            </a:r>
          </a:p>
          <a:p>
            <a:pPr algn="l">
              <a:spcAft>
                <a:spcPts val="0"/>
              </a:spcAft>
              <a:defRPr/>
            </a:pP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meus 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trajes fúnebres em vestes de 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alegria.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6</a:t>
            </a: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 Quero louvar-Te, louvar o Senhor meu </a:t>
            </a: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Deus,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</a:t>
            </a: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dar-Te graças para todo o sempre.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763638" y="908720"/>
            <a:ext cx="3456434" cy="3592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117770" name="Line 4"/>
          <p:cNvSpPr>
            <a:spLocks noChangeShapeType="1"/>
          </p:cNvSpPr>
          <p:nvPr/>
        </p:nvSpPr>
        <p:spPr bwMode="auto">
          <a:xfrm flipH="1" flipV="1">
            <a:off x="1763713" y="1340768"/>
            <a:ext cx="345598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9811" name="Line 4"/>
          <p:cNvSpPr>
            <a:spLocks noChangeShapeType="1"/>
          </p:cNvSpPr>
          <p:nvPr/>
        </p:nvSpPr>
        <p:spPr bwMode="auto">
          <a:xfrm flipV="1">
            <a:off x="468313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179512" y="1988840"/>
            <a:ext cx="8784976" cy="2939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775"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 de reviver, mais uma vez, a Paixão de Cristo </a:t>
            </a:r>
          </a:p>
          <a:p>
            <a:pPr marL="358775"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até à morte e morte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cruz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pelos nossos pecados,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somos obrigados 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agradecer a Jesus 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Seu infinito Amor ao querer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358775" lvl="3" algn="l">
              <a:spcAft>
                <a:spcPts val="600"/>
              </a:spcAft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padecer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tanto para nos salvar.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Porque Ele: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717550" lvl="5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quis ser amarrado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ligado 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nos libertar... </a:t>
            </a:r>
          </a:p>
          <a:p>
            <a:pPr marL="717550" lvl="5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quis ser desprezado e humilhado para nos honrar…</a:t>
            </a:r>
          </a:p>
          <a:p>
            <a:pPr marL="717550" lvl="5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quis passar pela morte para vivermos a sua Vida…</a:t>
            </a:r>
          </a:p>
          <a:p>
            <a:pPr marL="717550" lvl="5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quis percorrer o caminho da sua paixão até à 	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Páscoa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	       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nós também passarmos da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morte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a Vida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187624" y="1124893"/>
            <a:ext cx="6264696" cy="43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>
            <a:off x="1187450" y="1557338"/>
            <a:ext cx="6265863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838059" y="5085184"/>
            <a:ext cx="791040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OBRIGADO,  </a:t>
            </a:r>
          </a:p>
          <a:p>
            <a:pPr algn="l">
              <a:spcAft>
                <a:spcPts val="0"/>
              </a:spcAft>
              <a:defRPr/>
            </a:pPr>
            <a:r>
              <a:rPr lang="pt-PT" sz="32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	  pela tua entrega total !</a:t>
            </a:r>
            <a:endParaRPr lang="pt-PT" sz="3200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3" descr="http://3.bp.blogspot.com/_RXGIdzBbn9E/TOPvemgxRPI/AAAAAAAAAJM/MoKXVd8A7ts/s1600/isto+e+o+meu+corp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204864"/>
            <a:ext cx="2761446" cy="358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0836" name="Line 4"/>
          <p:cNvSpPr>
            <a:spLocks noChangeShapeType="1"/>
          </p:cNvSpPr>
          <p:nvPr/>
        </p:nvSpPr>
        <p:spPr bwMode="auto">
          <a:xfrm flipV="1">
            <a:off x="468313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23528" y="1700808"/>
            <a:ext cx="80648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" lvl="4" algn="l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TODAS AS VEZES QUE COMERDES DESTE PÃO</a:t>
            </a:r>
          </a:p>
          <a:p>
            <a:pPr marL="95250" lvl="4" algn="l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E BEBERDES DESTE CÁLICE,</a:t>
            </a:r>
          </a:p>
          <a:p>
            <a:pPr marL="95250" lvl="4" algn="l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ANUNCIAREIS A MORTE DO SENHOR</a:t>
            </a:r>
          </a:p>
          <a:p>
            <a:pPr marL="95250" lvl="4" algn="l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ATÉ QUE ELE VENHA.</a:t>
            </a:r>
          </a:p>
          <a:p>
            <a:pPr marL="95250" lvl="4" algn="l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 </a:t>
            </a:r>
          </a:p>
          <a:p>
            <a:pPr marL="552450" lvl="6"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1. Quem come do pão e bebe do cálice </a:t>
            </a:r>
          </a:p>
          <a:p>
            <a:pPr marL="552450" lvl="6"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do Senhor indignamente,</a:t>
            </a:r>
          </a:p>
          <a:p>
            <a:pPr marL="552450" lvl="6"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será réu do Corpo e Sangue do Senhor.</a:t>
            </a:r>
          </a:p>
          <a:p>
            <a:pPr marL="95250" lvl="5"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 </a:t>
            </a:r>
          </a:p>
          <a:p>
            <a:pPr marL="95250" lvl="4" algn="l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2. Quando nos reunimos para celebrar </a:t>
            </a:r>
          </a:p>
          <a:p>
            <a:pPr marL="95250" lvl="4" algn="l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a Ceia do Senhor,</a:t>
            </a:r>
          </a:p>
          <a:p>
            <a:pPr marL="95250" lvl="4" algn="l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acolhamo-nos uns aos outros na caridade.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187624" y="1124893"/>
            <a:ext cx="6264696" cy="43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</a:t>
            </a:r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>
            <a:off x="1187450" y="1557338"/>
            <a:ext cx="6265863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0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1" descr="http://perodducci.files.wordpress.com/2011/02/cristo_abrazado_a_la_cruz_el_grec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7749" y="836712"/>
            <a:ext cx="3658667" cy="50903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467544" y="2748984"/>
            <a:ext cx="8377238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763" lvl="1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NÓS VOS SAUDAMOS,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SALVE,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BOM JESUS.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MUITO OBRIGADO, Ó DOCE REDENTOR!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NÃO SEJA EM VÃO POR NÓS A VOSSA CRUZ.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SALVE,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Ó BOM JESUS, Ó DEUS DE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AMOR!</a:t>
            </a:r>
          </a:p>
          <a:p>
            <a:pPr marL="4763" lvl="1" algn="l">
              <a:spcAft>
                <a:spcPts val="0"/>
              </a:spcAft>
              <a:defRPr/>
            </a:pPr>
            <a:endParaRPr lang="pt-PT" sz="24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 Humanidade, exulta e canta hossanas</a:t>
            </a:r>
            <a:b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amor sem fim, de infinda gratidão,</a:t>
            </a:r>
            <a:b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ao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Deus que veio, em forma carne humana,</a:t>
            </a:r>
            <a:b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morrer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 amor por nossa salvação! 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428569">
            <a:off x="406160" y="858569"/>
            <a:ext cx="2981794" cy="5765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121861" name="Line 2"/>
          <p:cNvSpPr>
            <a:spLocks noChangeShapeType="1"/>
          </p:cNvSpPr>
          <p:nvPr/>
        </p:nvSpPr>
        <p:spPr bwMode="auto">
          <a:xfrm flipV="1">
            <a:off x="619125" y="989013"/>
            <a:ext cx="2808288" cy="1000125"/>
          </a:xfrm>
          <a:prstGeom prst="line">
            <a:avLst/>
          </a:prstGeom>
          <a:noFill/>
          <a:ln w="412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3" descr="http://t1.gstatic.com/images?q=tbn:ANd9GcQe2e8hPyeXBi3Q4hLgdvkiHq5sULJJC7nYYXcLmAbscEOLY5r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5026" y="260648"/>
            <a:ext cx="4643438" cy="50085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178890"/>
            <a:ext cx="3988554" cy="23464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9" descr="http://t2.gstatic.com/images?q=tbn:ANd9GcTmd31zwxefghIsnMKPQI-_CUcwy1nhG26MDHjros8v_KP-9Al5CQ&amp;t=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933056"/>
            <a:ext cx="3090265" cy="253283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35" descr="http://t1.gstatic.com/images?q=tbn:ANd9GcSVf-xRNYMaVoqxE3L9-Pr804tvHDllHahiM0xqypVY6rnnK8IY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789040"/>
            <a:ext cx="3719512" cy="2667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31" descr="http://4.bp.blogspot.com/_VbJzde9DlD0/S649lv-RZjI/AAAAAAAAAyY/_c4ksh90RAM/s1600/Gravuras%255CEvangelho%255CO%2520Novo%2520Testamento%255C223%2520Entrada%2520Triunfal%5B1%5D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57188"/>
            <a:ext cx="3895725" cy="30003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15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16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17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18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19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21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22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23" name="AutoShape 13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24" name="AutoShape 15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25" name="AutoShape 17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26" name="AutoShape 19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27" name="AutoShape 27" descr="data:image/jpg;base64,/9j/4AAQSkZJRgABAQAAAQABAAD/2wCEAAkGBhIQEBQUEBQQEBQQFQ8VFhUVFA8VEBAWFRQVFBQVFBUXHCYeFxkjGRQUIC8gIycpLCwsFR4xNTAqNSYrLCkBCQoKDgwOGg8PGiwcHx4pLCwpKSosLCksKSwsKSwpLCwsLCwsKSwsKSksKSwpKSwpKSkpMCwpLCkpKSkpKSwsLP/AABEIAO0A1QMBIgACEQEDEQH/xAAcAAACAgMBAQAAAAAAAAAAAAADBAIFAAEGBwj/xAA+EAACAQIDBgMGBAUDAwUAAAABAgMAEQQSIQUGMUFRYRMicTJCgZGhsRRSwdEjYnLh8Aei8RUzghYkNEOS/8QAGgEAAgMBAQAAAAAAAAAAAAAAAgMAAQQFBv/EACsRAAICAgIBAwMDBQEAAAAAAAABAhEDIQQxEgUiQRNRcWGx8DKBkaHRQv/aAAwDAQACEQMRAD8AqAKmBWAVNVr0pwDAKmFrYWiKtUQiFqYWpKtECUNl0QCVIJRAtTCVVhUDCVIJRQlTCUNl0AyVLJRxHW/DqWXQvkrMlM+FWeHUslC2So5Ka8OtGKpZKFSlRKU0Y6gUq7KoWKVArTJSolauyqFWWoFaZZKGyVaZVC5WoEUwVoZWisECRUCtGIqBFWQCVrKmRW6soKq0RVrSrRFFCWYFoirW1WiqtCwqNKlECVJUoqpQWHRBUoix0RY6KsdC2EkCEdTEdGWOipBehcglEXWKijDW40zktwrXh0NheIDKBwFZfsKYENYYall0LG3MVowg8NKZ8KoGKpZBR4LUJo6sQOtCkg6cKtMHxK9o6GyU60dCaOjsBoTKUNlptkoTLRJgNCrLQ2WmWWhMtGgaF2WhstMMtDYUQIAisqZFZUKDqKKq1FBR1WhbDSMVaMqVpFo6JQNhpGIlGVK2iUdI6BsNIikdGSOppHR0ipbYxRBJFTKx2Hc0SKHWi+Hc0tyGKIsIqkIqp9rb4RQOURDLlJDHNlUEcQNNatNh7YixiFogwKEBlYagkXFuo71ljyscpeKezRLjzUfJoN4Va8Gnxh71L8L6U/zQrxK7waXEimwF9b8RYC1zrfloas8Th7Ie4yjuW0Aqmki8wUaMxygFo7m5v7K6qLa3OvOufyea8clGOzXh4ynFthzHfhqDWgv1pqKFgtmCC3ALmsByvfnUWiroY5uUU2Y5QplfLDY0Bo6tJY7i/SlXjp6kJcSvdKC6U86UB0piYtoSdKCy0460Flo0wGKMtCZaaYUF1o0CLkVupEVlECMItGRaigo6LS2w0TRKOiVGNaYjSltjEiaJTCR1qNKajjpbY1I0kdMJHUo46YSKkuQ5RNRRaGsnbw42fygopIzEBbgaXJ4a2puKLSkt4lK4SUjLfLbzAEWJANgdC2unes2adQY/HHezzbZex4cQGd1xLD+K5ZcgjIUklSTc5j6c+dbwG15cBimEagIVAMT634FcxFrMMx1sOPA1HB7Unw0LRKQiyMWzZC9wQBkXodGN/wDmksUsksryTXTgSStjooAOXkSNbdxXAhCblS7OxPJBRuXTPV928TJNhxJKVJdpCLWsFvoPQa/C1Um9G+SxDw8MQ8khChwVMa3NjY38x9NK4CPa8gLhZJESS91DWD2BAzW/y1JYiUsc3AAAD+UDhb0p0uTOvD/Zt4/pSv6mRfql/wBPRyrSSJCHdmGVS8lyQMurgXtc3YD17V1GF2WkKZY1txJPFmJ4sTxJrhNzt4vGx0KMoUlWBN7lnCEg+l716gY6fw4p+57ZyeXCeN+L0VDQ0J4as5IKXeKuspHOcSv8LQ0q8dWnh8aUkjpqkKcStkjpd0qxkjpaSOmxYlor3SgOtOyJS8i01MU0JOtBdaadaAwo0xdC7CsqbLWUdgjCCmY1oUYpmMUpsYkEjWmokoUa03EtLbGxQWNKajShxpTkSUmTHxRKKOm4oq1FHTcaUiUjRGJkcded71b1JiJFhjJVF81zYB35XHS3C/WvSsptoATrYHgTyBrxzdDYv4nHssy+WHxGccbMDlUX7E6f0iubyc7xyT+Do4OLDNiyeTppa/JbbPgcqArIACp81rra9hcm1telUm9cqhgobOzG7Hr3PqeHa5511kmyxGzJ7DC+otYg8GW4NuPKvPccGIBa5YM6OTe5YHib9Rb5Vnnysbi/pRpvth+lenzy5VLNO1DaQoaNgsI8jLHGrSM2gUC7N8P1rt/9NNz4sXnmxAEixtlWPkTa+Z+osQAPWvVsFsiKFVWJFQRgqtgLqDxAPGk48DmrO1yvVI4ZuMVbRyO5O4iYSJXmRGxFy2Y6+FpYKp9L3PU11ZjpspUCtdLHFQVI87kyPLLyl2Iyx0vJHVg6UF0p6kJcSueLSkpI6t5UpKWOnRkJkirkSlZUqylSlJUrRFmeSK2VaWkWrCVaUkWnJiJIRkWl3WnZBSsi0xCmLMKypsKymADMYpmNaBGKbjFKY2IeJabhWl4lp2JaS2Oig8S09ClLQpT8S0ibNMEGiSmo0ocS0cuFBY6BQSewAufpWWcqNEUJbe2wmDw7zOR5RoPzsfZUeteZ7h4yxxLSDSawLcwxJfj083Gkd995fxc7Krlo0YhRqBYaaD4Xv3re5sU0gljhMY0VjmzHXh5UHPTj6Vw+Rk+oz0S4jw8Vt9uv7I7rDOMXGqsQk8Y8rfnA69R1HXWuB3mwPhzsHGUT2PIhZBodeh4/Gulk3el8OO+ICo5K5kiUFWOq3uToTpy1NUm++xZ4IomeQTRlj5smV1fKbA6kWIB+IrPFK9MVwZ/TzJ33oa/0t27+GxZhkNlxFl14CRb5fncj5V7ODXzSspazqSskdjccdDdWHcED5V7ruRvMuOwqubCRLJKvRhz9DxrocXJ/5ZfrHF8ZLNHp9nRVFlqQrdbzgi7pQmSmyKC61aDTEpEpWRKfkWlZVpsWDJFZMlJzJVpMlISrWiLM0kV0q0pItWEopKUVoiZ5CMgpWQU7KKVkFOQiQqwrVTYVlGLGYxTUQpaOm4qWxsRqIU7EKUiFOwikSHxHIFp6IUrEKciFZpGqIYyBFLMbBQST0Aqp2htdcRDJGEbLIrJmJUAXHmLZWuLduParXFRFonVQpJUgBvZvbS9cZNsfE3yIj5hcXVVyhSFK5ntqdX1HSuTy5ZFqJvwRi9yKDbW6SeGzrG8YtmRlRiso7oL2J5WNz0oW4l4gZSDfPY345AAGv8SflXs+Cw+SNV/Kqr8gBXCbXYDEzcLBrduArJlxuEVfyaFypTi8bLVoVJaNtY8QCR2J4gHrexFVmNwRxWFnwsmsqDyn8xHmjcepH1oeA2kHjMRNmjIKE/7D6cj6GnJMWHCTqPPFcSLzK+8D1tx+dYdoBScXaPGgSD0YXB5HoRV5upvI+ClzoRY2DDkw6H/NKnvzswRYovHbJiB4qnlc+2vz1/8AIVz4PMVq72j1WHJDNi8ZbTW0fRmwt4IsXHmjOumZTbMt/uO//FWt6+ed3t43wzghiLcCOK9dOYPMV7Pu5vZFi473VXUXYX0sOLA9Pt9a3YeQn7ZdnnOf6bLjPyjuL+S/NDcVz2zN/MPNinw5zRPoYi+i4hSOKdDofKdbfKuiNa00+jl1T2LuKVkFOPSslMiXISlFIYhasZaSnFaYGeZXSikpRT8tJTVoiZpCMopWQU5LSklPRnkKsKyttW6MWMR01FSkdNRUEhkR6GnYKRip2CkSNESwip2KkYadiNZpGmI7HTCUtEaZQ1nkaF0HFed7xrbEzj+ZT81Br0RTXmW9GIYYiZiOD2t1UKoBHe2v/NYOX0g8fZzOIxZjcOOWh7qePyp4be8MhwfK9g32B/SqPaGMUnSq5MXoUPDW3p0rL4JjrLXeDGeLEYx7hLxdvzR/Lh8K5CPF/WrIzngTw1B7cqpdpRZHuOD6+h5imRgujdxuQ4e0tI5Kdwe0HiN0JH2PqOdUmDxFMSYgcKTPHs9Hh5EXCp7TOj2pjTiCuJjOWSLwsyfkKm6OvVL29D2r3DdvbqY3CxzJ748y80caOp9D+lfMke0WVvKbcvXse1dxuPvuMDiPP/8AHxOUyAamJuAkAGthqD2Han4G8cqfTPNc7BHyvH0e4PS0lGWYOoZSGVgCCNVIOoIPSl5+Btxrpo5T6E/FDC411I+I40rLVY874fOw8ysWNujHW9OxTh0VhwYCtEGImhWak5qbmpOWtUTLITlpSSmpaVkp8TPIXesrTVlGLDxmmozScZpqM0DDiPRGnYDrVfE1OwtSZIfEsomp2I1XxNTcbVnkjTFlhEaajNc0N78Gs5gM8YlBsVJNgeha2W/a9dDGayumala7G1NeWb+Yk/iJiPZGRTbiCotm9f2Fenq1eP764wR4idG45yfgwuPvWHkroZDs4bGT2J6Hp96QlxB+I1FExUuptw6VXTSW9PtQxQZZ4dzL7PFQzHooAJN/lWsSuZSjDKw+anj/AJ61HdmZc75tQACelu9VW0NqZ5WZb2Y8+JA0HxpniRSp2aE+U+mlafGXoO0cNIlmdSofn+9CwGOMUiuAGKngQCpHMEGr8Pk1rkuqLPZuGaaRUTixtfko5k9hXX7x7veF4UkI8oQRnuy2y3/q1Hrah7NxyyAPGAFOmgUMOqtYV0jbdSFUEqM8cmhYWOVuIBXnpqLdKxZHJu0W8jl2D3D36fClIXJfDyMqgE+bDFjby39251X5Wr1nGEhSRxH17V4jtfY8bgzYZsyn2lFxfsRyNr1225W9xxUfhn/vRLqLn+MgAAcXPHhcf4NnEyWvFmTkQraLvHagn0Nu9wT9KDsqLLF0DMWAvew0A+1/jUscp8IuupAJK8h176CkN3toeJEy3uYmK8vZPmW32rpQ/qMEnocmak5TTMxpOVq2RMkmLSmlZDR5DS0hpyESANWVFjWUwXYaNqZjakkNMxtQsJD0TU5E1V0bUTEY9IYzJIcqqNep1sABzJOlJlpWOiXIxCqpZyFVRckkBQBzJOgrz/ef/UGbEv8AhdmBrvo02oYjgcl/YX+bj0qt21teXFEeKckfFIb2Xs0p5nn25dy7DwBa6YclFv8Axp7ZXfpHEPdHfjzPKuFyOct+HX3Ozh4tbkdDsrc2JIFSQCRreZuZY8T86uMFvLiMEAkqHExLorg2nVeQN9Ht8Da1TwkRAHGwAAvcnTueNFniDDW1ceGacH5RZulGMtM6bY28cGKH8JvMOKN5ZV9VP3Fx3ryP/W1TFjkYcJoUPxVmQ/QLVxtEJFqxGmoI0Ze4I1B+NcRv1tCXGTworSTtHHlAsC/mYtbQAnS2prZj5azPxkqa/wACZ4HDaOXXEm9ZMbi9ExuxpoD/ABY2Xn7pA5alSQKXzaVpVPoSE2TiSrOB7y+n+caqHNj3FWWEHn63BreN2JKWuqNr2tf0vxo00Cbk2oJ4vDfysCCG/NYWANVy4Zr2ym/pWzhWU+ZWX1BrqN0MUEe7qHsCNQDYH3h3B+l6uUqWi49hNgSLh0yObO5DEHgotYC558a66GdZYmjOVgy6tmBCD83DiLcqpto7CVpyTl8oBsCQnXM3QAW0505idsJaKORVyluAFiEA5juSDbtWfwT2xvl8C+Fx5UkRa5bggah7cbjmO/GlMM38e8fiRPcupuQym/mCkcgT9a6aXdSORM+HbI44Am6segPEH51TJMY3yzLlYHiRqOX/AJDvSa8k/B7Duu+jqNl76zLpigJkOhdVAlA5kquj/AA1rZUX4aRJL+SZcjC4sATdGv20+B7VThgRfQjnz0ps4xgDcXVwDlPI2sbHuLfKn8blS6yfArNgVXBdnXyvSkrUHBbQR0GVtVUXB0dbDmP1pHF7eiQ+YtbrY2r0MZxq77OLKErqhqQ0rIa3HilkXMjBgelDkNPjvaM0taYJjWVFjWUwWTQ0xG1Jq1Rn2ikel8zG9kHtH16DuaXknGCuTpBwi5OkrH8VtBIUzyGw/wBzHkqjmTXPY3Fy4jzMAoW5jjJ0XkGc82tS873YzYhvZ4D3UHRR+vGtJE8653JhhGvRmHUk6AV5bm+ofV9sNR/c9FxeEse5d/sLsuQ2U+NPIbD9lA9lRXebubH/AA8KqxzNqSe7G5+t64jZmJ8GTOkF04BrkzEdRm+1Pf8ArhgfDkHhu3stcZX+vlNc2Xk+lf7m9LZ2uN2mkQ1IvXKbV3ubKxiGcJqWvZB6HnSGx9mTY4s8jWjUn0IvxseJo29SJFAsUYsDck8zlsTWJ5U8qxvb+fsg6pWimlkkxUHiu3tsqqoJsub7nvSe2o3gdY0kYCRVDWPmK8QM3G3a9F2PJeBR0m/Q2oW9kv8A7yMdAn2rZjcll8F1sRLcbf6DGy4RGbA9jfUEdweNKY3ZUNswzLxuFtluCQbA8KkmMtiMt7eIth0zcqrsTjirsrfEdDwNaVjnamnVim10wEbZSDGLWPtHjpTQnBbVs2mutV0mL426/wDNV6S6k1rjFtbFtpHQyqVuVJsSNDqNeHH0q93Y2xnYxSmNMykpJaNWzCwykgea4udelV+wdnmeO41uOHUgXH2PzoG8WyjhpFFjkksQDyOhI+R+tU8ZFI7JsF/ALi12szdCB7vpYWqg25stzIWv5lsRbQC4vp05/KrvBbNaPDWdScim9jYkkZiB6KwqvxhBKEm5swD+8cjkK3y+1TI/CFki05UJ4fas0aMSSMqsxYaNZbaXHqNddL0FdsLiPbM8zW45msnQj+9dPsTZC4trSAqtmDWBySfmAb9Kbn2JGJZVyBQobL5fIBdcnY6E6db0yFSjbBk2pHHbL2j4cgR2uvXqeQ04V0UmNWTQEaHXt2pbZey4A7GQBiXZQOugOluVj9KltLArG48PQOeF9UIBuR1U8D8KRlx3/SOhP7jDSZLMPdIPci/mF+4vV3IkcsemVlYaHSx/vXPRYgcG0I5H7g8CKE87RkmFyt9SOKt6jrRcLkvj3DItMVysH1vdB7Q0+BMDZobr1X3T1qxScMoI51VwbcHCZMv8y3K/EcqNgJFu+U3F7i3AaV3eNmg37XpnK5GKSXuW0NsayoMayulZzhKbFMeFwGvYDR263Puj9/hWoIAlybX58gBxsO33rcSnVm0J/wBqjgP19T2FCzM+vsoPZHvMep6DoOPOvC5+Tkzu5v8An6HrsWCGJVFCrDPLdlMgS2VDol/zP26D7caNisRwM7g29lFHlB/lUcT3qvnxcjP4cQ1Fr2FyL8rdfXrXVbs7niO82K8xAvY6/OsXI5EMEfKX9l8j4pt6OTx+1nHBGsOpt+9NY3YkcUSTT+dyLhPdXppz+NM7bxImmVEUKGccByBufoKrN78dmkVFN8uUdr8bVISnkcEvbe3+AW6v5Op3VxB/CFjpmZjb4k1ze3caZC7H2UVgvxaxPxyfTvV9ipBBhY4k9plFvlpf7/CuZ24uTDH+dgg9FAB+t6z8WKeVzrt6Cm/bRvYkdsNH/NKtV+8xvjh2y/arrSLDYYc2Yt9DXPbZnzY2/pXQ4/uyuX5/cTPUa/AttVyrq3MFT9ad3jwWeJMSmoewe3utbyt6G3zFLbXjzWt7ym3qDqKf3V2gpV4ZRmR1a6k+2p1ZR0Ye0O4vyrq41pGWXZy63PDXQn9T+9NYfZ8QUGaUxlxdVWMuQDwZ9Ra/G2tM4zCtgsQrDzqrB425SID/AMgjkb0fb2Aj8BZohmDu3nBNsp1UEcAR7J/ppiBZe7nYz8MTG5VgfMjDVXU+yy/7tOVqsN+JlxKRsntoRb1F64HB4xhFof8AtMCP6X9oelwDVzFtHxANf7GpIiR3GE20smGDX9u7HsSAD9qoMSpcoia5c63uLe2xBv0trelcDitWAuBf4a2vanViBu41tclSSFb866are3KlNeSphLWx3ZWORomQNcoxDESSKXN8wC5bZBlJPPX1oWP2plGRZJspK+0xLlbuQq63tqOPalpo5ZGzRKkVswuMznoTc6Xt0HKoRYNgSzsWPewGnpV1RC2wuJXw8xWxSzXFrnQ/Ma8O1UGM2wXmJY2CXUDnfmTT+FxAaMqpHvDiANdL3J6VVjd4sc0kgGYkkIGY6m9uQ+tSL+5GhyDHCXQ/3HpTXhPCQzjNGeDc+2YcvXgaBs/DpF7C5iPefX5KNB9avIMTnFmF76EHnSskbehkJUbw2HWQX0N6p5tlHxGMLtGVPL7HtXSQ7H8CIyK2VQCcrcB6dK57DY1gC7RuVck5wLrxI5elIqeNeUdDE4zdMkm15IxlmRmYe8gFmHcHgaym4sUji4INZWiPq3Iiq0zNL07A3dB6JhMEZ+ZVOFx7T+h5L358qXjAfV/YGtjpntzb+Xtz41cbImCRKzaWUWB5dBXnOTncI1Ds6cVb2G2RsaLDysEUXKxHuDdwfsK3vTtcRREX48ajs7HAmaQ/msPRVA++auH3s2t4hIvpesWDjyz8hOe6qwpSUYaMwGJLOXUXIGVf6m0H2+tJbViH4qOPjlN2PMnS5+d6sN3SI4/FbQDMVB6nTN8tKoBjPExRa/EkX6X4n5V3scbySrpL+f4Msn7V+p1mcyM0rHyoMq9LDifjb5Cuf3gxOZ4I/wAozH1Ylv1o+J2qW8g0S/AcCB/ij4mqczeLir9LVeDA4vyfx0Scr0i62zidYV5It/sKocSb4r5Uzt1yfN3sPQafe9BxKBZEbqBetOCCjFfhgTdsZnwxkRgntxXkA5ldA9vTQ/OlZISCssenmBIHut+371LE4xo5UdDlZTcH9D2PCrDFoHTxYBYH/uRj/wCs9QPyn6Vrx7ikJl2OLCmJhKuDY8COMTW9pR04XHO3WuZxOEmw2ZTcq3TWOUfmA6/UV0u6sZcOLaCx+NPYrC8VIuDyPD+xpws8+w82Qm4urCxHUdu9GhmEeqtcaaWN6ucfu2G1hNm/I1hf+k8D6VQz4doyVdWU9CCD8qoI6DZOJDkgceNududdFs3Ahy3vG40zMAdAbaVwuEwZkF42UOvuk5WPdGOhPa99asMPtrEw3DZr/wA2YMPiLVVJEPQMRtRVTKY3jtceySt+xAtXMbT2iSH0Kqg1JsLm17AfL50CDe6QLbJbuSQg+J1Ppxqr2i0uJeFIQXdg72HNmc3J5AAKNToKukyrCvI7Rh1tkNwMutmA1B0461f7ERzAMwYDh5tOeludVeP2vJhlRCY3fzFiqqFvbLplsDa1r86r4NvzMNTYE/5xpU4WEno7zZcQ1BF9avMLsXzZz5VGtcXu9tDKCTdiTftxp/b297LHqQx4BB7H/kefpQx1LZb60Ob2bd8S0Md/D0zMNcw7W5d6Y2RtzDKqoWWLKAAGNtPjXO7PxSvGDJZmbUnT/BQcfHGDcaXBrFk5HnPwa0PhDwVndy7sYWe0ihGDe8hFm7+XQ1quD3ZxUvhsEldFDEgA2GorKTPxi6sYpMcxGLJFuth8CQD9L0XFbVPAHQVSzYqwtzJB9ADSc2L+un70MeMnVopzL1tsFMPx9rX56/rXITYkyv2vrW9qY/QKOAoGGbKt+ZrfgwLGnL7iZztlnjdqkqEHBQBVXhpiGNuPCoM/HtUML1rRHGoxFuVssopST/nxPzvWtnP/ABSel6As9r29Khg5rNQ+OmEnse2vPcKOlvt/ehYya6r/AEikcZiL2ok8l1HYWqRhSRTl2ZiJ7lT2pvY+1zDMCSQraHt0NuYqrZ7qO1QJ1FOiqAbPaN3NsxBQHCgNqCAuU9wRoatdpbMhlTNGQL14ns/bMkB8pzKeKN7J7joe4rq8BvLmH8N7H8jGzfA8DRWBQ3tPDNGSLX41TvPcZWAZfysMy/AHh8LU5jdst76sPUGkP+poaEMXOBhvcIyEflbMv/5P71i7PJ4S/MMKejxMZ6VszRjmKjIJLu8WN5JBbXhdmPpViMSuHjKp5Ft5iD53HRm7/lGlAn2kqC9wPvXN4/axlNhooN7dT1NWrKZKbaEhkLg5SeFraDgBrQP+qSk6uT8v2oZlpcHWrRTLbC7Se5uxNS2pjMwAv0qqR7GpTSXoHj91heWjocLirKPSt47FXQ69vnVVBPoKJiJfL8f0rP8AT9wzy0WexsXlQ9z+lZVfs6Sy/Gt0vJiTk2EpaNSYon40v+I1vQHahZq1qCF2SmN2vU3k4UAcaxjTKAsI8mlbD2FBJrL6VKKsIJa3G9qDU2FgD1/SrouyLNc0VpNKBW71GgUyWbSog61lRq6I2EdqzPUCaypRLGU2nKBYO9ulyR9aj+OfmQfgKBWqhVj6bWYe7GfVT+9Dl2nI3ML/AEgClaypRLNs5PEk1G9brVWUbqNSrVqhGZesY1lYahPgLG9HLXFLximY10pcuxi6DYNvLW61hl0rdJfYaP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28" name="AutoShape 17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29" name="AutoShape 19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30" name="AutoShape 21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31" name="AutoShape 23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32" name="AutoShape 21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33" name="AutoShape 23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34" name="AutoShape 25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 rot="21112661">
            <a:off x="244033" y="1658712"/>
            <a:ext cx="875931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4000" baseline="0" dirty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FFFFFF">
                      <a:alpha val="49804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“Servo de Javé” e “discípulo</a:t>
            </a:r>
            <a:r>
              <a:rPr lang="pt-PT" sz="40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FFFFFF">
                      <a:alpha val="49804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”…</a:t>
            </a:r>
            <a:endParaRPr lang="pt-PT" sz="4000" baseline="0" dirty="0">
              <a:ln w="6350">
                <a:solidFill>
                  <a:srgbClr val="C00000"/>
                </a:solidFill>
              </a:ln>
              <a:solidFill>
                <a:srgbClr val="FF0000"/>
              </a:solidFill>
              <a:effectLst>
                <a:glow rad="76200">
                  <a:srgbClr val="FFFFFF">
                    <a:alpha val="49804"/>
                  </a:srgb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r>
              <a:rPr lang="pt-PT" sz="4000" baseline="0" dirty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FFFFFF">
                      <a:alpha val="49804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Como homem, Jesus humilhou-Se, </a:t>
            </a:r>
            <a:r>
              <a:rPr lang="pt-PT" sz="40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FFFFFF">
                      <a:alpha val="49804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obedecendo </a:t>
            </a:r>
            <a:r>
              <a:rPr lang="pt-PT" sz="4000" baseline="0" dirty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FFFFFF">
                      <a:alpha val="49804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até à morte e morte </a:t>
            </a:r>
            <a:r>
              <a:rPr lang="pt-PT" sz="40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FFFFFF">
                      <a:alpha val="49804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de Cruz! </a:t>
            </a:r>
            <a:r>
              <a:rPr lang="pt-PT" sz="4000" baseline="0" dirty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FFFFFF">
                      <a:alpha val="49804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Por isso Deus O exaltou</a:t>
            </a:r>
            <a:r>
              <a:rPr lang="pt-PT" sz="40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FFFFFF">
                      <a:alpha val="49804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! ...</a:t>
            </a:r>
            <a:endParaRPr lang="pt-PT" sz="4000" baseline="0" dirty="0">
              <a:ln w="6350">
                <a:solidFill>
                  <a:srgbClr val="C00000"/>
                </a:solidFill>
              </a:ln>
              <a:solidFill>
                <a:srgbClr val="FF0000"/>
              </a:solidFill>
              <a:effectLst>
                <a:glow rad="76200">
                  <a:srgbClr val="FFFFFF">
                    <a:alpha val="49804"/>
                  </a:srgb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WordArt 4"/>
          <p:cNvSpPr>
            <a:spLocks noChangeArrowheads="1" noChangeShapeType="1"/>
          </p:cNvSpPr>
          <p:nvPr/>
        </p:nvSpPr>
        <p:spPr bwMode="auto">
          <a:xfrm>
            <a:off x="5652120" y="5362789"/>
            <a:ext cx="2880320" cy="8025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8656396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ordArt 4"/>
          <p:cNvSpPr>
            <a:spLocks noChangeArrowheads="1" noChangeShapeType="1"/>
          </p:cNvSpPr>
          <p:nvPr/>
        </p:nvSpPr>
        <p:spPr bwMode="auto">
          <a:xfrm rot="20700860">
            <a:off x="647222" y="1225855"/>
            <a:ext cx="8201879" cy="419905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4300"/>
              </a:lnSpc>
              <a:defRPr/>
            </a:pPr>
            <a:r>
              <a:rPr lang="pt-PT" sz="3600" kern="10" baseline="0" dirty="0" smtClean="0">
                <a:ln w="11430"/>
                <a:solidFill>
                  <a:srgbClr val="CC0099"/>
                </a:solidFill>
                <a:effectLst>
                  <a:glow rad="76200">
                    <a:srgbClr val="F8F8F8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Relato da </a:t>
            </a:r>
          </a:p>
          <a:p>
            <a:pPr>
              <a:lnSpc>
                <a:spcPts val="4300"/>
              </a:lnSpc>
              <a:defRPr/>
            </a:pPr>
            <a:r>
              <a:rPr lang="pt-PT" sz="3600" kern="10" baseline="0" dirty="0" smtClean="0">
                <a:ln w="11430"/>
                <a:solidFill>
                  <a:srgbClr val="CC0099"/>
                </a:solidFill>
                <a:effectLst>
                  <a:glow rad="76200">
                    <a:srgbClr val="F8F8F8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 A I X Ã O</a:t>
            </a:r>
          </a:p>
          <a:p>
            <a:pPr>
              <a:lnSpc>
                <a:spcPts val="4300"/>
              </a:lnSpc>
              <a:defRPr/>
            </a:pPr>
            <a:r>
              <a:rPr lang="pt-PT" sz="3600" kern="10" baseline="0" dirty="0" smtClean="0">
                <a:ln w="11430"/>
                <a:solidFill>
                  <a:srgbClr val="CC0099"/>
                </a:solidFill>
                <a:effectLst>
                  <a:glow rad="76200">
                    <a:srgbClr val="F8F8F8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  em  </a:t>
            </a:r>
          </a:p>
          <a:p>
            <a:pPr>
              <a:lnSpc>
                <a:spcPts val="4300"/>
              </a:lnSpc>
              <a:defRPr/>
            </a:pPr>
            <a:r>
              <a:rPr lang="pt-PT" sz="3600" i="1" u="sng" kern="10" baseline="0" dirty="0" smtClean="0">
                <a:ln w="11430"/>
                <a:solidFill>
                  <a:srgbClr val="CC0099"/>
                </a:solidFill>
                <a:effectLst>
                  <a:glow rad="76200">
                    <a:srgbClr val="F8F8F8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Mateus</a:t>
            </a:r>
            <a:endParaRPr lang="pt-PT" sz="3600" i="1" u="sng" kern="10" baseline="0" dirty="0">
              <a:ln w="11430"/>
              <a:solidFill>
                <a:srgbClr val="CC0099"/>
              </a:solidFill>
              <a:effectLst>
                <a:glow rad="76200">
                  <a:srgbClr val="F8F8F8">
                    <a:alpha val="4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5" name="Seta para baixo 4"/>
          <p:cNvSpPr/>
          <p:nvPr/>
        </p:nvSpPr>
        <p:spPr bwMode="auto">
          <a:xfrm>
            <a:off x="971600" y="5157192"/>
            <a:ext cx="726711" cy="864096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pt-PT" sz="2800" b="1" i="0" u="none" strike="noStrike" cap="none" normalizeH="0" baseline="30000" smtClean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eta para baixo 5"/>
          <p:cNvSpPr/>
          <p:nvPr/>
        </p:nvSpPr>
        <p:spPr bwMode="auto">
          <a:xfrm rot="18396339">
            <a:off x="1429484" y="845517"/>
            <a:ext cx="537654" cy="668769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pt-PT" sz="2800" b="1" i="0" u="none" strike="noStrike" cap="none" normalizeH="0" baseline="30000" smtClean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457325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ângulo 2"/>
          <p:cNvSpPr/>
          <p:nvPr/>
        </p:nvSpPr>
        <p:spPr>
          <a:xfrm>
            <a:off x="323528" y="900921"/>
            <a:ext cx="8640960" cy="5696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“Quando se aproximaram de 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Jerusalém e 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chegaram a Betfagé, junto ao monte das 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Oliveiras, Jesus 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enviou dois discípulos, dizendo-lhes: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«Ide à povoação que está em 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frente e 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encontrareis uma jumenta presa e, com ela, um 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jumentinho. Soltai-os 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e 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trazei-mos. E 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se alguém vos disser alguma 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coisa, respondei 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que o Senhor precisa deles,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mas não tardará em devolvê-los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». Isto 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sucedeu para se cumprir o que o Profeta tinha anunciado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: «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Dizei à filha de Sião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: ‘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Eis o teu Rei, que vem ao teu 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encontro, humildemente 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montado num jumentinho, 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filho de uma jumenta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’». Os 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discípulos partiram e fizeram como Jesus lhes 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ordenara: trouxeram 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a jumenta e o 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jumentinho, puseram-lhes 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em cima as suas 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capas, e 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Jesus sentou-Se sobre 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elas. Numerosa 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multidão estendia as capas no 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caminho; outros 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cortavam ramos de árvores e espalhavam-nos pelo chão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.  E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, tanto as multidões que vinham à frente de 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Jesus como 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as que O 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seguiam, diziam 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em altos brados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: «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Hossana ao Filho de 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David! Bendito 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O que vem em nome do 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Senhor! Hossana 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nas alturas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!». Quando 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Jesus entrou em Jerusalém,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toda a cidade ficou em alvoroço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. «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Quem é Ele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?» – 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perguntavam.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E a multidão respondia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: «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É Jesus, o profeta de Nazaré da Galileia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»”.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						   	          </a:t>
            </a:r>
            <a:r>
              <a:rPr kumimoji="0" lang="pt-PT" sz="2200" i="1" kern="0" baseline="0" dirty="0" smtClean="0">
                <a:solidFill>
                  <a:srgbClr val="FFFFFF"/>
                </a:solidFill>
                <a:latin typeface="Arial" charset="0"/>
              </a:rPr>
              <a:t>(Mt 21)</a:t>
            </a:r>
            <a:endParaRPr kumimoji="0" lang="pt-PT" sz="2200" i="1" kern="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467544" y="410923"/>
            <a:ext cx="8352928" cy="42578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Leitura EVANGÉLICA </a:t>
            </a:r>
            <a:r>
              <a:rPr lang="pt-PT" sz="3600" i="1" kern="1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para a</a:t>
            </a:r>
            <a:r>
              <a:rPr lang="pt-PT" sz="3600" kern="1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 Procissão de Ramos </a:t>
            </a:r>
            <a:endParaRPr lang="pt-PT" sz="3600" kern="10" baseline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 flipV="1">
            <a:off x="485291" y="836712"/>
            <a:ext cx="351064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Line 4"/>
          <p:cNvSpPr>
            <a:spLocks noChangeShapeType="1"/>
          </p:cNvSpPr>
          <p:nvPr/>
        </p:nvSpPr>
        <p:spPr bwMode="auto">
          <a:xfrm flipV="1">
            <a:off x="5292080" y="836712"/>
            <a:ext cx="3456384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47808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28624" y="764704"/>
            <a:ext cx="828357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23528" y="1124744"/>
            <a:ext cx="8712968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“Naquele tempo, um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dos Doze, chamado Judas Iscariotes,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foi ter com os príncipes dos sacerdotes e disse-lhes: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estais dispostos a dar-me para vos entregar Jesus?».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Eles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garantiram-lhe trinta moedas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prata.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partir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então, Judas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procurava uma oportunidade para O entregar.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 primeiro dia dos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Ázimos, 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discípulos foram ter com Jesus e perguntaram-Lhe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«Onde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queres que façamos os preparativos 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comer a Páscoa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Ele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respondeu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«Ide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à cidade, a casa de tal pessoa, e dizei-lhe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‘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Mestre manda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dizer: 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meu tempo está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próximo. É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tua casa que Eu quero celebrar a Páscoa 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os meus discípulos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’». 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discípulos fizeram como Jesus lhes tinha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mandado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prepararam a Páscoa. Ao cair da noite, sentou-Se à mesa com 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Doze. Enquanto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comiam, declarou: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«Em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verdade vos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digo: Um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vós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há de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entregar-Me».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Profundamente entristecidos, começou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cada um a perguntar-Lhe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«Serei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eu, Senhor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Jesus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respondeu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«Aquele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meteu comigo a mão no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prato é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há de entregar-Me. 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Filho do homem vai partir,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como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está escrito acerca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d’Ele. Mas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ai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daquele por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o Filho do homem vai ser entregue!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Melhor seria para esse homem não ter nascido». 	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971600" y="872744"/>
            <a:ext cx="3671689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034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518195" y="6119813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-27384"/>
            <a:ext cx="1214438" cy="1036637"/>
          </a:xfrm>
          <a:noFill/>
        </p:spPr>
      </p:pic>
      <p:sp>
        <p:nvSpPr>
          <p:cNvPr id="12" name="Rectângulo 11"/>
          <p:cNvSpPr/>
          <p:nvPr/>
        </p:nvSpPr>
        <p:spPr>
          <a:xfrm>
            <a:off x="4680012" y="808187"/>
            <a:ext cx="4176464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  <a:defRPr/>
            </a:pPr>
            <a:r>
              <a:rPr lang="pt-PT" sz="1800" i="1" kern="1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 </a:t>
            </a:r>
            <a:r>
              <a:rPr lang="pt-PT" sz="1800" kern="1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[</a:t>
            </a:r>
            <a:r>
              <a:rPr lang="pt-PT" sz="2100" i="1" kern="1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CC"/>
                </a:solidFill>
                <a:latin typeface="Berlin Sans FB Demi" pitchFamily="34" charset="0"/>
              </a:rPr>
              <a:t>Relato </a:t>
            </a:r>
            <a:r>
              <a:rPr lang="pt-PT" sz="2100" i="1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CC"/>
                </a:solidFill>
                <a:latin typeface="Berlin Sans FB Demi" pitchFamily="34" charset="0"/>
              </a:rPr>
              <a:t>da Paixão </a:t>
            </a:r>
            <a:r>
              <a:rPr lang="pt-PT" sz="2100" i="1" kern="1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CC"/>
                </a:solidFill>
                <a:latin typeface="Berlin Sans FB Demi" pitchFamily="34" charset="0"/>
              </a:rPr>
              <a:t>em </a:t>
            </a:r>
            <a:r>
              <a:rPr lang="pt-PT" sz="2100" u="sng" kern="1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CC"/>
                </a:solidFill>
                <a:latin typeface="Berlin Sans FB Demi" pitchFamily="34" charset="0"/>
              </a:rPr>
              <a:t>Mateus</a:t>
            </a:r>
            <a:r>
              <a:rPr lang="pt-PT" sz="1800" kern="1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]</a:t>
            </a:r>
            <a:endParaRPr lang="pt-PT" sz="1800" kern="1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37928166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47663" y="1052513"/>
            <a:ext cx="8616950" cy="574772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Judas, que O ia entregar, tomou a palavra e perguntou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«Serei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eu, Mestre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Respondeu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«Tu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disseste».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Enquanto comiam, Jesus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tomou o pão, recitou a bênção,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partiu-o e deu-o aos discípulos, dizendo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«Tomai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comei: Isto é o meu corpo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Tomou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seguida um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cálice, deu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graças e entregou-lho, dizendo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«Bebei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dele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todos, porque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este é o meu sangue, o sangue da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aliança, derramado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pela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multidão, 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remissão dos pecados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 Eu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vos digo que não beberei mais deste fruto da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videira, até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dia em que beberei convosco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vinho novo no reino de meu Pai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Cantaram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salmos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seguiram para o monte das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Oliveiras. Então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Jesus disse-lhes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«Todos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vós, esta noite, vos escandalizareis por minha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causa, como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está escrito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‘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Ferirei o pastor. e dispersar-se-ão as ovelhas do rebanho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’. Mas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depois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ressuscitar, preceder-vos-ei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caminho da Galileia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Pedro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interveio, dizendo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«Ainda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todos se escandalizem por tua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causa, eu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me escandalizarei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Jesus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respondeu-lhe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«Em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verdade te digo: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Esta mesma noite, antes de o galo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cantar, Me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negarás três vezes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Pedro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disse-lhe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«Ainda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tenha de morrer contigo, não Te negarei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mesmo disseram todos os discípulos.				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39072" y="800736"/>
            <a:ext cx="3671689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044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853113" y="792163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5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590242" y="6135703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</p:spTree>
    <p:extLst>
      <p:ext uri="{BB962C8B-B14F-4D97-AF65-F5344CB8AC3E}">
        <p14:creationId xmlns:p14="http://schemas.microsoft.com/office/powerpoint/2010/main" val="2555412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47662" y="1052513"/>
            <a:ext cx="8688833" cy="5747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Então, Jesus chegou com eles a uma propriedade,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chamada Getsémani,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 aos discípulos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«Ficai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aqui, enquanto Eu vou além orar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E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tomando consigo Pedro e os dois filhos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Zebedeu, começou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entristecer-Se e 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angustiar-Se. Disse-lhes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minha alma está numa tristeza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morte. Ficai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aqui e vigiai comigo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E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adiantando-Se um pouco mais, caiu com o rosto por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terra, enquanto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orava 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dizia: «Meu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Pai, se é possível, passe de Mim este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cálice. Todavia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não se faça como Eu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quero, mas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Tu queres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Depois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foi ter com os discípulos,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encontrou-os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dormir e disse a Pedro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«Nem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sequer pudestes vigiar uma hora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comigo! Vigiai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orai, para não cairdes em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tentação. 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espírito está pronto, mas a carne é fraca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De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novo Se afastou, pela segunda vez, e orou, dizendo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«Meu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Pai,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este cálice não pode passar sem que Eu 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beba, faça-se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tua vontade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Voltou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novamente e encontrou-os 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dormir, pois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seus olhos estavam pesados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sono. Deixou-os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foi de novo orar, pela terceira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vez, repetindo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mesmas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palavras. Veio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ao encontro dos discípulos e disse-lhes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«Dormi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agora 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descansai. Chegou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hora em que o Filho do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homem vai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 entregue às mãos dos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pecadores. Levantai-vos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vamos.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Aproxima-se aquele que Me vai entregar».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		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39072" y="800736"/>
            <a:ext cx="3671689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044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853113" y="792163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5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590242" y="6135703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</p:spTree>
    <p:extLst>
      <p:ext uri="{BB962C8B-B14F-4D97-AF65-F5344CB8AC3E}">
        <p14:creationId xmlns:p14="http://schemas.microsoft.com/office/powerpoint/2010/main" val="289056472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23528" y="1052513"/>
            <a:ext cx="8712968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Ainda Jesus estava 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falar, quando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chegou Judas, um dos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Doze,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ele uma grande multidão, com espadas e varapaus,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enviada pelos príncipes dos sacerdotes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pelos anciãos do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povo. 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traidor tinha-lhes dado este sinal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«Aquele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eu beijar, é esse mesmo. Prendei-O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Aproximou-se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imediatamente de Jesus e disse-Lhe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«Salve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Mestre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!». E beijou-O. Jesus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respondeu- lhe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«Amigo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a que vieste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Então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avançaram, deitaram as mãos a Jesus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prenderam-n’O. Um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dos que estavam com Jesus levou a mão à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espada, desembainhou-a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feriu um servo do sumo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sacerdote, cortando-lhe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uma orelha.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disse-lhe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«Mete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tua espada na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bainha, pois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todos os que puxarem da espada morrerão à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espada. Pensas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não posso rogar a meu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Pai 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ponha já ao meu dispor mais de doze legiões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Anjos? Mas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se cumpririam as Escrituras,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segundo as quais assim tem de acontecer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Voltando-Se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 para a multidão, Jesus disse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«Viestes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espadas e varapaus para Me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prender como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fosse um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salteador! Eu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estava todos os dias sentado no templo 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ensinar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Me prendestes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... Mas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tudo isto aconteceu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cumprirem as Escrituras dos profetas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		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39072" y="800736"/>
            <a:ext cx="3671689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044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853113" y="792163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5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590242" y="6135703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</p:spTree>
    <p:extLst>
      <p:ext uri="{BB962C8B-B14F-4D97-AF65-F5344CB8AC3E}">
        <p14:creationId xmlns:p14="http://schemas.microsoft.com/office/powerpoint/2010/main" val="27574492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47663" y="1175112"/>
            <a:ext cx="8616950" cy="52091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todos os discípulos O abandonaram 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fugiram. 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tinham prendido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 levaram-n’O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à presença do sumo sacerdote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Caifás, onde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escribas e os anciãos se tinham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reunido. Pedro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foi-O seguindo de longe,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até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palácio do sumo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sacerdote. Aproximando-se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entrou e sentou-se com 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guardas, 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ver como acabaria tudo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aquilo. Entretanto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os príncipes dos sacerdotes e todo 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Sinédrio procuravam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 testemunho falso contra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 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condenarem à morte,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não 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encontravam, embora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tivessem apresentado muitas testemunhas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falsas. Por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fim, apresentaram-se duas que disseram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«Este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homem afirmou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‘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Posso destruir o templo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Deus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reconstruí-lo em três dias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’». Então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sumo sacerdote levantou-se e disse a Jesus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«Não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respondes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nada? 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dizes ao que depõem contra Ti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Mas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continuava calado.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Disse-Lhe o sumo sacerdote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«Eu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 conjuro pelo Deus vivo,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nos declares se és Tu o Messias, o Filho de Deus». Jesus respondeu-lhe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«Tu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disseste.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digo-vos: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vereis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Filho do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homem sentado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à direita do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Todo-poderoso, vindo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sobre as nuvens do céu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39072" y="872744"/>
            <a:ext cx="3671689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044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853113" y="863833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5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590242" y="6135703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</p:spTree>
    <p:extLst>
      <p:ext uri="{BB962C8B-B14F-4D97-AF65-F5344CB8AC3E}">
        <p14:creationId xmlns:p14="http://schemas.microsoft.com/office/powerpoint/2010/main" val="20290949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47663" y="1172210"/>
            <a:ext cx="8616950" cy="52091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o sumo sacerdote rasgou as vestes, dizendo: «Blasfemou. Que necessidade temos de mais testemunhas? Acabais de ouvir a blasfémia. Que vos parece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Eles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responderam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«É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réu de morte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Cuspiram-Lhe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no rosto e deram-Lhe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punhadas. Outros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esbofeteavam-n’O, dizendo: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«Adivinha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Messias: quem foi que Te bateu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Entretanto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Pedro estava sentado no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pátio. Uma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criada aproximou-se dele e disse-lhe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«Tu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também estavas com Jesus, o galileu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Mas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negou diante de todos, dizendo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«Não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sei o que dizes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Dirigindo-se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porta, foi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visto por outra criada que disse aos circunstantes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«Este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homem estava com Jesus de Nazaré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E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de novo, ele negou com juramento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«Não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conheço tal homem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Pouco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depois, aproximaram-se os que ali estavam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disseram a Pedro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«Com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certeza tu és deles, pois até a fala te denuncia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Começou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a dizer imprecações e a jurar: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«Não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conheço tal homem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E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imediatamente, um galo cantou.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Então, Pedro lembrou-se das palavras que Jesus dissera: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«Antes de o galo cantar, tu Me negarás três vezes».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E, saindo, chorou amargamente.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39072" y="872744"/>
            <a:ext cx="3671689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044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853113" y="863833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5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582091" y="6080307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</p:spTree>
    <p:extLst>
      <p:ext uri="{BB962C8B-B14F-4D97-AF65-F5344CB8AC3E}">
        <p14:creationId xmlns:p14="http://schemas.microsoft.com/office/powerpoint/2010/main" val="184949470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47663" y="1052513"/>
            <a:ext cx="8616950" cy="54784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romper da manhã,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todos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príncipes dos sacerdotes e os anciãos do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povo se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reuniram em conselho contra Jesus, 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Lhe darem a morte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 Depois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Lhe atarem as mãos,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levaram-n’O e entregaram-n’O ao governador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Pilatos. Então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Judas, que entregara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Jesus, vendo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Ele tinha sido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condenado, tocado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pelo remorso, devolveu as trinta moedas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prata aos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príncipes dos sacerdotes e aos anciãos, dizendo: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«Pequei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entregando sangue inocente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Mas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eles replicaram: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nos importa? É lá contigo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Então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arremessou as moedas para 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santuário, saiu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dali e foi-se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enforcar.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príncipes dos sacerdotes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apanharam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moedas e disseram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«Não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podem lançar no tesouro,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porque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são preço de sangue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E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depois de terem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deliberado, compraram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elas o Campo do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Oleiro, 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servia para a sepultura dos estrangeiros.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Por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este motivo se tem chamado àquele campo, 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até ao dia de hoje, «Campo de Sangue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Cumpriu-se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o que fora dito pelo profeta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Tomaram trinta moedas de prata, 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preço em que foi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avaliado Aquele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os filhos de Israel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avaliaram,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deram-nas pelo Campo do Oleiro, 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o Senhor me tinha ordenado».				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39072" y="800736"/>
            <a:ext cx="3671689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044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853113" y="792163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5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150043" y="6063695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</p:spTree>
    <p:extLst>
      <p:ext uri="{BB962C8B-B14F-4D97-AF65-F5344CB8AC3E}">
        <p14:creationId xmlns:p14="http://schemas.microsoft.com/office/powerpoint/2010/main" val="308622764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47663" y="1052513"/>
            <a:ext cx="8616950" cy="54784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Entretanto, Jesus foi levado à presença do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governador, 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Lhe perguntou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«Tu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és o rei dos judeus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Jesus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respondeu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«É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dizes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Mas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ao ser acusado pelos príncipes dos sacerdotes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pelos anciãos, nada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respondeu. Disse-Lhe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Pilatos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«Não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ouves quantas acusações levantam contra Ti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não respondeu coisa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alguma, 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ponto de o governador ficar muito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admirado. Ora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pela festa da Páscoa,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governador costumava soltar um preso,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à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escolha do povo.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Nessa altura, havia um preso famoso, chamado Barrabás.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E, quando eles se reuniram, disse-lhes Pilatos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«Qual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quereis que vos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solte? Barrabás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ou Jesus, chamado Cristo?».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Ele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bem sabia que O tinham entregado por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inveja. Enquanto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estava sentado no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tribunal, 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mulher mandou-lhe dizer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«Não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 prendas com a causa desse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justo, pois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hoje sofri muito em sonhos por causa d’Ele». Entretanto, os príncipes dos sacerdotes e 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anciãos persuadiram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multidão a que pedisse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Barrabás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fizesse morrer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Jesus. 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governador tomou a palavra e perguntou-lhes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«Qual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dos dois quereis que vos solte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Eles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responderam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«Barrabás». Disse-lhes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Pilatos: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hei de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fazer de Jesus, chamado Cristo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39072" y="800736"/>
            <a:ext cx="3671689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044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853113" y="791825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5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518234" y="6063695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</p:spTree>
    <p:extLst>
      <p:ext uri="{BB962C8B-B14F-4D97-AF65-F5344CB8AC3E}">
        <p14:creationId xmlns:p14="http://schemas.microsoft.com/office/powerpoint/2010/main" val="24319313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467544" y="1244218"/>
            <a:ext cx="8472934" cy="52091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Responderam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«Seja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crucificado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Pilatos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insistiu: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mal fez Ele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Mas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eles gritavam cada vez mais: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«Seja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crucificado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Pilatos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vendo que não conseguia nada 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aumentava 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tumulto, mandou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vir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água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lavou as mãos na presença da multidão, dizendo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«Estou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inocente do sangue deste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homem. Isso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lá convosco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 o povo respondeu: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seu sangue caia sobre nós e sobre os nossos filhos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Soltou-lhes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Barrabás. E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depois de ter mandado açoitar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Jesus, entregou-lh’O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ser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crucificado. Então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soldados do governador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levaram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para 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pretório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reuniram à volta d’Ele toda 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coorte. Tiraram-Lhe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roupa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envolveram-n’O num manto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vermelho. Teceram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uma coroa de espinhos e puseram-Lha na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cabeça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colocaram uma cana na sua mão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direita. Ajoelhando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diante d’Ele, escarneciam-n’O, dizendo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«Salve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rei dos judeus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!». Depois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cuspiam-Lhe no rosto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e, pegando na cana, batiam-Lhe com ela na cabeça.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 de O terem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escarnecido, tiraram-Lhe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manto, vestiram-Lhe as suas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roupas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levaram-n’O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 crucificado.				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39072" y="872744"/>
            <a:ext cx="3671689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044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853113" y="863833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5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870123" y="6063695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</p:spTree>
    <p:extLst>
      <p:ext uri="{BB962C8B-B14F-4D97-AF65-F5344CB8AC3E}">
        <p14:creationId xmlns:p14="http://schemas.microsoft.com/office/powerpoint/2010/main" val="20746725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47663" y="1052513"/>
            <a:ext cx="8472809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saírem,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encontraram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 homem de Cirene, chamado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Simão,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requisitaram-no para levar a cruz de Jesus.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Chegados a um lugar chamado Gólgota,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quer dizer lugar do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Calvário, deram-Lhe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beber vinho misturado com fel.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Jesus, depois de o provar, não quis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beber. Depois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O terem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crucificado, repartiram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entre si as suas vestes, tirando-as à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sorte,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ficaram ali sentados a guardá-l’O.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cima da sua cabeça puseram um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letreiro, indicando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causa da sua condenação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Este é Jesus, o rei dos judeus».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Foram crucificados com Ele dois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salteadores, um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à direita e outro à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esquerda. 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passavam insultavam-n’O 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abanavam a cabeça, dizendo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«Tu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que destruías o templo e o reedificavas em três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dias, salva-Te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Ti mesmo;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és Filho de Deus, desce da cruz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príncipes dos sacerdotes, 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juntamente com os escribas e 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anciãos, também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troçavam d’Ele, dizendo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«Salvou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outros e não pode salvar-Se a Si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mesmo! Se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o rei de Israel,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desça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agora da cruz e acreditaremos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n’Ele. Confiou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Deus: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Ele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O livre agora, se 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ama, porque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disse: ‘Eu sou Filho de Deus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’». 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Até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salteadores crucificados com Ele O insultavam.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39072" y="800736"/>
            <a:ext cx="3671689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044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853113" y="792163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5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518234" y="6063695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</p:spTree>
    <p:extLst>
      <p:ext uri="{BB962C8B-B14F-4D97-AF65-F5344CB8AC3E}">
        <p14:creationId xmlns:p14="http://schemas.microsoft.com/office/powerpoint/2010/main" val="21859355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3" descr="http://t1.gstatic.com/images?q=tbn:ANd9GcQe2e8hPyeXBi3Q4hLgdvkiHq5sULJJC7nYYXcLmAbscEOLY5r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5026" y="260648"/>
            <a:ext cx="4643438" cy="50085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178890"/>
            <a:ext cx="3988554" cy="23464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9" descr="http://t2.gstatic.com/images?q=tbn:ANd9GcTmd31zwxefghIsnMKPQI-_CUcwy1nhG26MDHjros8v_KP-9Al5CQ&amp;t=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933056"/>
            <a:ext cx="3090265" cy="253283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35" descr="http://t1.gstatic.com/images?q=tbn:ANd9GcSVf-xRNYMaVoqxE3L9-Pr804tvHDllHahiM0xqypVY6rnnK8IY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789040"/>
            <a:ext cx="3719512" cy="2667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31" descr="http://4.bp.blogspot.com/_VbJzde9DlD0/S649lv-RZjI/AAAAAAAAAyY/_c4ksh90RAM/s1600/Gravuras%255CEvangelho%255CO%2520Novo%2520Testamento%255C223%2520Entrada%2520Triunfal%5B1%5D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57188"/>
            <a:ext cx="3895725" cy="30003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15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16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17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18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19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21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22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23" name="AutoShape 13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24" name="AutoShape 15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25" name="AutoShape 17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26" name="AutoShape 19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27" name="AutoShape 27" descr="data:image/jpg;base64,/9j/4AAQSkZJRgABAQAAAQABAAD/2wCEAAkGBhIQEBQUEBQQEBQQFQ8VFhUVFA8VEBAWFRQVFBQVFBUXHCYeFxkjGRQUIC8gIycpLCwsFR4xNTAqNSYrLCkBCQoKDgwOGg8PGiwcHx4pLCwpKSosLCksKSwsKSwpLCwsLCwsKSwsKSksKSwpKSwpKSkpMCwpLCkpKSkpKSwsLP/AABEIAO0A1QMBIgACEQEDEQH/xAAcAAACAgMBAQAAAAAAAAAAAAADBAIFAAEGBwj/xAA+EAACAQIDBgMGBAUDAwUAAAABAgMAEQQSIQUGMUFRYRMicTJCgZGhsRRSwdEjYnLh8Aei8RUzghYkNEOS/8QAGgEAAgMBAQAAAAAAAAAAAAAAAgMAAQQFBv/EACsRAAICAgIBAwMDBQEAAAAAAAABAhEDIQQxEgUiQRNRcWGx8DKBkaHRQv/aAAwDAQACEQMRAD8AqAKmBWAVNVr0pwDAKmFrYWiKtUQiFqYWpKtECUNl0QCVIJRAtTCVVhUDCVIJRQlTCUNl0AyVLJRxHW/DqWXQvkrMlM+FWeHUslC2So5Ka8OtGKpZKFSlRKU0Y6gUq7KoWKVArTJSolauyqFWWoFaZZKGyVaZVC5WoEUwVoZWisECRUCtGIqBFWQCVrKmRW6soKq0RVrSrRFFCWYFoirW1WiqtCwqNKlECVJUoqpQWHRBUoix0RY6KsdC2EkCEdTEdGWOipBehcglEXWKijDW40zktwrXh0NheIDKBwFZfsKYENYYall0LG3MVowg8NKZ8KoGKpZBR4LUJo6sQOtCkg6cKtMHxK9o6GyU60dCaOjsBoTKUNlptkoTLRJgNCrLQ2WmWWhMtGgaF2WhstMMtDYUQIAisqZFZUKDqKKq1FBR1WhbDSMVaMqVpFo6JQNhpGIlGVK2iUdI6BsNIikdGSOppHR0ipbYxRBJFTKx2Hc0SKHWi+Hc0tyGKIsIqkIqp9rb4RQOURDLlJDHNlUEcQNNatNh7YixiFogwKEBlYagkXFuo71ljyscpeKezRLjzUfJoN4Va8Gnxh71L8L6U/zQrxK7waXEimwF9b8RYC1zrfloas8Th7Ie4yjuW0Aqmki8wUaMxygFo7m5v7K6qLa3OvOufyea8clGOzXh4ynFthzHfhqDWgv1pqKFgtmCC3ALmsByvfnUWiroY5uUU2Y5QplfLDY0Bo6tJY7i/SlXjp6kJcSvdKC6U86UB0piYtoSdKCy0460Flo0wGKMtCZaaYUF1o0CLkVupEVlECMItGRaigo6LS2w0TRKOiVGNaYjSltjEiaJTCR1qNKajjpbY1I0kdMJHUo46YSKkuQ5RNRRaGsnbw42fygopIzEBbgaXJ4a2puKLSkt4lK4SUjLfLbzAEWJANgdC2unes2adQY/HHezzbZex4cQGd1xLD+K5ZcgjIUklSTc5j6c+dbwG15cBimEagIVAMT634FcxFrMMx1sOPA1HB7Unw0LRKQiyMWzZC9wQBkXodGN/wDmksUsksryTXTgSStjooAOXkSNbdxXAhCblS7OxPJBRuXTPV928TJNhxJKVJdpCLWsFvoPQa/C1Um9G+SxDw8MQ8khChwVMa3NjY38x9NK4CPa8gLhZJESS91DWD2BAzW/y1JYiUsc3AAAD+UDhb0p0uTOvD/Zt4/pSv6mRfql/wBPRyrSSJCHdmGVS8lyQMurgXtc3YD17V1GF2WkKZY1txJPFmJ4sTxJrhNzt4vGx0KMoUlWBN7lnCEg+l716gY6fw4p+57ZyeXCeN+L0VDQ0J4as5IKXeKuspHOcSv8LQ0q8dWnh8aUkjpqkKcStkjpd0qxkjpaSOmxYlor3SgOtOyJS8i01MU0JOtBdaadaAwo0xdC7CsqbLWUdgjCCmY1oUYpmMUpsYkEjWmokoUa03EtLbGxQWNKajShxpTkSUmTHxRKKOm4oq1FHTcaUiUjRGJkcded71b1JiJFhjJVF81zYB35XHS3C/WvSsptoATrYHgTyBrxzdDYv4nHssy+WHxGccbMDlUX7E6f0iubyc7xyT+Do4OLDNiyeTppa/JbbPgcqArIACp81rra9hcm1telUm9cqhgobOzG7Hr3PqeHa5511kmyxGzJ7DC+otYg8GW4NuPKvPccGIBa5YM6OTe5YHib9Rb5Vnnysbi/pRpvth+lenzy5VLNO1DaQoaNgsI8jLHGrSM2gUC7N8P1rt/9NNz4sXnmxAEixtlWPkTa+Z+osQAPWvVsFsiKFVWJFQRgqtgLqDxAPGk48DmrO1yvVI4ZuMVbRyO5O4iYSJXmRGxFy2Y6+FpYKp9L3PU11ZjpspUCtdLHFQVI87kyPLLyl2Iyx0vJHVg6UF0p6kJcSueLSkpI6t5UpKWOnRkJkirkSlZUqylSlJUrRFmeSK2VaWkWrCVaUkWnJiJIRkWl3WnZBSsi0xCmLMKypsKymADMYpmNaBGKbjFKY2IeJabhWl4lp2JaS2Oig8S09ClLQpT8S0ibNMEGiSmo0ocS0cuFBY6BQSewAufpWWcqNEUJbe2wmDw7zOR5RoPzsfZUeteZ7h4yxxLSDSawLcwxJfj083Gkd995fxc7Krlo0YhRqBYaaD4Xv3re5sU0gljhMY0VjmzHXh5UHPTj6Vw+Rk+oz0S4jw8Vt9uv7I7rDOMXGqsQk8Y8rfnA69R1HXWuB3mwPhzsHGUT2PIhZBodeh4/Gulk3el8OO+ICo5K5kiUFWOq3uToTpy1NUm++xZ4IomeQTRlj5smV1fKbA6kWIB+IrPFK9MVwZ/TzJ33oa/0t27+GxZhkNlxFl14CRb5fncj5V7ODXzSspazqSskdjccdDdWHcED5V7ruRvMuOwqubCRLJKvRhz9DxrocXJ/5ZfrHF8ZLNHp9nRVFlqQrdbzgi7pQmSmyKC61aDTEpEpWRKfkWlZVpsWDJFZMlJzJVpMlISrWiLM0kV0q0pItWEopKUVoiZ5CMgpWQU7KKVkFOQiQqwrVTYVlGLGYxTUQpaOm4qWxsRqIU7EKUiFOwikSHxHIFp6IUrEKciFZpGqIYyBFLMbBQST0Aqp2htdcRDJGEbLIrJmJUAXHmLZWuLduParXFRFonVQpJUgBvZvbS9cZNsfE3yIj5hcXVVyhSFK5ntqdX1HSuTy5ZFqJvwRi9yKDbW6SeGzrG8YtmRlRiso7oL2J5WNz0oW4l4gZSDfPY345AAGv8SflXs+Cw+SNV/Kqr8gBXCbXYDEzcLBrduArJlxuEVfyaFypTi8bLVoVJaNtY8QCR2J4gHrexFVmNwRxWFnwsmsqDyn8xHmjcepH1oeA2kHjMRNmjIKE/7D6cj6GnJMWHCTqPPFcSLzK+8D1tx+dYdoBScXaPGgSD0YXB5HoRV5upvI+ClzoRY2DDkw6H/NKnvzswRYovHbJiB4qnlc+2vz1/8AIVz4PMVq72j1WHJDNi8ZbTW0fRmwt4IsXHmjOumZTbMt/uO//FWt6+ed3t43wzghiLcCOK9dOYPMV7Pu5vZFi473VXUXYX0sOLA9Pt9a3YeQn7ZdnnOf6bLjPyjuL+S/NDcVz2zN/MPNinw5zRPoYi+i4hSOKdDofKdbfKuiNa00+jl1T2LuKVkFOPSslMiXISlFIYhasZaSnFaYGeZXSikpRT8tJTVoiZpCMopWQU5LSklPRnkKsKyttW6MWMR01FSkdNRUEhkR6GnYKRip2CkSNESwip2KkYadiNZpGmI7HTCUtEaZQ1nkaF0HFed7xrbEzj+ZT81Br0RTXmW9GIYYiZiOD2t1UKoBHe2v/NYOX0g8fZzOIxZjcOOWh7qePyp4be8MhwfK9g32B/SqPaGMUnSq5MXoUPDW3p0rL4JjrLXeDGeLEYx7hLxdvzR/Lh8K5CPF/WrIzngTw1B7cqpdpRZHuOD6+h5imRgujdxuQ4e0tI5Kdwe0HiN0JH2PqOdUmDxFMSYgcKTPHs9Hh5EXCp7TOj2pjTiCuJjOWSLwsyfkKm6OvVL29D2r3DdvbqY3CxzJ748y80caOp9D+lfMke0WVvKbcvXse1dxuPvuMDiPP/8AHxOUyAamJuAkAGthqD2Han4G8cqfTPNc7BHyvH0e4PS0lGWYOoZSGVgCCNVIOoIPSl5+Btxrpo5T6E/FDC411I+I40rLVY874fOw8ysWNujHW9OxTh0VhwYCtEGImhWak5qbmpOWtUTLITlpSSmpaVkp8TPIXesrTVlGLDxmmozScZpqM0DDiPRGnYDrVfE1OwtSZIfEsomp2I1XxNTcbVnkjTFlhEaajNc0N78Gs5gM8YlBsVJNgeha2W/a9dDGayumala7G1NeWb+Yk/iJiPZGRTbiCotm9f2Fenq1eP764wR4idG45yfgwuPvWHkroZDs4bGT2J6Hp96QlxB+I1FExUuptw6VXTSW9PtQxQZZ4dzL7PFQzHooAJN/lWsSuZSjDKw+anj/AJ61HdmZc75tQACelu9VW0NqZ5WZb2Y8+JA0HxpniRSp2aE+U+mlafGXoO0cNIlmdSofn+9CwGOMUiuAGKngQCpHMEGr8Pk1rkuqLPZuGaaRUTixtfko5k9hXX7x7veF4UkI8oQRnuy2y3/q1Hrah7NxyyAPGAFOmgUMOqtYV0jbdSFUEqM8cmhYWOVuIBXnpqLdKxZHJu0W8jl2D3D36fClIXJfDyMqgE+bDFjby39251X5Wr1nGEhSRxH17V4jtfY8bgzYZsyn2lFxfsRyNr1225W9xxUfhn/vRLqLn+MgAAcXPHhcf4NnEyWvFmTkQraLvHagn0Nu9wT9KDsqLLF0DMWAvew0A+1/jUscp8IuupAJK8h176CkN3toeJEy3uYmK8vZPmW32rpQ/qMEnocmak5TTMxpOVq2RMkmLSmlZDR5DS0hpyESANWVFjWUwXYaNqZjakkNMxtQsJD0TU5E1V0bUTEY9IYzJIcqqNep1sABzJOlJlpWOiXIxCqpZyFVRckkBQBzJOgrz/ef/UGbEv8AhdmBrvo02oYjgcl/YX+bj0qt21teXFEeKckfFIb2Xs0p5nn25dy7DwBa6YclFv8Axp7ZXfpHEPdHfjzPKuFyOct+HX3Ozh4tbkdDsrc2JIFSQCRreZuZY8T86uMFvLiMEAkqHExLorg2nVeQN9Ht8Da1TwkRAHGwAAvcnTueNFniDDW1ceGacH5RZulGMtM6bY28cGKH8JvMOKN5ZV9VP3Fx3ryP/W1TFjkYcJoUPxVmQ/QLVxtEJFqxGmoI0Ze4I1B+NcRv1tCXGTworSTtHHlAsC/mYtbQAnS2prZj5azPxkqa/wACZ4HDaOXXEm9ZMbi9ExuxpoD/ABY2Xn7pA5alSQKXzaVpVPoSE2TiSrOB7y+n+caqHNj3FWWEHn63BreN2JKWuqNr2tf0vxo00Cbk2oJ4vDfysCCG/NYWANVy4Zr2ym/pWzhWU+ZWX1BrqN0MUEe7qHsCNQDYH3h3B+l6uUqWi49hNgSLh0yObO5DEHgotYC558a66GdZYmjOVgy6tmBCD83DiLcqpto7CVpyTl8oBsCQnXM3QAW0505idsJaKORVyluAFiEA5juSDbtWfwT2xvl8C+Fx5UkRa5bggah7cbjmO/GlMM38e8fiRPcupuQym/mCkcgT9a6aXdSORM+HbI44Am6segPEH51TJMY3yzLlYHiRqOX/AJDvSa8k/B7Duu+jqNl76zLpigJkOhdVAlA5kquj/AA1rZUX4aRJL+SZcjC4sATdGv20+B7VThgRfQjnz0ps4xgDcXVwDlPI2sbHuLfKn8blS6yfArNgVXBdnXyvSkrUHBbQR0GVtVUXB0dbDmP1pHF7eiQ+YtbrY2r0MZxq77OLKErqhqQ0rIa3HilkXMjBgelDkNPjvaM0taYJjWVFjWUwWTQ0xG1Jq1Rn2ikel8zG9kHtH16DuaXknGCuTpBwi5OkrH8VtBIUzyGw/wBzHkqjmTXPY3Fy4jzMAoW5jjJ0XkGc82tS873YzYhvZ4D3UHRR+vGtJE8653JhhGvRmHUk6AV5bm+ofV9sNR/c9FxeEse5d/sLsuQ2U+NPIbD9lA9lRXebubH/AA8KqxzNqSe7G5+t64jZmJ8GTOkF04BrkzEdRm+1Pf8ArhgfDkHhu3stcZX+vlNc2Xk+lf7m9LZ2uN2mkQ1IvXKbV3ubKxiGcJqWvZB6HnSGx9mTY4s8jWjUn0IvxseJo29SJFAsUYsDck8zlsTWJ5U8qxvb+fsg6pWimlkkxUHiu3tsqqoJsub7nvSe2o3gdY0kYCRVDWPmK8QM3G3a9F2PJeBR0m/Q2oW9kv8A7yMdAn2rZjcll8F1sRLcbf6DGy4RGbA9jfUEdweNKY3ZUNswzLxuFtluCQbA8KkmMtiMt7eIth0zcqrsTjirsrfEdDwNaVjnamnVim10wEbZSDGLWPtHjpTQnBbVs2mutV0mL426/wDNV6S6k1rjFtbFtpHQyqVuVJsSNDqNeHH0q93Y2xnYxSmNMykpJaNWzCwykgea4udelV+wdnmeO41uOHUgXH2PzoG8WyjhpFFjkksQDyOhI+R+tU8ZFI7JsF/ALi12szdCB7vpYWqg25stzIWv5lsRbQC4vp05/KrvBbNaPDWdScim9jYkkZiB6KwqvxhBKEm5swD+8cjkK3y+1TI/CFki05UJ4fas0aMSSMqsxYaNZbaXHqNddL0FdsLiPbM8zW45msnQj+9dPsTZC4trSAqtmDWBySfmAb9Kbn2JGJZVyBQobL5fIBdcnY6E6db0yFSjbBk2pHHbL2j4cgR2uvXqeQ04V0UmNWTQEaHXt2pbZey4A7GQBiXZQOugOluVj9KltLArG48PQOeF9UIBuR1U8D8KRlx3/SOhP7jDSZLMPdIPci/mF+4vV3IkcsemVlYaHSx/vXPRYgcG0I5H7g8CKE87RkmFyt9SOKt6jrRcLkvj3DItMVysH1vdB7Q0+BMDZobr1X3T1qxScMoI51VwbcHCZMv8y3K/EcqNgJFu+U3F7i3AaV3eNmg37XpnK5GKSXuW0NsayoMayulZzhKbFMeFwGvYDR263Puj9/hWoIAlybX58gBxsO33rcSnVm0J/wBqjgP19T2FCzM+vsoPZHvMep6DoOPOvC5+Tkzu5v8An6HrsWCGJVFCrDPLdlMgS2VDol/zP26D7caNisRwM7g29lFHlB/lUcT3qvnxcjP4cQ1Fr2FyL8rdfXrXVbs7niO82K8xAvY6/OsXI5EMEfKX9l8j4pt6OTx+1nHBGsOpt+9NY3YkcUSTT+dyLhPdXppz+NM7bxImmVEUKGccByBufoKrN78dmkVFN8uUdr8bVISnkcEvbe3+AW6v5Op3VxB/CFjpmZjb4k1ze3caZC7H2UVgvxaxPxyfTvV9ipBBhY4k9plFvlpf7/CuZ24uTDH+dgg9FAB+t6z8WKeVzrt6Cm/bRvYkdsNH/NKtV+8xvjh2y/arrSLDYYc2Yt9DXPbZnzY2/pXQ4/uyuX5/cTPUa/AttVyrq3MFT9ad3jwWeJMSmoewe3utbyt6G3zFLbXjzWt7ym3qDqKf3V2gpV4ZRmR1a6k+2p1ZR0Ye0O4vyrq41pGWXZy63PDXQn9T+9NYfZ8QUGaUxlxdVWMuQDwZ9Ra/G2tM4zCtgsQrDzqrB425SID/AMgjkb0fb2Aj8BZohmDu3nBNsp1UEcAR7J/ppiBZe7nYz8MTG5VgfMjDVXU+yy/7tOVqsN+JlxKRsntoRb1F64HB4xhFof8AtMCP6X9oelwDVzFtHxANf7GpIiR3GE20smGDX9u7HsSAD9qoMSpcoia5c63uLe2xBv0trelcDitWAuBf4a2vanViBu41tclSSFb866are3KlNeSphLWx3ZWORomQNcoxDESSKXN8wC5bZBlJPPX1oWP2plGRZJspK+0xLlbuQq63tqOPalpo5ZGzRKkVswuMznoTc6Xt0HKoRYNgSzsWPewGnpV1RC2wuJXw8xWxSzXFrnQ/Ma8O1UGM2wXmJY2CXUDnfmTT+FxAaMqpHvDiANdL3J6VVjd4sc0kgGYkkIGY6m9uQ+tSL+5GhyDHCXQ/3HpTXhPCQzjNGeDc+2YcvXgaBs/DpF7C5iPefX5KNB9avIMTnFmF76EHnSskbehkJUbw2HWQX0N6p5tlHxGMLtGVPL7HtXSQ7H8CIyK2VQCcrcB6dK57DY1gC7RuVck5wLrxI5elIqeNeUdDE4zdMkm15IxlmRmYe8gFmHcHgaym4sUji4INZWiPq3Iiq0zNL07A3dB6JhMEZ+ZVOFx7T+h5L358qXjAfV/YGtjpntzb+Xtz41cbImCRKzaWUWB5dBXnOTncI1Ds6cVb2G2RsaLDysEUXKxHuDdwfsK3vTtcRREX48ajs7HAmaQ/msPRVA++auH3s2t4hIvpesWDjyz8hOe6qwpSUYaMwGJLOXUXIGVf6m0H2+tJbViH4qOPjlN2PMnS5+d6sN3SI4/FbQDMVB6nTN8tKoBjPExRa/EkX6X4n5V3scbySrpL+f4Msn7V+p1mcyM0rHyoMq9LDifjb5Cuf3gxOZ4I/wAozH1Ylv1o+J2qW8g0S/AcCB/ij4mqczeLir9LVeDA4vyfx0Scr0i62zidYV5It/sKocSb4r5Uzt1yfN3sPQafe9BxKBZEbqBetOCCjFfhgTdsZnwxkRgntxXkA5ldA9vTQ/OlZISCssenmBIHut+371LE4xo5UdDlZTcH9D2PCrDFoHTxYBYH/uRj/wCs9QPyn6Vrx7ikJl2OLCmJhKuDY8COMTW9pR04XHO3WuZxOEmw2ZTcq3TWOUfmA6/UV0u6sZcOLaCx+NPYrC8VIuDyPD+xpws8+w82Qm4urCxHUdu9GhmEeqtcaaWN6ucfu2G1hNm/I1hf+k8D6VQz4doyVdWU9CCD8qoI6DZOJDkgceNududdFs3Ahy3vG40zMAdAbaVwuEwZkF42UOvuk5WPdGOhPa99asMPtrEw3DZr/wA2YMPiLVVJEPQMRtRVTKY3jtceySt+xAtXMbT2iSH0Kqg1JsLm17AfL50CDe6QLbJbuSQg+J1Ppxqr2i0uJeFIQXdg72HNmc3J5AAKNToKukyrCvI7Rh1tkNwMutmA1B0461f7ERzAMwYDh5tOeludVeP2vJhlRCY3fzFiqqFvbLplsDa1r86r4NvzMNTYE/5xpU4WEno7zZcQ1BF9avMLsXzZz5VGtcXu9tDKCTdiTftxp/b297LHqQx4BB7H/kefpQx1LZb60Ob2bd8S0Md/D0zMNcw7W5d6Y2RtzDKqoWWLKAAGNtPjXO7PxSvGDJZmbUnT/BQcfHGDcaXBrFk5HnPwa0PhDwVndy7sYWe0ihGDe8hFm7+XQ1quD3ZxUvhsEldFDEgA2GorKTPxi6sYpMcxGLJFuth8CQD9L0XFbVPAHQVSzYqwtzJB9ADSc2L+un70MeMnVopzL1tsFMPx9rX56/rXITYkyv2vrW9qY/QKOAoGGbKt+ZrfgwLGnL7iZztlnjdqkqEHBQBVXhpiGNuPCoM/HtUML1rRHGoxFuVssopST/nxPzvWtnP/ABSel6As9r29Khg5rNQ+OmEnse2vPcKOlvt/ehYya6r/AEikcZiL2ok8l1HYWqRhSRTl2ZiJ7lT2pvY+1zDMCSQraHt0NuYqrZ7qO1QJ1FOiqAbPaN3NsxBQHCgNqCAuU9wRoatdpbMhlTNGQL14ns/bMkB8pzKeKN7J7joe4rq8BvLmH8N7H8jGzfA8DRWBQ3tPDNGSLX41TvPcZWAZfysMy/AHh8LU5jdst76sPUGkP+poaEMXOBhvcIyEflbMv/5P71i7PJ4S/MMKejxMZ6VszRjmKjIJLu8WN5JBbXhdmPpViMSuHjKp5Ft5iD53HRm7/lGlAn2kqC9wPvXN4/axlNhooN7dT1NWrKZKbaEhkLg5SeFraDgBrQP+qSk6uT8v2oZlpcHWrRTLbC7Se5uxNS2pjMwAv0qqR7GpTSXoHj91heWjocLirKPSt47FXQ69vnVVBPoKJiJfL8f0rP8AT9wzy0WexsXlQ9z+lZVfs6Sy/Gt0vJiTk2EpaNSYon40v+I1vQHahZq1qCF2SmN2vU3k4UAcaxjTKAsI8mlbD2FBJrL6VKKsIJa3G9qDU2FgD1/SrouyLNc0VpNKBW71GgUyWbSog61lRq6I2EdqzPUCaypRLGU2nKBYO9ulyR9aj+OfmQfgKBWqhVj6bWYe7GfVT+9Dl2nI3ML/AEgClaypRLNs5PEk1G9brVWUbqNSrVqhGZesY1lYahPgLG9HLXFLximY10pcuxi6DYNvLW61hl0rdJfYaP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28" name="AutoShape 17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29" name="AutoShape 19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30" name="AutoShape 21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31" name="AutoShape 23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32" name="AutoShape 21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33" name="AutoShape 23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34" name="AutoShape 25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 rot="21112661">
            <a:off x="244033" y="1658712"/>
            <a:ext cx="875931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defRPr/>
            </a:pPr>
            <a:r>
              <a:rPr lang="pt-PT" sz="4000" baseline="0" dirty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FFFFFF">
                      <a:alpha val="49804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“Servo de Javé” e “discípulo</a:t>
            </a:r>
            <a:r>
              <a:rPr lang="pt-PT" sz="40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FFFFFF">
                      <a:alpha val="49804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”…</a:t>
            </a:r>
            <a:endParaRPr lang="pt-PT" sz="4000" baseline="0" dirty="0">
              <a:ln w="6350">
                <a:solidFill>
                  <a:srgbClr val="C00000"/>
                </a:solidFill>
              </a:ln>
              <a:solidFill>
                <a:srgbClr val="FF0000"/>
              </a:solidFill>
              <a:effectLst>
                <a:glow rad="76200">
                  <a:srgbClr val="FFFFFF">
                    <a:alpha val="49804"/>
                  </a:srgb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algn="l">
              <a:defRPr/>
            </a:pPr>
            <a:r>
              <a:rPr lang="pt-PT" sz="4000" baseline="0" dirty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FFFFFF">
                      <a:alpha val="49804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Como homem, Jesus humilhou-Se, </a:t>
            </a:r>
            <a:r>
              <a:rPr lang="pt-PT" sz="40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FFFFFF">
                      <a:alpha val="49804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obedecendo </a:t>
            </a:r>
            <a:r>
              <a:rPr lang="pt-PT" sz="4000" baseline="0" dirty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FFFFFF">
                      <a:alpha val="49804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até à morte e morte </a:t>
            </a:r>
            <a:r>
              <a:rPr lang="pt-PT" sz="40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FFFFFF">
                      <a:alpha val="49804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de Cruz! </a:t>
            </a:r>
            <a:r>
              <a:rPr lang="pt-PT" sz="4000" baseline="0" dirty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FFFFFF">
                      <a:alpha val="49804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Por isso Deus O exaltou</a:t>
            </a:r>
            <a:r>
              <a:rPr lang="pt-PT" sz="40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FFFFFF">
                      <a:alpha val="49804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! ...</a:t>
            </a:r>
            <a:endParaRPr lang="pt-PT" sz="4000" baseline="0" dirty="0">
              <a:ln w="6350">
                <a:solidFill>
                  <a:srgbClr val="C00000"/>
                </a:solidFill>
              </a:ln>
              <a:solidFill>
                <a:srgbClr val="FF0000"/>
              </a:solidFill>
              <a:effectLst>
                <a:glow rad="76200">
                  <a:srgbClr val="FFFFFF">
                    <a:alpha val="49804"/>
                  </a:srgb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88650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47662" y="1172210"/>
            <a:ext cx="8688834" cy="52091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Desde o meio-dia até às três horas da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tarde, 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trevas envolveram toda 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terra. E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pelas três horas da tarde, Jesus clamou com voz forte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«Eli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Eli, lemá sabactáni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?», 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quer dizer: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Meu Deus, meu Deus, porque Me abandonastes?».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Alguns dos presentes, ouvindo isto, disseram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«Está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chamar por Elias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Um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deles correu a tomar uma esponja,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embebeu-a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vinagre, pô-la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ponta duma cana e deu-Lhe 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beber. Mas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outros disseram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«Deixa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lá. Vejamos se Elias vem salvá-l’O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Jesus, clamando outra vez com voz forte,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expirou. Então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o véu do templo rasgou-se em duas partes,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alto 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baixo; 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terra tremeu e as rochas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fenderam-se. Abriram-se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túmulos, 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muitos dos corpos de santos que tinham morrido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ressuscitaram; e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saindo do sepulcro, depois da ressurreição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Jesus, entraram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cidade santa e apareceram 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muitos. Entretanto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o centurião e os que com ele guardavam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Jesus, ao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verem o tremor de terra e o que estava 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acontecer, ficaram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aterrados e disseram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«Este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era verdadeiramente Filho de Deus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Estavam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ali, a observar de longe, muitas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mulheres 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tinham seguido Jesus desde a Galileia, para 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servirem.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39072" y="872744"/>
            <a:ext cx="3671689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044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853113" y="863833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5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518234" y="6063695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</p:spTree>
    <p:extLst>
      <p:ext uri="{BB962C8B-B14F-4D97-AF65-F5344CB8AC3E}">
        <p14:creationId xmlns:p14="http://schemas.microsoft.com/office/powerpoint/2010/main" val="11911215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95536" y="1118929"/>
            <a:ext cx="8568952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Entre elas encontrava-se Maria Madalena, Maria, mãe de Tiago e de José, e a mãe dos filhos de Zebedeu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 Ao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cair da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tarde, veio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 homem rico de Arimateia, chamado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José, 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também se tinha tornado discípulo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Jesus. Foi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ter com Pilatos e pediu-lhe o corpo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Jesus.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Pilatos ordenou que lho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entregassem. José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tomou o corpo, envolveu-o num lençol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limpo e depositou-o no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seu sepulcro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novo, 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tinha mandado escavar na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rocha. Depois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rolou uma grande pedra para a entrada do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sepulcro e retirou-se. Entretanto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estavam ali Maria Madalena e a outra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Maria, sentadas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frente do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sepulcro. No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dia seguinte, isto é, depois da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Preparação, 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príncipes dos sacerdotes e os fariseus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foram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ter com Pilatos e disseram-lhe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«Senhor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lembrámo-nos do que aquele impostor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disse quando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ainda era vivo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‘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 de três dias ressuscitarei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’. Por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isso, manda que o sepulcro seja mantido em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segurança até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terceiro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dia, 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não venham os discípulos roubá-lo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dizer ao povo: ‘Ressuscitou dos mortos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’.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última impostura seria pior do que a primeira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Pilatos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respondeu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«Tendes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à vossa disposição 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guarda: ide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guardai-o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como entenderdes». Eles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foram e guardaram o sepulcro,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selando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pedra e pondo 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guarda”.                  (Mt 26-27)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39072" y="800736"/>
            <a:ext cx="3671689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0547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286500" y="807111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</p:spTree>
    <p:extLst>
      <p:ext uri="{BB962C8B-B14F-4D97-AF65-F5344CB8AC3E}">
        <p14:creationId xmlns:p14="http://schemas.microsoft.com/office/powerpoint/2010/main" val="20411143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ordArt 4"/>
          <p:cNvSpPr>
            <a:spLocks noChangeArrowheads="1" noChangeShapeType="1"/>
          </p:cNvSpPr>
          <p:nvPr/>
        </p:nvSpPr>
        <p:spPr bwMode="auto">
          <a:xfrm rot="20944337">
            <a:off x="1356145" y="4667002"/>
            <a:ext cx="6379624" cy="162845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4300"/>
              </a:lnSpc>
              <a:defRPr/>
            </a:pPr>
            <a:r>
              <a:rPr lang="pt-PT" sz="3600" i="1" kern="10" baseline="0" dirty="0" smtClean="0">
                <a:ln w="11430"/>
                <a:solidFill>
                  <a:srgbClr val="CC00FF"/>
                </a:solidFill>
                <a:effectLst>
                  <a:glow rad="76200">
                    <a:srgbClr val="F8F8F8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Relato da </a:t>
            </a:r>
            <a:r>
              <a:rPr lang="pt-PT" sz="3600" i="1" kern="10" spc="500" baseline="0" dirty="0" smtClean="0">
                <a:ln w="11430"/>
                <a:solidFill>
                  <a:srgbClr val="CC00FF"/>
                </a:solidFill>
                <a:effectLst>
                  <a:glow rad="76200">
                    <a:srgbClr val="F8F8F8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PAIXÃO</a:t>
            </a:r>
          </a:p>
          <a:p>
            <a:pPr>
              <a:lnSpc>
                <a:spcPts val="4300"/>
              </a:lnSpc>
              <a:spcAft>
                <a:spcPts val="1200"/>
              </a:spcAft>
              <a:defRPr/>
            </a:pPr>
            <a:r>
              <a:rPr lang="pt-PT" sz="3600" i="1" kern="10" baseline="0" dirty="0" smtClean="0">
                <a:ln w="11430"/>
                <a:solidFill>
                  <a:srgbClr val="CC00FF"/>
                </a:solidFill>
                <a:effectLst>
                  <a:glow rad="76200">
                    <a:srgbClr val="F8F8F8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  segundo </a:t>
            </a:r>
            <a:r>
              <a:rPr lang="pt-PT" sz="3600" i="1" kern="10" baseline="0" dirty="0" smtClean="0">
                <a:ln w="11430"/>
                <a:solidFill>
                  <a:srgbClr val="CC0099"/>
                </a:solidFill>
                <a:effectLst>
                  <a:glow rad="76200">
                    <a:srgbClr val="F8F8F8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 </a:t>
            </a:r>
          </a:p>
          <a:p>
            <a:pPr>
              <a:lnSpc>
                <a:spcPts val="4300"/>
              </a:lnSpc>
              <a:defRPr/>
            </a:pPr>
            <a:r>
              <a:rPr lang="pt-PT" sz="3600" u="sng" kern="10" spc="200" baseline="0" dirty="0" smtClean="0">
                <a:ln w="11430"/>
                <a:solidFill>
                  <a:srgbClr val="CC0066"/>
                </a:solidFill>
                <a:effectLst>
                  <a:glow rad="76200">
                    <a:srgbClr val="F8F8F8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S. JOÃO</a:t>
            </a:r>
            <a:endParaRPr lang="pt-PT" sz="3600" u="sng" kern="10" spc="200" baseline="0" dirty="0">
              <a:ln w="11430"/>
              <a:solidFill>
                <a:srgbClr val="CC0066"/>
              </a:solidFill>
              <a:effectLst>
                <a:glow rad="76200">
                  <a:srgbClr val="F8F8F8">
                    <a:alpha val="4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5" name="Seta para baixo 4"/>
          <p:cNvSpPr/>
          <p:nvPr/>
        </p:nvSpPr>
        <p:spPr bwMode="auto">
          <a:xfrm>
            <a:off x="2123728" y="5805264"/>
            <a:ext cx="438679" cy="504056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7" name="WordArt 4"/>
          <p:cNvSpPr>
            <a:spLocks noChangeArrowheads="1" noChangeShapeType="1"/>
          </p:cNvSpPr>
          <p:nvPr/>
        </p:nvSpPr>
        <p:spPr bwMode="auto">
          <a:xfrm>
            <a:off x="395535" y="980728"/>
            <a:ext cx="8424938" cy="2160240"/>
          </a:xfrm>
          <a:prstGeom prst="rect">
            <a:avLst/>
          </a:prstGeom>
          <a:ln/>
        </p:spPr>
        <p:style>
          <a:lnRef idx="3">
            <a:schemeClr val="lt1"/>
          </a:lnRef>
          <a:fillRef idx="1002">
            <a:schemeClr val="dk1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3800"/>
              </a:lnSpc>
              <a:defRPr/>
            </a:pPr>
            <a:r>
              <a:rPr lang="pt-PT" sz="3600" kern="10" baseline="0" dirty="0" smtClean="0">
                <a:ln w="11430"/>
                <a:solidFill>
                  <a:srgbClr val="8A2DE7">
                    <a:lumMod val="75000"/>
                  </a:srgbClr>
                </a:solidFill>
                <a:effectLst>
                  <a:glow rad="76200">
                    <a:srgbClr val="F8F8F8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CELEBRAÇÃO da</a:t>
            </a:r>
          </a:p>
          <a:p>
            <a:pPr>
              <a:lnSpc>
                <a:spcPts val="3800"/>
              </a:lnSpc>
              <a:spcAft>
                <a:spcPts val="600"/>
              </a:spcAft>
              <a:defRPr/>
            </a:pPr>
            <a:r>
              <a:rPr lang="pt-PT" sz="3600" kern="10" spc="500" baseline="0" dirty="0" smtClean="0">
                <a:ln w="11430"/>
                <a:solidFill>
                  <a:srgbClr val="8A2DE7">
                    <a:lumMod val="75000"/>
                  </a:srgbClr>
                </a:solidFill>
                <a:effectLst>
                  <a:glow rad="76200">
                    <a:srgbClr val="F8F8F8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 PAIXÃO</a:t>
            </a:r>
            <a:r>
              <a:rPr lang="pt-PT" sz="3600" kern="10" baseline="0" dirty="0" smtClean="0">
                <a:ln w="11430"/>
                <a:solidFill>
                  <a:srgbClr val="8A2DE7">
                    <a:lumMod val="75000"/>
                  </a:srgbClr>
                </a:solidFill>
                <a:effectLst>
                  <a:glow rad="76200">
                    <a:srgbClr val="F8F8F8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 do </a:t>
            </a:r>
            <a:r>
              <a:rPr lang="pt-PT" sz="3600" kern="10" spc="500" baseline="0" dirty="0" smtClean="0">
                <a:ln w="11430"/>
                <a:solidFill>
                  <a:srgbClr val="8A2DE7">
                    <a:lumMod val="75000"/>
                  </a:srgbClr>
                </a:solidFill>
                <a:effectLst>
                  <a:glow rad="76200">
                    <a:srgbClr val="F8F8F8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SENHOR</a:t>
            </a:r>
          </a:p>
        </p:txBody>
      </p:sp>
      <p:sp>
        <p:nvSpPr>
          <p:cNvPr id="8" name="WordArt 4"/>
          <p:cNvSpPr>
            <a:spLocks noChangeArrowheads="1" noChangeShapeType="1"/>
          </p:cNvSpPr>
          <p:nvPr/>
        </p:nvSpPr>
        <p:spPr bwMode="auto">
          <a:xfrm>
            <a:off x="395536" y="404665"/>
            <a:ext cx="8424937" cy="4320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3500"/>
              </a:lnSpc>
              <a:defRPr/>
            </a:pPr>
            <a:r>
              <a:rPr lang="pt-PT" sz="3600" kern="10" baseline="0" dirty="0" smtClean="0">
                <a:ln w="11430">
                  <a:solidFill>
                    <a:srgbClr val="8A2DE7">
                      <a:lumMod val="60000"/>
                      <a:lumOff val="40000"/>
                    </a:srgbClr>
                  </a:solidFill>
                </a:ln>
                <a:solidFill>
                  <a:srgbClr val="CC00FF"/>
                </a:solidFill>
                <a:effectLst>
                  <a:glow rad="76200">
                    <a:srgbClr val="F8F8F8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Sexta-feira Santa / à tarde -</a:t>
            </a:r>
          </a:p>
        </p:txBody>
      </p:sp>
      <p:sp>
        <p:nvSpPr>
          <p:cNvPr id="9" name="WordArt 4"/>
          <p:cNvSpPr>
            <a:spLocks noChangeArrowheads="1" noChangeShapeType="1"/>
          </p:cNvSpPr>
          <p:nvPr/>
        </p:nvSpPr>
        <p:spPr bwMode="auto">
          <a:xfrm>
            <a:off x="395535" y="3376806"/>
            <a:ext cx="8352929" cy="8442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3500"/>
              </a:lnSpc>
              <a:defRPr/>
            </a:pPr>
            <a:r>
              <a:rPr lang="pt-PT" sz="3600" kern="10" baseline="0" dirty="0" smtClean="0">
                <a:ln w="11430">
                  <a:solidFill>
                    <a:srgbClr val="8A2DE7">
                      <a:lumMod val="60000"/>
                      <a:lumOff val="40000"/>
                    </a:srgbClr>
                  </a:solidFill>
                </a:ln>
                <a:solidFill>
                  <a:srgbClr val="CC0066"/>
                </a:solidFill>
                <a:effectLst>
                  <a:glow rad="76200">
                    <a:srgbClr val="F8F8F8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</a:t>
            </a:r>
            <a:r>
              <a:rPr lang="pt-PT" sz="3600" u="sng" kern="10" baseline="0" dirty="0" smtClean="0">
                <a:ln w="11430">
                  <a:solidFill>
                    <a:srgbClr val="8A2DE7">
                      <a:lumMod val="60000"/>
                      <a:lumOff val="40000"/>
                    </a:srgbClr>
                  </a:solidFill>
                </a:ln>
                <a:solidFill>
                  <a:srgbClr val="CC0066"/>
                </a:solidFill>
                <a:effectLst>
                  <a:glow rad="76200">
                    <a:srgbClr val="F8F8F8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  <a:r>
              <a:rPr lang="pt-PT" sz="3600" kern="10" baseline="0" dirty="0" smtClean="0">
                <a:ln w="11430">
                  <a:solidFill>
                    <a:srgbClr val="8A2DE7">
                      <a:lumMod val="60000"/>
                      <a:lumOff val="40000"/>
                    </a:srgbClr>
                  </a:solidFill>
                </a:ln>
                <a:solidFill>
                  <a:srgbClr val="CC0066"/>
                </a:solidFill>
                <a:effectLst>
                  <a:glow rad="76200">
                    <a:srgbClr val="F8F8F8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>
                  <a:solidFill>
                    <a:srgbClr val="8A2DE7">
                      <a:lumMod val="60000"/>
                      <a:lumOff val="40000"/>
                    </a:srgbClr>
                  </a:solidFill>
                </a:ln>
                <a:solidFill>
                  <a:srgbClr val="CC0066"/>
                </a:solidFill>
                <a:effectLst>
                  <a:glow rad="76200">
                    <a:srgbClr val="F8F8F8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</a:t>
            </a:r>
            <a:r>
              <a:rPr lang="pt-PT" sz="3600" kern="10" baseline="0" dirty="0" smtClean="0">
                <a:ln w="11430">
                  <a:solidFill>
                    <a:srgbClr val="8A2DE7">
                      <a:lumMod val="60000"/>
                      <a:lumOff val="40000"/>
                    </a:srgbClr>
                  </a:solidFill>
                </a:ln>
                <a:solidFill>
                  <a:srgbClr val="CC0066"/>
                </a:solidFill>
                <a:effectLst>
                  <a:glow rad="76200">
                    <a:srgbClr val="F8F8F8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 Liturgia da Palavra -</a:t>
            </a:r>
          </a:p>
        </p:txBody>
      </p:sp>
      <p:sp>
        <p:nvSpPr>
          <p:cNvPr id="10" name="Seta para baixo 9"/>
          <p:cNvSpPr/>
          <p:nvPr/>
        </p:nvSpPr>
        <p:spPr bwMode="auto">
          <a:xfrm>
            <a:off x="6804248" y="4921354"/>
            <a:ext cx="438679" cy="504056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pt-PT" smtClean="0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3777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78793" y="748572"/>
            <a:ext cx="828357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503551" y="980728"/>
            <a:ext cx="853294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600"/>
              </a:lnSpc>
              <a:defRPr/>
            </a:pPr>
            <a:r>
              <a:rPr lang="pt-PT" sz="36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Assistimos e “participamos” </a:t>
            </a:r>
          </a:p>
          <a:p>
            <a:pPr>
              <a:lnSpc>
                <a:spcPts val="3600"/>
              </a:lnSpc>
              <a:defRPr/>
            </a:pPr>
            <a:r>
              <a:rPr lang="pt-PT" sz="36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…enquanto escutamos 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</a:t>
            </a:r>
          </a:p>
        </p:txBody>
      </p:sp>
      <p:sp>
        <p:nvSpPr>
          <p:cNvPr id="13" name="WordArt 4"/>
          <p:cNvSpPr>
            <a:spLocks noChangeArrowheads="1" noChangeShapeType="1"/>
          </p:cNvSpPr>
          <p:nvPr/>
        </p:nvSpPr>
        <p:spPr bwMode="auto">
          <a:xfrm>
            <a:off x="2771800" y="3429001"/>
            <a:ext cx="3744416" cy="6642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4300"/>
              </a:lnSpc>
              <a:defRPr/>
            </a:pPr>
            <a:r>
              <a:rPr lang="pt-PT" sz="3600" u="sng" kern="10" baseline="0" dirty="0" smtClean="0">
                <a:ln w="11430"/>
                <a:solidFill>
                  <a:srgbClr val="CC0099"/>
                </a:solidFill>
                <a:effectLst>
                  <a:glow rad="76200">
                    <a:srgbClr val="F8F8F8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João</a:t>
            </a:r>
            <a:endParaRPr lang="pt-PT" sz="3600" u="sng" kern="10" baseline="0" dirty="0">
              <a:ln w="11430"/>
              <a:solidFill>
                <a:srgbClr val="CC0099"/>
              </a:solidFill>
              <a:effectLst>
                <a:glow rad="76200">
                  <a:srgbClr val="F8F8F8">
                    <a:alpha val="4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4" name="Rectângulo 13"/>
          <p:cNvSpPr/>
          <p:nvPr/>
        </p:nvSpPr>
        <p:spPr>
          <a:xfrm>
            <a:off x="251519" y="4149080"/>
            <a:ext cx="8784977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Escrito desde a </a:t>
            </a:r>
            <a:r>
              <a:rPr lang="pt-PT" sz="2100" i="1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Comunidade de </a:t>
            </a:r>
            <a:r>
              <a:rPr lang="pt-PT" sz="2100" i="1" u="sng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S. João</a:t>
            </a:r>
            <a:r>
              <a:rPr lang="pt-PT" sz="2100" i="1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, tem estas características</a:t>
            </a:r>
            <a:r>
              <a:rPr lang="pt-PT" sz="2100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: </a:t>
            </a:r>
          </a:p>
          <a:p>
            <a:pPr marL="87313" lvl="1" algn="l">
              <a:lnSpc>
                <a:spcPts val="25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- Pela Paixão, o </a:t>
            </a:r>
            <a:r>
              <a:rPr lang="pt-PT" sz="2000" spc="100" baseline="0" dirty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Filho de </a:t>
            </a:r>
            <a:r>
              <a:rPr lang="pt-PT" sz="2000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Deus é Glorificado, e </a:t>
            </a:r>
            <a:r>
              <a:rPr lang="pt-PT" sz="2000" spc="100" baseline="0" dirty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o</a:t>
            </a:r>
            <a:r>
              <a:rPr lang="pt-PT" sz="2000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 Pai é Glorificado n’Ele…</a:t>
            </a:r>
          </a:p>
          <a:p>
            <a:pPr marL="87313" lvl="1" algn="l">
              <a:lnSpc>
                <a:spcPts val="25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- Portanto, destaca </a:t>
            </a:r>
            <a:r>
              <a:rPr lang="pt-PT" sz="2000" spc="100" baseline="0" dirty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em Jesus a </a:t>
            </a:r>
            <a:r>
              <a:rPr lang="pt-PT" sz="2000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Realeza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 Universal </a:t>
            </a:r>
            <a:r>
              <a:rPr lang="pt-PT" sz="2000" spc="100" baseline="0" dirty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(não só </a:t>
            </a:r>
            <a:r>
              <a:rPr lang="pt-PT" sz="2000" i="1" spc="100" baseline="0" dirty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dos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judeus</a:t>
            </a:r>
            <a:r>
              <a:rPr lang="pt-PT" sz="2000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) …        - É o mesmo Jesus (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conduzido</a:t>
            </a:r>
            <a:r>
              <a:rPr lang="pt-PT" sz="2000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) que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conduz</a:t>
            </a:r>
            <a:r>
              <a:rPr lang="pt-PT" sz="2000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 os acontecimentos (‘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sabia</a:t>
            </a:r>
            <a:r>
              <a:rPr lang="pt-PT" sz="2000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…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’</a:t>
            </a:r>
            <a:r>
              <a:rPr lang="pt-PT" sz="2000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). </a:t>
            </a:r>
          </a:p>
          <a:p>
            <a:pPr marL="87313" lvl="1" algn="l">
              <a:lnSpc>
                <a:spcPts val="25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- Por isso, o relato é envolvido e penetrado de uma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serenidade sublime</a:t>
            </a:r>
            <a:r>
              <a:rPr lang="pt-PT" sz="2000" spc="100" baseline="0" dirty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.</a:t>
            </a:r>
            <a:endParaRPr lang="pt-PT" sz="2000" spc="100" baseline="0" dirty="0" smtClean="0">
              <a:solidFill>
                <a:srgbClr val="F8F8F8"/>
              </a:solidFill>
              <a:latin typeface="Calibri" pitchFamily="34" charset="0"/>
              <a:cs typeface="Calibri" pitchFamily="34" charset="0"/>
            </a:endParaRPr>
          </a:p>
          <a:p>
            <a:pPr marL="87313" lvl="1" algn="l">
              <a:lnSpc>
                <a:spcPts val="25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- Jesus aparece como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Deus</a:t>
            </a:r>
            <a:r>
              <a:rPr lang="pt-PT" sz="2000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, «revelação de Deus»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(“Sou eu!”</a:t>
            </a:r>
            <a:r>
              <a:rPr lang="pt-PT" sz="2000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/«Eu sou»)…</a:t>
            </a:r>
            <a:endParaRPr lang="pt-PT" sz="2000" spc="100" baseline="0" dirty="0">
              <a:solidFill>
                <a:srgbClr val="F8F8F8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" name="Rectângulo 14"/>
          <p:cNvSpPr/>
          <p:nvPr/>
        </p:nvSpPr>
        <p:spPr>
          <a:xfrm>
            <a:off x="1898130" y="6121835"/>
            <a:ext cx="6922342" cy="348813"/>
          </a:xfrm>
          <a:prstGeom prst="rect">
            <a:avLst/>
          </a:prstGeom>
          <a:ln w="12700"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 algn="r">
              <a:lnSpc>
                <a:spcPts val="2000"/>
              </a:lnSpc>
              <a:defRPr/>
            </a:pPr>
            <a:r>
              <a:rPr lang="pt-PT" sz="1600" i="1" spc="100" baseline="0" dirty="0" smtClean="0">
                <a:solidFill>
                  <a:srgbClr val="FFFF00"/>
                </a:solidFill>
                <a:latin typeface="Arial" charset="0"/>
                <a:cs typeface="Arial" charset="0"/>
                <a:sym typeface="Wingdings" pitchFamily="2" charset="2"/>
              </a:rPr>
              <a:t> </a:t>
            </a:r>
            <a:r>
              <a:rPr lang="pt-PT" sz="1600" i="1" spc="100" baseline="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A seguir, o Relato na íntegra – se for pertinente Projetar –.</a:t>
            </a:r>
            <a:endParaRPr lang="pt-PT" sz="1600" i="1" spc="100" baseline="0" dirty="0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WordArt 4"/>
          <p:cNvSpPr>
            <a:spLocks noChangeArrowheads="1" noChangeShapeType="1"/>
          </p:cNvSpPr>
          <p:nvPr/>
        </p:nvSpPr>
        <p:spPr bwMode="auto">
          <a:xfrm>
            <a:off x="1922298" y="2035038"/>
            <a:ext cx="5458014" cy="11779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4300"/>
              </a:lnSpc>
              <a:defRPr/>
            </a:pPr>
            <a:r>
              <a:rPr lang="pt-PT" sz="3600" i="1" kern="10" baseline="0" dirty="0" smtClean="0">
                <a:ln w="11430"/>
                <a:solidFill>
                  <a:srgbClr val="CC0099"/>
                </a:solidFill>
                <a:effectLst>
                  <a:glow rad="76200">
                    <a:srgbClr val="F8F8F8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Relato da</a:t>
            </a:r>
          </a:p>
          <a:p>
            <a:pPr>
              <a:lnSpc>
                <a:spcPts val="4300"/>
              </a:lnSpc>
              <a:defRPr/>
            </a:pPr>
            <a:r>
              <a:rPr lang="pt-PT" sz="3600" kern="10" baseline="0" dirty="0" smtClean="0">
                <a:ln w="11430"/>
                <a:solidFill>
                  <a:srgbClr val="CC0099"/>
                </a:solidFill>
                <a:effectLst>
                  <a:glow rad="76200">
                    <a:srgbClr val="F8F8F8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PAIXÃO em</a:t>
            </a:r>
            <a:endParaRPr lang="pt-PT" sz="3600" kern="10" baseline="0" dirty="0">
              <a:ln w="11430"/>
              <a:solidFill>
                <a:srgbClr val="CC0099"/>
              </a:solidFill>
              <a:effectLst>
                <a:glow rad="76200">
                  <a:srgbClr val="F8F8F8">
                    <a:alpha val="4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6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0226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23850" y="1231900"/>
            <a:ext cx="8640638" cy="5221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“Jesus saiu com os seus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discípulos 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outro lado da torrente do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Cedron. Havia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lá um jardim, onde Ele entrou com os seus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discípulos. Judas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que O ia entregar, conhecia também 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local, porque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Se reunira lá muitas vezes com 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discípulos. Tomando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consigo uma companhia de soldados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alguns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guardas, enviados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pelos príncipes dos sacerdotes e pelos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fariseus, Judas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chegou ali, com archotes, lanternas 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armas. Sabendo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tudo o que Lhe ia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acontecer, adiantou-Se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perguntou-lhes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buscais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Eles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responderam-Lhe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Jesus, o Nazareno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Jesus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disse-lhes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«Sou Eu!». Judas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que O ia entregar, também estava com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eles. Quando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lhes disse: «Sou Eu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», recuaram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caíram por terra.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perguntou-lhes novamente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buscais?».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Eles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responderam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Jesus, o Nazareno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Disse-lhes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Jesus: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«Já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vos disse que sou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Eu. Por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isso, se é a Mim que buscais,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deixai que estes se retirem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Assim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cumpriam as palavras que Ele tinha dito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Daqueles que Me deste, não perdi nenhum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Então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Simão Pedro, que tinha uma espada,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desembainhou-a e feriu um servo do sumo sacerdote,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cortando-lhe a orelha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direita. 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servo chamava-se Malco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pic>
        <p:nvPicPr>
          <p:cNvPr id="103429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971600" y="908720"/>
            <a:ext cx="3671689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034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02210" y="6120923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ângulo 11"/>
          <p:cNvSpPr/>
          <p:nvPr/>
        </p:nvSpPr>
        <p:spPr>
          <a:xfrm>
            <a:off x="4616485" y="851529"/>
            <a:ext cx="4176464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  <a:defRPr/>
            </a:pPr>
            <a:r>
              <a:rPr lang="pt-PT" sz="1800" i="1" kern="1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 </a:t>
            </a:r>
            <a:r>
              <a:rPr lang="pt-PT" sz="1800" kern="1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[ </a:t>
            </a:r>
            <a:r>
              <a:rPr lang="pt-PT" sz="2100" i="1" kern="1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CC"/>
                </a:solidFill>
                <a:latin typeface="Berlin Sans FB Demi" pitchFamily="34" charset="0"/>
              </a:rPr>
              <a:t>Relato </a:t>
            </a:r>
            <a:r>
              <a:rPr lang="pt-PT" sz="2100" i="1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CC"/>
                </a:solidFill>
                <a:latin typeface="Berlin Sans FB Demi" pitchFamily="34" charset="0"/>
              </a:rPr>
              <a:t>da Paixão </a:t>
            </a:r>
            <a:r>
              <a:rPr lang="pt-PT" sz="2100" i="1" kern="1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CC"/>
                </a:solidFill>
                <a:latin typeface="Berlin Sans FB Demi" pitchFamily="34" charset="0"/>
              </a:rPr>
              <a:t>em </a:t>
            </a:r>
            <a:r>
              <a:rPr lang="pt-PT" sz="2100" u="sng" kern="1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CC"/>
                </a:solidFill>
                <a:latin typeface="Berlin Sans FB Demi" pitchFamily="34" charset="0"/>
              </a:rPr>
              <a:t>João</a:t>
            </a:r>
            <a:r>
              <a:rPr lang="pt-PT" sz="2100" kern="1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CC"/>
                </a:solidFill>
                <a:latin typeface="Berlin Sans FB Demi" pitchFamily="34" charset="0"/>
              </a:rPr>
              <a:t> </a:t>
            </a:r>
            <a:r>
              <a:rPr lang="pt-PT" sz="1800" kern="1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]</a:t>
            </a:r>
            <a:endParaRPr lang="pt-PT" sz="1800" kern="1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40637350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47663" y="1271850"/>
            <a:ext cx="8616950" cy="49654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Jesus disse a Pedro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«Mete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tua espada na bainha.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hei de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beber o cálice que meu Pai Me deu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Então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a companhia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soldados, 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oficial e os guardas dos judeus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apoderaram-se de Jesus 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manietaram-n’O. Levaram-n’O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primeiro 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Anás, por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 sogro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Caifás, 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era o sumo sacerdote nesse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ano. Caifás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que tinha dado o seguinte conselho aos judeus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Convém que morra um só homem pelo povo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Entretanto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Simão Pedro seguia Jesus com outro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discípulo. Esse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discípulo era conhecido do sumo sacerdote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entrou com Jesus no pátio do sumo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sacerdote, enquanto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Pedro ficava à porta, do lado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fora. Então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outro discípulo, conhecido do sumo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sacerdote, falou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à porteira e levou Pedro para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dentro. 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porteira disse a Pedro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«Tu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és dos discípulos desse homem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Ele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respondeu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«Não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sou».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Estavam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ali presentes os servos e 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guardas, que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por causa do frio, tinham acendido um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braseiro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aqueciam. Pedro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também se encontrava com eles 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aquecer-se. Entretanto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o sumo sacerdote interrogou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 acerca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dos seus discípulos e da sua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doutrina.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	</a:t>
            </a:r>
          </a:p>
        </p:txBody>
      </p:sp>
      <p:pic>
        <p:nvPicPr>
          <p:cNvPr id="104453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39072" y="872744"/>
            <a:ext cx="3671689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044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863105" y="915149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5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317311" y="6034440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22042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47663" y="1271850"/>
            <a:ext cx="8616950" cy="49654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respondeu-lhe: «Falei abertamente ao mundo. Sempre ensinei na sinagoga e no templo, onde todos os judeus se reúnem, e não disse nada em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segredo. Porque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Me interrogas?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Pergunta aos que Me ouviram o que lhes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disse: eles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bem sabem aquilo de que lhes falei».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estas palavras, um dos guardas que estava ali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presente deu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uma bofetada a Jesus e disse-Lhe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«É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assim que respondes ao sumo sacerdote?».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respondeu-lhe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«Se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falei mal, mostra-Me em quê.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Mas, se falei bem, porque Me bates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Então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Anás mandou Jesus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manietado ao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sumo sacerdote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Caifás. Simão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Pedro continuava ali 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aquecer-se. Disseram-lhe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então: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«Tu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és também um dos seus discípulos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Ele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negou, dizendo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«Não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sou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Replicou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 dos servos do sumo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sacerdote, parente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daquele a quem Pedro cortara a orelha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«Então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não te vi com Ele no jardim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Pedro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negou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novamente,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logo um galo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cantou. Depois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levaram Jesus da residência de Caifás ao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pretório. Era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manhã cedo.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Eles não entraram no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pretório, 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se contaminarem e assim poderem comer a Páscoa.		</a:t>
            </a:r>
          </a:p>
        </p:txBody>
      </p:sp>
      <p:pic>
        <p:nvPicPr>
          <p:cNvPr id="104453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39072" y="872744"/>
            <a:ext cx="3671689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044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863105" y="890848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5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478712" y="6020047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907684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47663" y="1052513"/>
            <a:ext cx="8616950" cy="54784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Pilatos veio cá fora ter com eles e perguntou-lhes: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acusação trazeis contra este homem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Eles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responderam-lhe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«Se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fosse malfeitor, não t’O entregávamos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Disse-lhes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Pilatos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«Tomai-O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vós próprios e julgai-O segundo a vossa lei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judeus responderam: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«Não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nos é permitido dar a morte a ninguém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Assim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cumpriam as palavras que Jesus tinha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dito, ao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indicar de que morte ia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morrer. Entretanto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Pilatos entrou novamente no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pretório, chamou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e perguntou-Lhe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«Tu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és o Rei dos Judeus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Jesus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respondeu-lhe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«É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ti que o dizes,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 foram outros que to disseram de Mim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Disse-Lhe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Pilatos: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«Porventura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sou eu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judeu? 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teu povo e os sumos sacerdotes é que Te entregaram 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Mim. 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fizeste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Jesus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respondeu: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meu reino não é deste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mundo. Se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meu reino fosse deste mundo, os meus guardas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lutariam 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Eu não fosse entregue aos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judeus. Mas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meu reino não é daqui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Disse-Lhe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Pilatos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«Então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Tu és rei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Jesus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respondeu-lhe: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«É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dizes: sou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rei. 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isso nasci e vim ao mundo,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fim de dar testemunho da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verdade. Todo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aquele que é da verdade escuta a minha voz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Disse-Lhe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Pilatos: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a verdade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		</a:t>
            </a:r>
          </a:p>
        </p:txBody>
      </p:sp>
      <p:pic>
        <p:nvPicPr>
          <p:cNvPr id="104453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39072" y="800736"/>
            <a:ext cx="3671689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044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853113" y="792163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5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677312" y="6063694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7936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47663" y="1052513"/>
            <a:ext cx="8616950" cy="54784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Dito isto, saiu novamente para fora e declarou aos judeus: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«Não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encontro neste homem culpa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nenhuma. Mas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vós estais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habituados 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eu vos solte alguém pela Páscoa.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Quereis que vos solte o rei dos Judeus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Eles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gritaram de novo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«Esse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não. Antes Barrabás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Barrabás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era um salteador.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Pilatos mandou que levassem Jesus e O açoitassem.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soldados teceram uma coroa de espinhos,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colocaram-Lha na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cabeça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envolveram Jesus num manto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púrpura. Depois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aproximavam-se d’Ele e diziam: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«Salve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rei dos Judeus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davam-Lhe bofetadas.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Pilatos saiu novamente para fora e disse: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«Eu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vo-l’O trago aqui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fora, 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saberdes que não encontro n’Ele culpa nenhuma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Jesus saiu, trazendo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coroa de espinhos e o manto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púrpura. Pilatos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disse-lhes: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«Eis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homem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Quando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viram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Jesus, 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príncipes dos sacerdotes e os guardas gritaram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«Crucifica-O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! Crucifica-O!».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Disse-lhes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Pilatos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«Tomai-O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vós mesmos e crucificai-O,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eu não encontro n’Ele culpa alguma».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Responderam-lhe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judeus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«Nós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temos uma lei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e, segundo a nossa lei, deve morrer,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Se fez Filho de Deus».				</a:t>
            </a:r>
          </a:p>
        </p:txBody>
      </p:sp>
      <p:pic>
        <p:nvPicPr>
          <p:cNvPr id="104453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39072" y="800736"/>
            <a:ext cx="3671689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044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709883" y="792163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5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213113" y="6063695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58865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47663" y="1271850"/>
            <a:ext cx="8616950" cy="49654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Pilatos ouviu estas palavras, ficou assustado.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Voltou a entrar no pretório e perguntou a Jesus: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«Donde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és Tu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Mas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não lhe deu resposta.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Disse-Lhe então Pilatos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«Não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me falas? Não sabes que tenho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poder 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 soltar e para Te crucificar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respondeu-lhe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«Nenhum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poder terias sobre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Mim, se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te fosse dado do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alto. Por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isso, quem Me entregou a ti tem maior pecado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partir de então, Pilatos procurava libertar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Jesus. Mas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judeus gritavam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«Se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libertares, não és amigo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César: todo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aquele que se faz rei é contra César».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ouvir estas palavras, Pilatos trouxe Jesus para fora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sentou-se no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tribunal, no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lugar chamado «Lagedo», em hebraico «Gabatá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Era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Preparação da Páscoa, por volta do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meio-dia. Disse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aos judeus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«Eis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vosso rei!».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eles gritaram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«À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morte, à morte! Crucifica-O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!». Disse-lhes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Pilatos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«Hei de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crucificar o vosso rei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Replicaram-lhe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príncipes dos sacerdotes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«Não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temos outro rei senão César».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Entregou-lhes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Jesus, para ser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crucificado. 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eles apoderaram-se de Jesus. 				</a:t>
            </a:r>
          </a:p>
        </p:txBody>
      </p:sp>
      <p:pic>
        <p:nvPicPr>
          <p:cNvPr id="104453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39072" y="872744"/>
            <a:ext cx="3671689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044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853113" y="935841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5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501972" y="6063693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52705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ttp://www.cancaonova.com/portal/arquivos/fotos/2009/abril/17_eventos_0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030709"/>
            <a:ext cx="6000750" cy="4054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Line 4"/>
          <p:cNvSpPr>
            <a:spLocks noChangeShapeType="1"/>
          </p:cNvSpPr>
          <p:nvPr/>
        </p:nvSpPr>
        <p:spPr bwMode="auto">
          <a:xfrm flipV="1">
            <a:off x="539552" y="764704"/>
            <a:ext cx="2510819" cy="936104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365994">
            <a:off x="390648" y="719641"/>
            <a:ext cx="2634794" cy="4502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251520" y="2492891"/>
            <a:ext cx="828092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AS CRIANÇAS HEBREIAS, </a:t>
            </a:r>
          </a:p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LEVANDO RAMOS DE OLIVEIRA,</a:t>
            </a:r>
          </a:p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FORAM AO ENCONTRO DO SENHOR</a:t>
            </a:r>
          </a:p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ACLAMAVAM, E ACLAMAVAM:</a:t>
            </a:r>
          </a:p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HOSSANA, HOSSANA, HOSSANA NAS ALTURAS!</a:t>
            </a:r>
          </a:p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200" i="1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HOSSANA, HOSSANA, HOSSANA NAS ALTURAS!</a:t>
            </a:r>
          </a:p>
          <a:p>
            <a:pPr lvl="6"/>
            <a:endParaRPr lang="pt-PT" sz="2200" baseline="0" dirty="0">
              <a:solidFill>
                <a:srgbClr val="FFFFFF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5"/>
            <a:r>
              <a:rPr lang="pt-PT" sz="2200" i="1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 Do Senhor é a terra e o que nela existe,</a:t>
            </a:r>
          </a:p>
          <a:p>
            <a:pPr lvl="5"/>
            <a:r>
              <a:rPr lang="pt-PT" sz="2200" i="1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o mundo e quantos nele habitam.</a:t>
            </a:r>
          </a:p>
          <a:p>
            <a:pPr lvl="5"/>
            <a:r>
              <a:rPr lang="pt-PT" sz="2200" i="1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Ele a fundou sobre os mares</a:t>
            </a:r>
          </a:p>
          <a:p>
            <a:pPr lvl="5"/>
            <a:r>
              <a:rPr lang="pt-PT" sz="2200" i="1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e a consolidou sobre as águas.</a:t>
            </a:r>
          </a:p>
        </p:txBody>
      </p:sp>
    </p:spTree>
    <p:extLst>
      <p:ext uri="{BB962C8B-B14F-4D97-AF65-F5344CB8AC3E}">
        <p14:creationId xmlns:p14="http://schemas.microsoft.com/office/powerpoint/2010/main" val="20952521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47663" y="1271850"/>
            <a:ext cx="8616950" cy="49654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Levando 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cruz, Jesus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saiu para o chamado Lugar do Calvário,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em hebraico se diz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«Gólgota». Ali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crucificaram, e com Ele mais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dois: um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cada lado e Jesus no meio.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Pilatos escreveu ainda um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letreiro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colocou-o no alto da cruz; nele estava escrito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Jesus, o Nazareno, Rei dos Judeus».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Muitos judeus leram esse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letreiro, porque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lugar onde Jesus tinha sido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crucificado era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perto da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cidade. Estava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escrito em hebraico, grego 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latim. Diziam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a Pilatos os príncipes dos sacerdotes dos Judeus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«Não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escrevas: ‘Rei dos judeus’,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que Ele afirmou: ‘Eu sou o rei dos Judeus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’». Pilatos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retorquiu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escrevi está escrito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Quando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crucificaram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Jesus, 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soldados tomaram as suas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vestes, das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quais fizeram quatro lotes, um para cada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soldado,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ficaram também com 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túnica. 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túnica não tinha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costura: era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tecida de alto a baixo como um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todo. Disseram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uns aos outros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«Não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rasguemos, mas lancemos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sortes, 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ver de quem será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Assim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cumpria a Escritura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Repartiram entre si as minhas vestes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deitaram sortes sobre a minha túnica».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Foi o que fizeram os soldados.				</a:t>
            </a:r>
          </a:p>
        </p:txBody>
      </p:sp>
      <p:pic>
        <p:nvPicPr>
          <p:cNvPr id="104453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39072" y="872744"/>
            <a:ext cx="3671689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044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863105" y="935841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56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429963" y="6037534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29880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47663" y="1052513"/>
            <a:ext cx="8616950" cy="54784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Estavam junto à cruz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 sua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Mãe, a irmã de sua Mãe,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Maria, mulher de Cléofas, e Maria Madalena.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ver sua Mãe e o discípulo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predileto, Jesus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à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sua Mãe: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«Mulher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eis o teu filho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Depois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 ao discípulo: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«Eis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tua Mãe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partir daquela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hora, 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discípulo recebeu-a em sua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casa. Depois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sabendo que tudo estava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consumado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 se cumprisse 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Escritura, Jesus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«Tenho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sede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Estava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ali um vaso cheio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vinagre. Prenderam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uma vara uma esponja embebida em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vinagre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levaram-Lha à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boca. Quando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tomou 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vinagre, exclamou: «Tudo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está consumado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E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inclinando a cabeça, expirou.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Por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 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Preparação,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 os corpos não ficassem na cruz durante 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sábado – era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 grande dia aquele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sábado –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judeus pediram 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Pilatos 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lhes quebrassem as pernas e fossem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retirados. 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soldados vieram e quebraram as pernas ao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primeiro, depois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outro que tinha sido crucificado com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ele. Ao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chegarem a Jesus, vendo-O já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morto, não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Lhe quebraram as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pernas, mas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 dos soldados trespassou-Lhe o lado com uma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lança,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logo saiu sangue 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água. Aquele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viu é que dá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testemunho,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seu testemunho é verdadeiro.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sabe que diz 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verdade, 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também vós acrediteis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</a:t>
            </a:r>
          </a:p>
        </p:txBody>
      </p:sp>
      <p:pic>
        <p:nvPicPr>
          <p:cNvPr id="104453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39072" y="800736"/>
            <a:ext cx="3671689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044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853113" y="792163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5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590242" y="6135702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139072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467544" y="1472635"/>
            <a:ext cx="8400032" cy="4965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Assim aconteceu para se cumprir a Escritura, que diz: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«Nenhum osso Lhe será quebrado».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Diz ainda outra passagem da Escritura: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Hão de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olhar para Aquele que trespassaram».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 disto, José de Arimateia, que era discípulo de Jesus,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embora oculto por medo dos judeus,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pediu licença a Pilatos para levar o corpo de Jesus.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Pilatos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permitiu-lho. José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veio então tirar o corpo de Jesus.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Veio também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Nicodemos, aquele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que, antes, tinha ido de noite ao encontro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Jesus. Trazia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uma mistura de quase cem libras de mirra e aloés.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Tomaram o corpo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envolveram-no em ligaduras juntamente com 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perfumes, como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costume sepultar entre 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Judeus. No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local em que Jesus tinha sido crucificado,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havia um jardim e, no jardim, um sepulcro novo,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 qual ainda ninguém fora sepultado.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Foi aí que, por causa da Preparação dos Judeus,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o sepulcro ficava perto,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depositaram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Jesus”.                                            (Jo 18-19)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pic>
        <p:nvPicPr>
          <p:cNvPr id="105477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547664" y="1052736"/>
            <a:ext cx="3671689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0547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997915" y="1095143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48654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83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83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83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4721" y="3717354"/>
            <a:ext cx="3242608" cy="21603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068025"/>
            <a:ext cx="3383805" cy="23308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562" y="1557338"/>
            <a:ext cx="3260964" cy="24477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539552" y="1124744"/>
            <a:ext cx="3888431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539552" y="552348"/>
            <a:ext cx="3888432" cy="454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Ato Penitencial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2162175" y="1557338"/>
            <a:ext cx="6298257" cy="3887787"/>
          </a:xfrm>
        </p:spPr>
        <p:txBody>
          <a:bodyPr/>
          <a:lstStyle/>
          <a:p>
            <a:pPr>
              <a:defRPr/>
            </a:pPr>
            <a:r>
              <a:rPr lang="pt-PT" sz="3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Senhor</a:t>
            </a:r>
            <a:r>
              <a:rPr lang="pt-PT" sz="3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pt-PT" sz="3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3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3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Tende </a:t>
            </a:r>
            <a:r>
              <a:rPr lang="pt-PT" sz="3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piedade de nós </a:t>
            </a:r>
            <a:r>
              <a:rPr lang="pt-PT" sz="2400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(2 x)</a:t>
            </a:r>
            <a:br>
              <a:rPr lang="pt-PT" sz="2400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3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Cristo, </a:t>
            </a:r>
            <a:r>
              <a:rPr lang="pt-PT" sz="3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3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3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Tende </a:t>
            </a:r>
            <a:r>
              <a:rPr lang="pt-PT" sz="3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piedade de nós </a:t>
            </a:r>
            <a:r>
              <a:rPr lang="pt-PT" sz="2400" i="1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(2 </a:t>
            </a:r>
            <a:r>
              <a:rPr lang="pt-PT" sz="2400" i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x)</a:t>
            </a:r>
            <a:br>
              <a:rPr lang="pt-PT" sz="2400" i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i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i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3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Senhor, </a:t>
            </a:r>
            <a:r>
              <a:rPr lang="pt-PT" sz="3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3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3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Tende </a:t>
            </a:r>
            <a:r>
              <a:rPr lang="pt-PT" sz="3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piedade de nós </a:t>
            </a:r>
            <a:r>
              <a:rPr lang="pt-PT" sz="2400" i="1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(2 </a:t>
            </a:r>
            <a:r>
              <a:rPr lang="pt-PT" sz="2400" i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x</a:t>
            </a:r>
            <a:r>
              <a:rPr lang="pt-PT" sz="2400" i="1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pt-PT" sz="32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83567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606812" y="548680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120808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395536" y="409750"/>
            <a:ext cx="8328025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4" name="Line 6"/>
          <p:cNvSpPr>
            <a:spLocks noChangeShapeType="1"/>
          </p:cNvSpPr>
          <p:nvPr/>
        </p:nvSpPr>
        <p:spPr bwMode="auto">
          <a:xfrm>
            <a:off x="428625" y="738188"/>
            <a:ext cx="82946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825500" y="1412875"/>
            <a:ext cx="8067675" cy="38623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“O Senhor deu-me a graça de falar como um discípulo,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 eu saiba dizer uma palavra de alento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aos que andam abatidos.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Todas as manhãs Ele desperta os meus ouvidos,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eu escutar, como escutam os discípulos.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Deus abriu-me os ouvidos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eu não resisti nem recuei um passo.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Apresentei as costas àqueles que me batiam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 face aos que me arrancavam a barba;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desviei o meu rosto dos que me insultavam e cuspiam.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o Senhor Deus veio em meu auxílio,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por isso não fiquei envergonhado;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tornei o meu rosto duro como pedra,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sei que não ficarei desiludido”.              (Is 50)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81212" y="908720"/>
            <a:ext cx="4186932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2339975" y="5445125"/>
            <a:ext cx="5976938" cy="8318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4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Meu Deus, meu Deus, 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porque me abandonastes?! 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216131">
            <a:off x="641143" y="5668155"/>
            <a:ext cx="1562497" cy="2784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pic>
        <p:nvPicPr>
          <p:cNvPr id="13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23440</TotalTime>
  <Words>6573</Words>
  <Application>Microsoft Office PowerPoint</Application>
  <PresentationFormat>Apresentação no Ecrã (4:3)</PresentationFormat>
  <Paragraphs>513</Paragraphs>
  <Slides>52</Slides>
  <Notes>9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9</vt:i4>
      </vt:variant>
      <vt:variant>
        <vt:lpstr>Tema</vt:lpstr>
      </vt:variant>
      <vt:variant>
        <vt:i4>9</vt:i4>
      </vt:variant>
      <vt:variant>
        <vt:lpstr>Títulos dos diapositivos</vt:lpstr>
      </vt:variant>
      <vt:variant>
        <vt:i4>52</vt:i4>
      </vt:variant>
    </vt:vector>
  </HeadingPairs>
  <TitlesOfParts>
    <vt:vector size="70" baseType="lpstr">
      <vt:lpstr>Aharoni</vt:lpstr>
      <vt:lpstr>Arial</vt:lpstr>
      <vt:lpstr>Arial Black</vt:lpstr>
      <vt:lpstr>Arial Rounded MT Bold</vt:lpstr>
      <vt:lpstr>Berlin Sans FB Demi</vt:lpstr>
      <vt:lpstr>Calibri</vt:lpstr>
      <vt:lpstr>Tahoma</vt:lpstr>
      <vt:lpstr>Times New Roman</vt:lpstr>
      <vt:lpstr>Wingdings</vt:lpstr>
      <vt:lpstr>1_Modelo de apresentação predefinido</vt:lpstr>
      <vt:lpstr>4_Modelo de apresentação predefinido</vt:lpstr>
      <vt:lpstr>3_Modelo de apresentação predefinido</vt:lpstr>
      <vt:lpstr>6_Modelo de apresentação predefinido</vt:lpstr>
      <vt:lpstr>13_Modelo de apresentação predefinido</vt:lpstr>
      <vt:lpstr>2_Modelo de apresentação predefinido</vt:lpstr>
      <vt:lpstr>7_Modelo de apresentação predefinido</vt:lpstr>
      <vt:lpstr>8_Modelo de apresentação predefinido</vt:lpstr>
      <vt:lpstr>17_Modelo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- Senhor,   Tende piedade de nós (2 x)  - Cristo,   Tende piedade de nós (2 x)  - Senhor,   Tende piedade de nós (2 x)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S- Mistério da fé!       P- Anunciamos, Senhor, a Vossa morte,           proclamamos a Vossa Ressurreição.          Vinde, Senhor Jesus!       (2ª)  S- Mistério admirável da nossa fé!       P- Quando comemos deste pão            e bebemos deste cálice,             anunciamos, Senhor, a Vossa morte,            esperando a Vossa vinda gloriosa.       (3ª) S- Mistério da fé para a salvação do mundo!         P-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1574</cp:revision>
  <dcterms:created xsi:type="dcterms:W3CDTF">2006-05-02T09:35:59Z</dcterms:created>
  <dcterms:modified xsi:type="dcterms:W3CDTF">2015-01-30T15:52:59Z</dcterms:modified>
</cp:coreProperties>
</file>