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  <p:sldMasterId id="2147486576" r:id="rId5"/>
    <p:sldMasterId id="2147486602" r:id="rId6"/>
  </p:sldMasterIdLst>
  <p:notesMasterIdLst>
    <p:notesMasterId r:id="rId37"/>
  </p:notesMasterIdLst>
  <p:sldIdLst>
    <p:sldId id="312" r:id="rId7"/>
    <p:sldId id="341" r:id="rId8"/>
    <p:sldId id="355" r:id="rId9"/>
    <p:sldId id="346" r:id="rId10"/>
    <p:sldId id="324" r:id="rId11"/>
    <p:sldId id="258" r:id="rId12"/>
    <p:sldId id="352" r:id="rId13"/>
    <p:sldId id="340" r:id="rId14"/>
    <p:sldId id="302" r:id="rId15"/>
    <p:sldId id="261" r:id="rId16"/>
    <p:sldId id="347" r:id="rId17"/>
    <p:sldId id="348" r:id="rId18"/>
    <p:sldId id="349" r:id="rId19"/>
    <p:sldId id="353" r:id="rId20"/>
    <p:sldId id="299" r:id="rId21"/>
    <p:sldId id="321" r:id="rId22"/>
    <p:sldId id="333" r:id="rId23"/>
    <p:sldId id="283" r:id="rId24"/>
    <p:sldId id="325" r:id="rId25"/>
    <p:sldId id="326" r:id="rId26"/>
    <p:sldId id="314" r:id="rId27"/>
    <p:sldId id="300" r:id="rId28"/>
    <p:sldId id="332" r:id="rId29"/>
    <p:sldId id="327" r:id="rId30"/>
    <p:sldId id="323" r:id="rId31"/>
    <p:sldId id="266" r:id="rId32"/>
    <p:sldId id="322" r:id="rId33"/>
    <p:sldId id="310" r:id="rId34"/>
    <p:sldId id="267" r:id="rId35"/>
    <p:sldId id="356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00FF00"/>
    <a:srgbClr val="FFCC00"/>
    <a:srgbClr val="003300"/>
    <a:srgbClr val="99FF33"/>
    <a:srgbClr val="FF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4710" autoAdjust="0"/>
  </p:normalViewPr>
  <p:slideViewPr>
    <p:cSldViewPr>
      <p:cViewPr>
        <p:scale>
          <a:sx n="100" d="100"/>
          <a:sy n="100" d="100"/>
        </p:scale>
        <p:origin x="-10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CAA2E7-B441-4B61-BCF6-5AF0DA95C0FF}" type="datetimeFigureOut">
              <a:rPr lang="pt-PT"/>
              <a:pPr>
                <a:defRPr/>
              </a:pPr>
              <a:t>03-04-2014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8ACC097-F755-4D20-B120-F51A5C89A6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184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22CF126-F220-4256-BE37-B4C33B601D5C}" type="slidenum">
              <a:rPr lang="pt-PT" sz="1200" smtClean="0"/>
              <a:pPr eaLnBrk="1" hangingPunct="1"/>
              <a:t>16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10BC-16C4-4DC4-8A40-A7F1895F6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3715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85EE-ACA2-4180-9506-8697B06C80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497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9D75-AA9B-417B-B708-3FAE54BB1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361417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E02D-7EC6-4A7D-A5C6-7580E6EFE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12037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0608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9730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85077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3255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86527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886529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6318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2332-4EA3-4DD6-8361-BBC467218E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06802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5671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89522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59828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523263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61220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0B2B-B26D-4CE3-AAB6-B8C5156501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441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761FE-A1D9-4659-ADE1-FE0D492083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915507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E15D2-A60E-49F6-BAC4-8CD9E67F58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29035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EF9F5-F944-479A-B9EC-2DAAF8C61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06573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9E82A-FDA6-4BB5-A823-0B0C5675FB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66711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181D-09BC-4A31-9934-1752D8BAB6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606428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D47F9-C98E-46CE-B41D-E431773612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83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9E33D-231F-4E64-99D6-1DD39D3791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07256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2F36D-EE9A-4092-9B54-1A7073FED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598935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381F9-9646-402F-89A1-F5E54E58B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184442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E679F-41FA-4CE1-B12A-A7D2E60FDD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02157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276E9-F880-45F4-AC4D-36FB81B3B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75456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189E1-D2DA-4DFD-9166-D23A267087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5074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BA0C-E1C5-486A-B293-309E13A256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68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5C061-E2D1-48D0-9EF1-B87E4C972E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21355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EB41D-6638-4009-A6D1-047CAEC1D3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75584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D4AC-BC39-4308-B863-441A500959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95763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35544-25BB-4304-9183-80C2E0CEB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58761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D689-33BE-4415-B042-17541D03D2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84032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413C-A2EE-440F-9BAF-F90C0B477D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82891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989F-B2EA-4E3E-9561-8D5BD12FEA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563744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DCCB9-F029-47CC-814E-F7C7EADC60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21584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EC093-F49E-445E-AFD6-63689C56E6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048753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D8916-CCF1-4C03-B235-690485C29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5122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A341-A15E-407F-B31F-C5C5C7E7B4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931110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4843-6927-49F2-9BB1-D6E135F430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313281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44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C14-4B12-4D4D-9E7B-810053ED70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70689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16396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1416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94224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5527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324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9516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24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9815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5571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48594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0563-54C8-4CC7-8954-7D3D386C7F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70439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5450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82979-9036-46A4-A83C-9EB40574EC5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80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80138-C57B-49AE-9302-437413352AF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66547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164A-C771-4CC3-8C49-F68B0D20A8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11690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63A3-DA4B-46E1-873A-FFE37377CE5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34673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BF167-FCAE-4F50-BB2D-1BBBFB6C12E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93347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3A2CD-9545-457F-BBEC-B0FA64CEFD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4103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60298-E534-42DA-8827-03C1DF29716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95310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ACA0D-34D7-4406-BB7A-18D562652E5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28106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F883D-0C6C-42E9-AF9B-ADD0AB71068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20188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5776-91B8-496D-8502-617DBED36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246543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2E7C-B026-4EDB-901F-1F29B9FFAC7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15900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0A877-7774-43DB-98DF-7EAAD40D396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252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0A59-E3F8-4C26-8F99-51810533B16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40639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E0B-78F2-48B8-9222-078CD1366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82221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766F-B6C2-45B6-ACA0-D141C97054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6204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71A0D95-B7B5-4F89-ACF2-E25CC4C24C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26" r:id="rId1"/>
    <p:sldLayoutId id="2147486527" r:id="rId2"/>
    <p:sldLayoutId id="2147486528" r:id="rId3"/>
    <p:sldLayoutId id="2147486529" r:id="rId4"/>
    <p:sldLayoutId id="2147486530" r:id="rId5"/>
    <p:sldLayoutId id="2147486531" r:id="rId6"/>
    <p:sldLayoutId id="2147486532" r:id="rId7"/>
    <p:sldLayoutId id="2147486533" r:id="rId8"/>
    <p:sldLayoutId id="2147486534" r:id="rId9"/>
    <p:sldLayoutId id="2147486535" r:id="rId10"/>
    <p:sldLayoutId id="2147486536" r:id="rId11"/>
    <p:sldLayoutId id="2147486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8" r:id="rId1"/>
    <p:sldLayoutId id="2147486504" r:id="rId2"/>
    <p:sldLayoutId id="2147486505" r:id="rId3"/>
    <p:sldLayoutId id="2147486506" r:id="rId4"/>
    <p:sldLayoutId id="2147486507" r:id="rId5"/>
    <p:sldLayoutId id="2147486508" r:id="rId6"/>
    <p:sldLayoutId id="2147486509" r:id="rId7"/>
    <p:sldLayoutId id="2147486510" r:id="rId8"/>
    <p:sldLayoutId id="2147486511" r:id="rId9"/>
    <p:sldLayoutId id="2147486512" r:id="rId10"/>
    <p:sldLayoutId id="2147486513" r:id="rId11"/>
    <p:sldLayoutId id="21474865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A2BE252-835A-47FB-A5D0-BE23C0770B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9" r:id="rId1"/>
    <p:sldLayoutId id="2147486515" r:id="rId2"/>
    <p:sldLayoutId id="2147486516" r:id="rId3"/>
    <p:sldLayoutId id="2147486517" r:id="rId4"/>
    <p:sldLayoutId id="2147486518" r:id="rId5"/>
    <p:sldLayoutId id="2147486519" r:id="rId6"/>
    <p:sldLayoutId id="2147486520" r:id="rId7"/>
    <p:sldLayoutId id="2147486521" r:id="rId8"/>
    <p:sldLayoutId id="2147486522" r:id="rId9"/>
    <p:sldLayoutId id="2147486523" r:id="rId10"/>
    <p:sldLayoutId id="2147486524" r:id="rId11"/>
    <p:sldLayoutId id="21474865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D1D98BD-E143-4FF2-B381-61F5C91E7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40" r:id="rId1"/>
    <p:sldLayoutId id="2147486541" r:id="rId2"/>
    <p:sldLayoutId id="2147486542" r:id="rId3"/>
    <p:sldLayoutId id="2147486543" r:id="rId4"/>
    <p:sldLayoutId id="2147486544" r:id="rId5"/>
    <p:sldLayoutId id="2147486545" r:id="rId6"/>
    <p:sldLayoutId id="2147486546" r:id="rId7"/>
    <p:sldLayoutId id="2147486547" r:id="rId8"/>
    <p:sldLayoutId id="2147486548" r:id="rId9"/>
    <p:sldLayoutId id="2147486549" r:id="rId10"/>
    <p:sldLayoutId id="2147486550" r:id="rId11"/>
    <p:sldLayoutId id="21474865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9120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6577" r:id="rId1"/>
    <p:sldLayoutId id="2147486578" r:id="rId2"/>
    <p:sldLayoutId id="2147486579" r:id="rId3"/>
    <p:sldLayoutId id="2147486580" r:id="rId4"/>
    <p:sldLayoutId id="2147486581" r:id="rId5"/>
    <p:sldLayoutId id="2147486582" r:id="rId6"/>
    <p:sldLayoutId id="2147486583" r:id="rId7"/>
    <p:sldLayoutId id="2147486584" r:id="rId8"/>
    <p:sldLayoutId id="2147486585" r:id="rId9"/>
    <p:sldLayoutId id="2147486586" r:id="rId10"/>
    <p:sldLayoutId id="2147486587" r:id="rId11"/>
    <p:sldLayoutId id="21474865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F9CAC00-63A3-43C4-82A8-B3D71A333F8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870471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6603" r:id="rId1"/>
    <p:sldLayoutId id="2147486604" r:id="rId2"/>
    <p:sldLayoutId id="2147486605" r:id="rId3"/>
    <p:sldLayoutId id="2147486606" r:id="rId4"/>
    <p:sldLayoutId id="2147486607" r:id="rId5"/>
    <p:sldLayoutId id="2147486608" r:id="rId6"/>
    <p:sldLayoutId id="2147486609" r:id="rId7"/>
    <p:sldLayoutId id="2147486610" r:id="rId8"/>
    <p:sldLayoutId id="2147486611" r:id="rId9"/>
    <p:sldLayoutId id="2147486612" r:id="rId10"/>
    <p:sldLayoutId id="2147486613" r:id="rId11"/>
    <p:sldLayoutId id="21474866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jpe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openxmlformats.org/officeDocument/2006/relationships/image" Target="../media/image16.wmf"/><Relationship Id="rId4" Type="http://schemas.openxmlformats.org/officeDocument/2006/relationships/image" Target="../media/image21.jpeg"/><Relationship Id="rId9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1022530"/>
            <a:ext cx="3571305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497746"/>
            <a:ext cx="8640960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doente certo homem, Lázaro de Betânia,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aldeia de Marta e de Maria, sua irmã.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era aquela que tinha ungido o Senhor com perfume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Lhe tinha enxugado os pés com os cabelos.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seu irmão Lázaro que estava doente.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irmãs mandaram então dizer a Jesus: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«Senhor, o teu amigo está doente».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Ouvindo isto, Jesus disse: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«Essa doença não é mortal, mas é para a glória de Deus,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por ela seja glorificado o Filho do homem».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era amigo de Marta, de sua irmã e de Lázaro.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depois de ouvir dizer que ele estava doente,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ficou ainda dois dias no local onde Se encontrava.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disse aos discípulos: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«Vamos de novo para a Judeia».</a:t>
            </a:r>
            <a:endParaRPr lang="pt-PT" dirty="0"/>
          </a:p>
        </p:txBody>
      </p:sp>
      <p:sp>
        <p:nvSpPr>
          <p:cNvPr id="11" name="Seta para baixo 9"/>
          <p:cNvSpPr>
            <a:spLocks noChangeArrowheads="1"/>
          </p:cNvSpPr>
          <p:nvPr/>
        </p:nvSpPr>
        <p:spPr bwMode="auto">
          <a:xfrm>
            <a:off x="6516216" y="609329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576324" y="1492810"/>
            <a:ext cx="8316156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disseram-Lhe: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ainda há pouco os judeus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procuravam apedrejar-Te,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voltas para lá?».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são doze as horas do dia?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andar de dia,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tropeça,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vê a luz deste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mundo. Mas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se andar de noite, tropeça,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tem luz consigo».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acrescentou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nosso amigo Lázaro dorme, mas Eu vou despertá-lo».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 então os discípulos: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«Senhor, se dorme, estará salvo».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referia-se à morte de Lázaro,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eles entenderam que falava do sono natural.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então Jesus abertamente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Lázaro morreu;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vossa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alegro-Me de não ter estado lá,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acrediteis.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vamos ter com ele».</a:t>
            </a: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576759" y="1052736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6300192" y="6037997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Seta para baixo 9"/>
          <p:cNvSpPr>
            <a:spLocks noChangeArrowheads="1"/>
          </p:cNvSpPr>
          <p:nvPr/>
        </p:nvSpPr>
        <p:spPr bwMode="auto">
          <a:xfrm>
            <a:off x="5842181" y="1196752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26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4248" y="44624"/>
            <a:ext cx="1214438" cy="1036637"/>
          </a:xfrm>
          <a:noFill/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836712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124744"/>
            <a:ext cx="8717222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Tomé, chamado Dídimo, disse aos companheiros: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«Vamos nós também, para morrermos com Ele».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chegar, Jesus encontrou o amigo sepultado havia quatro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dias. Betânia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distava de Jerusalém cerca de três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quilómetros. Muitos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judeus tinham ido visitar Marta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Maria,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lhes apresentar condolências pela morte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irmão. Quando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ouviu dizer que Jesus estava a chegar,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Marta saiu ao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encontro, enquanto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ficou sentada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casa. Marta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a 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tivesses estado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aqui, meu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irmão não teria morrido.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sei que, mesmo agora, tudo o que pedires a Deus,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To concederá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Jesus: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Teu irmão ressuscitará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Marta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sei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 na ressurreição do último dia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a ressurreição 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vida.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Mim, ainda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tenha morrido,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viverá;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vive e acredita em Mim nunca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morrerá. Acreditas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nisto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Marta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Acredito, Senhor, que Tu és o Messias, o Filho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de vir ao mundo».</a:t>
            </a: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7" name="Seta para baixo 9"/>
          <p:cNvSpPr>
            <a:spLocks noChangeArrowheads="1"/>
          </p:cNvSpPr>
          <p:nvPr/>
        </p:nvSpPr>
        <p:spPr bwMode="auto">
          <a:xfrm>
            <a:off x="7380312" y="6239594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6228184" y="881514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26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395536" y="1124744"/>
            <a:ext cx="8640960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retirou-se e foi chamar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Maria,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disse em segredo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Mestre está ali e manda-te chamar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Logo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ouviu isto, Maria levantou-se e foi ter com Jesus.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ainda não tinha chegado à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aldeia,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no lugar em que Marta viera ao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encontro.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que estavam com Maria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casa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 apresentar condolências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verem-na levantar-se e sair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rapidamente, seguiram-na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pensando que se dirigia ao túmulo para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chorar. Quando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chegou aonde estava Jesus,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Maria, logo que O viu, caiu-Lhe aos pés e disse-Lhe: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«Senhor, se tivesses estado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aqui, meu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irmão não teria morrido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ao vê-la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chorar,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vendo chorar também os judeus que vinham com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ela, comoveu-Se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profundamente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perturbou-Se. Depois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perguntou: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o pusestes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Responderam-Lhe: «Vem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ver, Senhor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chorou. Diziam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os judeus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como era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amigo!».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alguns deles observaram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Ele, que abriu os olhos ao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cego,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podia também ter feito que este homem não morresse?».              </a:t>
            </a: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5796136" y="838994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Seta para baixo 9"/>
          <p:cNvSpPr>
            <a:spLocks noChangeArrowheads="1"/>
          </p:cNvSpPr>
          <p:nvPr/>
        </p:nvSpPr>
        <p:spPr bwMode="auto">
          <a:xfrm>
            <a:off x="8102103" y="616758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429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539552" y="1282690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Jesus, intimamente comovido, chegou ao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túmulo. Era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gruta, com uma pedra posta à entrada.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Jesus: «Tirai a pedra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Respondeu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Marta, irmã do morto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cheira mal, Senhor, pois morreu há quatro dias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te disse que,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acreditasses, verias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glória de Deus?».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Tiraram então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pedra. Jesus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levantando os olhos ao Céu, disse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Pai, dou-Te graças por Me teres ouvido.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bem sei que sempre Me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ouves,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falei assim por causa da multidão que nos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cerca,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acreditarem que Tu Me enviaste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isto, bradou com voz forte: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«Lázaro, sai para fora».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morto saiu, de mãos e pés enfaixados com ligaduras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rosto envolvido num sudário.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Desligai-o e deixai-o ir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muitos judeus, que tinham ido visitar Maria,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verem o que Jesus fizera, acreditaram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n’Ele”.              							       (Jo 11)</a:t>
            </a: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576759" y="908720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6012160" y="983010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3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68611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 flipV="1">
            <a:off x="3132138" y="1700808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7544" y="1914601"/>
            <a:ext cx="84969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12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Oramos... a Deus Pai, que sempre nos ouve, quando Lhe pedimos em nome do Filho Jesus Cristo,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é a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nossa Ressurreição e Vida.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Ele,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que:</a:t>
            </a:r>
            <a:endParaRPr lang="pt-PT" sz="21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spcAft>
                <a:spcPts val="12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dê, aos que caem, a coragem de se levantarem…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conceda força e esperança às vítimas dos ódios... 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 caminhos da dor, dê a graça da perseverança…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infunda nas nossas comunidades o impulso do Espírito,			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renovador da Vida…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547664" y="5304110"/>
            <a:ext cx="6625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 DA RESSURREIÇÃO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E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DA VIDA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131840" y="1124744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0658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://t3.gstatic.com/images?q=tbn:ANd9GcQ4Mo_OFS6iqbD1QtV2f8-UlQ40ArocpX8G2Q7GV0jmZzlPLpQH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1285"/>
            <a:ext cx="3812529" cy="29599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1685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1357313" y="1412776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168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458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908720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463859" y="2132856"/>
            <a:ext cx="8136904" cy="3321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VIDA POR NÓS DESTES BOM SENHOR,</a:t>
            </a:r>
          </a:p>
          <a:p>
            <a:pPr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PARA SALVAR O HOMEM PECADOR.</a:t>
            </a:r>
          </a:p>
          <a:p>
            <a:pPr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Tomai, Senhor, o nosso coração</a:t>
            </a:r>
          </a:p>
          <a:p>
            <a:pPr lvl="2"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ensinai-o a amar-Vos sem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medida;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ver,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cada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próximo,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um irmão</a:t>
            </a:r>
          </a:p>
          <a:p>
            <a:pPr lvl="2" indent="1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por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quem no altar ofereceis a vida.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27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82689" y="4333842"/>
            <a:ext cx="2376487" cy="1536700"/>
          </a:xfrm>
          <a:noFill/>
        </p:spPr>
      </p:pic>
      <p:sp>
        <p:nvSpPr>
          <p:cNvPr id="59395" name="WordArt 9"/>
          <p:cNvSpPr>
            <a:spLocks noChangeArrowheads="1" noChangeShapeType="1" noTextEdit="1"/>
          </p:cNvSpPr>
          <p:nvPr/>
        </p:nvSpPr>
        <p:spPr bwMode="auto">
          <a:xfrm>
            <a:off x="7092528" y="5157192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9396" name="WordArt 10"/>
          <p:cNvSpPr>
            <a:spLocks noChangeArrowheads="1" noChangeShapeType="1" noTextEdit="1"/>
          </p:cNvSpPr>
          <p:nvPr/>
        </p:nvSpPr>
        <p:spPr bwMode="auto">
          <a:xfrm>
            <a:off x="8101210" y="5445224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894546" y="4149080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45740" y="3133377"/>
            <a:ext cx="6286500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«Jesus é a Ressurreição e a Vida</a:t>
            </a:r>
            <a:r>
              <a:rPr lang="pt-PT" sz="2400" baseline="0" dirty="0" smtClean="0">
                <a:latin typeface="Arial" charset="0"/>
              </a:rPr>
              <a:t>»… </a:t>
            </a:r>
            <a:r>
              <a:rPr lang="pt-PT" sz="2400" baseline="0" dirty="0">
                <a:latin typeface="Arial" charset="0"/>
              </a:rPr>
              <a:t>Para nós também! …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11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Espírito do Senhor, infundido em nós, far-nos-á </a:t>
            </a:r>
            <a:r>
              <a:rPr lang="pt-PT" sz="2400" i="1" baseline="0" dirty="0">
                <a:latin typeface="Arial" charset="0"/>
              </a:rPr>
              <a:t>Reviver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Ez 37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E o Espírito de Deus, que Ressuscitou JESUS, habita em nós </a:t>
            </a:r>
            <a:r>
              <a:rPr lang="pt-PT" sz="2400" baseline="0" dirty="0" smtClean="0">
                <a:latin typeface="Arial" charset="0"/>
              </a:rPr>
              <a:t>... 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8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242350" cy="2304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5 </a:t>
            </a:r>
            <a:endParaRPr lang="pt-PT" sz="3600" kern="10" baseline="0" dirty="0">
              <a:ln w="11430"/>
              <a:gradFill>
                <a:gsLst>
                  <a:gs pos="0">
                    <a:srgbClr val="9933FF">
                      <a:tint val="70000"/>
                      <a:satMod val="245000"/>
                    </a:srgbClr>
                  </a:gs>
                  <a:gs pos="75000">
                    <a:srgbClr val="9933FF">
                      <a:tint val="90000"/>
                      <a:shade val="60000"/>
                      <a:satMod val="240000"/>
                    </a:srgbClr>
                  </a:gs>
                  <a:gs pos="100000">
                    <a:srgbClr val="9933FF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114300">
                  <a:srgbClr val="F8F8F8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37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37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475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74758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4759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476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600" i="1" smtClean="0">
                <a:latin typeface="Arial" charset="0"/>
              </a:rPr>
              <a:t>P- </a:t>
            </a:r>
            <a:r>
              <a:rPr lang="pt-PT" sz="26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mtClean="0">
                <a:latin typeface="Arial" charset="0"/>
              </a:rPr>
              <a:t>	     A- </a:t>
            </a:r>
            <a:r>
              <a:rPr lang="pt-PT" sz="2600" b="1" smtClean="0">
                <a:latin typeface="Arial" charset="0"/>
              </a:rPr>
              <a:t>Quando comemos deste pão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 bebemos deste cálice, 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anunciamos, Senhor, a Vossa morte,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esperando a Vossa vinda gloriosa.</a:t>
            </a:r>
            <a:r>
              <a:rPr lang="pt-PT" sz="2400" b="1" smtClean="0">
                <a:latin typeface="Arial" charset="0"/>
              </a:rPr>
              <a:t/>
            </a:r>
            <a:br>
              <a:rPr lang="pt-PT" sz="24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1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57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5" name="Raio 1"/>
          <p:cNvSpPr>
            <a:spLocks noChangeArrowheads="1"/>
          </p:cNvSpPr>
          <p:nvPr/>
        </p:nvSpPr>
        <p:spPr bwMode="auto">
          <a:xfrm rot="-5400000">
            <a:off x="1457326" y="3667125"/>
            <a:ext cx="252412" cy="935037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680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78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78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7885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885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http://www.cnbbo2.org.br/pub/news/e87725fdc0a0b1157437c0a0247f3b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775" y="1554657"/>
            <a:ext cx="3605001" cy="4433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9877" name="Line 4"/>
          <p:cNvSpPr>
            <a:spLocks noChangeShapeType="1"/>
          </p:cNvSpPr>
          <p:nvPr/>
        </p:nvSpPr>
        <p:spPr bwMode="auto">
          <a:xfrm>
            <a:off x="1331913" y="1341438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9878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987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08720"/>
            <a:ext cx="3200399" cy="3748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45817" y="1419890"/>
            <a:ext cx="8250507" cy="470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SENHOR SALVOU-ME, O SENHOR SALVOU-ME,</a:t>
            </a: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SALVOU-ME, PORQUE ME TEM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AMOR!</a:t>
            </a:r>
            <a:r>
              <a:rPr kumimoji="0" lang="pt-PT" sz="1800" b="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(2)</a:t>
            </a:r>
            <a:endParaRPr kumimoji="0" lang="pt-PT" sz="1800" b="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Por aquilo que o Senhor fez por ti,</a:t>
            </a: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reconhece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quanto vales para Ele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Não há maior prova de amor</a:t>
            </a: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do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dar a sua vida pelo amigo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3.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Quando éramos seus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inimigos,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Jesus Cristo deu a vida por nós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4.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Eu vivo da fé no Filho de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Deus,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me amou e se entregou por mim.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0900" name="Line 10"/>
          <p:cNvSpPr>
            <a:spLocks noChangeShapeType="1"/>
          </p:cNvSpPr>
          <p:nvPr/>
        </p:nvSpPr>
        <p:spPr bwMode="auto">
          <a:xfrm>
            <a:off x="1979613" y="1556792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090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45765" y="1700808"/>
            <a:ext cx="851884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sabemos melhor, que o nosso Salvador é capaz de se comover e de chorar pelas nossas desgraças…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	Temos, para contigo, Jesus, como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melhor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Amigo, um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dever de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gratidão:</a:t>
            </a:r>
            <a:endParaRPr lang="pt-PT" sz="21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amas sempre as nossas famílias...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sofres connosco como o melhor Amigo…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temos a certeza de que o Pai sempre 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escuta 		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concede o que Lhe pedes para nós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Porque, ao desatares as nossas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ligaduras de pecado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	nos trazes para uma vida feliz…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1052737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043608" y="5263073"/>
            <a:ext cx="715955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  SENHHOR 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 DEUS  VIVO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iocesedeuruacu.com.br/uploads/276/www.diocesedeuruacu.com.b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13" y="4541936"/>
            <a:ext cx="3267955" cy="18393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rzobispadodepuertomontt.cl/portada/images/stories/papa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219" y="1715709"/>
            <a:ext cx="3845229" cy="2649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1924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1925" name="Line 10"/>
          <p:cNvSpPr>
            <a:spLocks noChangeShapeType="1"/>
          </p:cNvSpPr>
          <p:nvPr/>
        </p:nvSpPr>
        <p:spPr bwMode="auto">
          <a:xfrm>
            <a:off x="1619672" y="1484784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192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7876" y="258762"/>
            <a:ext cx="717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4725" y="501650"/>
            <a:ext cx="68103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5240" name="Rectangle 1"/>
          <p:cNvSpPr>
            <a:spLocks noChangeArrowheads="1"/>
          </p:cNvSpPr>
          <p:nvPr/>
        </p:nvSpPr>
        <p:spPr bwMode="auto">
          <a:xfrm>
            <a:off x="417096" y="2420888"/>
            <a:ext cx="777235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 DOCE LUZ DA EUCARISTIA,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JESUS, MEU DEUS E MEU SENHOR!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 ÉS A FONTE DA ALEGRIA: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ABRASA-ME DO TEU CALOR!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AO PAI CELESTE EM SACRIFÍCIO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VOS OFERECEIS SOBRE O ALTAR.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SENHOR JESUS, SEDE BENVINDO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AGORA E SEMPRE SEM FINDAR! </a:t>
            </a:r>
            <a:endParaRPr lang="pt-PT" sz="2400" i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http://prwagnerdesalles.files.wordpress.com/2010/07/easter2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345" y="1124744"/>
            <a:ext cx="4122047" cy="3750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8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ângulo 5"/>
          <p:cNvSpPr/>
          <p:nvPr/>
        </p:nvSpPr>
        <p:spPr>
          <a:xfrm>
            <a:off x="611188" y="2420888"/>
            <a:ext cx="7975374" cy="3527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NÓS VOS LOUVAMOS, </a:t>
            </a: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CRISTO,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PELA VOSSA SANTA CRUZ </a:t>
            </a: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REMISTES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MUNDO.</a:t>
            </a: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828800" lvl="5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ó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Cruz, flagelo da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morte!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828800" lvl="5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Salve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ó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Cruz, manancial da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vida!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3" descr="http://t1.gstatic.com/images?q=tbn:ANd9GcQrVMQMh10_yeUR4zXI41JktwrZ-fC5oWTexFZMUOhjrWdDrs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61048"/>
            <a:ext cx="335935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2.gstatic.com/images?q=tbn:ANd9GcSawYwaiQ6tD2FBGlSMLO2rC7MZreg-PNE_b3GPznoExbfKFKnD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428625"/>
            <a:ext cx="3548062" cy="276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7" descr="http://t3.gstatic.com/images?q=tbn:ANd9GcSK_8toE6r8XV6zFOGBGC_tZ3fbHiGHDdoNuOlD_x16_e-RAXo5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17" y="428055"/>
            <a:ext cx="3927475" cy="292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5" descr="http://4.bp.blogspot.com/_4ks7WNsbbJ0/SOy32sKDK7I/AAAAAAAAAms/qrPCy-0rzak/s400/ressurei%C3%A7%C3%A3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000500" cy="300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4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5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pic>
        <p:nvPicPr>
          <p:cNvPr id="16408" name="Picture 39" descr="http://t0.gstatic.com/images?q=tbn:ANd9GcRJz70CtRUEYd_A-oFM5g_Dd-hJCKoFzn5XKW5SRE3nz1u-LsZ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307" y="548680"/>
            <a:ext cx="840605" cy="11125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7735" y="1803263"/>
            <a:ext cx="8680973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Deus infundirá o seu Espírito em nós…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Reviveremos… Porque Cristo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Ressuscitou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pelo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mesmo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Espírito… e é, para todos nós,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Ressurreição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a Vida Eterna…!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0955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3" descr="http://t1.gstatic.com/images?q=tbn:ANd9GcQrVMQMh10_yeUR4zXI41JktwrZ-fC5oWTexFZMUOhjrWdDrs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61048"/>
            <a:ext cx="335935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2.gstatic.com/images?q=tbn:ANd9GcSawYwaiQ6tD2FBGlSMLO2rC7MZreg-PNE_b3GPznoExbfKFKnD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428625"/>
            <a:ext cx="3548062" cy="276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7" descr="http://t3.gstatic.com/images?q=tbn:ANd9GcSK_8toE6r8XV6zFOGBGC_tZ3fbHiGHDdoNuOlD_x16_e-RAXo5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17" y="428055"/>
            <a:ext cx="3927475" cy="292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5" descr="http://4.bp.blogspot.com/_4ks7WNsbbJ0/SOy32sKDK7I/AAAAAAAAAms/qrPCy-0rzak/s400/ressurei%C3%A7%C3%A3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000500" cy="300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4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5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pic>
        <p:nvPicPr>
          <p:cNvPr id="16408" name="Picture 39" descr="http://t0.gstatic.com/images?q=tbn:ANd9GcRJz70CtRUEYd_A-oFM5g_Dd-hJCKoFzn5XKW5SRE3nz1u-LsZ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307" y="548680"/>
            <a:ext cx="840605" cy="11125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7735" y="1803263"/>
            <a:ext cx="8680973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Deus infundirá o seu Espírito em nós…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Reviveremos… Porque Cristo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Ressuscitou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pelo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mesmo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Espírito… e é, para todos nós,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Ressurreição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a Vida Eterna…!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6" name="WordArt 4"/>
          <p:cNvSpPr>
            <a:spLocks noChangeArrowheads="1" noChangeShapeType="1"/>
          </p:cNvSpPr>
          <p:nvPr/>
        </p:nvSpPr>
        <p:spPr bwMode="auto">
          <a:xfrm>
            <a:off x="6228184" y="5445224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5352125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http://t0.gstatic.com/images?q=tbn:ANd9GcT64kzKUMZ6kY4Dg-wjiMISp5LVb1CCMU9_-rYJtSyAXMoFTXd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36912"/>
            <a:ext cx="4626691" cy="3465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1598849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ESCUTAI, SENHOR, A VOZ DO MEU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CLAMOR!</a:t>
            </a:r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SOIS O MEU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AMPARO!</a:t>
            </a:r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ME REJEITEIS NEM ME DESAMPAREIS,</a:t>
            </a:r>
          </a:p>
          <a:p>
            <a:pPr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 DEUS MEU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SALVADOR!</a:t>
            </a:r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/>
            <a:r>
              <a:rPr lang="pt-PT" sz="22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Espero vir a contemplar a bondade do Senhor</a:t>
            </a:r>
          </a:p>
          <a:p>
            <a:pPr lvl="2" algn="l"/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na terra dos vivos.</a:t>
            </a:r>
          </a:p>
          <a:p>
            <a:pPr lvl="2" algn="l"/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Confia no Senhor, sê </a:t>
            </a:r>
            <a:r>
              <a:rPr lang="pt-PT" sz="22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forte!</a:t>
            </a:r>
            <a:endParaRPr lang="pt-PT" sz="220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/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Tem coragem e confia no </a:t>
            </a:r>
            <a:r>
              <a:rPr lang="pt-PT" sz="22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Senhor!</a:t>
            </a:r>
            <a:endParaRPr lang="pt-PT" sz="220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625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45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1083047" y="1412776"/>
            <a:ext cx="7665417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“Assim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 o Senhor Deus: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«Vou abrir os vossos túmulos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deles vos farei ressuscitar, ó meu povo,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vos reconduzir à terra de Israel.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Haveis de reconhecer que Eu sou o Senhor,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abrir os vossos túmulos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deles vos fizer ressuscitar, ó meu povo.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Infundirei em vós o meu espírito e revivereis.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fixar-vos na vossa terra,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reconhecereis que Eu, o Senhor,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faço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       (Ez 37)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816998">
            <a:off x="384078" y="5422966"/>
            <a:ext cx="1445320" cy="3109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63688" y="5072361"/>
            <a:ext cx="7056784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25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JUNTO DO SENHOR A MISERICÓRDIA, </a:t>
            </a:r>
            <a:endParaRPr lang="pt-PT" sz="25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25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JUNTO DO SENHOR A ABUNDÂNCIA DA REDENÇÃO!</a:t>
            </a:r>
            <a:endParaRPr lang="pt-PT" sz="25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88495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39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0" name="Seta para baixo 8"/>
          <p:cNvSpPr>
            <a:spLocks noChangeArrowheads="1"/>
          </p:cNvSpPr>
          <p:nvPr/>
        </p:nvSpPr>
        <p:spPr bwMode="auto">
          <a:xfrm rot="-1879668">
            <a:off x="7870825" y="609441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554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467544" y="1340768"/>
            <a:ext cx="8434202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vivem segundo a carne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podem agradar a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não estais sob o domínio da carne,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Espírito,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é que o Espírito de Deus habita em vós.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se alguém não tem o Espírito de Cristo,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Lhe pertence.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Cristo está em vós,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embora o vosso corpo seja mortal por causa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pecado,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permanece vivo por causa da justiça.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o Espírito d’Aquele que ressuscitou Jesus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mortos habita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vós,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Ele, que ressuscitou Cristo Jesus de entre os mortos,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dará vida aos vossos corpos mortais,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seu Espírito que habita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vós”.                 (Rm 8)  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203848" y="5877272"/>
            <a:ext cx="4611442" cy="457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http://t3.gstatic.com/images?q=tbn:ANd9GcSxklJ911M2aersBGS-RPAgv9AWYWq3_5--LsjqREeBMTTmvIG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0928"/>
            <a:ext cx="3115284" cy="3527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66566" name="Line 5"/>
          <p:cNvSpPr>
            <a:spLocks noChangeShapeType="1"/>
          </p:cNvSpPr>
          <p:nvPr/>
        </p:nvSpPr>
        <p:spPr bwMode="auto">
          <a:xfrm>
            <a:off x="928688" y="1773238"/>
            <a:ext cx="56483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68760"/>
            <a:ext cx="564912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39552" y="2204864"/>
            <a:ext cx="7700342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LOUVOR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GLÓRIA A VÓS, </a:t>
            </a:r>
          </a:p>
          <a:p>
            <a:pPr algn="l"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JESUS CRISTO,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</a:t>
            </a: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!</a:t>
            </a:r>
          </a:p>
          <a:p>
            <a:pPr algn="l">
              <a:defRPr/>
            </a:pPr>
            <a:endParaRPr lang="pt-PT" sz="3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sou a Ressurreição e a </a:t>
            </a: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 </a:t>
            </a:r>
            <a:endParaRPr lang="pt-PT" sz="3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– .</a:t>
            </a:r>
            <a:endParaRPr lang="pt-PT" sz="3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Quem acredita em Mim não morrerá!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5596</TotalTime>
  <Words>2123</Words>
  <Application>Microsoft Office PowerPoint</Application>
  <PresentationFormat>Apresentação no Ecrã (4:3)</PresentationFormat>
  <Paragraphs>317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dos diapositivos</vt:lpstr>
      </vt:variant>
      <vt:variant>
        <vt:i4>30</vt:i4>
      </vt:variant>
    </vt:vector>
  </HeadingPairs>
  <TitlesOfParts>
    <vt:vector size="36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2_Modelo de apresentação predefinido</vt:lpstr>
      <vt:lpstr>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  (2ª) P- Mistério admirável da nossa fé!       A- Quando comemos deste pão            e bebemos deste cálice,             anunciamos, Senhor, a Vossa morte,    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431</cp:revision>
  <dcterms:created xsi:type="dcterms:W3CDTF">2006-05-02T09:35:59Z</dcterms:created>
  <dcterms:modified xsi:type="dcterms:W3CDTF">2014-04-03T16:03:39Z</dcterms:modified>
</cp:coreProperties>
</file>