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4275" r:id="rId2"/>
    <p:sldMasterId id="2147484806" r:id="rId3"/>
    <p:sldMasterId id="2147484819" r:id="rId4"/>
    <p:sldMasterId id="2147485659" r:id="rId5"/>
  </p:sldMasterIdLst>
  <p:notesMasterIdLst>
    <p:notesMasterId r:id="rId33"/>
  </p:notesMasterIdLst>
  <p:sldIdLst>
    <p:sldId id="312" r:id="rId6"/>
    <p:sldId id="281" r:id="rId7"/>
    <p:sldId id="341" r:id="rId8"/>
    <p:sldId id="338" r:id="rId9"/>
    <p:sldId id="324" r:id="rId10"/>
    <p:sldId id="258" r:id="rId11"/>
    <p:sldId id="318" r:id="rId12"/>
    <p:sldId id="339" r:id="rId13"/>
    <p:sldId id="319" r:id="rId14"/>
    <p:sldId id="340" r:id="rId15"/>
    <p:sldId id="302" r:id="rId16"/>
    <p:sldId id="261" r:id="rId17"/>
    <p:sldId id="299" r:id="rId18"/>
    <p:sldId id="321" r:id="rId19"/>
    <p:sldId id="333" r:id="rId20"/>
    <p:sldId id="283" r:id="rId21"/>
    <p:sldId id="325" r:id="rId22"/>
    <p:sldId id="326" r:id="rId23"/>
    <p:sldId id="314" r:id="rId24"/>
    <p:sldId id="300" r:id="rId25"/>
    <p:sldId id="332" r:id="rId26"/>
    <p:sldId id="327" r:id="rId27"/>
    <p:sldId id="323" r:id="rId28"/>
    <p:sldId id="266" r:id="rId29"/>
    <p:sldId id="322" r:id="rId30"/>
    <p:sldId id="267" r:id="rId31"/>
    <p:sldId id="342" r:id="rId32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66FF33"/>
    <a:srgbClr val="00FF00"/>
    <a:srgbClr val="FFCC00"/>
    <a:srgbClr val="003300"/>
    <a:srgbClr val="99FF33"/>
    <a:srgbClr val="FF0000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87" autoAdjust="0"/>
    <p:restoredTop sz="94710" autoAdjust="0"/>
  </p:normalViewPr>
  <p:slideViewPr>
    <p:cSldViewPr>
      <p:cViewPr>
        <p:scale>
          <a:sx n="100" d="100"/>
          <a:sy n="100" d="100"/>
        </p:scale>
        <p:origin x="-108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987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0079713-2AE2-4A51-8914-632C9CA8060B}" type="datetimeFigureOut">
              <a:rPr lang="pt-PT"/>
              <a:pPr>
                <a:defRPr/>
              </a:pPr>
              <a:t>31-03-2014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B947CC8-DEAD-4343-8622-566908B165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30161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880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694BA2C-7A0A-4EBC-A5BB-837E6E22F5F4}" type="slidenum">
              <a:rPr lang="pt-PT" sz="1200" smtClean="0"/>
              <a:pPr eaLnBrk="1" hangingPunct="1"/>
              <a:t>14</a:t>
            </a:fld>
            <a:endParaRPr lang="pt-PT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77BCC-B9AC-49C4-A927-9E1DFFE57E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98551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57844-95E8-4B58-8663-778AFCF0FA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919135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2DC55-AB10-4F13-A672-7771B99B06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7188754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75BC3-61B5-44E0-90C3-0285A9A86A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0815306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94905-F03F-45D0-9D6C-6832553014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729569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EF7C64-BCA0-442A-ACD5-3125B92CF2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8217614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6C6500-2210-4B8C-BFFD-B9BFFC09B0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0702070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92F99D-979B-47C8-B11A-C0F06F060B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33580925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4FB562-2024-4DDC-B847-599F294681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85411150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8F65E1-B0DC-40E4-9078-260620EB3A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8983953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E0FF59-206F-4176-890C-03BE96774D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7240659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FD984-01F2-40A2-AF14-998DF2318E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4619050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C8F0A4-837F-433B-893C-C490231F92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327413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4A55D6-A155-4AF6-A982-0FF8366FC4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8124926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1859A-3FA7-400E-9CF4-A8381D9009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8521280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CB90B2-5966-464A-9AC5-38C8DEB713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4828172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244C2-097C-4B9D-A55E-1EA6199D0F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9053544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27E2A-9999-4661-9D12-0DCD50B78CA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68227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9F41C9-26C4-468A-98A0-43150B04A4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9629743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FD83DE-A98A-4891-8C7B-5EE63C97A8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58954551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AA8F80-CBE4-4B9E-8B78-4BA42B14E8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7551693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E9C2C9-14BD-41D5-BFE9-8D3102CCB1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6356100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757067-02B0-4471-8CE3-A0B7D1E8583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76912998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616ED-1220-493A-967F-17955AD41D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19324441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79F01A-8E43-4E65-8255-22BC0D5B3B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3513567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582315-FD9E-46C4-9B2C-A2B7F5CDD4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63992014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5B8B94-E589-4013-8FD5-4A79D6D3F3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469698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ECE29A-7086-4AF3-B1E4-5809A52A59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4583574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B744A0-06C4-4A5E-8936-9EC0A38058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1432420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B96C96-B875-4639-BB0E-33CBB07C05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50939019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24C5AF-C8E7-4839-B870-76B86C0FF1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101780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D4CC8-EC00-46DD-98BD-5672A205A8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1028487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3DCBD-14B8-44DA-8C33-5D74ED66E3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2598766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D4D0B-C381-48AF-97C6-881ED27F79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0959509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C90D7-ABF1-472C-BDF6-41F8CE0186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096248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749F9F-2735-497D-9013-816971C3A3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8615722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D344D-53C8-41DB-BEF4-1F4673ABCB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5428539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B13A1-5A24-4920-9ED9-2DB3A5D6BA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6594105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B1A0D-7EB6-4701-AB03-AE91792C29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3619997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3A6C21-97F9-4FE9-A0C3-B93E431C3B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3011928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58E297-18AE-415A-9813-4FDE8E5012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9890095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B9218-A52D-45C0-BAE3-03819F4118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9893159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B88171-9F22-4515-A00A-63F3EF2F5F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8062500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6F51B-C927-4CBD-8219-5CE414054C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736581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7ADBC-32F1-4C54-BE65-1D164FFF6B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3902523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6089A-6F77-4D34-88B0-1EB17F7D0C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9033804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24288-A676-4341-83DE-7ED371727C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0244558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8DCA9-7D57-4715-8BB1-7F8248518D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16603462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6BCF7-0A1F-4EC7-882D-D5D14488A0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5257352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1DA9FF-EBDB-44EE-B0EA-958555E4CB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73089863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A3F54-60D5-4D11-91C8-36728AB7CD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2431915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764929-B30E-4E1D-8652-D7E8206C1E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7929504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133F2-161E-42D9-984A-04C4008676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27208809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F2E0A-B3D5-4912-8191-77EB91A69E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1223616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AEFCE-1D0F-44F0-ADAF-46D503E4B3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412757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EFF2B0-C40F-4E43-B56E-71004F05D4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5868258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C9FFE-82CE-4D8B-A20F-28969584B7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305562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26FF3-2230-4E8E-8B0F-8807D1C7B0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359562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DE516-6CAA-4EEB-9929-7E72C83257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6437479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E02A0-0ACD-4AA4-B50B-4A7C1F6CE0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584845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EC203FEE-E061-44D0-8F94-9AAB7E7EC0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354" r:id="rId1"/>
    <p:sldLayoutId id="2147486355" r:id="rId2"/>
    <p:sldLayoutId id="2147486356" r:id="rId3"/>
    <p:sldLayoutId id="2147486357" r:id="rId4"/>
    <p:sldLayoutId id="2147486358" r:id="rId5"/>
    <p:sldLayoutId id="2147486359" r:id="rId6"/>
    <p:sldLayoutId id="2147486360" r:id="rId7"/>
    <p:sldLayoutId id="2147486361" r:id="rId8"/>
    <p:sldLayoutId id="2147486362" r:id="rId9"/>
    <p:sldLayoutId id="2147486363" r:id="rId10"/>
    <p:sldLayoutId id="2147486364" r:id="rId11"/>
    <p:sldLayoutId id="214748636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7AE0C275-9129-4BBE-9149-7596F18C0D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366" r:id="rId1"/>
    <p:sldLayoutId id="2147486332" r:id="rId2"/>
    <p:sldLayoutId id="2147486333" r:id="rId3"/>
    <p:sldLayoutId id="2147486334" r:id="rId4"/>
    <p:sldLayoutId id="2147486335" r:id="rId5"/>
    <p:sldLayoutId id="2147486336" r:id="rId6"/>
    <p:sldLayoutId id="2147486337" r:id="rId7"/>
    <p:sldLayoutId id="2147486338" r:id="rId8"/>
    <p:sldLayoutId id="2147486339" r:id="rId9"/>
    <p:sldLayoutId id="2147486340" r:id="rId10"/>
    <p:sldLayoutId id="2147486341" r:id="rId11"/>
    <p:sldLayoutId id="214748634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92E990CC-6C72-44DE-8212-83BD90AF9C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367" r:id="rId1"/>
    <p:sldLayoutId id="2147486343" r:id="rId2"/>
    <p:sldLayoutId id="2147486344" r:id="rId3"/>
    <p:sldLayoutId id="2147486345" r:id="rId4"/>
    <p:sldLayoutId id="2147486346" r:id="rId5"/>
    <p:sldLayoutId id="2147486347" r:id="rId6"/>
    <p:sldLayoutId id="2147486348" r:id="rId7"/>
    <p:sldLayoutId id="2147486349" r:id="rId8"/>
    <p:sldLayoutId id="2147486350" r:id="rId9"/>
    <p:sldLayoutId id="2147486351" r:id="rId10"/>
    <p:sldLayoutId id="2147486352" r:id="rId11"/>
    <p:sldLayoutId id="214748635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4B8E7B6F-6CF5-4C05-AC74-DAF0CC96AD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368" r:id="rId1"/>
    <p:sldLayoutId id="2147486369" r:id="rId2"/>
    <p:sldLayoutId id="2147486370" r:id="rId3"/>
    <p:sldLayoutId id="2147486371" r:id="rId4"/>
    <p:sldLayoutId id="2147486372" r:id="rId5"/>
    <p:sldLayoutId id="2147486373" r:id="rId6"/>
    <p:sldLayoutId id="2147486374" r:id="rId7"/>
    <p:sldLayoutId id="2147486375" r:id="rId8"/>
    <p:sldLayoutId id="2147486376" r:id="rId9"/>
    <p:sldLayoutId id="2147486377" r:id="rId10"/>
    <p:sldLayoutId id="2147486378" r:id="rId11"/>
    <p:sldLayoutId id="214748637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488CF8EB-F71A-442A-8E4D-F9A0DF2989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392" r:id="rId1"/>
    <p:sldLayoutId id="2147486393" r:id="rId2"/>
    <p:sldLayoutId id="2147486394" r:id="rId3"/>
    <p:sldLayoutId id="2147486395" r:id="rId4"/>
    <p:sldLayoutId id="2147486396" r:id="rId5"/>
    <p:sldLayoutId id="2147486397" r:id="rId6"/>
    <p:sldLayoutId id="2147486398" r:id="rId7"/>
    <p:sldLayoutId id="2147486399" r:id="rId8"/>
    <p:sldLayoutId id="2147486400" r:id="rId9"/>
    <p:sldLayoutId id="2147486401" r:id="rId10"/>
    <p:sldLayoutId id="2147486402" r:id="rId11"/>
    <p:sldLayoutId id="214748640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www.google.pt/imgres?imgurl=http://3.bp.blogspot.com/_F68AVP7c91c/TN9IZaN4yZI/AAAAAAAAAFQ/Ol7kDvivTJY/s1600/lendo-a-biblia1.jpg&amp;imgrefurl=http://www.prsergioejosiane.blogspot.com/&amp;usg=__BGkTF1B4QKSmtEtXObz2mJjZ1lE=&amp;h=375&amp;w=500&amp;sz=35&amp;hl=es&amp;start=10&amp;zoom=1&amp;tbnid=FTYNqokV0b5BNM:&amp;tbnh=98&amp;tbnw=130&amp;ei=CeBwTdmgMJSIhQekv7A_&amp;prev=/images?q=A+b%C3%ADblia&amp;hl=es&amp;sa=N&amp;gbv=2&amp;tbs=isch:1&amp;itbs=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12" Type="http://schemas.openxmlformats.org/officeDocument/2006/relationships/image" Target="../media/image9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5.jpeg"/><Relationship Id="rId11" Type="http://schemas.openxmlformats.org/officeDocument/2006/relationships/image" Target="../media/image28.png"/><Relationship Id="rId5" Type="http://schemas.openxmlformats.org/officeDocument/2006/relationships/image" Target="../media/image24.png"/><Relationship Id="rId10" Type="http://schemas.openxmlformats.org/officeDocument/2006/relationships/image" Target="../media/image18.wmf"/><Relationship Id="rId4" Type="http://schemas.openxmlformats.org/officeDocument/2006/relationships/image" Target="../media/image23.jpeg"/><Relationship Id="rId9" Type="http://schemas.openxmlformats.org/officeDocument/2006/relationships/image" Target="../media/image17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8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hyperlink" Target="http://www.google.pt/imgres?imgurl=http://3.bp.blogspot.com/_F68AVP7c91c/TN9IZaN4yZI/AAAAAAAAAFQ/Ol7kDvivTJY/s1600/lendo-a-biblia1.jpg&amp;imgrefurl=http://www.prsergioejosiane.blogspot.com/&amp;usg=__BGkTF1B4QKSmtEtXObz2mJjZ1lE=&amp;h=375&amp;w=500&amp;sz=35&amp;hl=es&amp;start=10&amp;zoom=1&amp;tbnid=FTYNqokV0b5BNM:&amp;tbnh=98&amp;tbnw=130&amp;ei=CeBwTdmgMJSIhQekv7A_&amp;prev=/images?q=A+b%C3%ADblia&amp;hl=es&amp;sa=N&amp;gbv=2&amp;tbs=isch:1&amp;itbs=1" TargetMode="External"/><Relationship Id="rId7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hyperlink" Target="http://www.google.pt/imgres?imgurl=http://3.bp.blogspot.com/_F68AVP7c91c/TN9IZaN4yZI/AAAAAAAAAFQ/Ol7kDvivTJY/s1600/lendo-a-biblia1.jpg&amp;imgrefurl=http://www.prsergioejosiane.blogspot.com/&amp;usg=__BGkTF1B4QKSmtEtXObz2mJjZ1lE=&amp;h=375&amp;w=500&amp;sz=35&amp;hl=es&amp;start=10&amp;zoom=1&amp;tbnid=FTYNqokV0b5BNM:&amp;tbnh=98&amp;tbnw=130&amp;ei=CeBwTdmgMJSIhQekv7A_&amp;prev=/images?q=A+b%C3%ADblia&amp;hl=es&amp;sa=N&amp;gbv=2&amp;tbs=isch:1&amp;itbs=1" TargetMode="External"/><Relationship Id="rId7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Ciclo A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,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 e o Espírito</a:t>
            </a:r>
          </a:p>
        </p:txBody>
      </p:sp>
      <p:pic>
        <p:nvPicPr>
          <p:cNvPr id="5837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58375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58376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7587" name="Line 11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7588" name="Seta para baixo 8"/>
          <p:cNvSpPr>
            <a:spLocks noChangeArrowheads="1"/>
          </p:cNvSpPr>
          <p:nvPr/>
        </p:nvSpPr>
        <p:spPr bwMode="auto">
          <a:xfrm rot="-1879668">
            <a:off x="7870825" y="6094413"/>
            <a:ext cx="246063" cy="282575"/>
          </a:xfrm>
          <a:prstGeom prst="downArrow">
            <a:avLst>
              <a:gd name="adj1" fmla="val 50000"/>
              <a:gd name="adj2" fmla="val 49944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67589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sp>
        <p:nvSpPr>
          <p:cNvPr id="9" name="Rectângulo 8"/>
          <p:cNvSpPr/>
          <p:nvPr/>
        </p:nvSpPr>
        <p:spPr>
          <a:xfrm>
            <a:off x="901700" y="1885950"/>
            <a:ext cx="7558088" cy="36306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a morte reinou pelo pecado de um só homem,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muito mais razão, aqueles que recebem com abundância a graça e o dom da justiça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reinarão na vida por meio de um só, Jesus Cristo.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Porque, assim como, pelo pecado de um só,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veio para todos os homens a condenação,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assim também, pela obra de justiça de um só,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virá para todos a justificação, que dá a vida.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facto, como pela desobediência de um só homem,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todos se tornaram pecadores,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assim também, pela obediência de um só,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todos se tornarão justos”.                                (Rm 5)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763688" y="1238554"/>
            <a:ext cx="3096344" cy="318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sp>
        <p:nvSpPr>
          <p:cNvPr id="67592" name="Seta para baixo 9"/>
          <p:cNvSpPr>
            <a:spLocks noChangeArrowheads="1"/>
          </p:cNvSpPr>
          <p:nvPr/>
        </p:nvSpPr>
        <p:spPr bwMode="auto">
          <a:xfrm>
            <a:off x="5867400" y="1385888"/>
            <a:ext cx="214313" cy="2857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3203848" y="5949280"/>
            <a:ext cx="4611442" cy="4576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ACLAMAÇÃO ao Evangelho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0" descr="ANd9GcR3VkanBEJRMsBx1b_LEIrT18Dsx8jl8ZlTlt7FNkfnsN-RJ8Vt51rCgD8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141663"/>
            <a:ext cx="3816350" cy="28749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82638" y="2205038"/>
            <a:ext cx="7289800" cy="3455987"/>
          </a:xfrm>
          <a:ln>
            <a:miter lim="800000"/>
            <a:headEnd/>
            <a:tailEnd/>
          </a:ln>
          <a:extLst/>
        </p:spPr>
        <p:txBody>
          <a:bodyPr/>
          <a:lstStyle/>
          <a:p>
            <a:pPr marL="1409700" lvl="2" indent="-609600">
              <a:buFontTx/>
              <a:buNone/>
              <a:defRPr/>
            </a:pPr>
            <a:r>
              <a:rPr lang="pt-PT" sz="3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GLÓRIA A VÓS, Ó CRISTO! </a:t>
            </a:r>
            <a:r>
              <a:rPr lang="pt-PT" sz="3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GLÓRIA </a:t>
            </a:r>
            <a:r>
              <a:rPr lang="pt-PT" sz="3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VÓS, Ó </a:t>
            </a:r>
            <a:r>
              <a:rPr lang="pt-PT" sz="3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CRISTO,   PALAVRA </a:t>
            </a:r>
            <a:r>
              <a:rPr lang="pt-PT" sz="3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 DEUS!</a:t>
            </a:r>
          </a:p>
          <a:p>
            <a:pPr marL="609600" indent="-609600">
              <a:buFontTx/>
              <a:buNone/>
              <a:defRPr/>
            </a:pPr>
            <a:r>
              <a:rPr lang="pt-PT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Nem só de pão vive o homem,</a:t>
            </a:r>
          </a:p>
          <a:p>
            <a:pPr marL="609600" indent="-609600">
              <a:buFontTx/>
              <a:buNone/>
              <a:defRPr/>
            </a:pPr>
            <a:r>
              <a:rPr lang="pt-PT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mas de toda a Palavra </a:t>
            </a:r>
          </a:p>
          <a:p>
            <a:pPr marL="609600" indent="-609600">
              <a:buFontTx/>
              <a:buNone/>
              <a:defRPr/>
            </a:pPr>
            <a:r>
              <a:rPr lang="pt-PT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sai da boca de Deus.</a:t>
            </a:r>
          </a:p>
          <a:p>
            <a:pPr marL="609600" indent="-609600">
              <a:buFontTx/>
              <a:buNone/>
              <a:defRPr/>
            </a:pPr>
            <a:r>
              <a:rPr lang="pt-PT" b="1" i="1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857250"/>
            <a:ext cx="8243887" cy="0"/>
          </a:xfrm>
          <a:prstGeom prst="line">
            <a:avLst/>
          </a:prstGeom>
          <a:ln w="28575"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dirty="0"/>
          </a:p>
        </p:txBody>
      </p:sp>
      <p:sp>
        <p:nvSpPr>
          <p:cNvPr id="68614" name="Line 5"/>
          <p:cNvSpPr>
            <a:spLocks noChangeShapeType="1"/>
          </p:cNvSpPr>
          <p:nvPr/>
        </p:nvSpPr>
        <p:spPr bwMode="auto">
          <a:xfrm>
            <a:off x="928688" y="1773238"/>
            <a:ext cx="5648325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8615" name="Picture 9" descr="BIBLE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15888"/>
            <a:ext cx="1214438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928686" y="1268760"/>
            <a:ext cx="5649120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ACLAMAÇÃO ao Evangelho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9635" name="Line 6"/>
          <p:cNvSpPr>
            <a:spLocks noChangeShapeType="1"/>
          </p:cNvSpPr>
          <p:nvPr/>
        </p:nvSpPr>
        <p:spPr bwMode="auto">
          <a:xfrm>
            <a:off x="500063" y="857250"/>
            <a:ext cx="820737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9636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sp>
        <p:nvSpPr>
          <p:cNvPr id="8" name="Rectângulo 7"/>
          <p:cNvSpPr/>
          <p:nvPr/>
        </p:nvSpPr>
        <p:spPr>
          <a:xfrm>
            <a:off x="323850" y="1301750"/>
            <a:ext cx="8640763" cy="57991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“Jesus foi conduzido pelo Espírito ao deserto, a fim de ser tentado pelo Diabo. Jejuou quarenta dias e quarenta noites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e, por fim, teve fome. O tentador aproximou-se e disse-lhe: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«Se és Filho de Deus, diz a estas pedras que se transformem em pães». Jesus respondeu-lhe: «Está escrito: ‘Nem só de pão vive o homem, mas de toda a palavra que sai da boca de Deus’». Então o Diabo conduziu-O à cidade santa, levou-O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pináculo do templo e disse-Lhe: «Se és Filho de Deus,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lança-Te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daqui abaixo, pois está escrito: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‘Deus mandará aos seus Anjos que te recebam nas suas mãos, para que não tropeces em alguma pedra’».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Respondeu-lhe Jesus: «Também está escrito: ‘Não tentarás o Senhor teu Deus’». De novo o Diabo O levou consigo a um monte muito alto, mostrou-Lhe todos os reinos do mundo e a sua glória e disse-Lhe: «Tudo isto Te darei, se, prostrado, me adorares». Respondeu-lhe Jesus: «Vai-te, Satanás, porque está escrito: ‘Adorarás o Senhor teu Deus e só a Ele prestarás culto’». Então o Diabo deixou-O, e aproximaram-se os Anjos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serviram-n'O”. 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(Mt 4)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                 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576759" y="950522"/>
            <a:ext cx="3571305" cy="318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908050"/>
            <a:ext cx="8569325" cy="5616575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70659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12700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70660" name="Line 4"/>
          <p:cNvSpPr>
            <a:spLocks noChangeShapeType="1"/>
          </p:cNvSpPr>
          <p:nvPr/>
        </p:nvSpPr>
        <p:spPr bwMode="auto">
          <a:xfrm>
            <a:off x="1403350" y="765175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Line 6"/>
          <p:cNvSpPr>
            <a:spLocks noChangeShapeType="1"/>
          </p:cNvSpPr>
          <p:nvPr/>
        </p:nvSpPr>
        <p:spPr bwMode="auto">
          <a:xfrm flipV="1">
            <a:off x="3132138" y="1844675"/>
            <a:ext cx="489585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Line 2"/>
          <p:cNvSpPr>
            <a:spLocks noChangeShapeType="1"/>
          </p:cNvSpPr>
          <p:nvPr/>
        </p:nvSpPr>
        <p:spPr bwMode="auto">
          <a:xfrm>
            <a:off x="468313" y="981075"/>
            <a:ext cx="8207375" cy="0"/>
          </a:xfrm>
          <a:prstGeom prst="line">
            <a:avLst/>
          </a:prstGeom>
          <a:noFill/>
          <a:ln w="4445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26631" name="WordArt 7"/>
          <p:cNvSpPr>
            <a:spLocks noChangeArrowheads="1" noChangeShapeType="1" noTextEdit="1"/>
          </p:cNvSpPr>
          <p:nvPr/>
        </p:nvSpPr>
        <p:spPr bwMode="auto">
          <a:xfrm>
            <a:off x="500063" y="357188"/>
            <a:ext cx="8207375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endParaRPr lang="pt-PT" sz="3600" kern="10" spc="50" baseline="0" dirty="0">
              <a:ln w="11430"/>
              <a:gradFill>
                <a:gsLst>
                  <a:gs pos="25000">
                    <a:srgbClr val="9933FF">
                      <a:satMod val="155000"/>
                    </a:srgbClr>
                  </a:gs>
                  <a:gs pos="100000">
                    <a:srgbClr val="9933FF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64121" y="407862"/>
            <a:ext cx="821233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250825" y="2133600"/>
            <a:ext cx="8569325" cy="3000375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defRPr/>
            </a:pP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Oramos... a Deus, Pai Nosso, que </a:t>
            </a:r>
            <a:r>
              <a:rPr lang="pt-PT" sz="21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“não nos deixa cair na tentação” </a:t>
            </a: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quando rezamos com fé.  </a:t>
            </a:r>
          </a:p>
          <a:p>
            <a:pPr lvl="2" algn="l">
              <a:defRPr/>
            </a:pP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1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Pedimos agora que nos livre de cair nas tentações:</a:t>
            </a:r>
          </a:p>
          <a:p>
            <a:pPr lvl="2" algn="l">
              <a:defRPr/>
            </a:pP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~ de preguiça, moleza e procura do falso prazer…</a:t>
            </a:r>
          </a:p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~ de orgulho e soberba, de dureza e violência... </a:t>
            </a:r>
          </a:p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~ de hipocrisia e farisaísmo, de mentira disfarçada…</a:t>
            </a:r>
          </a:p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~ de desânimo, nas nossas comunidades, e de 				duvidar da sua amizade e ternura de Pai… 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1908175" y="5162550"/>
            <a:ext cx="5616575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LIVRA-NOS,</a:t>
            </a:r>
          </a:p>
          <a:p>
            <a:pPr algn="l"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		 Ó PAI NOSSO !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3131840" y="1268760"/>
            <a:ext cx="4896594" cy="6066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7651" name="WordArt 9"/>
          <p:cNvSpPr>
            <a:spLocks noChangeArrowheads="1" noChangeShapeType="1"/>
          </p:cNvSpPr>
          <p:nvPr/>
        </p:nvSpPr>
        <p:spPr bwMode="auto">
          <a:xfrm>
            <a:off x="500034" y="571480"/>
            <a:ext cx="8175653" cy="55927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80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127000">
                    <a:schemeClr val="tx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 Liturgia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127000">
                    <a:schemeClr val="tx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 </a:t>
            </a:r>
          </a:p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127000">
                    <a:schemeClr val="tx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pic>
        <p:nvPicPr>
          <p:cNvPr id="4608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57705" y="1561864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0" descr="http://t2.gstatic.com/images?q=tbn:ANd9GcQcO_9ape7yvm1EuHDqbIegPoSFGHItTQ56qfO5KwKX3mo-kpT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1" y="3541289"/>
            <a:ext cx="2520280" cy="24317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0" name="Picture 8" descr="http://1.bp.blogspot.com/_T68FUwdOd4E/S3Brjyy_IeI/AAAAAAAAAIQ/JKrLaJm1_es/s400/a-cruz-e-milho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513632"/>
            <a:ext cx="4561627" cy="36435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25475" y="1773238"/>
            <a:ext cx="6881813" cy="3311525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VIDA POR NÓS DESTES, BOM SENHOR,</a:t>
            </a:r>
          </a:p>
          <a:p>
            <a:pPr>
              <a:buFontTx/>
              <a:buNone/>
              <a:defRPr/>
            </a:pP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PARA SALVAR O HOMEM PECADOR.</a:t>
            </a:r>
          </a:p>
          <a:p>
            <a:pPr>
              <a:buFontTx/>
              <a:buNone/>
              <a:defRPr/>
            </a:pP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</a:p>
          <a:p>
            <a:pPr>
              <a:buFontTx/>
              <a:buNone/>
              <a:defRPr/>
            </a:pP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1. Tomai, Senhor, o nosso coração</a:t>
            </a:r>
          </a:p>
          <a:p>
            <a:pPr>
              <a:buFontTx/>
              <a:buNone/>
              <a:defRPr/>
            </a:pP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e ensinai-o a amar-Vos sem medida;</a:t>
            </a:r>
          </a:p>
          <a:p>
            <a:pPr>
              <a:buFontTx/>
              <a:buNone/>
              <a:defRPr/>
            </a:pP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e a ver em cada próximo um irmão</a:t>
            </a:r>
          </a:p>
          <a:p>
            <a:pPr>
              <a:buFontTx/>
              <a:buNone/>
              <a:defRPr/>
            </a:pP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por quem, no altar, ofereceis a vida.</a:t>
            </a:r>
          </a:p>
        </p:txBody>
      </p:sp>
      <p:sp>
        <p:nvSpPr>
          <p:cNvPr id="73733" name="Line 4"/>
          <p:cNvSpPr>
            <a:spLocks noChangeShapeType="1"/>
          </p:cNvSpPr>
          <p:nvPr/>
        </p:nvSpPr>
        <p:spPr bwMode="auto">
          <a:xfrm flipV="1">
            <a:off x="428625" y="857250"/>
            <a:ext cx="824388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3734" name="Line 6"/>
          <p:cNvSpPr>
            <a:spLocks noChangeShapeType="1"/>
          </p:cNvSpPr>
          <p:nvPr/>
        </p:nvSpPr>
        <p:spPr bwMode="auto">
          <a:xfrm>
            <a:off x="1357313" y="1484313"/>
            <a:ext cx="3527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3735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6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9" y="5915502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357313" y="980728"/>
            <a:ext cx="3574727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7475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475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475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7476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62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757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57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57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75785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86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76803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4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428875" y="1643063"/>
            <a:ext cx="5429250" cy="4786312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Santo, Santo, Santo,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 Deus do Universo.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  <a:endParaRPr lang="pt-PT" sz="3000" b="1" i="1" spc="1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  <p:sp>
        <p:nvSpPr>
          <p:cNvPr id="76806" name="Line 7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6807" name="Line 9"/>
          <p:cNvSpPr>
            <a:spLocks noChangeShapeType="1"/>
          </p:cNvSpPr>
          <p:nvPr/>
        </p:nvSpPr>
        <p:spPr bwMode="auto">
          <a:xfrm>
            <a:off x="1331913" y="1484313"/>
            <a:ext cx="2927350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6808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0732" y="264319"/>
            <a:ext cx="793750" cy="9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9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15200" y="509588"/>
            <a:ext cx="750888" cy="69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328416" y="1022530"/>
            <a:ext cx="2955552" cy="3902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797592" y="4513263"/>
            <a:ext cx="2376487" cy="1536700"/>
          </a:xfrm>
          <a:noFill/>
        </p:spPr>
      </p:pic>
      <p:sp>
        <p:nvSpPr>
          <p:cNvPr id="59395" name="WordArt 9"/>
          <p:cNvSpPr>
            <a:spLocks noChangeArrowheads="1" noChangeShapeType="1" noTextEdit="1"/>
          </p:cNvSpPr>
          <p:nvPr/>
        </p:nvSpPr>
        <p:spPr bwMode="auto">
          <a:xfrm>
            <a:off x="6948512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F</a:t>
            </a:r>
          </a:p>
        </p:txBody>
      </p:sp>
      <p:sp>
        <p:nvSpPr>
          <p:cNvPr id="59396" name="WordArt 10"/>
          <p:cNvSpPr>
            <a:spLocks noChangeArrowheads="1" noChangeShapeType="1" noTextEdit="1"/>
          </p:cNvSpPr>
          <p:nvPr/>
        </p:nvSpPr>
        <p:spPr bwMode="auto">
          <a:xfrm>
            <a:off x="7957195" y="5589588"/>
            <a:ext cx="503237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733256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2" name="WordArt 6"/>
          <p:cNvSpPr>
            <a:spLocks noChangeArrowheads="1" noChangeShapeType="1" noTextEdit="1"/>
          </p:cNvSpPr>
          <p:nvPr/>
        </p:nvSpPr>
        <p:spPr bwMode="auto">
          <a:xfrm>
            <a:off x="7750530" y="4365104"/>
            <a:ext cx="493878" cy="54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59399" name="Text Box 16"/>
          <p:cNvSpPr txBox="1">
            <a:spLocks noChangeArrowheads="1"/>
          </p:cNvSpPr>
          <p:nvPr/>
        </p:nvSpPr>
        <p:spPr bwMode="auto">
          <a:xfrm>
            <a:off x="467544" y="2928938"/>
            <a:ext cx="6120680" cy="2455862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300" baseline="0" dirty="0">
                <a:latin typeface="Arial" charset="0"/>
              </a:rPr>
              <a:t>- Vencemos a tentação, pela Palavra e pela força do Espírito</a:t>
            </a:r>
            <a:r>
              <a:rPr lang="pt-PT" sz="2300" baseline="0" dirty="0" smtClean="0">
                <a:latin typeface="Arial" charset="0"/>
              </a:rPr>
              <a:t>… </a:t>
            </a:r>
            <a:r>
              <a:rPr lang="pt-PT" sz="2000" b="0" i="1" baseline="0" dirty="0" smtClean="0">
                <a:latin typeface="Arial" charset="0"/>
              </a:rPr>
              <a:t>[ </a:t>
            </a:r>
            <a:r>
              <a:rPr lang="pt-PT" sz="2000" b="0" i="1" baseline="0" dirty="0">
                <a:latin typeface="Arial" charset="0"/>
              </a:rPr>
              <a:t>3ª L. / Evang.</a:t>
            </a:r>
            <a:r>
              <a:rPr lang="pt-PT" sz="2000" b="0" baseline="0" dirty="0">
                <a:latin typeface="Arial" charset="0"/>
              </a:rPr>
              <a:t> - </a:t>
            </a:r>
            <a:r>
              <a:rPr lang="pt-PT" sz="2000" baseline="0" dirty="0">
                <a:latin typeface="Arial" charset="0"/>
              </a:rPr>
              <a:t>Mt 4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400" baseline="0" dirty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300" baseline="0" dirty="0">
                <a:latin typeface="Arial" charset="0"/>
              </a:rPr>
              <a:t>- Desde as </a:t>
            </a:r>
            <a:r>
              <a:rPr lang="pt-PT" sz="2300" i="1" baseline="0" dirty="0">
                <a:latin typeface="Arial" charset="0"/>
              </a:rPr>
              <a:t>nossas origens</a:t>
            </a:r>
            <a:r>
              <a:rPr lang="pt-PT" sz="2300" baseline="0" dirty="0">
                <a:latin typeface="Arial" charset="0"/>
              </a:rPr>
              <a:t>, deixamo-nos vencer pela </a:t>
            </a:r>
            <a:r>
              <a:rPr lang="pt-PT" sz="2300" i="1" baseline="0" dirty="0">
                <a:latin typeface="Arial" charset="0"/>
              </a:rPr>
              <a:t>tentação</a:t>
            </a:r>
            <a:r>
              <a:rPr lang="pt-PT" sz="2300" baseline="0" dirty="0">
                <a:latin typeface="Arial" charset="0"/>
              </a:rPr>
              <a:t>… </a:t>
            </a:r>
            <a:r>
              <a:rPr lang="pt-PT" sz="2000" b="0" i="1" baseline="0" dirty="0">
                <a:latin typeface="Arial" charset="0"/>
              </a:rPr>
              <a:t>[ 1ª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Gn 2-3 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300" baseline="0" dirty="0">
                <a:latin typeface="Arial" charset="0"/>
              </a:rPr>
              <a:t>- Pelo pecado (</a:t>
            </a:r>
            <a:r>
              <a:rPr lang="pt-PT" sz="2300" i="1" baseline="0" dirty="0">
                <a:latin typeface="Arial" charset="0"/>
              </a:rPr>
              <a:t>da tentação</a:t>
            </a:r>
            <a:r>
              <a:rPr lang="pt-PT" sz="2300" baseline="0" dirty="0">
                <a:latin typeface="Arial" charset="0"/>
              </a:rPr>
              <a:t>) veio a morte. Mas por Cristo, a Vida… </a:t>
            </a:r>
            <a:r>
              <a:rPr lang="pt-PT" sz="2000" b="0" i="1" baseline="0" dirty="0">
                <a:latin typeface="Arial" charset="0"/>
              </a:rPr>
              <a:t>[ 2ª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Rm 5 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  <p:sp>
        <p:nvSpPr>
          <p:cNvPr id="9" name="WordArt 4"/>
          <p:cNvSpPr>
            <a:spLocks noChangeArrowheads="1" noChangeShapeType="1"/>
          </p:cNvSpPr>
          <p:nvPr/>
        </p:nvSpPr>
        <p:spPr bwMode="auto">
          <a:xfrm>
            <a:off x="506114" y="476672"/>
            <a:ext cx="8242350" cy="20882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14300">
                    <a:schemeClr val="tx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Domingo 1 </a:t>
            </a:r>
          </a:p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14300">
                    <a:schemeClr val="tx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da Quaresma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77827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spcAft>
                <a:spcPct val="50000"/>
              </a:spcAft>
            </a:pPr>
            <a:r>
              <a:rPr lang="pt-PT" sz="1600" i="1" smtClean="0">
                <a:latin typeface="Arial" charset="0"/>
              </a:rPr>
              <a:t>                                                                       </a:t>
            </a:r>
            <a:r>
              <a:rPr lang="pt-PT" sz="2000" i="1" smtClean="0">
                <a:latin typeface="Arial" charset="0"/>
              </a:rPr>
              <a:t>[ </a:t>
            </a:r>
            <a:r>
              <a:rPr lang="pt-PT" sz="1900" i="1" u="sng" smtClean="0">
                <a:latin typeface="Arial" charset="0"/>
              </a:rPr>
              <a:t>Após a </a:t>
            </a:r>
            <a:r>
              <a:rPr lang="pt-PT" sz="1900" b="1" i="1" u="sng" smtClean="0">
                <a:solidFill>
                  <a:srgbClr val="FF6600"/>
                </a:solidFill>
                <a:latin typeface="Arial" charset="0"/>
              </a:rPr>
              <a:t>Consagração</a:t>
            </a:r>
            <a:r>
              <a:rPr lang="pt-PT" sz="1900" i="1" smtClean="0">
                <a:latin typeface="Arial" charset="0"/>
              </a:rPr>
              <a:t> / À escolha</a:t>
            </a:r>
            <a:r>
              <a:rPr lang="pt-PT" sz="2000" i="1" smtClean="0">
                <a:latin typeface="Arial" charset="0"/>
              </a:rPr>
              <a:t> ]</a:t>
            </a:r>
            <a:r>
              <a:rPr lang="pt-PT" sz="1600" i="1" smtClean="0">
                <a:latin typeface="Arial" charset="0"/>
              </a:rPr>
              <a:t> </a:t>
            </a:r>
            <a:br>
              <a:rPr lang="pt-PT" sz="1600" i="1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(1ª)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1800" i="1" smtClean="0">
                <a:latin typeface="Arial" charset="0"/>
              </a:rPr>
              <a:t>P- </a:t>
            </a:r>
            <a:r>
              <a:rPr lang="pt-PT" sz="1800" i="1" u="sng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mtClean="0">
                <a:latin typeface="Arial" charset="0"/>
              </a:rPr>
              <a:t/>
            </a:r>
            <a:br>
              <a:rPr lang="pt-PT" sz="1800" i="1" smtClean="0">
                <a:latin typeface="Arial" charset="0"/>
              </a:rPr>
            </a:br>
            <a:r>
              <a:rPr lang="pt-PT" sz="1800" i="1" smtClean="0">
                <a:latin typeface="Arial" charset="0"/>
              </a:rPr>
              <a:t>      A- </a:t>
            </a:r>
            <a:r>
              <a:rPr lang="pt-PT" sz="1800" b="1" smtClean="0">
                <a:latin typeface="Arial" charset="0"/>
              </a:rPr>
              <a:t>Anunciamos, Senhor, a Vossa morte, 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         proclamamos a Vossa Ressurreição.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         Vinde, Senhor Jesus!</a:t>
            </a:r>
            <a:br>
              <a:rPr lang="pt-PT" sz="18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  </a:t>
            </a:r>
            <a:r>
              <a:rPr lang="pt-PT" sz="2000" b="1" smtClean="0">
                <a:latin typeface="Arial" charset="0"/>
              </a:rPr>
              <a:t/>
            </a:r>
            <a:br>
              <a:rPr lang="pt-PT" sz="20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/>
            </a:r>
            <a:br>
              <a:rPr lang="pt-PT" sz="8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	 </a:t>
            </a:r>
            <a:r>
              <a:rPr lang="pt-PT" sz="1800" smtClean="0">
                <a:latin typeface="Arial" charset="0"/>
              </a:rPr>
              <a:t>(2ª)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600" i="1" smtClean="0">
                <a:latin typeface="Arial" charset="0"/>
              </a:rPr>
              <a:t>P- </a:t>
            </a:r>
            <a:r>
              <a:rPr lang="pt-PT" sz="2600" i="1" u="sng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600" i="1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600" i="1" smtClean="0">
                <a:solidFill>
                  <a:srgbClr val="FFFF66"/>
                </a:solidFill>
                <a:latin typeface="Arial" charset="0"/>
              </a:rPr>
            </a:br>
            <a:r>
              <a:rPr lang="pt-PT" sz="2600" i="1" smtClean="0">
                <a:latin typeface="Arial" charset="0"/>
              </a:rPr>
              <a:t>	     A- </a:t>
            </a:r>
            <a:r>
              <a:rPr lang="pt-PT" sz="2600" b="1" smtClean="0">
                <a:latin typeface="Arial" charset="0"/>
              </a:rPr>
              <a:t>Quando comemos deste pão</a:t>
            </a:r>
            <a:br>
              <a:rPr lang="pt-PT" sz="2600" b="1" smtClean="0">
                <a:latin typeface="Arial" charset="0"/>
              </a:rPr>
            </a:br>
            <a:r>
              <a:rPr lang="pt-PT" sz="2600" b="1" smtClean="0">
                <a:latin typeface="Arial" charset="0"/>
              </a:rPr>
              <a:t>	          e bebemos deste cálice, </a:t>
            </a:r>
            <a:br>
              <a:rPr lang="pt-PT" sz="2600" b="1" smtClean="0">
                <a:latin typeface="Arial" charset="0"/>
              </a:rPr>
            </a:br>
            <a:r>
              <a:rPr lang="pt-PT" sz="2600" b="1" smtClean="0">
                <a:latin typeface="Arial" charset="0"/>
              </a:rPr>
              <a:t>	          anunciamos, Senhor, a Vossa morte,</a:t>
            </a:r>
            <a:br>
              <a:rPr lang="pt-PT" sz="2600" b="1" smtClean="0">
                <a:latin typeface="Arial" charset="0"/>
              </a:rPr>
            </a:br>
            <a:r>
              <a:rPr lang="pt-PT" sz="2600" b="1" smtClean="0">
                <a:latin typeface="Arial" charset="0"/>
              </a:rPr>
              <a:t>	          esperando a Vossa vinda gloriosa.</a:t>
            </a:r>
            <a:r>
              <a:rPr lang="pt-PT" sz="2400" b="1" smtClean="0">
                <a:latin typeface="Arial" charset="0"/>
              </a:rPr>
              <a:t/>
            </a:r>
            <a:br>
              <a:rPr lang="pt-PT" sz="24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  </a:t>
            </a:r>
            <a:r>
              <a:rPr lang="pt-PT" sz="2100" i="1" smtClean="0">
                <a:latin typeface="Arial" charset="0"/>
              </a:rPr>
              <a:t/>
            </a:r>
            <a:br>
              <a:rPr lang="pt-PT" sz="21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/>
            </a:r>
            <a:br>
              <a:rPr lang="pt-PT" sz="8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>		 </a:t>
            </a:r>
            <a:r>
              <a:rPr lang="pt-PT" sz="1800" smtClean="0">
                <a:latin typeface="Arial" charset="0"/>
              </a:rPr>
              <a:t>(3ª)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1800" i="1" smtClean="0">
                <a:latin typeface="Arial" charset="0"/>
              </a:rPr>
              <a:t>P- </a:t>
            </a:r>
            <a:r>
              <a:rPr lang="pt-PT" sz="1800" i="1" u="sng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18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mtClean="0">
                <a:latin typeface="Arial" charset="0"/>
              </a:rPr>
              <a:t/>
            </a:r>
            <a:br>
              <a:rPr lang="pt-PT" sz="1800" i="1" smtClean="0">
                <a:latin typeface="Arial" charset="0"/>
              </a:rPr>
            </a:br>
            <a:r>
              <a:rPr lang="pt-PT" sz="1800" i="1" smtClean="0">
                <a:latin typeface="Arial" charset="0"/>
              </a:rPr>
              <a:t>		      A- </a:t>
            </a:r>
            <a:r>
              <a:rPr lang="pt-PT" sz="1800" b="1" smtClean="0">
                <a:latin typeface="Arial" charset="0"/>
              </a:rPr>
              <a:t>Glória a Vós que morrestes na cruz 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		          e agora viveis para sempre.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		          Salvador do mundo, salvai-nos!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		          Vinde, Senhor Jesus!</a:t>
            </a:r>
          </a:p>
        </p:txBody>
      </p:sp>
      <p:sp>
        <p:nvSpPr>
          <p:cNvPr id="77828" name="Line 4"/>
          <p:cNvSpPr>
            <a:spLocks noChangeShapeType="1"/>
          </p:cNvSpPr>
          <p:nvPr/>
        </p:nvSpPr>
        <p:spPr bwMode="auto">
          <a:xfrm>
            <a:off x="428625" y="857250"/>
            <a:ext cx="838835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7829" name="Line 6"/>
          <p:cNvSpPr>
            <a:spLocks noChangeShapeType="1"/>
          </p:cNvSpPr>
          <p:nvPr/>
        </p:nvSpPr>
        <p:spPr bwMode="auto">
          <a:xfrm>
            <a:off x="2643188" y="264318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7830" name="Line 6"/>
          <p:cNvSpPr>
            <a:spLocks noChangeShapeType="1"/>
          </p:cNvSpPr>
          <p:nvPr/>
        </p:nvSpPr>
        <p:spPr bwMode="auto">
          <a:xfrm>
            <a:off x="3714750" y="4929188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783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51688" y="158750"/>
            <a:ext cx="665162" cy="83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32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35838" y="301625"/>
            <a:ext cx="741362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33" name="Raio 1"/>
          <p:cNvSpPr>
            <a:spLocks noChangeArrowheads="1"/>
          </p:cNvSpPr>
          <p:nvPr/>
        </p:nvSpPr>
        <p:spPr bwMode="auto">
          <a:xfrm rot="-5400000">
            <a:off x="1457326" y="3667125"/>
            <a:ext cx="252412" cy="935037"/>
          </a:xfrm>
          <a:prstGeom prst="lightningBol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500188" y="1022530"/>
            <a:ext cx="3287712" cy="3902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1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2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3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8854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5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8857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5" y="269875"/>
            <a:ext cx="8547100" cy="57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8859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8860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8861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8862" name="AutoShape 16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8863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8864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8865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8866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78867" name="Picture 17" descr="COLOSSUS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68" name="Picture 16" descr="GRAPE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798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98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98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7988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319963" y="144462"/>
            <a:ext cx="698500" cy="8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82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88238" y="333375"/>
            <a:ext cx="668337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9" y="5915502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80900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0901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80904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97738" y="144462"/>
            <a:ext cx="666750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90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32675" y="304800"/>
            <a:ext cx="720725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12" descr="http://t1.gstatic.com/images?q=tbn:ANd9GcRDIxgwnzGTdWySJsD-VzJwq1POuXzvy9S_L_oXa1O6wheTeqY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73634"/>
            <a:ext cx="4459068" cy="420769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3261878" y="1700808"/>
            <a:ext cx="5413810" cy="4486274"/>
          </a:xfrm>
        </p:spPr>
        <p:txBody>
          <a:bodyPr/>
          <a:lstStyle/>
          <a:p>
            <a:pPr>
              <a:lnSpc>
                <a:spcPts val="2300"/>
              </a:lnSpc>
              <a:spcAft>
                <a:spcPts val="600"/>
              </a:spcAft>
              <a:defRPr/>
            </a:pPr>
            <a:r>
              <a:rPr lang="pt-PT" sz="21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NEM SÓ DE PÃO VIVE O HOMEM,</a:t>
            </a:r>
            <a:br>
              <a:rPr lang="pt-PT" sz="21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1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MAS DE TODA A PALAVRA </a:t>
            </a:r>
            <a:r>
              <a:rPr lang="pt-PT" sz="21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1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1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QUE </a:t>
            </a:r>
            <a:r>
              <a:rPr lang="pt-PT" sz="21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VEM DA BOCA DE DEUS</a:t>
            </a:r>
            <a:r>
              <a:rPr lang="pt-PT" sz="21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r>
              <a:rPr lang="pt-PT" sz="21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1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1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1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1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vida é força, energia;</a:t>
            </a:r>
            <a:br>
              <a:rPr lang="pt-PT" sz="21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1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1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é </a:t>
            </a:r>
            <a:r>
              <a:rPr lang="pt-PT" sz="21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levantar bem erguida</a:t>
            </a:r>
            <a:br>
              <a:rPr lang="pt-PT" sz="21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1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1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a </a:t>
            </a:r>
            <a:r>
              <a:rPr lang="pt-PT" sz="21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triste monotonia</a:t>
            </a:r>
            <a:br>
              <a:rPr lang="pt-PT" sz="21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1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1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do </a:t>
            </a:r>
            <a:r>
              <a:rPr lang="pt-PT" sz="21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dia-a-dia da vida</a:t>
            </a:r>
            <a:r>
              <a:rPr lang="pt-PT" sz="21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r>
              <a:rPr lang="pt-PT" sz="21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1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1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2. </a:t>
            </a:r>
            <a:r>
              <a:rPr lang="pt-PT" sz="21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É amar sem distinção</a:t>
            </a:r>
            <a:br>
              <a:rPr lang="pt-PT" sz="21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1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1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os </a:t>
            </a:r>
            <a:r>
              <a:rPr lang="pt-PT" sz="21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irmãos a nosso lado.</a:t>
            </a:r>
            <a:br>
              <a:rPr lang="pt-PT" sz="21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1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1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A </a:t>
            </a:r>
            <a:r>
              <a:rPr lang="pt-PT" sz="21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vida é esta paixão</a:t>
            </a:r>
            <a:br>
              <a:rPr lang="pt-PT" sz="21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1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1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de </a:t>
            </a:r>
            <a:r>
              <a:rPr lang="pt-PT" sz="21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viver crucificado</a:t>
            </a:r>
            <a:r>
              <a:rPr lang="pt-PT" sz="21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r>
              <a:rPr lang="pt-PT" sz="21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1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1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3. </a:t>
            </a:r>
            <a:r>
              <a:rPr lang="pt-PT" sz="21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vida Deus no-la deu</a:t>
            </a:r>
            <a:br>
              <a:rPr lang="pt-PT" sz="21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1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1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para </a:t>
            </a:r>
            <a:r>
              <a:rPr lang="pt-PT" sz="21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Lha darmos de novo.</a:t>
            </a:r>
            <a:br>
              <a:rPr lang="pt-PT" sz="21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1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A vida é </a:t>
            </a:r>
            <a:r>
              <a:rPr lang="pt-PT" sz="21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p’ra Quem </a:t>
            </a:r>
            <a:r>
              <a:rPr lang="pt-PT" sz="21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perdeu</a:t>
            </a:r>
            <a:br>
              <a:rPr lang="pt-PT" sz="21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1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1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lang="pt-PT" sz="21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vida pelo </a:t>
            </a:r>
            <a:r>
              <a:rPr lang="pt-PT" sz="21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Seu </a:t>
            </a:r>
            <a:r>
              <a:rPr lang="pt-PT" sz="21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povo.</a:t>
            </a:r>
          </a:p>
        </p:txBody>
      </p:sp>
      <p:sp>
        <p:nvSpPr>
          <p:cNvPr id="81925" name="Line 4"/>
          <p:cNvSpPr>
            <a:spLocks noChangeShapeType="1"/>
          </p:cNvSpPr>
          <p:nvPr/>
        </p:nvSpPr>
        <p:spPr bwMode="auto">
          <a:xfrm>
            <a:off x="1331913" y="1484313"/>
            <a:ext cx="324008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1926" name="Line 7"/>
          <p:cNvSpPr>
            <a:spLocks noChangeShapeType="1"/>
          </p:cNvSpPr>
          <p:nvPr/>
        </p:nvSpPr>
        <p:spPr bwMode="auto">
          <a:xfrm>
            <a:off x="395288" y="836613"/>
            <a:ext cx="8280400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1927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30257" y="257969"/>
            <a:ext cx="690562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28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26313" y="407988"/>
            <a:ext cx="77787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331912" y="965946"/>
            <a:ext cx="3240087" cy="4468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83971" name="Line 9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3972" name="Line 10"/>
          <p:cNvSpPr>
            <a:spLocks noChangeShapeType="1"/>
          </p:cNvSpPr>
          <p:nvPr/>
        </p:nvSpPr>
        <p:spPr bwMode="auto">
          <a:xfrm>
            <a:off x="1979613" y="1484313"/>
            <a:ext cx="53292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397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30257" y="256381"/>
            <a:ext cx="685800" cy="85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974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2500" y="419100"/>
            <a:ext cx="727075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179388" y="1557338"/>
            <a:ext cx="8785225" cy="3878262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Saímos da Eucaristia, convencidos de que está sempre connosco o Amor da Divina Trindade.</a:t>
            </a:r>
          </a:p>
          <a:p>
            <a:pPr lvl="2" algn="l">
              <a:spcAft>
                <a:spcPts val="1800"/>
              </a:spcAft>
              <a:defRPr/>
            </a:pPr>
            <a:r>
              <a:rPr lang="pt-PT" sz="21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Por isso, bendizemos e louvamos a Deus:</a:t>
            </a:r>
          </a:p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como Pai, cheio de Bondade, que nos oferece, de novo, 		este tempo favorável da Quaresma... </a:t>
            </a:r>
          </a:p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como Filho, Fiel e obediente até à Cruz, para nos salvar 		do mal e nos levar para a Vida…</a:t>
            </a:r>
          </a:p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como Espírito Santo, Amor Eterno, que nos conduz ao 			deserto da purificação…</a:t>
            </a:r>
          </a:p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como Trindade Santa, que não nos deixa cair na tentação  		e nos guia pelo caminho da conversão…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979712" y="980728"/>
            <a:ext cx="5329237" cy="50405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</a:t>
            </a:r>
          </a:p>
        </p:txBody>
      </p:sp>
      <p:sp>
        <p:nvSpPr>
          <p:cNvPr id="13" name="Rectângulo 12"/>
          <p:cNvSpPr/>
          <p:nvPr/>
        </p:nvSpPr>
        <p:spPr>
          <a:xfrm>
            <a:off x="1476375" y="5407025"/>
            <a:ext cx="6983413" cy="11176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BENDITO SEJAS, Ó PAI,</a:t>
            </a:r>
          </a:p>
          <a:p>
            <a:pPr algn="l"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			  PARA SEMPRE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930" y="1485454"/>
            <a:ext cx="5647346" cy="37437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6"/>
          <p:cNvSpPr>
            <a:spLocks noGrp="1" noChangeArrowheads="1"/>
          </p:cNvSpPr>
          <p:nvPr>
            <p:ph type="title"/>
          </p:nvPr>
        </p:nvSpPr>
        <p:spPr>
          <a:xfrm>
            <a:off x="684213" y="2787650"/>
            <a:ext cx="7127875" cy="3046413"/>
          </a:xfrm>
        </p:spPr>
        <p:txBody>
          <a:bodyPr anchor="ctr">
            <a:spAutoFit/>
          </a:bodyPr>
          <a:lstStyle/>
          <a:p>
            <a:pPr>
              <a:defRPr/>
            </a:pP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SALVÉ, Ó CRUZ, Ó ÁRVORE DA VIDA,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ONDE, POR CRISTO, A MORTE FOI VENCIDA!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1. Nós te saudamos com amor,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ó Cruz da Salvação!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Nos teus braços morreu nosso Senhor,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em ti foi operada a Redenção! </a:t>
            </a:r>
            <a:endParaRPr kumimoji="1" lang="pt-PT" sz="2800" b="1" i="1" dirty="0" smtClean="0">
              <a:solidFill>
                <a:schemeClr val="tx1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84996" name="Line 4"/>
          <p:cNvSpPr>
            <a:spLocks noChangeShapeType="1"/>
          </p:cNvSpPr>
          <p:nvPr/>
        </p:nvSpPr>
        <p:spPr bwMode="auto">
          <a:xfrm flipV="1">
            <a:off x="611188" y="923925"/>
            <a:ext cx="2447925" cy="612775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744777">
            <a:off x="465763" y="706040"/>
            <a:ext cx="2504773" cy="4536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31" descr="http://t0.gstatic.com/images?q=tbn:ANd9GcQh4NXjuDCSfjHqK6j8xtsk6vcb8hPLmYbBNIFE_bDAKPLyikeI1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50" y="3573463"/>
            <a:ext cx="2714625" cy="27987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19" name="Picture 20" descr="ANd9GcR3VkanBEJRMsBx1b_LEIrT18Dsx8jl8ZlTlt7FNkfnsN-RJ8Vt51rCgD8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3714750"/>
            <a:ext cx="3384550" cy="25511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20" name="Picture 29" descr="http://designerkita.blog.terra.com.br/files/2007/10/tnod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4239" y="3669069"/>
            <a:ext cx="2643187" cy="2770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21" name="Picture 23" descr="http://t2.gstatic.com/images?q=tbn:ANd9GcQJliMCKg3mZIv4bHpFHNxxtPtEhZBgRd6szBdDYYCP6_xh0ROHe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428624"/>
            <a:ext cx="2839974" cy="28519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22" name="Picture 25" descr="http://t1.gstatic.com/images?q=tbn:ANd9GcSEQR0z1cklVwummf_ixus-Qt4rtmemw9Fg8QdM7P6w_KjjplJMi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500063"/>
            <a:ext cx="4214812" cy="31988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23" name="Picture 21" descr="http://t2.gstatic.com/images?q=tbn:ANd9GcSqaqx8GkS5wMtAhRfvID1bsEQSkO5r2WXguoe9GTV29KnNdT4jTw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3281" y="260648"/>
            <a:ext cx="2214563" cy="32035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24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86025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86026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86027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86028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86029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86030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86031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86032" name="AutoShape 13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86033" name="AutoShape 15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86034" name="AutoShape 17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86035" name="AutoShape 19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86036" name="AutoShape 27" descr="data:image/jpg;base64,/9j/4AAQSkZJRgABAQAAAQABAAD/2wCEAAkGBhIQEBQUEBQQEBQQFQ8VFhUVFA8VEBAWFRQVFBQVFBUXHCYeFxkjGRQUIC8gIycpLCwsFR4xNTAqNSYrLCkBCQoKDgwOGg8PGiwcHx4pLCwpKSosLCksKSwsKSwpLCwsLCwsKSwsKSksKSwpKSwpKSkpMCwpLCkpKSkpKSwsLP/AABEIAO0A1QMBIgACEQEDEQH/xAAcAAACAgMBAQAAAAAAAAAAAAADBAIFAAEGBwj/xAA+EAACAQIDBgMGBAUDAwUAAAABAgMAEQQSIQUGMUFRYRMicTJCgZGhsRRSwdEjYnLh8Aei8RUzghYkNEOS/8QAGgEAAgMBAQAAAAAAAAAAAAAAAgMAAQQFBv/EACsRAAICAgIBAwMDBQEAAAAAAAABAhEDIQQxEgUiQRNRcWGx8DKBkaHRQv/aAAwDAQACEQMRAD8AqAKmBWAVNVr0pwDAKmFrYWiKtUQiFqYWpKtECUNl0QCVIJRAtTCVVhUDCVIJRQlTCUNl0AyVLJRxHW/DqWXQvkrMlM+FWeHUslC2So5Ka8OtGKpZKFSlRKU0Y6gUq7KoWKVArTJSolauyqFWWoFaZZKGyVaZVC5WoEUwVoZWisECRUCtGIqBFWQCVrKmRW6soKq0RVrSrRFFCWYFoirW1WiqtCwqNKlECVJUoqpQWHRBUoix0RY6KsdC2EkCEdTEdGWOipBehcglEXWKijDW40zktwrXh0NheIDKBwFZfsKYENYYall0LG3MVowg8NKZ8KoGKpZBR4LUJo6sQOtCkg6cKtMHxK9o6GyU60dCaOjsBoTKUNlptkoTLRJgNCrLQ2WmWWhMtGgaF2WhstMMtDYUQIAisqZFZUKDqKKq1FBR1WhbDSMVaMqVpFo6JQNhpGIlGVK2iUdI6BsNIikdGSOppHR0ipbYxRBJFTKx2Hc0SKHWi+Hc0tyGKIsIqkIqp9rb4RQOURDLlJDHNlUEcQNNatNh7YixiFogwKEBlYagkXFuo71ljyscpeKezRLjzUfJoN4Va8Gnxh71L8L6U/zQrxK7waXEimwF9b8RYC1zrfloas8Th7Ie4yjuW0Aqmki8wUaMxygFo7m5v7K6qLa3OvOufyea8clGOzXh4ynFthzHfhqDWgv1pqKFgtmCC3ALmsByvfnUWiroY5uUU2Y5QplfLDY0Bo6tJY7i/SlXjp6kJcSvdKC6U86UB0piYtoSdKCy0460Flo0wGKMtCZaaYUF1o0CLkVupEVlECMItGRaigo6LS2w0TRKOiVGNaYjSltjEiaJTCR1qNKajjpbY1I0kdMJHUo46YSKkuQ5RNRRaGsnbw42fygopIzEBbgaXJ4a2puKLSkt4lK4SUjLfLbzAEWJANgdC2unes2adQY/HHezzbZex4cQGd1xLD+K5ZcgjIUklSTc5j6c+dbwG15cBimEagIVAMT634FcxFrMMx1sOPA1HB7Unw0LRKQiyMWzZC9wQBkXodGN/wDmksUsksryTXTgSStjooAOXkSNbdxXAhCblS7OxPJBRuXTPV928TJNhxJKVJdpCLWsFvoPQa/C1Um9G+SxDw8MQ8khChwVMa3NjY38x9NK4CPa8gLhZJESS91DWD2BAzW/y1JYiUsc3AAAD+UDhb0p0uTOvD/Zt4/pSv6mRfql/wBPRyrSSJCHdmGVS8lyQMurgXtc3YD17V1GF2WkKZY1txJPFmJ4sTxJrhNzt4vGx0KMoUlWBN7lnCEg+l716gY6fw4p+57ZyeXCeN+L0VDQ0J4as5IKXeKuspHOcSv8LQ0q8dWnh8aUkjpqkKcStkjpd0qxkjpaSOmxYlor3SgOtOyJS8i01MU0JOtBdaadaAwo0xdC7CsqbLWUdgjCCmY1oUYpmMUpsYkEjWmokoUa03EtLbGxQWNKajShxpTkSUmTHxRKKOm4oq1FHTcaUiUjRGJkcded71b1JiJFhjJVF81zYB35XHS3C/WvSsptoATrYHgTyBrxzdDYv4nHssy+WHxGccbMDlUX7E6f0iubyc7xyT+Do4OLDNiyeTppa/JbbPgcqArIACp81rra9hcm1telUm9cqhgobOzG7Hr3PqeHa5511kmyxGzJ7DC+otYg8GW4NuPKvPccGIBa5YM6OTe5YHib9Rb5Vnnysbi/pRpvth+lenzy5VLNO1DaQoaNgsI8jLHGrSM2gUC7N8P1rt/9NNz4sXnmxAEixtlWPkTa+Z+osQAPWvVsFsiKFVWJFQRgqtgLqDxAPGk48DmrO1yvVI4ZuMVbRyO5O4iYSJXmRGxFy2Y6+FpYKp9L3PU11ZjpspUCtdLHFQVI87kyPLLyl2Iyx0vJHVg6UF0p6kJcSueLSkpI6t5UpKWOnRkJkirkSlZUqylSlJUrRFmeSK2VaWkWrCVaUkWnJiJIRkWl3WnZBSsi0xCmLMKypsKymADMYpmNaBGKbjFKY2IeJabhWl4lp2JaS2Oig8S09ClLQpT8S0ibNMEGiSmo0ocS0cuFBY6BQSewAufpWWcqNEUJbe2wmDw7zOR5RoPzsfZUeteZ7h4yxxLSDSawLcwxJfj083Gkd995fxc7Krlo0YhRqBYaaD4Xv3re5sU0gljhMY0VjmzHXh5UHPTj6Vw+Rk+oz0S4jw8Vt9uv7I7rDOMXGqsQk8Y8rfnA69R1HXWuB3mwPhzsHGUT2PIhZBodeh4/Gulk3el8OO+ICo5K5kiUFWOq3uToTpy1NUm++xZ4IomeQTRlj5smV1fKbA6kWIB+IrPFK9MVwZ/TzJ33oa/0t27+GxZhkNlxFl14CRb5fncj5V7ODXzSspazqSskdjccdDdWHcED5V7ruRvMuOwqubCRLJKvRhz9DxrocXJ/5ZfrHF8ZLNHp9nRVFlqQrdbzgi7pQmSmyKC61aDTEpEpWRKfkWlZVpsWDJFZMlJzJVpMlISrWiLM0kV0q0pItWEopKUVoiZ5CMgpWQU7KKVkFOQiQqwrVTYVlGLGYxTUQpaOm4qWxsRqIU7EKUiFOwikSHxHIFp6IUrEKciFZpGqIYyBFLMbBQST0Aqp2htdcRDJGEbLIrJmJUAXHmLZWuLduParXFRFonVQpJUgBvZvbS9cZNsfE3yIj5hcXVVyhSFK5ntqdX1HSuTy5ZFqJvwRi9yKDbW6SeGzrG8YtmRlRiso7oL2J5WNz0oW4l4gZSDfPY345AAGv8SflXs+Cw+SNV/Kqr8gBXCbXYDEzcLBrduArJlxuEVfyaFypTi8bLVoVJaNtY8QCR2J4gHrexFVmNwRxWFnwsmsqDyn8xHmjcepH1oeA2kHjMRNmjIKE/7D6cj6GnJMWHCTqPPFcSLzK+8D1tx+dYdoBScXaPGgSD0YXB5HoRV5upvI+ClzoRY2DDkw6H/NKnvzswRYovHbJiB4qnlc+2vz1/8AIVz4PMVq72j1WHJDNi8ZbTW0fRmwt4IsXHmjOumZTbMt/uO//FWt6+ed3t43wzghiLcCOK9dOYPMV7Pu5vZFi473VXUXYX0sOLA9Pt9a3YeQn7ZdnnOf6bLjPyjuL+S/NDcVz2zN/MPNinw5zRPoYi+i4hSOKdDofKdbfKuiNa00+jl1T2LuKVkFOPSslMiXISlFIYhasZaSnFaYGeZXSikpRT8tJTVoiZpCMopWQU5LSklPRnkKsKyttW6MWMR01FSkdNRUEhkR6GnYKRip2CkSNESwip2KkYadiNZpGmI7HTCUtEaZQ1nkaF0HFed7xrbEzj+ZT81Br0RTXmW9GIYYiZiOD2t1UKoBHe2v/NYOX0g8fZzOIxZjcOOWh7qePyp4be8MhwfK9g32B/SqPaGMUnSq5MXoUPDW3p0rL4JjrLXeDGeLEYx7hLxdvzR/Lh8K5CPF/WrIzngTw1B7cqpdpRZHuOD6+h5imRgujdxuQ4e0tI5Kdwe0HiN0JH2PqOdUmDxFMSYgcKTPHs9Hh5EXCp7TOj2pjTiCuJjOWSLwsyfkKm6OvVL29D2r3DdvbqY3CxzJ748y80caOp9D+lfMke0WVvKbcvXse1dxuPvuMDiPP/8AHxOUyAamJuAkAGthqD2Han4G8cqfTPNc7BHyvH0e4PS0lGWYOoZSGVgCCNVIOoIPSl5+Btxrpo5T6E/FDC411I+I40rLVY874fOw8ysWNujHW9OxTh0VhwYCtEGImhWak5qbmpOWtUTLITlpSSmpaVkp8TPIXesrTVlGLDxmmozScZpqM0DDiPRGnYDrVfE1OwtSZIfEsomp2I1XxNTcbVnkjTFlhEaajNc0N78Gs5gM8YlBsVJNgeha2W/a9dDGayumala7G1NeWb+Yk/iJiPZGRTbiCotm9f2Fenq1eP764wR4idG45yfgwuPvWHkroZDs4bGT2J6Hp96QlxB+I1FExUuptw6VXTSW9PtQxQZZ4dzL7PFQzHooAJN/lWsSuZSjDKw+anj/AJ61HdmZc75tQACelu9VW0NqZ5WZb2Y8+JA0HxpniRSp2aE+U+mlafGXoO0cNIlmdSofn+9CwGOMUiuAGKngQCpHMEGr8Pk1rkuqLPZuGaaRUTixtfko5k9hXX7x7veF4UkI8oQRnuy2y3/q1Hrah7NxyyAPGAFOmgUMOqtYV0jbdSFUEqM8cmhYWOVuIBXnpqLdKxZHJu0W8jl2D3D36fClIXJfDyMqgE+bDFjby39251X5Wr1nGEhSRxH17V4jtfY8bgzYZsyn2lFxfsRyNr1225W9xxUfhn/vRLqLn+MgAAcXPHhcf4NnEyWvFmTkQraLvHagn0Nu9wT9KDsqLLF0DMWAvew0A+1/jUscp8IuupAJK8h176CkN3toeJEy3uYmK8vZPmW32rpQ/qMEnocmak5TTMxpOVq2RMkmLSmlZDR5DS0hpyESANWVFjWUwXYaNqZjakkNMxtQsJD0TU5E1V0bUTEY9IYzJIcqqNep1sABzJOlJlpWOiXIxCqpZyFVRckkBQBzJOgrz/ef/UGbEv8AhdmBrvo02oYjgcl/YX+bj0qt21teXFEeKckfFIb2Xs0p5nn25dy7DwBa6YclFv8Axp7ZXfpHEPdHfjzPKuFyOct+HX3Ozh4tbkdDsrc2JIFSQCRreZuZY8T86uMFvLiMEAkqHExLorg2nVeQN9Ht8Da1TwkRAHGwAAvcnTueNFniDDW1ceGacH5RZulGMtM6bY28cGKH8JvMOKN5ZV9VP3Fx3ryP/W1TFjkYcJoUPxVmQ/QLVxtEJFqxGmoI0Ze4I1B+NcRv1tCXGTworSTtHHlAsC/mYtbQAnS2prZj5azPxkqa/wACZ4HDaOXXEm9ZMbi9ExuxpoD/ABY2Xn7pA5alSQKXzaVpVPoSE2TiSrOB7y+n+caqHNj3FWWEHn63BreN2JKWuqNr2tf0vxo00Cbk2oJ4vDfysCCG/NYWANVy4Zr2ym/pWzhWU+ZWX1BrqN0MUEe7qHsCNQDYH3h3B+l6uUqWi49hNgSLh0yObO5DEHgotYC558a66GdZYmjOVgy6tmBCD83DiLcqpto7CVpyTl8oBsCQnXM3QAW0505idsJaKORVyluAFiEA5juSDbtWfwT2xvl8C+Fx5UkRa5bggah7cbjmO/GlMM38e8fiRPcupuQym/mCkcgT9a6aXdSORM+HbI44Am6segPEH51TJMY3yzLlYHiRqOX/AJDvSa8k/B7Duu+jqNl76zLpigJkOhdVAlA5kquj/AA1rZUX4aRJL+SZcjC4sATdGv20+B7VThgRfQjnz0ps4xgDcXVwDlPI2sbHuLfKn8blS6yfArNgVXBdnXyvSkrUHBbQR0GVtVUXB0dbDmP1pHF7eiQ+YtbrY2r0MZxq77OLKErqhqQ0rIa3HilkXMjBgelDkNPjvaM0taYJjWVFjWUwWTQ0xG1Jq1Rn2ikel8zG9kHtH16DuaXknGCuTpBwi5OkrH8VtBIUzyGw/wBzHkqjmTXPY3Fy4jzMAoW5jjJ0XkGc82tS873YzYhvZ4D3UHRR+vGtJE8653JhhGvRmHUk6AV5bm+ofV9sNR/c9FxeEse5d/sLsuQ2U+NPIbD9lA9lRXebubH/AA8KqxzNqSe7G5+t64jZmJ8GTOkF04BrkzEdRm+1Pf8ArhgfDkHhu3stcZX+vlNc2Xk+lf7m9LZ2uN2mkQ1IvXKbV3ubKxiGcJqWvZB6HnSGx9mTY4s8jWjUn0IvxseJo29SJFAsUYsDck8zlsTWJ5U8qxvb+fsg6pWimlkkxUHiu3tsqqoJsub7nvSe2o3gdY0kYCRVDWPmK8QM3G3a9F2PJeBR0m/Q2oW9kv8A7yMdAn2rZjcll8F1sRLcbf6DGy4RGbA9jfUEdweNKY3ZUNswzLxuFtluCQbA8KkmMtiMt7eIth0zcqrsTjirsrfEdDwNaVjnamnVim10wEbZSDGLWPtHjpTQnBbVs2mutV0mL426/wDNV6S6k1rjFtbFtpHQyqVuVJsSNDqNeHH0q93Y2xnYxSmNMykpJaNWzCwykgea4udelV+wdnmeO41uOHUgXH2PzoG8WyjhpFFjkksQDyOhI+R+tU8ZFI7JsF/ALi12szdCB7vpYWqg25stzIWv5lsRbQC4vp05/KrvBbNaPDWdScim9jYkkZiB6KwqvxhBKEm5swD+8cjkK3y+1TI/CFki05UJ4fas0aMSSMqsxYaNZbaXHqNddL0FdsLiPbM8zW45msnQj+9dPsTZC4trSAqtmDWBySfmAb9Kbn2JGJZVyBQobL5fIBdcnY6E6db0yFSjbBk2pHHbL2j4cgR2uvXqeQ04V0UmNWTQEaHXt2pbZey4A7GQBiXZQOugOluVj9KltLArG48PQOeF9UIBuR1U8D8KRlx3/SOhP7jDSZLMPdIPci/mF+4vV3IkcsemVlYaHSx/vXPRYgcG0I5H7g8CKE87RkmFyt9SOKt6jrRcLkvj3DItMVysH1vdB7Q0+BMDZobr1X3T1qxScMoI51VwbcHCZMv8y3K/EcqNgJFu+U3F7i3AaV3eNmg37XpnK5GKSXuW0NsayoMayulZzhKbFMeFwGvYDR263Puj9/hWoIAlybX58gBxsO33rcSnVm0J/wBqjgP19T2FCzM+vsoPZHvMep6DoOPOvC5+Tkzu5v8An6HrsWCGJVFCrDPLdlMgS2VDol/zP26D7caNisRwM7g29lFHlB/lUcT3qvnxcjP4cQ1Fr2FyL8rdfXrXVbs7niO82K8xAvY6/OsXI5EMEfKX9l8j4pt6OTx+1nHBGsOpt+9NY3YkcUSTT+dyLhPdXppz+NM7bxImmVEUKGccByBufoKrN78dmkVFN8uUdr8bVISnkcEvbe3+AW6v5Op3VxB/CFjpmZjb4k1ze3caZC7H2UVgvxaxPxyfTvV9ipBBhY4k9plFvlpf7/CuZ24uTDH+dgg9FAB+t6z8WKeVzrt6Cm/bRvYkdsNH/NKtV+8xvjh2y/arrSLDYYc2Yt9DXPbZnzY2/pXQ4/uyuX5/cTPUa/AttVyrq3MFT9ad3jwWeJMSmoewe3utbyt6G3zFLbXjzWt7ym3qDqKf3V2gpV4ZRmR1a6k+2p1ZR0Ye0O4vyrq41pGWXZy63PDXQn9T+9NYfZ8QUGaUxlxdVWMuQDwZ9Ra/G2tM4zCtgsQrDzqrB425SID/AMgjkb0fb2Aj8BZohmDu3nBNsp1UEcAR7J/ppiBZe7nYz8MTG5VgfMjDVXU+yy/7tOVqsN+JlxKRsntoRb1F64HB4xhFof8AtMCP6X9oelwDVzFtHxANf7GpIiR3GE20smGDX9u7HsSAD9qoMSpcoia5c63uLe2xBv0trelcDitWAuBf4a2vanViBu41tclSSFb866are3KlNeSphLWx3ZWORomQNcoxDESSKXN8wC5bZBlJPPX1oWP2plGRZJspK+0xLlbuQq63tqOPalpo5ZGzRKkVswuMznoTc6Xt0HKoRYNgSzsWPewGnpV1RC2wuJXw8xWxSzXFrnQ/Ma8O1UGM2wXmJY2CXUDnfmTT+FxAaMqpHvDiANdL3J6VVjd4sc0kgGYkkIGY6m9uQ+tSL+5GhyDHCXQ/3HpTXhPCQzjNGeDc+2YcvXgaBs/DpF7C5iPefX5KNB9avIMTnFmF76EHnSskbehkJUbw2HWQX0N6p5tlHxGMLtGVPL7HtXSQ7H8CIyK2VQCcrcB6dK57DY1gC7RuVck5wLrxI5elIqeNeUdDE4zdMkm15IxlmRmYe8gFmHcHgaym4sUji4INZWiPq3Iiq0zNL07A3dB6JhMEZ+ZVOFx7T+h5L358qXjAfV/YGtjpntzb+Xtz41cbImCRKzaWUWB5dBXnOTncI1Ds6cVb2G2RsaLDysEUXKxHuDdwfsK3vTtcRREX48ajs7HAmaQ/msPRVA++auH3s2t4hIvpesWDjyz8hOe6qwpSUYaMwGJLOXUXIGVf6m0H2+tJbViH4qOPjlN2PMnS5+d6sN3SI4/FbQDMVB6nTN8tKoBjPExRa/EkX6X4n5V3scbySrpL+f4Msn7V+p1mcyM0rHyoMq9LDifjb5Cuf3gxOZ4I/wAozH1Ylv1o+J2qW8g0S/AcCB/ij4mqczeLir9LVeDA4vyfx0Scr0i62zidYV5It/sKocSb4r5Uzt1yfN3sPQafe9BxKBZEbqBetOCCjFfhgTdsZnwxkRgntxXkA5ldA9vTQ/OlZISCssenmBIHut+371LE4xo5UdDlZTcH9D2PCrDFoHTxYBYH/uRj/wCs9QPyn6Vrx7ikJl2OLCmJhKuDY8COMTW9pR04XHO3WuZxOEmw2ZTcq3TWOUfmA6/UV0u6sZcOLaCx+NPYrC8VIuDyPD+xpws8+w82Qm4urCxHUdu9GhmEeqtcaaWN6ucfu2G1hNm/I1hf+k8D6VQz4doyVdWU9CCD8qoI6DZOJDkgceNududdFs3Ahy3vG40zMAdAbaVwuEwZkF42UOvuk5WPdGOhPa99asMPtrEw3DZr/wA2YMPiLVVJEPQMRtRVTKY3jtceySt+xAtXMbT2iSH0Kqg1JsLm17AfL50CDe6QLbJbuSQg+J1Ppxqr2i0uJeFIQXdg72HNmc3J5AAKNToKukyrCvI7Rh1tkNwMutmA1B0461f7ERzAMwYDh5tOeludVeP2vJhlRCY3fzFiqqFvbLplsDa1r86r4NvzMNTYE/5xpU4WEno7zZcQ1BF9avMLsXzZz5VGtcXu9tDKCTdiTftxp/b297LHqQx4BB7H/kefpQx1LZb60Ob2bd8S0Md/D0zMNcw7W5d6Y2RtzDKqoWWLKAAGNtPjXO7PxSvGDJZmbUnT/BQcfHGDcaXBrFk5HnPwa0PhDwVndy7sYWe0ihGDe8hFm7+XQ1quD3ZxUvhsEldFDEgA2GorKTPxi6sYpMcxGLJFuth8CQD9L0XFbVPAHQVSzYqwtzJB9ADSc2L+un70MeMnVopzL1tsFMPx9rX56/rXITYkyv2vrW9qY/QKOAoGGbKt+ZrfgwLGnL7iZztlnjdqkqEHBQBVXhpiGNuPCoM/HtUML1rRHGoxFuVssopST/nxPzvWtnP/ABSel6As9r29Khg5rNQ+OmEnse2vPcKOlvt/ehYya6r/AEikcZiL2ok8l1HYWqRhSRTl2ZiJ7lT2pvY+1zDMCSQraHt0NuYqrZ7qO1QJ1FOiqAbPaN3NsxBQHCgNqCAuU9wRoatdpbMhlTNGQL14ns/bMkB8pzKeKN7J7joe4rq8BvLmH8N7H8jGzfA8DRWBQ3tPDNGSLX41TvPcZWAZfysMy/AHh8LU5jdst76sPUGkP+poaEMXOBhvcIyEflbMv/5P71i7PJ4S/MMKejxMZ6VszRjmKjIJLu8WN5JBbXhdmPpViMSuHjKp5Ft5iD53HRm7/lGlAn2kqC9wPvXN4/axlNhooN7dT1NWrKZKbaEhkLg5SeFraDgBrQP+qSk6uT8v2oZlpcHWrRTLbC7Se5uxNS2pjMwAv0qqR7GpTSXoHj91heWjocLirKPSt47FXQ69vnVVBPoKJiJfL8f0rP8AT9wzy0WexsXlQ9z+lZVfs6Sy/Gt0vJiTk2EpaNSYon40v+I1vQHahZq1qCF2SmN2vU3k4UAcaxjTKAsI8mlbD2FBJrL6VKKsIJa3G9qDU2FgD1/SrouyLNc0VpNKBW71GgUyWbSog61lRq6I2EdqzPUCaypRLGU2nKBYO9ulyR9aj+OfmQfgKBWqhVj6bWYe7GfVT+9Dl2nI3ML/AEgClaypRLNs5PEk1G9brVWUbqNSrVqhGZesY1lYahPgLG9HLXFLximY10pcuxi6DYNvLW61hl0rdJfYaP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2" name="WordArt 21"/>
          <p:cNvSpPr>
            <a:spLocks noChangeArrowheads="1" noChangeShapeType="1" noTextEdit="1"/>
          </p:cNvSpPr>
          <p:nvPr/>
        </p:nvSpPr>
        <p:spPr bwMode="auto">
          <a:xfrm rot="21226421">
            <a:off x="454590" y="2025080"/>
            <a:ext cx="8326286" cy="25109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918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Também nós vencemos a tentação</a:t>
            </a:r>
          </a:p>
          <a:p>
            <a:pPr algn="l">
              <a:defRPr/>
            </a:pP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   - </a:t>
            </a: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como </a:t>
            </a: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Jesus e </a:t>
            </a: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com </a:t>
            </a: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Jesus - </a:t>
            </a:r>
          </a:p>
          <a:p>
            <a:pPr algn="l">
              <a:defRPr/>
            </a:pP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pela </a:t>
            </a: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Oração e o Sacrifício… </a:t>
            </a:r>
          </a:p>
          <a:p>
            <a:pPr algn="l">
              <a:defRPr/>
            </a:pP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e com a força da Palavra de Deus…</a:t>
            </a:r>
          </a:p>
        </p:txBody>
      </p:sp>
      <p:sp>
        <p:nvSpPr>
          <p:cNvPr id="23" name="WordArt 4"/>
          <p:cNvSpPr>
            <a:spLocks noChangeArrowheads="1" noChangeShapeType="1"/>
          </p:cNvSpPr>
          <p:nvPr/>
        </p:nvSpPr>
        <p:spPr bwMode="auto">
          <a:xfrm>
            <a:off x="5508104" y="5557879"/>
            <a:ext cx="3128639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0663394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31" descr="http://t0.gstatic.com/images?q=tbn:ANd9GcQh4NXjuDCSfjHqK6j8xtsk6vcb8hPLmYbBNIFE_bDAKPLyikeI1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50" y="3573463"/>
            <a:ext cx="2714625" cy="27987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19" name="Picture 20" descr="ANd9GcR3VkanBEJRMsBx1b_LEIrT18Dsx8jl8ZlTlt7FNkfnsN-RJ8Vt51rCgD8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3714750"/>
            <a:ext cx="3384550" cy="25511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20" name="Picture 29" descr="http://designerkita.blog.terra.com.br/files/2007/10/tnod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88" y="3643313"/>
            <a:ext cx="2643187" cy="2770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21" name="Picture 23" descr="http://t2.gstatic.com/images?q=tbn:ANd9GcQJliMCKg3mZIv4bHpFHNxxtPtEhZBgRd6szBdDYYCP6_xh0ROHe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428624"/>
            <a:ext cx="2839974" cy="28519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22" name="Picture 25" descr="http://t1.gstatic.com/images?q=tbn:ANd9GcSEQR0z1cklVwummf_ixus-Qt4rtmemw9Fg8QdM7P6w_KjjplJMi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500063"/>
            <a:ext cx="4214812" cy="31988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23" name="Picture 21" descr="http://t2.gstatic.com/images?q=tbn:ANd9GcSqaqx8GkS5wMtAhRfvID1bsEQSkO5r2WXguoe9GTV29KnNdT4jTw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3281" y="260648"/>
            <a:ext cx="2214563" cy="32035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24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86025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86026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86027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86028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86029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86030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86031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86032" name="AutoShape 13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86033" name="AutoShape 15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86034" name="AutoShape 17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86035" name="AutoShape 19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86036" name="AutoShape 27" descr="data:image/jpg;base64,/9j/4AAQSkZJRgABAQAAAQABAAD/2wCEAAkGBhIQEBQUEBQQEBQQFQ8VFhUVFA8VEBAWFRQVFBQVFBUXHCYeFxkjGRQUIC8gIycpLCwsFR4xNTAqNSYrLCkBCQoKDgwOGg8PGiwcHx4pLCwpKSosLCksKSwsKSwpLCwsLCwsKSwsKSksKSwpKSwpKSkpMCwpLCkpKSkpKSwsLP/AABEIAO0A1QMBIgACEQEDEQH/xAAcAAACAgMBAQAAAAAAAAAAAAADBAIFAAEGBwj/xAA+EAACAQIDBgMGBAUDAwUAAAABAgMAEQQSIQUGMUFRYRMicTJCgZGhsRRSwdEjYnLh8Aei8RUzghYkNEOS/8QAGgEAAgMBAQAAAAAAAAAAAAAAAgMAAQQFBv/EACsRAAICAgIBAwMDBQEAAAAAAAABAhEDIQQxEgUiQRNRcWGx8DKBkaHRQv/aAAwDAQACEQMRAD8AqAKmBWAVNVr0pwDAKmFrYWiKtUQiFqYWpKtECUNl0QCVIJRAtTCVVhUDCVIJRQlTCUNl0AyVLJRxHW/DqWXQvkrMlM+FWeHUslC2So5Ka8OtGKpZKFSlRKU0Y6gUq7KoWKVArTJSolauyqFWWoFaZZKGyVaZVC5WoEUwVoZWisECRUCtGIqBFWQCVrKmRW6soKq0RVrSrRFFCWYFoirW1WiqtCwqNKlECVJUoqpQWHRBUoix0RY6KsdC2EkCEdTEdGWOipBehcglEXWKijDW40zktwrXh0NheIDKBwFZfsKYENYYall0LG3MVowg8NKZ8KoGKpZBR4LUJo6sQOtCkg6cKtMHxK9o6GyU60dCaOjsBoTKUNlptkoTLRJgNCrLQ2WmWWhMtGgaF2WhstMMtDYUQIAisqZFZUKDqKKq1FBR1WhbDSMVaMqVpFo6JQNhpGIlGVK2iUdI6BsNIikdGSOppHR0ipbYxRBJFTKx2Hc0SKHWi+Hc0tyGKIsIqkIqp9rb4RQOURDLlJDHNlUEcQNNatNh7YixiFogwKEBlYagkXFuo71ljyscpeKezRLjzUfJoN4Va8Gnxh71L8L6U/zQrxK7waXEimwF9b8RYC1zrfloas8Th7Ie4yjuW0Aqmki8wUaMxygFo7m5v7K6qLa3OvOufyea8clGOzXh4ynFthzHfhqDWgv1pqKFgtmCC3ALmsByvfnUWiroY5uUU2Y5QplfLDY0Bo6tJY7i/SlXjp6kJcSvdKC6U86UB0piYtoSdKCy0460Flo0wGKMtCZaaYUF1o0CLkVupEVlECMItGRaigo6LS2w0TRKOiVGNaYjSltjEiaJTCR1qNKajjpbY1I0kdMJHUo46YSKkuQ5RNRRaGsnbw42fygopIzEBbgaXJ4a2puKLSkt4lK4SUjLfLbzAEWJANgdC2unes2adQY/HHezzbZex4cQGd1xLD+K5ZcgjIUklSTc5j6c+dbwG15cBimEagIVAMT634FcxFrMMx1sOPA1HB7Unw0LRKQiyMWzZC9wQBkXodGN/wDmksUsksryTXTgSStjooAOXkSNbdxXAhCblS7OxPJBRuXTPV928TJNhxJKVJdpCLWsFvoPQa/C1Um9G+SxDw8MQ8khChwVMa3NjY38x9NK4CPa8gLhZJESS91DWD2BAzW/y1JYiUsc3AAAD+UDhb0p0uTOvD/Zt4/pSv6mRfql/wBPRyrSSJCHdmGVS8lyQMurgXtc3YD17V1GF2WkKZY1txJPFmJ4sTxJrhNzt4vGx0KMoUlWBN7lnCEg+l716gY6fw4p+57ZyeXCeN+L0VDQ0J4as5IKXeKuspHOcSv8LQ0q8dWnh8aUkjpqkKcStkjpd0qxkjpaSOmxYlor3SgOtOyJS8i01MU0JOtBdaadaAwo0xdC7CsqbLWUdgjCCmY1oUYpmMUpsYkEjWmokoUa03EtLbGxQWNKajShxpTkSUmTHxRKKOm4oq1FHTcaUiUjRGJkcded71b1JiJFhjJVF81zYB35XHS3C/WvSsptoATrYHgTyBrxzdDYv4nHssy+WHxGccbMDlUX7E6f0iubyc7xyT+Do4OLDNiyeTppa/JbbPgcqArIACp81rra9hcm1telUm9cqhgobOzG7Hr3PqeHa5511kmyxGzJ7DC+otYg8GW4NuPKvPccGIBa5YM6OTe5YHib9Rb5Vnnysbi/pRpvth+lenzy5VLNO1DaQoaNgsI8jLHGrSM2gUC7N8P1rt/9NNz4sXnmxAEixtlWPkTa+Z+osQAPWvVsFsiKFVWJFQRgqtgLqDxAPGk48DmrO1yvVI4ZuMVbRyO5O4iYSJXmRGxFy2Y6+FpYKp9L3PU11ZjpspUCtdLHFQVI87kyPLLyl2Iyx0vJHVg6UF0p6kJcSueLSkpI6t5UpKWOnRkJkirkSlZUqylSlJUrRFmeSK2VaWkWrCVaUkWnJiJIRkWl3WnZBSsi0xCmLMKypsKymADMYpmNaBGKbjFKY2IeJabhWl4lp2JaS2Oig8S09ClLQpT8S0ibNMEGiSmo0ocS0cuFBY6BQSewAufpWWcqNEUJbe2wmDw7zOR5RoPzsfZUeteZ7h4yxxLSDSawLcwxJfj083Gkd995fxc7Krlo0YhRqBYaaD4Xv3re5sU0gljhMY0VjmzHXh5UHPTj6Vw+Rk+oz0S4jw8Vt9uv7I7rDOMXGqsQk8Y8rfnA69R1HXWuB3mwPhzsHGUT2PIhZBodeh4/Gulk3el8OO+ICo5K5kiUFWOq3uToTpy1NUm++xZ4IomeQTRlj5smV1fKbA6kWIB+IrPFK9MVwZ/TzJ33oa/0t27+GxZhkNlxFl14CRb5fncj5V7ODXzSspazqSskdjccdDdWHcED5V7ruRvMuOwqubCRLJKvRhz9DxrocXJ/5ZfrHF8ZLNHp9nRVFlqQrdbzgi7pQmSmyKC61aDTEpEpWRKfkWlZVpsWDJFZMlJzJVpMlISrWiLM0kV0q0pItWEopKUVoiZ5CMgpWQU7KKVkFOQiQqwrVTYVlGLGYxTUQpaOm4qWxsRqIU7EKUiFOwikSHxHIFp6IUrEKciFZpGqIYyBFLMbBQST0Aqp2htdcRDJGEbLIrJmJUAXHmLZWuLduParXFRFonVQpJUgBvZvbS9cZNsfE3yIj5hcXVVyhSFK5ntqdX1HSuTy5ZFqJvwRi9yKDbW6SeGzrG8YtmRlRiso7oL2J5WNz0oW4l4gZSDfPY345AAGv8SflXs+Cw+SNV/Kqr8gBXCbXYDEzcLBrduArJlxuEVfyaFypTi8bLVoVJaNtY8QCR2J4gHrexFVmNwRxWFnwsmsqDyn8xHmjcepH1oeA2kHjMRNmjIKE/7D6cj6GnJMWHCTqPPFcSLzK+8D1tx+dYdoBScXaPGgSD0YXB5HoRV5upvI+ClzoRY2DDkw6H/NKnvzswRYovHbJiB4qnlc+2vz1/8AIVz4PMVq72j1WHJDNi8ZbTW0fRmwt4IsXHmjOumZTbMt/uO//FWt6+ed3t43wzghiLcCOK9dOYPMV7Pu5vZFi473VXUXYX0sOLA9Pt9a3YeQn7ZdnnOf6bLjPyjuL+S/NDcVz2zN/MPNinw5zRPoYi+i4hSOKdDofKdbfKuiNa00+jl1T2LuKVkFOPSslMiXISlFIYhasZaSnFaYGeZXSikpRT8tJTVoiZpCMopWQU5LSklPRnkKsKyttW6MWMR01FSkdNRUEhkR6GnYKRip2CkSNESwip2KkYadiNZpGmI7HTCUtEaZQ1nkaF0HFed7xrbEzj+ZT81Br0RTXmW9GIYYiZiOD2t1UKoBHe2v/NYOX0g8fZzOIxZjcOOWh7qePyp4be8MhwfK9g32B/SqPaGMUnSq5MXoUPDW3p0rL4JjrLXeDGeLEYx7hLxdvzR/Lh8K5CPF/WrIzngTw1B7cqpdpRZHuOD6+h5imRgujdxuQ4e0tI5Kdwe0HiN0JH2PqOdUmDxFMSYgcKTPHs9Hh5EXCp7TOj2pjTiCuJjOWSLwsyfkKm6OvVL29D2r3DdvbqY3CxzJ748y80caOp9D+lfMke0WVvKbcvXse1dxuPvuMDiPP/8AHxOUyAamJuAkAGthqD2Han4G8cqfTPNc7BHyvH0e4PS0lGWYOoZSGVgCCNVIOoIPSl5+Btxrpo5T6E/FDC411I+I40rLVY874fOw8ysWNujHW9OxTh0VhwYCtEGImhWak5qbmpOWtUTLITlpSSmpaVkp8TPIXesrTVlGLDxmmozScZpqM0DDiPRGnYDrVfE1OwtSZIfEsomp2I1XxNTcbVnkjTFlhEaajNc0N78Gs5gM8YlBsVJNgeha2W/a9dDGayumala7G1NeWb+Yk/iJiPZGRTbiCotm9f2Fenq1eP764wR4idG45yfgwuPvWHkroZDs4bGT2J6Hp96QlxB+I1FExUuptw6VXTSW9PtQxQZZ4dzL7PFQzHooAJN/lWsSuZSjDKw+anj/AJ61HdmZc75tQACelu9VW0NqZ5WZb2Y8+JA0HxpniRSp2aE+U+mlafGXoO0cNIlmdSofn+9CwGOMUiuAGKngQCpHMEGr8Pk1rkuqLPZuGaaRUTixtfko5k9hXX7x7veF4UkI8oQRnuy2y3/q1Hrah7NxyyAPGAFOmgUMOqtYV0jbdSFUEqM8cmhYWOVuIBXnpqLdKxZHJu0W8jl2D3D36fClIXJfDyMqgE+bDFjby39251X5Wr1nGEhSRxH17V4jtfY8bgzYZsyn2lFxfsRyNr1225W9xxUfhn/vRLqLn+MgAAcXPHhcf4NnEyWvFmTkQraLvHagn0Nu9wT9KDsqLLF0DMWAvew0A+1/jUscp8IuupAJK8h176CkN3toeJEy3uYmK8vZPmW32rpQ/qMEnocmak5TTMxpOVq2RMkmLSmlZDR5DS0hpyESANWVFjWUwXYaNqZjakkNMxtQsJD0TU5E1V0bUTEY9IYzJIcqqNep1sABzJOlJlpWOiXIxCqpZyFVRckkBQBzJOgrz/ef/UGbEv8AhdmBrvo02oYjgcl/YX+bj0qt21teXFEeKckfFIb2Xs0p5nn25dy7DwBa6YclFv8Axp7ZXfpHEPdHfjzPKuFyOct+HX3Ozh4tbkdDsrc2JIFSQCRreZuZY8T86uMFvLiMEAkqHExLorg2nVeQN9Ht8Da1TwkRAHGwAAvcnTueNFniDDW1ceGacH5RZulGMtM6bY28cGKH8JvMOKN5ZV9VP3Fx3ryP/W1TFjkYcJoUPxVmQ/QLVxtEJFqxGmoI0Ze4I1B+NcRv1tCXGTworSTtHHlAsC/mYtbQAnS2prZj5azPxkqa/wACZ4HDaOXXEm9ZMbi9ExuxpoD/ABY2Xn7pA5alSQKXzaVpVPoSE2TiSrOB7y+n+caqHNj3FWWEHn63BreN2JKWuqNr2tf0vxo00Cbk2oJ4vDfysCCG/NYWANVy4Zr2ym/pWzhWU+ZWX1BrqN0MUEe7qHsCNQDYH3h3B+l6uUqWi49hNgSLh0yObO5DEHgotYC558a66GdZYmjOVgy6tmBCD83DiLcqpto7CVpyTl8oBsCQnXM3QAW0505idsJaKORVyluAFiEA5juSDbtWfwT2xvl8C+Fx5UkRa5bggah7cbjmO/GlMM38e8fiRPcupuQym/mCkcgT9a6aXdSORM+HbI44Am6segPEH51TJMY3yzLlYHiRqOX/AJDvSa8k/B7Duu+jqNl76zLpigJkOhdVAlA5kquj/AA1rZUX4aRJL+SZcjC4sATdGv20+B7VThgRfQjnz0ps4xgDcXVwDlPI2sbHuLfKn8blS6yfArNgVXBdnXyvSkrUHBbQR0GVtVUXB0dbDmP1pHF7eiQ+YtbrY2r0MZxq77OLKErqhqQ0rIa3HilkXMjBgelDkNPjvaM0taYJjWVFjWUwWTQ0xG1Jq1Rn2ikel8zG9kHtH16DuaXknGCuTpBwi5OkrH8VtBIUzyGw/wBzHkqjmTXPY3Fy4jzMAoW5jjJ0XkGc82tS873YzYhvZ4D3UHRR+vGtJE8653JhhGvRmHUk6AV5bm+ofV9sNR/c9FxeEse5d/sLsuQ2U+NPIbD9lA9lRXebubH/AA8KqxzNqSe7G5+t64jZmJ8GTOkF04BrkzEdRm+1Pf8ArhgfDkHhu3stcZX+vlNc2Xk+lf7m9LZ2uN2mkQ1IvXKbV3ubKxiGcJqWvZB6HnSGx9mTY4s8jWjUn0IvxseJo29SJFAsUYsDck8zlsTWJ5U8qxvb+fsg6pWimlkkxUHiu3tsqqoJsub7nvSe2o3gdY0kYCRVDWPmK8QM3G3a9F2PJeBR0m/Q2oW9kv8A7yMdAn2rZjcll8F1sRLcbf6DGy4RGbA9jfUEdweNKY3ZUNswzLxuFtluCQbA8KkmMtiMt7eIth0zcqrsTjirsrfEdDwNaVjnamnVim10wEbZSDGLWPtHjpTQnBbVs2mutV0mL426/wDNV6S6k1rjFtbFtpHQyqVuVJsSNDqNeHH0q93Y2xnYxSmNMykpJaNWzCwykgea4udelV+wdnmeO41uOHUgXH2PzoG8WyjhpFFjkksQDyOhI+R+tU8ZFI7JsF/ALi12szdCB7vpYWqg25stzIWv5lsRbQC4vp05/KrvBbNaPDWdScim9jYkkZiB6KwqvxhBKEm5swD+8cjkK3y+1TI/CFki05UJ4fas0aMSSMqsxYaNZbaXHqNddL0FdsLiPbM8zW45msnQj+9dPsTZC4trSAqtmDWBySfmAb9Kbn2JGJZVyBQobL5fIBdcnY6E6db0yFSjbBk2pHHbL2j4cgR2uvXqeQ04V0UmNWTQEaHXt2pbZey4A7GQBiXZQOugOluVj9KltLArG48PQOeF9UIBuR1U8D8KRlx3/SOhP7jDSZLMPdIPci/mF+4vV3IkcsemVlYaHSx/vXPRYgcG0I5H7g8CKE87RkmFyt9SOKt6jrRcLkvj3DItMVysH1vdB7Q0+BMDZobr1X3T1qxScMoI51VwbcHCZMv8y3K/EcqNgJFu+U3F7i3AaV3eNmg37XpnK5GKSXuW0NsayoMayulZzhKbFMeFwGvYDR263Puj9/hWoIAlybX58gBxsO33rcSnVm0J/wBqjgP19T2FCzM+vsoPZHvMep6DoOPOvC5+Tkzu5v8An6HrsWCGJVFCrDPLdlMgS2VDol/zP26D7caNisRwM7g29lFHlB/lUcT3qvnxcjP4cQ1Fr2FyL8rdfXrXVbs7niO82K8xAvY6/OsXI5EMEfKX9l8j4pt6OTx+1nHBGsOpt+9NY3YkcUSTT+dyLhPdXppz+NM7bxImmVEUKGccByBufoKrN78dmkVFN8uUdr8bVISnkcEvbe3+AW6v5Op3VxB/CFjpmZjb4k1ze3caZC7H2UVgvxaxPxyfTvV9ipBBhY4k9plFvlpf7/CuZ24uTDH+dgg9FAB+t6z8WKeVzrt6Cm/bRvYkdsNH/NKtV+8xvjh2y/arrSLDYYc2Yt9DXPbZnzY2/pXQ4/uyuX5/cTPUa/AttVyrq3MFT9ad3jwWeJMSmoewe3utbyt6G3zFLbXjzWt7ym3qDqKf3V2gpV4ZRmR1a6k+2p1ZR0Ye0O4vyrq41pGWXZy63PDXQn9T+9NYfZ8QUGaUxlxdVWMuQDwZ9Ra/G2tM4zCtgsQrDzqrB425SID/AMgjkb0fb2Aj8BZohmDu3nBNsp1UEcAR7J/ppiBZe7nYz8MTG5VgfMjDVXU+yy/7tOVqsN+JlxKRsntoRb1F64HB4xhFof8AtMCP6X9oelwDVzFtHxANf7GpIiR3GE20smGDX9u7HsSAD9qoMSpcoia5c63uLe2xBv0trelcDitWAuBf4a2vanViBu41tclSSFb866are3KlNeSphLWx3ZWORomQNcoxDESSKXN8wC5bZBlJPPX1oWP2plGRZJspK+0xLlbuQq63tqOPalpo5ZGzRKkVswuMznoTc6Xt0HKoRYNgSzsWPewGnpV1RC2wuJXw8xWxSzXFrnQ/Ma8O1UGM2wXmJY2CXUDnfmTT+FxAaMqpHvDiANdL3J6VVjd4sc0kgGYkkIGY6m9uQ+tSL+5GhyDHCXQ/3HpTXhPCQzjNGeDc+2YcvXgaBs/DpF7C5iPefX5KNB9avIMTnFmF76EHnSskbehkJUbw2HWQX0N6p5tlHxGMLtGVPL7HtXSQ7H8CIyK2VQCcrcB6dK57DY1gC7RuVck5wLrxI5elIqeNeUdDE4zdMkm15IxlmRmYe8gFmHcHgaym4sUji4INZWiPq3Iiq0zNL07A3dB6JhMEZ+ZVOFx7T+h5L358qXjAfV/YGtjpntzb+Xtz41cbImCRKzaWUWB5dBXnOTncI1Ds6cVb2G2RsaLDysEUXKxHuDdwfsK3vTtcRREX48ajs7HAmaQ/msPRVA++auH3s2t4hIvpesWDjyz8hOe6qwpSUYaMwGJLOXUXIGVf6m0H2+tJbViH4qOPjlN2PMnS5+d6sN3SI4/FbQDMVB6nTN8tKoBjPExRa/EkX6X4n5V3scbySrpL+f4Msn7V+p1mcyM0rHyoMq9LDifjb5Cuf3gxOZ4I/wAozH1Ylv1o+J2qW8g0S/AcCB/ij4mqczeLir9LVeDA4vyfx0Scr0i62zidYV5It/sKocSb4r5Uzt1yfN3sPQafe9BxKBZEbqBetOCCjFfhgTdsZnwxkRgntxXkA5ldA9vTQ/OlZISCssenmBIHut+371LE4xo5UdDlZTcH9D2PCrDFoHTxYBYH/uRj/wCs9QPyn6Vrx7ikJl2OLCmJhKuDY8COMTW9pR04XHO3WuZxOEmw2ZTcq3TWOUfmA6/UV0u6sZcOLaCx+NPYrC8VIuDyPD+xpws8+w82Qm4urCxHUdu9GhmEeqtcaaWN6ucfu2G1hNm/I1hf+k8D6VQz4doyVdWU9CCD8qoI6DZOJDkgceNududdFs3Ahy3vG40zMAdAbaVwuEwZkF42UOvuk5WPdGOhPa99asMPtrEw3DZr/wA2YMPiLVVJEPQMRtRVTKY3jtceySt+xAtXMbT2iSH0Kqg1JsLm17AfL50CDe6QLbJbuSQg+J1Ppxqr2i0uJeFIQXdg72HNmc3J5AAKNToKukyrCvI7Rh1tkNwMutmA1B0461f7ERzAMwYDh5tOeludVeP2vJhlRCY3fzFiqqFvbLplsDa1r86r4NvzMNTYE/5xpU4WEno7zZcQ1BF9avMLsXzZz5VGtcXu9tDKCTdiTftxp/b297LHqQx4BB7H/kefpQx1LZb60Ob2bd8S0Md/D0zMNcw7W5d6Y2RtzDKqoWWLKAAGNtPjXO7PxSvGDJZmbUnT/BQcfHGDcaXBrFk5HnPwa0PhDwVndy7sYWe0ihGDe8hFm7+XQ1quD3ZxUvhsEldFDEgA2GorKTPxi6sYpMcxGLJFuth8CQD9L0XFbVPAHQVSzYqwtzJB9ADSc2L+un70MeMnVopzL1tsFMPx9rX56/rXITYkyv2vrW9qY/QKOAoGGbKt+ZrfgwLGnL7iZztlnjdqkqEHBQBVXhpiGNuPCoM/HtUML1rRHGoxFuVssopST/nxPzvWtnP/ABSel6As9r29Khg5rNQ+OmEnse2vPcKOlvt/ehYya6r/AEikcZiL2ok8l1HYWqRhSRTl2ZiJ7lT2pvY+1zDMCSQraHt0NuYqrZ7qO1QJ1FOiqAbPaN3NsxBQHCgNqCAuU9wRoatdpbMhlTNGQL14ns/bMkB8pzKeKN7J7joe4rq8BvLmH8N7H8jGzfA8DRWBQ3tPDNGSLX41TvPcZWAZfysMy/AHh8LU5jdst76sPUGkP+poaEMXOBhvcIyEflbMv/5P71i7PJ4S/MMKejxMZ6VszRjmKjIJLu8WN5JBbXhdmPpViMSuHjKp5Ft5iD53HRm7/lGlAn2kqC9wPvXN4/axlNhooN7dT1NWrKZKbaEhkLg5SeFraDgBrQP+qSk6uT8v2oZlpcHWrRTLbC7Se5uxNS2pjMwAv0qqR7GpTSXoHj91heWjocLirKPSt47FXQ69vnVVBPoKJiJfL8f0rP8AT9wzy0WexsXlQ9z+lZVfs6Sy/Gt0vJiTk2EpaNSYon40v+I1vQHahZq1qCF2SmN2vU3k4UAcaxjTKAsI8mlbD2FBJrL6VKKsIJa3G9qDU2FgD1/SrouyLNc0VpNKBW71GgUyWbSog61lRq6I2EdqzPUCaypRLGU2nKBYO9ulyR9aj+OfmQfgKBWqhVj6bWYe7GfVT+9Dl2nI3ML/AEgClaypRLNs5PEk1G9brVWUbqNSrVqhGZesY1lYahPgLG9HLXFLximY10pcuxi6DYNvLW61hl0rdJfYaP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2" name="WordArt 21"/>
          <p:cNvSpPr>
            <a:spLocks noChangeArrowheads="1" noChangeShapeType="1" noTextEdit="1"/>
          </p:cNvSpPr>
          <p:nvPr/>
        </p:nvSpPr>
        <p:spPr bwMode="auto">
          <a:xfrm rot="21226421">
            <a:off x="454590" y="2025080"/>
            <a:ext cx="8326286" cy="25109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918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Também nós vencemos a tentação</a:t>
            </a:r>
          </a:p>
          <a:p>
            <a:pPr algn="l">
              <a:defRPr/>
            </a:pP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   - </a:t>
            </a: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como </a:t>
            </a: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Jesus e </a:t>
            </a: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com </a:t>
            </a: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Jesus - </a:t>
            </a:r>
          </a:p>
          <a:p>
            <a:pPr algn="l">
              <a:defRPr/>
            </a:pP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pela </a:t>
            </a: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Oração e o Sacrifício… </a:t>
            </a:r>
          </a:p>
          <a:p>
            <a:pPr algn="l">
              <a:defRPr/>
            </a:pP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e com a força da Palavra de Deus…</a:t>
            </a:r>
          </a:p>
        </p:txBody>
      </p:sp>
    </p:spTree>
    <p:extLst>
      <p:ext uri="{BB962C8B-B14F-4D97-AF65-F5344CB8AC3E}">
        <p14:creationId xmlns:p14="http://schemas.microsoft.com/office/powerpoint/2010/main" val="14963701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10" descr="http://4.bp.blogspot.com/_DqqM4_grOvc/TNHmkQ8LS5I/AAAAAAAAAco/K1oZbKbgeVA/s400/jesus_deser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556792"/>
            <a:ext cx="3384872" cy="4267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1409700"/>
            <a:ext cx="7848600" cy="3500438"/>
          </a:xfrm>
        </p:spPr>
        <p:txBody>
          <a:bodyPr/>
          <a:lstStyle/>
          <a:p>
            <a:pPr>
              <a:defRPr/>
            </a:pP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CHEGARAM OS DIAS DE PENITÊNCIA: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EXPIEMOS NOSSOS PECADOS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SALVAREMOS NOSSAS ALMAS.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1. Tende piedade de mim, 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ó Deus, tende piedade;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porque em Vós eu procuro refúgio,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e me abrigo à sombra das vossas asas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até que passe a tormenta.</a:t>
            </a:r>
            <a:r>
              <a:rPr lang="es-ES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endParaRPr lang="pt-PT" sz="2400" b="1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61444" name="Line 4"/>
          <p:cNvSpPr>
            <a:spLocks noChangeShapeType="1"/>
          </p:cNvSpPr>
          <p:nvPr/>
        </p:nvSpPr>
        <p:spPr bwMode="auto">
          <a:xfrm flipV="1">
            <a:off x="468313" y="801688"/>
            <a:ext cx="2600325" cy="53975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" name="WordArt 8"/>
          <p:cNvSpPr>
            <a:spLocks noChangeArrowheads="1" noChangeShapeType="1" noTextEdit="1"/>
          </p:cNvSpPr>
          <p:nvPr/>
        </p:nvSpPr>
        <p:spPr bwMode="auto">
          <a:xfrm rot="20893929">
            <a:off x="374129" y="633091"/>
            <a:ext cx="2664795" cy="37024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9" y="5915502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246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246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246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5"/>
          <p:cNvSpPr>
            <a:spLocks noChangeArrowheads="1" noChangeShapeType="1"/>
          </p:cNvSpPr>
          <p:nvPr/>
        </p:nvSpPr>
        <p:spPr bwMode="auto">
          <a:xfrm>
            <a:off x="500034" y="642918"/>
            <a:ext cx="8215370" cy="5545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27000">
                    <a:schemeClr val="tx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Liturgia da</a:t>
            </a:r>
          </a:p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27000">
                    <a:schemeClr val="tx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120808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4515" name="Line 6"/>
          <p:cNvSpPr>
            <a:spLocks noChangeShapeType="1"/>
          </p:cNvSpPr>
          <p:nvPr/>
        </p:nvSpPr>
        <p:spPr bwMode="auto">
          <a:xfrm>
            <a:off x="428625" y="857250"/>
            <a:ext cx="8280400" cy="0"/>
          </a:xfrm>
          <a:prstGeom prst="line">
            <a:avLst/>
          </a:prstGeom>
          <a:noFill/>
          <a:ln w="28575">
            <a:solidFill>
              <a:srgbClr val="00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4516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sp>
        <p:nvSpPr>
          <p:cNvPr id="9" name="Rectângulo 8"/>
          <p:cNvSpPr/>
          <p:nvPr/>
        </p:nvSpPr>
        <p:spPr>
          <a:xfrm>
            <a:off x="468313" y="1282700"/>
            <a:ext cx="8496300" cy="51704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“O Senhor Deus formou o homem do pó da terra,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insuflou em suas narinas um sopro de vida,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 homem tornou-se um ser vivo.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Depois, o Senhor Deus plantou um jardim no Éden, a oriente,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nele colocou o homem que tinha formado.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Fez nascer na terra toda a espécie de árvores,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frutos agradáveis à vista e bons para comer,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entre as quais a árvore da vida, no meio do jardim,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 árvore da ciência do bem e do mal.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Ora, a serpente era o mais astucioso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todos os animais dos campos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o Senhor Deus tinha feito. Ela disse à mulher: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«É verdade que Deus vos disse: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‘Não podeis comer o fruto de nenhuma árvore do jardim’?».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mulher respondeu: «Podemos comer o fruto das árvores 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 jardim; mas, quanto ao fruto da árvore que está 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 meio do jardim, Deus avisou-nos: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‘Não podeis comer dele nem tocar-lhe, se não morrereis’».                 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619672" y="950522"/>
            <a:ext cx="3036787" cy="318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sp>
        <p:nvSpPr>
          <p:cNvPr id="64519" name="Seta para baixo 9"/>
          <p:cNvSpPr>
            <a:spLocks noChangeArrowheads="1"/>
          </p:cNvSpPr>
          <p:nvPr/>
        </p:nvSpPr>
        <p:spPr bwMode="auto">
          <a:xfrm>
            <a:off x="8469313" y="6159500"/>
            <a:ext cx="214312" cy="2857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5539" name="Line 6"/>
          <p:cNvSpPr>
            <a:spLocks noChangeShapeType="1"/>
          </p:cNvSpPr>
          <p:nvPr/>
        </p:nvSpPr>
        <p:spPr bwMode="auto">
          <a:xfrm>
            <a:off x="428625" y="857250"/>
            <a:ext cx="8280400" cy="0"/>
          </a:xfrm>
          <a:prstGeom prst="line">
            <a:avLst/>
          </a:prstGeom>
          <a:noFill/>
          <a:ln w="28575">
            <a:solidFill>
              <a:srgbClr val="00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5540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sp>
        <p:nvSpPr>
          <p:cNvPr id="9" name="Rectângulo 8"/>
          <p:cNvSpPr/>
          <p:nvPr/>
        </p:nvSpPr>
        <p:spPr>
          <a:xfrm>
            <a:off x="893763" y="1268413"/>
            <a:ext cx="7207250" cy="45164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serpente replicou à mulher: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«De maneira nenhuma! Não morrereis.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Deus sabe que, no dia em que o comerdes,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abrir-se-ão os vossos olhos e sereis como deuses,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ficando a conhecer o bem e o mal».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mulher viu então que o fruto da árvore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era bom para comer e agradável à vista,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precioso para esclarecer a inteligência.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Colheu fruto da árvore e comeu;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 deu-o ao marido,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comeu juntamente com ela.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Abriram-se então os seus olhos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compreenderam que estavam despidos.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isso, entrelaçaram folhas de figueira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cingiram os rins com elas”.                  ( Gn 2-3 )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619672" y="950522"/>
            <a:ext cx="3096344" cy="318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20443426">
            <a:off x="1027026" y="5915251"/>
            <a:ext cx="1592879" cy="318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R.: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2627313" y="5664200"/>
            <a:ext cx="5976937" cy="8604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PECÁMOS, SENHOR: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TENDE COMPAIXÃO DE NÓS!</a:t>
            </a:r>
          </a:p>
        </p:txBody>
      </p:sp>
      <p:sp>
        <p:nvSpPr>
          <p:cNvPr id="65545" name="Seta para baixo 9"/>
          <p:cNvSpPr>
            <a:spLocks noChangeArrowheads="1"/>
          </p:cNvSpPr>
          <p:nvPr/>
        </p:nvSpPr>
        <p:spPr bwMode="auto">
          <a:xfrm>
            <a:off x="5580063" y="1055688"/>
            <a:ext cx="214312" cy="2857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6563" name="Line 11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656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sp>
        <p:nvSpPr>
          <p:cNvPr id="9" name="Rectângulo 8"/>
          <p:cNvSpPr/>
          <p:nvPr/>
        </p:nvSpPr>
        <p:spPr>
          <a:xfrm>
            <a:off x="755650" y="1341438"/>
            <a:ext cx="7991475" cy="51054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 Assim como por um só homem entrou o pecado no mundo e pelo pecado a morte, assim também a morte atingiu todos os homens, porque todos pecaram.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facto, até à Lei, existia o pecado no mundo.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o pecado não é levado em conta, se não houver lei.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Entretanto, a morte reinou desde Adão até Moisés,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mesmo para aqueles que não tinham pecado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uma transgressão à semelhança de Adão,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é figura d’Aquele que havia de vir.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o dom gratuito não é como a falta.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pelo pecado de um só todos pereceram, com muito mais razão a graça de Deus, dom contido na graça de um só homem, Jesus Cristo, se concedeu com abundância a todos os homens. E esse dom não é como o pecado de um só: o julgamento que resultou desse único pecado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levou à condenação, ao passo que o dom gratuito,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veio depois de muitas faltas, leva à justificação.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763688" y="980728"/>
            <a:ext cx="3096344" cy="318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sp>
        <p:nvSpPr>
          <p:cNvPr id="66567" name="Seta para baixo 9"/>
          <p:cNvSpPr>
            <a:spLocks noChangeArrowheads="1"/>
          </p:cNvSpPr>
          <p:nvPr/>
        </p:nvSpPr>
        <p:spPr bwMode="auto">
          <a:xfrm>
            <a:off x="8255000" y="6096000"/>
            <a:ext cx="214313" cy="2857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5040</TotalTime>
  <Words>1657</Words>
  <Application>Microsoft Office PowerPoint</Application>
  <PresentationFormat>Apresentação no Ecrã (4:3)</PresentationFormat>
  <Paragraphs>261</Paragraphs>
  <Slides>27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dos diapositivos</vt:lpstr>
      </vt:variant>
      <vt:variant>
        <vt:i4>27</vt:i4>
      </vt:variant>
    </vt:vector>
  </HeadingPairs>
  <TitlesOfParts>
    <vt:vector size="32" baseType="lpstr">
      <vt:lpstr>1_Modelo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Apresentação do PowerPoint</vt:lpstr>
      <vt:lpstr>Apresentação do PowerPoint</vt:lpstr>
      <vt:lpstr>Apresentação do PowerPoint</vt:lpstr>
      <vt:lpstr>CHEGARAM OS DIAS DE PENITÊNCIA: EXPIEMOS NOSSOS PECADOS E SALVAREMOS NOSSAS ALMAS.     1. Tende piedade de mim,    ó Deus, tende piedade;   porque em Vós eu procuro refúgio,   e me abrigo à sombra das vossas asas   até que passe a tormenta.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P- Mistério da fé!       A- Anunciamos, Senhor, a Vossa morte,           proclamamos a Vossa Ressurreição.          Vinde, Senhor Jesus!       (2ª) P- Mistério admirável da nossa fé!       A- Quando comemos deste pão            e bebemos deste cálice,             anunciamos, Senhor, a Vossa morte,            esperando a Vossa vinda gloriosa.        (3ª) P- Mistério da fé para a salvação do mundo!         A-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NEM SÓ DE PÃO VIVE O HOMEM, MAS DE TODA A PALAVRA  QUE VEM DA BOCA DE DEUS.  1. A vida é força, energia;     é levantar bem erguida     a triste monotonia     do dia-a-dia da vida.   2. É amar sem distinção      os irmãos a nosso lado.      A vida é esta paixão      de viver crucificado. 3. A vida Deus no-la deu    para Lha darmos de novo.    A vida é p’ra Quem perdeu    a vida pelo Seu povo.</vt:lpstr>
      <vt:lpstr>Apresentação do PowerPoint</vt:lpstr>
      <vt:lpstr>SALVÉ, Ó CRUZ, Ó ÁRVORE DA VIDA, ONDE, POR CRISTO, A MORTE FOI VENCIDA!     1. Nós te saudamos com amor,  ó Cruz da Salvação!  Nos teus braços morreu nosso Senhor,  em ti foi operada a Redenção! </vt:lpstr>
      <vt:lpstr>Apresentação do PowerPoint</vt:lpstr>
    </vt:vector>
  </TitlesOfParts>
  <Company>La Salle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irmao luiz</cp:lastModifiedBy>
  <cp:revision>380</cp:revision>
  <dcterms:created xsi:type="dcterms:W3CDTF">2006-05-02T09:35:59Z</dcterms:created>
  <dcterms:modified xsi:type="dcterms:W3CDTF">2014-03-31T17:38:38Z</dcterms:modified>
</cp:coreProperties>
</file>