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</p:sldMasterIdLst>
  <p:notesMasterIdLst>
    <p:notesMasterId r:id="rId37"/>
  </p:notesMasterIdLst>
  <p:sldIdLst>
    <p:sldId id="394" r:id="rId9"/>
    <p:sldId id="281" r:id="rId10"/>
    <p:sldId id="407" r:id="rId11"/>
    <p:sldId id="353" r:id="rId12"/>
    <p:sldId id="388" r:id="rId13"/>
    <p:sldId id="385" r:id="rId14"/>
    <p:sldId id="395" r:id="rId15"/>
    <p:sldId id="372" r:id="rId16"/>
    <p:sldId id="403" r:id="rId17"/>
    <p:sldId id="363" r:id="rId18"/>
    <p:sldId id="354" r:id="rId19"/>
    <p:sldId id="384" r:id="rId20"/>
    <p:sldId id="386" r:id="rId21"/>
    <p:sldId id="335" r:id="rId22"/>
    <p:sldId id="396" r:id="rId23"/>
    <p:sldId id="342" r:id="rId24"/>
    <p:sldId id="389" r:id="rId25"/>
    <p:sldId id="390" r:id="rId26"/>
    <p:sldId id="400" r:id="rId27"/>
    <p:sldId id="374" r:id="rId28"/>
    <p:sldId id="397" r:id="rId29"/>
    <p:sldId id="391" r:id="rId30"/>
    <p:sldId id="401" r:id="rId31"/>
    <p:sldId id="375" r:id="rId32"/>
    <p:sldId id="364" r:id="rId33"/>
    <p:sldId id="381" r:id="rId34"/>
    <p:sldId id="377" r:id="rId35"/>
    <p:sldId id="408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10-05-2014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5ED585-C508-4BD1-BDD7-84693DDE1D7F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5ED585-C508-4BD1-BDD7-84693DDE1D7F}" type="slidenum">
              <a:rPr lang="pt-PT" sz="1200" smtClean="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6.jpeg"/><Relationship Id="rId11" Type="http://schemas.openxmlformats.org/officeDocument/2006/relationships/image" Target="../media/image8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59659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202794"/>
            <a:ext cx="8352928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Caríssimos: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fazendo o bem, suportais o sofrimento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paciência, isto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uma graça aos olhos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isto é que fostes chamados,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Cristo sofreu também por vós,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deixando-vos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exemplo,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sigais os seus passos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cometeu pecado algum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na sua boca não se encontrou mentira.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Insultado, não pagava com injúrias;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maltratado, não respondia com ameaças;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entregava-Se Àquele que julga com justiça.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suportou os nossos pecados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seu Corpo, sobre o madeiro da cruz,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que, mortos para o pecado, vivamos para a justiça: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pelas suas chagas fomos curados.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éreis como ovelhas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desgarradas,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agora voltastes para o pastor e guarda das vossas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almas”.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 Pe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2)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093296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t1.gstatic.com/images?q=tbn:ANd9GcRal1kMiQaeKnPqCKwJ6VgEOIigc3vJdzh9aog66efCQtTHiW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85" y="3645024"/>
            <a:ext cx="381553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http://t0.gstatic.com/images?q=tbn:ANd9GcSGtsYXu--FPZbOSWUQydOV8-MC7HHpb4eoSqwIgkzK1TI4evTl4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53" y="1412776"/>
            <a:ext cx="3491985" cy="3937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564904"/>
            <a:ext cx="7200800" cy="288032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bom pastor,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- diz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-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conheço as minhas ovelhas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elas conhecem-Me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528" y="1196752"/>
            <a:ext cx="882047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“Naquele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tempo, disse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Aquele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entra no aprisco das ovelhas pela porta,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entra por outro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lado,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ladrão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salteador.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entra pela porta é o pastor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porteiro abre-lhe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porta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ovelhas conhecem a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voz. 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chama cada uma delas pelo seu nome e leva-as para fora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ter feito sair todas as que lhe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pertencem, caminha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frente;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ovelhas seguem-no, porque conhecem a sua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voz.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 um estranho, não o seguem, mas fogem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dele,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conhecem a voz dos estranhos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apresentou-lhes esta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comparação,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não compreenderam o que queria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dizer.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continuou: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a porta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ovelhas. Aqueles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vieram antes de Mim são ladrões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salteadores,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ovelhas não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escutaram.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a porta.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entrar por Mim será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salvo: é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a ovelha que entra e sai do aprisco e encontra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pastagem.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ladrão não vem senão para roubar, matar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destruir. 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vim para que as minhas ovelhas tenham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tenham em abundância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3" y="864835"/>
            <a:ext cx="3528392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9826" y="1656621"/>
            <a:ext cx="8564662" cy="3721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 de Jesus, o Bom Pastor que conhece as suas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ovelhas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dá a vida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tenham vida e a tenham em abundância,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pedimos, a esse Pai,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pastores e catequistas, para que recebam do Pai 	fortaleza e entusiasmo para renovar a Igreja…</a:t>
            </a: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pais e educadores, para que tenham alegria e 	boa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disposição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trabalhos de cada dia... </a:t>
            </a: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jovens e crianças, para que tenham força e 	coragem para responder à sua vocação…</a:t>
            </a: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cristãos da nossa comunidade paroquial, para que 	saibamos viver e anunciar o Evangelho…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971600" y="5335081"/>
            <a:ext cx="73448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PAI, UM SÓ REBANHO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	E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UM SÓ PASTOR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97157"/>
            <a:ext cx="2694434" cy="3564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3" t="4631" r="22203" b="12626"/>
          <a:stretch/>
        </p:blipFill>
        <p:spPr bwMode="auto">
          <a:xfrm>
            <a:off x="6987157" y="1069976"/>
            <a:ext cx="1741884" cy="2346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484784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51520" y="1586435"/>
            <a:ext cx="8064896" cy="477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SEI, Ó SENHOR, QUE ME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AMAS;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OUÇO A TUA VOZ QUE ME CHAMA!</a:t>
            </a: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QUERO CANTAR COM MARIA</a:t>
            </a: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MEU SIM DA ALEGRIA, QUAL BELA CANÇÃO!</a:t>
            </a: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PELO MUNDO, SENHOR,</a:t>
            </a: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CANTAR TEU AMOR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55600" algn="l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ENCHE O MEU CORAÇÃO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27200" lvl="3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Qual semente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campo,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27200"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é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lançada no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chão,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727200"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Palavra de Deus</a:t>
            </a:r>
          </a:p>
          <a:p>
            <a:pPr marL="1727200" lvl="3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meu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coração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Teu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Reino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semente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justiça e de pão;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fermento na massa,</a:t>
            </a:r>
          </a:p>
          <a:p>
            <a:pPr marL="355600" algn="l"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Ressurreição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908720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47753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8027615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4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94546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92504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51520" y="2663914"/>
            <a:ext cx="8640960" cy="55399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3000" kern="10" spc="-100" baseline="0" dirty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Domingo do </a:t>
            </a:r>
            <a:r>
              <a:rPr lang="pt-PT" sz="3000" i="1" kern="10" spc="-100" baseline="0" dirty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“Bom Pastor” </a:t>
            </a:r>
            <a:r>
              <a:rPr lang="pt-PT" sz="3000" kern="10" spc="-100" baseline="0" dirty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e das </a:t>
            </a:r>
            <a:r>
              <a:rPr lang="pt-PT" sz="3000" i="1" kern="10" spc="-100" baseline="0" dirty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“Vocações”</a:t>
            </a:r>
            <a:r>
              <a:rPr lang="pt-PT" sz="3000" kern="10" spc="-100" baseline="0" dirty="0">
                <a:ln w="11430"/>
                <a:solidFill>
                  <a:srgbClr val="FF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536" y="3357563"/>
            <a:ext cx="6319589" cy="246990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Jesus (o Bom Pastor) </a:t>
            </a:r>
            <a:r>
              <a:rPr lang="pt-PT" sz="2400" baseline="0" dirty="0">
                <a:latin typeface="Arial" charset="0"/>
              </a:rPr>
              <a:t>e as Suas </a:t>
            </a:r>
            <a:r>
              <a:rPr lang="pt-PT" sz="2400" baseline="0" dirty="0" smtClean="0">
                <a:latin typeface="Arial" charset="0"/>
              </a:rPr>
              <a:t>ovelhas: </a:t>
            </a:r>
            <a:r>
              <a:rPr lang="pt-PT" sz="2500" i="1" baseline="0" dirty="0">
                <a:latin typeface="Arial" charset="0"/>
              </a:rPr>
              <a:t>“conhecem-se”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Disse Pedro: </a:t>
            </a:r>
            <a:r>
              <a:rPr lang="pt-PT" sz="2400" i="1" baseline="0" dirty="0">
                <a:latin typeface="Arial" charset="0"/>
              </a:rPr>
              <a:t>Convertei-vos, </a:t>
            </a:r>
            <a:r>
              <a:rPr lang="pt-PT" sz="2400" i="1" baseline="0" dirty="0" smtClean="0">
                <a:latin typeface="Arial" charset="0"/>
              </a:rPr>
              <a:t>batizai-vos </a:t>
            </a:r>
            <a:r>
              <a:rPr lang="pt-PT" sz="2400" i="1" baseline="0" dirty="0">
                <a:latin typeface="Arial" charset="0"/>
              </a:rPr>
              <a:t>e recebereis o Espírito</a:t>
            </a:r>
            <a:r>
              <a:rPr lang="pt-PT" sz="2400" baseline="0" dirty="0">
                <a:latin typeface="Arial" charset="0"/>
              </a:rPr>
              <a:t>…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Sofremos, como Jesus e por Ele, </a:t>
            </a:r>
            <a:r>
              <a:rPr lang="pt-PT" sz="2400" baseline="0" dirty="0" smtClean="0">
                <a:latin typeface="Arial" charset="0"/>
              </a:rPr>
              <a:t>porque </a:t>
            </a:r>
            <a:r>
              <a:rPr lang="pt-PT" sz="2400" baseline="0" dirty="0">
                <a:latin typeface="Arial" charset="0"/>
              </a:rPr>
              <a:t>é </a:t>
            </a:r>
            <a:r>
              <a:rPr lang="pt-PT" sz="2400" i="1" baseline="0" dirty="0">
                <a:latin typeface="Arial" charset="0"/>
              </a:rPr>
              <a:t>o nosso </a:t>
            </a:r>
            <a:r>
              <a:rPr lang="pt-PT" sz="2400" i="1" baseline="0" dirty="0" smtClean="0">
                <a:latin typeface="Arial" charset="0"/>
              </a:rPr>
              <a:t>Pastor</a:t>
            </a:r>
            <a:r>
              <a:rPr lang="pt-PT" sz="2400" baseline="0" dirty="0" smtClean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36982"/>
            <a:ext cx="3155801" cy="4590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7488" y="1475210"/>
            <a:ext cx="8547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COMER DO MEU PÃO,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BEBER DO MEU VINHO.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VINDE, VINDE, TUDO ESTÁ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PREPARADO!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é meu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Pastor: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nada me falta,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leva-me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descansar em verdes prados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Conduz-me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às águas refrescantes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reconforta</a:t>
            </a:r>
            <a:r>
              <a:rPr lang="pt-PT" sz="2000" i="1" u="sng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me guia por sendas direitas,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 amor do seu nome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Ainda que tenha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andar por vales tenebrosos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temerei nenhum mal, porque Vós estais comigo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mim preparais 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mesa </a:t>
            </a: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vista dos meus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adversários. </a:t>
            </a: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óleo me perfumais a cabeça</a:t>
            </a:r>
          </a:p>
          <a:p>
            <a:pPr lvl="4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Cálice transborda.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628800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969333"/>
            <a:ext cx="8208912" cy="325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725" lvl="2" algn="l">
              <a:lnSpc>
                <a:spcPts val="2300"/>
              </a:lnSpc>
              <a:tabLst>
                <a:tab pos="1260475" algn="l"/>
                <a:tab pos="1431925" algn="l"/>
              </a:tabLst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Temos sempre muitos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motivos para louvar e agradecer ao Senhor todos os dons que nos dá.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		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hoje,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louvamos-Lhe de modo especial 		pelo facto de ser “o nosso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Bom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Pastor”:</a:t>
            </a:r>
            <a:endParaRPr lang="pt-PT" sz="22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 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 do Reino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nós entrarmos por ela...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reúne as ovelhas dispersas no dia da névoa…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trata as ovelhas feridas e cura as doentes…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abraça e perdoa os que se afastaram d'Ele 	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pelo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pecado, e os leva a boas “pastagens”…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403648" y="5373216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BENDITO SEJAS, SENHOR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http://t2.gstatic.com/images?q=tbn:ANd9GcSTQRYKMN9FF71rpVFKBCzFJodS6U9NO9xzNi9ov1ShwEfCNsfV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31" y="2708920"/>
            <a:ext cx="3714909" cy="3220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547664" y="2132856"/>
            <a:ext cx="7409452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Quando Te encontro descanso: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Tu reconfortas minha alma.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CRISTO SENHOR, ÉS O GUIA,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O BOM PASTOR QUE ME CONDUZ: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MINHA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 E MINHA LUZ.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MINHA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 E MINHA LUZ.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Não temerei os perigos,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pois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sei que Tu estás comigo.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66" y="2805711"/>
            <a:ext cx="3790342" cy="3215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52327" y="112474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HINOS DE GLÓRIA </a:t>
            </a:r>
            <a:endParaRPr lang="pt-PT" sz="30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CANTEMOS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SENHOR.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CANTEMOS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VITÓRIA: 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</a:t>
            </a:r>
            <a:endParaRPr lang="pt-PT" sz="3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spcAft>
                <a:spcPts val="0"/>
              </a:spcAft>
              <a:defRPr/>
            </a:pPr>
            <a:endParaRPr lang="pt-PT" sz="3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2800350" lvl="5" indent="-514350">
              <a:buAutoNum type="arabicPeriod"/>
              <a:defRPr/>
            </a:pP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 todos, </a:t>
            </a:r>
            <a:endParaRPr lang="pt-PT" sz="30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5"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Cristo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nosso Rei.</a:t>
            </a:r>
          </a:p>
          <a:p>
            <a:pPr lvl="5"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Nós somos seu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Povo, </a:t>
            </a:r>
          </a:p>
          <a:p>
            <a:pPr lvl="5"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somos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sua Grei.</a:t>
            </a:r>
          </a:p>
          <a:p>
            <a:pPr lvl="4" algn="l">
              <a:spcAft>
                <a:spcPts val="0"/>
              </a:spcAft>
              <a:defRPr/>
            </a:pPr>
            <a:endParaRPr lang="pt-PT" sz="3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7" descr="http://t2.gstatic.com/images?q=tbn:ANd9GcRLlUjPnw1B7z7Gb_4hdWLGCMgZZfz8GqcM2r-YsdWunhGMn1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76" y="404664"/>
            <a:ext cx="4471988" cy="2976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5" descr="http://t2.gstatic.com/images?q=tbn:ANd9GcSjc88yE3blFlgaPlfsJBYG1vKm7fPTD5moTmGvxuQHL7035cO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433" y="3249190"/>
            <a:ext cx="2689999" cy="3276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1" descr="http://t3.gstatic.com/images?q=tbn:ANd9GcQKsrfENB-VXIxY5Ve2WvCpZBwxz-Gm3BoGUwtI2sJPJWKBIJZHt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97126"/>
            <a:ext cx="1928813" cy="2728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9" descr="http://t3.gstatic.com/images?q=tbn:ANd9GcTyzCoMtv2vU1aDepx0-vFPnKdMIghaGu-yeFmr8CcvJIoR7n9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32656"/>
            <a:ext cx="3571875" cy="305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1" name="Picture 37" descr="http://t1.gstatic.com/images?q=tbn:ANd9GcTwVJkyUx05KQ8FD6u-ItsrOa8t9ziL5pDU9GiLFnpg76ORR1G_R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2641600" cy="336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ângulo 28"/>
          <p:cNvSpPr/>
          <p:nvPr/>
        </p:nvSpPr>
        <p:spPr>
          <a:xfrm rot="21186448">
            <a:off x="303520" y="1896009"/>
            <a:ext cx="86172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Pastor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as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Suas ovelhas</a:t>
            </a: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conhecem-se mutuamente… 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 ovelhas tresmalhadas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 </a:t>
            </a:r>
            <a:r>
              <a:rPr lang="pt-PT" sz="40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“querer voltar”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ao Pastor que as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procura…  Receberão o Espírito…</a:t>
            </a:r>
          </a:p>
        </p:txBody>
      </p:sp>
      <p:sp>
        <p:nvSpPr>
          <p:cNvPr id="30" name="WordArt 4"/>
          <p:cNvSpPr>
            <a:spLocks noChangeArrowheads="1" noChangeShapeType="1"/>
          </p:cNvSpPr>
          <p:nvPr/>
        </p:nvSpPr>
        <p:spPr bwMode="auto">
          <a:xfrm>
            <a:off x="5364088" y="5487094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2173440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7" descr="http://t2.gstatic.com/images?q=tbn:ANd9GcRLlUjPnw1B7z7Gb_4hdWLGCMgZZfz8GqcM2r-YsdWunhGMn1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76" y="404664"/>
            <a:ext cx="4471988" cy="2976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5" descr="http://t2.gstatic.com/images?q=tbn:ANd9GcSjc88yE3blFlgaPlfsJBYG1vKm7fPTD5moTmGvxuQHL7035cOj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433" y="3249190"/>
            <a:ext cx="2689999" cy="3276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1" descr="http://t3.gstatic.com/images?q=tbn:ANd9GcQKsrfENB-VXIxY5Ve2WvCpZBwxz-Gm3BoGUwtI2sJPJWKBIJZHt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97126"/>
            <a:ext cx="1928813" cy="2728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9" descr="http://t3.gstatic.com/images?q=tbn:ANd9GcTyzCoMtv2vU1aDepx0-vFPnKdMIghaGu-yeFmr8CcvJIoR7n9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32656"/>
            <a:ext cx="3571875" cy="3057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1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399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6411" name="Picture 37" descr="http://t1.gstatic.com/images?q=tbn:ANd9GcTwVJkyUx05KQ8FD6u-ItsrOa8t9ziL5pDU9GiLFnpg76ORR1G_R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2641600" cy="3368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ângulo 28"/>
          <p:cNvSpPr/>
          <p:nvPr/>
        </p:nvSpPr>
        <p:spPr>
          <a:xfrm rot="21186448">
            <a:off x="230967" y="1886979"/>
            <a:ext cx="87677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Bom Pastor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as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Suas ovelhas</a:t>
            </a:r>
          </a:p>
          <a:p>
            <a:pPr algn="l">
              <a:defRPr/>
            </a:pPr>
            <a:r>
              <a:rPr lang="pt-PT" sz="4000" baseline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“conhecem-se”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mutuamente… 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 ovelhas tresmalhadas </a:t>
            </a:r>
            <a:r>
              <a:rPr lang="pt-PT" sz="40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 </a:t>
            </a:r>
            <a:r>
              <a:rPr lang="pt-PT" sz="40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“querer voltar”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ao Pastor que as </a:t>
            </a:r>
          </a:p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procura…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receberão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Espírito…</a:t>
            </a:r>
          </a:p>
        </p:txBody>
      </p:sp>
    </p:spTree>
    <p:extLst>
      <p:ext uri="{BB962C8B-B14F-4D97-AF65-F5344CB8AC3E}">
        <p14:creationId xmlns:p14="http://schemas.microsoft.com/office/powerpoint/2010/main" val="15555835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http://t2.gstatic.com/images?q=tbn:ANd9GcRM7Qc0VBapNfI2eAdAe-YK9WE7UqOucp9jzae4pDFrC8SvIhc6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675" y="1423585"/>
            <a:ext cx="6013009" cy="3949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214760" y="2460952"/>
            <a:ext cx="8677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BOM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PASTOR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QUE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 A VIDA PELO SEU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REBANHO!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tabLst>
                <a:tab pos="92075" algn="l"/>
              </a:tabLs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é agradável a Vossa morada,</a:t>
            </a:r>
          </a:p>
          <a:p>
            <a:pPr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Senhor dos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exércitos!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suspira ansiosamente</a:t>
            </a:r>
          </a:p>
          <a:p>
            <a:pPr lvl="1" algn="l"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átrios do Senhor.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71600" y="1511587"/>
            <a:ext cx="7488832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dia de Pentecostes,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Pedro, de pé, com os onze Apóstolos,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ergueu a voz e falou ao povo: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«Saiba com absoluta certeza toda a casa de Israel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Deus fez Senhor e Messias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Jesus que vós crucificastes».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Ouvindo isto, sentiram todos o coração trespassado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perguntaram a Pedro e aos outros Apóstolos: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havemos de fazer, irmãos?».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respondeu-lhes: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«Convertei-vos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peça cada um de vós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Batismo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nome de Jesus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vos serem perdoados os pecados.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040259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75045" y="5779592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947663" y="1844824"/>
            <a:ext cx="7584777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Recebereis então o dom do Espírito Santo,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promessa desse dom é para vós,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vossos filhos e para quantos, de longe,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ouvirem o apelo do Senhor, nosso Deus».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muitas outras palavras os persuadia e exortava,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dizendo: «Salvai-vos desta geração perversa».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aceitaram as palavras de Pedro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receberam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Batismo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naquele dia juntaram-se aos discípulos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cerca de três mil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pessoas”.           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2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1184275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068862">
            <a:off x="673904" y="5610239"/>
            <a:ext cx="1387479" cy="2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2195735" y="5229200"/>
            <a:ext cx="56886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pastor: 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nada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 </a:t>
            </a: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faltará ! </a:t>
            </a:r>
            <a:endParaRPr lang="pt-PT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0322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22211</TotalTime>
  <Words>1667</Words>
  <Application>Microsoft Office PowerPoint</Application>
  <PresentationFormat>Apresentação no Ecrã (4:3)</PresentationFormat>
  <Paragraphs>307</Paragraphs>
  <Slides>28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dos diapositivos</vt:lpstr>
      </vt:variant>
      <vt:variant>
        <vt:i4>28</vt:i4>
      </vt:variant>
    </vt:vector>
  </HeadingPairs>
  <TitlesOfParts>
    <vt:vector size="36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1533</cp:revision>
  <dcterms:created xsi:type="dcterms:W3CDTF">2006-05-02T09:35:59Z</dcterms:created>
  <dcterms:modified xsi:type="dcterms:W3CDTF">2014-05-10T15:22:39Z</dcterms:modified>
</cp:coreProperties>
</file>