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553" r:id="rId2"/>
    <p:sldMasterId id="2147488393" r:id="rId3"/>
    <p:sldMasterId id="2147488406" r:id="rId4"/>
    <p:sldMasterId id="2147490342" r:id="rId5"/>
    <p:sldMasterId id="2147499620" r:id="rId6"/>
    <p:sldMasterId id="2147499633" r:id="rId7"/>
    <p:sldMasterId id="2147499646" r:id="rId8"/>
    <p:sldMasterId id="2147499659" r:id="rId9"/>
    <p:sldMasterId id="2147499672" r:id="rId10"/>
  </p:sldMasterIdLst>
  <p:notesMasterIdLst>
    <p:notesMasterId r:id="rId40"/>
  </p:notesMasterIdLst>
  <p:sldIdLst>
    <p:sldId id="414" r:id="rId11"/>
    <p:sldId id="281" r:id="rId12"/>
    <p:sldId id="446" r:id="rId13"/>
    <p:sldId id="416" r:id="rId14"/>
    <p:sldId id="384" r:id="rId15"/>
    <p:sldId id="450" r:id="rId16"/>
    <p:sldId id="258" r:id="rId17"/>
    <p:sldId id="398" r:id="rId18"/>
    <p:sldId id="443" r:id="rId19"/>
    <p:sldId id="391" r:id="rId20"/>
    <p:sldId id="445" r:id="rId21"/>
    <p:sldId id="404" r:id="rId22"/>
    <p:sldId id="440" r:id="rId23"/>
    <p:sldId id="307" r:id="rId24"/>
    <p:sldId id="335" r:id="rId25"/>
    <p:sldId id="262" r:id="rId26"/>
    <p:sldId id="342" r:id="rId27"/>
    <p:sldId id="380" r:id="rId28"/>
    <p:sldId id="381" r:id="rId29"/>
    <p:sldId id="394" r:id="rId30"/>
    <p:sldId id="447" r:id="rId31"/>
    <p:sldId id="417" r:id="rId32"/>
    <p:sldId id="382" r:id="rId33"/>
    <p:sldId id="383" r:id="rId34"/>
    <p:sldId id="345" r:id="rId35"/>
    <p:sldId id="448" r:id="rId36"/>
    <p:sldId id="364" r:id="rId37"/>
    <p:sldId id="408" r:id="rId38"/>
    <p:sldId id="449" r:id="rId39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FF0000"/>
    <a:srgbClr val="CC0099"/>
    <a:srgbClr val="FF71DA"/>
    <a:srgbClr val="FFCCCC"/>
    <a:srgbClr val="00FF00"/>
    <a:srgbClr val="FF9933"/>
    <a:srgbClr val="99FF33"/>
    <a:srgbClr val="0033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85" autoAdjust="0"/>
    <p:restoredTop sz="94065" autoAdjust="0"/>
  </p:normalViewPr>
  <p:slideViewPr>
    <p:cSldViewPr>
      <p:cViewPr varScale="1">
        <p:scale>
          <a:sx n="102" d="100"/>
          <a:sy n="102" d="100"/>
        </p:scale>
        <p:origin x="120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slide" Target="slides/slide2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FF13106-F875-4B15-8214-3B57D781581C}" type="datetimeFigureOut">
              <a:rPr lang="pt-PT"/>
              <a:pPr>
                <a:defRPr/>
              </a:pPr>
              <a:t>28/06/2014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C09C7B8-670A-42BC-B422-09251D1AD6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371957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595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2595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277388C-FFBC-4E9E-94A1-242DA8EBB3FB}" type="slidenum">
              <a:rPr lang="pt-PT" sz="1200" smtClean="0"/>
              <a:pPr eaLnBrk="1" hangingPunct="1"/>
              <a:t>2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1526920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68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17E6C29-F6B5-4F78-A717-3D865AC408B5}" type="slidenum">
              <a:rPr lang="pt-PT" sz="1200" smtClean="0">
                <a:solidFill>
                  <a:prstClr val="black"/>
                </a:solidFill>
              </a:rPr>
              <a:pPr eaLnBrk="1" hangingPunct="1"/>
              <a:t>3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2300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_tradnl" smtClean="0"/>
          </a:p>
        </p:txBody>
      </p:sp>
    </p:spTree>
    <p:extLst>
      <p:ext uri="{BB962C8B-B14F-4D97-AF65-F5344CB8AC3E}">
        <p14:creationId xmlns:p14="http://schemas.microsoft.com/office/powerpoint/2010/main" val="41380610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800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2800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0A1EAAC-150C-4906-BFC5-757088771906}" type="slidenum">
              <a:rPr lang="pt-PT" sz="1200" smtClean="0">
                <a:solidFill>
                  <a:srgbClr val="000000"/>
                </a:solidFill>
              </a:rPr>
              <a:pPr eaLnBrk="1" hangingPunct="1"/>
              <a:t>8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9257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800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2800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0A1EAAC-150C-4906-BFC5-757088771906}" type="slidenum">
              <a:rPr lang="pt-PT" sz="1200" smtClean="0">
                <a:solidFill>
                  <a:srgbClr val="000000"/>
                </a:solidFill>
              </a:rPr>
              <a:pPr eaLnBrk="1" hangingPunct="1"/>
              <a:t>9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6634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534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634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06BBD9BD-0EF9-43FE-9D4D-703F1655EFA7}" type="slidenum">
              <a:rPr lang="pt-PT" sz="1200">
                <a:solidFill>
                  <a:prstClr val="black"/>
                </a:solidFill>
              </a:rPr>
              <a:pPr eaLnBrk="1" hangingPunct="1">
                <a:defRPr/>
              </a:pPr>
              <a:t>11</a:t>
            </a:fld>
            <a:endParaRPr lang="pt-PT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4214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00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1300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A1446DD-6E78-4B02-B1EB-E52A1397CDAB}" type="slidenum">
              <a:rPr lang="pt-PT" sz="1200" smtClean="0">
                <a:solidFill>
                  <a:srgbClr val="000000"/>
                </a:solidFill>
              </a:rPr>
              <a:pPr eaLnBrk="1" hangingPunct="1"/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7422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209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321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ED6574A-D098-4EB0-AB92-2109502B0E36}" type="slidenum">
              <a:rPr lang="pt-PT" sz="1200" smtClean="0">
                <a:solidFill>
                  <a:srgbClr val="000000"/>
                </a:solidFill>
              </a:rPr>
              <a:pPr eaLnBrk="1" hangingPunct="1"/>
              <a:t>28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9530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68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17E6C29-F6B5-4F78-A717-3D865AC408B5}" type="slidenum">
              <a:rPr lang="pt-PT" sz="1200" smtClean="0">
                <a:solidFill>
                  <a:prstClr val="black"/>
                </a:solidFill>
              </a:rPr>
              <a:pPr eaLnBrk="1" hangingPunct="1"/>
              <a:t>29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140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2539B-DF89-440F-9F8F-BF236647C2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9773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F6F88-5C56-4FD8-B2F8-015DEA6CE1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0044006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05C44AD-ADEB-4751-A066-284CF992D1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8317707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31B510F-756E-44C6-A9B3-131D588709B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51989358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CC068D-82BE-4FB3-AC98-75B394B392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570645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36117C5-FADB-4E4C-8646-B3D8F3D6BA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9069312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D89B833-6561-4DD3-8A7C-E11506C4763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9564850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C40E4F9-3626-4E33-92E0-EB8659F752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6540539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DC314B-7075-45D5-BBAA-BF95F1D64D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16418234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FB7208-602B-4E22-B588-6A90DFB427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14859777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BBA8E7E-8CD8-4A0E-BD3C-5E7D86AE0E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11137735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8ACD5-4D44-496C-974E-2A30ECE47D7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0008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6D18E4-2AEB-4413-89B4-6A3B4CF5D5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6190117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D92A0F-3EF8-4B96-9642-545C321B0D3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372692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03A08B-C829-4BC8-A70D-58D64B94B2F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004938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ED6B7-E4DC-4C79-9401-511C2274A3B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949371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9AA96C-685F-4FEB-83BE-990B6273CBE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578634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988C7-0513-4306-8BD7-7FA27C91DFE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497230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5D4506-0C5A-427E-AD7E-F15452F74C1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561938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3E1C4D-4457-440C-8949-8760A1CC3C8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083635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60DB54-290A-4A1B-8372-94340DE1086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415824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3925CE-FB38-4889-AC2C-49D2CE95210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366927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F66CF6-E9FB-4BB3-B8AA-794A4A18C5B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438149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C1F5D-F084-4B35-8FDF-CBAF08CE1E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38902837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7B1DCD-4632-4BDD-93ED-C60DB56BA2EA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933270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5C4419-03CC-41BB-9E5D-F7376367F7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707767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750ABC3-26CB-4DAD-A6C9-C3FC0CC1C1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7024845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9B6E56E-6AE8-485E-8368-1E5E3F45E4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5918990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5A1647-63FA-4EB9-8B3D-658659E5D6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4962347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055257-143E-4925-B7BD-0162F85FA9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511427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054206-A4AF-4FBD-8792-52AABFD5BD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8984929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D338911-77B0-43DC-825D-CDC4C12416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683546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A06F7-E366-4F18-B8D7-BFE1BB47EC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4389192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BE39D7B-6068-4ACF-BB71-34C0BBF6C9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0371338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2D7DD13-36C6-4DB6-951F-B5549CF5E5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2030511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0CE7FD-AD07-4943-A79A-6B644FA836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6846134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84310F7-105C-454B-AAF6-7577A1AB9B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807740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7C634B-C1F4-4D14-ABF0-7CCFA6CA01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6430234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66C12A1-63A4-45C6-B868-A0631F09C6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62716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D80E9D-FC1F-4A11-A4DB-B6ABD10C0D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78688537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7EBC768-38BC-4F6A-A734-9D33F677AD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7583259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459C33F-37ED-4742-82FE-32337B0783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8497124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34A0175-D082-4B09-94C6-69E1420A88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3803503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70481-0298-4744-9E6F-70AE0C8A47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4414691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9DF8849-1C0E-4C1D-B35A-F15D9A4861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0817719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9BEC6C-6E2C-42B7-9A54-E910788081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3335093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6B5B23D-C3A9-4DEC-BC11-F75D934899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6054376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EC3640F-E4E1-4917-A6B5-8AD73B0E71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7884106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000C47-7D92-4BAD-8120-AA3364B08D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8865882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3E0A12D-8696-4856-90E6-ED5E61B38B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4401730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6D95406-8353-445D-AAF0-8F84E63A1D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0995386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23220C4-ED5E-4DD3-9B93-7B266EA0C2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72564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033D03D-DD06-4450-A8C8-8AC4F4E542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7133753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5A4810-EF00-4CEE-BA13-549AE2C84E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8960325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D86A76-E8F5-4DA4-84C7-4371B827888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2058237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51F849-5D48-46D5-96F3-F7687AF0CB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78544851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10FC2A-69A3-4D4E-B15F-A0CAE96B3D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5915028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B16AC7-FC35-429C-9CB1-395646952D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2734209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C72BD26-4CC0-4D20-980C-3D38B02CCE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29753230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BCD9B7D-6967-47F9-9D99-18876B65ED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4400927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D51E46-1F0C-4A31-B49A-83D2866383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0546667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A7C122-3E71-44B3-9EA1-C8453E285A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3790578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8258D0-E4ED-43C1-8C98-2D8D0C8CD0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65331108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17E33D-AF59-4196-9A96-615863BD5B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0295481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AF6D076-5E4F-481B-997A-807685A3324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5855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00C9C1-56E5-4FC8-BCD5-C137D7BEB1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77257456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04DFCEB-10AF-4E6E-9C65-1BBD874EE5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7810438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F046D0-74A3-4038-8072-2A5C7A1A6F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9532722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5292744-219E-4D47-8B55-2442E3E332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95668815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951E6B-B1A7-4ECD-A04E-EF5CAB9675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2197900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E7773BF-54F6-4866-AD6E-1D6FBC1D88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204035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60834F-534F-4330-87CA-C6AB4E2129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7712044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9B56D0-5100-4A97-9387-82FEF2F6E7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9744424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EF680E-C9B1-4E7D-BB42-EA18FCE8AB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5090949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858340-2033-45B2-A7F7-EB7119E2874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1793410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2FBCE0C-01E5-4402-8EE0-3789656B2B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22832780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AF24C3-81CF-4A1B-93CB-20A3A22266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9054918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0BF3D2-F733-42DE-A034-6FCABEAD22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9492234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A810BC-16C4-4DC4-8A40-A7F1895F64A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93544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1D2332-4EA3-4DD6-8361-BBC467218E5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6315385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A181D-09BC-4A31-9934-1752D8BAB6C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363364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4D4AC-BC39-4308-B863-441A5009598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9156716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8DC14-4B12-4D4D-9E7B-810053ED702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454139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AF0563-54C8-4CC7-8954-7D3D386C7F1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914932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05776-91B8-496D-8502-617DBED366A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934935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88E0B-78F2-48B8-9222-078CD1366B1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197674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E766F-B6C2-45B6-ACA0-D141C970549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10211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3F79B-16AD-4272-B23E-B6701887A3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63213573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C85EE-ACA2-4180-9506-8697B06C804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003802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F9D75-AA9B-417B-B708-3FAE54BB1BF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24321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3E02D-7EC6-4A7D-A5C6-7580E6EFE1B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954291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2FE689-7048-44DC-87FA-2813E81D62E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8448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80C117-7614-4A2C-A262-E39024901F0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660246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9067D-3FB6-4CB5-A7D3-0E769C5EAC8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186082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1A2CC-07AB-4175-91E8-7830E89B39B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080687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659CA-6EC3-431D-B092-B12CE80423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638685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1AA2E-7278-474E-9DF8-73AE52EA44C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609932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34C76-F18D-49FB-974D-738E25F69CD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93233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920A55-456A-44D9-94F9-A97E7F9F4B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2021512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F83B1-5697-4525-90E4-6B2EE89D74EA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359615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BD332-9433-4959-B14D-8C076B7316E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930598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14A363-EF7F-4697-900B-C5CA932C00D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819527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C2D0B-EE1F-4A42-A207-93795B281EA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678197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2316B-C53B-47D6-8D45-E86C6BA72C8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624698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84A16-CAF8-494B-BAE3-C6DF4D8A8B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636448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8FF19F-2594-48C9-A714-3C9CB238B7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4904020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E08D7E-5A3A-46C4-8F25-85818F3398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877698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1042B8-9FB9-47AD-A4DA-F92B15C92F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6930119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8E9B09-51D4-43B6-BF97-A4DFAA2356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98200030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98BC2-CDB6-408F-BD10-AA72E339A8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2987173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0F6750-9658-497E-BDED-09975CCD08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84621769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463412-915D-4436-86B1-B26889DBDC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940446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7899F-BC86-4A4F-B14E-B937151E95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4964963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EB9DC-A9BB-499E-9687-428F0DFC0D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3670589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A2DC11-114E-4348-A8B8-0AB49AE36C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28902364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57ECCB-BE32-432B-A84E-13B2E61F5B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7501753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79645C-5E8C-436D-8312-EE5E34F45D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0375703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91FE47-EACE-4BE3-B6D1-E414C88F43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81514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846C4E2-6136-4198-AABD-740A347196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33008671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5F7876F-5E51-4602-9843-0B5CAA7897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8764268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2405481D-D760-4CE5-AF74-D966E6DF27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9536" r:id="rId1"/>
    <p:sldLayoutId id="2147499537" r:id="rId2"/>
    <p:sldLayoutId id="2147499538" r:id="rId3"/>
    <p:sldLayoutId id="2147499539" r:id="rId4"/>
    <p:sldLayoutId id="2147499540" r:id="rId5"/>
    <p:sldLayoutId id="2147499541" r:id="rId6"/>
    <p:sldLayoutId id="2147499542" r:id="rId7"/>
    <p:sldLayoutId id="2147499543" r:id="rId8"/>
    <p:sldLayoutId id="2147499544" r:id="rId9"/>
    <p:sldLayoutId id="2147499545" r:id="rId10"/>
    <p:sldLayoutId id="2147499546" r:id="rId11"/>
    <p:sldLayoutId id="214749954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2DD5FE1-15F5-4C0B-BDC6-0F56270A616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1736820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9673" r:id="rId1"/>
    <p:sldLayoutId id="2147499674" r:id="rId2"/>
    <p:sldLayoutId id="2147499675" r:id="rId3"/>
    <p:sldLayoutId id="2147499676" r:id="rId4"/>
    <p:sldLayoutId id="2147499677" r:id="rId5"/>
    <p:sldLayoutId id="2147499678" r:id="rId6"/>
    <p:sldLayoutId id="2147499679" r:id="rId7"/>
    <p:sldLayoutId id="2147499680" r:id="rId8"/>
    <p:sldLayoutId id="2147499681" r:id="rId9"/>
    <p:sldLayoutId id="2147499682" r:id="rId10"/>
    <p:sldLayoutId id="2147499683" r:id="rId11"/>
    <p:sldLayoutId id="214749968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C475E46-1BBD-4E17-980A-42499FA329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9548" r:id="rId1"/>
    <p:sldLayoutId id="2147499549" r:id="rId2"/>
    <p:sldLayoutId id="2147499550" r:id="rId3"/>
    <p:sldLayoutId id="2147499551" r:id="rId4"/>
    <p:sldLayoutId id="2147499552" r:id="rId5"/>
    <p:sldLayoutId id="2147499553" r:id="rId6"/>
    <p:sldLayoutId id="2147499554" r:id="rId7"/>
    <p:sldLayoutId id="2147499555" r:id="rId8"/>
    <p:sldLayoutId id="2147499556" r:id="rId9"/>
    <p:sldLayoutId id="2147499557" r:id="rId10"/>
    <p:sldLayoutId id="2147499558" r:id="rId11"/>
    <p:sldLayoutId id="214749955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0C3F70E-311C-4457-9D0A-4E2E3F3E74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9560" r:id="rId1"/>
    <p:sldLayoutId id="2147499561" r:id="rId2"/>
    <p:sldLayoutId id="2147499562" r:id="rId3"/>
    <p:sldLayoutId id="2147499563" r:id="rId4"/>
    <p:sldLayoutId id="2147499564" r:id="rId5"/>
    <p:sldLayoutId id="2147499565" r:id="rId6"/>
    <p:sldLayoutId id="2147499566" r:id="rId7"/>
    <p:sldLayoutId id="2147499567" r:id="rId8"/>
    <p:sldLayoutId id="2147499568" r:id="rId9"/>
    <p:sldLayoutId id="2147499569" r:id="rId10"/>
    <p:sldLayoutId id="2147499570" r:id="rId11"/>
    <p:sldLayoutId id="214749957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DB91425-8898-44C7-A4B7-34D25BAA9F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9572" r:id="rId1"/>
    <p:sldLayoutId id="2147499573" r:id="rId2"/>
    <p:sldLayoutId id="2147499574" r:id="rId3"/>
    <p:sldLayoutId id="2147499575" r:id="rId4"/>
    <p:sldLayoutId id="2147499576" r:id="rId5"/>
    <p:sldLayoutId id="2147499577" r:id="rId6"/>
    <p:sldLayoutId id="2147499578" r:id="rId7"/>
    <p:sldLayoutId id="2147499579" r:id="rId8"/>
    <p:sldLayoutId id="2147499580" r:id="rId9"/>
    <p:sldLayoutId id="2147499581" r:id="rId10"/>
    <p:sldLayoutId id="2147499582" r:id="rId11"/>
    <p:sldLayoutId id="214749958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B0DC10E-0B2B-4169-B819-6611D2BEB67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9608" r:id="rId1"/>
    <p:sldLayoutId id="2147499609" r:id="rId2"/>
    <p:sldLayoutId id="2147499610" r:id="rId3"/>
    <p:sldLayoutId id="2147499611" r:id="rId4"/>
    <p:sldLayoutId id="2147499612" r:id="rId5"/>
    <p:sldLayoutId id="2147499613" r:id="rId6"/>
    <p:sldLayoutId id="2147499614" r:id="rId7"/>
    <p:sldLayoutId id="2147499615" r:id="rId8"/>
    <p:sldLayoutId id="2147499616" r:id="rId9"/>
    <p:sldLayoutId id="2147499617" r:id="rId10"/>
    <p:sldLayoutId id="2147499618" r:id="rId11"/>
    <p:sldLayoutId id="214749961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471A0D95-B7B5-4F89-ACF2-E25CC4C24C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7507360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9621" r:id="rId1"/>
    <p:sldLayoutId id="2147499622" r:id="rId2"/>
    <p:sldLayoutId id="2147499623" r:id="rId3"/>
    <p:sldLayoutId id="2147499624" r:id="rId4"/>
    <p:sldLayoutId id="2147499625" r:id="rId5"/>
    <p:sldLayoutId id="2147499626" r:id="rId6"/>
    <p:sldLayoutId id="2147499627" r:id="rId7"/>
    <p:sldLayoutId id="2147499628" r:id="rId8"/>
    <p:sldLayoutId id="2147499629" r:id="rId9"/>
    <p:sldLayoutId id="2147499630" r:id="rId10"/>
    <p:sldLayoutId id="2147499631" r:id="rId11"/>
    <p:sldLayoutId id="214749963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6E601AE8-078E-4040-8842-D36268595B9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3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4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1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2001883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9634" r:id="rId1"/>
    <p:sldLayoutId id="2147499635" r:id="rId2"/>
    <p:sldLayoutId id="2147499636" r:id="rId3"/>
    <p:sldLayoutId id="2147499637" r:id="rId4"/>
    <p:sldLayoutId id="2147499638" r:id="rId5"/>
    <p:sldLayoutId id="2147499639" r:id="rId6"/>
    <p:sldLayoutId id="2147499640" r:id="rId7"/>
    <p:sldLayoutId id="2147499641" r:id="rId8"/>
    <p:sldLayoutId id="2147499642" r:id="rId9"/>
    <p:sldLayoutId id="2147499643" r:id="rId10"/>
    <p:sldLayoutId id="2147499644" r:id="rId11"/>
    <p:sldLayoutId id="214749964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A3D120D8-E511-447A-BFB2-03F1A05FBD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053542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9647" r:id="rId1"/>
    <p:sldLayoutId id="2147499648" r:id="rId2"/>
    <p:sldLayoutId id="2147499649" r:id="rId3"/>
    <p:sldLayoutId id="2147499650" r:id="rId4"/>
    <p:sldLayoutId id="2147499651" r:id="rId5"/>
    <p:sldLayoutId id="2147499652" r:id="rId6"/>
    <p:sldLayoutId id="2147499653" r:id="rId7"/>
    <p:sldLayoutId id="2147499654" r:id="rId8"/>
    <p:sldLayoutId id="2147499655" r:id="rId9"/>
    <p:sldLayoutId id="2147499656" r:id="rId10"/>
    <p:sldLayoutId id="2147499657" r:id="rId11"/>
    <p:sldLayoutId id="214749965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515F6BC-0D07-45F8-B7A7-D2FD2E6359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7301355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9660" r:id="rId1"/>
    <p:sldLayoutId id="2147499661" r:id="rId2"/>
    <p:sldLayoutId id="2147499662" r:id="rId3"/>
    <p:sldLayoutId id="2147499663" r:id="rId4"/>
    <p:sldLayoutId id="2147499664" r:id="rId5"/>
    <p:sldLayoutId id="2147499665" r:id="rId6"/>
    <p:sldLayoutId id="2147499666" r:id="rId7"/>
    <p:sldLayoutId id="2147499667" r:id="rId8"/>
    <p:sldLayoutId id="2147499668" r:id="rId9"/>
    <p:sldLayoutId id="2147499669" r:id="rId10"/>
    <p:sldLayoutId id="2147499670" r:id="rId11"/>
    <p:sldLayoutId id="214749967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8.xml"/><Relationship Id="rId4" Type="http://schemas.openxmlformats.org/officeDocument/2006/relationships/image" Target="../media/image8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5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0.xml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110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6.xml"/><Relationship Id="rId6" Type="http://schemas.openxmlformats.org/officeDocument/2006/relationships/image" Target="../media/image22.jpeg"/><Relationship Id="rId11" Type="http://schemas.openxmlformats.org/officeDocument/2006/relationships/image" Target="../media/image6.png"/><Relationship Id="rId5" Type="http://schemas.openxmlformats.org/officeDocument/2006/relationships/image" Target="../media/image21.png"/><Relationship Id="rId10" Type="http://schemas.openxmlformats.org/officeDocument/2006/relationships/image" Target="../media/image24.png"/><Relationship Id="rId4" Type="http://schemas.openxmlformats.org/officeDocument/2006/relationships/image" Target="../media/image20.jpeg"/><Relationship Id="rId9" Type="http://schemas.openxmlformats.org/officeDocument/2006/relationships/image" Target="../media/image15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15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15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15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15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Ciclo A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,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 e o Espírito</a:t>
            </a:r>
          </a:p>
        </p:txBody>
      </p:sp>
      <p:pic>
        <p:nvPicPr>
          <p:cNvPr id="5837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58375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58376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25893399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9750"/>
            <a:ext cx="8255325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403225" y="738188"/>
            <a:ext cx="834390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92446" y="1202794"/>
            <a:ext cx="8472041" cy="5106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“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Irmãos: Ninguém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pode dizer «Jesus é o Senhor»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 não ser pela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ação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do Espírito Santo.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De facto, há diversidade de dons espirituais,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mas o Espírito é o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mesmo. Há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diversidade de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ministérios, mas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 Senhor é o mesmo.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Há diversas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operações, mas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é o mesmo Deus </a:t>
            </a:r>
            <a:endParaRPr lang="pt-PT" sz="2200" spc="100" baseline="0" dirty="0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que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opera tudo em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todos. Em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cada um se manifestam </a:t>
            </a:r>
            <a:endParaRPr lang="pt-PT" sz="2200" spc="100" baseline="0" dirty="0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os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dons do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Espírito para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 bem comum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. </a:t>
            </a:r>
            <a:endParaRPr lang="pt-PT" sz="22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Assim como o corpo é um só e tem muitos membros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todos os membros, apesar de numerosos,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constituem um só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corpo, assim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também </a:t>
            </a:r>
            <a:endParaRPr lang="pt-PT" sz="2200" spc="100" baseline="0" dirty="0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sucede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com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Cristo. Na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verdade, todos nós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– judeus e gregos, escravos e homens livres –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fomos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batizados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num só Espírito,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para constituirmos um só Corpo.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a todos nos foi dado a beber um único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Espírito”.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				   (1 Cor 12)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 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2411760" y="6093296"/>
            <a:ext cx="4176464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  <a:endParaRPr lang="pt-PT" sz="3600" kern="10" baseline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01383" name="Seta para baixo 10"/>
          <p:cNvSpPr>
            <a:spLocks noChangeArrowheads="1"/>
          </p:cNvSpPr>
          <p:nvPr/>
        </p:nvSpPr>
        <p:spPr bwMode="auto">
          <a:xfrm rot="-1879668">
            <a:off x="6740226" y="6127849"/>
            <a:ext cx="217487" cy="301625"/>
          </a:xfrm>
          <a:prstGeom prst="downArrow">
            <a:avLst>
              <a:gd name="adj1" fmla="val 50000"/>
              <a:gd name="adj2" fmla="val 49773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s-ES" baseline="0">
                <a:solidFill>
                  <a:srgbClr val="F8F8F8"/>
                </a:solidFill>
              </a:rPr>
              <a:t>   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897236" y="908720"/>
            <a:ext cx="3898900" cy="239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pic>
        <p:nvPicPr>
          <p:cNvPr id="9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Vitral_Espírito_Santo_Jaraguá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05" r="7020" b="11424"/>
          <a:stretch/>
        </p:blipFill>
        <p:spPr bwMode="auto">
          <a:xfrm>
            <a:off x="3203848" y="1196752"/>
            <a:ext cx="2664296" cy="194421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WordArt 6"/>
          <p:cNvSpPr>
            <a:spLocks noChangeArrowheads="1" noChangeShapeType="1" noTextEdit="1"/>
          </p:cNvSpPr>
          <p:nvPr/>
        </p:nvSpPr>
        <p:spPr bwMode="auto">
          <a:xfrm>
            <a:off x="500034" y="357142"/>
            <a:ext cx="8101041" cy="2635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692150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63846" name="CaixaDeTexto 1"/>
          <p:cNvSpPr txBox="1">
            <a:spLocks noChangeArrowheads="1"/>
          </p:cNvSpPr>
          <p:nvPr/>
        </p:nvSpPr>
        <p:spPr bwMode="auto">
          <a:xfrm>
            <a:off x="5503871" y="836712"/>
            <a:ext cx="158840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pt-PT" sz="1600" i="1" baseline="0" dirty="0">
                <a:solidFill>
                  <a:srgbClr val="FF9999"/>
                </a:solidFill>
                <a:latin typeface="Arial" charset="0"/>
              </a:rPr>
              <a:t>[ Facultativa ]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288" y="1524000"/>
            <a:ext cx="3168650" cy="44259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Vinde, ó santo Espírito,              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vinde, Amor ardente,                  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acendei na terra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vossa luz fulgente.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Vinde, Pai dos pobres: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na dor e aflições,                        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vinde encher de gozo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nossos corações.                        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Benfeitor supremo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em todo o momento,                    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habitando em nós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sois o nosso alento.                    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Descanso na luta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na paz encanto,                         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no calor sois brisa,                      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conforto no pranto.	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3348038" y="3057103"/>
            <a:ext cx="3032125" cy="3324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Luz de santidade, 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que no Céu ardeis,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abrasai as almas 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dos vossos fiéis.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Sem a vossa força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favor clemente,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nada há no homem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que seja inocente.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Lavai nossas manchas,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 aridez regai,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sarai os enfermos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a todos salvai.</a:t>
            </a:r>
          </a:p>
        </p:txBody>
      </p:sp>
      <p:sp>
        <p:nvSpPr>
          <p:cNvPr id="13" name="CaixaDeTexto 12"/>
          <p:cNvSpPr txBox="1"/>
          <p:nvPr/>
        </p:nvSpPr>
        <p:spPr>
          <a:xfrm>
            <a:off x="5976938" y="1843088"/>
            <a:ext cx="2916237" cy="31702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Abrandai durezas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para os caminhantes,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animai os tristes,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guiai os errantes.</a:t>
            </a:r>
          </a:p>
          <a:p>
            <a:pPr algn="l">
              <a:lnSpc>
                <a:spcPts val="2000"/>
              </a:lnSpc>
              <a:defRPr/>
            </a:pPr>
            <a:endParaRPr lang="pt-PT" sz="18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Vossos sete dons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concedei à alma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do que em Vós confia:</a:t>
            </a:r>
          </a:p>
          <a:p>
            <a:pPr algn="l">
              <a:lnSpc>
                <a:spcPts val="2000"/>
              </a:lnSpc>
              <a:defRPr/>
            </a:pPr>
            <a:endParaRPr lang="pt-PT" sz="18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Virtude na vida,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amparo na morte,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no Céu alegria.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907705" y="836712"/>
            <a:ext cx="3528391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“SEQUÊNCIA”</a:t>
            </a:r>
          </a:p>
        </p:txBody>
      </p:sp>
      <p:pic>
        <p:nvPicPr>
          <p:cNvPr id="1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29970" y="-27384"/>
            <a:ext cx="1214438" cy="1036637"/>
          </a:xfrm>
          <a:noFill/>
        </p:spPr>
      </p:pic>
    </p:spTree>
    <p:extLst>
      <p:ext uri="{BB962C8B-B14F-4D97-AF65-F5344CB8AC3E}">
        <p14:creationId xmlns:p14="http://schemas.microsoft.com/office/powerpoint/2010/main" val="42771638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7" y="2270744"/>
            <a:ext cx="3723532" cy="38820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>
            <a:off x="428625" y="738188"/>
            <a:ext cx="83200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971600" y="1124744"/>
            <a:ext cx="4752528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  <a:endParaRPr lang="pt-PT" sz="3600" kern="10" baseline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02408" name="Line 5"/>
          <p:cNvSpPr>
            <a:spLocks noChangeShapeType="1"/>
          </p:cNvSpPr>
          <p:nvPr/>
        </p:nvSpPr>
        <p:spPr bwMode="auto">
          <a:xfrm>
            <a:off x="971550" y="1628800"/>
            <a:ext cx="4752578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683569" y="1916832"/>
            <a:ext cx="6192688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>
              <a:buFontTx/>
              <a:buNone/>
              <a:defRPr/>
            </a:pPr>
            <a:r>
              <a:rPr lang="pt-PT" sz="4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Vinde, Espírito Santo,</a:t>
            </a:r>
          </a:p>
          <a:p>
            <a:pPr marL="609600" indent="-609600">
              <a:buFontTx/>
              <a:buNone/>
              <a:defRPr/>
            </a:pPr>
            <a:r>
              <a:rPr lang="pt-PT" sz="40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enchei </a:t>
            </a:r>
            <a:r>
              <a:rPr lang="pt-PT" sz="4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os corações </a:t>
            </a:r>
            <a:endParaRPr lang="pt-PT" sz="4000" baseline="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0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dos </a:t>
            </a:r>
            <a:r>
              <a:rPr lang="pt-PT" sz="4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vossos fiéis</a:t>
            </a:r>
          </a:p>
          <a:p>
            <a:pPr marL="609600" indent="-609600">
              <a:buFontTx/>
              <a:buNone/>
              <a:defRPr/>
            </a:pPr>
            <a:r>
              <a:rPr lang="pt-PT" sz="40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e </a:t>
            </a:r>
            <a:r>
              <a:rPr lang="pt-PT" sz="4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acendei neles</a:t>
            </a:r>
          </a:p>
          <a:p>
            <a:pPr marL="609600" indent="-609600">
              <a:buFontTx/>
              <a:buNone/>
              <a:defRPr/>
            </a:pPr>
            <a:r>
              <a:rPr lang="pt-PT" sz="4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o fogo do vosso </a:t>
            </a:r>
            <a:r>
              <a:rPr lang="pt-PT" sz="40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Amor!</a:t>
            </a:r>
            <a:endParaRPr lang="pt-PT" sz="40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pic>
        <p:nvPicPr>
          <p:cNvPr id="14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78793" y="748572"/>
            <a:ext cx="828357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19672" y="980728"/>
            <a:ext cx="3528391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9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-27384"/>
            <a:ext cx="1214438" cy="1036637"/>
          </a:xfrm>
          <a:noFill/>
        </p:spPr>
      </p:pic>
      <p:sp>
        <p:nvSpPr>
          <p:cNvPr id="12" name="Rectângulo 11"/>
          <p:cNvSpPr/>
          <p:nvPr/>
        </p:nvSpPr>
        <p:spPr>
          <a:xfrm>
            <a:off x="611560" y="1425738"/>
            <a:ext cx="8280920" cy="4811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“Na tarde daquele dia, o primeiro da semana,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estando fechadas as portas da casa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onde os discípulos se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encontravam, com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medo dos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judeus, veio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Jesus, apresentou-Se no meio deles e </a:t>
            </a:r>
            <a:endParaRPr lang="pt-PT" sz="2200" spc="100" baseline="0" dirty="0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disse-lhes: «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 paz esteja convosco».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Dito isto, mostrou-lhes as mãos e o lado.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Os discípulos ficaram cheios de alegria ao verem </a:t>
            </a:r>
            <a:endParaRPr lang="pt-PT" sz="2200" spc="100" baseline="0" dirty="0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 Senhor. Jesus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disse-lhes de novo: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«A paz esteja 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convosco. Assim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como o Pai Me enviou,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também Eu vos envio a vós».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Dito isto, soprou sobre eles e disse-lhes: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«Recebei o Espírito Santo: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àqueles a quem perdoardes os pecados </a:t>
            </a:r>
            <a:endParaRPr lang="pt-PT" sz="2200" spc="100" baseline="0" dirty="0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ser-lhes-ão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perdoados;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àqueles a quem os retiverdes </a:t>
            </a:r>
            <a:endParaRPr lang="pt-PT" sz="2200" spc="100" baseline="0" dirty="0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ser-lhes-ão </a:t>
            </a:r>
            <a:r>
              <a:rPr lang="pt-PT" sz="2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retidos</a:t>
            </a:r>
            <a:r>
              <a:rPr lang="pt-PT" sz="22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»”.                                (Jo 20)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 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658474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06500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395536" y="1934830"/>
            <a:ext cx="86409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indent="-109537" algn="l" defTabSz="627063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ao Senhor Jesus Cristo,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cumpriu hoje a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0" lvl="2" indent="-109537" algn="l" defTabSz="627063">
              <a:defRPr/>
            </a:pP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promessa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nos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enviar, desde o Pai,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plenitude,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Seu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0" lvl="2" indent="-109537" algn="l" defTabSz="627063">
              <a:defRPr/>
            </a:pP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Espírito Santo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     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Que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renove a face da terra,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pois Ele é:</a:t>
            </a:r>
            <a:endParaRPr lang="pt-PT" sz="20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360363" lvl="2" indent="-7938" algn="l" defTabSz="719138"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355600" lvl="2" algn="l" defTabSz="719138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~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Verdade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para vivermos na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verdadeira liberdade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… 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355600" lvl="2" algn="l" defTabSz="719138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~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Fogo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vai fazer-nos arder no amor a todos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...  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355600" lvl="2" algn="l" defTabSz="719138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~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Paz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Bondade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que pacificará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os nossos corações…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355600" lvl="2" algn="l" defTabSz="719138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~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Criador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que renovará também o nosso espírito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355600" lvl="2" algn="l" defTabSz="719138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~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Oração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para encher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louvor a nossa alma e coração…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1130940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Fiéis:</a:t>
            </a:r>
          </a:p>
        </p:txBody>
      </p:sp>
      <p:sp>
        <p:nvSpPr>
          <p:cNvPr id="107524" name="Line 12"/>
          <p:cNvSpPr>
            <a:spLocks noChangeShapeType="1"/>
          </p:cNvSpPr>
          <p:nvPr/>
        </p:nvSpPr>
        <p:spPr bwMode="auto">
          <a:xfrm>
            <a:off x="2916238" y="1700213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Rectângulo 8"/>
          <p:cNvSpPr/>
          <p:nvPr/>
        </p:nvSpPr>
        <p:spPr>
          <a:xfrm>
            <a:off x="1907406" y="5013176"/>
            <a:ext cx="576093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 QUE RENOVE </a:t>
            </a:r>
            <a:endParaRPr lang="pt-PT" sz="3200" cap="all" spc="300" baseline="0" dirty="0" smtClean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	</a:t>
            </a:r>
            <a:r>
              <a:rPr lang="pt-PT" sz="32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 </a:t>
            </a:r>
            <a:r>
              <a:rPr lang="pt-PT" sz="32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FACE DA TERRA!</a:t>
            </a:r>
          </a:p>
        </p:txBody>
      </p:sp>
      <p:sp>
        <p:nvSpPr>
          <p:cNvPr id="12" name="WordArt 21"/>
          <p:cNvSpPr>
            <a:spLocks noChangeArrowheads="1" noChangeShapeType="1" noTextEdit="1"/>
          </p:cNvSpPr>
          <p:nvPr/>
        </p:nvSpPr>
        <p:spPr bwMode="auto">
          <a:xfrm>
            <a:off x="539552" y="404664"/>
            <a:ext cx="8104216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ORAÇÃO UNIVERSAL</a:t>
            </a:r>
            <a:endParaRPr lang="pt-PT" sz="3600" kern="10" spc="300" baseline="0" dirty="0">
              <a:ln w="11430"/>
              <a:solidFill>
                <a:srgbClr val="FF0000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503238" y="9810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467544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500" baseline="0" dirty="0">
                <a:ln w="11430"/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10854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57705" y="1561864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9" descr="http://www.derradeirasgracas.com/images/Fotos%20das%20Devo%C3%A7%C3%B5es,%20Grandiosas%20Ora%C3%A7%C3%B5es%20e%20promessas/DIVINO%20ESP%C3%8DRITO%20SANTO%2026.03.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5856" y="2780928"/>
            <a:ext cx="2578512" cy="34431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9573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20955491">
            <a:off x="474116" y="1160231"/>
            <a:ext cx="2854212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sp>
        <p:nvSpPr>
          <p:cNvPr id="109577" name="Line 6"/>
          <p:cNvSpPr>
            <a:spLocks noChangeShapeType="1"/>
          </p:cNvSpPr>
          <p:nvPr/>
        </p:nvSpPr>
        <p:spPr bwMode="auto">
          <a:xfrm flipH="1">
            <a:off x="611560" y="1459445"/>
            <a:ext cx="2738832" cy="576064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30316" y="6079633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691175" y="1906954"/>
            <a:ext cx="819658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9725" algn="l"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MINHA ALMA EXULTA DE ALEGRIA NO SENHOR!</a:t>
            </a:r>
          </a:p>
          <a:p>
            <a:pPr marL="339725" algn="l"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MINHA ALMA EXULTA DE ALEGRIA NO SENHOR</a:t>
            </a:r>
          </a:p>
          <a:p>
            <a:pPr marL="339725" algn="l"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PELAS MARAVILHAS QUE EM MIM OPEROU!</a:t>
            </a:r>
          </a:p>
          <a:p>
            <a:pPr marL="339725" algn="l"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MINHA ALMA EXULTA DE ALEGRIA NO SENHOR!</a:t>
            </a:r>
          </a:p>
          <a:p>
            <a:pPr marL="339725" algn="l">
              <a:defRPr/>
            </a:pPr>
            <a:r>
              <a:rPr lang="pt-PT" sz="1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 </a:t>
            </a:r>
          </a:p>
          <a:p>
            <a:pPr marL="339725" algn="l"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Desde o nascer ao pôr do sol,</a:t>
            </a:r>
          </a:p>
          <a:p>
            <a:pPr marL="339725" algn="l"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seja louvado o nome do Senhor!</a:t>
            </a:r>
          </a:p>
          <a:p>
            <a:pPr marL="339725" algn="l"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 </a:t>
            </a:r>
            <a:endParaRPr lang="pt-PT" sz="10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Louvai, servos do Senhor,</a:t>
            </a:r>
          </a:p>
          <a:p>
            <a:pPr algn="l"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louvai o nome do Senhor!</a:t>
            </a:r>
          </a:p>
          <a:p>
            <a:pPr algn="l"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Bendito seja o nome do Senhor</a:t>
            </a:r>
          </a:p>
          <a:p>
            <a:pPr algn="l"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agora e para sempre!</a:t>
            </a:r>
          </a:p>
        </p:txBody>
      </p:sp>
      <p:pic>
        <p:nvPicPr>
          <p:cNvPr id="14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0596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0597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0598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1620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1621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1622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5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4025" y="4473575"/>
            <a:ext cx="2376488" cy="1581150"/>
          </a:xfrm>
          <a:noFill/>
        </p:spPr>
      </p:pic>
      <p:sp>
        <p:nvSpPr>
          <p:cNvPr id="95239" name="WordArt 9"/>
          <p:cNvSpPr>
            <a:spLocks noChangeArrowheads="1" noChangeShapeType="1" noTextEdit="1"/>
          </p:cNvSpPr>
          <p:nvPr/>
        </p:nvSpPr>
        <p:spPr bwMode="auto">
          <a:xfrm>
            <a:off x="6948488" y="5372100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F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555776" y="5876925"/>
            <a:ext cx="3312368" cy="50440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sp>
        <p:nvSpPr>
          <p:cNvPr id="14" name="WordArt 6"/>
          <p:cNvSpPr>
            <a:spLocks noChangeArrowheads="1" noChangeShapeType="1" noTextEdit="1"/>
          </p:cNvSpPr>
          <p:nvPr/>
        </p:nvSpPr>
        <p:spPr bwMode="auto">
          <a:xfrm>
            <a:off x="7894546" y="4293096"/>
            <a:ext cx="493878" cy="54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5" name="WordArt 10"/>
          <p:cNvSpPr>
            <a:spLocks noChangeArrowheads="1" noChangeShapeType="1" noTextEdit="1"/>
          </p:cNvSpPr>
          <p:nvPr/>
        </p:nvSpPr>
        <p:spPr bwMode="auto">
          <a:xfrm>
            <a:off x="8028384" y="5660479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  <p:sp>
        <p:nvSpPr>
          <p:cNvPr id="11" name="WordArt 24"/>
          <p:cNvSpPr>
            <a:spLocks noChangeArrowheads="1" noChangeShapeType="1" noTextEdit="1"/>
          </p:cNvSpPr>
          <p:nvPr/>
        </p:nvSpPr>
        <p:spPr bwMode="auto">
          <a:xfrm>
            <a:off x="539750" y="476672"/>
            <a:ext cx="8104188" cy="201622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glow rad="1016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Arial Black"/>
              </a:rPr>
              <a:t>Domingo de</a:t>
            </a:r>
          </a:p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glow rad="1016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Arial Black"/>
              </a:rPr>
              <a:t>PENTECOSTES</a:t>
            </a:r>
          </a:p>
        </p:txBody>
      </p:sp>
      <p:sp>
        <p:nvSpPr>
          <p:cNvPr id="12" name="Rectângulo 11"/>
          <p:cNvSpPr/>
          <p:nvPr/>
        </p:nvSpPr>
        <p:spPr>
          <a:xfrm>
            <a:off x="611560" y="2423343"/>
            <a:ext cx="8032378" cy="9233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pt-PT" sz="5400" i="1" kern="10" spc="200" baseline="0" dirty="0" smtClean="0">
                <a:ln w="11430"/>
                <a:solidFill>
                  <a:srgbClr val="FF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/>
                <a:cs typeface="Arial"/>
              </a:rPr>
              <a:t>- </a:t>
            </a:r>
            <a:r>
              <a:rPr lang="pt-PT" sz="5400" i="1" kern="10" spc="1500" baseline="0" dirty="0" smtClean="0">
                <a:ln w="11430"/>
                <a:solidFill>
                  <a:srgbClr val="FF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/>
                <a:cs typeface="Arial"/>
              </a:rPr>
              <a:t>Solenidade</a:t>
            </a:r>
            <a:r>
              <a:rPr lang="pt-PT" sz="5400" i="1" kern="10" spc="200" baseline="0" dirty="0" smtClean="0">
                <a:ln w="11430"/>
                <a:solidFill>
                  <a:srgbClr val="FF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/>
                <a:cs typeface="Arial"/>
              </a:rPr>
              <a:t> -</a:t>
            </a:r>
            <a:r>
              <a:rPr lang="pt-PT" sz="3200" i="1" kern="10" spc="200" baseline="0" dirty="0" smtClean="0">
                <a:ln w="11430"/>
                <a:solidFill>
                  <a:srgbClr val="FF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/>
                <a:cs typeface="Arial"/>
              </a:rPr>
              <a:t> </a:t>
            </a:r>
            <a:endParaRPr lang="pt-PT" sz="3200" i="1" kern="10" spc="200" baseline="0" dirty="0">
              <a:ln w="11430"/>
              <a:solidFill>
                <a:srgbClr val="FF33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  <a:reflection blurRad="6350" stA="55000" endA="300" endPos="45500" dir="5400000" sy="-100000" algn="bl" rotWithShape="0"/>
              </a:effectLst>
              <a:latin typeface="Arial"/>
              <a:cs typeface="Arial"/>
            </a:endParaRPr>
          </a:p>
        </p:txBody>
      </p:sp>
      <p:sp>
        <p:nvSpPr>
          <p:cNvPr id="16" name="Text Box 27"/>
          <p:cNvSpPr txBox="1">
            <a:spLocks noChangeArrowheads="1"/>
          </p:cNvSpPr>
          <p:nvPr/>
        </p:nvSpPr>
        <p:spPr bwMode="auto">
          <a:xfrm>
            <a:off x="428624" y="3356992"/>
            <a:ext cx="6303616" cy="2357438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300" baseline="0" dirty="0">
                <a:latin typeface="Arial" charset="0"/>
              </a:rPr>
              <a:t>- Jesus diz: </a:t>
            </a:r>
            <a:r>
              <a:rPr lang="pt-PT" sz="2300" i="1" baseline="0" dirty="0">
                <a:latin typeface="Arial" charset="0"/>
              </a:rPr>
              <a:t>«Eu vos envio… Recebei o Espírito Santo…» </a:t>
            </a:r>
            <a:r>
              <a:rPr lang="pt-PT" sz="2300" i="1" baseline="0" dirty="0" smtClean="0">
                <a:latin typeface="Arial" charset="0"/>
              </a:rPr>
              <a:t> </a:t>
            </a:r>
            <a:r>
              <a:rPr lang="pt-PT" sz="2300" b="0" i="1" baseline="0" dirty="0" smtClean="0">
                <a:latin typeface="Arial" charset="0"/>
              </a:rPr>
              <a:t>[ 3ª L. </a:t>
            </a:r>
            <a:r>
              <a:rPr lang="pt-PT" sz="2300" b="0" i="1" baseline="0" dirty="0">
                <a:latin typeface="Arial" charset="0"/>
              </a:rPr>
              <a:t>/ Evang.</a:t>
            </a:r>
            <a:r>
              <a:rPr lang="pt-PT" sz="2300" b="0" baseline="0" dirty="0">
                <a:latin typeface="Arial" charset="0"/>
              </a:rPr>
              <a:t>- </a:t>
            </a:r>
            <a:r>
              <a:rPr lang="pt-PT" sz="2300" baseline="0" dirty="0">
                <a:latin typeface="Arial" charset="0"/>
              </a:rPr>
              <a:t>Jo </a:t>
            </a:r>
            <a:r>
              <a:rPr lang="pt-PT" sz="2300" baseline="0" dirty="0" smtClean="0">
                <a:latin typeface="Arial" charset="0"/>
              </a:rPr>
              <a:t>20 </a:t>
            </a:r>
            <a:r>
              <a:rPr lang="pt-PT" sz="2300" b="0" i="1" baseline="0" dirty="0" smtClean="0">
                <a:latin typeface="Arial" charset="0"/>
              </a:rPr>
              <a:t>]</a:t>
            </a:r>
            <a:r>
              <a:rPr lang="pt-PT" sz="2300" baseline="0" dirty="0" smtClean="0">
                <a:latin typeface="Arial" charset="0"/>
              </a:rPr>
              <a:t> </a:t>
            </a:r>
            <a:endParaRPr lang="pt-PT" sz="2300" baseline="0" dirty="0">
              <a:latin typeface="Arial" charset="0"/>
            </a:endParaRP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300" baseline="0" dirty="0">
                <a:latin typeface="Arial" charset="0"/>
              </a:rPr>
              <a:t>- Como um </a:t>
            </a:r>
            <a:r>
              <a:rPr lang="pt-PT" sz="2300" i="1" baseline="0" dirty="0">
                <a:latin typeface="Arial" charset="0"/>
              </a:rPr>
              <a:t>“vento forte”</a:t>
            </a:r>
            <a:r>
              <a:rPr lang="pt-PT" sz="2300" baseline="0" dirty="0">
                <a:latin typeface="Arial" charset="0"/>
              </a:rPr>
              <a:t> e como </a:t>
            </a:r>
            <a:r>
              <a:rPr lang="pt-PT" sz="2300" i="1" baseline="0" dirty="0">
                <a:latin typeface="Arial" charset="0"/>
              </a:rPr>
              <a:t>“línguas de fogo”</a:t>
            </a:r>
            <a:r>
              <a:rPr lang="pt-PT" sz="2300" baseline="0" dirty="0">
                <a:latin typeface="Arial" charset="0"/>
              </a:rPr>
              <a:t> veio o Espírito... </a:t>
            </a:r>
            <a:r>
              <a:rPr lang="pt-PT" sz="2300" b="0" i="1" baseline="0" dirty="0">
                <a:latin typeface="Arial" charset="0"/>
              </a:rPr>
              <a:t>[ 1ªLeit. </a:t>
            </a:r>
            <a:r>
              <a:rPr lang="pt-PT" sz="2300" b="0" baseline="0" dirty="0">
                <a:latin typeface="Arial" charset="0"/>
              </a:rPr>
              <a:t>/ </a:t>
            </a:r>
            <a:r>
              <a:rPr lang="pt-PT" sz="2300" baseline="0" dirty="0" smtClean="0">
                <a:latin typeface="Arial" charset="0"/>
              </a:rPr>
              <a:t>At </a:t>
            </a:r>
            <a:r>
              <a:rPr lang="pt-PT" sz="2300" baseline="0" dirty="0">
                <a:latin typeface="Arial" charset="0"/>
              </a:rPr>
              <a:t>2 </a:t>
            </a:r>
            <a:r>
              <a:rPr lang="pt-PT" sz="2300" b="0" i="1" baseline="0" dirty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300" baseline="0" dirty="0">
                <a:latin typeface="Arial" charset="0"/>
              </a:rPr>
              <a:t>- Há diversos </a:t>
            </a:r>
            <a:r>
              <a:rPr lang="pt-PT" sz="2300" i="1" baseline="0" dirty="0">
                <a:latin typeface="Arial" charset="0"/>
              </a:rPr>
              <a:t>dons,</a:t>
            </a:r>
            <a:r>
              <a:rPr lang="pt-PT" sz="2300" baseline="0" dirty="0">
                <a:latin typeface="Arial" charset="0"/>
              </a:rPr>
              <a:t> diversas </a:t>
            </a:r>
            <a:r>
              <a:rPr lang="pt-PT" sz="2300" i="1" baseline="0" dirty="0">
                <a:latin typeface="Arial" charset="0"/>
              </a:rPr>
              <a:t>operações</a:t>
            </a:r>
            <a:r>
              <a:rPr lang="pt-PT" sz="2300" baseline="0" dirty="0">
                <a:latin typeface="Arial" charset="0"/>
              </a:rPr>
              <a:t>… mas o Espírito é o mesmo</a:t>
            </a:r>
            <a:r>
              <a:rPr lang="pt-PT" sz="2300" baseline="0" dirty="0" smtClean="0">
                <a:latin typeface="Arial" charset="0"/>
              </a:rPr>
              <a:t>. </a:t>
            </a:r>
            <a:r>
              <a:rPr lang="pt-PT" sz="2300" b="0" i="1" baseline="0" dirty="0" smtClean="0">
                <a:latin typeface="Arial" charset="0"/>
              </a:rPr>
              <a:t>[2ª Leit.</a:t>
            </a:r>
            <a:r>
              <a:rPr lang="pt-PT" sz="2300" b="0" baseline="0" dirty="0" smtClean="0">
                <a:latin typeface="Arial" charset="0"/>
              </a:rPr>
              <a:t>/ </a:t>
            </a:r>
            <a:r>
              <a:rPr lang="pt-PT" sz="2300" baseline="0" dirty="0" smtClean="0">
                <a:latin typeface="Arial" charset="0"/>
              </a:rPr>
              <a:t>1Cor 12</a:t>
            </a:r>
            <a:r>
              <a:rPr lang="pt-PT" sz="2300" b="0" i="1" baseline="0" dirty="0" smtClean="0">
                <a:latin typeface="Arial" charset="0"/>
              </a:rPr>
              <a:t>]</a:t>
            </a:r>
            <a:r>
              <a:rPr lang="pt-PT" sz="2300" baseline="0" dirty="0" smtClean="0">
                <a:latin typeface="Arial" charset="0"/>
              </a:rPr>
              <a:t> </a:t>
            </a:r>
            <a:endParaRPr lang="pt-PT" sz="2300" baseline="0" dirty="0"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2643" name="Line 4"/>
          <p:cNvSpPr>
            <a:spLocks noChangeShapeType="1"/>
          </p:cNvSpPr>
          <p:nvPr/>
        </p:nvSpPr>
        <p:spPr bwMode="auto">
          <a:xfrm flipV="1">
            <a:off x="468313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12644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429000"/>
            <a:ext cx="2813050" cy="271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5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46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Santo</a:t>
            </a:r>
          </a:p>
        </p:txBody>
      </p:sp>
      <p:sp>
        <p:nvSpPr>
          <p:cNvPr id="3" name="Rectângulo 2"/>
          <p:cNvSpPr/>
          <p:nvPr/>
        </p:nvSpPr>
        <p:spPr>
          <a:xfrm>
            <a:off x="2429818" y="1194074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Santo, Santo, Santo,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 Hossana nas alturas!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WordArt 5"/>
          <p:cNvSpPr>
            <a:spLocks noChangeArrowheads="1" noChangeShapeType="1" noTextEdit="1"/>
          </p:cNvSpPr>
          <p:nvPr/>
        </p:nvSpPr>
        <p:spPr bwMode="auto">
          <a:xfrm>
            <a:off x="492448" y="332656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095375"/>
            <a:ext cx="8520112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spc="1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1ª)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 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proclamamos 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Vinde,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             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(2ª)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18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e bebemos deste cálice,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anunciamos, Senhor, a Vossa morte,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esperando a Vossa vinda gloriosa.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1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1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     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4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4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4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4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4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i="1" spc="100" dirty="0">
                <a:solidFill>
                  <a:srgbClr val="FFFFFF"/>
                </a:solidFill>
                <a:latin typeface="Arial" charset="0"/>
              </a:rPr>
              <a:t>	        </a:t>
            </a:r>
            <a:r>
              <a:rPr lang="pt-PT" sz="2400" i="1" spc="100" dirty="0" smtClean="0">
                <a:solidFill>
                  <a:srgbClr val="FFFFFF"/>
                </a:solidFill>
                <a:latin typeface="Arial" charset="0"/>
              </a:rPr>
              <a:t>P-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Glória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a Vós que morrestes na cruz 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e agora viveis para sempre.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Salvador do mundo, salvai-nos!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Vinde, Senhor Jesus!</a:t>
            </a:r>
            <a:endParaRPr lang="pt-PT" sz="22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35088"/>
            <a:ext cx="2592388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75109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71013" name="Line 6"/>
          <p:cNvSpPr>
            <a:spLocks noChangeShapeType="1"/>
          </p:cNvSpPr>
          <p:nvPr/>
        </p:nvSpPr>
        <p:spPr bwMode="auto">
          <a:xfrm>
            <a:off x="2700338" y="2636838"/>
            <a:ext cx="2665412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71014" name="Line 7"/>
          <p:cNvSpPr>
            <a:spLocks noChangeShapeType="1"/>
          </p:cNvSpPr>
          <p:nvPr/>
        </p:nvSpPr>
        <p:spPr bwMode="auto">
          <a:xfrm>
            <a:off x="3273425" y="4221163"/>
            <a:ext cx="2667000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" name="Raio 8"/>
          <p:cNvSpPr>
            <a:spLocks noChangeArrowheads="1"/>
          </p:cNvSpPr>
          <p:nvPr/>
        </p:nvSpPr>
        <p:spPr bwMode="auto">
          <a:xfrm rot="15642691">
            <a:off x="1366837" y="5076826"/>
            <a:ext cx="246063" cy="1065212"/>
          </a:xfrm>
          <a:prstGeom prst="lightningBolt">
            <a:avLst/>
          </a:prstGeom>
          <a:solidFill>
            <a:srgbClr val="99FFCC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ln w="28575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pic>
        <p:nvPicPr>
          <p:cNvPr id="16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164848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277599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7228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Line 4"/>
          <p:cNvSpPr>
            <a:spLocks noChangeShapeType="1"/>
          </p:cNvSpPr>
          <p:nvPr/>
        </p:nvSpPr>
        <p:spPr bwMode="auto">
          <a:xfrm flipV="1">
            <a:off x="468313" y="857250"/>
            <a:ext cx="8255497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" name="WordArt 5"/>
          <p:cNvSpPr>
            <a:spLocks noChangeArrowheads="1" noChangeShapeType="1" noTextEdit="1"/>
          </p:cNvSpPr>
          <p:nvPr/>
        </p:nvSpPr>
        <p:spPr bwMode="auto">
          <a:xfrm>
            <a:off x="467544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76802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3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4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5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6806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7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6811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2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3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4" name="AutoShape 16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5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6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7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6818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76819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20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</p:spTree>
    <p:extLst>
      <p:ext uri="{BB962C8B-B14F-4D97-AF65-F5344CB8AC3E}">
        <p14:creationId xmlns:p14="http://schemas.microsoft.com/office/powerpoint/2010/main" val="30691677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5716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5717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6739" name="Line 4"/>
          <p:cNvSpPr>
            <a:spLocks noChangeShapeType="1"/>
          </p:cNvSpPr>
          <p:nvPr/>
        </p:nvSpPr>
        <p:spPr bwMode="auto">
          <a:xfrm flipV="1">
            <a:off x="468313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16740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1252538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mas dizei uma palavra e serei salvo. </a:t>
            </a:r>
          </a:p>
        </p:txBody>
      </p:sp>
      <p:sp>
        <p:nvSpPr>
          <p:cNvPr id="15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sp>
        <p:nvSpPr>
          <p:cNvPr id="116746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9988" y="2462531"/>
            <a:ext cx="4236468" cy="31987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7765" name="Line 4"/>
          <p:cNvSpPr>
            <a:spLocks noChangeShapeType="1"/>
          </p:cNvSpPr>
          <p:nvPr/>
        </p:nvSpPr>
        <p:spPr bwMode="auto">
          <a:xfrm flipV="1">
            <a:off x="468313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611560" y="1447031"/>
            <a:ext cx="741682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>
              <a:spcAft>
                <a:spcPts val="0"/>
              </a:spcAft>
              <a:defRPr/>
            </a:pPr>
            <a:endParaRPr lang="pt-PT" sz="1800" i="1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spcAft>
                <a:spcPts val="0"/>
              </a:spcAft>
              <a:defRPr/>
            </a:pPr>
            <a:endParaRPr lang="pt-PT" sz="18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spcAft>
                <a:spcPts val="0"/>
              </a:spcAft>
              <a:defRPr/>
            </a:pPr>
            <a:endParaRPr lang="pt-PT" sz="1800" i="1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spcAft>
                <a:spcPts val="0"/>
              </a:spcAft>
              <a:defRPr/>
            </a:pPr>
            <a:endParaRPr lang="pt-PT" sz="18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spcAft>
                <a:spcPts val="0"/>
              </a:spcAft>
              <a:defRPr/>
            </a:pPr>
            <a:endParaRPr lang="pt-PT" sz="1800" i="1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spcAft>
                <a:spcPts val="0"/>
              </a:spcAft>
              <a:defRPr/>
            </a:pPr>
            <a:endParaRPr lang="pt-PT" sz="1800" i="1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174625" algn="l">
              <a:spcAft>
                <a:spcPts val="0"/>
              </a:spcAft>
              <a:defRPr/>
            </a:pPr>
            <a:r>
              <a:rPr lang="pt-PT" sz="18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</a:t>
            </a:r>
            <a:r>
              <a:rPr lang="pt-PT" sz="18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 Vinde, Espírito Santo, Deus amável,</a:t>
            </a:r>
          </a:p>
          <a:p>
            <a:pPr marL="174625" algn="l">
              <a:spcAft>
                <a:spcPts val="0"/>
              </a:spcAft>
              <a:defRPr/>
            </a:pPr>
            <a:r>
              <a:rPr lang="pt-PT" sz="18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dom inefável de SABEDORIA!</a:t>
            </a:r>
          </a:p>
          <a:p>
            <a:pPr marL="174625" algn="l">
              <a:spcAft>
                <a:spcPts val="0"/>
              </a:spcAft>
              <a:defRPr/>
            </a:pPr>
            <a:r>
              <a:rPr lang="pt-PT" sz="18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Dai-nos o gosto de saborearmos</a:t>
            </a:r>
          </a:p>
          <a:p>
            <a:pPr marL="174625" algn="l">
              <a:spcAft>
                <a:spcPts val="0"/>
              </a:spcAft>
              <a:defRPr/>
            </a:pPr>
            <a:r>
              <a:rPr lang="pt-PT" sz="18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como sois bom e fonte de alegria!</a:t>
            </a:r>
          </a:p>
          <a:p>
            <a:pPr marL="174625" lvl="1" algn="l">
              <a:spcAft>
                <a:spcPts val="0"/>
              </a:spcAft>
              <a:defRPr/>
            </a:pPr>
            <a:r>
              <a:rPr lang="pt-PT" sz="18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2. Vinde, Espírito Santo, Deus Glorioso,</a:t>
            </a:r>
          </a:p>
          <a:p>
            <a:pPr marL="174625" lvl="1" algn="l">
              <a:spcAft>
                <a:spcPts val="0"/>
              </a:spcAft>
              <a:defRPr/>
            </a:pPr>
            <a:r>
              <a:rPr lang="pt-PT" sz="18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dom luminoso do ENTENDIMENTO!</a:t>
            </a:r>
          </a:p>
          <a:p>
            <a:pPr marL="174625" lvl="1" algn="l">
              <a:spcAft>
                <a:spcPts val="0"/>
              </a:spcAft>
              <a:defRPr/>
            </a:pPr>
            <a:r>
              <a:rPr lang="pt-PT" sz="18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Enchei de Vida todo o universo:</a:t>
            </a:r>
          </a:p>
          <a:p>
            <a:pPr marL="174625" lvl="1" algn="l">
              <a:spcAft>
                <a:spcPts val="0"/>
              </a:spcAft>
              <a:defRPr/>
            </a:pPr>
            <a:r>
              <a:rPr lang="pt-PT" sz="18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a Criação é Vosso Sacramento!</a:t>
            </a:r>
          </a:p>
          <a:p>
            <a:pPr marL="174625" algn="l">
              <a:spcAft>
                <a:spcPts val="0"/>
              </a:spcAft>
              <a:defRPr/>
            </a:pPr>
            <a:r>
              <a:rPr lang="pt-PT" sz="18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Vinde, Espírito Santo, Deus amigo,</a:t>
            </a:r>
          </a:p>
          <a:p>
            <a:pPr marL="174625" algn="l">
              <a:spcAft>
                <a:spcPts val="0"/>
              </a:spcAft>
              <a:defRPr/>
            </a:pPr>
            <a:r>
              <a:rPr lang="pt-PT" sz="18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Divino abrigo, dom do bom CONSEHO!</a:t>
            </a:r>
          </a:p>
          <a:p>
            <a:pPr marL="174625" algn="l">
              <a:spcAft>
                <a:spcPts val="0"/>
              </a:spcAft>
              <a:defRPr/>
            </a:pPr>
            <a:r>
              <a:rPr lang="pt-PT" sz="18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Dai-nos a Graça do discernimento,</a:t>
            </a:r>
          </a:p>
          <a:p>
            <a:pPr marL="174625" algn="l">
              <a:spcAft>
                <a:spcPts val="0"/>
              </a:spcAft>
              <a:defRPr/>
            </a:pPr>
            <a:r>
              <a:rPr lang="pt-PT" sz="18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p’ra decidir à luz do Evangelho!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763638" y="908720"/>
            <a:ext cx="3456434" cy="3592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sp>
        <p:nvSpPr>
          <p:cNvPr id="117770" name="Line 4"/>
          <p:cNvSpPr>
            <a:spLocks noChangeShapeType="1"/>
          </p:cNvSpPr>
          <p:nvPr/>
        </p:nvSpPr>
        <p:spPr bwMode="auto">
          <a:xfrm flipH="1" flipV="1">
            <a:off x="1763713" y="1340768"/>
            <a:ext cx="345598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22394" y="6065876"/>
            <a:ext cx="257055" cy="305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CaixaDeTexto 14"/>
          <p:cNvSpPr txBox="1"/>
          <p:nvPr/>
        </p:nvSpPr>
        <p:spPr>
          <a:xfrm>
            <a:off x="539552" y="1423575"/>
            <a:ext cx="5040560" cy="17173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l">
              <a:lnSpc>
                <a:spcPct val="110000"/>
              </a:lnSpc>
              <a:defRPr/>
            </a:pPr>
            <a:r>
              <a:rPr kumimoji="0" lang="pt-PT" sz="16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VINDE, SENHOR, </a:t>
            </a:r>
            <a:r>
              <a:rPr kumimoji="0" lang="pt-PT" sz="16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ESPÍRITO </a:t>
            </a:r>
            <a:r>
              <a:rPr kumimoji="0" lang="pt-PT" sz="16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 VIDA!</a:t>
            </a:r>
          </a:p>
          <a:p>
            <a:pPr algn="l">
              <a:lnSpc>
                <a:spcPct val="110000"/>
              </a:lnSpc>
              <a:defRPr/>
            </a:pPr>
            <a:r>
              <a:rPr kumimoji="0" lang="pt-PT" sz="16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VINDE CRIAR A NOVA HUMANIDADE!</a:t>
            </a:r>
          </a:p>
          <a:p>
            <a:pPr algn="l">
              <a:lnSpc>
                <a:spcPct val="110000"/>
              </a:lnSpc>
              <a:defRPr/>
            </a:pPr>
            <a:r>
              <a:rPr kumimoji="0" lang="pt-PT" sz="16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VOSSA IGREJA, </a:t>
            </a:r>
            <a:r>
              <a:rPr kumimoji="0" lang="pt-PT" sz="16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EM </a:t>
            </a:r>
            <a:r>
              <a:rPr kumimoji="0" lang="pt-PT" sz="16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CENÁCULO, </a:t>
            </a:r>
            <a:r>
              <a:rPr kumimoji="0" lang="pt-PT" sz="16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ESPERA </a:t>
            </a:r>
            <a:r>
              <a:rPr kumimoji="0" lang="pt-PT" sz="16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UNIDA</a:t>
            </a:r>
          </a:p>
          <a:p>
            <a:pPr algn="l">
              <a:lnSpc>
                <a:spcPct val="110000"/>
              </a:lnSpc>
              <a:defRPr/>
            </a:pPr>
            <a:r>
              <a:rPr kumimoji="0" lang="pt-PT" sz="16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MAIS AMOR NA JUSTIÇA </a:t>
            </a:r>
            <a:r>
              <a:rPr kumimoji="0" lang="pt-PT" sz="16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</a:t>
            </a:r>
            <a:r>
              <a:rPr kumimoji="0" lang="pt-PT" sz="16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NA VERDADE.</a:t>
            </a:r>
          </a:p>
          <a:p>
            <a:pPr algn="l">
              <a:lnSpc>
                <a:spcPct val="110000"/>
              </a:lnSpc>
              <a:defRPr/>
            </a:pPr>
            <a:r>
              <a:rPr kumimoji="0" lang="pt-PT" sz="16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VINDE, SENHOR, </a:t>
            </a:r>
            <a:r>
              <a:rPr kumimoji="0" lang="pt-PT" sz="16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ESPÍRITO </a:t>
            </a:r>
            <a:r>
              <a:rPr kumimoji="0" lang="pt-PT" sz="16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 VIDA,</a:t>
            </a:r>
          </a:p>
          <a:p>
            <a:pPr algn="l">
              <a:lnSpc>
                <a:spcPct val="110000"/>
              </a:lnSpc>
              <a:defRPr/>
            </a:pPr>
            <a:r>
              <a:rPr kumimoji="0" lang="pt-PT" sz="16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VINDE CRIAR A NOVA HUMANIDADE!</a:t>
            </a:r>
            <a:endParaRPr lang="pt-PT" sz="160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202146"/>
            <a:ext cx="3384376" cy="38830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7765" name="Line 4"/>
          <p:cNvSpPr>
            <a:spLocks noChangeShapeType="1"/>
          </p:cNvSpPr>
          <p:nvPr/>
        </p:nvSpPr>
        <p:spPr bwMode="auto">
          <a:xfrm flipV="1">
            <a:off x="468313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395537" y="1334373"/>
            <a:ext cx="6480720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18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</a:t>
            </a:r>
            <a:r>
              <a:rPr lang="pt-PT" sz="18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4</a:t>
            </a:r>
            <a:r>
              <a:rPr lang="pt-PT" sz="18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 Vinde, Espírito Santo, Deus Senhor:</a:t>
            </a:r>
          </a:p>
          <a:p>
            <a:pPr algn="l">
              <a:spcAft>
                <a:spcPts val="0"/>
              </a:spcAft>
              <a:defRPr/>
            </a:pPr>
            <a:r>
              <a:rPr lang="pt-PT" sz="18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   	dai-nos o valor e o dom da FORTALEZA!</a:t>
            </a:r>
          </a:p>
          <a:p>
            <a:pPr algn="l">
              <a:spcAft>
                <a:spcPts val="0"/>
              </a:spcAft>
              <a:defRPr/>
            </a:pPr>
            <a:r>
              <a:rPr lang="pt-PT" sz="18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   	Quando tentados, a fidelidade;</a:t>
            </a:r>
          </a:p>
          <a:p>
            <a:pPr algn="l">
              <a:spcAft>
                <a:spcPts val="1200"/>
              </a:spcAft>
              <a:defRPr/>
            </a:pPr>
            <a:r>
              <a:rPr lang="pt-PT" sz="18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   	na hesitação, a graça da firmeza!</a:t>
            </a:r>
          </a:p>
          <a:p>
            <a:pPr algn="l">
              <a:spcAft>
                <a:spcPts val="0"/>
              </a:spcAft>
              <a:defRPr/>
            </a:pPr>
            <a:r>
              <a:rPr lang="pt-PT" sz="18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5. Vinde, Espírito Santo, Omnisciente:</a:t>
            </a:r>
          </a:p>
          <a:p>
            <a:pPr algn="l">
              <a:spcAft>
                <a:spcPts val="0"/>
              </a:spcAft>
              <a:defRPr/>
            </a:pPr>
            <a:r>
              <a:rPr lang="pt-PT" sz="18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nossa mente implora o dom da CIÊNCIA!</a:t>
            </a:r>
          </a:p>
          <a:p>
            <a:pPr algn="l">
              <a:spcAft>
                <a:spcPts val="0"/>
              </a:spcAft>
              <a:defRPr/>
            </a:pPr>
            <a:r>
              <a:rPr lang="pt-PT" sz="18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P'ra conhecermos e para louvarmos</a:t>
            </a:r>
          </a:p>
          <a:p>
            <a:pPr algn="l">
              <a:spcAft>
                <a:spcPts val="1200"/>
              </a:spcAft>
              <a:defRPr/>
            </a:pPr>
            <a:r>
              <a:rPr lang="pt-PT" sz="18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vossos sinais e a Vossa providência!</a:t>
            </a:r>
          </a:p>
          <a:p>
            <a:pPr algn="l">
              <a:spcAft>
                <a:spcPts val="0"/>
              </a:spcAft>
              <a:defRPr/>
            </a:pPr>
            <a:r>
              <a:rPr lang="pt-PT" sz="18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6. Vinde, Espírito Santo, Deus-Ternura!</a:t>
            </a:r>
          </a:p>
          <a:p>
            <a:pPr algn="l">
              <a:spcAft>
                <a:spcPts val="0"/>
              </a:spcAft>
              <a:defRPr/>
            </a:pPr>
            <a:r>
              <a:rPr lang="pt-PT" sz="18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Vós Sois doçura: dai-nos a PIEDADE!</a:t>
            </a:r>
          </a:p>
          <a:p>
            <a:pPr algn="l">
              <a:spcAft>
                <a:spcPts val="0"/>
              </a:spcAft>
              <a:defRPr/>
            </a:pPr>
            <a:r>
              <a:rPr lang="pt-PT" sz="18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Ao Pai queremos ter amor de filhos;</a:t>
            </a:r>
          </a:p>
          <a:p>
            <a:pPr algn="l">
              <a:spcAft>
                <a:spcPts val="1200"/>
              </a:spcAft>
              <a:defRPr/>
            </a:pPr>
            <a:r>
              <a:rPr lang="pt-PT" sz="18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com os irmãos, viver em amizade!</a:t>
            </a:r>
          </a:p>
          <a:p>
            <a:pPr algn="l">
              <a:spcAft>
                <a:spcPts val="0"/>
              </a:spcAft>
              <a:defRPr/>
            </a:pPr>
            <a:r>
              <a:rPr lang="pt-PT" sz="18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7. Vinde, Espírito Santo, Deus-Amor:</a:t>
            </a:r>
          </a:p>
          <a:p>
            <a:pPr algn="l">
              <a:spcAft>
                <a:spcPts val="0"/>
              </a:spcAft>
              <a:defRPr/>
            </a:pPr>
            <a:r>
              <a:rPr lang="pt-PT" sz="18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dai-nos TEMOR, o dom da ADMIRAÇÃO!</a:t>
            </a:r>
          </a:p>
          <a:p>
            <a:pPr algn="l">
              <a:spcAft>
                <a:spcPts val="0"/>
              </a:spcAft>
              <a:defRPr/>
            </a:pPr>
            <a:r>
              <a:rPr lang="pt-PT" sz="18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Vossa presença faça a nossa vida</a:t>
            </a:r>
          </a:p>
          <a:p>
            <a:pPr algn="l">
              <a:spcAft>
                <a:spcPts val="0"/>
              </a:spcAft>
              <a:defRPr/>
            </a:pPr>
            <a:r>
              <a:rPr lang="pt-PT" sz="18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estremecer de assombro e de emoção.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763638" y="908720"/>
            <a:ext cx="3456434" cy="3592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sp>
        <p:nvSpPr>
          <p:cNvPr id="117770" name="Line 4"/>
          <p:cNvSpPr>
            <a:spLocks noChangeShapeType="1"/>
          </p:cNvSpPr>
          <p:nvPr/>
        </p:nvSpPr>
        <p:spPr bwMode="auto">
          <a:xfrm flipH="1" flipV="1">
            <a:off x="1763713" y="1340768"/>
            <a:ext cx="345598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784863" y="1025317"/>
            <a:ext cx="257055" cy="305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CaixaDeTexto 15"/>
          <p:cNvSpPr txBox="1"/>
          <p:nvPr/>
        </p:nvSpPr>
        <p:spPr>
          <a:xfrm>
            <a:off x="6091540" y="2768031"/>
            <a:ext cx="2728932" cy="36132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l">
              <a:lnSpc>
                <a:spcPct val="110000"/>
              </a:lnSpc>
              <a:defRPr/>
            </a:pPr>
            <a:r>
              <a:rPr kumimoji="0" lang="pt-PT" sz="16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VINDE, SENHOR, </a:t>
            </a:r>
            <a:endParaRPr kumimoji="0" lang="pt-PT" sz="1600" baseline="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lnSpc>
                <a:spcPct val="110000"/>
              </a:lnSpc>
              <a:defRPr/>
            </a:pPr>
            <a:r>
              <a:rPr kumimoji="0" lang="pt-PT" sz="16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ESPÍRITO </a:t>
            </a:r>
            <a:r>
              <a:rPr kumimoji="0" lang="pt-PT" sz="16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 VIDA!</a:t>
            </a:r>
          </a:p>
          <a:p>
            <a:pPr algn="l">
              <a:lnSpc>
                <a:spcPct val="110000"/>
              </a:lnSpc>
              <a:defRPr/>
            </a:pPr>
            <a:r>
              <a:rPr kumimoji="0" lang="pt-PT" sz="16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VINDE CRIAR A NOVA HUMANIDADE!</a:t>
            </a:r>
          </a:p>
          <a:p>
            <a:pPr algn="l">
              <a:lnSpc>
                <a:spcPct val="110000"/>
              </a:lnSpc>
              <a:defRPr/>
            </a:pPr>
            <a:r>
              <a:rPr kumimoji="0" lang="pt-PT" sz="16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VOSSA IGREJA, </a:t>
            </a:r>
            <a:endParaRPr kumimoji="0" lang="pt-PT" sz="1600" baseline="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lnSpc>
                <a:spcPct val="110000"/>
              </a:lnSpc>
              <a:defRPr/>
            </a:pPr>
            <a:r>
              <a:rPr kumimoji="0" lang="pt-PT" sz="16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EM </a:t>
            </a:r>
            <a:r>
              <a:rPr kumimoji="0" lang="pt-PT" sz="16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CENÁCULO, </a:t>
            </a:r>
          </a:p>
          <a:p>
            <a:pPr algn="l">
              <a:lnSpc>
                <a:spcPct val="110000"/>
              </a:lnSpc>
              <a:defRPr/>
            </a:pPr>
            <a:r>
              <a:rPr kumimoji="0" lang="pt-PT" sz="16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ESPERA UNIDA</a:t>
            </a:r>
          </a:p>
          <a:p>
            <a:pPr algn="l">
              <a:lnSpc>
                <a:spcPct val="110000"/>
              </a:lnSpc>
              <a:defRPr/>
            </a:pPr>
            <a:r>
              <a:rPr kumimoji="0" lang="pt-PT" sz="16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MAIS AMOR NA JUSTIÇA </a:t>
            </a:r>
          </a:p>
          <a:p>
            <a:pPr algn="l">
              <a:lnSpc>
                <a:spcPct val="110000"/>
              </a:lnSpc>
              <a:defRPr/>
            </a:pPr>
            <a:r>
              <a:rPr kumimoji="0" lang="pt-PT" sz="16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NA VERDADE.</a:t>
            </a:r>
          </a:p>
          <a:p>
            <a:pPr algn="l">
              <a:lnSpc>
                <a:spcPct val="110000"/>
              </a:lnSpc>
              <a:defRPr/>
            </a:pPr>
            <a:r>
              <a:rPr kumimoji="0" lang="pt-PT" sz="16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VINDE, SENHOR, </a:t>
            </a:r>
            <a:endParaRPr kumimoji="0" lang="pt-PT" sz="1600" i="1" baseline="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lnSpc>
                <a:spcPct val="110000"/>
              </a:lnSpc>
              <a:defRPr/>
            </a:pPr>
            <a:r>
              <a:rPr kumimoji="0" lang="pt-PT" sz="16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ESPÍRITO </a:t>
            </a:r>
            <a:r>
              <a:rPr kumimoji="0" lang="pt-PT" sz="16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 VIDA,</a:t>
            </a:r>
          </a:p>
          <a:p>
            <a:pPr algn="l">
              <a:lnSpc>
                <a:spcPct val="110000"/>
              </a:lnSpc>
              <a:defRPr/>
            </a:pPr>
            <a:r>
              <a:rPr kumimoji="0" lang="pt-PT" sz="16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VINDE CRIAR A NOVA HUMANIDADE!</a:t>
            </a:r>
            <a:endParaRPr lang="pt-PT" sz="160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370519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8" y="409750"/>
            <a:ext cx="8256266" cy="3549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9811" name="Line 4"/>
          <p:cNvSpPr>
            <a:spLocks noChangeShapeType="1"/>
          </p:cNvSpPr>
          <p:nvPr/>
        </p:nvSpPr>
        <p:spPr bwMode="auto">
          <a:xfrm flipV="1">
            <a:off x="468313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179512" y="1895341"/>
            <a:ext cx="885698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8775" lvl="3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acabar esta Eucaristia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nesta Festa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“Pentecostes”, sentimo-nos unidos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 Cristo Jesus,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agradecer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ao Pai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358775" lvl="3"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nos tenha dado,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junto com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Seu Filho Amado,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Espírito Santo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que completa a Redenção…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Porque desde agora:</a:t>
            </a:r>
            <a:endParaRPr lang="pt-PT" sz="20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358775" lvl="3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</a:t>
            </a:r>
          </a:p>
          <a:p>
            <a:pPr marL="358775" lvl="3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a Igreja arde em Amor pela salvação de todos... </a:t>
            </a:r>
          </a:p>
          <a:p>
            <a:pPr marL="358775" lvl="3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faz que a Igreja, nossa Mãe, seja sempre humilde…</a:t>
            </a:r>
          </a:p>
          <a:p>
            <a:pPr marL="358775" lvl="3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transforma a Igreja num “Cenáculo” de 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ração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...</a:t>
            </a:r>
          </a:p>
          <a:p>
            <a:pPr marL="358775" lvl="3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gera, em todas as nossas comunidades, o espírito 		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		de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serviço e de fraternidade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187624" y="1124893"/>
            <a:ext cx="6264696" cy="4318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</a:t>
            </a:r>
            <a:endParaRPr lang="pt-PT" sz="3600" kern="10" baseline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>
            <a:off x="1187450" y="1557338"/>
            <a:ext cx="6265863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684336" y="5160094"/>
            <a:ext cx="80641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OBRIGADO, PAI, </a:t>
            </a:r>
            <a:endParaRPr lang="pt-PT" sz="3200" cap="all" spc="200" baseline="0" dirty="0" smtClean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32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PELOS “DONS </a:t>
            </a:r>
            <a:r>
              <a:rPr lang="pt-PT" sz="32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DO TEU </a:t>
            </a:r>
            <a:r>
              <a:rPr lang="pt-PT" sz="32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ESPÍRITO” </a:t>
            </a:r>
            <a:r>
              <a:rPr lang="pt-PT" sz="32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! </a:t>
            </a:r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9" descr="http://t3.gstatic.com/images?q=tbn:ANd9GcR_YcL4-5yeHPGaLZat2D_bz8g0Lh4DoMypk35v0KdeozTg69gJ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0193" y="980728"/>
            <a:ext cx="5642950" cy="42263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477285" y="2005196"/>
            <a:ext cx="8377238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marL="4763" lvl="1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ESPÍRITO DE DEUS ESTÁ EM NÓS,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VAI SURGIR UMA NOVA CRIAÇÃO.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FOGO, VENTO E LUZ, A VOZ DE 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JESUS: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/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NOS FAZ PARTIR DE NOVO EM MISSÃO,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NOS FAZ PARTIR DE NOVO EM MISSÃO.</a:t>
            </a:r>
            <a:b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 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Todo aquele que quiser ver o meu Pai</a:t>
            </a:r>
            <a:b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como outrora Eu direi: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“Vinde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vede…</a:t>
            </a:r>
            <a:r>
              <a:rPr lang="pt-PT" sz="2400" i="1" spc="200" baseline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/>
            </a:r>
            <a:br>
              <a:rPr lang="pt-PT" sz="2400" i="1" spc="200" baseline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i="1" spc="200" baseline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Levantai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os olhos para os tempos novos.</a:t>
            </a:r>
            <a:b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Vinde a Mim, vós que tendes fome e sede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!”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/>
            </a:r>
            <a:b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 O Espírito de Deus está em nós!</a:t>
            </a:r>
            <a:b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428569">
            <a:off x="406160" y="858569"/>
            <a:ext cx="2981794" cy="5765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sp>
        <p:nvSpPr>
          <p:cNvPr id="121861" name="Line 2"/>
          <p:cNvSpPr>
            <a:spLocks noChangeShapeType="1"/>
          </p:cNvSpPr>
          <p:nvPr/>
        </p:nvSpPr>
        <p:spPr bwMode="auto">
          <a:xfrm flipV="1">
            <a:off x="619125" y="989013"/>
            <a:ext cx="2808288" cy="1000125"/>
          </a:xfrm>
          <a:prstGeom prst="line">
            <a:avLst/>
          </a:prstGeom>
          <a:noFill/>
          <a:ln w="412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60648"/>
            <a:ext cx="5647084" cy="43705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0615" y="2809096"/>
            <a:ext cx="3693833" cy="3644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31" descr="http://t1.gstatic.com/images?q=tbn:ANd9GcSOPt1vKPh27HJf3EcPgiTSWclwL0DBD8HVMlrsBJ3SS3QQJfnY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205038"/>
            <a:ext cx="3240360" cy="42127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1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2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3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4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5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6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7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8" name="AutoShape 13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399" name="AutoShape 15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0" name="AutoShape 17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1" name="AutoShape 19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2" name="AutoShape 27" descr="data:image/jpg;base64,/9j/4AAQSkZJRgABAQAAAQABAAD/2wCEAAkGBhIQEBQUEBQQEBQQFQ8VFhUVFA8VEBAWFRQVFBQVFBUXHCYeFxkjGRQUIC8gIycpLCwsFR4xNTAqNSYrLCkBCQoKDgwOGg8PGiwcHx4pLCwpKSosLCksKSwsKSwpLCwsLCwsKSwsKSksKSwpKSwpKSkpMCwpLCkpKSkpKSwsLP/AABEIAO0A1QMBIgACEQEDEQH/xAAcAAACAgMBAQAAAAAAAAAAAAADBAIFAAEGBwj/xAA+EAACAQIDBgMGBAUDAwUAAAABAgMAEQQSIQUGMUFRYRMicTJCgZGhsRRSwdEjYnLh8Aei8RUzghYkNEOS/8QAGgEAAgMBAQAAAAAAAAAAAAAAAgMAAQQFBv/EACsRAAICAgIBAwMDBQEAAAAAAAABAhEDIQQxEgUiQRNRcWGx8DKBkaHRQv/aAAwDAQACEQMRAD8AqAKmBWAVNVr0pwDAKmFrYWiKtUQiFqYWpKtECUNl0QCVIJRAtTCVVhUDCVIJRQlTCUNl0AyVLJRxHW/DqWXQvkrMlM+FWeHUslC2So5Ka8OtGKpZKFSlRKU0Y6gUq7KoWKVArTJSolauyqFWWoFaZZKGyVaZVC5WoEUwVoZWisECRUCtGIqBFWQCVrKmRW6soKq0RVrSrRFFCWYFoirW1WiqtCwqNKlECVJUoqpQWHRBUoix0RY6KsdC2EkCEdTEdGWOipBehcglEXWKijDW40zktwrXh0NheIDKBwFZfsKYENYYall0LG3MVowg8NKZ8KoGKpZBR4LUJo6sQOtCkg6cKtMHxK9o6GyU60dCaOjsBoTKUNlptkoTLRJgNCrLQ2WmWWhMtGgaF2WhstMMtDYUQIAisqZFZUKDqKKq1FBR1WhbDSMVaMqVpFo6JQNhpGIlGVK2iUdI6BsNIikdGSOppHR0ipbYxRBJFTKx2Hc0SKHWi+Hc0tyGKIsIqkIqp9rb4RQOURDLlJDHNlUEcQNNatNh7YixiFogwKEBlYagkXFuo71ljyscpeKezRLjzUfJoN4Va8Gnxh71L8L6U/zQrxK7waXEimwF9b8RYC1zrfloas8Th7Ie4yjuW0Aqmki8wUaMxygFo7m5v7K6qLa3OvOufyea8clGOzXh4ynFthzHfhqDWgv1pqKFgtmCC3ALmsByvfnUWiroY5uUU2Y5QplfLDY0Bo6tJY7i/SlXjp6kJcSvdKC6U86UB0piYtoSdKCy0460Flo0wGKMtCZaaYUF1o0CLkVupEVlECMItGRaigo6LS2w0TRKOiVGNaYjSltjEiaJTCR1qNKajjpbY1I0kdMJHUo46YSKkuQ5RNRRaGsnbw42fygopIzEBbgaXJ4a2puKLSkt4lK4SUjLfLbzAEWJANgdC2unes2adQY/HHezzbZex4cQGd1xLD+K5ZcgjIUklSTc5j6c+dbwG15cBimEagIVAMT634FcxFrMMx1sOPA1HB7Unw0LRKQiyMWzZC9wQBkXodGN/wDmksUsksryTXTgSStjooAOXkSNbdxXAhCblS7OxPJBRuXTPV928TJNhxJKVJdpCLWsFvoPQa/C1Um9G+SxDw8MQ8khChwVMa3NjY38x9NK4CPa8gLhZJESS91DWD2BAzW/y1JYiUsc3AAAD+UDhb0p0uTOvD/Zt4/pSv6mRfql/wBPRyrSSJCHdmGVS8lyQMurgXtc3YD17V1GF2WkKZY1txJPFmJ4sTxJrhNzt4vGx0KMoUlWBN7lnCEg+l716gY6fw4p+57ZyeXCeN+L0VDQ0J4as5IKXeKuspHOcSv8LQ0q8dWnh8aUkjpqkKcStkjpd0qxkjpaSOmxYlor3SgOtOyJS8i01MU0JOtBdaadaAwo0xdC7CsqbLWUdgjCCmY1oUYpmMUpsYkEjWmokoUa03EtLbGxQWNKajShxpTkSUmTHxRKKOm4oq1FHTcaUiUjRGJkcded71b1JiJFhjJVF81zYB35XHS3C/WvSsptoATrYHgTyBrxzdDYv4nHssy+WHxGccbMDlUX7E6f0iubyc7xyT+Do4OLDNiyeTppa/JbbPgcqArIACp81rra9hcm1telUm9cqhgobOzG7Hr3PqeHa5511kmyxGzJ7DC+otYg8GW4NuPKvPccGIBa5YM6OTe5YHib9Rb5Vnnysbi/pRpvth+lenzy5VLNO1DaQoaNgsI8jLHGrSM2gUC7N8P1rt/9NNz4sXnmxAEixtlWPkTa+Z+osQAPWvVsFsiKFVWJFQRgqtgLqDxAPGk48DmrO1yvVI4ZuMVbRyO5O4iYSJXmRGxFy2Y6+FpYKp9L3PU11ZjpspUCtdLHFQVI87kyPLLyl2Iyx0vJHVg6UF0p6kJcSueLSkpI6t5UpKWOnRkJkirkSlZUqylSlJUrRFmeSK2VaWkWrCVaUkWnJiJIRkWl3WnZBSsi0xCmLMKypsKymADMYpmNaBGKbjFKY2IeJabhWl4lp2JaS2Oig8S09ClLQpT8S0ibNMEGiSmo0ocS0cuFBY6BQSewAufpWWcqNEUJbe2wmDw7zOR5RoPzsfZUeteZ7h4yxxLSDSawLcwxJfj083Gkd995fxc7Krlo0YhRqBYaaD4Xv3re5sU0gljhMY0VjmzHXh5UHPTj6Vw+Rk+oz0S4jw8Vt9uv7I7rDOMXGqsQk8Y8rfnA69R1HXWuB3mwPhzsHGUT2PIhZBodeh4/Gulk3el8OO+ICo5K5kiUFWOq3uToTpy1NUm++xZ4IomeQTRlj5smV1fKbA6kWIB+IrPFK9MVwZ/TzJ33oa/0t27+GxZhkNlxFl14CRb5fncj5V7ODXzSspazqSskdjccdDdWHcED5V7ruRvMuOwqubCRLJKvRhz9DxrocXJ/5ZfrHF8ZLNHp9nRVFlqQrdbzgi7pQmSmyKC61aDTEpEpWRKfkWlZVpsWDJFZMlJzJVpMlISrWiLM0kV0q0pItWEopKUVoiZ5CMgpWQU7KKVkFOQiQqwrVTYVlGLGYxTUQpaOm4qWxsRqIU7EKUiFOwikSHxHIFp6IUrEKciFZpGqIYyBFLMbBQST0Aqp2htdcRDJGEbLIrJmJUAXHmLZWuLduParXFRFonVQpJUgBvZvbS9cZNsfE3yIj5hcXVVyhSFK5ntqdX1HSuTy5ZFqJvwRi9yKDbW6SeGzrG8YtmRlRiso7oL2J5WNz0oW4l4gZSDfPY345AAGv8SflXs+Cw+SNV/Kqr8gBXCbXYDEzcLBrduArJlxuEVfyaFypTi8bLVoVJaNtY8QCR2J4gHrexFVmNwRxWFnwsmsqDyn8xHmjcepH1oeA2kHjMRNmjIKE/7D6cj6GnJMWHCTqPPFcSLzK+8D1tx+dYdoBScXaPGgSD0YXB5HoRV5upvI+ClzoRY2DDkw6H/NKnvzswRYovHbJiB4qnlc+2vz1/8AIVz4PMVq72j1WHJDNi8ZbTW0fRmwt4IsXHmjOumZTbMt/uO//FWt6+ed3t43wzghiLcCOK9dOYPMV7Pu5vZFi473VXUXYX0sOLA9Pt9a3YeQn7ZdnnOf6bLjPyjuL+S/NDcVz2zN/MPNinw5zRPoYi+i4hSOKdDofKdbfKuiNa00+jl1T2LuKVkFOPSslMiXISlFIYhasZaSnFaYGeZXSikpRT8tJTVoiZpCMopWQU5LSklPRnkKsKyttW6MWMR01FSkdNRUEhkR6GnYKRip2CkSNESwip2KkYadiNZpGmI7HTCUtEaZQ1nkaF0HFed7xrbEzj+ZT81Br0RTXmW9GIYYiZiOD2t1UKoBHe2v/NYOX0g8fZzOIxZjcOOWh7qePyp4be8MhwfK9g32B/SqPaGMUnSq5MXoUPDW3p0rL4JjrLXeDGeLEYx7hLxdvzR/Lh8K5CPF/WrIzngTw1B7cqpdpRZHuOD6+h5imRgujdxuQ4e0tI5Kdwe0HiN0JH2PqOdUmDxFMSYgcKTPHs9Hh5EXCp7TOj2pjTiCuJjOWSLwsyfkKm6OvVL29D2r3DdvbqY3CxzJ748y80caOp9D+lfMke0WVvKbcvXse1dxuPvuMDiPP/8AHxOUyAamJuAkAGthqD2Han4G8cqfTPNc7BHyvH0e4PS0lGWYOoZSGVgCCNVIOoIPSl5+Btxrpo5T6E/FDC411I+I40rLVY874fOw8ysWNujHW9OxTh0VhwYCtEGImhWak5qbmpOWtUTLITlpSSmpaVkp8TPIXesrTVlGLDxmmozScZpqM0DDiPRGnYDrVfE1OwtSZIfEsomp2I1XxNTcbVnkjTFlhEaajNc0N78Gs5gM8YlBsVJNgeha2W/a9dDGayumala7G1NeWb+Yk/iJiPZGRTbiCotm9f2Fenq1eP764wR4idG45yfgwuPvWHkroZDs4bGT2J6Hp96QlxB+I1FExUuptw6VXTSW9PtQxQZZ4dzL7PFQzHooAJN/lWsSuZSjDKw+anj/AJ61HdmZc75tQACelu9VW0NqZ5WZb2Y8+JA0HxpniRSp2aE+U+mlafGXoO0cNIlmdSofn+9CwGOMUiuAGKngQCpHMEGr8Pk1rkuqLPZuGaaRUTixtfko5k9hXX7x7veF4UkI8oQRnuy2y3/q1Hrah7NxyyAPGAFOmgUMOqtYV0jbdSFUEqM8cmhYWOVuIBXnpqLdKxZHJu0W8jl2D3D36fClIXJfDyMqgE+bDFjby39251X5Wr1nGEhSRxH17V4jtfY8bgzYZsyn2lFxfsRyNr1225W9xxUfhn/vRLqLn+MgAAcXPHhcf4NnEyWvFmTkQraLvHagn0Nu9wT9KDsqLLF0DMWAvew0A+1/jUscp8IuupAJK8h176CkN3toeJEy3uYmK8vZPmW32rpQ/qMEnocmak5TTMxpOVq2RMkmLSmlZDR5DS0hpyESANWVFjWUwXYaNqZjakkNMxtQsJD0TU5E1V0bUTEY9IYzJIcqqNep1sABzJOlJlpWOiXIxCqpZyFVRckkBQBzJOgrz/ef/UGbEv8AhdmBrvo02oYjgcl/YX+bj0qt21teXFEeKckfFIb2Xs0p5nn25dy7DwBa6YclFv8Axp7ZXfpHEPdHfjzPKuFyOct+HX3Ozh4tbkdDsrc2JIFSQCRreZuZY8T86uMFvLiMEAkqHExLorg2nVeQN9Ht8Da1TwkRAHGwAAvcnTueNFniDDW1ceGacH5RZulGMtM6bY28cGKH8JvMOKN5ZV9VP3Fx3ryP/W1TFjkYcJoUPxVmQ/QLVxtEJFqxGmoI0Ze4I1B+NcRv1tCXGTworSTtHHlAsC/mYtbQAnS2prZj5azPxkqa/wACZ4HDaOXXEm9ZMbi9ExuxpoD/ABY2Xn7pA5alSQKXzaVpVPoSE2TiSrOB7y+n+caqHNj3FWWEHn63BreN2JKWuqNr2tf0vxo00Cbk2oJ4vDfysCCG/NYWANVy4Zr2ym/pWzhWU+ZWX1BrqN0MUEe7qHsCNQDYH3h3B+l6uUqWi49hNgSLh0yObO5DEHgotYC558a66GdZYmjOVgy6tmBCD83DiLcqpto7CVpyTl8oBsCQnXM3QAW0505idsJaKORVyluAFiEA5juSDbtWfwT2xvl8C+Fx5UkRa5bggah7cbjmO/GlMM38e8fiRPcupuQym/mCkcgT9a6aXdSORM+HbI44Am6segPEH51TJMY3yzLlYHiRqOX/AJDvSa8k/B7Duu+jqNl76zLpigJkOhdVAlA5kquj/AA1rZUX4aRJL+SZcjC4sATdGv20+B7VThgRfQjnz0ps4xgDcXVwDlPI2sbHuLfKn8blS6yfArNgVXBdnXyvSkrUHBbQR0GVtVUXB0dbDmP1pHF7eiQ+YtbrY2r0MZxq77OLKErqhqQ0rIa3HilkXMjBgelDkNPjvaM0taYJjWVFjWUwWTQ0xG1Jq1Rn2ikel8zG9kHtH16DuaXknGCuTpBwi5OkrH8VtBIUzyGw/wBzHkqjmTXPY3Fy4jzMAoW5jjJ0XkGc82tS873YzYhvZ4D3UHRR+vGtJE8653JhhGvRmHUk6AV5bm+ofV9sNR/c9FxeEse5d/sLsuQ2U+NPIbD9lA9lRXebubH/AA8KqxzNqSe7G5+t64jZmJ8GTOkF04BrkzEdRm+1Pf8ArhgfDkHhu3stcZX+vlNc2Xk+lf7m9LZ2uN2mkQ1IvXKbV3ubKxiGcJqWvZB6HnSGx9mTY4s8jWjUn0IvxseJo29SJFAsUYsDck8zlsTWJ5U8qxvb+fsg6pWimlkkxUHiu3tsqqoJsub7nvSe2o3gdY0kYCRVDWPmK8QM3G3a9F2PJeBR0m/Q2oW9kv8A7yMdAn2rZjcll8F1sRLcbf6DGy4RGbA9jfUEdweNKY3ZUNswzLxuFtluCQbA8KkmMtiMt7eIth0zcqrsTjirsrfEdDwNaVjnamnVim10wEbZSDGLWPtHjpTQnBbVs2mutV0mL426/wDNV6S6k1rjFtbFtpHQyqVuVJsSNDqNeHH0q93Y2xnYxSmNMykpJaNWzCwykgea4udelV+wdnmeO41uOHUgXH2PzoG8WyjhpFFjkksQDyOhI+R+tU8ZFI7JsF/ALi12szdCB7vpYWqg25stzIWv5lsRbQC4vp05/KrvBbNaPDWdScim9jYkkZiB6KwqvxhBKEm5swD+8cjkK3y+1TI/CFki05UJ4fas0aMSSMqsxYaNZbaXHqNddL0FdsLiPbM8zW45msnQj+9dPsTZC4trSAqtmDWBySfmAb9Kbn2JGJZVyBQobL5fIBdcnY6E6db0yFSjbBk2pHHbL2j4cgR2uvXqeQ04V0UmNWTQEaHXt2pbZey4A7GQBiXZQOugOluVj9KltLArG48PQOeF9UIBuR1U8D8KRlx3/SOhP7jDSZLMPdIPci/mF+4vV3IkcsemVlYaHSx/vXPRYgcG0I5H7g8CKE87RkmFyt9SOKt6jrRcLkvj3DItMVysH1vdB7Q0+BMDZobr1X3T1qxScMoI51VwbcHCZMv8y3K/EcqNgJFu+U3F7i3AaV3eNmg37XpnK5GKSXuW0NsayoMayulZzhKbFMeFwGvYDR263Puj9/hWoIAlybX58gBxsO33rcSnVm0J/wBqjgP19T2FCzM+vsoPZHvMep6DoOPOvC5+Tkzu5v8An6HrsWCGJVFCrDPLdlMgS2VDol/zP26D7caNisRwM7g29lFHlB/lUcT3qvnxcjP4cQ1Fr2FyL8rdfXrXVbs7niO82K8xAvY6/OsXI5EMEfKX9l8j4pt6OTx+1nHBGsOpt+9NY3YkcUSTT+dyLhPdXppz+NM7bxImmVEUKGccByBufoKrN78dmkVFN8uUdr8bVISnkcEvbe3+AW6v5Op3VxB/CFjpmZjb4k1ze3caZC7H2UVgvxaxPxyfTvV9ipBBhY4k9plFvlpf7/CuZ24uTDH+dgg9FAB+t6z8WKeVzrt6Cm/bRvYkdsNH/NKtV+8xvjh2y/arrSLDYYc2Yt9DXPbZnzY2/pXQ4/uyuX5/cTPUa/AttVyrq3MFT9ad3jwWeJMSmoewe3utbyt6G3zFLbXjzWt7ym3qDqKf3V2gpV4ZRmR1a6k+2p1ZR0Ye0O4vyrq41pGWXZy63PDXQn9T+9NYfZ8QUGaUxlxdVWMuQDwZ9Ra/G2tM4zCtgsQrDzqrB425SID/AMgjkb0fb2Aj8BZohmDu3nBNsp1UEcAR7J/ppiBZe7nYz8MTG5VgfMjDVXU+yy/7tOVqsN+JlxKRsntoRb1F64HB4xhFof8AtMCP6X9oelwDVzFtHxANf7GpIiR3GE20smGDX9u7HsSAD9qoMSpcoia5c63uLe2xBv0trelcDitWAuBf4a2vanViBu41tclSSFb866are3KlNeSphLWx3ZWORomQNcoxDESSKXN8wC5bZBlJPPX1oWP2plGRZJspK+0xLlbuQq63tqOPalpo5ZGzRKkVswuMznoTc6Xt0HKoRYNgSzsWPewGnpV1RC2wuJXw8xWxSzXFrnQ/Ma8O1UGM2wXmJY2CXUDnfmTT+FxAaMqpHvDiANdL3J6VVjd4sc0kgGYkkIGY6m9uQ+tSL+5GhyDHCXQ/3HpTXhPCQzjNGeDc+2YcvXgaBs/DpF7C5iPefX5KNB9avIMTnFmF76EHnSskbehkJUbw2HWQX0N6p5tlHxGMLtGVPL7HtXSQ7H8CIyK2VQCcrcB6dK57DY1gC7RuVck5wLrxI5elIqeNeUdDE4zdMkm15IxlmRmYe8gFmHcHgaym4sUji4INZWiPq3Iiq0zNL07A3dB6JhMEZ+ZVOFx7T+h5L358qXjAfV/YGtjpntzb+Xtz41cbImCRKzaWUWB5dBXnOTncI1Ds6cVb2G2RsaLDysEUXKxHuDdwfsK3vTtcRREX48ajs7HAmaQ/msPRVA++auH3s2t4hIvpesWDjyz8hOe6qwpSUYaMwGJLOXUXIGVf6m0H2+tJbViH4qOPjlN2PMnS5+d6sN3SI4/FbQDMVB6nTN8tKoBjPExRa/EkX6X4n5V3scbySrpL+f4Msn7V+p1mcyM0rHyoMq9LDifjb5Cuf3gxOZ4I/wAozH1Ylv1o+J2qW8g0S/AcCB/ij4mqczeLir9LVeDA4vyfx0Scr0i62zidYV5It/sKocSb4r5Uzt1yfN3sPQafe9BxKBZEbqBetOCCjFfhgTdsZnwxkRgntxXkA5ldA9vTQ/OlZISCssenmBIHut+371LE4xo5UdDlZTcH9D2PCrDFoHTxYBYH/uRj/wCs9QPyn6Vrx7ikJl2OLCmJhKuDY8COMTW9pR04XHO3WuZxOEmw2ZTcq3TWOUfmA6/UV0u6sZcOLaCx+NPYrC8VIuDyPD+xpws8+w82Qm4urCxHUdu9GhmEeqtcaaWN6ucfu2G1hNm/I1hf+k8D6VQz4doyVdWU9CCD8qoI6DZOJDkgceNududdFs3Ahy3vG40zMAdAbaVwuEwZkF42UOvuk5WPdGOhPa99asMPtrEw3DZr/wA2YMPiLVVJEPQMRtRVTKY3jtceySt+xAtXMbT2iSH0Kqg1JsLm17AfL50CDe6QLbJbuSQg+J1Ppxqr2i0uJeFIQXdg72HNmc3J5AAKNToKukyrCvI7Rh1tkNwMutmA1B0461f7ERzAMwYDh5tOeludVeP2vJhlRCY3fzFiqqFvbLplsDa1r86r4NvzMNTYE/5xpU4WEno7zZcQ1BF9avMLsXzZz5VGtcXu9tDKCTdiTftxp/b297LHqQx4BB7H/kefpQx1LZb60Ob2bd8S0Md/D0zMNcw7W5d6Y2RtzDKqoWWLKAAGNtPjXO7PxSvGDJZmbUnT/BQcfHGDcaXBrFk5HnPwa0PhDwVndy7sYWe0ihGDe8hFm7+XQ1quD3ZxUvhsEldFDEgA2GorKTPxi6sYpMcxGLJFuth8CQD9L0XFbVPAHQVSzYqwtzJB9ADSc2L+un70MeMnVopzL1tsFMPx9rX56/rXITYkyv2vrW9qY/QKOAoGGbKt+ZrfgwLGnL7iZztlnjdqkqEHBQBVXhpiGNuPCoM/HtUML1rRHGoxFuVssopST/nxPzvWtnP/ABSel6As9r29Khg5rNQ+OmEnse2vPcKOlvt/ehYya6r/AEikcZiL2ok8l1HYWqRhSRTl2ZiJ7lT2pvY+1zDMCSQraHt0NuYqrZ7qO1QJ1FOiqAbPaN3NsxBQHCgNqCAuU9wRoatdpbMhlTNGQL14ns/bMkB8pzKeKN7J7joe4rq8BvLmH8N7H8jGzfA8DRWBQ3tPDNGSLX41TvPcZWAZfysMy/AHh8LU5jdst76sPUGkP+poaEMXOBhvcIyEflbMv/5P71i7PJ4S/MMKejxMZ6VszRjmKjIJLu8WN5JBbXhdmPpViMSuHjKp5Ft5iD53HRm7/lGlAn2kqC9wPvXN4/axlNhooN7dT1NWrKZKbaEhkLg5SeFraDgBrQP+qSk6uT8v2oZlpcHWrRTLbC7Se5uxNS2pjMwAv0qqR7GpTSXoHj91heWjocLirKPSt47FXQ69vnVVBPoKJiJfL8f0rP8AT9wzy0WexsXlQ9z+lZVfs6Sy/Gt0vJiTk2EpaNSYon40v+I1vQHahZq1qCF2SmN2vU3k4UAcaxjTKAsI8mlbD2FBJrL6VKKsIJa3G9qDU2FgD1/SrouyLNc0VpNKBW71GgUyWbSog61lRq6I2EdqzPUCaypRLGU2nKBYO9ulyR9aj+OfmQfgKBWqhVj6bWYe7GfVT+9Dl2nI3ML/AEgClaypRLNs5PEk1G9brVWUbqNSrVqhGZesY1lYahPgLG9HLXFLximY10pcuxi6DYNvLW61hl0rdJfYaP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3" name="AutoShape 17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4" name="AutoShape 19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5" name="AutoShape 21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6" name="AutoShape 23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7" name="AutoShape 21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8" name="AutoShape 23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9" name="AutoShape 25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10" name="AutoShape 27" descr="data:image/jpg;base64,/9j/4AAQSkZJRgABAQAAAQABAAD/2wCEAAkGBhMSERQUExQWFRUWGBwYGRgXGR4bHhofGiAaGh0dGBgcHCYeGxkjHhocIC8gIycpLCwsGh4xNTAqNScrLSkBCQoKDgwOGg8PGiwgHCQsKSwpLCkpKSkpLCkpLCkpKSkpKSksKSwpKSkpKSkpLCwsLCwsLCkpLCkpLCwpKSksLP/AABEIAMIBAwMBIgACEQEDEQH/xAAcAAACAgMBAQAAAAAAAAAAAAAFBgQHAAIDAQj/xABCEAABAgMFBQYDBwMCBgMBAAABAhEAAyEEBRIxQQYiUWFxEzKBkaGxwdHwBxQjQlJy4WKy8TOCFSRDkqLCF1OjFv/EABkBAAMBAQEAAAAAAAAAAAAAAAECAwQABf/EACcRAAICAgICAgICAwEAAAAAAAABAhEhMQMSIkEEEzJRFGFCcYEj/9oADAMBAAIRAxEAPwBKsFimzRLEkYjvAg1YAsPSDMnYe1LJcgV6V+vCJmwG60wg4UO5ScnUSKainpziyRaUrTjQ3j4ZvURmilRojC8lUW/YW1SgKivXTp1jRew9rAfdw6kF+dIs20iqUTC9CxbvUOvSI0u3oQku4IYNhVlo2jEfGOcUP0RXyNhLSQHWmtOFfoHyjyVsHasOIF6sKmHqVaErlhNQUrLuC4Ca8NUkZ6vG861gTAACUMABkHKQ1dKEVbzjlFA6IQjsZawdCMnTVtctf4jLw2QtEuWFYkkHIDMtyzJFT4GlIsOy4kkqCgZYHfIAxM2Ij+kVY8OVSk33e5nWlJUSmU5QhaA2AgfmS4zooEF24wXFWK4pC1bbqnowEEKC0khnNUkAimRqD4xKuXZW32pREmWFAFiokhKepdm1o+cWPs1cHblSZ1QlYWFJoFYg26WDOGJGjEUYNYlksiJSEolpCEpDBIDARTjgpIk8FNI+yG2tvLS/LLwePV/ZDaz+ceB9YusmMMV+mIlnz7fH2f2+zJKilK0ZYkuW0qMwOeULajaATRPv6x9SYYr3a7Z6xy1mcJbqpuOyFLJADpDHPMOzYi2sJLjjEvBKWCllLn1y9fHxzjUT53LzPLnFqWz7PhPlKw9mm1JSpaexGGXNSGoZdAiZ+2hfLNqxKiHBDEZg/KBGEHoforpnGZaJw4eZjJS5qnDgHRy3kcgetI8KnjT7yyvgYP1x/Qrig1d1zzVhnZf6S+Wbh9PqsTJWzs8rwE4SrJ6aUDHjn4wKuW/FImJwpSzlwoOkvxSS1M+XGH2XZVlAUBjQAC+HCADV0KKiSOAAiU4V6JvAGGxdoUSMafA5Px4R4v7P7WCajzPyEOljtiCgKKQFodWIUxJcFQVUO7106aF7JeInSkrBAzBendJT65+MTaVFIdZMrNewlqBGTnV+HLhpGp2AtfEefxbwiy7TOG5R68qUOdeLR0+9JLB8/OAV+qJVx+z+1ZlSc+JiMjZi0uQMJY5OdOHKLNnzkLcBTg0LH3gBbpyQpgQCw1Y5cM3aHir2gfVETrTcNoQl8SC5bn56QJnyZyc2+tIbLwvFKmSlY6P69flA22SHOY4/5iijH9A+tAICbo3Rz8427G0HhR/rnEwrSnVzll4R3kzQytXFIb64/oH1oDzkzhRnro/lHJdomowgtvHnr8ngustVvoQLvkbyPD3+tIP1xq6FlBJYGOxqHZoyLpBccw/OMja7k/hS6Nujhw5iMjz2EZPsyIEmYGrRQ0disHXJzDRaZLoxpqlnwsPTQxW+yV4GUuQASEqUUqD0O8QPIkRaEqzlDglwMvNx4/xGmCwNB4ItlWmYUklixYA5PWvt4c43tgPZ7nfSCpJ4gGqSAci/g75h44JkIUpiCCMRoSO9z8Hyjtb7Bu4pZUFjJzQu1DphJaGY4F/4skItK1BQSrCoUrhWOzJbPECwIjWxXiqataAlwT+IU1ZNcSQdAzJfgBk8B74tTEpAwEpIYipBqQa0UhaczmUk8jO2Vs85DBKcSTvEjIa4SWqoPlVgT496JrLJ32g3z2UhMmXumZpSiQzhtHcDwMC9jLsKkrmKGKUMOGj1AKmI/pZQGKhcp1ov7TKmWu3Lw7yjMwAA8KBqtm/lFv3ZdaJdilpRhBlpIByBcl0q5KcUOraiH64FkwdsxOKZ8kJViCsSV9QkkHLPCwNA5SDxd9wRW+yE9rWtJdgSUg6OCFBieKkg00EWAbcOVM6w3G1FE+rkdVrADmMSsEO9IiWyeFS1A5EENnpC7cW0yFY5QUKKUxNKMCzEZ59AOTw/cRxobJqwEk8BFS7d3ys2lMqWtKDKAWokPvGoDcQH84frFe4nWZJDlThKuozHA/zFEXleip1qnrOJlKJI1AcBhzYCBPJp4MMf7tvecgyrUqclUtOErQEgqB7qmIycEny6wr/ancn3e3rWlsE8dqkjLeopv91ehHGJd42hP3D8IqwpwpVRhvEEFqh31DUcdDe2cpNsuaz2lwFycKSCcwvCGB4vhPnEuJmj5CqSZURmAO8cM4lmyv1J+vWI9nlgnDqSw8foRoMzCFisyEpGNYS5c4GWogZAAFk9SRpQw0WK2S5spRYpKSEIDEkg8TRLjglL7wrCKmZUNXKD1x3thtEsp3AxlgMCwVulQ4qq76U4CJyViNWNtitRS5mApQTgDqUqrZBzUN3uFNWhn2ZtXfTmDMWU+JevMEjxJgHaLuxzStLJlyj2cotQn+gVMxbvVvy65xz2atKkzGU4FVJIGYJDmufdJcPrWlYMWPjIsDCwLB840lqrk0RLwmKRUPmOgrXlk8dvvAZ65Vr8BANRzSpwG1yb4wI2hlICagYxq2p05x2mTsBKgSEh8I8300zgPbe0m5JUQa0cvDROFG3oAmJNKVpq+mnF4jKmNlw8oL3jY83BDcQXgDPQDkVJoRn78YvF2AwE6+Mb2WgLRGQlTZnmaRJsKcQU2QbOsPQtns5g3WBV8TC8vi/xgxPCcKWVnUjh86NAe9RvIfiPeFejp/iMlg/0kP8ApHtGR5d0v8KXl3R7c6x7HmMUh3TKOGSUvRbueS/akXVMklg4PUafMRVux9l7SQScgeHNeVRw5xbSZvJXDizcs41weBo6TBFvsswLSSEqDFyC2VRSutHDwNvKdMCXSxSojeUHSG0VrmzHl1g9aFAKooYaMNX5ny0jpZkjBgIJDEZPTnxFY5j3grbaNu1GZfmc/hQjLWutD1x3qqTIKphY4VFMvC2AByCos6SquejU0jW+7oEub2hxiSEuQHKqKohJBcFyGfIKVWkdrruYTZM9EpUpE2YhTS3UWxM2J+FXUQVE8GDkmk8sXtncKpvbEhKk1WkJYAkjfRwUEqJbnDhYr5MubNlr3kFVQWarhRw50IdqFtNUqtju2ZIUbJNSyw4ZJNQQWKMsSaYsNCGLA7wjpJnrAKsZU7VNSCliztnXV8jUwG3YieaYwWKyKl25KyQUqBw4nJSasklwF4kthUaFIfNLxNtW2QlrmIUkviw0oQ+IFRSRRi3V3yhatm0JNrlhCCpWFKkkEgF00ccnIIFOtXJ2i1WacVS50pMq0EEIUDQqIOEE6OdMuYhbK/W0sAa2bWrUui1FNXAPdyVuu70ScxrA+5Jk6fa0IQshc1RUVnMABWInjQ5GuWpeOMqSpMoKCiFKVhIDFsPIV4CnBWYIhr+zS7QJip2gRhGWaiCajTdpyIh4mem3kcbDdKZMpEtClEJ1OtXJbIO5y5QGvX7OJVoU8ppOZLB3q+mrk15w2SkDI8/gYlShhCenvDIo310Brt2JlS0CWd5AJJSQ7v8AqcVje89ibPOkTZDFEtZCmQwCFCoKA1K6ZQfUaiNJq2+vCGjFLQkpyls+edqNkFWG1y5BOIKwlKmbECo6OauWb5h1ZLpdKdaqbV9H6e5i6vtguwqFmnp/6ayg9Syk+qVekVzdCU/fZPBSlHJ6sosctYZbKJ2sgGw7L2mb/pSZi/2oJHoPpxHFdmXImFK0lExOiwQQ7aHVnNaRa9q2wTJmGVKViWBiVqlOhxaFXLSvSAm3tqk2yyicFoM+UoAsoElJehpm4BAprCuVOmOo2rDFgnidZpSJasBMvfmn8iXIUkB6YikgmgYHOhhetNoV2iewQyEsQtQ3pjOl3agL4UpAHSsEdj7UlVgAVvATCMCa4nqEq4iuXR4JqugqVjmFT8AAz1FOAAoBpWtaSeGTcbYclWgzJKVM7jMA8H5+IjhZbbiLhJwgNXxNPjA3Zy8UKs60BYxSwGS7qoXZsmL08Kh2jaZaSEgUAc68zpkxMJEtRB2jvtIB7wAoAzaeTe9YBSL1tJwFITX9W69GbFnSOO2M0kpwZBy51OnUj5x0Tb5iVSilKS2El8i7EhmZuUXpJHRXZhi97MtDJnM6g6C4INKgGjAP3dGDZCFK1WbeVkGfVw8Ne0NommQozJct5c1kMp3DsWGbMRrXzhLvC3rCyxZ20+Yy/iO43Y3IqZ6mzkadWjlKkHE1eJA4RwF4L4jyEbSbUs495iUKOmaQ40ixFbCcizliWZ8gfiBlAi/EgFFQ7jIjjAiZeEw5qV5lvKOXabyOo94DjgM2qHexTPw0Oa4RpyjI9sUwdmhqjCn2HOMjynsUn7JXymTJKWxKWqjlhQrcqNWFRoc4tCx2zEnEopLjECgkpYcKO/hFK2K0oRKQVVJCm1piDqyaja5PFibJ2gmaEATQgBhiVQqCSVBgO7kwpXqY1RTorBJxyRrZfS1yVKdz2rAj8oIJYHTKnTpDNdM0lMt8yl/MPCXZ7ATLtZlq/D7QYX1YmvkW8YerlmJWhCgAHAoPy7oo2fLygrZWX4ga/rWoWlMpQdJAKQ2IVbeIFe8GejM7jOFadfKpdqmSpC1pwqwkod61ZKdSHasOu04JUhY3cBSMaSxZSgFAEVyAz584rfbK6jItsxaQyZn4iW4KrToXFOEMkm6YFLxwhgt9lM6fZ6TJYONKlLOJW6ymIxFlkim8Kk1FY67Q7OGzyFTQrEhKXwnvJWopTv4VMaE16UhfuuUoy0zBMxKW5wkKALULLIcd7Q6v1Jzr3m4QLVgTKW4KWCXBA3sTOVAhKquXAgpZom4p+RrecqUJUubjmyykFLh0usspLcE1VXgRnrytV5CemWE41KQD3Vbxb+okv8njibgxyFCVPE+qWG8lmyLLSxIDCh/klsvdU0T8c6WobuKWptxQOoVqSCKvk4gSh1Vs0xnfigLPAMuSyqWiaZhQQKMmrHvVyOQbN2i1di5SPuyVpSlOLPCxBKd01GdU55UMVbtLLWq0zZKHSJaxgQKpDCuGjir0FKxbOy1nEuxSEkAEIBITxVvFvFRMO44TMbdJoKqX6wQmD2ECZ0yqeZfy/kwRlzHD8YSxGjunTk0a2obv1xEZZ1O76RvMl7h9Ioib2CNqbtM+wz5aQ6iglAZ95O8nxcesfPd62v8AFSpBKaBYAphKmVnm7mPpeyKJTXwigvtAsaUXlPSUbqagJ3Xxb70qaEDMd3zZbsaN2A7NOEtilyVDCpTOCQS/H1iffV4zFyCFS0pllKUp3QAS+JzhIYmtSOUS7rsXbAISjvaHQ/uNHOTnMwS2q2VRZTZ5QKlJmvjQSWdJSXSHcU0HAeKSds1pVGrImwV5yZVnmGaWHaJw9Vgjd57pc8PV2vK+ZUlElQJUiYWBDuwAc1DuHTp+aEqy7OSkDGhazLckJoCSlLbtNH1HKmcGr7mSTKSsk/hCUSlADqxuFClHZIyEJ2T0LLjajbIosKJU6YwUgKSFywaEFXHCaO5D/wBIeJFpUoOFKctTiNOD/XgIi7zlidJUpSsKCUrMwFwkKcAhgaJ41rC9atqjPnplSXZSgkLUHUziuHIUqxeO403kWTUUEr9sJmSVFLgoGJJFG45coWLDeRKAhSlBiaipOlTwGXjBS9bzMxRRiJlOwrVQG7Vs/wAx8ekdLBsqubNAlJLirjQVenwi2Eshi2mT7JeBnpWlQVUuFVYmlS55VA9HoAv5DTG1YPT4RZsrZtUlIS7qMs4UqyJBSWKRk74epHAQuXlcdmtARNqjG6QQaBQZ0qcZh89XHOJ8bXYbkYhkRtJzp+lXkx9Ik3zdBkqZyUlw7MQRmk/1A+YIPSFZ1tiau6R0cM7RoZEjSrrVNWyGYkB9AS/y9ojWmwrlrQFBnIbzhmuGW2MAgkBx68dakRA2l70updx8ISUvQ0o+FjFd5/Clufyj2jyNLB/pIc/lGZ5RkeW07EONgmPZ8ASDieuu6VZDmSMuA8LT2Hu5cyWVT0hOmbFinMszDCQ0VJd5ATJ7oBKnJqWCiWfQlmh+uvaAiStDkLwpQlsmNVH9zYU9BGyD8SqVwSR7OvGVKlJkSy/aO75gHEDXUuAOgJjrYr7+7WGbNNVyVMAaYseSePe8oU7+BE+V+wYeTKPplEPai2ns+zI70wqJ5CgZur+EOo5TLT/BnC8NqrRapiVTF7qVAhCXCQznLUtqTxiwvukq8LGCsnHJCg4GdDnTIsDThziqpBow5N4fH6rDhslacE0ylqUkqSClIyWKkcHyoORh5QtqiMZVEbr/ALAhN3y8CQOzKCB+/cWP/MvTR4rzaZSl9gDoFDEcwzUUc9P7tIf7ZaRPs0yU5SFgtxGAh901z0hOvGyHC+IBSDiSX86niGL9IRrrLJ0GpKg3s9JCZCUCZiWtBKMMshI0crwO4NC7AaDIxmyaZyrNOmLKj2SnwEuQkh6aCrnr1LD7gvWcZbYgyVh6s+LQAJAq71LxM2a2kEuZaUzkolqMsASwSCTmwxFnYvVnxUidN2i86ik0Cr1Ck2mbM1lzSQP2txyGX0ItWzykTEoUQTuJZLskYmLgBqsYQrzu3F2k5BxpWVKU1CnEz7rNThpRxFh2HCmRLJLAS0VyHdTVvrONFpoyzwezJGEJKQWT+V+PMmOFn2zsZAH3mW5cpdTO1TnGJvdCEdrMVgl6E5q5JSzlWjDIPxLA7quCwT5s20p3AtwZSwky6/qSzgnNgoZ0hPH2L1lWEOl17QWea/ZzZatVYVAt1rSNbffsgESu2TiWWASoEga5ZcPGFtWy92qBMyQkEUIllSgp9UgOeWjV6xGs2w9hVMRPsysCJYO6kKqoF8RUo6ZM0NcfRPq7yP68nB8frSKg2m2fn2u9LQZUpS0hQQTkkDs5YO8aM+KjxaKLwT2bpNMLsS1GfXLxhRvP7URJmGV2BJxlBOIBi7cK15wBoJp4OdwXILCns5609otLEAuAwJaoGbD/AMWygH9piiuVKnJzlzktozgt6geke3HeZtLKmHEtZmEKOhBJAfhhoBHLauRMmWWZLwvMSQvCnecJIL89TD+g5TVga8547NIBbemBhpu+WvrHKTfI7JaZiULYJKQsP1odNac4GTbcVpBZgEEu/ENXh3QfE8YAy72TMUEt+UOTqeDcPqkQjC8G6fKkrO+1m0EubMKZCcEtgKakAYjxqfQDMkxw2OlHtJs3/wCqWSOZVQfGBt52MoJUMj6QauVk2GYG3pk1KeoABA9/ONSwjztsmIrgHBIH+Ys/Yy6wmViW2JQA50PWhivLAgJmJJ0D9SA48HaLHum9hjUkEArmJIDVyxH0YdQ8Z3Lyo1Tj4ki22srtExQqlEpIADUxnErLkBCjtjeaUr7ApYLIm4hQl8aT0O96DhDTcFlIlFSu8pRfondHgAITPtHl/wDMSyzsgeNVEj0iHG2+WwzjXEDpRM9K7LOIE9HcUfzgd3qWpzDcIWSChRSoEM4IyORz8YYb8utU1MudKzQACR+nNKjzGURNpVCcUTx31jDNDNvgDe/3ivVKuMbrM8SDYgoJxZBVBzbP3iHb7T2olK1CgCOhaGi0XayJSB+Wj8mck8n94Wr0kyxN3CWxOcmD8x9UhHlFZuo0M9gR+FLqRupp4DhSPI0sA/CRmd0Z9IyPNbFSwDJKxhkYi28pnrkciwpDXN2ilqUKDErRCcIfn1Id61hNmJOGS2naN1xZmGbY7ZxVqtDseyl94jUjTx+HIkbYxuBThmlGyQi6rRbihSEoQkUBU7l8wGG83QdXdjFv+ya1TiFCdJJAG6vEGPgDnFjWO7xJQAEjGRp+UcBwiRZlkbqanMn58+QiqxonPkbs+eb22dnWScJM1OFYrSoUDUFJ1DDlk2YMESVqTKwnBMQkpB41dlAuFJBH00XLtjd9mmygm0KShT4ZSjVeJVGCRVQNHSNOGYrO23dOkS5a1S1giYckrY1zDhq6HmIWUn6Fi7RCu3aJRUntiBMRO3hlRQwHXiQfDmIGbZhPbYpYDpWZZOYVhSkgEcakU0jhtRacfZzAnCopwqIPeY0ccQKc2HCDmyN7yjLUZqf+oVsQC615EDRmAB5xZZQkl1YW2K2VS6J87GDUiXw0BNMxWnxhmvy9RKTjwpYABsOlQljqR6g841u9wmubuavmpzAzbO8RLss3EO8nAnqTQ8m73UR3VJ2d2b2Jmx96zplqWiWEjFiUZbkJUB+VPA1cPQtV4fLt2okT5IlqUUBKgneq9WSCDRnZNaOQH40zJKkkTErKVuSMJIUOb/yekTLlts1ExGFiQsFlJByOoILeEScV6KKT9l6T7ACCghJC3DFzmagcssmNH0hNvSx9jMKEqICg7PwPkWJzHKLLuGQFSEqUhKcYxEZsTWhIBPkNOEDr9NjRurQ41CcgTlmWBfhUconKFleHmcZUJabVMISMRoWSUvXQBbbzc8qQ2SlybPd8xcspmESyXSdRUtwNYTZ94ykTDu4EpampJyBLdep40jEoYKSKYnChkC9csuH08TiqNPPBSoszZuYkyizYdOTABvJvOKf2/nSha8Up8BUlbKGEg60/SRUE8YuK5ZSPussJDBSQSBq+cVX9qd3qUuZaEJJRLHZLb8uYSr9py5ENGiOzFFZbOmxqT2KMTOlRUG1xORz/AMR02qtZEuZNkKdSQygDUNTEWqwdj4aQnbNLnzSEBaDhFAspCg2iSN5tTpU0NYc7rskhU7fmqmTgioUpwRUEAsAoVyy9WrVLJJq2VVeiZgSAoKSklg4IBYA1/wC5/GAgUxcdYvrae5Zdps6kKYVCkqFCkh2LZMXrlFHXpd65MwoWliPIjiHzELFoEr9hH/iIMkqObM3OJt2LeVZ0tTFMWf7R7iFMqg/svaaqc90MkHQO5b0gvR0HckMQLdaQwXeVzJjhnUkHgwBCXT0BPkYXEl/eCVyW4S1AqxMDknNiClTPlQ+kZZf0ejVosqRakF8ICUpoP8fXm7KG3sjFMlnikvyAxGJt0W5K5iQMkk4UpyGe9MVxb6oIG7W3mhU4YFA4Uso6Ek5BozcSamDkrrRG2PtwlzBLmAGVNCpRJ0ObPwqSNacjEW2XOZM9ciYcIXkdAoHEh+T0fgoxGBOFVGqFp6o+aCodWgntbeYnyJE0NjA3vAtXTjHoezCn1I15zgJCiDkWPKns8Kdushlolf1EKPi3oBSJt+gmUmaDuLzAycDeBD+PiYArvBasCFKxb2uYq2fCGapMebuI4WFf4SGBG6OHCPY2u8fhS3FcI4cIyPJayFaIN2Xcqd2CUZ7+mVak55AesXhsbc8uzSggN40JPEjjCF9lFkE1wwodeDrOfD6cxYdnuszZapmRUVYQoUwuwetARWN8H4i340S7xnYFLJonDiJ5AfwaNAO778XaCtMoGWgOErarnlWvRz0jW8rMoqmJXNxAhKWTWgJVQ5uRQivF9Im3XMMsFDMOA/K+gOeJ6l/GsF5OVJBWwXaEBJmEzFj8ymKiePAHplxME5MwHKggXLvN0F++keejxMsYISOdT4wUybv2LW3n2fS7bKKpQEuemqTklbaLb0VmOkUfd9nmybQ2EhaVAYVCgU7MrhWngY+l5NuBUQ+j+GT9Ipv7T73s6rWk2WWlU2hmTc0r0SAA4JH6hU5VikZASYUstsNHXQjTXV4y1qE5KgQFYgUuWISC4IHE1MJsm9LQskYcR/SAXavDQc4IWa3WpAL2fcAq6VfxXOujaRS0M4MAXDJUtZQwKXJcpD5sd5nFAaRZezyZaVVQMRwsRRupzOcJmzpG6osCvGUp8y4D6t6GGywTMK8Q5ROciyQ6yL4UJYdI1DH084Sttb4L9mlnDKUeGqUj3Phxgxe97f6ikgDdxD+PUxXV5XmZi5hJepY/yPqkTbLcEUpWyPYh2lolJVUY0v4VA9IcbfJCTjyAof8A1PnT/dCRci/+Ykn+v4EfGH4zBMBRkSKHXy9fKAwzbuxq2XuZrGClRTNUMWPvYToADTCBRusL192wJTNMxLialSJicg4oCHajgHlWGS47f+CuWCxAISQxYEUNNQX8oH7bITLkSJqszMCFnlMCifAEU4BoH+ifHJKdPTKnm25CMSJQAORo3mQOsR7TZ50hQWThUMKgoPmoBWuoyPQxKTY0ItOAB99gpzxzbKGq8rpRPlT5csNMllExNaEYcuNBiHgOFaxQk5NOgbaNokLQosULyAZx1BZqZtpSBU+xSp93y5k91KwK3h3nClAV8g3NtIH3rIKZq0A0AUQA+qEnLgHiP/xIGxS5ZPdxFQfgVFvGjQnXOBm11tiVOQxIgxstYypSlflAbqTl5ZwHnTHJJzh3uKyYJKQzFnPUh6+BEUloy8auRympWMWBTfXFi0cFTZ+j04B/Ye8F7NJeYxoCQIn26yJlSpRFFqxBXVCQCOD4i8R71g2uLoBWUzlggKILEswyGZbM00+UTdn7IVzFp7xCcQJ4OEnXifp4adjrmBUmYtnVTnV3fgC/oIiW+wCwWyRhqlScBJ14+RD9FcoWPInLqic4NRs1viwzrOhUwoIwMpyKZgeuXQwrXPePaAo0JUluAzHx8ouPbAon3fMmJDjAzBt00YHiHavzp892C0FCiQKAv4OxjREzPYxLs5KJkhqviDnMjh4U6mFmZKKVJfNxDheKgMEwZ4c9aDSuo158oVbXPKpoVqVv6vDy0N6HK7R+FLb9I0jI2sLCUh27o4HTjHkeQ9lU8DX9ldsRJs09cwpT3QPEzMhrT4QYvDaebPAlygopfTXq2mrQi7J2YmQToDVtKq+UHl37Ls8r9CmcF+OrM/l8I3Q0BJKNsPWMz5c5G9UuSkqJGf5g+ph7klKwCUpfUfIxRR2jnrXjQvAWZ1jErydhpx8I8P2h3lZSlRnhaSa4kJbo2EU8c40/TJK2RlNPRdtvu5CSF1wAEqHSvrlAu37QCVKJUQ5Jo/ef8qfrjCb/APKvbSylYSCpP5NXrvJJcKA1B8KiF5V/pnTiucvAkA4Uv3QKsOJPHU+EZ5xa0W4oqT8gztFf09crEqrqOJIokJGQLZpctV3hbtklSkidSixupcFIIzNKBmYvoKwPtt8zVjA7JUySP2kEF+LsH6Qx3bYVypHapSJuIAKGM5D9AZsT0Yw/HBpZDzSTdR0GbDaalTOXZamqFBt4s2YIU/PlQgvMVzFdIEWRu1lqDhCgEqphIzCCRm2aT1THib2InpkzFMQSBwU3CnSLkALNSoXsCUshMtkAUDJl4KdFE+MMNlXvtyiP91BthIru4umJIBbk6SesbTJmBZ5RCWzVBYJ18WsS5eJi4BY5BtX9POK1nW9JWeBL6jP3rDvbrWJ5MsmgS+7mDp8fowmXld5lK/Uk5GgfkecKv7HbrRNuaUTNlqSk4XzYtr8eENaZ5SFHg7fXWn+IH3NLaTLozh/Op946FOJTEsDn8eXnCsOxl2MlmdaMSv8ATSCTnU6Dwz8octo7s+8yFoFVBKyhOhUUKSl6aFTwIu69LMjspSWbMEULsXxHV4n2vayzyUlRUCtqISXNHzOQDvnDKjLO7KbEsiehak4WIDEappl9ZQau+UTNExKhiTJTTUlKlcdGoa/GBO0dtVOnLmkAFSiWAoPmecHNmwDhdnVKA50Kh0b4wyH5PVi1fksIta+OCWG/2AewA8IVLbbgizGUEh1rBxagJ0DHVxDRtap7dNbQJP8A+Yz84RrzenAu3p8xDxQJv/zSIVis+OYhH6lBPmQIsC7pdD+5Xuw9hCZs0B97kvUBT+QJh9sstk/WtfjCcjwJwrJyIZYPP5Q23uhMyxdotIxoTiChnVkk04iFaeIYdoLRhu9AT/1MIblmfVIEY+RNuNG2OmG7osRQru7oQgJOisyWrAP7XbN/yiJg7yFivAKDe4HrEjY23LKMC1FQSKEl+TPwiVt3ICrvnAswSS3QFvF28onB9eSgy8oC/wDZ1bJyrNNCZiiDLI7NQxIW6SGINQ5yYiKtE/eU9MTgjr4RcWwd8yhK7LdRgqNMWVetRFcbZ3YhNrtCpO9Kx0IG6CoOR1BxeUbOKTcmmY5xwmTrHME6yIch0ulzozkZcQ48ucLay6kfuHvE24FnDMlnurSfSIKwykjgoRpeia0x0sA/ClsB3U+wj2NrECZaKAbqfYRkeQ9lloy574TIspxZqO6niyla+OfSBt4zlKAmFRcmqTlyYaN9ZRDtk7DKlGv5/wC7lpGiLWmagpJZKamrN/Eet8dLqZpMnWC3MrCTU+vP1gjMSlbIWkEGteI0bwoYVTPwsGqC4PWpHMH6zMNEleJKVDVo3Qn2wybVEOdZEhYGQ6xznIO6TRlM0T50l1UegcvzJHy0jy1IeQFNUTPFiOEY5umaIA5cuqczXLjFj3fJPY4XfEhwauSxJCx+setaUiu5qTRQ/KXDakcIf7gti8A7Rgshy3Sg4V4GnwCZzON3TwlUuWv86FMM+6pQUOrBKh0MQNsllBlrSd7GCDzoRXUUPLKNrVeqE2iXixFAmEJKB+c4d3Cci5Uk5eojh9pKihMtssTdGr84IFkOdsPw1gd5BS7N3SCxOne9DAq/bWouzoO67a5ux0yEbSJ5mWUKTmhSFVrmCkjzgHNvhUyaoTVAJHd3WepGlaMc4k9loPNG9wrwrm15NAe3X6tU5QSXS7AEAimuUF7NaEtOYhqkKGtG94WUySlTuARUZ9dAfXjHRQ0w7Z9rZgVhUlJANWfIGpFaFnMONiu9c+YJaCMSjQ6Mav0Z4riXakY1qWCMSS2rE8cqZxZX2P291lCu+lLA/wBJqPT2MCSFUnR22ZuwLUFTV4US0ha2zLBy5Hw5x5fUlM2WmdLyc4w2WIkg8NW8ogXxbhI7aUpRRjUUOHLMXL0yp5HnEnYO0KXMnS5xC0lAzJqMwQNGD8x4RKWMlYZFy1ZGDVxzlPKKSnEkAMeCiXD6enHrG2lutUiazukh0niPXI/DjGmz8wdohs2r4Kce/KKwdicmgVfUtSp6pindboNGrL3CMuASejcYRLwmF24O3iaxZF/SGXMUKAWj+9J8nwCK2vAb3n7w62JyLwR7cbi0SmzxD1ixpYp6wh7NSHtCT+l1fD4w/KHtEuQPCsWaLS/jE+TM7aR93bfSccs8WqUdSAW5loGz5jFMdBMKVgpoQaNEGjQiVdV4qkqKEYQpdHV+UcWPxhuvez9tZZiSrOWov4E9OVIVrySlUxM1OUxlK5KyUPNz4w3WLCZDJqkoPqNW1iMvyTKL8Smrr2g7NKlUSRhATm5SAc+ZT4RNs1rKguWWKVjElR1GY8iG6iFWeGUoc/jBOx2kmUG70g15y1EP/wBqz/5x6cUlk81u8Ha02fEJa5YZnCgOfHlmG6QLnl1pdqqHvBCxTz2mdC6m+tecQrWneT+4e8dLTCvxHO7yBKl5d0a8oyMu5bSpem6OGoeMjymUTFu8J34Uo/vb/u0gfLmYFhbDCXBB4F8/rSJ95qAlSSTXf/u9IErmO5akenw/ijOyfe43gBlhFP4gxs7NKpeE6Zc/oe0AkWnEAonQekTrqtGFSCKiqVNpqDy+UaoOpWK1gY0lIxlRYENxjpZJqFyFpcaKGeY8GevpEcMtzoRqPI+mUZLsplKmILKlhJZaQWLgNX4RLnhWS/C/2Q8RUpKGYknMhvPwhmu1aESyHScIcqdnIFak8qZCFa8bSnFL7PdCRmFYq1q+FJA0Y5Rky9plCS6QaBQCvGod/EQiaGazg92ivNM8IWhJTjUVqB4pCQfjVqsIPbYTfvN3y5+qVJKvF0n1IhVtcpO6A6VAd0CgKt6hd2Y8H65wTReiBY12cpUQoviCmqGIPdNAQOrNBsTq0MOxycdlKc3SQ/PMevtAaRYwUntQSoEu6iSGyGbsAI77ITZmMSEFIHJn51IerDJo8tIxF1doGcUUDR+BBpyalYnLOikH1eTe5rtpOKcpYJD1qVJHlX60i7S3fNShK5iWDsDhSkHECaFIY5Z1hu2LtUvDOs/aFK5qdxWSnFT0qRTg/GqJtJecxauzUqYohVcbg00YnMPCx2M5WiROuYzZMsoAxJDUSXI1JIHq/hDtsfY/us2VNISWQUKKUkE0JBUGq2TueGlU+579nypaCJigBoVKy0YGjdNTpDvcm0My1SlJWO6QcTipYlmA8f8AMc7Owzj9pBkqkpWhJClrUols3AAxHTIkDkeMKNy3dacKZ0h3Bpq4Ge6K0Mddu7ce1lywpkJTizbeWz16ANDf9nqJiLKkYXxFS0ukUBNCDwLEgPAeIgi6F/aK91TcGNJSUpZQIIANHwg1YN6ngIhXDawmY5NGoWevDpTPg8NX2hW1rMlCykLUtKgnI7ruWcsNPGPdkbmQqzICg5WSrEKkaAEtTJ21p1IUlFDuLkhbvS2KMy0JCd0r/MKugpqP0qZxz46RXl9paYWFOfHX1i57x2JnHulKxrkD5P8AF4qTbGxGVaSggpIFQc3r8orGSZnk2dtjZDqWrgw+MOU1JduQhc2HmJKSkd7M04kAe0NqgH84hOWTVwxuIKtycuseqnMUnPKN7ekluscZqdwPpAC3ToLXnagmWgEdxagBxCgFDk3yibYdpRLRKDB1EhtABqXhfvS04kShmSlz1G77CBN7W0pSogsQlh0O77EwFxpjOdCvec0KmKKaAl+kdrrn4Jwxd1YKV/tVQ+nwiAsx1ll2jYjAHbPYjLmTUEEqQVIfixzHUV8REG2oOJB/qHnSGSVayuTLtAbE3ZTKVJSCEqPF0gB+QgNfU0qUgmu8PeA9D/4jFYFjskNUYRWvCPY1sAPZI/aPbpGR5L2WWhXvhP4Mnqv+72gYkqagyqT8zBa9x+FJ/wB7efCI93WwJLUKXqD8I9TgXiZGQCSKHMUY/KJ11B5iQCATpWvL3jLylJExRAoqvn/PxiKJJASpNQSzjQ8Dz+cW0zkrHO4JCjN+7qIBfdJ4Ecci3DOvSCV9XDapPdSqdJFRQqKeSmrTJ8ujsBWzd6mSkqmyhMKiC5qQQ7Mr5HhwDNiPtIH6D5D0DxH5HK9RVmji4vcsCtYb4SN0SZJIzC0JJfi5S/hpEy0IFpSJaLPJlEqDqQKmhzbT4kQxL2ys04NMkhX7gFeTikdZV/2OVvS5DH+lLfXpGZ8z1WS8eGpXYnW67f8AnlywjtDkEgs+6KA8vgY2n3clKyhVmnJWASUlbsK1qn24c4ZZW0cgrUr7sglWqgCrzLxPOz9mtEszJYUnEKGW5wqH6kVbR2p0o5XNW0dPivKK3NmwzMW81KEVpzDA+UdkpL0JY82g9b9k7RIZW+sZhaKjk4O8k614xIlX7bjQzF7ozUhA5ZlPvFFyRatMmvizegRdlrXJWhaaKTmQqrcnHpwfjE63pXNmqmIMlQW3+od4E07vx4GIM6cqa7lNcwUJHo0aG6FaEBuEMmkUXxuRrQ0XXdE9CUpXZLPPQGdUteFXHOiSRzETLokzFSp8sSFonVAAOFLO4Dk1oc9XzGisgTRRcyY3Iv6UceMGbFbrRKH4c4LplMfrootnCSZ38bkXom31sh987CfLUUpMkJViDOpD1DAvm3k0RbNsTaEsqXaMqMy0s2YfNvBokbO7QmVLMq0TDR2KVgtXEGHpBj/+wkfqxc3D+kI5MH8ef6FDaPZy8Jigojt2GFJSpyBnkwJz4RMuLaC22RPZrsylAaEKHqzHpBqZtDLmKcYg3BYp/wCJ+hE6x3+gMVLUKVBKaHkpn84Ha8Mr/G5Ixug3ZFGakEy1IcOyik15MS/8jnFW/bbczLkWgagylU1TvJLcwVeUWPK2ksq6doH4Fvl7RFvCXZbWjspuFQBCgBmCMiDoYMZdXZlkistm9kJ9mQJ62/GSMKUuogK3gS1K5M7wbtMlaKLQpL/qSR8osVBTLShCTgQAEpASSzCgNcuZPDjHkyQmYlSFVCh3cLeVacYWU03keEnErld2FYBcAM+TxFvC7ilDghQFTow451EcdvrOuz2kSkqPZhIWjk+ddSCD4NBe8dnZxs4UkFYKBMOEucsVRQ+48YdJJAbt2LUm3IVaZLF8ISKthJGnGp1/iClsswWokhLnlxhYslmqMOdGp4+MNC2DcYoqWgbAN47NS1F6oVxHxH+IXLVdypJKVgVyIyMPlollyQH8YHW6wGaAFIIAL58fOKonJETYObKWubZ56sKJiDhUfyrTUEfLWg1gdfNmwmWdXBzppB6zXSlA3QkHi3xgftEG7N+Og/mOk8AafUJ2GWTKQSX3RkOXWMjywK/Clt+kacuUZHkN5GTYtXyn8KT/AL/7oFyGxVygxbpBVKlU/XpzEDVSVBmSRxoc49ThaUCDJipgmowgbyWBfX5fzESz2iZJWSByINQasxjquzlJBAJBAce76j6OkG512llElKkkM4NToCpOhyq2caMSWWcm4u0MGz21klUoILIIo3yIqdYsPZq3yLSkjDLUtGbJSXBZlZeB4Hwj5+m2cpNAXHAQd2Y2hm2eYlScQI5FjyI1ePN+R8ZTT6vJ6L+W+SKjJf8AS/zYpZ/InwDeRER511JP08Qrn2pkWhGNK0IWwxIWoD3NRz82jL52slSUbqkLWcgFA+JILNy5x4fTkToMZSWmL+1Nz2eUl1JAmK7uChPM8gWqRwAgfcVzlQClqOAZJBIxH2A+uMeyh28wzJ0xJ1qoAnlnQcIL/fJe9vy2AoMQp6xv7SjHrdsuneWS7pvjArs5h3Mkk6ZUL8jE+2XGlVZZCT03T04eFIU7etDHfQX/AKh84J7O7UpbBMWkMMyQMqRGUHHyiBTcHcWRLXciJSnmS8KjkoAMekRlShkkgjp71h5/4jIUG7WUx0K0/EwIt11WNdUzJST+9LehcQ0Oe92a+L5sViSFibd6FBjh9R6RzVcMvDugJU+bmvJvrKJN4WBKFUIPAy1pUn3ceIjiZ2ADEeb0/wDV41xdrDNnfhnltECdcqg5AfpWICrMRTs39/KD67xauFZ8viYA3he6lKUCE045+Bi0HJmTmlwx/FkWZKr3VA8v5+ccFEp0PiekdfvEziW/dGi5ijmPF/5i6MjnF6NO1IDsR9dKx2FqDM48iI59mt8j6fAxxmqUDX1rDWjNNQl7JEm3LSXxKD5YVEN19vCGSx7erlpCMKl8CVua8SUF86chCkUKJyblSPTIWakgNXNL+Ec1F7M7VPDD20N6m8FykiUUTEOnPE7sRVh18YkK2rtdnX2TJJlAIbA7MGZxnlB/ZO32FMpKipCZoDEqbF/g8tImXhdtgtc4rVNBIABwrSkHMgkZv0OgiH2K6awM1+gJszf1kVOwzLMmSuYS6hVLniFVSH4M3rDYnZSzLchlDOh48xAmZs1Ym3ZoSrRXaAt1BUQRyiNdljmIUoybXJThLOSmv+0qb6zhe6ehqr2b3tsEtJUZRBRwJ3vkYWLRdyk6PpT5GsWRYLyUEFM+bJXwUlYS4/qGJgehPhEObdFhmLxKVLSc6TqE9HaKR5f2I0IcqSCGKT5fzADaqWoFAdw9HFYtaZs3Yyd20JTyE1HxJPrCJ9otzol9mZc0TA70KVFv9p+EN9iYstEK70nspf7Rx4Rke2Bf4SGywjMDh4xkee9i2L8pZC2BIr846SVl8zn8YyMistE/RtIV+J4/OPZx3h4e0exkKtCs4KWXFT9PGWaYd6p0jIyOY3o8nKNOnyjopRYV4+xjIyB7Oez2f3fEx2QPwx0+JjIyAAjvTw+Mc1rLJrp8YyMhoh9neYamOdlUXz+mjIyOOOksZc/kY0seZ6GMjIMfYpuvveB+vWOcw1PT5RkZHM6Oz2Qo4fH5RzmLL5mMjIUK2SHch65e4jnPUd2uh91RkZHDPZ2mHcHQf2vHJRoeiYyMho7OZoFnGmp/L7R7NUWMeRkcwM9s6iyukdQKeB+EZGRwImWId7w+MaKNT0+cZGQBzxX5uvxjyWo4ExkZHI5mItSwGClAAnU8YyMjIcJ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7" name="WordArt 4"/>
          <p:cNvSpPr>
            <a:spLocks noChangeArrowheads="1" noChangeShapeType="1"/>
          </p:cNvSpPr>
          <p:nvPr/>
        </p:nvSpPr>
        <p:spPr bwMode="auto">
          <a:xfrm>
            <a:off x="5652120" y="5362789"/>
            <a:ext cx="2880320" cy="8025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  <p:sp>
        <p:nvSpPr>
          <p:cNvPr id="28" name="Rectângulo 27"/>
          <p:cNvSpPr/>
          <p:nvPr/>
        </p:nvSpPr>
        <p:spPr>
          <a:xfrm rot="21142889">
            <a:off x="496628" y="1588783"/>
            <a:ext cx="8392377" cy="317009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CC0000">
                <a:alpha val="40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4000" baseline="0" dirty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chemeClr val="accent1">
                      <a:satMod val="175000"/>
                      <a:alpha val="2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Ao enviar-nos em missão, </a:t>
            </a:r>
            <a:r>
              <a:rPr lang="pt-PT" sz="40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chemeClr val="accent1">
                      <a:satMod val="175000"/>
                      <a:alpha val="2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Jesus </a:t>
            </a:r>
            <a:r>
              <a:rPr lang="pt-PT" sz="4000" i="1" baseline="0" dirty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chemeClr val="accent1">
                      <a:satMod val="175000"/>
                      <a:alpha val="2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entrega-nos</a:t>
            </a:r>
            <a:r>
              <a:rPr lang="pt-PT" sz="4000" baseline="0" dirty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chemeClr val="accent1">
                      <a:satMod val="175000"/>
                      <a:alpha val="2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o Espírito Santo…  </a:t>
            </a:r>
          </a:p>
          <a:p>
            <a:pPr algn="l">
              <a:defRPr/>
            </a:pPr>
            <a:r>
              <a:rPr lang="pt-PT" sz="4000" baseline="0" dirty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chemeClr val="accent1">
                      <a:satMod val="175000"/>
                      <a:alpha val="2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que veio, em </a:t>
            </a:r>
            <a:r>
              <a:rPr lang="pt-PT" sz="40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chemeClr val="accent1">
                      <a:satMod val="175000"/>
                      <a:alpha val="2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força e plenitude</a:t>
            </a:r>
            <a:r>
              <a:rPr lang="pt-PT" sz="4000" baseline="0" dirty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chemeClr val="accent1">
                      <a:satMod val="175000"/>
                      <a:alpha val="2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, no dia do </a:t>
            </a:r>
            <a:r>
              <a:rPr lang="pt-PT" sz="40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chemeClr val="accent1">
                      <a:satMod val="175000"/>
                      <a:alpha val="2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“Pentecostes”, infundindo </a:t>
            </a:r>
            <a:r>
              <a:rPr lang="pt-PT" sz="4000" baseline="0" dirty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chemeClr val="accent1">
                      <a:satMod val="175000"/>
                      <a:alpha val="2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em nós todos os seus “dons” …</a:t>
            </a:r>
          </a:p>
        </p:txBody>
      </p:sp>
    </p:spTree>
    <p:extLst>
      <p:ext uri="{BB962C8B-B14F-4D97-AF65-F5344CB8AC3E}">
        <p14:creationId xmlns:p14="http://schemas.microsoft.com/office/powerpoint/2010/main" val="4139612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60648"/>
            <a:ext cx="5647084" cy="43705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0615" y="2809096"/>
            <a:ext cx="3693833" cy="3644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31" descr="http://t1.gstatic.com/images?q=tbn:ANd9GcSOPt1vKPh27HJf3EcPgiTSWclwL0DBD8HVMlrsBJ3SS3QQJfnY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205038"/>
            <a:ext cx="3240360" cy="42127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1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2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3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4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5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6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7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8" name="AutoShape 13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399" name="AutoShape 15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0" name="AutoShape 17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1" name="AutoShape 19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2" name="AutoShape 27" descr="data:image/jpg;base64,/9j/4AAQSkZJRgABAQAAAQABAAD/2wCEAAkGBhIQEBQUEBQQEBQQFQ8VFhUVFA8VEBAWFRQVFBQVFBUXHCYeFxkjGRQUIC8gIycpLCwsFR4xNTAqNSYrLCkBCQoKDgwOGg8PGiwcHx4pLCwpKSosLCksKSwsKSwpLCwsLCwsKSwsKSksKSwpKSwpKSkpMCwpLCkpKSkpKSwsLP/AABEIAO0A1QMBIgACEQEDEQH/xAAcAAACAgMBAQAAAAAAAAAAAAADBAIFAAEGBwj/xAA+EAACAQIDBgMGBAUDAwUAAAABAgMAEQQSIQUGMUFRYRMicTJCgZGhsRRSwdEjYnLh8Aei8RUzghYkNEOS/8QAGgEAAgMBAQAAAAAAAAAAAAAAAgMAAQQFBv/EACsRAAICAgIBAwMDBQEAAAAAAAABAhEDIQQxEgUiQRNRcWGx8DKBkaHRQv/aAAwDAQACEQMRAD8AqAKmBWAVNVr0pwDAKmFrYWiKtUQiFqYWpKtECUNl0QCVIJRAtTCVVhUDCVIJRQlTCUNl0AyVLJRxHW/DqWXQvkrMlM+FWeHUslC2So5Ka8OtGKpZKFSlRKU0Y6gUq7KoWKVArTJSolauyqFWWoFaZZKGyVaZVC5WoEUwVoZWisECRUCtGIqBFWQCVrKmRW6soKq0RVrSrRFFCWYFoirW1WiqtCwqNKlECVJUoqpQWHRBUoix0RY6KsdC2EkCEdTEdGWOipBehcglEXWKijDW40zktwrXh0NheIDKBwFZfsKYENYYall0LG3MVowg8NKZ8KoGKpZBR4LUJo6sQOtCkg6cKtMHxK9o6GyU60dCaOjsBoTKUNlptkoTLRJgNCrLQ2WmWWhMtGgaF2WhstMMtDYUQIAisqZFZUKDqKKq1FBR1WhbDSMVaMqVpFo6JQNhpGIlGVK2iUdI6BsNIikdGSOppHR0ipbYxRBJFTKx2Hc0SKHWi+Hc0tyGKIsIqkIqp9rb4RQOURDLlJDHNlUEcQNNatNh7YixiFogwKEBlYagkXFuo71ljyscpeKezRLjzUfJoN4Va8Gnxh71L8L6U/zQrxK7waXEimwF9b8RYC1zrfloas8Th7Ie4yjuW0Aqmki8wUaMxygFo7m5v7K6qLa3OvOufyea8clGOzXh4ynFthzHfhqDWgv1pqKFgtmCC3ALmsByvfnUWiroY5uUU2Y5QplfLDY0Bo6tJY7i/SlXjp6kJcSvdKC6U86UB0piYtoSdKCy0460Flo0wGKMtCZaaYUF1o0CLkVupEVlECMItGRaigo6LS2w0TRKOiVGNaYjSltjEiaJTCR1qNKajjpbY1I0kdMJHUo46YSKkuQ5RNRRaGsnbw42fygopIzEBbgaXJ4a2puKLSkt4lK4SUjLfLbzAEWJANgdC2unes2adQY/HHezzbZex4cQGd1xLD+K5ZcgjIUklSTc5j6c+dbwG15cBimEagIVAMT634FcxFrMMx1sOPA1HB7Unw0LRKQiyMWzZC9wQBkXodGN/wDmksUsksryTXTgSStjooAOXkSNbdxXAhCblS7OxPJBRuXTPV928TJNhxJKVJdpCLWsFvoPQa/C1Um9G+SxDw8MQ8khChwVMa3NjY38x9NK4CPa8gLhZJESS91DWD2BAzW/y1JYiUsc3AAAD+UDhb0p0uTOvD/Zt4/pSv6mRfql/wBPRyrSSJCHdmGVS8lyQMurgXtc3YD17V1GF2WkKZY1txJPFmJ4sTxJrhNzt4vGx0KMoUlWBN7lnCEg+l716gY6fw4p+57ZyeXCeN+L0VDQ0J4as5IKXeKuspHOcSv8LQ0q8dWnh8aUkjpqkKcStkjpd0qxkjpaSOmxYlor3SgOtOyJS8i01MU0JOtBdaadaAwo0xdC7CsqbLWUdgjCCmY1oUYpmMUpsYkEjWmokoUa03EtLbGxQWNKajShxpTkSUmTHxRKKOm4oq1FHTcaUiUjRGJkcded71b1JiJFhjJVF81zYB35XHS3C/WvSsptoATrYHgTyBrxzdDYv4nHssy+WHxGccbMDlUX7E6f0iubyc7xyT+Do4OLDNiyeTppa/JbbPgcqArIACp81rra9hcm1telUm9cqhgobOzG7Hr3PqeHa5511kmyxGzJ7DC+otYg8GW4NuPKvPccGIBa5YM6OTe5YHib9Rb5Vnnysbi/pRpvth+lenzy5VLNO1DaQoaNgsI8jLHGrSM2gUC7N8P1rt/9NNz4sXnmxAEixtlWPkTa+Z+osQAPWvVsFsiKFVWJFQRgqtgLqDxAPGk48DmrO1yvVI4ZuMVbRyO5O4iYSJXmRGxFy2Y6+FpYKp9L3PU11ZjpspUCtdLHFQVI87kyPLLyl2Iyx0vJHVg6UF0p6kJcSueLSkpI6t5UpKWOnRkJkirkSlZUqylSlJUrRFmeSK2VaWkWrCVaUkWnJiJIRkWl3WnZBSsi0xCmLMKypsKymADMYpmNaBGKbjFKY2IeJabhWl4lp2JaS2Oig8S09ClLQpT8S0ibNMEGiSmo0ocS0cuFBY6BQSewAufpWWcqNEUJbe2wmDw7zOR5RoPzsfZUeteZ7h4yxxLSDSawLcwxJfj083Gkd995fxc7Krlo0YhRqBYaaD4Xv3re5sU0gljhMY0VjmzHXh5UHPTj6Vw+Rk+oz0S4jw8Vt9uv7I7rDOMXGqsQk8Y8rfnA69R1HXWuB3mwPhzsHGUT2PIhZBodeh4/Gulk3el8OO+ICo5K5kiUFWOq3uToTpy1NUm++xZ4IomeQTRlj5smV1fKbA6kWIB+IrPFK9MVwZ/TzJ33oa/0t27+GxZhkNlxFl14CRb5fncj5V7ODXzSspazqSskdjccdDdWHcED5V7ruRvMuOwqubCRLJKvRhz9DxrocXJ/5ZfrHF8ZLNHp9nRVFlqQrdbzgi7pQmSmyKC61aDTEpEpWRKfkWlZVpsWDJFZMlJzJVpMlISrWiLM0kV0q0pItWEopKUVoiZ5CMgpWQU7KKVkFOQiQqwrVTYVlGLGYxTUQpaOm4qWxsRqIU7EKUiFOwikSHxHIFp6IUrEKciFZpGqIYyBFLMbBQST0Aqp2htdcRDJGEbLIrJmJUAXHmLZWuLduParXFRFonVQpJUgBvZvbS9cZNsfE3yIj5hcXVVyhSFK5ntqdX1HSuTy5ZFqJvwRi9yKDbW6SeGzrG8YtmRlRiso7oL2J5WNz0oW4l4gZSDfPY345AAGv8SflXs+Cw+SNV/Kqr8gBXCbXYDEzcLBrduArJlxuEVfyaFypTi8bLVoVJaNtY8QCR2J4gHrexFVmNwRxWFnwsmsqDyn8xHmjcepH1oeA2kHjMRNmjIKE/7D6cj6GnJMWHCTqPPFcSLzK+8D1tx+dYdoBScXaPGgSD0YXB5HoRV5upvI+ClzoRY2DDkw6H/NKnvzswRYovHbJiB4qnlc+2vz1/8AIVz4PMVq72j1WHJDNi8ZbTW0fRmwt4IsXHmjOumZTbMt/uO//FWt6+ed3t43wzghiLcCOK9dOYPMV7Pu5vZFi473VXUXYX0sOLA9Pt9a3YeQn7ZdnnOf6bLjPyjuL+S/NDcVz2zN/MPNinw5zRPoYi+i4hSOKdDofKdbfKuiNa00+jl1T2LuKVkFOPSslMiXISlFIYhasZaSnFaYGeZXSikpRT8tJTVoiZpCMopWQU5LSklPRnkKsKyttW6MWMR01FSkdNRUEhkR6GnYKRip2CkSNESwip2KkYadiNZpGmI7HTCUtEaZQ1nkaF0HFed7xrbEzj+ZT81Br0RTXmW9GIYYiZiOD2t1UKoBHe2v/NYOX0g8fZzOIxZjcOOWh7qePyp4be8MhwfK9g32B/SqPaGMUnSq5MXoUPDW3p0rL4JjrLXeDGeLEYx7hLxdvzR/Lh8K5CPF/WrIzngTw1B7cqpdpRZHuOD6+h5imRgujdxuQ4e0tI5Kdwe0HiN0JH2PqOdUmDxFMSYgcKTPHs9Hh5EXCp7TOj2pjTiCuJjOWSLwsyfkKm6OvVL29D2r3DdvbqY3CxzJ748y80caOp9D+lfMke0WVvKbcvXse1dxuPvuMDiPP/8AHxOUyAamJuAkAGthqD2Han4G8cqfTPNc7BHyvH0e4PS0lGWYOoZSGVgCCNVIOoIPSl5+Btxrpo5T6E/FDC411I+I40rLVY874fOw8ysWNujHW9OxTh0VhwYCtEGImhWak5qbmpOWtUTLITlpSSmpaVkp8TPIXesrTVlGLDxmmozScZpqM0DDiPRGnYDrVfE1OwtSZIfEsomp2I1XxNTcbVnkjTFlhEaajNc0N78Gs5gM8YlBsVJNgeha2W/a9dDGayumala7G1NeWb+Yk/iJiPZGRTbiCotm9f2Fenq1eP764wR4idG45yfgwuPvWHkroZDs4bGT2J6Hp96QlxB+I1FExUuptw6VXTSW9PtQxQZZ4dzL7PFQzHooAJN/lWsSuZSjDKw+anj/AJ61HdmZc75tQACelu9VW0NqZ5WZb2Y8+JA0HxpniRSp2aE+U+mlafGXoO0cNIlmdSofn+9CwGOMUiuAGKngQCpHMEGr8Pk1rkuqLPZuGaaRUTixtfko5k9hXX7x7veF4UkI8oQRnuy2y3/q1Hrah7NxyyAPGAFOmgUMOqtYV0jbdSFUEqM8cmhYWOVuIBXnpqLdKxZHJu0W8jl2D3D36fClIXJfDyMqgE+bDFjby39251X5Wr1nGEhSRxH17V4jtfY8bgzYZsyn2lFxfsRyNr1225W9xxUfhn/vRLqLn+MgAAcXPHhcf4NnEyWvFmTkQraLvHagn0Nu9wT9KDsqLLF0DMWAvew0A+1/jUscp8IuupAJK8h176CkN3toeJEy3uYmK8vZPmW32rpQ/qMEnocmak5TTMxpOVq2RMkmLSmlZDR5DS0hpyESANWVFjWUwXYaNqZjakkNMxtQsJD0TU5E1V0bUTEY9IYzJIcqqNep1sABzJOlJlpWOiXIxCqpZyFVRckkBQBzJOgrz/ef/UGbEv8AhdmBrvo02oYjgcl/YX+bj0qt21teXFEeKckfFIb2Xs0p5nn25dy7DwBa6YclFv8Axp7ZXfpHEPdHfjzPKuFyOct+HX3Ozh4tbkdDsrc2JIFSQCRreZuZY8T86uMFvLiMEAkqHExLorg2nVeQN9Ht8Da1TwkRAHGwAAvcnTueNFniDDW1ceGacH5RZulGMtM6bY28cGKH8JvMOKN5ZV9VP3Fx3ryP/W1TFjkYcJoUPxVmQ/QLVxtEJFqxGmoI0Ze4I1B+NcRv1tCXGTworSTtHHlAsC/mYtbQAnS2prZj5azPxkqa/wACZ4HDaOXXEm9ZMbi9ExuxpoD/ABY2Xn7pA5alSQKXzaVpVPoSE2TiSrOB7y+n+caqHNj3FWWEHn63BreN2JKWuqNr2tf0vxo00Cbk2oJ4vDfysCCG/NYWANVy4Zr2ym/pWzhWU+ZWX1BrqN0MUEe7qHsCNQDYH3h3B+l6uUqWi49hNgSLh0yObO5DEHgotYC558a66GdZYmjOVgy6tmBCD83DiLcqpto7CVpyTl8oBsCQnXM3QAW0505idsJaKORVyluAFiEA5juSDbtWfwT2xvl8C+Fx5UkRa5bggah7cbjmO/GlMM38e8fiRPcupuQym/mCkcgT9a6aXdSORM+HbI44Am6segPEH51TJMY3yzLlYHiRqOX/AJDvSa8k/B7Duu+jqNl76zLpigJkOhdVAlA5kquj/AA1rZUX4aRJL+SZcjC4sATdGv20+B7VThgRfQjnz0ps4xgDcXVwDlPI2sbHuLfKn8blS6yfArNgVXBdnXyvSkrUHBbQR0GVtVUXB0dbDmP1pHF7eiQ+YtbrY2r0MZxq77OLKErqhqQ0rIa3HilkXMjBgelDkNPjvaM0taYJjWVFjWUwWTQ0xG1Jq1Rn2ikel8zG9kHtH16DuaXknGCuTpBwi5OkrH8VtBIUzyGw/wBzHkqjmTXPY3Fy4jzMAoW5jjJ0XkGc82tS873YzYhvZ4D3UHRR+vGtJE8653JhhGvRmHUk6AV5bm+ofV9sNR/c9FxeEse5d/sLsuQ2U+NPIbD9lA9lRXebubH/AA8KqxzNqSe7G5+t64jZmJ8GTOkF04BrkzEdRm+1Pf8ArhgfDkHhu3stcZX+vlNc2Xk+lf7m9LZ2uN2mkQ1IvXKbV3ubKxiGcJqWvZB6HnSGx9mTY4s8jWjUn0IvxseJo29SJFAsUYsDck8zlsTWJ5U8qxvb+fsg6pWimlkkxUHiu3tsqqoJsub7nvSe2o3gdY0kYCRVDWPmK8QM3G3a9F2PJeBR0m/Q2oW9kv8A7yMdAn2rZjcll8F1sRLcbf6DGy4RGbA9jfUEdweNKY3ZUNswzLxuFtluCQbA8KkmMtiMt7eIth0zcqrsTjirsrfEdDwNaVjnamnVim10wEbZSDGLWPtHjpTQnBbVs2mutV0mL426/wDNV6S6k1rjFtbFtpHQyqVuVJsSNDqNeHH0q93Y2xnYxSmNMykpJaNWzCwykgea4udelV+wdnmeO41uOHUgXH2PzoG8WyjhpFFjkksQDyOhI+R+tU8ZFI7JsF/ALi12szdCB7vpYWqg25stzIWv5lsRbQC4vp05/KrvBbNaPDWdScim9jYkkZiB6KwqvxhBKEm5swD+8cjkK3y+1TI/CFki05UJ4fas0aMSSMqsxYaNZbaXHqNddL0FdsLiPbM8zW45msnQj+9dPsTZC4trSAqtmDWBySfmAb9Kbn2JGJZVyBQobL5fIBdcnY6E6db0yFSjbBk2pHHbL2j4cgR2uvXqeQ04V0UmNWTQEaHXt2pbZey4A7GQBiXZQOugOluVj9KltLArG48PQOeF9UIBuR1U8D8KRlx3/SOhP7jDSZLMPdIPci/mF+4vV3IkcsemVlYaHSx/vXPRYgcG0I5H7g8CKE87RkmFyt9SOKt6jrRcLkvj3DItMVysH1vdB7Q0+BMDZobr1X3T1qxScMoI51VwbcHCZMv8y3K/EcqNgJFu+U3F7i3AaV3eNmg37XpnK5GKSXuW0NsayoMayulZzhKbFMeFwGvYDR263Puj9/hWoIAlybX58gBxsO33rcSnVm0J/wBqjgP19T2FCzM+vsoPZHvMep6DoOPOvC5+Tkzu5v8An6HrsWCGJVFCrDPLdlMgS2VDol/zP26D7caNisRwM7g29lFHlB/lUcT3qvnxcjP4cQ1Fr2FyL8rdfXrXVbs7niO82K8xAvY6/OsXI5EMEfKX9l8j4pt6OTx+1nHBGsOpt+9NY3YkcUSTT+dyLhPdXppz+NM7bxImmVEUKGccByBufoKrN78dmkVFN8uUdr8bVISnkcEvbe3+AW6v5Op3VxB/CFjpmZjb4k1ze3caZC7H2UVgvxaxPxyfTvV9ipBBhY4k9plFvlpf7/CuZ24uTDH+dgg9FAB+t6z8WKeVzrt6Cm/bRvYkdsNH/NKtV+8xvjh2y/arrSLDYYc2Yt9DXPbZnzY2/pXQ4/uyuX5/cTPUa/AttVyrq3MFT9ad3jwWeJMSmoewe3utbyt6G3zFLbXjzWt7ym3qDqKf3V2gpV4ZRmR1a6k+2p1ZR0Ye0O4vyrq41pGWXZy63PDXQn9T+9NYfZ8QUGaUxlxdVWMuQDwZ9Ra/G2tM4zCtgsQrDzqrB425SID/AMgjkb0fb2Aj8BZohmDu3nBNsp1UEcAR7J/ppiBZe7nYz8MTG5VgfMjDVXU+yy/7tOVqsN+JlxKRsntoRb1F64HB4xhFof8AtMCP6X9oelwDVzFtHxANf7GpIiR3GE20smGDX9u7HsSAD9qoMSpcoia5c63uLe2xBv0trelcDitWAuBf4a2vanViBu41tclSSFb866are3KlNeSphLWx3ZWORomQNcoxDESSKXN8wC5bZBlJPPX1oWP2plGRZJspK+0xLlbuQq63tqOPalpo5ZGzRKkVswuMznoTc6Xt0HKoRYNgSzsWPewGnpV1RC2wuJXw8xWxSzXFrnQ/Ma8O1UGM2wXmJY2CXUDnfmTT+FxAaMqpHvDiANdL3J6VVjd4sc0kgGYkkIGY6m9uQ+tSL+5GhyDHCXQ/3HpTXhPCQzjNGeDc+2YcvXgaBs/DpF7C5iPefX5KNB9avIMTnFmF76EHnSskbehkJUbw2HWQX0N6p5tlHxGMLtGVPL7HtXSQ7H8CIyK2VQCcrcB6dK57DY1gC7RuVck5wLrxI5elIqeNeUdDE4zdMkm15IxlmRmYe8gFmHcHgaym4sUji4INZWiPq3Iiq0zNL07A3dB6JhMEZ+ZVOFx7T+h5L358qXjAfV/YGtjpntzb+Xtz41cbImCRKzaWUWB5dBXnOTncI1Ds6cVb2G2RsaLDysEUXKxHuDdwfsK3vTtcRREX48ajs7HAmaQ/msPRVA++auH3s2t4hIvpesWDjyz8hOe6qwpSUYaMwGJLOXUXIGVf6m0H2+tJbViH4qOPjlN2PMnS5+d6sN3SI4/FbQDMVB6nTN8tKoBjPExRa/EkX6X4n5V3scbySrpL+f4Msn7V+p1mcyM0rHyoMq9LDifjb5Cuf3gxOZ4I/wAozH1Ylv1o+J2qW8g0S/AcCB/ij4mqczeLir9LVeDA4vyfx0Scr0i62zidYV5It/sKocSb4r5Uzt1yfN3sPQafe9BxKBZEbqBetOCCjFfhgTdsZnwxkRgntxXkA5ldA9vTQ/OlZISCssenmBIHut+371LE4xo5UdDlZTcH9D2PCrDFoHTxYBYH/uRj/wCs9QPyn6Vrx7ikJl2OLCmJhKuDY8COMTW9pR04XHO3WuZxOEmw2ZTcq3TWOUfmA6/UV0u6sZcOLaCx+NPYrC8VIuDyPD+xpws8+w82Qm4urCxHUdu9GhmEeqtcaaWN6ucfu2G1hNm/I1hf+k8D6VQz4doyVdWU9CCD8qoI6DZOJDkgceNududdFs3Ahy3vG40zMAdAbaVwuEwZkF42UOvuk5WPdGOhPa99asMPtrEw3DZr/wA2YMPiLVVJEPQMRtRVTKY3jtceySt+xAtXMbT2iSH0Kqg1JsLm17AfL50CDe6QLbJbuSQg+J1Ppxqr2i0uJeFIQXdg72HNmc3J5AAKNToKukyrCvI7Rh1tkNwMutmA1B0461f7ERzAMwYDh5tOeludVeP2vJhlRCY3fzFiqqFvbLplsDa1r86r4NvzMNTYE/5xpU4WEno7zZcQ1BF9avMLsXzZz5VGtcXu9tDKCTdiTftxp/b297LHqQx4BB7H/kefpQx1LZb60Ob2bd8S0Md/D0zMNcw7W5d6Y2RtzDKqoWWLKAAGNtPjXO7PxSvGDJZmbUnT/BQcfHGDcaXBrFk5HnPwa0PhDwVndy7sYWe0ihGDe8hFm7+XQ1quD3ZxUvhsEldFDEgA2GorKTPxi6sYpMcxGLJFuth8CQD9L0XFbVPAHQVSzYqwtzJB9ADSc2L+un70MeMnVopzL1tsFMPx9rX56/rXITYkyv2vrW9qY/QKOAoGGbKt+ZrfgwLGnL7iZztlnjdqkqEHBQBVXhpiGNuPCoM/HtUML1rRHGoxFuVssopST/nxPzvWtnP/ABSel6As9r29Khg5rNQ+OmEnse2vPcKOlvt/ehYya6r/AEikcZiL2ok8l1HYWqRhSRTl2ZiJ7lT2pvY+1zDMCSQraHt0NuYqrZ7qO1QJ1FOiqAbPaN3NsxBQHCgNqCAuU9wRoatdpbMhlTNGQL14ns/bMkB8pzKeKN7J7joe4rq8BvLmH8N7H8jGzfA8DRWBQ3tPDNGSLX41TvPcZWAZfysMy/AHh8LU5jdst76sPUGkP+poaEMXOBhvcIyEflbMv/5P71i7PJ4S/MMKejxMZ6VszRjmKjIJLu8WN5JBbXhdmPpViMSuHjKp5Ft5iD53HRm7/lGlAn2kqC9wPvXN4/axlNhooN7dT1NWrKZKbaEhkLg5SeFraDgBrQP+qSk6uT8v2oZlpcHWrRTLbC7Se5uxNS2pjMwAv0qqR7GpTSXoHj91heWjocLirKPSt47FXQ69vnVVBPoKJiJfL8f0rP8AT9wzy0WexsXlQ9z+lZVfs6Sy/Gt0vJiTk2EpaNSYon40v+I1vQHahZq1qCF2SmN2vU3k4UAcaxjTKAsI8mlbD2FBJrL6VKKsIJa3G9qDU2FgD1/SrouyLNc0VpNKBW71GgUyWbSog61lRq6I2EdqzPUCaypRLGU2nKBYO9ulyR9aj+OfmQfgKBWqhVj6bWYe7GfVT+9Dl2nI3ML/AEgClaypRLNs5PEk1G9brVWUbqNSrVqhGZesY1lYahPgLG9HLXFLximY10pcuxi6DYNvLW61hl0rdJfYaP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3" name="AutoShape 17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4" name="AutoShape 19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5" name="AutoShape 21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6" name="AutoShape 23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7" name="AutoShape 21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8" name="AutoShape 23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9" name="AutoShape 25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10" name="AutoShape 27" descr="data:image/jpg;base64,/9j/4AAQSkZJRgABAQAAAQABAAD/2wCEAAkGBhMSERQUExQWFRUWGBwYGRgXGR4bHhofGiAaGh0dGBgcHCYeGxkjHhocIC8gIycpLCwsGh4xNTAqNScrLSkBCQoKDgwOGg8PGiwgHCQsKSwpLCkpKSkpLCkpLCkpKSkpKSksKSwpKSkpKSkpLCwsLCwsLCkpLCkpLCwpKSksLP/AABEIAMIBAwMBIgACEQEDEQH/xAAcAAACAgMBAQAAAAAAAAAAAAAFBgQHAAIDAQj/xABCEAABAgMFBQYDBwMCBgMBAAABAhEAAyEEBRIxQQYiUWFxEzKBkaGxwdHwBxQjQlJy4WKy8TOCFSRDkqLCF1OjFv/EABkBAAMBAQEAAAAAAAAAAAAAAAECAwQABf/EACcRAAICAgICAgICAwEAAAAAAAABAhEhMQMSIkEEEzJRFGFCcYEj/9oADAMBAAIRAxEAPwBKsFimzRLEkYjvAg1YAsPSDMnYe1LJcgV6V+vCJmwG60wg4UO5ScnUSKainpziyRaUrTjQ3j4ZvURmilRojC8lUW/YW1SgKivXTp1jRew9rAfdw6kF+dIs20iqUTC9CxbvUOvSI0u3oQku4IYNhVlo2jEfGOcUP0RXyNhLSQHWmtOFfoHyjyVsHasOIF6sKmHqVaErlhNQUrLuC4Ca8NUkZ6vG861gTAACUMABkHKQ1dKEVbzjlFA6IQjsZawdCMnTVtctf4jLw2QtEuWFYkkHIDMtyzJFT4GlIsOy4kkqCgZYHfIAxM2Ij+kVY8OVSk33e5nWlJUSmU5QhaA2AgfmS4zooEF24wXFWK4pC1bbqnowEEKC0khnNUkAimRqD4xKuXZW32pREmWFAFiokhKepdm1o+cWPs1cHblSZ1QlYWFJoFYg26WDOGJGjEUYNYlksiJSEolpCEpDBIDARTjgpIk8FNI+yG2tvLS/LLwePV/ZDaz+ceB9YusmMMV+mIlnz7fH2f2+zJKilK0ZYkuW0qMwOeULajaATRPv6x9SYYr3a7Z6xy1mcJbqpuOyFLJADpDHPMOzYi2sJLjjEvBKWCllLn1y9fHxzjUT53LzPLnFqWz7PhPlKw9mm1JSpaexGGXNSGoZdAiZ+2hfLNqxKiHBDEZg/KBGEHoforpnGZaJw4eZjJS5qnDgHRy3kcgetI8KnjT7yyvgYP1x/Qrig1d1zzVhnZf6S+Wbh9PqsTJWzs8rwE4SrJ6aUDHjn4wKuW/FImJwpSzlwoOkvxSS1M+XGH2XZVlAUBjQAC+HCADV0KKiSOAAiU4V6JvAGGxdoUSMafA5Px4R4v7P7WCajzPyEOljtiCgKKQFodWIUxJcFQVUO7106aF7JeInSkrBAzBendJT65+MTaVFIdZMrNewlqBGTnV+HLhpGp2AtfEefxbwiy7TOG5R68qUOdeLR0+9JLB8/OAV+qJVx+z+1ZlSc+JiMjZi0uQMJY5OdOHKLNnzkLcBTg0LH3gBbpyQpgQCw1Y5cM3aHir2gfVETrTcNoQl8SC5bn56QJnyZyc2+tIbLwvFKmSlY6P69flA22SHOY4/5iijH9A+tAICbo3Rz8427G0HhR/rnEwrSnVzll4R3kzQytXFIb64/oH1oDzkzhRnro/lHJdomowgtvHnr8ngustVvoQLvkbyPD3+tIP1xq6FlBJYGOxqHZoyLpBccw/OMja7k/hS6Nujhw5iMjz2EZPsyIEmYGrRQ0disHXJzDRaZLoxpqlnwsPTQxW+yV4GUuQASEqUUqD0O8QPIkRaEqzlDglwMvNx4/xGmCwNB4ItlWmYUklixYA5PWvt4c43tgPZ7nfSCpJ4gGqSAci/g75h44JkIUpiCCMRoSO9z8Hyjtb7Bu4pZUFjJzQu1DphJaGY4F/4skItK1BQSrCoUrhWOzJbPECwIjWxXiqataAlwT+IU1ZNcSQdAzJfgBk8B74tTEpAwEpIYipBqQa0UhaczmUk8jO2Vs85DBKcSTvEjIa4SWqoPlVgT496JrLJ32g3z2UhMmXumZpSiQzhtHcDwMC9jLsKkrmKGKUMOGj1AKmI/pZQGKhcp1ov7TKmWu3Lw7yjMwAA8KBqtm/lFv3ZdaJdilpRhBlpIByBcl0q5KcUOraiH64FkwdsxOKZ8kJViCsSV9QkkHLPCwNA5SDxd9wRW+yE9rWtJdgSUg6OCFBieKkg00EWAbcOVM6w3G1FE+rkdVrADmMSsEO9IiWyeFS1A5EENnpC7cW0yFY5QUKKUxNKMCzEZ59AOTw/cRxobJqwEk8BFS7d3ys2lMqWtKDKAWokPvGoDcQH84frFe4nWZJDlThKuozHA/zFEXleip1qnrOJlKJI1AcBhzYCBPJp4MMf7tvecgyrUqclUtOErQEgqB7qmIycEny6wr/ancn3e3rWlsE8dqkjLeopv91ehHGJd42hP3D8IqwpwpVRhvEEFqh31DUcdDe2cpNsuaz2lwFycKSCcwvCGB4vhPnEuJmj5CqSZURmAO8cM4lmyv1J+vWI9nlgnDqSw8foRoMzCFisyEpGNYS5c4GWogZAAFk9SRpQw0WK2S5spRYpKSEIDEkg8TRLjglL7wrCKmZUNXKD1x3thtEsp3AxlgMCwVulQ4qq76U4CJyViNWNtitRS5mApQTgDqUqrZBzUN3uFNWhn2ZtXfTmDMWU+JevMEjxJgHaLuxzStLJlyj2cotQn+gVMxbvVvy65xz2atKkzGU4FVJIGYJDmufdJcPrWlYMWPjIsDCwLB840lqrk0RLwmKRUPmOgrXlk8dvvAZ65Vr8BANRzSpwG1yb4wI2hlICagYxq2p05x2mTsBKgSEh8I8300zgPbe0m5JUQa0cvDROFG3oAmJNKVpq+mnF4jKmNlw8oL3jY83BDcQXgDPQDkVJoRn78YvF2AwE6+Mb2WgLRGQlTZnmaRJsKcQU2QbOsPQtns5g3WBV8TC8vi/xgxPCcKWVnUjh86NAe9RvIfiPeFejp/iMlg/0kP8ApHtGR5d0v8KXl3R7c6x7HmMUh3TKOGSUvRbueS/akXVMklg4PUafMRVux9l7SQScgeHNeVRw5xbSZvJXDizcs41weBo6TBFvsswLSSEqDFyC2VRSutHDwNvKdMCXSxSojeUHSG0VrmzHl1g9aFAKooYaMNX5ny0jpZkjBgIJDEZPTnxFY5j3grbaNu1GZfmc/hQjLWutD1x3qqTIKphY4VFMvC2AByCos6SquejU0jW+7oEub2hxiSEuQHKqKohJBcFyGfIKVWkdrruYTZM9EpUpE2YhTS3UWxM2J+FXUQVE8GDkmk8sXtncKpvbEhKk1WkJYAkjfRwUEqJbnDhYr5MubNlr3kFVQWarhRw50IdqFtNUqtju2ZIUbJNSyw4ZJNQQWKMsSaYsNCGLA7wjpJnrAKsZU7VNSCliztnXV8jUwG3YieaYwWKyKl25KyQUqBw4nJSasklwF4kthUaFIfNLxNtW2QlrmIUkviw0oQ+IFRSRRi3V3yhatm0JNrlhCCpWFKkkEgF00ccnIIFOtXJ2i1WacVS50pMq0EEIUDQqIOEE6OdMuYhbK/W0sAa2bWrUui1FNXAPdyVuu70ScxrA+5Jk6fa0IQshc1RUVnMABWInjQ5GuWpeOMqSpMoKCiFKVhIDFsPIV4CnBWYIhr+zS7QJip2gRhGWaiCajTdpyIh4mem3kcbDdKZMpEtClEJ1OtXJbIO5y5QGvX7OJVoU8ppOZLB3q+mrk15w2SkDI8/gYlShhCenvDIo310Brt2JlS0CWd5AJJSQ7v8AqcVje89ibPOkTZDFEtZCmQwCFCoKA1K6ZQfUaiNJq2+vCGjFLQkpyls+edqNkFWG1y5BOIKwlKmbECo6OauWb5h1ZLpdKdaqbV9H6e5i6vtguwqFmnp/6ayg9Syk+qVekVzdCU/fZPBSlHJ6sosctYZbKJ2sgGw7L2mb/pSZi/2oJHoPpxHFdmXImFK0lExOiwQQ7aHVnNaRa9q2wTJmGVKViWBiVqlOhxaFXLSvSAm3tqk2yyicFoM+UoAsoElJehpm4BAprCuVOmOo2rDFgnidZpSJasBMvfmn8iXIUkB6YikgmgYHOhhetNoV2iewQyEsQtQ3pjOl3agL4UpAHSsEdj7UlVgAVvATCMCa4nqEq4iuXR4JqugqVjmFT8AAz1FOAAoBpWtaSeGTcbYclWgzJKVM7jMA8H5+IjhZbbiLhJwgNXxNPjA3Zy8UKs60BYxSwGS7qoXZsmL08Kh2jaZaSEgUAc68zpkxMJEtRB2jvtIB7wAoAzaeTe9YBSL1tJwFITX9W69GbFnSOO2M0kpwZBy51OnUj5x0Tb5iVSilKS2El8i7EhmZuUXpJHRXZhi97MtDJnM6g6C4INKgGjAP3dGDZCFK1WbeVkGfVw8Ne0NommQozJct5c1kMp3DsWGbMRrXzhLvC3rCyxZ20+Yy/iO43Y3IqZ6mzkadWjlKkHE1eJA4RwF4L4jyEbSbUs495iUKOmaQ40ixFbCcizliWZ8gfiBlAi/EgFFQ7jIjjAiZeEw5qV5lvKOXabyOo94DjgM2qHexTPw0Oa4RpyjI9sUwdmhqjCn2HOMjynsUn7JXymTJKWxKWqjlhQrcqNWFRoc4tCx2zEnEopLjECgkpYcKO/hFK2K0oRKQVVJCm1piDqyaja5PFibJ2gmaEATQgBhiVQqCSVBgO7kwpXqY1RTorBJxyRrZfS1yVKdz2rAj8oIJYHTKnTpDNdM0lMt8yl/MPCXZ7ATLtZlq/D7QYX1YmvkW8YerlmJWhCgAHAoPy7oo2fLygrZWX4ga/rWoWlMpQdJAKQ2IVbeIFe8GejM7jOFadfKpdqmSpC1pwqwkod61ZKdSHasOu04JUhY3cBSMaSxZSgFAEVyAz584rfbK6jItsxaQyZn4iW4KrToXFOEMkm6YFLxwhgt9lM6fZ6TJYONKlLOJW6ymIxFlkim8Kk1FY67Q7OGzyFTQrEhKXwnvJWopTv4VMaE16UhfuuUoy0zBMxKW5wkKALULLIcd7Q6v1Jzr3m4QLVgTKW4KWCXBA3sTOVAhKquXAgpZom4p+RrecqUJUubjmyykFLh0usspLcE1VXgRnrytV5CemWE41KQD3Vbxb+okv8njibgxyFCVPE+qWG8lmyLLSxIDCh/klsvdU0T8c6WobuKWptxQOoVqSCKvk4gSh1Vs0xnfigLPAMuSyqWiaZhQQKMmrHvVyOQbN2i1di5SPuyVpSlOLPCxBKd01GdU55UMVbtLLWq0zZKHSJaxgQKpDCuGjir0FKxbOy1nEuxSEkAEIBITxVvFvFRMO44TMbdJoKqX6wQmD2ECZ0yqeZfy/kwRlzHD8YSxGjunTk0a2obv1xEZZ1O76RvMl7h9Ioib2CNqbtM+wz5aQ6iglAZ95O8nxcesfPd62v8AFSpBKaBYAphKmVnm7mPpeyKJTXwigvtAsaUXlPSUbqagJ3Xxb70qaEDMd3zZbsaN2A7NOEtilyVDCpTOCQS/H1iffV4zFyCFS0pllKUp3QAS+JzhIYmtSOUS7rsXbAISjvaHQ/uNHOTnMwS2q2VRZTZ5QKlJmvjQSWdJSXSHcU0HAeKSds1pVGrImwV5yZVnmGaWHaJw9Vgjd57pc8PV2vK+ZUlElQJUiYWBDuwAc1DuHTp+aEqy7OSkDGhazLckJoCSlLbtNH1HKmcGr7mSTKSsk/hCUSlADqxuFClHZIyEJ2T0LLjajbIosKJU6YwUgKSFywaEFXHCaO5D/wBIeJFpUoOFKctTiNOD/XgIi7zlidJUpSsKCUrMwFwkKcAhgaJ41rC9atqjPnplSXZSgkLUHUziuHIUqxeO403kWTUUEr9sJmSVFLgoGJJFG45coWLDeRKAhSlBiaipOlTwGXjBS9bzMxRRiJlOwrVQG7Vs/wAx8ekdLBsqubNAlJLirjQVenwi2Eshi2mT7JeBnpWlQVUuFVYmlS55VA9HoAv5DTG1YPT4RZsrZtUlIS7qMs4UqyJBSWKRk74epHAQuXlcdmtARNqjG6QQaBQZ0qcZh89XHOJ8bXYbkYhkRtJzp+lXkx9Ik3zdBkqZyUlw7MQRmk/1A+YIPSFZ1tiau6R0cM7RoZEjSrrVNWyGYkB9AS/y9ojWmwrlrQFBnIbzhmuGW2MAgkBx68dakRA2l70updx8ISUvQ0o+FjFd5/Clufyj2jyNLB/pIc/lGZ5RkeW07EONgmPZ8ASDieuu6VZDmSMuA8LT2Hu5cyWVT0hOmbFinMszDCQ0VJd5ATJ7oBKnJqWCiWfQlmh+uvaAiStDkLwpQlsmNVH9zYU9BGyD8SqVwSR7OvGVKlJkSy/aO75gHEDXUuAOgJjrYr7+7WGbNNVyVMAaYseSePe8oU7+BE+V+wYeTKPplEPai2ns+zI70wqJ5CgZur+EOo5TLT/BnC8NqrRapiVTF7qVAhCXCQznLUtqTxiwvukq8LGCsnHJCg4GdDnTIsDThziqpBow5N4fH6rDhslacE0ylqUkqSClIyWKkcHyoORh5QtqiMZVEbr/ALAhN3y8CQOzKCB+/cWP/MvTR4rzaZSl9gDoFDEcwzUUc9P7tIf7ZaRPs0yU5SFgtxGAh901z0hOvGyHC+IBSDiSX86niGL9IRrrLJ0GpKg3s9JCZCUCZiWtBKMMshI0crwO4NC7AaDIxmyaZyrNOmLKj2SnwEuQkh6aCrnr1LD7gvWcZbYgyVh6s+LQAJAq71LxM2a2kEuZaUzkolqMsASwSCTmwxFnYvVnxUidN2i86ik0Cr1Ck2mbM1lzSQP2txyGX0ItWzykTEoUQTuJZLskYmLgBqsYQrzu3F2k5BxpWVKU1CnEz7rNThpRxFh2HCmRLJLAS0VyHdTVvrONFpoyzwezJGEJKQWT+V+PMmOFn2zsZAH3mW5cpdTO1TnGJvdCEdrMVgl6E5q5JSzlWjDIPxLA7quCwT5s20p3AtwZSwky6/qSzgnNgoZ0hPH2L1lWEOl17QWea/ZzZatVYVAt1rSNbffsgESu2TiWWASoEga5ZcPGFtWy92qBMyQkEUIllSgp9UgOeWjV6xGs2w9hVMRPsysCJYO6kKqoF8RUo6ZM0NcfRPq7yP68nB8frSKg2m2fn2u9LQZUpS0hQQTkkDs5YO8aM+KjxaKLwT2bpNMLsS1GfXLxhRvP7URJmGV2BJxlBOIBi7cK15wBoJp4OdwXILCns5609otLEAuAwJaoGbD/AMWygH9piiuVKnJzlzktozgt6geke3HeZtLKmHEtZmEKOhBJAfhhoBHLauRMmWWZLwvMSQvCnecJIL89TD+g5TVga8547NIBbemBhpu+WvrHKTfI7JaZiULYJKQsP1odNac4GTbcVpBZgEEu/ENXh3QfE8YAy72TMUEt+UOTqeDcPqkQjC8G6fKkrO+1m0EubMKZCcEtgKakAYjxqfQDMkxw2OlHtJs3/wCqWSOZVQfGBt52MoJUMj6QauVk2GYG3pk1KeoABA9/ONSwjztsmIrgHBIH+Ys/Yy6wmViW2JQA50PWhivLAgJmJJ0D9SA48HaLHum9hjUkEArmJIDVyxH0YdQ8Z3Lyo1Tj4ki22srtExQqlEpIADUxnErLkBCjtjeaUr7ApYLIm4hQl8aT0O96DhDTcFlIlFSu8pRfondHgAITPtHl/wDMSyzsgeNVEj0iHG2+WwzjXEDpRM9K7LOIE9HcUfzgd3qWpzDcIWSChRSoEM4IyORz8YYb8utU1MudKzQACR+nNKjzGURNpVCcUTx31jDNDNvgDe/3ivVKuMbrM8SDYgoJxZBVBzbP3iHb7T2olK1CgCOhaGi0XayJSB+Wj8mck8n94Wr0kyxN3CWxOcmD8x9UhHlFZuo0M9gR+FLqRupp4DhSPI0sA/CRmd0Z9IyPNbFSwDJKxhkYi28pnrkciwpDXN2ilqUKDErRCcIfn1Id61hNmJOGS2naN1xZmGbY7ZxVqtDseyl94jUjTx+HIkbYxuBThmlGyQi6rRbihSEoQkUBU7l8wGG83QdXdjFv+ya1TiFCdJJAG6vEGPgDnFjWO7xJQAEjGRp+UcBwiRZlkbqanMn58+QiqxonPkbs+eb22dnWScJM1OFYrSoUDUFJ1DDlk2YMESVqTKwnBMQkpB41dlAuFJBH00XLtjd9mmygm0KShT4ZSjVeJVGCRVQNHSNOGYrO23dOkS5a1S1giYckrY1zDhq6HmIWUn6Fi7RCu3aJRUntiBMRO3hlRQwHXiQfDmIGbZhPbYpYDpWZZOYVhSkgEcakU0jhtRacfZzAnCopwqIPeY0ccQKc2HCDmyN7yjLUZqf+oVsQC615EDRmAB5xZZQkl1YW2K2VS6J87GDUiXw0BNMxWnxhmvy9RKTjwpYABsOlQljqR6g841u9wmubuavmpzAzbO8RLss3EO8nAnqTQ8m73UR3VJ2d2b2Jmx96zplqWiWEjFiUZbkJUB+VPA1cPQtV4fLt2okT5IlqUUBKgneq9WSCDRnZNaOQH40zJKkkTErKVuSMJIUOb/yekTLlts1ExGFiQsFlJByOoILeEScV6KKT9l6T7ACCghJC3DFzmagcssmNH0hNvSx9jMKEqICg7PwPkWJzHKLLuGQFSEqUhKcYxEZsTWhIBPkNOEDr9NjRurQ41CcgTlmWBfhUconKFleHmcZUJabVMISMRoWSUvXQBbbzc8qQ2SlybPd8xcspmESyXSdRUtwNYTZ94ykTDu4EpampJyBLdep40jEoYKSKYnChkC9csuH08TiqNPPBSoszZuYkyizYdOTABvJvOKf2/nSha8Up8BUlbKGEg60/SRUE8YuK5ZSPussJDBSQSBq+cVX9qd3qUuZaEJJRLHZLb8uYSr9py5ENGiOzFFZbOmxqT2KMTOlRUG1xORz/AMR02qtZEuZNkKdSQygDUNTEWqwdj4aQnbNLnzSEBaDhFAspCg2iSN5tTpU0NYc7rskhU7fmqmTgioUpwRUEAsAoVyy9WrVLJJq2VVeiZgSAoKSklg4IBYA1/wC5/GAgUxcdYvrae5Zdps6kKYVCkqFCkh2LZMXrlFHXpd65MwoWliPIjiHzELFoEr9hH/iIMkqObM3OJt2LeVZ0tTFMWf7R7iFMqg/svaaqc90MkHQO5b0gvR0HckMQLdaQwXeVzJjhnUkHgwBCXT0BPkYXEl/eCVyW4S1AqxMDknNiClTPlQ+kZZf0ejVosqRakF8ICUpoP8fXm7KG3sjFMlnikvyAxGJt0W5K5iQMkk4UpyGe9MVxb6oIG7W3mhU4YFA4Uso6Ek5BozcSamDkrrRG2PtwlzBLmAGVNCpRJ0ObPwqSNacjEW2XOZM9ciYcIXkdAoHEh+T0fgoxGBOFVGqFp6o+aCodWgntbeYnyJE0NjA3vAtXTjHoezCn1I15zgJCiDkWPKns8Kdushlolf1EKPi3oBSJt+gmUmaDuLzAycDeBD+PiYArvBasCFKxb2uYq2fCGapMebuI4WFf4SGBG6OHCPY2u8fhS3FcI4cIyPJayFaIN2Xcqd2CUZ7+mVak55AesXhsbc8uzSggN40JPEjjCF9lFkE1wwodeDrOfD6cxYdnuszZapmRUVYQoUwuwetARWN8H4i340S7xnYFLJonDiJ5AfwaNAO778XaCtMoGWgOErarnlWvRz0jW8rMoqmJXNxAhKWTWgJVQ5uRQivF9Im3XMMsFDMOA/K+gOeJ6l/GsF5OVJBWwXaEBJmEzFj8ymKiePAHplxME5MwHKggXLvN0F++keejxMsYISOdT4wUybv2LW3n2fS7bKKpQEuemqTklbaLb0VmOkUfd9nmybQ2EhaVAYVCgU7MrhWngY+l5NuBUQ+j+GT9Ipv7T73s6rWk2WWlU2hmTc0r0SAA4JH6hU5VikZASYUstsNHXQjTXV4y1qE5KgQFYgUuWISC4IHE1MJsm9LQskYcR/SAXavDQc4IWa3WpAL2fcAq6VfxXOujaRS0M4MAXDJUtZQwKXJcpD5sd5nFAaRZezyZaVVQMRwsRRupzOcJmzpG6osCvGUp8y4D6t6GGywTMK8Q5ROciyQ6yL4UJYdI1DH084Sttb4L9mlnDKUeGqUj3Phxgxe97f6ikgDdxD+PUxXV5XmZi5hJepY/yPqkTbLcEUpWyPYh2lolJVUY0v4VA9IcbfJCTjyAof8A1PnT/dCRci/+Ykn+v4EfGH4zBMBRkSKHXy9fKAwzbuxq2XuZrGClRTNUMWPvYToADTCBRusL192wJTNMxLialSJicg4oCHajgHlWGS47f+CuWCxAISQxYEUNNQX8oH7bITLkSJqszMCFnlMCifAEU4BoH+ifHJKdPTKnm25CMSJQAORo3mQOsR7TZ50hQWThUMKgoPmoBWuoyPQxKTY0ItOAB99gpzxzbKGq8rpRPlT5csNMllExNaEYcuNBiHgOFaxQk5NOgbaNokLQosULyAZx1BZqZtpSBU+xSp93y5k91KwK3h3nClAV8g3NtIH3rIKZq0A0AUQA+qEnLgHiP/xIGxS5ZPdxFQfgVFvGjQnXOBm11tiVOQxIgxstYypSlflAbqTl5ZwHnTHJJzh3uKyYJKQzFnPUh6+BEUloy8auRympWMWBTfXFi0cFTZ+j04B/Ye8F7NJeYxoCQIn26yJlSpRFFqxBXVCQCOD4i8R71g2uLoBWUzlggKILEswyGZbM00+UTdn7IVzFp7xCcQJ4OEnXifp4adjrmBUmYtnVTnV3fgC/oIiW+wCwWyRhqlScBJ14+RD9FcoWPInLqic4NRs1viwzrOhUwoIwMpyKZgeuXQwrXPePaAo0JUluAzHx8ouPbAon3fMmJDjAzBt00YHiHavzp892C0FCiQKAv4OxjREzPYxLs5KJkhqviDnMjh4U6mFmZKKVJfNxDheKgMEwZ4c9aDSuo158oVbXPKpoVqVv6vDy0N6HK7R+FLb9I0jI2sLCUh27o4HTjHkeQ9lU8DX9ldsRJs09cwpT3QPEzMhrT4QYvDaebPAlygopfTXq2mrQi7J2YmQToDVtKq+UHl37Ls8r9CmcF+OrM/l8I3Q0BJKNsPWMz5c5G9UuSkqJGf5g+ph7klKwCUpfUfIxRR2jnrXjQvAWZ1jErydhpx8I8P2h3lZSlRnhaSa4kJbo2EU8c40/TJK2RlNPRdtvu5CSF1wAEqHSvrlAu37QCVKJUQ5Jo/ef8qfrjCb/APKvbSylYSCpP5NXrvJJcKA1B8KiF5V/pnTiucvAkA4Uv3QKsOJPHU+EZ5xa0W4oqT8gztFf09crEqrqOJIokJGQLZpctV3hbtklSkidSixupcFIIzNKBmYvoKwPtt8zVjA7JUySP2kEF+LsH6Qx3bYVypHapSJuIAKGM5D9AZsT0Yw/HBpZDzSTdR0GbDaalTOXZamqFBt4s2YIU/PlQgvMVzFdIEWRu1lqDhCgEqphIzCCRm2aT1THib2InpkzFMQSBwU3CnSLkALNSoXsCUshMtkAUDJl4KdFE+MMNlXvtyiP91BthIru4umJIBbk6SesbTJmBZ5RCWzVBYJ18WsS5eJi4BY5BtX9POK1nW9JWeBL6jP3rDvbrWJ5MsmgS+7mDp8fowmXld5lK/Uk5GgfkecKv7HbrRNuaUTNlqSk4XzYtr8eENaZ5SFHg7fXWn+IH3NLaTLozh/Op946FOJTEsDn8eXnCsOxl2MlmdaMSv8ATSCTnU6Dwz8octo7s+8yFoFVBKyhOhUUKSl6aFTwIu69LMjspSWbMEULsXxHV4n2vayzyUlRUCtqISXNHzOQDvnDKjLO7KbEsiehak4WIDEappl9ZQau+UTNExKhiTJTTUlKlcdGoa/GBO0dtVOnLmkAFSiWAoPmecHNmwDhdnVKA50Kh0b4wyH5PVi1fksIta+OCWG/2AewA8IVLbbgizGUEh1rBxagJ0DHVxDRtap7dNbQJP8A+Yz84RrzenAu3p8xDxQJv/zSIVis+OYhH6lBPmQIsC7pdD+5Xuw9hCZs0B97kvUBT+QJh9sstk/WtfjCcjwJwrJyIZYPP5Q23uhMyxdotIxoTiChnVkk04iFaeIYdoLRhu9AT/1MIblmfVIEY+RNuNG2OmG7osRQru7oQgJOisyWrAP7XbN/yiJg7yFivAKDe4HrEjY23LKMC1FQSKEl+TPwiVt3ICrvnAswSS3QFvF28onB9eSgy8oC/wDZ1bJyrNNCZiiDLI7NQxIW6SGINQ5yYiKtE/eU9MTgjr4RcWwd8yhK7LdRgqNMWVetRFcbZ3YhNrtCpO9Kx0IG6CoOR1BxeUbOKTcmmY5xwmTrHME6yIch0ulzozkZcQ48ucLay6kfuHvE24FnDMlnurSfSIKwykjgoRpeia0x0sA/ClsB3U+wj2NrECZaKAbqfYRkeQ9lloy574TIspxZqO6niyla+OfSBt4zlKAmFRcmqTlyYaN9ZRDtk7DKlGv5/wC7lpGiLWmagpJZKamrN/Eet8dLqZpMnWC3MrCTU+vP1gjMSlbIWkEGteI0bwoYVTPwsGqC4PWpHMH6zMNEleJKVDVo3Qn2wybVEOdZEhYGQ6xznIO6TRlM0T50l1UegcvzJHy0jy1IeQFNUTPFiOEY5umaIA5cuqczXLjFj3fJPY4XfEhwauSxJCx+setaUiu5qTRQ/KXDakcIf7gti8A7Rgshy3Sg4V4GnwCZzON3TwlUuWv86FMM+6pQUOrBKh0MQNsllBlrSd7GCDzoRXUUPLKNrVeqE2iXixFAmEJKB+c4d3Cci5Uk5eojh9pKihMtssTdGr84IFkOdsPw1gd5BS7N3SCxOne9DAq/bWouzoO67a5ux0yEbSJ5mWUKTmhSFVrmCkjzgHNvhUyaoTVAJHd3WepGlaMc4k9loPNG9wrwrm15NAe3X6tU5QSXS7AEAimuUF7NaEtOYhqkKGtG94WUySlTuARUZ9dAfXjHRQ0w7Z9rZgVhUlJANWfIGpFaFnMONiu9c+YJaCMSjQ6Mav0Z4riXakY1qWCMSS2rE8cqZxZX2P291lCu+lLA/wBJqPT2MCSFUnR22ZuwLUFTV4US0ha2zLBy5Hw5x5fUlM2WmdLyc4w2WIkg8NW8ogXxbhI7aUpRRjUUOHLMXL0yp5HnEnYO0KXMnS5xC0lAzJqMwQNGD8x4RKWMlYZFy1ZGDVxzlPKKSnEkAMeCiXD6enHrG2lutUiazukh0niPXI/DjGmz8wdohs2r4Kce/KKwdicmgVfUtSp6pindboNGrL3CMuASejcYRLwmF24O3iaxZF/SGXMUKAWj+9J8nwCK2vAb3n7w62JyLwR7cbi0SmzxD1ixpYp6wh7NSHtCT+l1fD4w/KHtEuQPCsWaLS/jE+TM7aR93bfSccs8WqUdSAW5loGz5jFMdBMKVgpoQaNEGjQiVdV4qkqKEYQpdHV+UcWPxhuvez9tZZiSrOWov4E9OVIVrySlUxM1OUxlK5KyUPNz4w3WLCZDJqkoPqNW1iMvyTKL8Smrr2g7NKlUSRhATm5SAc+ZT4RNs1rKguWWKVjElR1GY8iG6iFWeGUoc/jBOx2kmUG70g15y1EP/wBqz/5x6cUlk81u8Ha02fEJa5YZnCgOfHlmG6QLnl1pdqqHvBCxTz2mdC6m+tecQrWneT+4e8dLTCvxHO7yBKl5d0a8oyMu5bSpem6OGoeMjymUTFu8J34Uo/vb/u0gfLmYFhbDCXBB4F8/rSJ95qAlSSTXf/u9IErmO5akenw/ijOyfe43gBlhFP4gxs7NKpeE6Zc/oe0AkWnEAonQekTrqtGFSCKiqVNpqDy+UaoOpWK1gY0lIxlRYENxjpZJqFyFpcaKGeY8GevpEcMtzoRqPI+mUZLsplKmILKlhJZaQWLgNX4RLnhWS/C/2Q8RUpKGYknMhvPwhmu1aESyHScIcqdnIFak8qZCFa8bSnFL7PdCRmFYq1q+FJA0Y5Rky9plCS6QaBQCvGod/EQiaGazg92ivNM8IWhJTjUVqB4pCQfjVqsIPbYTfvN3y5+qVJKvF0n1IhVtcpO6A6VAd0CgKt6hd2Y8H65wTReiBY12cpUQoviCmqGIPdNAQOrNBsTq0MOxycdlKc3SQ/PMevtAaRYwUntQSoEu6iSGyGbsAI77ITZmMSEFIHJn51IerDJo8tIxF1doGcUUDR+BBpyalYnLOikH1eTe5rtpOKcpYJD1qVJHlX60i7S3fNShK5iWDsDhSkHECaFIY5Z1hu2LtUvDOs/aFK5qdxWSnFT0qRTg/GqJtJecxauzUqYohVcbg00YnMPCx2M5WiROuYzZMsoAxJDUSXI1JIHq/hDtsfY/us2VNISWQUKKUkE0JBUGq2TueGlU+579nypaCJigBoVKy0YGjdNTpDvcm0My1SlJWO6QcTipYlmA8f8AMc7Owzj9pBkqkpWhJClrUols3AAxHTIkDkeMKNy3dacKZ0h3Bpq4Ge6K0Mddu7ce1lywpkJTizbeWz16ANDf9nqJiLKkYXxFS0ukUBNCDwLEgPAeIgi6F/aK91TcGNJSUpZQIIANHwg1YN6ngIhXDawmY5NGoWevDpTPg8NX2hW1rMlCykLUtKgnI7ruWcsNPGPdkbmQqzICg5WSrEKkaAEtTJ21p1IUlFDuLkhbvS2KMy0JCd0r/MKugpqP0qZxz46RXl9paYWFOfHX1i57x2JnHulKxrkD5P8AF4qTbGxGVaSggpIFQc3r8orGSZnk2dtjZDqWrgw+MOU1JduQhc2HmJKSkd7M04kAe0NqgH84hOWTVwxuIKtycuseqnMUnPKN7ekluscZqdwPpAC3ToLXnagmWgEdxagBxCgFDk3yibYdpRLRKDB1EhtABqXhfvS04kShmSlz1G77CBN7W0pSogsQlh0O77EwFxpjOdCvec0KmKKaAl+kdrrn4Jwxd1YKV/tVQ+nwiAsx1ll2jYjAHbPYjLmTUEEqQVIfixzHUV8REG2oOJB/qHnSGSVayuTLtAbE3ZTKVJSCEqPF0gB+QgNfU0qUgmu8PeA9D/4jFYFjskNUYRWvCPY1sAPZI/aPbpGR5L2WWhXvhP4Mnqv+72gYkqagyqT8zBa9x+FJ/wB7efCI93WwJLUKXqD8I9TgXiZGQCSKHMUY/KJ11B5iQCATpWvL3jLylJExRAoqvn/PxiKJJASpNQSzjQ8Dz+cW0zkrHO4JCjN+7qIBfdJ4Ecci3DOvSCV9XDapPdSqdJFRQqKeSmrTJ8ujsBWzd6mSkqmyhMKiC5qQQ7Mr5HhwDNiPtIH6D5D0DxH5HK9RVmji4vcsCtYb4SN0SZJIzC0JJfi5S/hpEy0IFpSJaLPJlEqDqQKmhzbT4kQxL2ys04NMkhX7gFeTikdZV/2OVvS5DH+lLfXpGZ8z1WS8eGpXYnW67f8AnlywjtDkEgs+6KA8vgY2n3clKyhVmnJWASUlbsK1qn24c4ZZW0cgrUr7sglWqgCrzLxPOz9mtEszJYUnEKGW5wqH6kVbR2p0o5XNW0dPivKK3NmwzMW81KEVpzDA+UdkpL0JY82g9b9k7RIZW+sZhaKjk4O8k614xIlX7bjQzF7ozUhA5ZlPvFFyRatMmvizegRdlrXJWhaaKTmQqrcnHpwfjE63pXNmqmIMlQW3+od4E07vx4GIM6cqa7lNcwUJHo0aG6FaEBuEMmkUXxuRrQ0XXdE9CUpXZLPPQGdUteFXHOiSRzETLokzFSp8sSFonVAAOFLO4Dk1oc9XzGisgTRRcyY3Iv6UceMGbFbrRKH4c4LplMfrootnCSZ38bkXom31sh987CfLUUpMkJViDOpD1DAvm3k0RbNsTaEsqXaMqMy0s2YfNvBokbO7QmVLMq0TDR2KVgtXEGHpBj/+wkfqxc3D+kI5MH8ef6FDaPZy8Jigojt2GFJSpyBnkwJz4RMuLaC22RPZrsylAaEKHqzHpBqZtDLmKcYg3BYp/wCJ+hE6x3+gMVLUKVBKaHkpn84Ha8Mr/G5Ixug3ZFGakEy1IcOyik15MS/8jnFW/bbczLkWgagylU1TvJLcwVeUWPK2ksq6doH4Fvl7RFvCXZbWjspuFQBCgBmCMiDoYMZdXZlkistm9kJ9mQJ62/GSMKUuogK3gS1K5M7wbtMlaKLQpL/qSR8osVBTLShCTgQAEpASSzCgNcuZPDjHkyQmYlSFVCh3cLeVacYWU03keEnErld2FYBcAM+TxFvC7ilDghQFTow451EcdvrOuz2kSkqPZhIWjk+ddSCD4NBe8dnZxs4UkFYKBMOEucsVRQ+48YdJJAbt2LUm3IVaZLF8ISKthJGnGp1/iClsswWokhLnlxhYslmqMOdGp4+MNC2DcYoqWgbAN47NS1F6oVxHxH+IXLVdypJKVgVyIyMPlollyQH8YHW6wGaAFIIAL58fOKonJETYObKWubZ56sKJiDhUfyrTUEfLWg1gdfNmwmWdXBzppB6zXSlA3QkHi3xgftEG7N+Og/mOk8AafUJ2GWTKQSX3RkOXWMjywK/Clt+kacuUZHkN5GTYtXyn8KT/AL/7oFyGxVygxbpBVKlU/XpzEDVSVBmSRxoc49ThaUCDJipgmowgbyWBfX5fzESz2iZJWSByINQasxjquzlJBAJBAce76j6OkG512llElKkkM4NToCpOhyq2caMSWWcm4u0MGz21klUoILIIo3yIqdYsPZq3yLSkjDLUtGbJSXBZlZeB4Hwj5+m2cpNAXHAQd2Y2hm2eYlScQI5FjyI1ePN+R8ZTT6vJ6L+W+SKjJf8AS/zYpZ/InwDeRER511JP08Qrn2pkWhGNK0IWwxIWoD3NRz82jL52slSUbqkLWcgFA+JILNy5x4fTkToMZSWmL+1Nz2eUl1JAmK7uChPM8gWqRwAgfcVzlQClqOAZJBIxH2A+uMeyh28wzJ0xJ1qoAnlnQcIL/fJe9vy2AoMQp6xv7SjHrdsuneWS7pvjArs5h3Mkk6ZUL8jE+2XGlVZZCT03T04eFIU7etDHfQX/AKh84J7O7UpbBMWkMMyQMqRGUHHyiBTcHcWRLXciJSnmS8KjkoAMekRlShkkgjp71h5/4jIUG7WUx0K0/EwIt11WNdUzJST+9LehcQ0Oe92a+L5sViSFibd6FBjh9R6RzVcMvDugJU+bmvJvrKJN4WBKFUIPAy1pUn3ceIjiZ2ADEeb0/wDV41xdrDNnfhnltECdcqg5AfpWICrMRTs39/KD67xauFZ8viYA3he6lKUCE045+Bi0HJmTmlwx/FkWZKr3VA8v5+ccFEp0PiekdfvEziW/dGi5ijmPF/5i6MjnF6NO1IDsR9dKx2FqDM48iI59mt8j6fAxxmqUDX1rDWjNNQl7JEm3LSXxKD5YVEN19vCGSx7erlpCMKl8CVua8SUF86chCkUKJyblSPTIWakgNXNL+Ec1F7M7VPDD20N6m8FykiUUTEOnPE7sRVh18YkK2rtdnX2TJJlAIbA7MGZxnlB/ZO32FMpKipCZoDEqbF/g8tImXhdtgtc4rVNBIABwrSkHMgkZv0OgiH2K6awM1+gJszf1kVOwzLMmSuYS6hVLniFVSH4M3rDYnZSzLchlDOh48xAmZs1Ym3ZoSrRXaAt1BUQRyiNdljmIUoybXJThLOSmv+0qb6zhe6ehqr2b3tsEtJUZRBRwJ3vkYWLRdyk6PpT5GsWRYLyUEFM+bJXwUlYS4/qGJgehPhEObdFhmLxKVLSc6TqE9HaKR5f2I0IcqSCGKT5fzADaqWoFAdw9HFYtaZs3Yyd20JTyE1HxJPrCJ9otzol9mZc0TA70KVFv9p+EN9iYstEK70nspf7Rx4Rke2Bf4SGywjMDh4xkee9i2L8pZC2BIr846SVl8zn8YyMistE/RtIV+J4/OPZx3h4e0exkKtCs4KWXFT9PGWaYd6p0jIyOY3o8nKNOnyjopRYV4+xjIyB7Oez2f3fEx2QPwx0+JjIyAAjvTw+Mc1rLJrp8YyMhoh9neYamOdlUXz+mjIyOOOksZc/kY0seZ6GMjIMfYpuvveB+vWOcw1PT5RkZHM6Oz2Qo4fH5RzmLL5mMjIUK2SHch65e4jnPUd2uh91RkZHDPZ2mHcHQf2vHJRoeiYyMho7OZoFnGmp/L7R7NUWMeRkcwM9s6iyukdQKeB+EZGRwImWId7w+MaKNT0+cZGQBzxX5uvxjyWo4ExkZHI5mItSwGClAAnU8YyMjIcJ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7" name="Rectângulo 26"/>
          <p:cNvSpPr/>
          <p:nvPr/>
        </p:nvSpPr>
        <p:spPr>
          <a:xfrm rot="21142889">
            <a:off x="471019" y="1588783"/>
            <a:ext cx="8392377" cy="317009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CC0000">
                <a:alpha val="40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4000" baseline="0" dirty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chemeClr val="accent1">
                      <a:satMod val="175000"/>
                      <a:alpha val="2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Ao enviar-nos em missão, </a:t>
            </a:r>
            <a:r>
              <a:rPr lang="pt-PT" sz="40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chemeClr val="accent1">
                      <a:satMod val="175000"/>
                      <a:alpha val="2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Jesus </a:t>
            </a:r>
            <a:r>
              <a:rPr lang="pt-PT" sz="4000" i="1" baseline="0" dirty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chemeClr val="accent1">
                      <a:satMod val="175000"/>
                      <a:alpha val="2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entrega-nos</a:t>
            </a:r>
            <a:r>
              <a:rPr lang="pt-PT" sz="4000" baseline="0" dirty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chemeClr val="accent1">
                      <a:satMod val="175000"/>
                      <a:alpha val="2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o Espírito Santo…  </a:t>
            </a:r>
          </a:p>
          <a:p>
            <a:pPr algn="l">
              <a:defRPr/>
            </a:pPr>
            <a:r>
              <a:rPr lang="pt-PT" sz="4000" baseline="0" dirty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chemeClr val="accent1">
                      <a:satMod val="175000"/>
                      <a:alpha val="2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que veio, em </a:t>
            </a:r>
            <a:r>
              <a:rPr lang="pt-PT" sz="40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chemeClr val="accent1">
                      <a:satMod val="175000"/>
                      <a:alpha val="2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força e plenitude</a:t>
            </a:r>
            <a:r>
              <a:rPr lang="pt-PT" sz="4000" baseline="0" dirty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chemeClr val="accent1">
                      <a:satMod val="175000"/>
                      <a:alpha val="2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, no dia do </a:t>
            </a:r>
            <a:r>
              <a:rPr lang="pt-PT" sz="4000" baseline="0" dirty="0" smtClean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chemeClr val="accent1">
                      <a:satMod val="175000"/>
                      <a:alpha val="2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“Pentecostes”, infundindo </a:t>
            </a:r>
            <a:r>
              <a:rPr lang="pt-PT" sz="4000" baseline="0" dirty="0">
                <a:ln w="635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76200">
                    <a:schemeClr val="accent1">
                      <a:satMod val="175000"/>
                      <a:alpha val="2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em nós todos os seus “dons” …</a:t>
            </a:r>
          </a:p>
        </p:txBody>
      </p:sp>
    </p:spTree>
    <p:extLst>
      <p:ext uri="{BB962C8B-B14F-4D97-AF65-F5344CB8AC3E}">
        <p14:creationId xmlns:p14="http://schemas.microsoft.com/office/powerpoint/2010/main" val="63145588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 descr="http://t3.gstatic.com/images?q=tbn:ANd9GcTXhKdI4UtAPpOrE1BS5KY2mS2V_k_UgYCQFRlNSDzGVbdS2qdNc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0553" y="1052737"/>
            <a:ext cx="5432121" cy="44074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Line 4"/>
          <p:cNvSpPr>
            <a:spLocks noChangeShapeType="1"/>
          </p:cNvSpPr>
          <p:nvPr/>
        </p:nvSpPr>
        <p:spPr bwMode="auto">
          <a:xfrm flipV="1">
            <a:off x="539552" y="764704"/>
            <a:ext cx="2510819" cy="936104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365994">
            <a:off x="390648" y="719641"/>
            <a:ext cx="2634794" cy="4502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269401" y="2132856"/>
            <a:ext cx="725492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/>
            <a:r>
              <a:rPr lang="pt-PT" sz="24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 ESPÍRITO DO SENHOR </a:t>
            </a:r>
          </a:p>
          <a:p>
            <a:pPr lvl="1" algn="l"/>
            <a:r>
              <a:rPr lang="pt-PT" sz="24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ENCHEU A TERRA INTEIRA!</a:t>
            </a:r>
          </a:p>
          <a:p>
            <a:pPr lvl="1" algn="l"/>
            <a:r>
              <a:rPr lang="pt-PT" sz="24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ALELUIA, ALELUIA, ALELUIA, ALELUIA!</a:t>
            </a:r>
          </a:p>
          <a:p>
            <a:pPr lvl="1" algn="l"/>
            <a:endParaRPr lang="pt-PT" sz="2400" baseline="0" dirty="0">
              <a:solidFill>
                <a:srgbClr val="FFFFFF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1" algn="l"/>
            <a:endParaRPr lang="pt-PT" sz="2400" baseline="0" dirty="0">
              <a:solidFill>
                <a:srgbClr val="FFFFFF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2" algn="l"/>
            <a:r>
              <a:rPr lang="pt-PT" sz="2400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2400" i="1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1. Abri-me as portas da justiça:</a:t>
            </a:r>
          </a:p>
          <a:p>
            <a:pPr lvl="2" algn="l"/>
            <a:r>
              <a:rPr lang="pt-PT" sz="2400" i="1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entrarei para dar graças ao Senhor.</a:t>
            </a:r>
          </a:p>
          <a:p>
            <a:pPr lvl="2" algn="l"/>
            <a:r>
              <a:rPr lang="pt-PT" sz="2400" i="1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Esta é a porta do Senhor,</a:t>
            </a:r>
          </a:p>
          <a:p>
            <a:pPr lvl="2" algn="l"/>
            <a:r>
              <a:rPr lang="pt-PT" sz="2400" i="1" baseline="0" dirty="0"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os justos entrarão por ela.</a:t>
            </a:r>
          </a:p>
        </p:txBody>
      </p:sp>
    </p:spTree>
    <p:extLst>
      <p:ext uri="{BB962C8B-B14F-4D97-AF65-F5344CB8AC3E}">
        <p14:creationId xmlns:p14="http://schemas.microsoft.com/office/powerpoint/2010/main" val="20952521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83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83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83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kern="1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38831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606812" y="548680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Liturgia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da </a:t>
            </a:r>
          </a:p>
          <a:p>
            <a:pPr>
              <a:defRPr/>
            </a:pPr>
            <a:r>
              <a:rPr lang="pt-PT" sz="3600" kern="10" spc="300" baseline="0" dirty="0">
                <a:ln w="11430"/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120808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395536" y="409750"/>
            <a:ext cx="8328025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4" name="Line 6"/>
          <p:cNvSpPr>
            <a:spLocks noChangeShapeType="1"/>
          </p:cNvSpPr>
          <p:nvPr/>
        </p:nvSpPr>
        <p:spPr bwMode="auto">
          <a:xfrm>
            <a:off x="428625" y="738188"/>
            <a:ext cx="82946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70123" y="1484784"/>
            <a:ext cx="8422357" cy="4811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“Quando chegou o dia de Pentecostes,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Apóstolos estavam todos reunidos no mesmo lugar.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Subitamente, fez-se ouvir, vindo do Céu,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 rumor semelhante a forte rajada de vento,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encheu toda a casa onde se encontravam.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Viram então aparecer uma espécie de línguas de fogo,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se iam dividindo,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poisou uma sobre cada um deles.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Todos ficaram cheios do Espírito Santo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começaram a falar outras línguas,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conforme o Espírito lhes concedia que se exprimissem.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Residiam em Jerusalém judeus piedosos,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procedentes de todas as nações que há debaixo do céu.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ouvir aquele ruído, a multidão reuniu-se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ficou muito admirada,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pois cada qual os ouvia falar na sua própria língua.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81212" y="980728"/>
            <a:ext cx="4186932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pic>
        <p:nvPicPr>
          <p:cNvPr id="13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58666" y="6031278"/>
            <a:ext cx="257055" cy="305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395536" y="409750"/>
            <a:ext cx="8328025" cy="2829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4" name="Line 6"/>
          <p:cNvSpPr>
            <a:spLocks noChangeShapeType="1"/>
          </p:cNvSpPr>
          <p:nvPr/>
        </p:nvSpPr>
        <p:spPr bwMode="auto">
          <a:xfrm>
            <a:off x="428625" y="738188"/>
            <a:ext cx="82946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11560" y="1412776"/>
            <a:ext cx="8352928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Atónitos e maravilhados, diziam: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«Não são todos galileus os que estão a falar?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Então, como é que os ouve cada um de nós 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falar na sua própria língua?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Partos, medos, elamitas,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habitantes da Mesopotâmia, da Judeia e da Capadócia,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 Ponto e da Ásia, da Frígia e da Panfília,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Egito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das regiões da Líbia, vizinha de Cirene,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colonos de Roma, tanto judeus como prosélitos,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cretenses e árabes,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ouvimo-los proclamar nas nossas línguas 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maravilhas de Deus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»”.                             (At 2)</a:t>
            </a:r>
            <a:endParaRPr lang="pt-PT" sz="22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475656" y="980728"/>
            <a:ext cx="4186932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1691680" y="5406315"/>
            <a:ext cx="73448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4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MANDAI, </a:t>
            </a:r>
            <a:r>
              <a:rPr lang="pt-PT" sz="24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SENHOR, O VOSSO </a:t>
            </a:r>
            <a:r>
              <a:rPr lang="pt-PT" sz="24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ESPÍRITO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 </a:t>
            </a:r>
            <a:r>
              <a:rPr lang="pt-PT" sz="24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RENOVAI A FACE DA TERRA </a:t>
            </a:r>
            <a:r>
              <a:rPr lang="pt-PT" sz="24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!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9600435">
            <a:off x="390688" y="5747788"/>
            <a:ext cx="1330090" cy="29218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pic>
        <p:nvPicPr>
          <p:cNvPr id="13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360927" y="1097325"/>
            <a:ext cx="257055" cy="305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77789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23057</TotalTime>
  <Words>1850</Words>
  <Application>Microsoft Office PowerPoint</Application>
  <PresentationFormat>Apresentação no Ecrã (4:3)</PresentationFormat>
  <Paragraphs>386</Paragraphs>
  <Slides>29</Slides>
  <Notes>9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10</vt:i4>
      </vt:variant>
      <vt:variant>
        <vt:lpstr>Títulos dos diapositivos</vt:lpstr>
      </vt:variant>
      <vt:variant>
        <vt:i4>29</vt:i4>
      </vt:variant>
    </vt:vector>
  </HeadingPairs>
  <TitlesOfParts>
    <vt:vector size="46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4_Modelo de apresentação predefinido</vt:lpstr>
      <vt:lpstr>3_Modelo de apresentação predefinido</vt:lpstr>
      <vt:lpstr>6_Modelo de apresentação predefinido</vt:lpstr>
      <vt:lpstr>13_Modelo de apresentação predefinido</vt:lpstr>
      <vt:lpstr>2_Modelo de apresentação predefinido</vt:lpstr>
      <vt:lpstr>7_Modelo de apresentação predefinido</vt:lpstr>
      <vt:lpstr>8_Modelo de apresentação predefinido</vt:lpstr>
      <vt:lpstr>10_Modelo de apresentação predefinido</vt:lpstr>
      <vt:lpstr>5_Modelo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[ Após a Consagração / À escolha ]  (1ª) S- Mistério da fé!       P- Anunciamos, Senhor, a Vossa morte,           proclamamos a Vossa Ressurreição.          Vinde, Senhor Jesus!                     (2ª)  S- Mistério admirável da nossa fé!      P- Quando comemos deste pão           e bebemos deste cálice,            anunciamos, Senhor, a Vossa morte,           esperando a Vossa vinda gloriosa.            (3ª) S- Mistério da fé para a salvação do mundo!          P-  Glória a Vós que morrestes na cruz        e agora viveis para sempre.       Salvador do mundo, salvai-nos!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1588</cp:revision>
  <dcterms:created xsi:type="dcterms:W3CDTF">2006-05-02T09:35:59Z</dcterms:created>
  <dcterms:modified xsi:type="dcterms:W3CDTF">2014-06-28T21:58:16Z</dcterms:modified>
</cp:coreProperties>
</file>