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</p:sldMasterIdLst>
  <p:notesMasterIdLst>
    <p:notesMasterId r:id="rId37"/>
  </p:notesMasterIdLst>
  <p:sldIdLst>
    <p:sldId id="394" r:id="rId9"/>
    <p:sldId id="281" r:id="rId10"/>
    <p:sldId id="399" r:id="rId11"/>
    <p:sldId id="353" r:id="rId12"/>
    <p:sldId id="388" r:id="rId13"/>
    <p:sldId id="385" r:id="rId14"/>
    <p:sldId id="395" r:id="rId15"/>
    <p:sldId id="372" r:id="rId16"/>
    <p:sldId id="363" r:id="rId17"/>
    <p:sldId id="354" r:id="rId18"/>
    <p:sldId id="383" r:id="rId19"/>
    <p:sldId id="384" r:id="rId20"/>
    <p:sldId id="386" r:id="rId21"/>
    <p:sldId id="335" r:id="rId22"/>
    <p:sldId id="396" r:id="rId23"/>
    <p:sldId id="342" r:id="rId24"/>
    <p:sldId id="389" r:id="rId25"/>
    <p:sldId id="390" r:id="rId26"/>
    <p:sldId id="400" r:id="rId27"/>
    <p:sldId id="374" r:id="rId28"/>
    <p:sldId id="397" r:id="rId29"/>
    <p:sldId id="391" r:id="rId30"/>
    <p:sldId id="401" r:id="rId31"/>
    <p:sldId id="375" r:id="rId32"/>
    <p:sldId id="364" r:id="rId33"/>
    <p:sldId id="381" r:id="rId34"/>
    <p:sldId id="377" r:id="rId35"/>
    <p:sldId id="403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6FF33"/>
    <a:srgbClr val="99FF33"/>
    <a:srgbClr val="000000"/>
    <a:srgbClr val="CCFFFF"/>
    <a:srgbClr val="FF5050"/>
    <a:srgbClr val="00FFFF"/>
    <a:srgbClr val="66F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>
        <p:scale>
          <a:sx n="100" d="100"/>
          <a:sy n="100" d="100"/>
        </p:scale>
        <p:origin x="-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10-04-2014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ACC250-DD2F-4E49-A482-DDA6247EF117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ACC250-DD2F-4E49-A482-DDA6247EF117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6.jpeg"/><Relationship Id="rId11" Type="http://schemas.openxmlformats.org/officeDocument/2006/relationships/image" Target="../media/image10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378" y="2060848"/>
            <a:ext cx="4053419" cy="3938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988840"/>
            <a:ext cx="6480323" cy="3456384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Disse o Senhor a Tomé: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«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Porque Me viste,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acreditaste</a:t>
            </a: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;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felizes os que acreditam sem terem visto». </a:t>
            </a: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z="40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717676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939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74797" y="60910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21343" y="1346810"/>
            <a:ext cx="8371137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 tarde daquele dia, o primeiro 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semana, estando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fechadas as portas da casa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onde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se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encontravam, com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medo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judeus, veio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apresentou-Se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meio deles e disse-lhes: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isto, mostrou-lhes as mãos 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lado.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discípulos ficaram cheios de alegria ao verem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de novo: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convosco.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Pai Me enviou, também Eu vos envio a vós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Dito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isto, soprou sobre eles e disse-lhes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Recebei o Espírito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Santo: àqueles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perdoardes os pecados ser-lhes-ão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perdoados;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àqueles a quem os retiverdes ser-lhes-ão retidos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Tomé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um dos Doze, chamado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Dídimo,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estava com eles quando veio Jesus.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 os outros discípulos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Vimos o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Mas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respondeu-lhes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vir nas suas mãos o sinal 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cravos, 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meter o dedo no lugar dos cravos 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mão no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lado,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acreditarei».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6" y="908720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04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1817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3568" y="1340768"/>
            <a:ext cx="8208912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Oito dias depois, estavam os discípulos outra vez em casa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Tomé com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eles. Veio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estando as portas fechadas,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apresentou-Se no meio deles e disse: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a Tomé: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«Põe aqui o teu dedo e vê as minhas mãos;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aproxima a tua mão e mete-a no meu lado;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sejas incrédulo, mas crente».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Tomé respondeu-Lhe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 Senhor e meu Deus!».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Jesus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Me viste acreditaste: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felizes os que acreditam sem terem visto».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outros milagres fez Jesus na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presença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seus discípulos,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estão escritos neste livro.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Estes, porém, foram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escritos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acreditardes que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Messias, o Filho de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para que, acreditando, tenhais a vida em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nome”.          							      (Jo 20)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1720" y="944082"/>
            <a:ext cx="3671689" cy="3319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700808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9826" y="2050246"/>
            <a:ext cx="8317110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Ressuscitado, Vivo entre nós, que nos envia a anunciar o Evangelho, com a força do Espírito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Santo…     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Lhe pedimos:</a:t>
            </a:r>
          </a:p>
          <a:p>
            <a:pPr algn="l">
              <a:lnSpc>
                <a:spcPts val="2300"/>
              </a:lnSpc>
              <a:defRPr/>
            </a:pP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Fé a toda a prova, no meio das perseguições…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paciência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perseverança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perante os desalentos...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conversão radical, na escuta da Palavra de Deus…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vida de Fé e Amor para as nossas Comunidades…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1124744"/>
            <a:ext cx="4436095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925217" y="4964975"/>
            <a:ext cx="58151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MEU  SENHOR  </a:t>
            </a:r>
            <a:endParaRPr lang="pt-PT" sz="3600" cap="all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  E 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MEU 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96752"/>
            <a:ext cx="5316637" cy="4281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552" y="1988840"/>
            <a:ext cx="846385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Pão da vida eterna prometida</a:t>
            </a:r>
          </a:p>
          <a:p>
            <a:pPr lvl="1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virá sobre o altar;</a:t>
            </a:r>
          </a:p>
          <a:p>
            <a:pPr lvl="1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ele corpo e alma, o ser e a vida,</a:t>
            </a:r>
          </a:p>
          <a:p>
            <a:pPr lvl="1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queremos ofertar.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SENHORA, QUE NO TEMPLO OF’RECESTE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AO PAI CELESTE A VÍTIMA DE AMOR,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SEJAM DE NOVO AS TUAS MÃOS DE ALVURA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QUE A HÓSTIA PURA OFERTEM AO SENHOR!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836712"/>
            <a:ext cx="2179129" cy="29055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949280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428625" y="3349402"/>
            <a:ext cx="6286500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Tomé, apesar da </a:t>
            </a:r>
            <a:r>
              <a:rPr lang="pt-PT" sz="2400" i="1" baseline="0" dirty="0">
                <a:latin typeface="Arial" charset="0"/>
              </a:rPr>
              <a:t>dúvida</a:t>
            </a:r>
            <a:r>
              <a:rPr lang="pt-PT" sz="2400" baseline="0" dirty="0">
                <a:latin typeface="Arial" charset="0"/>
              </a:rPr>
              <a:t>…: «</a:t>
            </a:r>
            <a:r>
              <a:rPr lang="pt-PT" sz="2400" i="1" baseline="0" dirty="0">
                <a:latin typeface="Arial" charset="0"/>
              </a:rPr>
              <a:t>Meu Senhor e meu Deus!</a:t>
            </a:r>
            <a:r>
              <a:rPr lang="pt-PT" sz="2400" baseline="0" dirty="0">
                <a:latin typeface="Arial" charset="0"/>
              </a:rPr>
              <a:t>»… </a:t>
            </a:r>
            <a:r>
              <a:rPr lang="pt-PT" sz="2000" b="0" i="1" baseline="0" dirty="0">
                <a:latin typeface="Arial" charset="0"/>
              </a:rPr>
              <a:t>[ 3ª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– </a:t>
            </a:r>
            <a:r>
              <a:rPr lang="pt-PT" sz="2000" baseline="0" dirty="0">
                <a:latin typeface="Arial" charset="0"/>
              </a:rPr>
              <a:t>Jo 20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Fé </a:t>
            </a:r>
            <a:r>
              <a:rPr lang="pt-PT" sz="2400" baseline="0" dirty="0">
                <a:latin typeface="Arial" charset="0"/>
              </a:rPr>
              <a:t>das primeiras </a:t>
            </a:r>
            <a:r>
              <a:rPr lang="pt-PT" sz="2400" i="1" baseline="0" dirty="0">
                <a:latin typeface="Arial" charset="0"/>
              </a:rPr>
              <a:t>comunidades </a:t>
            </a:r>
            <a:r>
              <a:rPr lang="pt-PT" sz="2400" i="1" baseline="0" dirty="0" smtClean="0">
                <a:latin typeface="Arial" charset="0"/>
              </a:rPr>
              <a:t>cristãs…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Tinham “uma </a:t>
            </a:r>
            <a:r>
              <a:rPr lang="pt-PT" sz="2400" i="1" baseline="0" dirty="0">
                <a:latin typeface="Arial" charset="0"/>
              </a:rPr>
              <a:t>só </a:t>
            </a:r>
            <a:r>
              <a:rPr lang="pt-PT" sz="2400" i="1" baseline="0" dirty="0" smtClean="0">
                <a:latin typeface="Arial" charset="0"/>
              </a:rPr>
              <a:t>alma”</a:t>
            </a:r>
            <a:r>
              <a:rPr lang="pt-PT" sz="2400" baseline="0" dirty="0" smtClean="0">
                <a:latin typeface="Arial" charset="0"/>
              </a:rPr>
              <a:t>…</a:t>
            </a:r>
            <a:r>
              <a:rPr lang="pt-PT" sz="2400" i="1" baseline="0" dirty="0" smtClean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[1ª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Act  2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Pai fez-nos </a:t>
            </a:r>
            <a:r>
              <a:rPr lang="pt-PT" sz="2400" i="1" baseline="0" dirty="0">
                <a:latin typeface="Arial" charset="0"/>
              </a:rPr>
              <a:t>renascer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na </a:t>
            </a:r>
            <a:r>
              <a:rPr lang="pt-PT" sz="2400" i="1" baseline="0" dirty="0" smtClean="0">
                <a:latin typeface="Arial" charset="0"/>
              </a:rPr>
              <a:t>Ressurreição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baseline="0" dirty="0">
                <a:latin typeface="Arial" charset="0"/>
              </a:rPr>
              <a:t>de </a:t>
            </a:r>
            <a:r>
              <a:rPr lang="pt-PT" sz="2400" baseline="0" dirty="0" smtClean="0">
                <a:latin typeface="Arial" charset="0"/>
              </a:rPr>
              <a:t>Cristo… pela Fé… 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Pe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39552" y="476672"/>
            <a:ext cx="8280920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2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19" name="WordArt 20"/>
          <p:cNvSpPr>
            <a:spLocks noChangeArrowheads="1" noChangeShapeType="1" noTextEdit="1"/>
          </p:cNvSpPr>
          <p:nvPr/>
        </p:nvSpPr>
        <p:spPr bwMode="auto">
          <a:xfrm>
            <a:off x="1475656" y="2708920"/>
            <a:ext cx="6048672" cy="504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/>
              </a:rPr>
              <a:t>-</a:t>
            </a:r>
            <a:r>
              <a:rPr lang="pt-PT" sz="3600" i="1" kern="10" baseline="0" dirty="0" smtClean="0">
                <a:ln w="11430"/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/>
              </a:rPr>
              <a:t>Domingo da DIVINA MISERICÓRDIA </a:t>
            </a:r>
            <a:r>
              <a:rPr lang="pt-PT" sz="3600" i="1" kern="10" baseline="0" dirty="0" smtClean="0">
                <a:ln w="11430"/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/>
              </a:rPr>
              <a:t>-</a:t>
            </a:r>
            <a:endParaRPr lang="pt-PT" sz="3600" i="1" kern="10" baseline="0" dirty="0">
              <a:ln w="11430"/>
              <a:solidFill>
                <a:srgbClr val="FF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9" descr="http://4.bp.blogspot.com/_7ZPfeNmztGo/S7nfH3pV4lI/AAAAAAAAAMs/NjweGIXk50E/s1600/resurec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160" y="1700808"/>
            <a:ext cx="3275013" cy="43735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701675" y="1484313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39552" y="1484784"/>
            <a:ext cx="786397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RESSUSCITOU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FEZ BRILHAR SOBRE NÓS A SUA LUZ: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QUE NOS REMIU COM O SEU SANGUE.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RESSUSCITOU!  ALELUIA!</a:t>
            </a:r>
            <a:b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1. O Senhor ressuscitou verdadeiramente,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apareceu a Simão.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Senhor Ressuscitou do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sepulcro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que por nós foi cravado na Cruz.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3. Os discípulos exultaram de alegria,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quando viram o Senhor.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Cristo, ressuscitado dos mortos,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já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pode morrer,</a:t>
            </a:r>
            <a:b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morte já não tem domínio sobre Ele.</a:t>
            </a: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683568" y="98072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784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7484" y="1978238"/>
            <a:ext cx="8483600" cy="2746906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Força e a Alegria de Jesus Ressuscitado, que deu coragem às primeiras comunidades cristãs, vai criar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só alma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nas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nossas comunidades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lvl="2"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escutamos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voz de Jesus na voz dos irmãos...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somos diferentes mas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bem unidos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numa só Igreja…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na Mesa da Eucaristia somos filhos do Pai Deus…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sentimo-nos irmãos de todos, e somos capazes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de cantar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“hino da Salvação”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980877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ângulo 13"/>
          <p:cNvSpPr/>
          <p:nvPr/>
        </p:nvSpPr>
        <p:spPr>
          <a:xfrm>
            <a:off x="1763688" y="5011241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NUM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SÓ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CORAÇÃO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LOUVADO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SEJAS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 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ALELUIA !</a:t>
            </a:r>
            <a:endParaRPr lang="pt-PT" sz="32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6792"/>
            <a:ext cx="3804357" cy="33243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784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47663" y="2101850"/>
            <a:ext cx="7752729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Mãe, tu és minha ermida 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abandonado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vida vou.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Quero levar Teu amor: 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juntos daremos ao mundo calor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  <a:p>
            <a:pPr lvl="1"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AVE MARIA, CHEIA DE GRAÇA,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TEU SENHOR É CONTIGO, 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CONTIGO, MÃE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!</a:t>
            </a:r>
          </a:p>
          <a:p>
            <a:pPr lvl="2" algn="l">
              <a:lnSpc>
                <a:spcPts val="2300"/>
              </a:lnSpc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2. Quero abrir uma estrada 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com dois sentidos de Fé e de Esperança.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Quero sorrir à vida, 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gritar ao mundo “Tu és minha Mãe”!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980877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http://www.freifernando.net/image.php?userid=10456&amp;imageid=687283.jpg&amp;maxw=400&amp;maxh=533&amp;bgcolor=F7FCF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689" y="352279"/>
            <a:ext cx="3851759" cy="49267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2204864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RESSUSCITOU, RESSUSCITOU,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RESSUSCITOU, ALELUIA!  </a:t>
            </a:r>
            <a:r>
              <a:rPr lang="pt-PT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</a:p>
          <a:p>
            <a:pPr algn="l">
              <a:spcAft>
                <a:spcPts val="0"/>
              </a:spcAft>
              <a:defRPr/>
            </a:pPr>
            <a:endParaRPr lang="pt-PT" sz="3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Na sua dor os homens encontraram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uma pura semente de alegria.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segredo da vida e da esperança: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Ressuscitou o Senhor Jesus!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omuncrista.files.wordpress.com/2008/03/dsc017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55459"/>
            <a:ext cx="4693234" cy="3519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RIOaxUs2GcOgW3BGPa7R6q4G-aZzw-fplpZN7GL_TwAt7LmdQI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739" y="3886604"/>
            <a:ext cx="3426717" cy="2566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4.bp.blogspot.com/_gprerxEWUaI/S8Bru2k6ffI/AAAAAAAABHU/h39UgDMM1Nc/s400/11-ansacjcnzsttmus4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9"/>
            <a:ext cx="2752230" cy="20641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1.gstatic.com/images?q=tbn:ANd9GcQUgz9JBq3QKUbjIGIU5tfZ7acP-ecmThC0JJw6yttiwhsIDuT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124" y="366539"/>
            <a:ext cx="2486025" cy="1838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4.bp.blogspot.com/--Z4GLMbQQ3E/UXqlD3mvabI/AAAAAAAAAI0/2HIP1FN2tXI/s1600/EvangelizarAlegria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91363"/>
            <a:ext cx="6264696" cy="1957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0.gstatic.com/images?q=tbn:ANd9GcTleUuikD5Eo5rziV02FhwGExFmLh1PECFow_qcOOre6GvCX1D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7867"/>
            <a:ext cx="2304256" cy="2765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20" name="AutoShape 18" descr="data:image/jpeg;base64,/9j/4AAQSkZJRgABAQAAAQABAAD/2wCEAAkGBhQSEBUUExQVFRUWFxcYGBgXGBwYFxcdFxcXFxoXHBcXGyYeGBwkHBgYHy8gIycpLCwsGB4xNTAqNSYrLCkBCQoKDgwOGg8PGiwkHCQsLCkqKSwsLCksLCksLC0sLCwpLCksKSwsKSwsLCksKSwsLCwsLCwsNSwsLCwpLCwsKf/AABEIALABHgMBIgACEQEDEQH/xAAcAAABBQEBAQAAAAAAAAAAAAAFAAECAwQGBwj/xABBEAABAwIDBQUHAAgFBAMAAAABAAIRAyEEMUEFElFhcSKBkaHwBhMyscHR4QcUI0JSkrLxFTNyc4JDosLSU2Jj/8QAGgEAAgMBAQAAAAAAAAAAAAAAAQIAAwQFBv/EACgRAAICAgICAgICAgMAAAAAAAABAhEDIRIxBEETUSJxBTIzkRQjQv/aAAwDAQACEQMRAD8A6PZWy6fumH3TD2GfuNv2ByWs7KpE3p0gdew35Qo7NO7Spm/wU/DcF1uayeXrxXj8ueam9+zsxiqMI2PRJtTYerW2jlF1TXwbNKdPpuNP/jZFnUxHr6Kp9IRab5wT4wkXkTvtk4oEDC0oksp/yNz8OiiKNOf8lmWe637Ih7lpMn14qyhTgzFxqdQrPml9sHBGKngaLh2qbGxl2Gz/AEyUMxuxGPfutpt3Rm8NbedMrBdFUM5xPAKp4AmPIpo55J3YOKOc9yKPYcxhyILqbY1tYfbNLfa7NlIHlTZ8ot3oziKDXkONy0CI636qGFwVNrid2CeOYgZ5K759XZOKI4FtIi9BhOvZbn03bLYdnUs/dU+9jD5RZSw2DFNoAzB8c/BXirxNuAVEsz9MnFfRh/wulmaVIcf2bQPILNX2SybMp8uwPnCLOJOeXDomDbWgADj33SrLJbthaQEqbIEWYw891sdI3Vnr+z7dGNPRo4X0suj3gbE/b1dTqOiN0gnmIHllohLNkXUmFJfRxmHwRpkk02EGwBa0n5Ilg2032NNk2H+W3wmLIriMPvETmPEa3vkptoho3RGQkG59CUz8mTW3sjjH0DcTgKTZJosiIuxv2WfDbCw73S1oB0EDyAuUcfs8OEEz3cPXyWavWguaSN0DhcTrITRzyfUnYOC+jNR2HTYSPdMOR+AX5njrwTYjZjRkxotfsN+ybZ+OdvbpIc29zmfK63VDvG4kjVGeWcXTZOC+irCbPpn4qLTw7DDz4cVqr7PpR/lUwMz2Gj6fVYsRtKJDS2eUznkttDE5bxBc6LC08M7D1ZUS+T+1v/YaQzNkU8/d0oiL02z1yIWPaGHp0gSKVIxkPdtM8yItCLNdeBcDwHLSEzKoceEaegmjnnHtsXijn6Jabuota3V2423cG80SZsmnAAps/kbr3LfUYDNhHMSrKTRAAiYjkE0vJk+icEDjsqkM6dM8ixk9/ZTVNm0//ip/yN+1giz28lWKYt9fVkFnk/bJxQJdgaY/6VP+QfYqJ2fSEfs6f8jb/wDairmC/r5/RVPBgwZGvE9Bqn+aX2TijFVwNOP8qn/K37Kv/DqRmKbD/wAW/wDqtdSgTxnhPy1UnULfb6J1llXYHFfRi/UKZEGnTtH/AE2fUBV1NmUhnSpn/gB9FtLi0mTB59Pmq3lpz8rJlkl9gcUE9nU/2FIf/nT/AKGq5tPO6hgP8mn/ALdP+hqsbK5mb+8v2yyPRHkfqoObA8vRVklQraKtMYyNdOmfjZTDTeUiwAZ/dVuxEWuQLGFYm30Qt3RBVFZ28L5TKapXEmPMR9LpxiJ4T60TUyCNMASbWzAy+6TWzlbhCvAyPh8+9VGSUOTJQ4abmfyh+M2o2m7db2nkTcmG83HRbcTLaT3ReLczp9u9eLbR2tUZVeHuc10ne5zxB0y8NFt8XB8zZVknxO4xvt77t0ODTOoI6yAJtfUrHU9vyXdkCNJOfgvPa772z4qttcgXXWXhQrozfM7PVMB7e0sntLfMcUb/AMcpPbvsO+MjumY1mM+5eLVq0ERw45TCuwuOc02MdHZ9YIVM/Ai9oZZj3ShimPZN5Heb8xFrfNTZRA7Q87noF5rsz283G7jxfOden5XZ7B9paVWGioC4gETYydAuZm8WePdaNEMiYcAuJ8Pqo4mjLTutGR5DLXinawzmPBWTB9fdY+W9FpzzcSKL7tA3sxqCDnwg2gIhhcfTqkBhG8Z04eXctFfBNcQ5wEjIqrB7MaypLeBJOv4Wh5ISV+xdi/wSmT2uM265QltSjYuaGiA0ga2iTwED5IsGcfysmOwu+YJsdCI8/BVxyu/yIcq3aNVpJaevDqZzRGn7SDMtMxeIAyzv9eKtOCAY5tr2P080NxGCyAuMuHetkZ48r2iOLXQbwW0W1Jh1+Go7kRw9QC0tnPx1K4jCYg0am9wsRpBtC6zB4htRtiL6D4tQY9WVOfFw2ugJ2EajQNeqz4olrZAB6mFNtLsRJnjr48Y+SpJc0bpJcTlEAiMp4hZ4sI9LFh9iACNLHwOv5VgiYOvl3FD6OwS12+T3Zxy4FEr6p50npkKXAXGmf00VdV2hHPWPEXV9SDYzZRewi4FhzufFWRaAZHOa0dqwyuePXJRDA+7CCOtp7yhe0RVqEhxIbMgGDF8srWVDHPbZpERk4Wt01mVoUE13sXZ1+A/yaX+2z+hqdzuabAH9jT/26f8AQ1Kq2MguZlf/AGS/Y8ekRqmTFp+X2UXdlpJIynhldWMCBe22K93hHkZmBH+qQPDPuQxx5zUfsPo5zbv6Q2095rPinrEcspvquK2j7dV3zBiSepkRfTuAAWXE7LrF9wQTx53Q/GbPLHQ4zbTJeo8fx8MVXbMeTJIIUfa/EgR7094nzzRHB+3VcDdc+e+/eYK4974KrNQj1da342N+ilZmj2j2a9q31Ww5k3F2m2UZG/zXYU6kjnAt9bL5/wBi7afRe1zXEQcvnbIr2j2a2uK1Pe32k2sM+4Argef4nx/lFaN2LIpoKbQpl1NzRw52vIvPJeVbW9ni6uS7dBMlxgkEzwItNrX7163vkm8dFw3triTQqscGj3RHbdcmZs0X4fVVeDlalxj7DkgntnFYjYrWGZz4oVicFwvqr9pte6oS6XXm5t5K6iwwSQLHjK7ybik7M7SlqgHiK8dePlkosxBnKIC145jZ0VJow1xi0LXGSaMzg0xUsQP3p7s13fstX7EF9AsET7yzhcka6/TkvOA/Vd37CECoDUpAi8PNogCeWoAJ5qjy4/gxsMvyPXsM/eptMQQBzHcdQq6jSCP7C/RZ6G0qbWgB7AAMt4WA5TCnTxzHCWuDv9LgfkV5FwlbdHTTSNTnWv8ALLLzWigLXyWN2JMXEj0VOpWIiGeJSpegG2m2J9QlWaSOHNUUXg3uORB9WWlpsgAwVcOSb2AjLyssmJ2a0kST5IpUOhBTvzgfQ/NRNphsC4z2fa8djPLl6C2bNwnuxe59X5oi1kJPpjLJWPLLjxfQCivid0g6ZAAE366KJpxUkOIkfDoYy9aq40OZAP39eSHV6W5cE7wIgxzmIUjJBSsIODu/jKmKmmdlno4vfEkgX77dclbRqtdYGSPEeaFMDL7HX7qqszvUjThO2/rNGyA91C/GfxdY8TswTwBuYEme7QhGyL5W8P7qgNIuTHRNHJXQSeBH7Gl/t0/6Gqbyq8Af2NL/AG6f9DVZUbKz5v8AJL9sEekVlDtvVGDD1HPEhonKckSrttKEbTxIp0aj3XAGRyM2v4oYv7of0ee43blJ5gOdI5FBsfsz3gLmla6OHY55MNJjK0DpGSudiRk0Rn9l6WP4P8TO1y7OMOBcXEAXEzOVlVisGWWcI++oXX1azQHAkNkXMZrnNs1N4iAYAgceq6GLM5vZlnjSRiw4letfo0wB92Knu2jncE+P0XnvsjsptfEMpuDy0zO7AORvde47PwbaNJrGizRAylc3+V8hRj8a7Zf40PZscT5oB7UR+r1S8AiMjlMwEfZWt6lZMbDgQRIg2OREZQV57FLjNM1s8Zdj2B3ahxJuOHfx/Cz7T2m3cAYIHgqtq4MtqPBAbd1hPHlyQ+szsch69dF7DHji6ZglkZjfUkHrxVlZ7i2CbBV4cQZ0Wlrt6VrejNHZhDL+grcTj6j43nkgZSbCOSbElUpuyt60h95W4fFOYd5ri08QSD4hUlIlSkC2jqNkfpAxdAiahe0fu1CT55hd1sj9MtJ5Da9LcnN7TvAdREx0leNypArJl8LDk7jsujnkj6coYhlRoqU3BzXAQ4GWnobiy1YcOGa+cvZ/2txGEcPc1CGzJY67D1abd4uva/Z79IuFxNNpdUZSqGxY9wEHk42I4arg+V/Hzw7jtG3HnU9M6Vs6hRcIk5fJSa8EAgzzF/NMDIzXJdmgcwYlSAB4qoNnMjuUri2vkhZCdSlvCCh+NpPtDQ4TcCx7ltp4nxmI1Ug6dPX9k6dbACaeyw1pJ3r5hxgZG1tc1BtLdqbzGuFogXHijFW/3UWOPSFcsz9kIibT5/jvV7TdUVKkZHkomvbOPVlW5BLq1YZTwScPDndZPfg5GYvnK1U8QCOfAKbI0UbPqfsqX+2zv7AVgqD5rBgqv7KmAf8Aps/oCnUqwT90mX/JL9saMdF9Zxt/dUYijLCHAOBEGcvDLkrG1SB+VCpVsq1a6GPJ9t4Y0MTUY1rWgnetwNxaOFuCwOqga3zXde1Gw6ld4dTcwWg7wOkmRAPFctivYiu0Fwcx/EAkHukL0mHNCcVb2ZZJroB1XFyrqYfeC1toFuea1bOwu86TkDw106rXzrorr7LdibJLBOTndZHTmupZtirTj9q48nEOPSLlZsBgnveGwWNEz/E7jcZflFK+AtYQBpkseSUZy/IZJpaNWD9q7gVG7o/iGXhmjZAe0FpkG4IyXE1aQyIgjUWKnsnaz8M8Ne7eY458OcZT848Mebw1XKHZZHJ6YL9usDu1Adw7u7mNTc58VwuIFyBfhwXuWLwzKkteA5vA681yvtXRo4OkDRpMbVeSGuiSNSZPD6rX4fmVWNrZXlxW7PK6uDe3NpE8bdE7LN5ohX53y6+s0PqOvE5X5dV3Ity7Mco8Smo314Ksq4i1/UZBVyrSkiVEqTs0xUFZFJJJEQeFYyqWqDXKUgoDoLbO9rMVQINKs9kaA9k8i02K7vYX6ZTG7iWX/jZl3sJ+R7l5g6nzlQAWbL4uLKqlEtjlnH2fR2xNtMxdMupvY7juEwOEhwlpjQgImywufwvnDYu362FqirSeWuGfAjgRkRyXrns3+k6jiIbWijU4n/Ld0Ju08j4rz/mfxs8b5Y9o34s6lpndGJWasGsMwJ8edr5qVLEA/CQRa4MhJ75XI2nTNBKnWkTBUjY9VBtK0/X6JBp3blEgn0Bvb05eXNNWZpnPl91Nr5Hy/Ci25zujZCgbP6z6z9aodUY4OMg+GaNNcJj1mnptEnhNiipUMpfYAweKimz/AEM0v8DVL35M/wBkB2TjnFga9rwd1kPDRwFp4IocaG2JvzsesLXmxVN69kg7ijcK3ruTtrGVlNYc/Pz4KNXGNbTLzlHT55LP8bfoc01Kk5IVtOsSQ1hvPa9d65XFe1tR5sS2mc92N6OpHBCG7RfBh0Qbb1iZMdy6WHw5LbKZTQc25sg2e3tOJAcBfPIwBbW/RGdj7HFNrZgkNPST8TupmOgXP7O9pw07tW7vh3hmdBJ1H3nr0eF2vvcNQeAV2RZEqKtWEw2Gk2gm2nUlV4isGskCSTA5niBqq8RigSJyuT0H1yCopYn37i74Wsad0aTxWeKbdsZsEVXE9+XH1dVfrM9h4vOekjI8lqpMvKF1n/tXCdVuRQzqtk7QJYQ4wWdm9+kakLjPbXbPvcTujKkN0EZEx2j9P+KKM2t7tpqboJaIg6526g3HVcLicRLjJuZvzMqeP46WRzHlkuNFeNfwHqAh1SpHefyrMVVv0WRxn164rswjSMOSVsm+oYj1xUVodgKgYX7jtywmLTFlmlOtlTsYlKUikiK2MkkkoIOn4KKfRQdMtYZEE9EmmeR4qoqceKAyY72qeHr7tuaTTvDmMufJUlDtB6PVP0ce1eGp0nUnuLKjn72874CMg0H93vzkr0F1SSCDY5RcFfNjXRcFdp+jv2mrtxNOhvF1J5gtN4tmOGS4nnfx3O8sHs24PI/8tHr+IqFw3ZLcoIMGQpjFECDc6m91nNbpPqygao4heepvTOhSLn4lzgd1sHQ8PHPRUfrFVm9IEjXSTlnomFbUfOAVoGKYfhM96uX6AYX46sTOUchEc55ZFSG237xJAAyAMcluFVu7rPIzKqFUOPwkx/F+T6hWcl7iCkchT9pWimwBrz2W5QMmgc1Cr7WH90X5j/1hCWUnbrf9IzED4R9NVL3E3zvwsupLHj5N0UqToJs9pxHaZIP8JImO9Z9o7a94wtAcJtMyAJ/h1CoZhDOvcotw1zM/eyijjTJcgG2wPw58IPVMKki+qK4vZz3MgEwJPK30lc41zg6CDPJaY1PoSTo2u2e6qW7mY9Eozs5j6byHj4mkgni31dWbAYNwkXJ+QAJ+fkugoYQOkm4mBPrvVeTJSpgq2YMDjd7POCOGmfmUU2YwmgTMB0gHkOfUIdi9nNbutabnIE+U96x4naLnUqdEWDTDiOJcY7oWZx5dBuuwxXrta2G9uOGi5jbDyXbzRE5nmtbtmETc8oJQjH1jumZIA5HktGJCSZg2ltQvsLC3eeKB4k3laHuLefA8O5UOlwsD4Lp448Sqf0YnZroBQbRpMBYDU+LKTJyHUfNXbG2O1jPfP7TtBo3nzKniAGS90ueRAH8Ay/m+SWeVN8UTHiaVswVJBmre/wAE274z6BD9q0oqHshs3AGQCJYhuudQ2AGQ/PNC9oU4fBdvGBJGnLuVmPsTL0ZCkkkVeYxJJJIgElCSdQgmhKU5KYhAsJTqrdzeEjPVQAOWquwVXcqNJ0IP1SsZGzAezVeq/dFJ45lpa0cySMl6DsH2ZODcSwMc8iN8mXXOgNgCVgp7R3mgzVINx2pz6FVv2q+4FWpnMEkj56Ll5smTJrpG2EYQ2dlRD5l1VwP8MB1uOUeCnVruZcku4yAIHeclxrNs1gP81184Kp/xepu7u+/dvYkmReRndYv+M7L/AJUds7GuIlpaW84+ypqYneGgHGw8iDK5PC+0dVgDTDmDIZdLhF8L7TtJtMxkQPuEHhcekH5Ewt754yf5Ko46rvHec2NMpPNUM28Cf3h0A+6w4nFtdcz1Ij5FOoX2gNmCntAbjAGuPZbpYdnz8VA7VeXR2QANZO8fOB9lnwFWl7tu/DXWAF+V1p/WKe6HB0NmBZ2fBXySTeipNv2WP2i/dgHhcNgG189PwrKeKcTZvr16uh2Nx7A8TcxmNFpw2LY0EjtF1yCYjx+iWUNXQVLfYdp0j+qVSRBLv+1u6fnJXMbOwY941zogvDIz+MGXdRaF22IwI9y0XADSXCdXN/MLlhs9zMOCfibWIaeQbYzrkCqsMtMeYW2ZTYxjnC+7InjB3CT5HvRMvjdAyl/zkeS5z2exW840nW3g60xeJnvie5GHsIpCDO7EnWQNw+YCXIqdMiei3GvG8x8fx92SHVMI3faW2vfw3T9VvY/foO/ia7ejWCsFDtbzRIMb7f8AyHiJQgBoH4quWuN7cByyIGhQLHVS4x8U/wB9PVkZxIhxOczb1zXNNrPe+MhkeQ1W3FH2V+yylhGE9o2F448SqsdWG6XNgXAB629dFLEuhhOro8OH0Q/G1Ya0Hl9VqgrZJ6R0oinQYBeBfn14flDXP3pLrWJWIbSltytVXYleBuFpDgDIJi+kkJFj47kxuf0C8RjIkNzOZ+krACjr/ZRwsXtL+AuAeBdx8kKxOAcz4gtUJw6TMeSM+2jNCZPkVY1sj1pqriiipKFJ7YTFQFDJ0oUg2yhKIgpyUgEnBAYmX3BTkEx6/uq9y0rVg6c6jio9BXZ1mxMCTRaXE3ki2k9JzlbK2EdBtPCWkEd+q0YLEbtCkXNlxAytyGfKFoDw0GJOtzPdK4uSb5M3JKgP7vLePQXEK/DvaNAIzIzPcTmtjMaTMtA75nuUDV5DvAS82FFIpA3IIGc2v3aaqrE0WB1pJ1mIPePmtTXgnIGc5TCnTvbuH2KPMPZg96R8E99/C0hJ5cQLA9HGfkrquGabiQeQTUcODJkTzy7phPyVCgv9WcQS6bbulzI8xzVmFpEg0wHNDrzYc72uEQ3TuNEQIbwGmsZqlzmjLLyVryXaKejO/ZTWQRDieL5jibXW+jQphwIAtpp8lm9+e7uVm/Lc/IW8rquTk9MZP6O6xWNbVob7LictQREjwQjG3pgA6h3fuEHzBVPsvjQC6mT8VwOJFyPBbdosDIi4kDoJJPT4liS4PiaVK1YDNP3dVlUaETa0GxPmugpVDJggzLuRn4ragiPBYcTQmj48uX2PcobFxB92CYlk+AI+W9CtybVkRrYfdv3rlrhBB/hMjxBBWLEfsyHA3Y7yM38wilSiMjdpNuUx5Gx696GbQobmY7Lhuz048xl/ZJGiMq2rQaW77MjcR5t6g28CuRxVctmCROf5R5mILQReBw5DP1og+2ac9tv711tw6dMrb9owVnEgdAPKfqsOOqSSOEfVa3NmBqCPIALKHBlUF4Dg14Jaf3gDceXmt0KsrydG3AbBc5gqVTuM/dH7zuYGg5+CP4Z9NrAyiC4DMzJ6Sch0hc3tHbb6zsyG6fla8BtEAe7pACTM62HnqVVlhOS3/obHKKdIOnFNaCT8XyQHaVQOaYvN/NSe8ZmXnn6yQ3GY0zp3JMWKnY+WaowOzVu/YHgq98SokroHOLC8RYXnP16uoSkwKMKEY6aEoSUFbHBSamJTgKBJsOnFXUgAePBVNbrGqtYwb4nKenyQY6Oq2DtDeG47Nvw6mNBPJGC6B9IkrkMHS3qoDRBtx0ufXNdZu2k594/C5PkQSlaNuJWtllNxdpGvH6qXuxqbC94CrDTAu3uGvBLcOZEnmb/3WYt4olbSY5n8Qk+QActNJ+UrRTE3sI01+wSeLSb94+QS2HijI/c1tPePkqCBPZjxj5tWxu6dPXTLyTlg1+v0CZSonFFOHwY3Wy4Dsti3IdFOphW6ucfAD5XV9OnLG2jsty5DkkHXyk8T9tFJSfJgUFRVTwLCAYJHMx3WUTSbNmgAcBPmVoYTlIv9VF7GjmUvJjKKKjVLCHNJBEaCfkiuKrirTDiIIzH1/HI8ULqAaKNLFbps2xzEZ/lRqwhCsP2TmO0g+fHyQenVcxruBLhn5+MIjXxZDZPaF4PUkwe+6Gsqb43bB0mxyIPMJ4dFbew7gMXvMgzLW+IP2PkVqLhUaWOF/nz6xHhK5aljH0qgkGW9DYyN3mCjTKwqNa9lr2/+pFw0n66pZwa2ROwTjcI5pIN+fd9kJrsg3uDNuM6rrsQfeNLoAc3422n/AFDkufxWH4X+YV2KZXJHON7JH/L6ofjvjKL4iiW9rSb/AHQrE9p86QPIAQulid7K57iVtG765KjejJamjenosm6r0UT1VGirjXOABWcuSdZKUUqK5SvsaE6ZJERjykUySgbHmyUJiE5yUCPCYFO12miZQg4cZstHAgWOazg6KyidEBkdX7N0gWOfFyQJ6Dlkj4DR+QLd6G+z+GNOg0EEb3a8cteEImCefjkuJnlc2dPGqih4kfX1bySNMfvT3RCYMtMkHlr3pm2HMaR9VQOXNLR5Z3Vbm2i45D+6mXQJiep/F1GnTLrDjZAlkW0yLiPGfLRVuB/h7zxWz9WiDLR653Cj7uby2/OJ+pRshTTBDWzLuy3SALeJU6YvJb4zPgo4fFjcbItut04NHNaPfTk2yaf9mRdITozaf5c/7KmrQPMd8eu9TqYixznnI7lmOIE8O+ZKRJhZZuDgRpcz0zVBa2dZHEAJ3YgReD3qP6yALbrU6TFsvw9cNG6+zTrOWgPcqa+DDTwPEeII9aqH63qXAHoYPmtuznBzZPaDPhEZ8pOgz5d6O0BqzN+qki4k2POx/Hmp4T9mSHSWOHaA4aOHMfdb8TSkgt5EaRyTY4ge7e0WM25zBHrinvVCUVvJBDhc/uu0cOB7lgxdIOBcy0ZjULUXlpgXY64P24EcFHFUS0zx8HfZRKgNARpG92wJ8ihuL2O0nMtzjgeSNY6lLpA9ReVlqA7sZ8sj3LTCbW0VtX2CaOFaxrovI9Qgj2wj9WIMnJAawvPErbid2UZEVEJJEJK8zCU3gQI71FNCgUJJJOiAZJJJQggkkkgQSkwwVFIKdhWj0TZ2NbVpNIBk2dyPD696306ZIsLTw4d/zXn+xtqmi7i11nD69V3FLGbzQWkEEWMj7LjeRhcHa6Opiyc0bDVGoJ9clAtAEka81KnXsBA146KurU4z0mFkouLQW5SL9QB3qRa1rc5jmD4QZWR2JA1Pj9kqWJJMA+JCPEBqFTemGnI+pOWSpbS3v4u5v5WhokQXnoIjyTloaIDx/KD80LIf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186448">
            <a:off x="263814" y="1589833"/>
            <a:ext cx="8894943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5000"/>
              </a:lnSpc>
              <a:defRPr/>
            </a:pP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Mesmo na dúvida, é preciso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dizer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pt-PT" sz="36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Meu Senhor e meu Deus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!»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endParaRPr lang="pt-PT" sz="36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como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“as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primeiras comunidades”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aprendemos a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renascer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pela Fé na 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Ressurreição de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Jesus…</a:t>
            </a:r>
            <a:endParaRPr lang="pt-PT" sz="36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592826" y="5445224"/>
            <a:ext cx="3011622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512795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omuncrista.files.wordpress.com/2008/03/dsc017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55459"/>
            <a:ext cx="4693234" cy="3519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RIOaxUs2GcOgW3BGPa7R6q4G-aZzw-fplpZN7GL_TwAt7LmdQI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739" y="3886604"/>
            <a:ext cx="3426717" cy="2566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4.bp.blogspot.com/_gprerxEWUaI/S8Bru2k6ffI/AAAAAAAABHU/h39UgDMM1Nc/s400/11-ansacjcnzsttmus4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9"/>
            <a:ext cx="2752230" cy="20641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1.gstatic.com/images?q=tbn:ANd9GcQUgz9JBq3QKUbjIGIU5tfZ7acP-ecmThC0JJw6yttiwhsIDuT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124" y="366539"/>
            <a:ext cx="2486025" cy="1838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4.bp.blogspot.com/--Z4GLMbQQ3E/UXqlD3mvabI/AAAAAAAAAI0/2HIP1FN2tXI/s1600/EvangelizarAlegria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91363"/>
            <a:ext cx="6264696" cy="1957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0.gstatic.com/images?q=tbn:ANd9GcTleUuikD5Eo5rziV02FhwGExFmLh1PECFow_qcOOre6GvCX1D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7867"/>
            <a:ext cx="2304256" cy="2765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1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20" name="AutoShape 18" descr="data:image/jpeg;base64,/9j/4AAQSkZJRgABAQAAAQABAAD/2wCEAAkGBhQSEBUUExQVFRUWFxcYGBgXGBwYFxcdFxcXFxoXHBcXGyYeGBwkHBgYHy8gIycpLCwsGB4xNTAqNSYrLCkBCQoKDgwOGg8PGiwkHCQsLCkqKSwsLCksLCksLC0sLCwpLCksKSwsKSwsLCksKSwsLCwsLCwsNSwsLCwpLCwsKf/AABEIALABHgMBIgACEQEDEQH/xAAcAAABBQEBAQAAAAAAAAAAAAAFAAECAwQGBwj/xABBEAABAwIDBQUHAAgFBAMAAAABAAIRAyEEMUEFElFhcSKBkaHwBhMyscHR4QcUI0JSkrLxFTNyc4JDosLSU2Jj/8QAGgEAAgMBAQAAAAAAAAAAAAAAAQIAAwQFBv/EACgRAAICAgICAgICAgMAAAAAAAABAhEDIRIxBEETUSJxBTIzkRQjQv/aAAwDAQACEQMRAD8A6PZWy6fumH3TD2GfuNv2ByWs7KpE3p0gdew35Qo7NO7Spm/wU/DcF1uayeXrxXj8ueam9+zsxiqMI2PRJtTYerW2jlF1TXwbNKdPpuNP/jZFnUxHr6Kp9IRab5wT4wkXkTvtk4oEDC0oksp/yNz8OiiKNOf8lmWe637Ih7lpMn14qyhTgzFxqdQrPml9sHBGKngaLh2qbGxl2Gz/AEyUMxuxGPfutpt3Rm8NbedMrBdFUM5xPAKp4AmPIpo55J3YOKOc9yKPYcxhyILqbY1tYfbNLfa7NlIHlTZ8ot3oziKDXkONy0CI636qGFwVNrid2CeOYgZ5K759XZOKI4FtIi9BhOvZbn03bLYdnUs/dU+9jD5RZSw2DFNoAzB8c/BXirxNuAVEsz9MnFfRh/wulmaVIcf2bQPILNX2SybMp8uwPnCLOJOeXDomDbWgADj33SrLJbthaQEqbIEWYw891sdI3Vnr+z7dGNPRo4X0suj3gbE/b1dTqOiN0gnmIHllohLNkXUmFJfRxmHwRpkk02EGwBa0n5Ilg2032NNk2H+W3wmLIriMPvETmPEa3vkptoho3RGQkG59CUz8mTW3sjjH0DcTgKTZJosiIuxv2WfDbCw73S1oB0EDyAuUcfs8OEEz3cPXyWavWguaSN0DhcTrITRzyfUnYOC+jNR2HTYSPdMOR+AX5njrwTYjZjRkxotfsN+ybZ+OdvbpIc29zmfK63VDvG4kjVGeWcXTZOC+irCbPpn4qLTw7DDz4cVqr7PpR/lUwMz2Gj6fVYsRtKJDS2eUznkttDE5bxBc6LC08M7D1ZUS+T+1v/YaQzNkU8/d0oiL02z1yIWPaGHp0gSKVIxkPdtM8yItCLNdeBcDwHLSEzKoceEaegmjnnHtsXijn6Jabuota3V2423cG80SZsmnAAps/kbr3LfUYDNhHMSrKTRAAiYjkE0vJk+icEDjsqkM6dM8ixk9/ZTVNm0//ip/yN+1giz28lWKYt9fVkFnk/bJxQJdgaY/6VP+QfYqJ2fSEfs6f8jb/wDairmC/r5/RVPBgwZGvE9Bqn+aX2TijFVwNOP8qn/K37Kv/DqRmKbD/wAW/wDqtdSgTxnhPy1UnULfb6J1llXYHFfRi/UKZEGnTtH/AE2fUBV1NmUhnSpn/gB9FtLi0mTB59Pmq3lpz8rJlkl9gcUE9nU/2FIf/nT/AKGq5tPO6hgP8mn/ALdP+hqsbK5mb+8v2yyPRHkfqoObA8vRVklQraKtMYyNdOmfjZTDTeUiwAZ/dVuxEWuQLGFYm30Qt3RBVFZ28L5TKapXEmPMR9LpxiJ4T60TUyCNMASbWzAy+6TWzlbhCvAyPh8+9VGSUOTJQ4abmfyh+M2o2m7db2nkTcmG83HRbcTLaT3ReLczp9u9eLbR2tUZVeHuc10ne5zxB0y8NFt8XB8zZVknxO4xvt77t0ODTOoI6yAJtfUrHU9vyXdkCNJOfgvPa772z4qttcgXXWXhQrozfM7PVMB7e0sntLfMcUb/AMcpPbvsO+MjumY1mM+5eLVq0ERw45TCuwuOc02MdHZ9YIVM/Ai9oZZj3ShimPZN5Heb8xFrfNTZRA7Q87noF5rsz283G7jxfOden5XZ7B9paVWGioC4gETYydAuZm8WePdaNEMiYcAuJ8Pqo4mjLTutGR5DLXinawzmPBWTB9fdY+W9FpzzcSKL7tA3sxqCDnwg2gIhhcfTqkBhG8Z04eXctFfBNcQ5wEjIqrB7MaypLeBJOv4Wh5ISV+xdi/wSmT2uM265QltSjYuaGiA0ga2iTwED5IsGcfysmOwu+YJsdCI8/BVxyu/yIcq3aNVpJaevDqZzRGn7SDMtMxeIAyzv9eKtOCAY5tr2P080NxGCyAuMuHetkZ48r2iOLXQbwW0W1Jh1+Go7kRw9QC0tnPx1K4jCYg0am9wsRpBtC6zB4htRtiL6D4tQY9WVOfFw2ugJ2EajQNeqz4olrZAB6mFNtLsRJnjr48Y+SpJc0bpJcTlEAiMp4hZ4sI9LFh9iACNLHwOv5VgiYOvl3FD6OwS12+T3Zxy4FEr6p50npkKXAXGmf00VdV2hHPWPEXV9SDYzZRewi4FhzufFWRaAZHOa0dqwyuePXJRDA+7CCOtp7yhe0RVqEhxIbMgGDF8srWVDHPbZpERk4Wt01mVoUE13sXZ1+A/yaX+2z+hqdzuabAH9jT/26f8AQ1Kq2MguZlf/AGS/Y8ekRqmTFp+X2UXdlpJIynhldWMCBe22K93hHkZmBH+qQPDPuQxx5zUfsPo5zbv6Q2095rPinrEcspvquK2j7dV3zBiSepkRfTuAAWXE7LrF9wQTx53Q/GbPLHQ4zbTJeo8fx8MVXbMeTJIIUfa/EgR7094nzzRHB+3VcDdc+e+/eYK4974KrNQj1da342N+ilZmj2j2a9q31Ww5k3F2m2UZG/zXYU6kjnAt9bL5/wBi7afRe1zXEQcvnbIr2j2a2uK1Pe32k2sM+4Argef4nx/lFaN2LIpoKbQpl1NzRw52vIvPJeVbW9ni6uS7dBMlxgkEzwItNrX7163vkm8dFw3triTQqscGj3RHbdcmZs0X4fVVeDlalxj7DkgntnFYjYrWGZz4oVicFwvqr9pte6oS6XXm5t5K6iwwSQLHjK7ybik7M7SlqgHiK8dePlkosxBnKIC145jZ0VJow1xi0LXGSaMzg0xUsQP3p7s13fstX7EF9AsET7yzhcka6/TkvOA/Vd37CECoDUpAi8PNogCeWoAJ5qjy4/gxsMvyPXsM/eptMQQBzHcdQq6jSCP7C/RZ6G0qbWgB7AAMt4WA5TCnTxzHCWuDv9LgfkV5FwlbdHTTSNTnWv8ALLLzWigLXyWN2JMXEj0VOpWIiGeJSpegG2m2J9QlWaSOHNUUXg3uORB9WWlpsgAwVcOSb2AjLyssmJ2a0kST5IpUOhBTvzgfQ/NRNphsC4z2fa8djPLl6C2bNwnuxe59X5oi1kJPpjLJWPLLjxfQCivid0g6ZAAE366KJpxUkOIkfDoYy9aq40OZAP39eSHV6W5cE7wIgxzmIUjJBSsIODu/jKmKmmdlno4vfEkgX77dclbRqtdYGSPEeaFMDL7HX7qqszvUjThO2/rNGyA91C/GfxdY8TswTwBuYEme7QhGyL5W8P7qgNIuTHRNHJXQSeBH7Gl/t0/6Gqbyq8Af2NL/AG6f9DVZUbKz5v8AJL9sEekVlDtvVGDD1HPEhonKckSrttKEbTxIp0aj3XAGRyM2v4oYv7of0ee43blJ5gOdI5FBsfsz3gLmla6OHY55MNJjK0DpGSudiRk0Rn9l6WP4P8TO1y7OMOBcXEAXEzOVlVisGWWcI++oXX1azQHAkNkXMZrnNs1N4iAYAgceq6GLM5vZlnjSRiw4letfo0wB92Knu2jncE+P0XnvsjsptfEMpuDy0zO7AORvde47PwbaNJrGizRAylc3+V8hRj8a7Zf40PZscT5oB7UR+r1S8AiMjlMwEfZWt6lZMbDgQRIg2OREZQV57FLjNM1s8Zdj2B3ahxJuOHfx/Cz7T2m3cAYIHgqtq4MtqPBAbd1hPHlyQ+szsch69dF7DHji6ZglkZjfUkHrxVlZ7i2CbBV4cQZ0Wlrt6VrejNHZhDL+grcTj6j43nkgZSbCOSbElUpuyt60h95W4fFOYd5ri08QSD4hUlIlSkC2jqNkfpAxdAiahe0fu1CT55hd1sj9MtJ5Da9LcnN7TvAdREx0leNypArJl8LDk7jsujnkj6coYhlRoqU3BzXAQ4GWnobiy1YcOGa+cvZ/2txGEcPc1CGzJY67D1abd4uva/Z79IuFxNNpdUZSqGxY9wEHk42I4arg+V/Hzw7jtG3HnU9M6Vs6hRcIk5fJSa8EAgzzF/NMDIzXJdmgcwYlSAB4qoNnMjuUri2vkhZCdSlvCCh+NpPtDQ4TcCx7ltp4nxmI1Ug6dPX9k6dbACaeyw1pJ3r5hxgZG1tc1BtLdqbzGuFogXHijFW/3UWOPSFcsz9kIibT5/jvV7TdUVKkZHkomvbOPVlW5BLq1YZTwScPDndZPfg5GYvnK1U8QCOfAKbI0UbPqfsqX+2zv7AVgqD5rBgqv7KmAf8Aps/oCnUqwT90mX/JL9saMdF9Zxt/dUYijLCHAOBEGcvDLkrG1SB+VCpVsq1a6GPJ9t4Y0MTUY1rWgnetwNxaOFuCwOqga3zXde1Gw6ld4dTcwWg7wOkmRAPFctivYiu0Fwcx/EAkHukL0mHNCcVb2ZZJroB1XFyrqYfeC1toFuea1bOwu86TkDw106rXzrorr7LdibJLBOTndZHTmupZtirTj9q48nEOPSLlZsBgnveGwWNEz/E7jcZflFK+AtYQBpkseSUZy/IZJpaNWD9q7gVG7o/iGXhmjZAe0FpkG4IyXE1aQyIgjUWKnsnaz8M8Ne7eY458OcZT848Mebw1XKHZZHJ6YL9usDu1Adw7u7mNTc58VwuIFyBfhwXuWLwzKkteA5vA681yvtXRo4OkDRpMbVeSGuiSNSZPD6rX4fmVWNrZXlxW7PK6uDe3NpE8bdE7LN5ohX53y6+s0PqOvE5X5dV3Ity7Mco8Smo314Ksq4i1/UZBVyrSkiVEqTs0xUFZFJJJEQeFYyqWqDXKUgoDoLbO9rMVQINKs9kaA9k8i02K7vYX6ZTG7iWX/jZl3sJ+R7l5g6nzlQAWbL4uLKqlEtjlnH2fR2xNtMxdMupvY7juEwOEhwlpjQgImywufwvnDYu362FqirSeWuGfAjgRkRyXrns3+k6jiIbWijU4n/Ld0Ju08j4rz/mfxs8b5Y9o34s6lpndGJWasGsMwJ8edr5qVLEA/CQRa4MhJ75XI2nTNBKnWkTBUjY9VBtK0/X6JBp3blEgn0Bvb05eXNNWZpnPl91Nr5Hy/Ci25zujZCgbP6z6z9aodUY4OMg+GaNNcJj1mnptEnhNiipUMpfYAweKimz/AEM0v8DVL35M/wBkB2TjnFga9rwd1kPDRwFp4IocaG2JvzsesLXmxVN69kg7ijcK3ruTtrGVlNYc/Pz4KNXGNbTLzlHT55LP8bfoc01Kk5IVtOsSQ1hvPa9d65XFe1tR5sS2mc92N6OpHBCG7RfBh0Qbb1iZMdy6WHw5LbKZTQc25sg2e3tOJAcBfPIwBbW/RGdj7HFNrZgkNPST8TupmOgXP7O9pw07tW7vh3hmdBJ1H3nr0eF2vvcNQeAV2RZEqKtWEw2Gk2gm2nUlV4isGskCSTA5niBqq8RigSJyuT0H1yCopYn37i74Wsad0aTxWeKbdsZsEVXE9+XH1dVfrM9h4vOekjI8lqpMvKF1n/tXCdVuRQzqtk7QJYQ4wWdm9+kakLjPbXbPvcTujKkN0EZEx2j9P+KKM2t7tpqboJaIg6526g3HVcLicRLjJuZvzMqeP46WRzHlkuNFeNfwHqAh1SpHefyrMVVv0WRxn164rswjSMOSVsm+oYj1xUVodgKgYX7jtywmLTFlmlOtlTsYlKUikiK2MkkkoIOn4KKfRQdMtYZEE9EmmeR4qoqceKAyY72qeHr7tuaTTvDmMufJUlDtB6PVP0ce1eGp0nUnuLKjn72874CMg0H93vzkr0F1SSCDY5RcFfNjXRcFdp+jv2mrtxNOhvF1J5gtN4tmOGS4nnfx3O8sHs24PI/8tHr+IqFw3ZLcoIMGQpjFECDc6m91nNbpPqygao4heepvTOhSLn4lzgd1sHQ8PHPRUfrFVm9IEjXSTlnomFbUfOAVoGKYfhM96uX6AYX46sTOUchEc55ZFSG237xJAAyAMcluFVu7rPIzKqFUOPwkx/F+T6hWcl7iCkchT9pWimwBrz2W5QMmgc1Cr7WH90X5j/1hCWUnbrf9IzED4R9NVL3E3zvwsupLHj5N0UqToJs9pxHaZIP8JImO9Z9o7a94wtAcJtMyAJ/h1CoZhDOvcotw1zM/eyijjTJcgG2wPw58IPVMKki+qK4vZz3MgEwJPK30lc41zg6CDPJaY1PoSTo2u2e6qW7mY9Eozs5j6byHj4mkgni31dWbAYNwkXJ+QAJ+fkugoYQOkm4mBPrvVeTJSpgq2YMDjd7POCOGmfmUU2YwmgTMB0gHkOfUIdi9nNbutabnIE+U96x4naLnUqdEWDTDiOJcY7oWZx5dBuuwxXrta2G9uOGi5jbDyXbzRE5nmtbtmETc8oJQjH1jumZIA5HktGJCSZg2ltQvsLC3eeKB4k3laHuLefA8O5UOlwsD4Lp448Sqf0YnZroBQbRpMBYDU+LKTJyHUfNXbG2O1jPfP7TtBo3nzKniAGS90ueRAH8Ay/m+SWeVN8UTHiaVswVJBmre/wAE274z6BD9q0oqHshs3AGQCJYhuudQ2AGQ/PNC9oU4fBdvGBJGnLuVmPsTL0ZCkkkVeYxJJJIgElCSdQgmhKU5KYhAsJTqrdzeEjPVQAOWquwVXcqNJ0IP1SsZGzAezVeq/dFJ45lpa0cySMl6DsH2ZODcSwMc8iN8mXXOgNgCVgp7R3mgzVINx2pz6FVv2q+4FWpnMEkj56Ll5smTJrpG2EYQ2dlRD5l1VwP8MB1uOUeCnVruZcku4yAIHeclxrNs1gP81184Kp/xepu7u+/dvYkmReRndYv+M7L/AJUds7GuIlpaW84+ypqYneGgHGw8iDK5PC+0dVgDTDmDIZdLhF8L7TtJtMxkQPuEHhcekH5Ewt754yf5Ko46rvHec2NMpPNUM28Cf3h0A+6w4nFtdcz1Ij5FOoX2gNmCntAbjAGuPZbpYdnz8VA7VeXR2QANZO8fOB9lnwFWl7tu/DXWAF+V1p/WKe6HB0NmBZ2fBXySTeipNv2WP2i/dgHhcNgG189PwrKeKcTZvr16uh2Nx7A8TcxmNFpw2LY0EjtF1yCYjx+iWUNXQVLfYdp0j+qVSRBLv+1u6fnJXMbOwY941zogvDIz+MGXdRaF22IwI9y0XADSXCdXN/MLlhs9zMOCfibWIaeQbYzrkCqsMtMeYW2ZTYxjnC+7InjB3CT5HvRMvjdAyl/zkeS5z2exW840nW3g60xeJnvie5GHsIpCDO7EnWQNw+YCXIqdMiei3GvG8x8fx92SHVMI3faW2vfw3T9VvY/foO/ia7ejWCsFDtbzRIMb7f8AyHiJQgBoH4quWuN7cByyIGhQLHVS4x8U/wB9PVkZxIhxOczb1zXNNrPe+MhkeQ1W3FH2V+yylhGE9o2F448SqsdWG6XNgXAB629dFLEuhhOro8OH0Q/G1Ya0Hl9VqgrZJ6R0oinQYBeBfn14flDXP3pLrWJWIbSltytVXYleBuFpDgDIJi+kkJFj47kxuf0C8RjIkNzOZ+krACjr/ZRwsXtL+AuAeBdx8kKxOAcz4gtUJw6TMeSM+2jNCZPkVY1sj1pqriiipKFJ7YTFQFDJ0oUg2yhKIgpyUgEnBAYmX3BTkEx6/uq9y0rVg6c6jio9BXZ1mxMCTRaXE3ki2k9JzlbK2EdBtPCWkEd+q0YLEbtCkXNlxAytyGfKFoDw0GJOtzPdK4uSb5M3JKgP7vLePQXEK/DvaNAIzIzPcTmtjMaTMtA75nuUDV5DvAS82FFIpA3IIGc2v3aaqrE0WB1pJ1mIPePmtTXgnIGc5TCnTvbuH2KPMPZg96R8E99/C0hJ5cQLA9HGfkrquGabiQeQTUcODJkTzy7phPyVCgv9WcQS6bbulzI8xzVmFpEg0wHNDrzYc72uEQ3TuNEQIbwGmsZqlzmjLLyVryXaKejO/ZTWQRDieL5jibXW+jQphwIAtpp8lm9+e7uVm/Lc/IW8rquTk9MZP6O6xWNbVob7LictQREjwQjG3pgA6h3fuEHzBVPsvjQC6mT8VwOJFyPBbdosDIi4kDoJJPT4liS4PiaVK1YDNP3dVlUaETa0GxPmugpVDJggzLuRn4ragiPBYcTQmj48uX2PcobFxB92CYlk+AI+W9CtybVkRrYfdv3rlrhBB/hMjxBBWLEfsyHA3Y7yM38wilSiMjdpNuUx5Gx696GbQobmY7Lhuz048xl/ZJGiMq2rQaW77MjcR5t6g28CuRxVctmCROf5R5mILQReBw5DP1og+2ac9tv711tw6dMrb9owVnEgdAPKfqsOOqSSOEfVa3NmBqCPIALKHBlUF4Dg14Jaf3gDceXmt0KsrydG3AbBc5gqVTuM/dH7zuYGg5+CP4Z9NrAyiC4DMzJ6Sch0hc3tHbb6zsyG6fla8BtEAe7pACTM62HnqVVlhOS3/obHKKdIOnFNaCT8XyQHaVQOaYvN/NSe8ZmXnn6yQ3GY0zp3JMWKnY+WaowOzVu/YHgq98SokroHOLC8RYXnP16uoSkwKMKEY6aEoSUFbHBSamJTgKBJsOnFXUgAePBVNbrGqtYwb4nKenyQY6Oq2DtDeG47Nvw6mNBPJGC6B9IkrkMHS3qoDRBtx0ufXNdZu2k594/C5PkQSlaNuJWtllNxdpGvH6qXuxqbC94CrDTAu3uGvBLcOZEnmb/3WYt4olbSY5n8Qk+QActNJ+UrRTE3sI01+wSeLSb94+QS2HijI/c1tPePkqCBPZjxj5tWxu6dPXTLyTlg1+v0CZSonFFOHwY3Wy4Dsti3IdFOphW6ucfAD5XV9OnLG2jsty5DkkHXyk8T9tFJSfJgUFRVTwLCAYJHMx3WUTSbNmgAcBPmVoYTlIv9VF7GjmUvJjKKKjVLCHNJBEaCfkiuKrirTDiIIzH1/HI8ULqAaKNLFbps2xzEZ/lRqwhCsP2TmO0g+fHyQenVcxruBLhn5+MIjXxZDZPaF4PUkwe+6Gsqb43bB0mxyIPMJ4dFbew7gMXvMgzLW+IP2PkVqLhUaWOF/nz6xHhK5aljH0qgkGW9DYyN3mCjTKwqNa9lr2/+pFw0n66pZwa2ROwTjcI5pIN+fd9kJrsg3uDNuM6rrsQfeNLoAc3422n/AFDkufxWH4X+YV2KZXJHON7JH/L6ofjvjKL4iiW9rSb/AHQrE9p86QPIAQulid7K57iVtG765KjejJamjenosm6r0UT1VGirjXOABWcuSdZKUUqK5SvsaE6ZJERjykUySgbHmyUJiE5yUCPCYFO12miZQg4cZstHAgWOazg6KyidEBkdX7N0gWOfFyQJ6Dlkj4DR+QLd6G+z+GNOg0EEb3a8cteEImCefjkuJnlc2dPGqih4kfX1bySNMfvT3RCYMtMkHlr3pm2HMaR9VQOXNLR5Z3Vbm2i45D+6mXQJiep/F1GnTLrDjZAlkW0yLiPGfLRVuB/h7zxWz9WiDLR653Cj7uby2/OJ+pRshTTBDWzLuy3SALeJU6YvJb4zPgo4fFjcbItut04NHNaPfTk2yaf9mRdITozaf5c/7KmrQPMd8eu9TqYixznnI7lmOIE8O+ZKRJhZZuDgRpcz0zVBa2dZHEAJ3YgReD3qP6yALbrU6TFsvw9cNG6+zTrOWgPcqa+DDTwPEeII9aqH63qXAHoYPmtuznBzZPaDPhEZ8pOgz5d6O0BqzN+qki4k2POx/Hmp4T9mSHSWOHaA4aOHMfdb8TSkgt5EaRyTY4ge7e0WM25zBHrinvVCUVvJBDhc/uu0cOB7lgxdIOBcy0ZjULUXlpgXY64P24EcFHFUS0zx8HfZRKgNARpG92wJ8ihuL2O0nMtzjgeSNY6lLpA9ReVlqA7sZ8sj3LTCbW0VtX2CaOFaxrovI9Qgj2wj9WIMnJAawvPErbid2UZEVEJJEJK8zCU3gQI71FNCgUJJJOiAZJJJQggkkkgQSkwwVFIKdhWj0TZ2NbVpNIBk2dyPD696306ZIsLTw4d/zXn+xtqmi7i11nD69V3FLGbzQWkEEWMj7LjeRhcHa6Opiyc0bDVGoJ9clAtAEka81KnXsBA146KurU4z0mFkouLQW5SL9QB3qRa1rc5jmD4QZWR2JA1Pj9kqWJJMA+JCPEBqFTemGnI+pOWSpbS3v4u5v5WhokQXnoIjyTloaIDx/KD80LIf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186448">
            <a:off x="263814" y="1589833"/>
            <a:ext cx="8894943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5000"/>
              </a:lnSpc>
              <a:defRPr/>
            </a:pP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Mesmo na dúvida, é preciso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dizer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pt-PT" sz="36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Meu Senhor e meu Deus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!»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endParaRPr lang="pt-PT" sz="36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5000"/>
              </a:lnSpc>
              <a:defRPr/>
            </a:pP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como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“as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primeiras comunidades”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aprendemos a </a:t>
            </a:r>
            <a:r>
              <a:rPr lang="pt-PT" sz="36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renascer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pela Fé na 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Ressurreição de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Jesus…</a:t>
            </a:r>
            <a:endParaRPr lang="pt-PT" sz="36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4866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638" y="814685"/>
            <a:ext cx="4245794" cy="46305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752"/>
            <a:ext cx="2305050" cy="103822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111913" y="2360364"/>
            <a:ext cx="646558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 </a:t>
            </a:r>
            <a:b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CANTOS DE ALEGRIA!</a:t>
            </a:r>
            <a:b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 </a:t>
            </a:r>
            <a:endParaRPr lang="pt-PT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CELEBRAR </a:t>
            </a: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NOSSO DEUS!</a:t>
            </a:r>
            <a:b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b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um cântico novo, 	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Deus toda terra,</a:t>
            </a:r>
            <a:b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porque Ele fez maravilhas </a:t>
            </a:r>
            <a:b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deu-nos a 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Salvação</a:t>
            </a: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175177">
            <a:off x="555398" y="1193380"/>
            <a:ext cx="259690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63687" y="1144627"/>
            <a:ext cx="8328793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“Os irmãos eram assíduos ao ensino dos Apóstolos,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comunhão fraterna,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fração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pão e às orações.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Perante os inumeráveis prodígios e milagres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realizados pelos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Apóstolos, toda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gente se enchia de temor.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que haviam abraçado a fé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viviam unidos e tinham tudo em comum.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Vendiam propriedades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bens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distribuíam o dinheiro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todos, conforme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necessidades de cada um.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dias frequentavam o templo,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se tivessem uma só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alma,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partiam o pão em suas casas;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tomavam o alimento com alegria e simplicidade de coração,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louvando a Deus e gozando da simpatia de todo o povo.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Senhor aumentava todos os dias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número dos que deviam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salvar-se”.                   (At 2)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068862">
            <a:off x="385872" y="5919948"/>
            <a:ext cx="1387479" cy="2693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1691680" y="5591562"/>
            <a:ext cx="72728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Dai graças ao Senhor, porque Ele é </a:t>
            </a:r>
            <a:r>
              <a:rPr lang="pt-PT" sz="2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bom, porque </a:t>
            </a:r>
            <a:r>
              <a:rPr lang="pt-PT" sz="2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eterna a sua </a:t>
            </a:r>
            <a:r>
              <a:rPr lang="pt-PT" sz="2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misericórdia! </a:t>
            </a:r>
            <a:endParaRPr lang="pt-PT" sz="2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459659" y="619169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536" y="1124744"/>
            <a:ext cx="8568952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“Bendito seja Deus, Pai de Nosso Senhor Jesus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na sua grande misericórdia, nos fez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renascer, pela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ressurreição de Jesus Cristo de entre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mortos,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esperança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viva,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herança que não se corrompe,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se mancha, nem desaparece.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herança está reservada nos Céus para vós,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pelo poder de Deus sois guardados, mediante a fé,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salvação que se vai revelar nos últimos tempos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vos enche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alegria, embora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seja preciso ainda,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pouco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tempo, passar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diversas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provações,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 prova a que é submetida a vossa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fé –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 mais preciosa que o ouro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perecível,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prova pelo fogo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seja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digna de louvor, glória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honra, quando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Cristo Se manifestar.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O terdes visto, vós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amais; sem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ver ainda, acreditais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n’Ele.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é para vós fonte de uma alegria inefável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gloriosa, porque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conseguis o fim da vossa fé: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salvação das vossas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almas”.                                      (1 Pe 1)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228" y="836712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99992" y="6165304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21305</TotalTime>
  <Words>1702</Words>
  <Application>Microsoft Office PowerPoint</Application>
  <PresentationFormat>Apresentação no Ecrã (4:3)</PresentationFormat>
  <Paragraphs>289</Paragraphs>
  <Slides>28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8</vt:i4>
      </vt:variant>
      <vt:variant>
        <vt:lpstr>Títulos dos diapositivos</vt:lpstr>
      </vt:variant>
      <vt:variant>
        <vt:i4>28</vt:i4>
      </vt:variant>
    </vt:vector>
  </HeadingPairs>
  <TitlesOfParts>
    <vt:vector size="36" baseType="lpstr"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1492</cp:revision>
  <dcterms:created xsi:type="dcterms:W3CDTF">2006-05-02T09:35:59Z</dcterms:created>
  <dcterms:modified xsi:type="dcterms:W3CDTF">2014-04-10T10:27:04Z</dcterms:modified>
</cp:coreProperties>
</file>