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96" r:id="rId2"/>
    <p:sldMasterId id="2147489545" r:id="rId3"/>
    <p:sldMasterId id="2147489680" r:id="rId4"/>
    <p:sldMasterId id="2147489915" r:id="rId5"/>
    <p:sldMasterId id="2147490418" r:id="rId6"/>
    <p:sldMasterId id="2147490431" r:id="rId7"/>
    <p:sldMasterId id="2147490444" r:id="rId8"/>
    <p:sldMasterId id="2147490483" r:id="rId9"/>
    <p:sldMasterId id="2147490496" r:id="rId10"/>
  </p:sldMasterIdLst>
  <p:notesMasterIdLst>
    <p:notesMasterId r:id="rId40"/>
  </p:notesMasterIdLst>
  <p:sldIdLst>
    <p:sldId id="394" r:id="rId11"/>
    <p:sldId id="281" r:id="rId12"/>
    <p:sldId id="409" r:id="rId13"/>
    <p:sldId id="353" r:id="rId14"/>
    <p:sldId id="388" r:id="rId15"/>
    <p:sldId id="385" r:id="rId16"/>
    <p:sldId id="395" r:id="rId17"/>
    <p:sldId id="403" r:id="rId18"/>
    <p:sldId id="363" r:id="rId19"/>
    <p:sldId id="410" r:id="rId20"/>
    <p:sldId id="354" r:id="rId21"/>
    <p:sldId id="384" r:id="rId22"/>
    <p:sldId id="386" r:id="rId23"/>
    <p:sldId id="335" r:id="rId24"/>
    <p:sldId id="396" r:id="rId25"/>
    <p:sldId id="342" r:id="rId26"/>
    <p:sldId id="389" r:id="rId27"/>
    <p:sldId id="390" r:id="rId28"/>
    <p:sldId id="400" r:id="rId29"/>
    <p:sldId id="374" r:id="rId30"/>
    <p:sldId id="397" r:id="rId31"/>
    <p:sldId id="391" r:id="rId32"/>
    <p:sldId id="401" r:id="rId33"/>
    <p:sldId id="375" r:id="rId34"/>
    <p:sldId id="411" r:id="rId35"/>
    <p:sldId id="364" r:id="rId36"/>
    <p:sldId id="381" r:id="rId37"/>
    <p:sldId id="377" r:id="rId38"/>
    <p:sldId id="412" r:id="rId39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  <a:srgbClr val="CCFFCC"/>
    <a:srgbClr val="00FF00"/>
    <a:srgbClr val="66FF33"/>
    <a:srgbClr val="99FF33"/>
    <a:srgbClr val="000000"/>
    <a:srgbClr val="CCFFFF"/>
    <a:srgbClr val="FF505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9" d="100"/>
          <a:sy n="99" d="100"/>
        </p:scale>
        <p:origin x="9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F2F022A-60AF-4ADD-A0DA-26AF9D094108}" type="datetimeFigureOut">
              <a:rPr lang="pt-PT"/>
              <a:pPr>
                <a:defRPr/>
              </a:pPr>
              <a:t>28/06/2014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6B76F2-9DF9-444A-95BB-799A162F91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418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E7181CE-DA83-40AB-9982-6BDC2648F411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431966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609547D-097B-493C-B5DF-1995CF26671C}" type="slidenum">
              <a:rPr lang="pt-PT" sz="1200" smtClean="0">
                <a:solidFill>
                  <a:prstClr val="black"/>
                </a:solidFill>
              </a:rPr>
              <a:pPr eaLnBrk="1" hangingPunct="1"/>
              <a:t>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90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>
                <a:solidFill>
                  <a:prstClr val="black"/>
                </a:solidFill>
              </a:rPr>
              <a:pPr eaLnBrk="1" hangingPunct="1"/>
              <a:t>23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847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767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E961C7-23BB-4F7D-A8D8-D4E7B77EB34E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191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75FD736-43B9-4EC0-BCEB-C7AD98CD2EA8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147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3624E02-B444-4674-B34C-2B6DD3AD8093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982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880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4C4D37E-796B-40D3-BE15-776FB6E2E6AF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7942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891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609547D-097B-493C-B5DF-1995CF26671C}" type="slidenum">
              <a:rPr lang="pt-PT" sz="1200" smtClean="0">
                <a:solidFill>
                  <a:prstClr val="black"/>
                </a:solidFill>
              </a:rPr>
              <a:pPr eaLnBrk="1" hangingPunct="1"/>
              <a:t>29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75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21467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718665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8CF7C-5C26-41D0-B895-2AD4A34FE0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14577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9F297-7CD4-4009-9847-33D84BFA5F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913670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94B26-5A4D-43E5-AD7F-0E6F3998F53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0617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111BE-D307-49D8-9485-C1C23C8EEDC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003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F1095-16F3-4DD7-9FF6-863AC12B50C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42772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A12B8-6C67-44FB-8D2E-664D5734AE5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883679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C37AA-43A8-4C0D-B76E-8B9F88D28DA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93792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E86D2-B0B5-49CC-9079-3DC9A4D75F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3452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BB0A9-30D5-4EAA-AD4B-A2F417DC73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214886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527B4-EEFE-48B8-8A98-AC9017DEDA0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218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828040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7FCFB-C4D7-4B5C-A1C4-EF120B769A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0204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D9BC6-8BE8-4806-A248-114831D5ED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749385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8CF7C-5C26-41D0-B895-2AD4A34FE0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78382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9F297-7CD4-4009-9847-33D84BFA5F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90649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94B26-5A4D-43E5-AD7F-0E6F3998F53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94730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111BE-D307-49D8-9485-C1C23C8EEDC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0995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F1095-16F3-4DD7-9FF6-863AC12B50C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955900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A12B8-6C67-44FB-8D2E-664D5734AE5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56536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C37AA-43A8-4C0D-B76E-8B9F88D28DA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73600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E86D2-B0B5-49CC-9079-3DC9A4D75F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0744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3225868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BB0A9-30D5-4EAA-AD4B-A2F417DC73D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6157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EB1393-B3C0-4FFA-A9E6-E12B536A70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775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B8080E-2E7F-4027-9AFF-C9FA963C39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6840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AEC8B6-0C57-46BC-B010-818D181F3A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452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91B5C9-1C16-4F29-9A6A-073DBD632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119056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DB65F9-7D12-498B-BECD-C673C0A8C0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765545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38D2A3-C8C3-4D29-A576-8E79B9D8D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5457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1DBF0-3FBF-4458-8A29-1D357ED992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47336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157108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794640-1914-47E6-937D-33CB44805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216279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ABCDEA-861B-48CA-98D3-246C1443E7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620535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4E95D27-1BAF-4A84-8A12-7A22D615A7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292335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603E85-8F42-45B5-AC76-E0729AD98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177718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59E19F-58DD-43AE-9B6C-20AA0C3862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77009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89C7-EF18-42E9-8C7A-1C94C00C7D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171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5ACE3-97E2-4234-9DDC-09CF0A02D0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578452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6172D-6805-4285-B49B-A18EF81053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2164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E365C-A35F-4E4C-BF58-F7D7F9C9F3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722031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B44F8-E0BC-419E-9758-DBBF3EC8C1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0277552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774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FDA32-9FE5-4E46-9225-B271D1390B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410987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2F777-9BC0-4FA7-AD88-ADDE1964B3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818869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F36BA-5640-485B-9F27-7C7B85210A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663142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1258-0DD8-4BC4-B905-48F9FF6E67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52657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C708-E783-4297-8C16-E780E9C29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5437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C6EFE-97F6-4870-8AD9-DCF9CD4CC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05562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CA3CD-C2D0-4042-85FE-8083FC4D7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199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CCEE-2545-4D55-8FE0-0F073CD916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234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CC37-4D04-4192-A904-5F120AEA29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21347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B3005-7D9B-4A5B-9CD9-3BCCBB9A11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642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300449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C164B-A186-41E2-94CC-89D6CFBE6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61547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B4D8E-2A1C-4E1E-9824-A6D052716B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81296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66425-996A-41FB-A943-9BAD84FD0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5095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12913-3A86-4F82-A7F3-36908974E0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76927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83FF8-53EA-4D3C-97F9-2412DF191E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486691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D80AF-9D02-451B-804F-3EFBD658F1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0143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2E5C5-F9A3-443D-BA50-8D447D999C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24776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055DB-632C-403C-BDA2-2B8F8ED5AB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8139031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418D-DB93-42DE-8AD4-E5AA0E0CA5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801606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381E9-F5FA-4219-8151-F5D5EA6E0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4492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47957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6B42-9857-4E84-9A96-56E024E49B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6909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4B44F-9308-4159-B56E-42BD9B0215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796438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92AE8-592C-49D9-B69B-2D19DB38A4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203201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B9E5C-B1F8-41D3-9C78-88942DFEB7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425213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BF855-5A90-4A32-AE0C-B266E1F3B9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5769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76728-D8CF-4E30-9363-A5CC8098B6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307001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C3D90-346C-403A-9034-DF59EAC22B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620334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B60C2-4ADE-4F07-8989-3AF73CE714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4425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DD942-C385-42BC-8A8B-DB17176E11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962019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96CA4-C34D-4E76-9732-88F5C4AB7B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95249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656044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5D824-2D91-484D-A16D-963399C092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34476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719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716070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664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5736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198662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053630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149430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6695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10513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725375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92130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275431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613951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74966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978975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81365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742133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831278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556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24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724759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52557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3512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209030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83193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101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232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763391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796227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6225217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035179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1878562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4342979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43141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816759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3161300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0223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44978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578315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527B4-EEFE-48B8-8A98-AC9017DEDA0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1841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7FCFB-C4D7-4B5C-A1C4-EF120B769AA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8335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D9BC6-8BE8-4806-A248-114831D5ED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52800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0" r:id="rId1"/>
    <p:sldLayoutId id="2147490381" r:id="rId2"/>
    <p:sldLayoutId id="2147490382" r:id="rId3"/>
    <p:sldLayoutId id="2147490383" r:id="rId4"/>
    <p:sldLayoutId id="2147490384" r:id="rId5"/>
    <p:sldLayoutId id="2147490385" r:id="rId6"/>
    <p:sldLayoutId id="2147490386" r:id="rId7"/>
    <p:sldLayoutId id="2147490387" r:id="rId8"/>
    <p:sldLayoutId id="2147490388" r:id="rId9"/>
    <p:sldLayoutId id="2147490389" r:id="rId10"/>
    <p:sldLayoutId id="2147490390" r:id="rId11"/>
    <p:sldLayoutId id="2147490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59258399-32BC-4102-AE15-D251C44E4A6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04571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97" r:id="rId1"/>
    <p:sldLayoutId id="2147490498" r:id="rId2"/>
    <p:sldLayoutId id="2147490499" r:id="rId3"/>
    <p:sldLayoutId id="2147490500" r:id="rId4"/>
    <p:sldLayoutId id="2147490501" r:id="rId5"/>
    <p:sldLayoutId id="2147490502" r:id="rId6"/>
    <p:sldLayoutId id="2147490503" r:id="rId7"/>
    <p:sldLayoutId id="2147490504" r:id="rId8"/>
    <p:sldLayoutId id="2147490505" r:id="rId9"/>
    <p:sldLayoutId id="2147490506" r:id="rId10"/>
    <p:sldLayoutId id="2147490507" r:id="rId11"/>
    <p:sldLayoutId id="21474905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7A91A5-1CE3-40EB-A862-DA3CA2BB41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2" r:id="rId1"/>
    <p:sldLayoutId id="2147490393" r:id="rId2"/>
    <p:sldLayoutId id="2147490394" r:id="rId3"/>
    <p:sldLayoutId id="2147490395" r:id="rId4"/>
    <p:sldLayoutId id="2147490396" r:id="rId5"/>
    <p:sldLayoutId id="2147490397" r:id="rId6"/>
    <p:sldLayoutId id="2147490398" r:id="rId7"/>
    <p:sldLayoutId id="2147490399" r:id="rId8"/>
    <p:sldLayoutId id="2147490400" r:id="rId9"/>
    <p:sldLayoutId id="2147490401" r:id="rId10"/>
    <p:sldLayoutId id="2147490402" r:id="rId11"/>
    <p:sldLayoutId id="21474904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BA436696-7985-443A-9D75-088F4B078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4" r:id="rId1"/>
    <p:sldLayoutId id="2147490358" r:id="rId2"/>
    <p:sldLayoutId id="2147490359" r:id="rId3"/>
    <p:sldLayoutId id="2147490360" r:id="rId4"/>
    <p:sldLayoutId id="2147490361" r:id="rId5"/>
    <p:sldLayoutId id="2147490362" r:id="rId6"/>
    <p:sldLayoutId id="2147490363" r:id="rId7"/>
    <p:sldLayoutId id="2147490364" r:id="rId8"/>
    <p:sldLayoutId id="2147490365" r:id="rId9"/>
    <p:sldLayoutId id="2147490366" r:id="rId10"/>
    <p:sldLayoutId id="2147490367" r:id="rId11"/>
    <p:sldLayoutId id="21474903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13E30711-EDD6-4D32-A9BD-51ACC69665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5" r:id="rId1"/>
    <p:sldLayoutId id="2147490369" r:id="rId2"/>
    <p:sldLayoutId id="2147490370" r:id="rId3"/>
    <p:sldLayoutId id="2147490371" r:id="rId4"/>
    <p:sldLayoutId id="2147490372" r:id="rId5"/>
    <p:sldLayoutId id="2147490373" r:id="rId6"/>
    <p:sldLayoutId id="2147490374" r:id="rId7"/>
    <p:sldLayoutId id="2147490375" r:id="rId8"/>
    <p:sldLayoutId id="2147490376" r:id="rId9"/>
    <p:sldLayoutId id="2147490377" r:id="rId10"/>
    <p:sldLayoutId id="2147490378" r:id="rId11"/>
    <p:sldLayoutId id="2147490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D52E36FD-1CF5-4F59-BC08-FA1FD47ED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406" r:id="rId1"/>
    <p:sldLayoutId id="2147490407" r:id="rId2"/>
    <p:sldLayoutId id="2147490408" r:id="rId3"/>
    <p:sldLayoutId id="2147490409" r:id="rId4"/>
    <p:sldLayoutId id="2147490410" r:id="rId5"/>
    <p:sldLayoutId id="2147490411" r:id="rId6"/>
    <p:sldLayoutId id="2147490412" r:id="rId7"/>
    <p:sldLayoutId id="2147490413" r:id="rId8"/>
    <p:sldLayoutId id="2147490414" r:id="rId9"/>
    <p:sldLayoutId id="2147490415" r:id="rId10"/>
    <p:sldLayoutId id="2147490416" r:id="rId11"/>
    <p:sldLayoutId id="214749041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587558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19" r:id="rId1"/>
    <p:sldLayoutId id="2147490420" r:id="rId2"/>
    <p:sldLayoutId id="2147490421" r:id="rId3"/>
    <p:sldLayoutId id="2147490422" r:id="rId4"/>
    <p:sldLayoutId id="2147490423" r:id="rId5"/>
    <p:sldLayoutId id="2147490424" r:id="rId6"/>
    <p:sldLayoutId id="2147490425" r:id="rId7"/>
    <p:sldLayoutId id="2147490426" r:id="rId8"/>
    <p:sldLayoutId id="2147490427" r:id="rId9"/>
    <p:sldLayoutId id="2147490428" r:id="rId10"/>
    <p:sldLayoutId id="2147490429" r:id="rId11"/>
    <p:sldLayoutId id="21474904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151024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32" r:id="rId1"/>
    <p:sldLayoutId id="2147490433" r:id="rId2"/>
    <p:sldLayoutId id="2147490434" r:id="rId3"/>
    <p:sldLayoutId id="2147490435" r:id="rId4"/>
    <p:sldLayoutId id="2147490436" r:id="rId5"/>
    <p:sldLayoutId id="2147490437" r:id="rId6"/>
    <p:sldLayoutId id="2147490438" r:id="rId7"/>
    <p:sldLayoutId id="2147490439" r:id="rId8"/>
    <p:sldLayoutId id="2147490440" r:id="rId9"/>
    <p:sldLayoutId id="2147490441" r:id="rId10"/>
    <p:sldLayoutId id="2147490442" r:id="rId11"/>
    <p:sldLayoutId id="21474904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649071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45" r:id="rId1"/>
    <p:sldLayoutId id="2147490446" r:id="rId2"/>
    <p:sldLayoutId id="2147490447" r:id="rId3"/>
    <p:sldLayoutId id="2147490448" r:id="rId4"/>
    <p:sldLayoutId id="2147490449" r:id="rId5"/>
    <p:sldLayoutId id="2147490450" r:id="rId6"/>
    <p:sldLayoutId id="2147490451" r:id="rId7"/>
    <p:sldLayoutId id="2147490452" r:id="rId8"/>
    <p:sldLayoutId id="2147490453" r:id="rId9"/>
    <p:sldLayoutId id="2147490454" r:id="rId10"/>
    <p:sldLayoutId id="2147490455" r:id="rId11"/>
    <p:sldLayoutId id="214749045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59258399-32BC-4102-AE15-D251C44E4A6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 dirty="0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265846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484" r:id="rId1"/>
    <p:sldLayoutId id="2147490485" r:id="rId2"/>
    <p:sldLayoutId id="2147490486" r:id="rId3"/>
    <p:sldLayoutId id="2147490487" r:id="rId4"/>
    <p:sldLayoutId id="2147490488" r:id="rId5"/>
    <p:sldLayoutId id="2147490489" r:id="rId6"/>
    <p:sldLayoutId id="2147490490" r:id="rId7"/>
    <p:sldLayoutId id="2147490491" r:id="rId8"/>
    <p:sldLayoutId id="2147490492" r:id="rId9"/>
    <p:sldLayoutId id="2147490493" r:id="rId10"/>
    <p:sldLayoutId id="2147490494" r:id="rId11"/>
    <p:sldLayoutId id="21474904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4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4.jpeg"/><Relationship Id="rId11" Type="http://schemas.openxmlformats.org/officeDocument/2006/relationships/image" Target="../media/image7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7267011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3" descr="http://4.bp.blogspot.com/_1bB1pY6LxEw/TOhKZzTmlmI/AAAAAAAAAL8/o3yHt-dIg38/s1600/santissim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428750"/>
            <a:ext cx="1643062" cy="1593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15" descr="http://3.bp.blogspot.com/_FWKGJ13Ph1Y/TAcKGDiMPyI/AAAAAAAAASg/YPrE96YhXks/s320/Cris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564904"/>
            <a:ext cx="2508870" cy="33591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dirty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2536" name="CaixaDeTexto 12"/>
          <p:cNvSpPr txBox="1">
            <a:spLocks noChangeArrowheads="1"/>
          </p:cNvSpPr>
          <p:nvPr/>
        </p:nvSpPr>
        <p:spPr bwMode="auto">
          <a:xfrm>
            <a:off x="472863" y="1343026"/>
            <a:ext cx="414337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  <a:cs typeface="Arial" charset="0"/>
              </a:rPr>
              <a:t>T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erra, exulta de alegria,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louva o teu pastor e guia,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com teus hinos, tua voz.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  <a:cs typeface="Arial" charset="0"/>
              </a:rPr>
              <a:t>Q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uanto possas tanto ouses; 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em louvá-l'O não repouses: 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sempre exceda o teu louvor.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  <a:cs typeface="Arial" charset="0"/>
              </a:rPr>
              <a:t>H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oje a Igreja te convida: 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O pão vivo que dá vida,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vem com ela celebrar!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  <a:cs typeface="Arial" charset="0"/>
              </a:rPr>
              <a:t>E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ste  pão – que o mundo creia – 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por Jesus, na santa Ceia, 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foi entregue aos que escolheu.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  <a:cs typeface="Arial" charset="0"/>
              </a:rPr>
              <a:t>E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is o pão que os anjos comem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transformado em pão do homem;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só os filhos o consomem: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não será lançado aos cães.</a:t>
            </a:r>
          </a:p>
        </p:txBody>
      </p:sp>
      <p:sp>
        <p:nvSpPr>
          <p:cNvPr id="22537" name="CaixaDeTexto 13"/>
          <p:cNvSpPr txBox="1">
            <a:spLocks noChangeArrowheads="1"/>
          </p:cNvSpPr>
          <p:nvPr/>
        </p:nvSpPr>
        <p:spPr bwMode="auto">
          <a:xfrm>
            <a:off x="5072063" y="1692275"/>
            <a:ext cx="3786187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E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 sinais prefigurado,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por Abraão imolado,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no cordeiro aos pais foi dado, 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no deserto foi maná.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B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om pastor, pão da verdade,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tende de nós piedade,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conservai-nos na unidade, 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extingui nossa orfandade</a:t>
            </a:r>
          </a:p>
          <a:p>
            <a:pPr lvl="1"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 conduzi-nos ao Pai.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howcard Gothic" pitchFamily="82" charset="0"/>
              </a:rPr>
              <a:t>A</a:t>
            </a:r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os mortais dando comida,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dais também o pão da vida: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Que a família assim nutrida,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seja um dia reunida</a:t>
            </a:r>
          </a:p>
          <a:p>
            <a:pPr algn="l" eaLnBrk="1" hangingPunct="1"/>
            <a:r>
              <a:rPr lang="pt-PT" sz="20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aos convivas lá do Céu!</a:t>
            </a:r>
          </a:p>
        </p:txBody>
      </p:sp>
      <p:sp>
        <p:nvSpPr>
          <p:cNvPr id="22538" name="AutoShape 17" descr="data:image/jpg;base64,/9j/4AAQSkZJRgABAQAAAQABAAD/2wCEAAkGBhQSERQUEhQVFRUWFRcUGRgUFxgUFxUYGBoXFxoYFhgXHCYfFxkjGhQVHy8gIycqLCwsGB4xNTAqNScsLCkBCQoKDgwOGg8PGiklHyQsLCwtLCwsKSwpLCwsLCwpKSksKSkpLCwsLCwsLCksKSwsKSkpLCksKSwsLCwpLCksLP/AABEIAN4A4wMBIgACEQEDEQH/xAAbAAABBQEBAAAAAAAAAAAAAAAEAQIDBQYAB//EAEMQAAIBAgQDBgMECQMDAwUAAAECEQADBBIhMQVBUQYTImFxgTKRoUJSscEHFCMzYnLR4fCCkvFDU6JjwtIVJDRzsv/EABkBAAMBAQEAAAAAAAAAAAAAAAECAwAEBf/EACoRAAICAQQBAgYCAwAAAAAAAAABAhEhAxIxQVEiYQQTFDJxgSORQqHB/9oADAMBAAIRAxEAPwDzALLnygfn+dIDOvUk0466jY78tuk9a4VznWhDt9PnU1hJMeVRgSY9/wCn50RbGUEzrsOuvOlbHQifATzMKPf+000CFPsB6mpBqoG0GR8ormiB5Ek+fSKBjkSSB0/PX8Ip0/Ew5mB76Uyy0E8iQfYmpVjLG0EH6UGFGi4Rg1vYC+qoO+w574EAZmtMArg8zlIVvKTVTZSrXsXxcWMVaJnIxNu5I0KOMpnyEg+1Tcd4CcNiblojQGV80Oq/TT1Bqdjx5K8JUlu1NSC3RGHta0kmdUeCTDYAtsKtU7MOROU/I16P2ZwatYsZlH7sdAZGmvXatOLYiIrQ0Jaiuzmn8WouqPBMRwll5H5UK/Dz0Pyr3rE3EUgEDz8h1+cVHiODW7mpHyJFN9PJYTD9Yu0eA3MEehoS7Yivf34FaVlAXcjUn6ERtFeOdpUnFXv/ANrj5Ej8qXbKLplIay1ODOm1SGzRJSWij+FcIN+8loT4mgkchux9gCadM0ibF4f9X4ai/wDUxdzvD1Fm1og9GclvYVlylaztzihcxTKmlu0BYQDYKmhj/VmrNm1TkFwBZKaVoru6jZKYwKy00ip71sgwQQRyIg/I1GRRQrIqQinEUhFEUZFdSxXUQUNAp8U0U7kT0E0Bhq9f8japUWmBYFPtmgFBGGuZWVioYAg5W+FoMwfI7VddoeCIqpicPJw906Dc2X+1afzHI8x9aNRWg7McYW2Ws3tcPehbgP2TyuDoRz8vQVOdrKGozbrBoi0Jq17SdnWwtzK2qHxI0QGX+o0n2OxFVuHOta7QUT2bWteo8Vwv65w6xixrctL3V3zA0k+8H/Wa85vYVrbAMIOVWHQhgGBBG4INej/op4grd7hn1W4uYA8yBlYe6kf7aEfUwamFuXRg3vAEirLG4burzIDIEFSdMysAyn5EUztbwM4bFPb5TKnqp1H+eVWOOwpuYfC3/wCA2GPnbJyz/oYfKoTvJeMuH5PTexJzYOyemYf+Tf1rQms1+j9v/tI6OfqAa0pr0NHMEzy9VVNmZxrMzuRs3gPPQEGfkKu+F3c1pfIR120quxNkLcKoQMwkg7DXy29fKrbCWAqgD59T1pdNPcNNrahbyczyBrwfiaeJj1JP517rxB4tXD0Rj9DXkOB4b32JRPshszfyp4m+gj3qXxHKOj4V0mzPvw3JcKzJET6wCw9iSPatj2Z4UcPhr+McahCtv12n/dlHsapcLYN29r8Vy59Wb+9bTt/eWxhbOGT1P8qaa+rGfalhG1bKassqJ5ZetzqddfrQjpFWwsl2CqJZiAB1Jqsxm8D0kbe1OjA7W+lXnAOHJZRsbiFDW7Zi1bP/AFruuUEc0Ugk+nlFO7J9nWxVyD4bSeK4+wA3gHqYPoJPKo+13GRfZVtjLYsju7YAgRzY+bR8gKF2xG+jN8Rxj3bjXLhzO7FmJ5k6mhCKmcVGwpgkJFIRTiKbTCMbXUtdWARinHaOR386QU5aBQWKQVe2uGW8SJw/gugS1ljIaOdpjv8Aymqi9YKkhgQQdQRBHtSqVmFR6mFCKascLg2uK7IJCDM0RIHWNyBzI2oMZG47I4y3jrBwGIPiUE2HO6wD4R5jXTmJHIVkeLcGuYW+1q6IZT7MOTL1BobB32R1ZSVZSCCNwRqCK9cXBW+N4IN4UxNrSfut0PPu3j2PoZnTukCT256MLhE/WMPk/wCrZUunV7W7p6qZceRfyp/ZfiRsX7dwfYYE+Y2I9wTQuFW7hb+oKXLTbHkR16j8RVrxvhQtlL9ofsbwzKBrkb7Vs/ymY8opbpje3k1f6UsItxbd9CDkADR9x9Ub56f6hVJwLEi5gcTaO9srfX2OVvoRR3BMYMRYFu5r4e4brBnKfUCI/lrOcAmzje5uaZi+Hfp4wUn0kqflU5T3NtmhHbGj0T9GmOzLdTplb8R/StfiL8TyAUsTuYHQda8x/RdiCuMuW23NtgfVWX+9ei4jFd26k/A3gJ+6RME+WkfOuz4d/wAdHLrr+RmYTFSWZxlnUeKZUwQza8g2uvPlrV/wi+e6zbRuuhgeu8xr+Qqq/VLZvXShCjMdcoymAslDGoDF55TVhhr9vKtiyIOgcRBRRvm/iI26gzsKMYtME3aC+0l/Lhbp/gj5wPzrzHgmOCpirvPILK+twmf/ABVq2n6R8d3eAb+J0UfPN+C15rnyYSyp3uO98+g/Zp+Dn3qWu/Wi2gvQ/wAmg7IJ+370iRb2/mOg+Qk/Kgu2XGO/xLnksWx08O//AJZqMt3/ANWw0ncL3jD+Nh4QeenhHtWd4Fw9sTdCTlGru5+yg1Zj7fU1LTm3fgtKKvcc17ubBuH4rkrbHRdrj+/wD1bpQnBeB3MVeS3bUS2pJ2UcyegFPxVw43GBbS+GRbtoPsouij8z5k16kUs8IwbPCtdIAn/uPyX+Ub+gqumrZHUltXuZbtjct4OyuAw51Im6/ODqQfNtCf4QBsa83vkMGgGBESd5MairDjPEWuMWZiXcm4x5yf8APpVfdsP3ZMEiQWMAQDsNOZPLyNbjgKVLIHccSI6R6kT+RHypjCn5JVvJSw9RtT8MJYeWtOEgu24gbsdY6DzqPJLEVoLHZ4In6xjmNpW8S2h+/u9AoP7tYjxN8qpuI4lWb9mgtAwcqToBoJJ1LHmeetZMRg09AT7x9K6npZYiZPzP5V1MCmCA1IpqIilBrMcKtOQQQSCNQRoQfKtLh+K2sXCYvw3NAt4AA/6+vvp6VlUensaRxsctuO9l72GMssodnXVT/Q+tBcPxz2nDoxVlMgj/ADbyrQdmO2hsjub472wfDBgsgPSd1/ho/i3YRbq99gSGVhOSRr/Ieuh8J1/Cp7qxMP4Ky/g1xCG9YUK6jNdsjkOdy2PudR9n0ovsd2lbB31uDVfhdfvId/cbjzFZ7C4i5YuAjNbuIfMMpHUH8K0DYVcWpu2FC3lBa5ZXZgN7lkdOZTluNNhmLC6apnrPabs5a4hYF+zBuFAyMPtj7p8+XkdKwHB8dnR8Fc07wzbLaZLy7A9A0ZT5xRX6L+2fcXBhrzfsrh8BOyOeX8rfjHU1YfpM7Mgs2IsDxLrdUeWveDz6+k9afU2tb+yELi9j/RnuyeMNvF920qXlNeTiYBH+4e9EdvOGG21vEJvIRj/EuqN7gR/pFU3FsUbqJi0/eBlF2OVwarc9HAk/xA9a1eOxoxdggKoS8o1nYkAgnzDACeg965Jc2dSBeAY8Lxi1cHw3vFp/6iEkf7q23F+Jm4r2jdFpMzKSAWdt22AJRVG7V5dwm6Q+Dc6NYxK2W8hnBE/+Qr0zjHZW4brPbCuDHxQGBMn4jumYyV8zHn06LdUjn10lJWR4K4bStbuADIpddQQwO5UiMykkfOmPfNlu9e+1t3UkKqhgFlfHcBByrJHnpziBJe4MxdQjhFtRZXVZJzMzNlWMsGIWCINTYzgr3GGItgFiAHQlZlQVBV4aQCNRGo1EHQ3VkLTMr+kLjRxGDwo+090jw7NAIkeUsPnVYUDYsINUw6InUEoI+rk/I1cdtbOTEYNWJbu1vYlyREkFYMDYSkAcqp+C2nt2e9E57rFz1A+x5gmSfeuLVlmzt0lUMEPaviJyqm2c5zO8LoPqT8qGx2O/VMGLQ0vYkB36pZ3RPIv8R8gKh71b+KuXb37iwMzx9oLoqDzd9PQk1JwPCtibz43ECQWJRT8LMNtP+2mgjmQBsGoxqKNI2P6N+zncWzib0C6wlc2ndW4ksZ+0Rr5Dfcisj227X/rd7wz3aEi2JiRzZvNt/kKK7ZdqmCGwhIL63NZIXcJPMnc+UdTWX4fw3MpvXSUsqYJ+07b5LYO7fQbmqRli2S2ZtkmHw4f9pcOVFgEgDxHkqDm2u23M6UJxLiPeDKBkQGVXf3J5uYEnyjQV2PxxusAFyqPCiLqFB/FjzO5+VXvD+wN0KLuKUopGYW9nYDWX/wC2vrr6b0cLLH9jO4TCvelLSmPtO2ij/Om56GrmxibOBgqBdxHVgCtvzymRPrJ9Nqh4x2iAHdYYBVH2lED/AED/AN25386z1NFOXIjRLj8e91y9xmdzzP8Amg8hQ5YTJnYCAOlc1NJqqQrHnEPyIA6RMe9dUc11akLQQ3C7mXMFzL1TxgeuXb3oMrUuHxDIZRip6gxVtb48j6Ym0tz+NPBc+Y0NK20UKMGisJdQN4wWXmAYPqD1q8Ts7h8R/wDjX4b7l0Q3tG/1qux/ZjEWZLWyQPtJ4x9NvehuTwYkbg+YFsO3eqNSu1xfVefqJons72mu4N5QypPiRtm/+LeY+tUdnEMpBUkEcwYIq7s8ZtXtMWhn/vW4Dj+Zdrn4+dLJYzlDI9JGBwXF7OYSt0aFhHe2yeTj7a9PoRWI4x2ZxXDriuZyhgUvW5yzy1+y3kfrQtvA38KRicLc7xF/6lrWB0uodVHUERXpnZDt9ZxqdzeVVukQUYSl0c8gO/XKdfWudXD8Bd9GPOATiNs3LICYpRNy0NBe63LQ5N1Ueo6Vd9me1pu28l0k37Qgzu6jQH1Gx9jzruO9hO7fvsA5tuDmFstGv/puTp/Kx9+VZ3FZr90tl7rHofHbIyDERuQOVyNx9rca1pVOODR5H8Rw6W7jOg/YXPBdQbJPNf4M2o6ER0o3sxYKZrN1iMjDJAZmuq4kG0i6sdzPKRTOF3QyyFkupGVhIA1DDKT4iNZmFHMzCnR8FwFtRlWC2WDmOYQugEEgv6NlXoo3KJOSpjzko8DW7O27jXLg/Zo5RiGi4we2QcylWyhjEFS079avsTx9dZu3bhAlhbnQdW7lVyj1Y1UtwwsZuOSIiFlzHQldFX+FYFRJwdvFFtcm4Z2AhtNCGJlemxE126cdqOOT3clwOK4cjKLLszeMeFmZh1/elo8yajs8atgQpuW1GmnegA9JW6yiOkVT3bEDKEVMy5/3iGGGhS4VINxTGh3GszS4bCHNPdoP2XgzuCLDSPCgQwBqTMA66mqJIVoL4jYt4kOTezu1rugS6MQuYMQAVttrtpJ1qo4zhWtK7ojo2UkKhNy2xggCGh7cfxLGm9XXEL9tLYDlbtzLrkAcE+YWcuo3Pzqmt8UZDDyyfEocCBvI3lW0PwkbGTXPq6Suy2nNozWH4MXC4YGLaRexNxSDLEeC2pGhMGB6seVX3E+JLYsyqBQBktqNpjSPIDU/1otVDKe6OUzLWX3mBLCPj/mUZtpDbVnMQR33fYr93bbJbsBgXuncAZdlPNo5BRtFc7i26ZdSTVg2F7Nnuzi8YStkkkD/AKl9t8qTsOrHQUIUvY654Qtu0ngG62rK/dHMsd9JZjrWkx1q7jGW5ioRBolhDARRyaPgHl8R8qG4rxW1hQAQCwELaXQAH0+AHedz50/zM0lYKfLNFwbD4PhtsXmALAa3bg8U9LSfZ9BLdTG2K7Xdt73EH7tAVtTog1a4eRuRv/KNB5nWg8Xhr2Ii/jH7m39nMNSPu2bW59dupoFuMBAUw692pEFzBusPNvsjyWPeqJPvL/0JSuxW4clkTeYFv+2plh/Odl9N6DxeLzkQqqBoAoiPU7k+tQE1LawTtspjqdB8zVUq5Mwc02rm3wABc166iL8yd9vl50wY7D2/3drvG+9d+H/bz+QoqXgRsqgK6rU9qcRyYKOQVEAHppXUfUAopp2amGkBpqGsmQHlOmunLzrQcH7a4ixAkXE+7c1+TDUfUVQ4XHPbMoxU+XP160avGQ372zbfzA7tvmvP1FTlG+UFM1rcZwWMP7VVtOfviAfS6sfWKZi/0foQGs3Ss7BvGvsy6x7GsytvDXNrj2j0uDOv+5dfpRvDrGLs64W4LijUi2wcH1tnX6VGtvD/ALGJRwHG4Ru8tq2n27JziPMDWPIio2xtm+ZuD9XvTPeWx+zJ6ug1Qz9pflWg4b+kbKQuKttaYaZkBj1KHUe01b3rmHxupW3eG2YDxD1Ihx71OU5L7l+0MkA8O7V3kCpjCCp0TEA5kfyZhpPnv94c6bx28LjItzxNbIIafEuxyBxqF1BPSREE1JxnsouBsm7ZvsgchTZuqLtt51MzyCgtJB23qlw2G8IUZV0MBtJgZgkcjOp5T7UdOCk7iLKVIKTHsysU0iJIOUnoI5Lpoo25661f8HxOXDyGIYqxPMQCQCJ2M/jVJjLasDeDkOzL4RbAtxl3BPxeyxNN/WO8RQ+iKAFAGXOdZZj90VfVSiqRKFydlzf7TgjPZ70RBY3mXKu5gMoltzznyoH9be637x3GXMQqlEiM2jEGd6bwvhV3FnJbWURvibS2kb6RqdttetbjBdi7YbPdZrr6fwKPRV1A96WOm5c4C5KPBmL/AA0hUzg2w0lv3hyryI1GYkdfyoBcOGuMoZSEkyHIYgcxIM6dK9WxHD7ToFKKQBEETpVFjexWFuA/s8h622Kx7bfSqS0UuGJHU8mIwF/K0q2bQjJdGQnQRD84gaGKLscWW5dyNaFk6LElmPPNLjmZOkCBRXE+ymIsKvdH9YsqxYoVHeAGMwH3tByg+VZu9dW4GInIrQJ+O3O0eWm3lyqLUoclMSLs4Rw0HK4zkLm2Eago26z5aTrQHEWIfMcy3RMrcXKSG0JVho4jcrqd99TGvEC6tbclroUlCzyjafEoI0fLOo6nQa08JlOa1atSrQf2mQkpGY5LrBTqdco/vWMVOIjbgyfh3D8Rezfq3gCjx3LkLbtf6joSNCCPKqDFY2xhXJs//cYidb90eAN1tIfiM/ab5Ve2HS5dt2rjuuHdyCtt8qhzoJ02zEDrB3hdU4l3OFLBVW1BjNHiMT9s+I+k1yY03VZOm9+TJtwnFYl+8uBpb7d45Z9M2pHoKJHZcJ8b5z0Twj/cwk/KpsR2rLEi0huHqQf+T/mtVeLS/c1vXFtr0Zgv/iNT71VOb9hXSJ7mIsWtgs9F8bA/zE6UBieOu3wjL5/EfrpUQSwv2nuHooCL8zr9Kd/9QC/u7aL5kZ2+bfkKql+xAK6zHxNJnmZM+5pBU2IxbvGdi0bTy9KhqqFaOmurhXUQERNaLhPB7V22pZTMCSDGpMDnWY7ytn2aM4f0Hnp49/rUtVuMbQyyyRuyOH63B9fyihb3ZSyNrzD1A0qxv8S0GU6bHnFM/WJBJYxP8X00/wCa598/JSkVd7sogXMMSkTAlTJ9gTQp7POozC4nUfGD9FMVYsWdvGxAnnp8zvR+H4fZcZfhfkHghvJTtPkQJ5GdKfdM3pKu3cxYGXvLd1fu3GS4PbvNvalt2jmDHDPbYfbwlzn1ylm08hFG4W2yOAsJrDMykhQPIgkba6dPObPipV3nKZgZgsAINx4tc0idDqI3rNNK8AUldFdieL3sRlW47XBaBC50W232SwcDQmciz0mjMKpLeISulzwoLjDdTpI9NSAOZ61mAt6FxMAr6y2a4P8A2/KrfDWUCxczk8gpCoRqSXGpYrrpoNt9qvp0lZHUywfi+MNx1tB3YAEsztmZUEwJBKxBA8Ok/W04Vws4293amMOkMSNwOSj+Ix8lnlWcS8CbjwWzMdzJyIZj6fQV612P4ULGFQRDOO8b1bUD2ED2pF65WxpemNFtg8IlpAltQqqIAGw/zrU4NMmlBq5Akz000k11Ex0Vh+2/ZaJxdhfEhzXEGguAbtpzjfqJO++4pSsilasKdHhqPmAKiCV7xBMweanykfh1o6xfRlByo2cBFVxoWdiWYwQREZZEGSIpmO4YuGxd+zlMLdFxWH2bbjQAepHyrsFmAfKD4WzRA0VxB+unoTUNN7J0Wn6o2NxNs5iO77tTrlDZgY522PxArInXlVcVuOS64bvWnW9iLhcMZ3AZlEE8jNHeHMoQEeLNqZ3IB1gaeWu+5qThYAc6A+LKCwDKCYUCDtJB8XLyJmm1VlULpukytfB4y5Ia9ZtqN1R7ahf9NkGKDPZoj47o15hSflMTWgxhBdpyxMjwwFkExAGoAXU6zoR0o1rFu2qj47hEhVGQDTc6T6CJ9NJi3KPBS0zLWuB2ubOfSB+AJrrnDUE5UJ0nUn+oq4t2RnXPouogMGEgZjAmNtfMe0k38DMi3rlUElYjrvttPOg5STyFNMz9jh40GVdeYgxUfFMOqDwndTt5adKsbt/JIcNt/k/3qp4u2ifyH0+JqeFuWRJcFRXUldXUArs1a/s5eIwrkcs20TyOmlY+a1fZUzYuL1z/AP8AEml1/tE0uSw4ciKoLOrEmdWafL7JB+VWbYi2UCEJqYliVW3oftawPIzrG1Zv9buWjAIOTMQreNdTr/nlUZxxcAMQIHIHU76/2pfS1wNUrNUuGTwC04DykZTIE6b6qQW1EwZJ3kRLbRJZbqE+IsxnKpBJ8JXWNTEAidiKouCulwxccIyDNbkqBIiNGGViCD4TuHMbRSYxMrkuwLEzpIJ9tDz5fMUG14AovybN3tsAwQ5ek6gbEyToo6NI9BpQdq9ZFu8FP/cyBtAVylphecCZkjUiKzmFvMUYEkKpBIOpC6CTO+510E5fKrPGMi2lZGkMIXOQuYHNBMN4TGmUeW3MPOUgpVizuEWQ2GYAEtmBED7qpsesTpVvicImFw7m4R+sOp+LZZWRbVd2bY9BoSdBWe7O8aa1aOQrOdYlQd1g7/yx/wA1dXe0qX7TW7w8ZDQ2WQSASJA1DBog/wB5FOgurM9hlU9ykkZoGmupYSCOhzEe9e5AV4dgmINthlkNEsAQJ0OYHSJAr2zD3MygjUEA6GfrW0nyHVXBMKdSRSirkBRXRTstJFYx1cDXAUkjqD6EULMec/pBsAYln1lrCiBrJBcgHqOftVDw3FFMQmVS2dQmXnzadNhGs+/I1a9s+ItdxNwW2XKgFvkSW3IA3AE6nzAoXgmMUPeu5goEIrdAAAxjmIB0/GuRv1NnT/ikWHGuB2x48pBAzRqCsxoQPiG+v9KquEhYuFjEeYMnNciQfi25a8gabieL3Ll7I0qAD4TvBP2p5mduU+VDcKvpnaWAGaZ0OxkCdMobPGbl5TT01SYifNGpwRs5VMENlAk8p3Ak6b7zPpvUOJt4dZkOfJSVC68wWiDzJ386pccAAe7LND+LbT4iPFJXWUiSTo0zE0KOLgeC6p31MlSeUMSCCNSOX9GvaqoTbebL26LAuwwlu7VR9p1WPCDDQNInSTPKSCKOKoshDn1J2y5T6AakdevmJqrx3E7RVYZjcAyjUMcsR4mgKAANAJ1JJIjWpF6GzISrAzIYg/Mc9d6d6ixgChjk0fEMZmTxplUqxWWUAjYwMoLOepkknzrI8QHgPtl9Dr+dG2sDmMtrHU6DnOvnQPG7ksekLH40N+6VIKjtKua6mk11VoxXVouy2OW2r5iNTzIG4gxPlWdily084qSonF07Nfe4hYOuZZO+ZlA+SBiaGucWsDNAtt0OR5HnAABrOLbo4cGYauVQfxHX5Co/LjHllt8nwia7xcGQNP5UVaGOO10zH3j8BS93aXqx+QpUvE+FFA9Br9Kal0gZ7ZNYxd2ZQFTyOZgR7yDUl3FOT+0uyeg8TfM11vhbnW4xj7qxz6nYfWjHsLZXbLIP8J/3HWPxqba4RRJ9knCW+JTIMaZtCCDmBI9zVsbRPxFRkSZmS0GAPDOvkYj2rN4LFw4K6+caA7jX6e9aqxZ7xZS2WmCSpPwgg6psfMiqQfTJTXaGvhsxYDQMM3odn/8AL861/Bsc2JwrYeyblm6g8DZjBI3XMAIHlrp1is1Zt52Cn4nDuIEQc7KAdoBEacp9qhtOUOZs6lWB8DFJjoYIDAkQfxnTmktkiye5EuC7X4zB3yLjtcynKyXWLDQ8idQfMV6Bwj9IuDvAZ37luYubezjQ+8Vlb/ErGMtg4tTZbNlW8IYN0F1VgqYjWAOhG1VV3sRd+K0VuodnskXFjzK6j5Ud23Jtqkev2+M4ciRftH0uL/Wqri/bnCYeQbgdvu2/GfmPCPcivLj2YuA6x5nWeewIk1bYDsLdcAtCrvmOix1lhPyFT+qjLCy/Yb6ZrL4BuOdrsRj3FtFZEJEW01LdC7D8Nq0mGwg4VhSY7zF3/CiqJJbkoA1KrMk89B0qGzxPBYDSwVxGJbTwEZFOvxOTlQe5PpWb4jee9dZr5z3joGRwbdtfuIijz3zczudaonWZCvwivv3AoIKHvRq5Zs5e6dzoBGvL11M1ccOxH6uizbVzGjO2VFfqBE3GBy6LsR12rbWEjK8AKPhzkgE9dAS3+mdY9afiTmnVF0z5ktkTDEQGaXMeZG1V0oX6mSnLpArYuWDHUm0wJPNjcIk9ddf61RjGAMxF9rLHdXtyvpsdNtxVjxfG+BSQ0xlLGWjcgaDw/EfcnpQNt0e2FOVtToYPpHMe0UJPI0VSFxGNxTgAXrd0DYBl05fCYoDEYjEKZe3t1Uxp5jSlvcKX7JKnz1Htz/Goc163szAeRkUyp+BXaIxxVv8ADT7fFjOo/A/jTm4mx+NUf1UT86RXssdbbKeqGR8jTUu0LnyWKcUEfDHpFR8QxauPDM6biNAI5e1BXInwkkcp0NNmgoJDM6aSkmupgEPd12Wn1JZwjNsIHU6CmsFEMVNawzOdAT5nb3JqZltpzzt5bD+vzqO9jydgB9fpsPlS5fAcBeDwNuf2jExHwjw+7GjLnFbFvS3mI6KAoPq25+tUNy6zfESfXX5dKJt8OgZrhyDp9o+3KlcV2wqXgku8XuuctsZZOyiT8zUFywEJN4kt90GT/qM6VM3ECBksrlB0kau3qenpTMPhwozEhnnbcDz/AIj9K1V7Byxykx4/CvJF0nzJ5D6ny3q74LxUAZbgn3K+89Jiazr4oDaGPnsPPzP09afbJQ52kufhA0I/zp/xWrs19HpeFRcyZhcVSyQfCwIBLHxrHh1M/wBooyxw4XkuqSBctgSPsuseGY56RPzmsbwHjWQ5WJB2OUz66bOPLQ+ZFbjgV/NeF0EMpTI0dF1EhtunlU9SpICTizOfqx7wMphtCAQsH00gjyjlRNnhNsEse8t3CfjVgq68xABn3jXlWtxGKwuGBW1h0u3nHiZvEADy1nXXYAetAWLxTx90bVtmibbXFQHqZV10noN6T5cmrQynRpExtlrRU280KSr7lm6POs+euxrHcW4XZcq2V308VvMxUGZlY1k+Yga+2kwfatUVpW5KmHHd2WZV5McqDMp6ieXUTM3F7VycxfwgOASbYdNyydyFDLvznedjWWhWewfMZjMRgXVCgBt2yJCEeKBrop8ZXUmTp1qbhFkd2Y+GJYblhIAV2A+HnlHTU8q2LIiAlVFrNB0KjODB3YqW5faaoMTctFmXfwjOxVVVeYlsxkzsDWUDOVmbtO4glllcwEoSwDAjwtsumm+mlZ3H3QgCKT5BjJY9SIgDoB60ZxztEqCEgkTruCeqzAbTy+cVjMVfzn9p9qGV+ak8j1FXc7VIEY9sMv2HHjttBOhUn4vY8/I1Ws9tz4l7tuo+Gf5eVPPEHXw3NY2bfT8xTbyB9fkw/PrSRTXI7ZzrctiZleoOYf2qP9bPP6VEt17Z0P5g1N3lt9/A3UfCfblT15FskKW3BMw3SI/znUJwJ5a/j8qS5hWXU6jqNRTUvEbGivYA0iKbNF//AFCRDqG+h+dMKW2+Fip6Nt8xRQLB81dTWEGPw1FLTAIs1OuX2bck0wLTgKIBsUsVxNdQCFWcSEAyr4up1j0qMZrh3nqTsK6xhy2p0X8fIf12FOuXQNF1/Af/ACPnShODBRpoOp3b0HIeXzqO7dJ0G3Tr69aTUnmSaIYC0NdX6fd9fOsYYtsWtW1c6gfd8z512GU6u3xHby8/6UzC2DceW9San4heymARO2nIf5yoPmuwri+hueTlHufugbx5+dWXC+O3EJZWIHwggkEjnJ+0Nt6qG/ZpH2m1PkOQ/wA/KjbSBLYkwVEkQDPPTnM6UskqGjlm44N22TMBd3kSw0MabqRr7HWtNZx2Gu/BiQjOwZlu5ltnWftaK3Ug868TzExO7NJ+dajAWLRQFnyncwNVGhkQRmMGI9aZWsCunk9Vx2T9pcTFYMSALcFQbYnXKJidTrPPblVPiuI2rcsMTbOVPAltM3j0GbNoCxiSx6DfnisE6dxcDpca4ZyMLkZduW5gyfemWe67uXJJIg6HMCQ0ZZPiX4TMbnlz29sFI0uL7frbXULI11+IzOpglucdfOs7xbtLevqSG0iQPsjpCjT3OtZbF/GPMEfU1Nwy6SCk7fhU5JtWUVJ0R38VJD6mQA4JO46Hl+VGsFuJA0+75eRoC4mVyp2P+Cm23KMQdp1H50zjfAL8ktu6P3dwaDSea+nlUdy2bZjlv5EVPjLIYZlMkDlzFD4fE6ZW1U/NfMf0ooVk9u8GGU/7T+IqC/hCuo1H1HrSX7GXzB2PWp8Pjo0YZh9f70eODA9rEMvwkieXKowasLuBDDNa16jpVeRRTTAKGpKQV00wDq6kmurAEpZptITRo1jiamtWwPE+3JRuf6ChqcBWaMEX8WX02UaADb+9QTSE0q0KoIVbvhFldXPM/Z9PPzoRVLtA1JprtNWWHUWUzH4jsPKs8G5JLrraUKvxEf4aDsWwSXbZdfU8hUayxncmpMW40tjZd/NudJVDXYy0pdwT6/Kn4+8TC8ydfyqTBQAzH0+W9CW2zPJ9aPf4Nwq8kwjvVA1CwPWBNW+BxZURlU+ZzCP9rCR6zVJgjLz5Mfp/erTBWcxI06+XWlkGOUWgxI8J3PyjyEbQZPnTbvEZQ5USZEnxZh6DNl355Z99aQFNwrkDfUGSeYIAgE7TPvUGNwwXM6BhbOgzbjlDGAM3lFF8Cx5KvFrEep/KorV0pcDDkZqTENIH+cqiceEH1FBcDvkP4yqnK6GdgfUifxmhX8aT9pdD5jr60614kynkI/p9aGw97KdfQj8a0VivAG8k2FxUeE/D+B/wUmMw8ajY/Sm4mzlOmx1HpUuHvyMrbbf29KbjKB7EOHxOXRhmU8vzHSm5qXEYcqY+VQ0yQoRbulTIMGinvpd+KFf732T69KADVxNCjDnWCR0phNcTTSaIBa6mzXUaAdSUlKKIBRSzTaWsEWKR2ri1NQa61qM2FYOyAM7bDYdTUd++XMn/AIpb97N5AaAdKjUUK7D7Ei3ymoiYjWo7YpjGTROGXX01rPBiXEHKmXy/z60EmiMeulS4i5Mmh2uyoHSfeayWDNhHD9z6fnVnaMaq0Hkdo0H186rMFs3sKMdjA9J0qc/uHhwW54o5AzFZUATkWX1km4TrcPKT0oDiV92bxsTzA2AB+6uyjyAqQLmVCI2gyeY0k9BEfI0HjLozEn+v1nWs8gWOUD4g6fKlteJSPKflTXkj1FR2LpG1NWAXkkw12D9K7G24aeutRxrRLjNbnmv4UezdA4ukgAnQbV1RRTw1agJh1hxcGRtD9k/kaDuJBg70k067eLGTvEVkgtjBXE0k0lGhRSaSuJpDRAdNdSUtYA2lBps100TDppZptKDWMJThSClFYIs1xNdTXNAJ1sUSDC+bfgKgWnM5MeWlBmQ27tQ9TXaipoiy5CsJiQoggzM8vzrV9m8bhUM4m1cu9ArpaUeeikn51ihWs7KdqLmGAbKlxZPhuIHHLUTsddxFQ14usFdJq8nrWEw3CzZtt3K+NQ0G8ZWRz8Q1HpXm3afF4Vmb9XtXbTAkAm4joQDuAUkT61ucJ+kzDGzLYFMw2Chcv11FYntZ20N9Yt2LNlST8CKDy3O5ri09OaeWn+Mf8OmVVw/7Mk9/UzLHUSf+KCIg1MTUdwV6KOVodNS4a4AddjofeoAaWsCxbqQSDypgpzGkpgHTSTXTSVgCzXUldRAcaaTXGkNYx1dSV1YB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539" name="AutoShape 19" descr="data:image/jpg;base64,/9j/4AAQSkZJRgABAQAAAQABAAD/2wCEAAkGBhQSERQUEhQVFRUWFRcUGRgUFxgUFxUYGBoXFxoYFhgXHCYfFxkjGhQVHy8gIycqLCwsGB4xNTAqNScsLCkBCQoKDgwOGg8PGiklHyQsLCwtLCwsKSwpLCwsLCwpKSksKSkpLCwsLCwsLCksKSwsKSkpLCksKSwsLCwpLCksLP/AABEIAN4A4wMBIgACEQEDEQH/xAAbAAABBQEBAAAAAAAAAAAAAAAEAQIDBQYAB//EAEMQAAIBAgQDBgMECQMDAwUAAAECEQADBBIhMQVBUQYTImFxgTKRoUJSscEHFCMzYnLR4fCCkvFDU6JjwtIVJDRzsv/EABkBAAMBAQEAAAAAAAAAAAAAAAECAwAEBf/EACoRAAICAQQBAgYCAwAAAAAAAAABAhEhAxIxQVEiYQQTFDJxgSORQqHB/9oADAMBAAIRAxEAPwDzALLnygfn+dIDOvUk0466jY78tuk9a4VznWhDt9PnU1hJMeVRgSY9/wCn50RbGUEzrsOuvOlbHQifATzMKPf+000CFPsB6mpBqoG0GR8ormiB5Ek+fSKBjkSSB0/PX8Ip0/Ew5mB76Uyy0E8iQfYmpVjLG0EH6UGFGi4Rg1vYC+qoO+w574EAZmtMArg8zlIVvKTVTZSrXsXxcWMVaJnIxNu5I0KOMpnyEg+1Tcd4CcNiblojQGV80Oq/TT1Bqdjx5K8JUlu1NSC3RGHta0kmdUeCTDYAtsKtU7MOROU/I16P2ZwatYsZlH7sdAZGmvXatOLYiIrQ0Jaiuzmn8WouqPBMRwll5H5UK/Dz0Pyr3rE3EUgEDz8h1+cVHiODW7mpHyJFN9PJYTD9Yu0eA3MEehoS7Yivf34FaVlAXcjUn6ERtFeOdpUnFXv/ANrj5Ej8qXbKLplIay1ODOm1SGzRJSWij+FcIN+8loT4mgkchux9gCadM0ibF4f9X4ai/wDUxdzvD1Fm1og9GclvYVlylaztzihcxTKmlu0BYQDYKmhj/VmrNm1TkFwBZKaVoru6jZKYwKy00ip71sgwQQRyIg/I1GRRQrIqQinEUhFEUZFdSxXUQUNAp8U0U7kT0E0Bhq9f8japUWmBYFPtmgFBGGuZWVioYAg5W+FoMwfI7VddoeCIqpicPJw906Dc2X+1afzHI8x9aNRWg7McYW2Ws3tcPehbgP2TyuDoRz8vQVOdrKGozbrBoi0Jq17SdnWwtzK2qHxI0QGX+o0n2OxFVuHOta7QUT2bWteo8Vwv65w6xixrctL3V3zA0k+8H/Wa85vYVrbAMIOVWHQhgGBBG4INej/op4grd7hn1W4uYA8yBlYe6kf7aEfUwamFuXRg3vAEirLG4burzIDIEFSdMysAyn5EUztbwM4bFPb5TKnqp1H+eVWOOwpuYfC3/wCA2GPnbJyz/oYfKoTvJeMuH5PTexJzYOyemYf+Tf1rQms1+j9v/tI6OfqAa0pr0NHMEzy9VVNmZxrMzuRs3gPPQEGfkKu+F3c1pfIR120quxNkLcKoQMwkg7DXy29fKrbCWAqgD59T1pdNPcNNrahbyczyBrwfiaeJj1JP517rxB4tXD0Rj9DXkOB4b32JRPshszfyp4m+gj3qXxHKOj4V0mzPvw3JcKzJET6wCw9iSPatj2Z4UcPhr+McahCtv12n/dlHsapcLYN29r8Vy59Wb+9bTt/eWxhbOGT1P8qaa+rGfalhG1bKassqJ5ZetzqddfrQjpFWwsl2CqJZiAB1Jqsxm8D0kbe1OjA7W+lXnAOHJZRsbiFDW7Zi1bP/AFruuUEc0Ugk+nlFO7J9nWxVyD4bSeK4+wA3gHqYPoJPKo+13GRfZVtjLYsju7YAgRzY+bR8gKF2xG+jN8Rxj3bjXLhzO7FmJ5k6mhCKmcVGwpgkJFIRTiKbTCMbXUtdWARinHaOR386QU5aBQWKQVe2uGW8SJw/gugS1ljIaOdpjv8Aymqi9YKkhgQQdQRBHtSqVmFR6mFCKascLg2uK7IJCDM0RIHWNyBzI2oMZG47I4y3jrBwGIPiUE2HO6wD4R5jXTmJHIVkeLcGuYW+1q6IZT7MOTL1BobB32R1ZSVZSCCNwRqCK9cXBW+N4IN4UxNrSfut0PPu3j2PoZnTukCT256MLhE/WMPk/wCrZUunV7W7p6qZceRfyp/ZfiRsX7dwfYYE+Y2I9wTQuFW7hb+oKXLTbHkR16j8RVrxvhQtlL9ofsbwzKBrkb7Vs/ymY8opbpje3k1f6UsItxbd9CDkADR9x9Ub56f6hVJwLEi5gcTaO9srfX2OVvoRR3BMYMRYFu5r4e4brBnKfUCI/lrOcAmzje5uaZi+Hfp4wUn0kqflU5T3NtmhHbGj0T9GmOzLdTplb8R/StfiL8TyAUsTuYHQda8x/RdiCuMuW23NtgfVWX+9ei4jFd26k/A3gJ+6RME+WkfOuz4d/wAdHLrr+RmYTFSWZxlnUeKZUwQza8g2uvPlrV/wi+e6zbRuuhgeu8xr+Qqq/VLZvXShCjMdcoymAslDGoDF55TVhhr9vKtiyIOgcRBRRvm/iI26gzsKMYtME3aC+0l/Lhbp/gj5wPzrzHgmOCpirvPILK+twmf/ABVq2n6R8d3eAb+J0UfPN+C15rnyYSyp3uO98+g/Zp+Dn3qWu/Wi2gvQ/wAmg7IJ+370iRb2/mOg+Qk/Kgu2XGO/xLnksWx08O//AJZqMt3/ANWw0ncL3jD+Nh4QeenhHtWd4Fw9sTdCTlGru5+yg1Zj7fU1LTm3fgtKKvcc17ubBuH4rkrbHRdrj+/wD1bpQnBeB3MVeS3bUS2pJ2UcyegFPxVw43GBbS+GRbtoPsouij8z5k16kUs8IwbPCtdIAn/uPyX+Ub+gqumrZHUltXuZbtjct4OyuAw51Im6/ODqQfNtCf4QBsa83vkMGgGBESd5MairDjPEWuMWZiXcm4x5yf8APpVfdsP3ZMEiQWMAQDsNOZPLyNbjgKVLIHccSI6R6kT+RHypjCn5JVvJSw9RtT8MJYeWtOEgu24gbsdY6DzqPJLEVoLHZ4In6xjmNpW8S2h+/u9AoP7tYjxN8qpuI4lWb9mgtAwcqToBoJJ1LHmeetZMRg09AT7x9K6npZYiZPzP5V1MCmCA1IpqIilBrMcKtOQQQSCNQRoQfKtLh+K2sXCYvw3NAt4AA/6+vvp6VlUensaRxsctuO9l72GMssodnXVT/Q+tBcPxz2nDoxVlMgj/ADbyrQdmO2hsjub472wfDBgsgPSd1/ho/i3YRbq99gSGVhOSRr/Ieuh8J1/Cp7qxMP4Ky/g1xCG9YUK6jNdsjkOdy2PudR9n0ovsd2lbB31uDVfhdfvId/cbjzFZ7C4i5YuAjNbuIfMMpHUH8K0DYVcWpu2FC3lBa5ZXZgN7lkdOZTluNNhmLC6apnrPabs5a4hYF+zBuFAyMPtj7p8+XkdKwHB8dnR8Fc07wzbLaZLy7A9A0ZT5xRX6L+2fcXBhrzfsrh8BOyOeX8rfjHU1YfpM7Mgs2IsDxLrdUeWveDz6+k9afU2tb+yELi9j/RnuyeMNvF920qXlNeTiYBH+4e9EdvOGG21vEJvIRj/EuqN7gR/pFU3FsUbqJi0/eBlF2OVwarc9HAk/xA9a1eOxoxdggKoS8o1nYkAgnzDACeg965Jc2dSBeAY8Lxi1cHw3vFp/6iEkf7q23F+Jm4r2jdFpMzKSAWdt22AJRVG7V5dwm6Q+Dc6NYxK2W8hnBE/+Qr0zjHZW4brPbCuDHxQGBMn4jumYyV8zHn06LdUjn10lJWR4K4bStbuADIpddQQwO5UiMykkfOmPfNlu9e+1t3UkKqhgFlfHcBByrJHnpziBJe4MxdQjhFtRZXVZJzMzNlWMsGIWCINTYzgr3GGItgFiAHQlZlQVBV4aQCNRGo1EHQ3VkLTMr+kLjRxGDwo+090jw7NAIkeUsPnVYUDYsINUw6InUEoI+rk/I1cdtbOTEYNWJbu1vYlyREkFYMDYSkAcqp+C2nt2e9E57rFz1A+x5gmSfeuLVlmzt0lUMEPaviJyqm2c5zO8LoPqT8qGx2O/VMGLQ0vYkB36pZ3RPIv8R8gKh71b+KuXb37iwMzx9oLoqDzd9PQk1JwPCtibz43ECQWJRT8LMNtP+2mgjmQBsGoxqKNI2P6N+zncWzib0C6wlc2ndW4ksZ+0Rr5Dfcisj227X/rd7wz3aEi2JiRzZvNt/kKK7ZdqmCGwhIL63NZIXcJPMnc+UdTWX4fw3MpvXSUsqYJ+07b5LYO7fQbmqRli2S2ZtkmHw4f9pcOVFgEgDxHkqDm2u23M6UJxLiPeDKBkQGVXf3J5uYEnyjQV2PxxusAFyqPCiLqFB/FjzO5+VXvD+wN0KLuKUopGYW9nYDWX/wC2vrr6b0cLLH9jO4TCvelLSmPtO2ij/Om56GrmxibOBgqBdxHVgCtvzymRPrJ9Nqh4x2iAHdYYBVH2lED/AED/AN25386z1NFOXIjRLj8e91y9xmdzzP8Amg8hQ5YTJnYCAOlc1NJqqQrHnEPyIA6RMe9dUc11akLQQ3C7mXMFzL1TxgeuXb3oMrUuHxDIZRip6gxVtb48j6Ym0tz+NPBc+Y0NK20UKMGisJdQN4wWXmAYPqD1q8Ts7h8R/wDjX4b7l0Q3tG/1qux/ZjEWZLWyQPtJ4x9NvehuTwYkbg+YFsO3eqNSu1xfVefqJons72mu4N5QypPiRtm/+LeY+tUdnEMpBUkEcwYIq7s8ZtXtMWhn/vW4Dj+Zdrn4+dLJYzlDI9JGBwXF7OYSt0aFhHe2yeTj7a9PoRWI4x2ZxXDriuZyhgUvW5yzy1+y3kfrQtvA38KRicLc7xF/6lrWB0uodVHUERXpnZDt9ZxqdzeVVukQUYSl0c8gO/XKdfWudXD8Bd9GPOATiNs3LICYpRNy0NBe63LQ5N1Ueo6Vd9me1pu28l0k37Qgzu6jQH1Gx9jzruO9hO7fvsA5tuDmFstGv/puTp/Kx9+VZ3FZr90tl7rHofHbIyDERuQOVyNx9rca1pVOODR5H8Rw6W7jOg/YXPBdQbJPNf4M2o6ER0o3sxYKZrN1iMjDJAZmuq4kG0i6sdzPKRTOF3QyyFkupGVhIA1DDKT4iNZmFHMzCnR8FwFtRlWC2WDmOYQugEEgv6NlXoo3KJOSpjzko8DW7O27jXLg/Zo5RiGi4we2QcylWyhjEFS079avsTx9dZu3bhAlhbnQdW7lVyj1Y1UtwwsZuOSIiFlzHQldFX+FYFRJwdvFFtcm4Z2AhtNCGJlemxE126cdqOOT3clwOK4cjKLLszeMeFmZh1/elo8yajs8atgQpuW1GmnegA9JW6yiOkVT3bEDKEVMy5/3iGGGhS4VINxTGh3GszS4bCHNPdoP2XgzuCLDSPCgQwBqTMA66mqJIVoL4jYt4kOTezu1rugS6MQuYMQAVttrtpJ1qo4zhWtK7ojo2UkKhNy2xggCGh7cfxLGm9XXEL9tLYDlbtzLrkAcE+YWcuo3Pzqmt8UZDDyyfEocCBvI3lW0PwkbGTXPq6Suy2nNozWH4MXC4YGLaRexNxSDLEeC2pGhMGB6seVX3E+JLYsyqBQBktqNpjSPIDU/1otVDKe6OUzLWX3mBLCPj/mUZtpDbVnMQR33fYr93bbJbsBgXuncAZdlPNo5BRtFc7i26ZdSTVg2F7Nnuzi8YStkkkD/AKl9t8qTsOrHQUIUvY654Qtu0ngG62rK/dHMsd9JZjrWkx1q7jGW5ioRBolhDARRyaPgHl8R8qG4rxW1hQAQCwELaXQAH0+AHedz50/zM0lYKfLNFwbD4PhtsXmALAa3bg8U9LSfZ9BLdTG2K7Xdt73EH7tAVtTog1a4eRuRv/KNB5nWg8Xhr2Ii/jH7m39nMNSPu2bW59dupoFuMBAUw692pEFzBusPNvsjyWPeqJPvL/0JSuxW4clkTeYFv+2plh/Odl9N6DxeLzkQqqBoAoiPU7k+tQE1LawTtspjqdB8zVUq5Mwc02rm3wABc166iL8yd9vl50wY7D2/3drvG+9d+H/bz+QoqXgRsqgK6rU9qcRyYKOQVEAHppXUfUAopp2amGkBpqGsmQHlOmunLzrQcH7a4ixAkXE+7c1+TDUfUVQ4XHPbMoxU+XP160avGQ372zbfzA7tvmvP1FTlG+UFM1rcZwWMP7VVtOfviAfS6sfWKZi/0foQGs3Ss7BvGvsy6x7GsytvDXNrj2j0uDOv+5dfpRvDrGLs64W4LijUi2wcH1tnX6VGtvD/ALGJRwHG4Ru8tq2n27JziPMDWPIio2xtm+ZuD9XvTPeWx+zJ6ug1Qz9pflWg4b+kbKQuKttaYaZkBj1KHUe01b3rmHxupW3eG2YDxD1Ihx71OU5L7l+0MkA8O7V3kCpjCCp0TEA5kfyZhpPnv94c6bx28LjItzxNbIIafEuxyBxqF1BPSREE1JxnsouBsm7ZvsgchTZuqLtt51MzyCgtJB23qlw2G8IUZV0MBtJgZgkcjOp5T7UdOCk7iLKVIKTHsysU0iJIOUnoI5Lpoo25661f8HxOXDyGIYqxPMQCQCJ2M/jVJjLasDeDkOzL4RbAtxl3BPxeyxNN/WO8RQ+iKAFAGXOdZZj90VfVSiqRKFydlzf7TgjPZ70RBY3mXKu5gMoltzznyoH9be637x3GXMQqlEiM2jEGd6bwvhV3FnJbWURvibS2kb6RqdttetbjBdi7YbPdZrr6fwKPRV1A96WOm5c4C5KPBmL/AA0hUzg2w0lv3hyryI1GYkdfyoBcOGuMoZSEkyHIYgcxIM6dK9WxHD7ToFKKQBEETpVFjexWFuA/s8h622Kx7bfSqS0UuGJHU8mIwF/K0q2bQjJdGQnQRD84gaGKLscWW5dyNaFk6LElmPPNLjmZOkCBRXE+ymIsKvdH9YsqxYoVHeAGMwH3tByg+VZu9dW4GInIrQJ+O3O0eWm3lyqLUoclMSLs4Rw0HK4zkLm2Eago26z5aTrQHEWIfMcy3RMrcXKSG0JVho4jcrqd99TGvEC6tbclroUlCzyjafEoI0fLOo6nQa08JlOa1atSrQf2mQkpGY5LrBTqdco/vWMVOIjbgyfh3D8Rezfq3gCjx3LkLbtf6joSNCCPKqDFY2xhXJs//cYidb90eAN1tIfiM/ab5Ve2HS5dt2rjuuHdyCtt8qhzoJ02zEDrB3hdU4l3OFLBVW1BjNHiMT9s+I+k1yY03VZOm9+TJtwnFYl+8uBpb7d45Z9M2pHoKJHZcJ8b5z0Twj/cwk/KpsR2rLEi0huHqQf+T/mtVeLS/c1vXFtr0Zgv/iNT71VOb9hXSJ7mIsWtgs9F8bA/zE6UBieOu3wjL5/EfrpUQSwv2nuHooCL8zr9Kd/9QC/u7aL5kZ2+bfkKql+xAK6zHxNJnmZM+5pBU2IxbvGdi0bTy9KhqqFaOmurhXUQERNaLhPB7V22pZTMCSDGpMDnWY7ytn2aM4f0Hnp49/rUtVuMbQyyyRuyOH63B9fyihb3ZSyNrzD1A0qxv8S0GU6bHnFM/WJBJYxP8X00/wCa598/JSkVd7sogXMMSkTAlTJ9gTQp7POozC4nUfGD9FMVYsWdvGxAnnp8zvR+H4fZcZfhfkHghvJTtPkQJ5GdKfdM3pKu3cxYGXvLd1fu3GS4PbvNvalt2jmDHDPbYfbwlzn1ylm08hFG4W2yOAsJrDMykhQPIgkba6dPObPipV3nKZgZgsAINx4tc0idDqI3rNNK8AUldFdieL3sRlW47XBaBC50W232SwcDQmciz0mjMKpLeISulzwoLjDdTpI9NSAOZ61mAt6FxMAr6y2a4P8A2/KrfDWUCxczk8gpCoRqSXGpYrrpoNt9qvp0lZHUywfi+MNx1tB3YAEsztmZUEwJBKxBA8Ok/W04Vws4293amMOkMSNwOSj+Ix8lnlWcS8CbjwWzMdzJyIZj6fQV612P4ULGFQRDOO8b1bUD2ED2pF65WxpemNFtg8IlpAltQqqIAGw/zrU4NMmlBq5Akz000k11Ex0Vh+2/ZaJxdhfEhzXEGguAbtpzjfqJO++4pSsilasKdHhqPmAKiCV7xBMweanykfh1o6xfRlByo2cBFVxoWdiWYwQREZZEGSIpmO4YuGxd+zlMLdFxWH2bbjQAepHyrsFmAfKD4WzRA0VxB+unoTUNN7J0Wn6o2NxNs5iO77tTrlDZgY522PxArInXlVcVuOS64bvWnW9iLhcMZ3AZlEE8jNHeHMoQEeLNqZ3IB1gaeWu+5qThYAc6A+LKCwDKCYUCDtJB8XLyJmm1VlULpukytfB4y5Ia9ZtqN1R7ahf9NkGKDPZoj47o15hSflMTWgxhBdpyxMjwwFkExAGoAXU6zoR0o1rFu2qj47hEhVGQDTc6T6CJ9NJi3KPBS0zLWuB2ubOfSB+AJrrnDUE5UJ0nUn+oq4t2RnXPouogMGEgZjAmNtfMe0k38DMi3rlUElYjrvttPOg5STyFNMz9jh40GVdeYgxUfFMOqDwndTt5adKsbt/JIcNt/k/3qp4u2ifyH0+JqeFuWRJcFRXUldXUArs1a/s5eIwrkcs20TyOmlY+a1fZUzYuL1z/AP8AEml1/tE0uSw4ciKoLOrEmdWafL7JB+VWbYi2UCEJqYliVW3oftawPIzrG1Zv9buWjAIOTMQreNdTr/nlUZxxcAMQIHIHU76/2pfS1wNUrNUuGTwC04DykZTIE6b6qQW1EwZJ3kRLbRJZbqE+IsxnKpBJ8JXWNTEAidiKouCulwxccIyDNbkqBIiNGGViCD4TuHMbRSYxMrkuwLEzpIJ9tDz5fMUG14AovybN3tsAwQ5ek6gbEyToo6NI9BpQdq9ZFu8FP/cyBtAVylphecCZkjUiKzmFvMUYEkKpBIOpC6CTO+510E5fKrPGMi2lZGkMIXOQuYHNBMN4TGmUeW3MPOUgpVizuEWQ2GYAEtmBED7qpsesTpVvicImFw7m4R+sOp+LZZWRbVd2bY9BoSdBWe7O8aa1aOQrOdYlQd1g7/yx/wA1dXe0qX7TW7w8ZDQ2WQSASJA1DBog/wB5FOgurM9hlU9ykkZoGmupYSCOhzEe9e5AV4dgmINthlkNEsAQJ0OYHSJAr2zD3MygjUEA6GfrW0nyHVXBMKdSRSirkBRXRTstJFYx1cDXAUkjqD6EULMec/pBsAYln1lrCiBrJBcgHqOftVDw3FFMQmVS2dQmXnzadNhGs+/I1a9s+ItdxNwW2XKgFvkSW3IA3AE6nzAoXgmMUPeu5goEIrdAAAxjmIB0/GuRv1NnT/ikWHGuB2x48pBAzRqCsxoQPiG+v9KquEhYuFjEeYMnNciQfi25a8gabieL3Ll7I0qAD4TvBP2p5mduU+VDcKvpnaWAGaZ0OxkCdMobPGbl5TT01SYifNGpwRs5VMENlAk8p3Ak6b7zPpvUOJt4dZkOfJSVC68wWiDzJ386pccAAe7LND+LbT4iPFJXWUiSTo0zE0KOLgeC6p31MlSeUMSCCNSOX9GvaqoTbebL26LAuwwlu7VR9p1WPCDDQNInSTPKSCKOKoshDn1J2y5T6AakdevmJqrx3E7RVYZjcAyjUMcsR4mgKAANAJ1JJIjWpF6GzISrAzIYg/Mc9d6d6ixgChjk0fEMZmTxplUqxWWUAjYwMoLOepkknzrI8QHgPtl9Dr+dG2sDmMtrHU6DnOvnQPG7ksekLH40N+6VIKjtKua6mk11VoxXVouy2OW2r5iNTzIG4gxPlWdily084qSonF07Nfe4hYOuZZO+ZlA+SBiaGucWsDNAtt0OR5HnAABrOLbo4cGYauVQfxHX5Co/LjHllt8nwia7xcGQNP5UVaGOO10zH3j8BS93aXqx+QpUvE+FFA9Br9Kal0gZ7ZNYxd2ZQFTyOZgR7yDUl3FOT+0uyeg8TfM11vhbnW4xj7qxz6nYfWjHsLZXbLIP8J/3HWPxqba4RRJ9knCW+JTIMaZtCCDmBI9zVsbRPxFRkSZmS0GAPDOvkYj2rN4LFw4K6+caA7jX6e9aqxZ7xZS2WmCSpPwgg6psfMiqQfTJTXaGvhsxYDQMM3odn/8AL861/Bsc2JwrYeyblm6g8DZjBI3XMAIHlrp1is1Zt52Cn4nDuIEQc7KAdoBEacp9qhtOUOZs6lWB8DFJjoYIDAkQfxnTmktkiye5EuC7X4zB3yLjtcynKyXWLDQ8idQfMV6Bwj9IuDvAZ37luYubezjQ+8Vlb/ErGMtg4tTZbNlW8IYN0F1VgqYjWAOhG1VV3sRd+K0VuodnskXFjzK6j5Ud23Jtqkev2+M4ciRftH0uL/Wqri/bnCYeQbgdvu2/GfmPCPcivLj2YuA6x5nWeewIk1bYDsLdcAtCrvmOix1lhPyFT+qjLCy/Yb6ZrL4BuOdrsRj3FtFZEJEW01LdC7D8Nq0mGwg4VhSY7zF3/CiqJJbkoA1KrMk89B0qGzxPBYDSwVxGJbTwEZFOvxOTlQe5PpWb4jee9dZr5z3joGRwbdtfuIijz3zczudaonWZCvwivv3AoIKHvRq5Zs5e6dzoBGvL11M1ccOxH6uizbVzGjO2VFfqBE3GBy6LsR12rbWEjK8AKPhzkgE9dAS3+mdY9afiTmnVF0z5ktkTDEQGaXMeZG1V0oX6mSnLpArYuWDHUm0wJPNjcIk9ddf61RjGAMxF9rLHdXtyvpsdNtxVjxfG+BSQ0xlLGWjcgaDw/EfcnpQNt0e2FOVtToYPpHMe0UJPI0VSFxGNxTgAXrd0DYBl05fCYoDEYjEKZe3t1Uxp5jSlvcKX7JKnz1Htz/Goc163szAeRkUyp+BXaIxxVv8ADT7fFjOo/A/jTm4mx+NUf1UT86RXssdbbKeqGR8jTUu0LnyWKcUEfDHpFR8QxauPDM6biNAI5e1BXInwkkcp0NNmgoJDM6aSkmupgEPd12Wn1JZwjNsIHU6CmsFEMVNawzOdAT5nb3JqZltpzzt5bD+vzqO9jydgB9fpsPlS5fAcBeDwNuf2jExHwjw+7GjLnFbFvS3mI6KAoPq25+tUNy6zfESfXX5dKJt8OgZrhyDp9o+3KlcV2wqXgku8XuuctsZZOyiT8zUFywEJN4kt90GT/qM6VM3ECBksrlB0kau3qenpTMPhwozEhnnbcDz/AIj9K1V7Byxykx4/CvJF0nzJ5D6ny3q74LxUAZbgn3K+89Jiazr4oDaGPnsPPzP09afbJQ52kufhA0I/zp/xWrs19HpeFRcyZhcVSyQfCwIBLHxrHh1M/wBooyxw4XkuqSBctgSPsuseGY56RPzmsbwHjWQ5WJB2OUz66bOPLQ+ZFbjgV/NeF0EMpTI0dF1EhtunlU9SpICTizOfqx7wMphtCAQsH00gjyjlRNnhNsEse8t3CfjVgq68xABn3jXlWtxGKwuGBW1h0u3nHiZvEADy1nXXYAetAWLxTx90bVtmibbXFQHqZV10noN6T5cmrQynRpExtlrRU280KSr7lm6POs+euxrHcW4XZcq2V308VvMxUGZlY1k+Yga+2kwfatUVpW5KmHHd2WZV5McqDMp6ieXUTM3F7VycxfwgOASbYdNyydyFDLvznedjWWhWewfMZjMRgXVCgBt2yJCEeKBrop8ZXUmTp1qbhFkd2Y+GJYblhIAV2A+HnlHTU8q2LIiAlVFrNB0KjODB3YqW5faaoMTctFmXfwjOxVVVeYlsxkzsDWUDOVmbtO4glllcwEoSwDAjwtsumm+mlZ3H3QgCKT5BjJY9SIgDoB60ZxztEqCEgkTruCeqzAbTy+cVjMVfzn9p9qGV+ak8j1FXc7VIEY9sMv2HHjttBOhUn4vY8/I1Ws9tz4l7tuo+Gf5eVPPEHXw3NY2bfT8xTbyB9fkw/PrSRTXI7ZzrctiZleoOYf2qP9bPP6VEt17Z0P5g1N3lt9/A3UfCfblT15FskKW3BMw3SI/znUJwJ5a/j8qS5hWXU6jqNRTUvEbGivYA0iKbNF//AFCRDqG+h+dMKW2+Fip6Nt8xRQLB81dTWEGPw1FLTAIs1OuX2bck0wLTgKIBsUsVxNdQCFWcSEAyr4up1j0qMZrh3nqTsK6xhy2p0X8fIf12FOuXQNF1/Af/ACPnShODBRpoOp3b0HIeXzqO7dJ0G3Tr69aTUnmSaIYC0NdX6fd9fOsYYtsWtW1c6gfd8z512GU6u3xHby8/6UzC2DceW9San4heymARO2nIf5yoPmuwri+hueTlHufugbx5+dWXC+O3EJZWIHwggkEjnJ+0Nt6qG/ZpH2m1PkOQ/wA/KjbSBLYkwVEkQDPPTnM6UskqGjlm44N22TMBd3kSw0MabqRr7HWtNZx2Gu/BiQjOwZlu5ltnWftaK3Ug868TzExO7NJ+dajAWLRQFnyncwNVGhkQRmMGI9aZWsCunk9Vx2T9pcTFYMSALcFQbYnXKJidTrPPblVPiuI2rcsMTbOVPAltM3j0GbNoCxiSx6DfnisE6dxcDpca4ZyMLkZduW5gyfemWe67uXJJIg6HMCQ0ZZPiX4TMbnlz29sFI0uL7frbXULI11+IzOpglucdfOs7xbtLevqSG0iQPsjpCjT3OtZbF/GPMEfU1Nwy6SCk7fhU5JtWUVJ0R38VJD6mQA4JO46Hl+VGsFuJA0+75eRoC4mVyp2P+Cm23KMQdp1H50zjfAL8ktu6P3dwaDSea+nlUdy2bZjlv5EVPjLIYZlMkDlzFD4fE6ZW1U/NfMf0ooVk9u8GGU/7T+IqC/hCuo1H1HrSX7GXzB2PWp8Pjo0YZh9f70eODA9rEMvwkieXKowasLuBDDNa16jpVeRRTTAKGpKQV00wDq6kmurAEpZptITRo1jiamtWwPE+3JRuf6ChqcBWaMEX8WX02UaADb+9QTSE0q0KoIVbvhFldXPM/Z9PPzoRVLtA1JprtNWWHUWUzH4jsPKs8G5JLrraUKvxEf4aDsWwSXbZdfU8hUayxncmpMW40tjZd/NudJVDXYy0pdwT6/Kn4+8TC8ydfyqTBQAzH0+W9CW2zPJ9aPf4Nwq8kwjvVA1CwPWBNW+BxZURlU+ZzCP9rCR6zVJgjLz5Mfp/erTBWcxI06+XWlkGOUWgxI8J3PyjyEbQZPnTbvEZQ5USZEnxZh6DNl355Z99aQFNwrkDfUGSeYIAgE7TPvUGNwwXM6BhbOgzbjlDGAM3lFF8Cx5KvFrEep/KorV0pcDDkZqTENIH+cqiceEH1FBcDvkP4yqnK6GdgfUifxmhX8aT9pdD5jr60614kynkI/p9aGw97KdfQj8a0VivAG8k2FxUeE/D+B/wUmMw8ajY/Sm4mzlOmx1HpUuHvyMrbbf29KbjKB7EOHxOXRhmU8vzHSm5qXEYcqY+VQ0yQoRbulTIMGinvpd+KFf732T69KADVxNCjDnWCR0phNcTTSaIBa6mzXUaAdSUlKKIBRSzTaWsEWKR2ri1NQa61qM2FYOyAM7bDYdTUd++XMn/AIpb97N5AaAdKjUUK7D7Ei3ymoiYjWo7YpjGTROGXX01rPBiXEHKmXy/z60EmiMeulS4i5Mmh2uyoHSfeayWDNhHD9z6fnVnaMaq0Hkdo0H186rMFs3sKMdjA9J0qc/uHhwW54o5AzFZUATkWX1km4TrcPKT0oDiV92bxsTzA2AB+6uyjyAqQLmVCI2gyeY0k9BEfI0HjLozEn+v1nWs8gWOUD4g6fKlteJSPKflTXkj1FR2LpG1NWAXkkw12D9K7G24aeutRxrRLjNbnmv4UezdA4ukgAnQbV1RRTw1agJh1hxcGRtD9k/kaDuJBg70k067eLGTvEVkgtjBXE0k0lGhRSaSuJpDRAdNdSUtYA2lBps100TDppZptKDWMJThSClFYIs1xNdTXNAJ1sUSDC+bfgKgWnM5MeWlBmQ27tQ9TXaipoiy5CsJiQoggzM8vzrV9m8bhUM4m1cu9ArpaUeeikn51ihWs7KdqLmGAbKlxZPhuIHHLUTsddxFQ14usFdJq8nrWEw3CzZtt3K+NQ0G8ZWRz8Q1HpXm3afF4Vmb9XtXbTAkAm4joQDuAUkT61ucJ+kzDGzLYFMw2Chcv11FYntZ20N9Yt2LNlST8CKDy3O5ri09OaeWn+Mf8OmVVw/7Mk9/UzLHUSf+KCIg1MTUdwV6KOVodNS4a4AddjofeoAaWsCxbqQSDypgpzGkpgHTSTXTSVgCzXUldRAcaaTXGkNYx1dSV1YB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2540" name="AutoShape 21" descr="data:image/jpg;base64,/9j/4AAQSkZJRgABAQAAAQABAAD/2wCEAAkGBhQSERUUEhQUFRUWGBkXFxYXFxcVFRwWFxcWFxccGhUXHCYeFxkjGhYYHy8gJCcpLCwsGB4xNTAqNSYrLCkBCQoKDgwOGg8PGikkHyQsLCwsLCwsLCksKSwsLCwsLCwsLCwpKSwsLCksLCwsLCwsLCwsLCwsLCwsLCwsLCwsLP/AABEIAN4A4wMBIgACEQEDEQH/xAAcAAABBQEBAQAAAAAAAAAAAAAEAQIDBQYABwj/xABCEAACAQIEAwYDAwsCBgMBAAABAhEAAwQSITEFQVEGEyJhcYEykaFCscEHFCMzUmJygtHh8JKiJENTY8LxFXPSNP/EABkBAAMBAQEAAAAAAAAAAAAAAAECAwAEBf/EACoRAAICAQQBAgYCAwAAAAAAAAABAhEhAxIxQVEiYQQTMnGBsRTBI0Kh/9oADAMBAAIRAxEAPwDzELL+kD6SfvpAZk9TP9KVuoO+/Lb+tcK5jrQh2+nzqewkmKjCyY9/wH40RbGUEyJ2HXXnFBsZDU+AnmYUe+/0pAIU/IepNSDVQNoMj5RXMRAHQyfPpFAJyJLAdPx1P0inT8TDmYHvoKZZaCeRIPzNSrGWNoMj5UrGRo+EYJL3D76qg77DnvQwAzNZYBXB5nKQreUmqiylWvYvi4sYq2TORybdyRoUuDKZ8hIPtU3HeAnDYm5aI0BlfNDqv009QaW8jR5K8JT7dqpRbojD2tanJnVHgkwuALbCrVOzDkTlPyNekdmMGrWLGZR8A8jI0167VpggAgCtDQlqK7o55/FqDqjwS/whl5H5UI/Dz0Ne94m4iwCB5+S7T84pmI4NbuakfIkUV8PLhNM38xdo+f7mCI5GhbliK9/fgVpWAC7kaz8wRHSvHO0qf8Ve/wDscfJiB91DbKLplYay1ODOtapGs0SV8UUdwrhJv3ktCfEYJGsLux9gCadMEgjGYcYfhiL/AMzGP3h6ixa0QejOS3sKyxStZ25xQuYplTS3aAsoBsFt6GP5prN91ToguLAstNK0T3dMZKYwMy0wip71ogwQQRyOh+VRkURWQkUhp5FIRRFGRXUsV1EWhoFPiminciegoDjV6/5G1SotMiBT7ZoBSCMNcysrFQwBByt8JgzB8jtV12g4IiqmJw8nD3dhubb/AGrbeY5HmPrRgVoOzHGFtlrN7XD3oFwfsn7LjoRz8vQVOVrKGM26waItCate0nZxsLcytJQ623jRl/r/AGOxFVmHNa7QUEWbeteo8VwoxnDrGLGty0vd3epA0k+8N/Oa85vYVrbQwgwrDoVYBlII3BBr0f8AJTxBW73DPqtxcwB5kDK491I/00I03QNTCtdGDe8AYqyxuG7m8yAyBBU9VZQyn5EUztbwM4bFPb5TKnqp1FWOOwpuYbC3/wB02XP71snL/sYfKoTsvF8Pyem9iTmwdo9Mw/3N/WtDWa7AH/hI6MfqAa0tehoZ00zzNbE2ZrGszO5GzeA89AQZ+Qq64ZdzWl6gR12qvxNkJcKoQMwkg7DXy29fKrXC2AigD59T1pdNPcNqNOKFvJOp5A14PxNPEzdST+Ne6494tXD0Rj/tNeQ4HhvfYlE+yGzN/Cnib6CPepfEfUi/wrpNmffhuS4VmSIn+KAWHsZHtWy7M8JOHw17GMNlK2/Xaf8AVlHsapMLYN29B+K4/wBWb+9bT8oF5bOFtYZPU/woNJ9WM+1LCNrJTUk7UTyy9anU9frQjpFWwsl2CqJZjAHmdKrMZvH1G1OjA7W+Yq84Bw5LKNjcQoa3bMWbZ/5t7XLI5opEn08iKd2T7OtirkHw2k1uPsAN4nkTB9BJ5VH2u4yL7BbYixZGS0AIEc29Wj5AULvAr8Gb4jjHu3GuXDmd2LMepOpoQipXFMYUxiE0hpxptMKxsV1LFdRFIxTuUcjvTRT1pRxYpBV7a4bbxInD+C6BLWSdDG5tsd/4TVRfsFSQwII3BEEe1KnYRUephQitVjhcG9xXZBIQZmiJA6xuQOZ5UHgZG47I4y3jrBwGIPiUE4dzuIB0B6jpzWRyFZHi3BrmFvtauiGU+xHJgeYNDYK+UcMpKspBBG4IMgivXFwVvjeCzeFMTa0no28H/tvE+R9DM6d0gN7c9GFwifnGHyf82yC1vq1rd09VMuPIv5U/stxI4e+lwfYYE+a7MPcE0Lhlu4W/qCly02x5Edeo+8GrbjfChbKX7QizeGZQNcjfbQ/wmY8opbof28mr/Klg1uLbvoQSgAaP2H1Q+k6fziqTgOJFzA4i0d7eW8voDkf6EUbwTGDEWBbua+HuW6wZyH1AiP4KznAJs43ubmmYvYfp4wUn0mDU5T3NtmhHbGvB6J+TPHZluJ0yt85B/CtfiL0TyABZjuYHQda8x/JdiCuMe225RgR5oy/3r0bEYru3Un4G8JPQiY+6K7Ph3WnRya6/yMy6YqSzOAs6g5plSQQza8g2onny1q/4RePdZto3XQ6feDGv4Cqs4S2b1woQoLHXKMpgLJUxrDFgeU1YYa/byrYsiDoHEQyqN83mQNOoM7CjFNM02mgvtHfyYW6f3Y+cD8a8x4JjgqYq7zyi0v8AFdOv+1WraflIx3d4Bv3mVR883/jXmneZMHZXndZ7zeg/Rp9zn3qWu/Wi3w6/x/k0HY9B3/ekSLe38baD5CT8qC7ZcY7/ABLnksIP5d/92ajbd/8ANsNJ3AzsP+4whQfTwj2rOcB4c2JuhJyjVrjn7KDV2Pt+FS05t34Kyir3HNf7mwbh+K5K2x0Xa43v8A9W6UJwTgdzFXkt21EtqSdgOZPQCn4q4cbjAtpfDIt2kHJF0QfifMmvUylnhGCZ4VrpAE83uHZf4R9wNV01b/ZLUlt+5lu2Ny3g7IwGHOpE3n5wdSD5tuf3QBsa82vkMGgGBEecmNRVhxniLXGLMxLuS7HnJ/z6VX3bD92TEiQXMAQDsPUnl5Gtw8GSpAdxhIjpHuCfwj5UxhT8kq3kpI9RqKfhhLDy1p7CD3bcQN2PLoPOmC3Jir+x2dCJ+cY5jaVtUtD9fc6AA/q1iPE3yqn4jiVZv0aC0DrlWdFG3iOpJ5nnrWTEBsw5AnzmPpFdT0ssRMt8zSU1oAKDUimoiKUGsOE2nIIIJBGxGhBrTYfitrFxbxcLc2W+AAf5+vvp6VlUank0jjY5bcd7MXsMZYSh+G4uqn+hoLh+Oa04dGKsNiP81HlWg7MdtTZHc3x3lg6QdWUHQxO6/u0fxbsILq99gSGVhPdyNd/gPXQ+E6/dUt1YmH7FZfwa4hDesKFdRN2yOQ5vbHNOo+z6bF9ju0zYPELcGq/DcX9pDv7jceYrPYXEXLFwEZrdxD5hgR1B+6tA2FXFqbuHULfUFrthdmA3uWh05lOW4022Yhw1k9a7T9nLXELAv2YNwrmRx9td8p8+Wux0rz/g2Ozo+Cuad4ZtFtMt9dgegb4T6iivyX9s+4uDDXm/RXD4CdluHl/C33x1NWP5TOzILNiLA8a63VHlrnHn1+fWn1NrW/sjC4vY/wAGd7J4w28X3bSpeU15OJiR/qHvRHb3hhtsmIXeQrH95dbbe4EfyiqXi2KN1ExafrAVF7yuj4X9HAk/vButazHY0YuwQFUJdA1nYkAgkHmGAHoPeuSWHZ0oF4BjwvGLVwfDf8Wn/ctkkf6q2/F+Kd4r2jdFpMzKSAWc7sdIJRVG7V5bwi6Q+Ec6NYxC2n8hnBE/7hXpvGOytw3We2EcGN4DgmSfEd0zalfMx59Oi3VI59dK02RYO4bStbuADIC66ghgdCVIiQSfrTHvmy3evfe27qSFVQyhJXxOCDlWY89OcQJb3BiXUJcCLai0uoknMzM2VYykGIWCINS4zgr3CMRbCliIdCVmVBUEPDTBGojXcQd75RC0ZX8oXGTiMHhQPie6RpsYBEjy8Q+dVhQNiwg1TDoqdQTbEfVyT6A1cdtbOTEYRWJbu1u4h2IAkgrGg2EpAHKqfgtt7dnvQTnuMXJnUDdNdwTJb3ri1ZZO3TVQwQ9q+InKqbZjnbTWFkD6k/KhsdjvzTBi0NL2KAe51Wx9hfIv8R8oqEXVv4q5dvfqLAzP5hdFQebvp6EnlUvA8K2JvPjcQAQWJtofhZxtp/000EcyANgaMaismZsPyb9m/wA3tHE3oF1hK5tO7txJYz9ojXyG+5FZHtt2v/O73hnu0MWxMSObHzbf5DlRXbLtUQhsISC+t3WTl3CTzk6nyjqay/D+G5lN68SllTBP2mbfKgO7fQbmqRli2T25tj8Phw/6S4cqJALRudwqrzbXbbmTFC8R4j3gyjwIDKrv7k83OknyjQaV2PxxusAFyqNEQagA/ex5ncn2q9wHYG6FF3FKUUiRb2cjeX/6a+uvpvWxH1Mb2M7hMK94FbS6fbdtFH+dNz0NXFjE2cDBUC7iOrQVQ9cpkT6ydttqi4x2iAHdYYBVG7KIH8g/8tzv51nqeKcuRGiXiGPe65e4zO53J/zQeQoYsJkzsBAHSlNNmqpCtDziH5EAdIn611R11akLQQ3CrmXMFzL+0vjA9cu3vQZSpcPiWQyjFT1Bira3x5H0xNpbn76jJc+Y0NK20UKMGisJdQN+kBZeYBg+oPWrxOzuHxH/APNfhv8Ap3BDe0b/AFqux3ZjEWZLW2Kj7S+IfTb3pdyeAkj8HzAth27xRqV2uAeac/UTRPZ3tPdwbyhlSfFbOx//AC3n99Udm+ymVJUjmDBFXVnjNq94cUhnletwLg/iXa59D50JJ1TyFM9KGCwXF7OYSt0aFxHeoTsHH216fQisRxjsziuHXFczAYFLyTlnlrureR+tC28DewxGJwtzvEX/AJlvWB0uWzqo6giK9M7IdvrONTubyqt1hBttqlwc8oO/8J19a51cO8foLb6MgeHpxG2blkBMUom5ZGi3Y3e2OTdUHqOlXXZntabtvJdJN+0IM7uo0B9RsfY86Xj3YTu377AObbg5hbLQJ/7dw7fwt8+VZzFhsRdLZe6x9s+O2RkF6NyF5XI3X7XLWtKpxwGJJxHDpbuM6D9Bc8N1Bsubmo/ZzajoRHSTOzFgpms3GIyN4AAzM6OMw7tF1Y7mRsCKZwu6GWQslwQVYSOYYZTGYjWZhRzMwp0fBcDbUZVgtEGSGXKuwgkF/Rsq9FG5mk5KmNOSjwNbs7buNcuD9GjlCQ0XHD2yDmBV8oYxBUtPvV/iePrrN27cIEstudB1buVXKPVjVQ3DCxm4xIiIEuY10JXRV/dWB71EnBn8UW0ybhmYDxaQCGJlemoYTXbpx2o5Jvc8lwOLYcjKLLszeL4WZiOv60tHmTTLPG7YEKbltRpp3wUHmJF1lEdIqmu2IGUIq5lzfrEPjG6XGUg3FMaHcazNLhsGS05LY/R+DO4ItNIkKEMAakzAOupqqSFoM4jYtYkOTezu1vuwS6MwTOGIgrbbX+Y671T8ZwrWld0R0fKYVCblomDAytD2o/eWNN6uuIX7aIA5W5cjUIA4kRuFBy6jnG+9U1vibIYeWT4lVgIA1kbyraH4SNjrXPq6SuyunqNGaw3By4XDAxbSLuKuKQZcjwIpGhIGg9WPKr7ifE1sWZVAABktqNpA0jyA1P8AU0Uqh1PdHKZl7L7zA8Qj4/4lGbqH2rPXyO+77Ffq7bZbVgMDcuHcABdlPNo5ADaudxbeToUk0C4Ts0e7OLxhZbJJIH/MutvlSdh1bYee1CFL2OueELbtJ4V3WzbXoDqSx30ljvWkx9q7jGW5ioVBolhDAVRyMfAPL4j5UNxXitrCgAgFgIS0ugAPp8AO87nzp/mZpZYK7ZouDWMHw22LzAFhveuDx5jytp9n0Et5xtiu13bi9xB+7tqyWp0Qau55F43/AIRoPM60Hi8NexEX8Y/c2/sZhqR0tWt29dupoF+MBAUw692p0LmDdYebfZHkv1p4pvnL/wCISlditw5bIm8wLf8ASUy38zbL6b0Fi8XnIhVUDYKPx3PvUJapLWCdvhUx1Og+ZqyVZYGQGm1c2+AALmvXURfmTvt8o50wY7D2/wBXa7xv2rnw/wCnn8hRUvAjZUgV1Wp7U4jkwUcgqIAPQRXUbYCjDU7NUZrs1NQ1kyA8p010rQcH7a4ixAkXE/ZfX5OPEPqPKqHC417ZlGKny/HrRq8ZDfrbNt/MDu2+a6T6ipyjfKCma1uM4LGH9Kq2nP7Yge11Y+sUzF/k/QjNZulZ2DeNf9Q1j2NZlbeGubXHtHo4zr/qXX6Ubw6xi7OuFuC4o1K22Dj3tHX6VGtvDr7jEo4DjcI3eW1bT7do5xHmBrHqKjfG2b5m4Pze9P6y2P0ZYftWxqhn7S/KtBw38ouUhcVba0w0zqDHqUOo9pq3vXMPjdStq8P2gPGPVhDj3qcptfUvyhkrAeHdq7yBUxhBU6JiQcyN5M40nz3H2gN6bx68LjItzxNbgh58S6A5RcGoXWTvEiIJqTjHZRcDZN2zfZA5CmxcUXbbzqZB5BQWkgnTeapcLh9AoyroYDaTAzBY5GdTyk+lHTgpO4izlSCkx7MrFNIiTOUnoI5DTRRt6mav+EYnLh5DEMVJPMQCQCJ2M/fVJjLasDeDkOxHhFsC1GXcE/F7LvTfzjvEUPoigZQBlzmdWJ/Zq+qlFJIlC5Oy4v8AacEZrPeiILG6yZV3JGZRLb9Z8qC/O3ut+sdxGYhVK24jNoxBn/OlM4Xwq7izktqMiNozfqljfSNTqNBr1rc4LsXbDZ7zNdfT9xPZV1A96VablzgLko8GYv8ADSFTMDbDSW/WEBfska+IkdfwoBcOGuMoZSEk5g5DEDmJBnTpXq2I4fadApRSAIAInSqLG9isLcB/R5D1Rip+Ux9KpLQS4YkdVvkw+Av5TKtOkd3dGQnQRD84gaHLRljiy3buRrQsnaJLMeebM45mTpAgUVxLspiLCr3RF+yrSbZUd5lJGYAfa0HKD5Vm711bgJGbIraT8aTtGu3l5VFqUOSmJF3+aOGg5XGchQ2w+0Cr7rPlpOtA8RJD5jmW6JzK6wYbQlWAhxG+XU+0mJeIF1ZHLNdCkoS82zpuFI0aJ1HU6AzT1t5TmtWrUq0H9JkJKAZj3d1grCTrlE/jWMVqIRtwZPw7h2IvZvzaEC/HduQttP5joSNwR5VQYrG2MK5Nn/iMROuIuDwBuZt2z8R/eb5Ve2HS5dS1cd1w7sZRHyqHOgnTbMQOsHeF1TiJs4UsFVbUGM0eIxP2z4j6TXJjTdUdN78mTbhOKxL95cDy327py/LNqR6CiB2XCfG+c9E8I/1MJPyqfEdrCxK2ka4epB/DU/5rVVi0v3P11xba/sswX/YNT71VOb9hcBF3EWLWwWei+Ngf4if6UBiePO3wjKOu5+ulQhbC/ae4eigIvzMn6U//AOQC/q7dtPMjO3zbT6VVL2sQCusx8TSZ5mT9TTRU+IxbvGdi0bA7D0qCqoVizSV1dRARk1ouE8HtXballMxqQY1Jgc6zHeVs+zRnD+nrp49/r9alqtqNoaOSRuyOH63R9frEULe7KWRteYeoWrG/xLQZTpsedMGIkEljH839Olc++fkptRVXuyiBcwxKRsAVMn2BNDHs86jMLidR8YP0UxVixZ28bELPPT5mj8Pw+y4K/C/JXiD5Btp8iBPIzpT7p+TekqrdzFgZe8t3V/YdkuD27zb2pbdo5gxwz22H28Nc59cpZtPIRR2Gtsj+GE18TMpIAHkQSPPTp72fFSrvOVpgZgsALzHi1zSJ0OojfWs00rx+gKSuiuxPGL2IyrcdrgtAhc6Lbb7JYMBoTORZ6TRmFUltRI0fwoLjc1Okj01MDmetZgLehcTAK+stmuD/AMR7Vb4aygWLmcn7IUhUI1JLjUsV5bDbfar6dRVkZ5YPxfGG462w7sACWZzLBBMCQSsQQNNJq04Vws4293a6YdIYkRIHJf4jEeizyrOJeBNx4LZmO5k5EM/h9BXrXY/hQsYVBEM4zt1ltQPYQPakj65WxpemNFtg8IlpAltQqqIAG3/vzqcGmTSg1cgSZ6aaSa6iY6Kw/bfstE4uwviQ5rqDQOo3b1iZ6iTvvuKVlBFK1YU6PDUfMAVEErntiZg819JB+nWjrF9GUHKjZwFVGmCzuSxMEERGWRB1FR47hi4bF37OUgLcFxWB2tuNAB6kT6UuCzBXyg+E5ogfC4g/XT0NQ03sm4l5+qNjcTbOYju+7U7KGzAxzR9cwKyJ19aritxyXXD96063r9wuCZgkBmVYJ5GaO8OZQgI1zamdSQG1gaeXmal4WArnQHWASAy6wgGU7SQfF9xNNrLKoTTlSZWPg8ZcBDXrNtRuqvbVR/LZBigz2ZI+O6NeYUn74mtBjDLtOWJ08MASGMQBqBl13nQijWsWraqPjuESqgZFGm50n0EeemkxblHgpaZlrXA7XNnPpA+kE1z8NQTlQnSdSfTqKuLdkZxn+HUQGDCQMx0mNtfT6k38DMi3rlUEkRHXfbbzpXKSfIU0zPWMANAVXXnoY+VM4ph1QeE7htB5SOlWN2/3chw22/8AX+9VPF20X+Ax0+NqpC3ISRUV1JXV0gK7PWv7OXiMK5HLNtE8j0rHVrOypmxcXrn+WSTQ1/pE0uSw4ciBQWdWJMxmbN5fZIPyqzbEWygQhNTEklVTQz4tYHkZ5bVm/wA7uWzAIOXMQreJdTr/AJ5VH+fFwAxAgcgdTMif7Uvpa4GqV8mqXCp4BacB5WCpkAnTfVSC2omCCTvIiW2iAst1Do2ZjOVSCT4SusamIB12Iqh4I6XGi44Rk1tyVAkQRofCxBnwncOY2rsYmVyXYFiZ0kH/AE6Hny+YrOS8AUX5Nm722AYIY6SJyiZMkyqjo0j0GlB2r1kW7wU/9TIDoCuUtMLuYEzJGpERWcwt5ijAkhVIJB1OXQSZ35ydBOXbSrPGOgtKytIYQuYhZDZoJhvCY0yjy91efUkFLps7hFkNhmABLZgRAM+FUGh6xOlW+JwiYTDsbhH5w6mc2yyshFXdmOhnYaEnQVnuzvGmtWjkKzmWJAO6QdT/AAx/7q6u9pExFprd4eMgw2WVJAJEgahg2x/vIqVewXVmewyqe6SSM0DTXUsJBHQ5iPevcorw7AsQ1txlkNEsAVE6GQdIkCvbMPczqCNQQDoZ0PnzraT5DqrgmFO/zlSRThV7IHAV0U7LSRWMdXV0UhI6g+9CzHnP5QbAGJZ9ZayAANZIZyJ8uftVBw3FFMQuVS2cBMvPmTtsOc+/I1bds+JNdxNwW2XKgCHYktuQBuAJ1PnHlQvBMYA967mCgQqt0gAMY1kQD/euST9TOn/VIsONcDtjx5SCBmjUETGhA35/4KquEhYuFjEeYMnNciQd9uWvIHq3E8XuXL2RpUAHw84Y/anmZ25T5UNwq8mdpYAZpnQ7GQJ0yhs0ZuXlNPTwnkRPlo1OCNnKpghoAk8p3AB29Zn0NQ4m3h1mQ58lJUDXWQWiDzJ386pMdAB7ss0P4ttPiPxSV1lYkk6NMxQw4uPguq2+pkgnTZiQQRrHL+j2oqqE227svbosC7DAFsiqD8ThY8IMNA0gHSdeUkEUcVRZCHPqTtlg/wAIGpHXrruAaq8dxO0VWGY3AMoM5jliNXgKAANAJ1Mk6a1IvQ2ZCVYGZDEH5jnrvTPUVp0BQxyaLiOMzL40yjKxWWULGoMAKCznqZJJ86yXEB4D7ZR5HX8aNtYHMZbWOp0HP8aB43clj0gR99DfvlSCo7SqmupJrqqGytrR9lscttXzkanYkDcQd/KazsUuWnnFSVEoy2uzX3uIWDrmEnfMyx8lDGhrnFrALQLbdDkcH1iADWbW3NHjgzDVyqDzMn5Co/KjHllt8nwia9xcGY09EVRH30McdrpmPuB9wru7tr1Y/IU5LxOiKPYa/SmpdI2e2TWMXdzSgKnk2ZgRp1kVJdxTk/pLsnoPE3zNdb4W51uMY/ZWPqdh8jRj2FsrtlkH90/6jrH31NyXCHSfJJwlviU5gY0nQgg5gY9zVsbZPxFBkSZmSYMAeEnXbQxA9KzeCxkOMuvnBgGdNfp71qbFnvFlLZaYLFSfhBB1TY85IqkH0yU12hHw2YsBpmEgTz2f/cPvrX8GxzYnCth7Ju2bqDwPnMFhuuZQIHlrp1is1Zt5mCn4nDuIEQc7KAdoBEacpqC05Q5mzqVYHwsUJjoYIDAnQ/fOnNJbJNFk9yJsH2vxmDvkXHa5ByvbuFmGh5E6qfMV6Bwj8ouDvAZ37luYubezjT5xWUv8RsYy2Di1Nls2VLwysG6C4qwVMRrAHQjaqu72Iu/FaK3UOz2iLiR5ldR8qO5xybapcnr9vjOHIkX7JH/2L/Wqri/bnCYeQbgdh9i34z8x4R7kV5cezFwHWI66z7AiTVtgOwt1wC0Kv7R0WPVgD7xU/wCVGWI5fsN/GccvgG452uxGPcIisiE+G2slieRZhv6betaTDYQcKwpMd5i7/hRAJJY7KANSq7k89PKobPFMFgNLBXEYltPCRkB13uE5UHuT6Vm+I3nvXWa+c946BkcG0i/soijz3zRrzOtUTrMhX4RX37gUEFD3o1cs2Zmun4joBGvL11NXHDr/AObos21do0Zmyor9QIm4wOXRdiOtVtnCRlcwFHw5yQCeugJb+WdY9afiTmnVF0DZltkTDEQGaXMRzI2qulC/UyWpLpArYuWDHUm2wJPNjcInz11/rVGMYAzFb7WWO6vblY5DY6bbirHi+M8AMNMZWYy0bkDQeHc6dSelA22R0CnK2+h19I5j6UJcjRWBcRjcU4AF63dA2AZfT4TFAYjEYhTL29uqmNPTSlvcJX7JKnz1H9fvqHNet7MwHUGRTKn4FdojHFm/w0+3xYzt9x++nHibH41R/VRPzpFey29tkPVWkfI01LtC58linFBHwx6RUfEMWrjwzOm4jQCBtQVyJ8JJHInQ02goJZQ7OmkrppKYUh7uuy0+pLOEZthA6nQU1gohAqa1h2c6AnqTt7k1My205528tv7/AD9qjvcQJ2AH1+m30pcvgOAvCYG3PjZjH7IhPdzRdziti3pbzEdFAUH1bc/WqK5dZviJPqZ+XSibfDoE3DkHT7R9uVK4J/Uwp+CS7xi65y2xlnkok6bamoLlgKSbzEt+yDJ/mM6VM3ECBksrkB0kau3q34CmYfDhRmJDPO24Hn5n6Vlj2/ZuRykn4/CvJBpPmTyH1PlvV1wTioAy3BPuR7z0mJrPPigJiGP0B/E/T1p9uUOZpLn4QNx7fhWrsN9HpeFRcyZhcVSUg+FgQGLH9IsArqZ8vSKLscOF5LikgXLY1H2WWPDMc9In76x3AeNZDlYkHY5TPLps48vqRW34DfzXhdBDKUyPHRQCJDbdKnqtSVgScWZ382PeBlMNoQDlg+mkEeUfWibPCbYJY97buE/GrBV13IAAM/zRryrW4jFYXDAraw9u7dceJjDAA8tZ19APWgLF4p4+6Nq2xglGuKgPnKuuk9BvU/lyatDrUo0qY2y1oqbWaASlzcs3786zrvrsax3FuF2XKtld9PFazMVBmZWNZPmI39tHgu1YRWlbkqYcZLJYLyYwgzKeonl1EzNxe1cnMX8IDASbasm5K9yFDL7zvOxrLQrPYPmPjoxmIwDqhQA27cSEI8UDXRSO8K7mTp1qbhNgd2Y+GJYc2EgAO8fDzyjpqeVbJkRAcqi1mAOhUZgY5kqWO32mofE3LRZl38IzuVVVHMS+YyZ2BoqAHKzN2ncQSyyuYCUJaGBGjbLA0300rO4+6EARZ8gxkk9SIgDoPv5mcc7RKgy24JE67idpEwG+XzrGYm/nP6T7XiR+YJHPqKu52qiCMO2GYiw48dtoY6FCfi9tvY1Ws9tz4h3bc4+Gf4eVPPEHXw3Nejb6fiKZfQPqfZh+PWkiq5HbsV1uWxMyvIjxD+1RjFnn9KiW69s6H8Qam7xH38DdR8J9uVPXkWyQpbcEzDdIioTgT9nX76S5hWXU6jqNR86al4jYmivYA1hG9NJov/5CRDqG89j86YbdtvhYqejbfMUUCwaa6kcQY+7UUtMAhLU+5fZtyTTAKUCiASKWK411AIVZxQQeFfF+0dY9KjGa4evUnYV1jDltTov+bf12FOuXQNF1+4f/AKPnS94CcrADSQOp3PoOQ8vmaiu3SRA26dfXrSGSeZJohgLW+r9OQ9fOsYYLYtCWEudQOnmfP/PRcOpMu2rHby8/6VHhbBuPLe5qfiF7LpIny5DlQfNdhXF9CZ5OQfzHoBv71ZcM47cQllYgfCCCQxHOT9obb1UN+jSPtNv5LyFG20CIJMFdSIBnn850+VLJKho5ZuODdtkzAXd9JYQGjTdSIb2PStNZx2Gu/BiQjOQzLcDLbOs/a0VupB5+deJ5pid2aT860+AsWigLPlO5gGVGhkQwzGDEesUytYFe15PV8dk/SOuKwQkAW4KgoJ1yiYky2s89uVU2K4jatksMTbOVPAltc3j0E5hALGJLHoNxvisE6dxcDpca4ZyMLkAaD7O5jU1HZ7ru5cknY75gSGiJMMuxmOfLnt7fQKSNNi/ygLbXULI11+LXmYJby6+dZzi3aW7fQkNpEhdl8oQae51rL4seP1BH1NTcMukgp0+6pyTqyipOiO/ipIfUyAHBJ3HQ8vwo1gtxIGn7Pl60BcTK5U7H/BTLblGIO060zjfALrkmt3R+rubDnzB/pUdy2bZ8t/Iip8ZZDCVMkD5ih8PidMrar9QeooryB+Ce3eDDL/tP4GoL+FK68vqPWkv2MvmDseRqfD46NG8Q+v8AejxwAGtYhl+EkTy5fKow1WN3Ahhmta9V51XlaZNMAoakmkFcTRAdXUk11YUSa6abXTRoNjiamtWwPE+3JRuf6ChqcBWaNZPfxZfTZRoANo/GoZpCaUUKoITbvqiyurnn09POhVUu0DUmmu01ZWFFlMx+I7DyrPBuSS662lCr8R/yaDsWwSXbZdfVuQqNZY9Sakxdza2Nl38250iVDN2MtKXcE+vyp+PvEwvM7/hUmCgBmPp8t6Ettmck+v8ASj3fg3CryTCO9UDULp8hNW+BxZURlU+ZzAjl9lhPvNUmCabk+RPzBH41Z4KzmJGmmvlSywwxyi1GKHhMyflHlptB+dNu8SlDlRJkSfFmHoM2Tfnln31pAU3CuQN9QZJ5ggCATtM+9QY3DBZdAwQ6Cd42hjAGbyosWLVlVi1iPU/hUdq7kuBhyM+1PxDSB/nKo3HhB9qC4HfIfxlVOV0M7A+pH/uhX8aT9pdD5jkfWnWjmTKeQj+n1obD3sp19CPvrRWK8AbyTYXFR4T8P3E03GYePENj9/8ASkxNnKdNjqD5VJh7+mVttv7UfdA9iKxiY0YZlPL8R0pualxGHymPlUNPSFsIt3SpkGDRT30u/FCv+19k+vSq8NSzQowtxYJHT3ptJNITRALSUldRoWxK6kpZpjCilmm0tAItNdq4tSIOtajWFYO0AM7bDYdTUd++XaTS370+QGgFRqKHuH2HrfyaiJ86jtimsZNE4ZNfTWtwblkuI8KZfL/39aCTRCeulS4i5Mmh2uyAOn41orBpMI4fufT8as7TRqrQeR2gwPefOqzBbN7CjHYwPSdPWpT+oeHBb/8AyjkDMVlQBORZbWSXJ1uHlJ6UBxK+7N42J6DYAH9ldlHkIqQLmCkR0MnmDEnoIj60HjLozE/1P1nX1osCwD4g6fKlteJSPKflTXkj2qKxdI2pqwC8kuGuwa7G24aeutRRrRTjNbnmv3VuGboHF0kAE6DauqKnhqNATDrDi4Mjb/ZP4GgnSDB3rppbt4sZO9ZIzY0VxNJNdRAcTSV1IaIDq6kmurAErgabNLRMOmlptKKxhKcKQUorBFria6msaATkFEzC+bfcKHFPZyfbSgzIbdOlD1NdqGnQsuQvC4kKIIMzPKtX2bxuFQzibVy70CultR7BCT8xWKFazsp2ofDQ2W3cWT4biK49ddjruCK59eLq0V0mryet4XC8LNm23cr41Bg3jKyOfiGo9K827T4rCszfm1q7aYEgHvUdCBzANvMJ9a3GE/KZhjZlsDbzDaAmX5ESKxXaztob4i3Ys2VJOiIoPKZbc/dXDp6c08tP7Y/o6pUlw/y7/syL4jUzLHUT6+1BEQamY1HcFekjkkh01LhbgDa7HQ+9QLXVqBY66kEg7imClJpKYAs0k11JWAdXTXUlEBxpCa6kJrGOmupJrqwD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5408284" y="1062858"/>
            <a:ext cx="15103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pt-PT" sz="1600" i="1" kern="0" baseline="0" dirty="0">
                <a:solidFill>
                  <a:srgbClr val="00FFFF"/>
                </a:solidFill>
                <a:latin typeface="Arial" charset="0"/>
                <a:cs typeface="Arial" charset="0"/>
              </a:rPr>
              <a:t>[ Facultativa ]</a:t>
            </a:r>
            <a:endParaRPr kumimoji="0" lang="pt-PT" sz="1600" kern="0" baseline="0" dirty="0">
              <a:solidFill>
                <a:sysClr val="windowText" lastClr="000000"/>
              </a:solidFill>
            </a:endParaRPr>
          </a:p>
        </p:txBody>
      </p:sp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420439" y="404663"/>
            <a:ext cx="8323511" cy="3533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6" name="WordArt 8"/>
          <p:cNvSpPr>
            <a:spLocks noChangeArrowheads="1" noChangeShapeType="1" noTextEdit="1"/>
          </p:cNvSpPr>
          <p:nvPr/>
        </p:nvSpPr>
        <p:spPr bwMode="auto">
          <a:xfrm>
            <a:off x="2020084" y="1071563"/>
            <a:ext cx="3271996" cy="271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“SEQUÊNCIA”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9845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http://t1.gstatic.com/images?q=tbn:ANd9GcRXW0N2148OuD4pEHhUtCBW5tZSrBhRVloGBEdHxFTOamSH1FH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600648" cy="39719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4614" y="1855664"/>
            <a:ext cx="8079834" cy="4525664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sou o pão vivo </a:t>
            </a:r>
            <a:endParaRPr lang="pt-PT" sz="48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descido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Céu; </a:t>
            </a:r>
          </a:p>
          <a:p>
            <a:pPr marL="609600" indent="-609600"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	– diz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 – 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6000"/>
              </a:lnSpc>
              <a:buFontTx/>
              <a:buNone/>
              <a:defRPr/>
            </a:pP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quem </a:t>
            </a:r>
            <a:r>
              <a:rPr lang="pt-PT" sz="4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comer deste pão </a:t>
            </a:r>
            <a:r>
              <a:rPr lang="pt-PT" sz="4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		viverá eternamente! </a:t>
            </a:r>
            <a:endParaRPr lang="pt-PT" sz="48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5301" name="Line 5"/>
          <p:cNvSpPr>
            <a:spLocks noChangeShapeType="1"/>
          </p:cNvSpPr>
          <p:nvPr/>
        </p:nvSpPr>
        <p:spPr bwMode="auto">
          <a:xfrm>
            <a:off x="1258888" y="1556792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258888" y="980728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pic>
        <p:nvPicPr>
          <p:cNvPr id="16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15888"/>
            <a:ext cx="1098550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9334" y="1124744"/>
            <a:ext cx="8617162" cy="545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“Disse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à multidão: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o pão vivo descido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Céu. Quem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deste pão viverá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eternamente.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pão que 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hei de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 é a minha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carne,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darei pela vida do mundo».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judeus discutiam entre si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pode Ele dar-nos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sua carne a comer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Jesus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«Em verdade, em verdade vos digo: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comerdes a carne do Filho do homem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beberdes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Sangue, não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tereis a vida em vós.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come a minha carne e bebe o meu sangue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 a vida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eterna;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ressuscitá-lo-ei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último dia.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minha carne é verdadeira comida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sangue é verdadeira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bebida. Quem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 a minha carne e bebe o meu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sangue permanece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mim e 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nele. Assim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Pai, que vive, Me enviou, e Eu vivo pelo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Pai, também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Me come viverá por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Mim. Este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pão que desceu do Céu;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como aquele que os vossos pais comeram,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morreram; quem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comer deste pão viverá eternamente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	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								  (Jo 6)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5697" y="864835"/>
            <a:ext cx="3528392" cy="25990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AAAAAA">
                    <a:lumMod val="60000"/>
                    <a:lumOff val="4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61444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Line 6"/>
          <p:cNvSpPr>
            <a:spLocks noChangeShapeType="1"/>
          </p:cNvSpPr>
          <p:nvPr/>
        </p:nvSpPr>
        <p:spPr bwMode="auto">
          <a:xfrm>
            <a:off x="395288" y="893763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8" name="Line 12"/>
          <p:cNvSpPr>
            <a:spLocks noChangeShapeType="1"/>
          </p:cNvSpPr>
          <p:nvPr/>
        </p:nvSpPr>
        <p:spPr bwMode="auto">
          <a:xfrm>
            <a:off x="3059832" y="1484784"/>
            <a:ext cx="4427537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32656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4069" y="1527170"/>
            <a:ext cx="8075861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spcAft>
                <a:spcPts val="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Deus, Pai de nosso Senhor Jesus Cristo, que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 livremente a vida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por Amor, como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pão partido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repartido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por todos nós.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1" algn="l">
              <a:spcAft>
                <a:spcPts val="600"/>
              </a:spcAft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Reconhecemos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porém, que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  <a:endParaRPr lang="pt-PT" sz="21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nosso dom de gratidão é muito pobre, diante 	deste mistério de amor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nosso temor, perante os sacrifícios e as cruzes, 	torna-nos cobardes e fracos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...  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amor fraterno que aprendemos desta entrega 	eucarística produz em nós poucos frutos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… </a:t>
            </a:r>
            <a:endParaRPr lang="pt-PT" sz="21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este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sinal de Comunhão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significa a Eucaristia, 	não cria essa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comunhão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nossa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Comunidade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3059832" y="980728"/>
            <a:ext cx="442753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135277" y="5780726"/>
            <a:ext cx="71811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SENHOR, </a:t>
            </a: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NÃO  SOMOS  DIGNOS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151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" descr="http://t2.gstatic.com/images?q=tbn:ANd9GcTkrudlRjHfbTBK38XQxzgUfwzhvXh_MAQz5RES3A3RQFr3u4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650" y="2852935"/>
            <a:ext cx="2813726" cy="36090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6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 flipH="1">
            <a:off x="827583" y="1628800"/>
            <a:ext cx="3311525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615301" y="1700808"/>
            <a:ext cx="7701115" cy="391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ALEGREMENTE AO SENHOR,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01600">
                  <a:schemeClr val="bg1">
                    <a:alpha val="5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NOSSO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DEUS!</a:t>
            </a:r>
          </a:p>
          <a:p>
            <a:pPr lvl="2"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ALEGREMENTE! CANTAI!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01600">
                  <a:schemeClr val="bg1">
                    <a:alpha val="5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Louvai ao Senhor porque é bom cantar,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é agradável e justo celebrar o Seu louvor.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01600">
                  <a:schemeClr val="bg1">
                    <a:alpha val="59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edificou Jerusalém,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01600">
                    <a:schemeClr val="bg1">
                      <a:alpha val="59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congregou os dispersos de Israel.</a:t>
            </a:r>
          </a:p>
          <a:p>
            <a:pPr lvl="1" algn="l">
              <a:lnSpc>
                <a:spcPts val="3000"/>
              </a:lnSpc>
              <a:spcAft>
                <a:spcPts val="0"/>
              </a:spcAft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827584" y="1025858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553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554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656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  <p:extLst>
      <p:ext uri="{BB962C8B-B14F-4D97-AF65-F5344CB8AC3E}">
        <p14:creationId xmlns:p14="http://schemas.microsoft.com/office/powerpoint/2010/main" val="51175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88471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77372"/>
            <a:ext cx="3312368" cy="4319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</a:t>
            </a:r>
            <a:r>
              <a:rPr lang="pt-PT" sz="3600" i="1" kern="10" baseline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A </a:t>
            </a: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20" name="WordArt 6"/>
          <p:cNvSpPr>
            <a:spLocks noChangeArrowheads="1" noChangeShapeType="1" noTextEdit="1"/>
          </p:cNvSpPr>
          <p:nvPr/>
        </p:nvSpPr>
        <p:spPr bwMode="auto">
          <a:xfrm>
            <a:off x="7812360" y="4256202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21" name="WordArt 9"/>
          <p:cNvSpPr>
            <a:spLocks noChangeArrowheads="1" noChangeShapeType="1" noTextEdit="1"/>
          </p:cNvSpPr>
          <p:nvPr/>
        </p:nvSpPr>
        <p:spPr bwMode="auto">
          <a:xfrm>
            <a:off x="7020496" y="5229200"/>
            <a:ext cx="503832" cy="539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dirty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F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611560" y="2299519"/>
            <a:ext cx="8032378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pt-PT" sz="4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- </a:t>
            </a:r>
            <a:r>
              <a:rPr lang="pt-PT" sz="4400" kern="10" spc="15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Solenidade</a:t>
            </a:r>
            <a:r>
              <a:rPr lang="pt-PT" sz="44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-</a:t>
            </a:r>
            <a:r>
              <a:rPr lang="pt-PT" sz="3200" kern="10" spc="200" baseline="0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/>
                <a:cs typeface="Arial"/>
              </a:rPr>
              <a:t> </a:t>
            </a:r>
            <a:endParaRPr lang="pt-PT" sz="3200" kern="10" spc="200" baseline="0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Arial"/>
              <a:cs typeface="Arial"/>
            </a:endParaRPr>
          </a:p>
        </p:txBody>
      </p:sp>
      <p:sp>
        <p:nvSpPr>
          <p:cNvPr id="15" name="WordArt 21"/>
          <p:cNvSpPr>
            <a:spLocks noChangeArrowheads="1" noChangeShapeType="1" noTextEdit="1"/>
          </p:cNvSpPr>
          <p:nvPr/>
        </p:nvSpPr>
        <p:spPr bwMode="auto">
          <a:xfrm>
            <a:off x="323528" y="476672"/>
            <a:ext cx="8496944" cy="19442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Ssmo CORPO</a:t>
            </a: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 </a:t>
            </a:r>
            <a:r>
              <a:rPr lang="pt-PT" sz="3600" kern="10" spc="7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SANGUE</a:t>
            </a: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de CRISTO </a:t>
            </a:r>
          </a:p>
          <a:p>
            <a:pPr>
              <a:defRPr/>
            </a:pPr>
            <a:r>
              <a:rPr lang="pt-PT" sz="3600" i="1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- «Corpo de Deus» -</a:t>
            </a:r>
            <a:endParaRPr lang="pt-PT" sz="3600" i="1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2" name="Text Box 27"/>
          <p:cNvSpPr txBox="1">
            <a:spLocks noChangeArrowheads="1"/>
          </p:cNvSpPr>
          <p:nvPr/>
        </p:nvSpPr>
        <p:spPr bwMode="auto">
          <a:xfrm>
            <a:off x="357188" y="3284984"/>
            <a:ext cx="6375052" cy="2343719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Cristo é o </a:t>
            </a:r>
            <a:r>
              <a:rPr lang="pt-PT" sz="2300" i="1" baseline="0" dirty="0">
                <a:latin typeface="Arial" charset="0"/>
              </a:rPr>
              <a:t>Pão vivo</a:t>
            </a:r>
            <a:r>
              <a:rPr lang="pt-PT" sz="2300" baseline="0" dirty="0">
                <a:latin typeface="Arial" charset="0"/>
              </a:rPr>
              <a:t>… para vivermos </a:t>
            </a:r>
            <a:r>
              <a:rPr lang="pt-PT" sz="2300" baseline="0" dirty="0" smtClean="0">
                <a:latin typeface="Arial" charset="0"/>
              </a:rPr>
              <a:t>n’Ele </a:t>
            </a:r>
            <a:r>
              <a:rPr lang="pt-PT" sz="2300" baseline="0" dirty="0">
                <a:latin typeface="Arial" charset="0"/>
              </a:rPr>
              <a:t>como Ele vive no Pai… </a:t>
            </a:r>
            <a:r>
              <a:rPr lang="pt-PT" sz="2300" b="0" i="1" baseline="0" dirty="0" smtClean="0">
                <a:latin typeface="Arial" charset="0"/>
              </a:rPr>
              <a:t>[ 3ªL </a:t>
            </a:r>
            <a:r>
              <a:rPr lang="pt-PT" sz="2300" b="0" i="1" baseline="0" dirty="0">
                <a:latin typeface="Arial" charset="0"/>
              </a:rPr>
              <a:t>/ Evang.</a:t>
            </a:r>
            <a:r>
              <a:rPr lang="pt-PT" sz="2300" b="0" baseline="0" dirty="0">
                <a:latin typeface="Arial" charset="0"/>
              </a:rPr>
              <a:t>- </a:t>
            </a:r>
            <a:r>
              <a:rPr lang="pt-PT" sz="2300" baseline="0" dirty="0">
                <a:latin typeface="Arial" charset="0"/>
              </a:rPr>
              <a:t>Jo </a:t>
            </a:r>
            <a:r>
              <a:rPr lang="pt-PT" sz="2300" baseline="0" dirty="0" smtClean="0">
                <a:latin typeface="Arial" charset="0"/>
              </a:rPr>
              <a:t>6 </a:t>
            </a:r>
            <a:r>
              <a:rPr lang="pt-PT" sz="2300" b="0" i="1" baseline="0" dirty="0" smtClean="0">
                <a:latin typeface="Arial" charset="0"/>
              </a:rPr>
              <a:t>]</a:t>
            </a:r>
            <a:r>
              <a:rPr lang="pt-PT" sz="2300" baseline="0" dirty="0" smtClean="0">
                <a:latin typeface="Arial" charset="0"/>
              </a:rPr>
              <a:t> </a:t>
            </a:r>
            <a:endParaRPr lang="pt-PT" sz="23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200" i="1" baseline="0" dirty="0">
                <a:latin typeface="Arial" charset="0"/>
              </a:rPr>
              <a:t>“O homem não vive só de pão mas de toda a palavra… da boca de Deus”…</a:t>
            </a:r>
            <a:r>
              <a:rPr lang="pt-PT" sz="2200" baseline="0" dirty="0">
                <a:latin typeface="Arial" charset="0"/>
              </a:rPr>
              <a:t> </a:t>
            </a:r>
            <a:r>
              <a:rPr lang="pt-PT" sz="2200" b="0" i="1" baseline="0" dirty="0">
                <a:latin typeface="Arial" charset="0"/>
              </a:rPr>
              <a:t>[ 1ªLeit. 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>
                <a:latin typeface="Arial" charset="0"/>
              </a:rPr>
              <a:t>Dt 8 </a:t>
            </a:r>
            <a:r>
              <a:rPr lang="pt-PT" sz="22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</a:t>
            </a:r>
            <a:r>
              <a:rPr lang="pt-PT" sz="2300" i="1" baseline="0" dirty="0">
                <a:latin typeface="Arial" charset="0"/>
              </a:rPr>
              <a:t>“Se há um só Pão, nós, embora </a:t>
            </a:r>
            <a:r>
              <a:rPr lang="pt-PT" sz="2300" i="1" baseline="0" dirty="0" smtClean="0">
                <a:latin typeface="Arial" charset="0"/>
              </a:rPr>
              <a:t>muitos, </a:t>
            </a:r>
            <a:r>
              <a:rPr lang="pt-PT" sz="2300" i="1" baseline="0" dirty="0">
                <a:latin typeface="Arial" charset="0"/>
              </a:rPr>
              <a:t>somos um só Corpo”</a:t>
            </a:r>
            <a:r>
              <a:rPr lang="pt-PT" sz="2300" baseline="0" dirty="0">
                <a:latin typeface="Arial" charset="0"/>
              </a:rPr>
              <a:t>… </a:t>
            </a:r>
            <a:r>
              <a:rPr lang="pt-PT" sz="2300" b="0" i="1" baseline="0" dirty="0">
                <a:latin typeface="Arial" charset="0"/>
              </a:rPr>
              <a:t>[ 2ªLeit</a:t>
            </a:r>
            <a:r>
              <a:rPr lang="pt-PT" sz="2300" b="0" i="1" baseline="0" dirty="0" smtClean="0">
                <a:latin typeface="Arial" charset="0"/>
              </a:rPr>
              <a:t>. </a:t>
            </a:r>
            <a:r>
              <a:rPr lang="pt-PT" sz="2300" b="0" baseline="0" dirty="0" smtClean="0">
                <a:latin typeface="Arial" charset="0"/>
              </a:rPr>
              <a:t>/ </a:t>
            </a:r>
            <a:r>
              <a:rPr lang="pt-PT" sz="2300" baseline="0" dirty="0" smtClean="0">
                <a:latin typeface="Arial" charset="0"/>
              </a:rPr>
              <a:t>1 Cor </a:t>
            </a:r>
            <a:r>
              <a:rPr lang="pt-PT" sz="2300" baseline="0" dirty="0">
                <a:latin typeface="Arial" charset="0"/>
              </a:rPr>
              <a:t>10 </a:t>
            </a:r>
            <a:r>
              <a:rPr lang="pt-PT" sz="2300" b="0" i="1" baseline="0" dirty="0">
                <a:latin typeface="Arial" charset="0"/>
              </a:rPr>
              <a:t>]</a:t>
            </a:r>
            <a:r>
              <a:rPr lang="pt-PT" sz="2300" baseline="0" dirty="0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95375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2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 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411760" y="1335088"/>
            <a:ext cx="2448272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3" name="Line 6"/>
          <p:cNvSpPr>
            <a:spLocks noChangeShapeType="1"/>
          </p:cNvSpPr>
          <p:nvPr/>
        </p:nvSpPr>
        <p:spPr bwMode="auto">
          <a:xfrm>
            <a:off x="27003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4" name="Line 7"/>
          <p:cNvSpPr>
            <a:spLocks noChangeShapeType="1"/>
          </p:cNvSpPr>
          <p:nvPr/>
        </p:nvSpPr>
        <p:spPr bwMode="auto">
          <a:xfrm>
            <a:off x="3825875" y="4292600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8616" name="Raio 9"/>
          <p:cNvSpPr>
            <a:spLocks noChangeArrowheads="1"/>
          </p:cNvSpPr>
          <p:nvPr/>
        </p:nvSpPr>
        <p:spPr bwMode="auto">
          <a:xfrm rot="-5758268">
            <a:off x="1690226" y="5034347"/>
            <a:ext cx="240428" cy="118405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219622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pic>
        <p:nvPicPr>
          <p:cNvPr id="14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56457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  <p:extLst>
      <p:ext uri="{BB962C8B-B14F-4D97-AF65-F5344CB8AC3E}">
        <p14:creationId xmlns:p14="http://schemas.microsoft.com/office/powerpoint/2010/main" val="980399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706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06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  <p:extLst>
      <p:ext uri="{BB962C8B-B14F-4D97-AF65-F5344CB8AC3E}">
        <p14:creationId xmlns:p14="http://schemas.microsoft.com/office/powerpoint/2010/main" val="873859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2" descr="http://t0.gstatic.com/images?q=tbn:ANd9GcStJWby-YOhgYjqt-xiw5T5eo94zlij5UjOssquxatOVsTqrd8Fo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118" y="3167752"/>
            <a:ext cx="4396882" cy="2925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371983" y="1556792"/>
            <a:ext cx="8568952" cy="468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CORPO DE JESUS É ALIMENTO,</a:t>
            </a: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SEU SANGUE BEBIDA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VERDADEIRA: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VIVERÁ PARA SEMPRE O HOMEM NOVO</a:t>
            </a: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TOMAR DESTE PÃO E DESTE VINHO.</a:t>
            </a: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Desce o Verbo de Deus à nossa terra,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sem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deixar a direita de Deus Pai.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lançada a semente do Evangelho,</a:t>
            </a: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chega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Senhor ao ocaso </a:t>
            </a: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vida.</a:t>
            </a: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discípulo o entrega aos inimigos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Mas antes de morrer, o Salvador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entrega-se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aos discípulos dizendo:</a:t>
            </a:r>
          </a:p>
          <a:p>
            <a:pPr lvl="2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«Sou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Pão vivo que desceu do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Céu».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7452320" y="6139102"/>
            <a:ext cx="277018" cy="314234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0" descr="http://t1.gstatic.com/images?q=tbn:ANd9GcSOr5YHYCeDcZrKNiD9SRaIMzzhRJjnlYzerUjgShRGdFvfwAlk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208" y="2852936"/>
            <a:ext cx="4568264" cy="31352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Line 4"/>
          <p:cNvSpPr>
            <a:spLocks noChangeShapeType="1"/>
          </p:cNvSpPr>
          <p:nvPr/>
        </p:nvSpPr>
        <p:spPr bwMode="auto">
          <a:xfrm flipH="1" flipV="1">
            <a:off x="1295846" y="1412776"/>
            <a:ext cx="3132138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0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7271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295847" y="90872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5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eta para baixo 11"/>
          <p:cNvSpPr>
            <a:spLocks noChangeArrowheads="1"/>
          </p:cNvSpPr>
          <p:nvPr/>
        </p:nvSpPr>
        <p:spPr bwMode="auto">
          <a:xfrm>
            <a:off x="5749418" y="1069976"/>
            <a:ext cx="277018" cy="314234"/>
          </a:xfrm>
          <a:prstGeom prst="downArrow">
            <a:avLst>
              <a:gd name="adj1" fmla="val 50000"/>
              <a:gd name="adj2" fmla="val 50111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" name="Rectângulo 1"/>
          <p:cNvSpPr/>
          <p:nvPr/>
        </p:nvSpPr>
        <p:spPr>
          <a:xfrm>
            <a:off x="588007" y="1807557"/>
            <a:ext cx="8016441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CORPO DE JESUS É ALIMENTO,</a:t>
            </a: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SEU SANGUE BEBIDA </a:t>
            </a:r>
            <a:r>
              <a:rPr lang="pt-PT" sz="21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VERDADEIRA:</a:t>
            </a: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VIVERÁ PARA SEMPRE O HOMEM NOVO</a:t>
            </a: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TOMAR DESTE PÃO E DESTE VINHO.</a:t>
            </a: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 algn="l">
              <a:lnSpc>
                <a:spcPts val="2000"/>
              </a:lnSpc>
              <a:spcAft>
                <a:spcPts val="600"/>
              </a:spcAft>
              <a:defRPr/>
            </a:pPr>
            <a:endParaRPr lang="pt-PT" sz="21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Nascendo quis ser nosso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companheiro;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Ceia se tornou nosso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alimento;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morte se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of’receu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resgate;</a:t>
            </a:r>
            <a:endParaRPr lang="pt-PT" sz="21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3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000"/>
              </a:lnSpc>
              <a:spcAft>
                <a:spcPts val="600"/>
              </a:spcAft>
              <a:defRPr/>
            </a:pP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1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</a:t>
            </a:r>
            <a:r>
              <a:rPr lang="pt-PT" sz="21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3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glória será nossa recompensa.</a:t>
            </a:r>
          </a:p>
        </p:txBody>
      </p:sp>
    </p:spTree>
    <p:extLst>
      <p:ext uri="{BB962C8B-B14F-4D97-AF65-F5344CB8AC3E}">
        <p14:creationId xmlns:p14="http://schemas.microsoft.com/office/powerpoint/2010/main" val="12233319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755997" y="1484784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69496" y="1556792"/>
            <a:ext cx="860901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1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Era bom que, ao sairmos desta Eucaristia, em que Celebrámos o Grande Mistério do Amor Eucarístico, levássemos o compromisso de nos alimentarmos mais frequentemente deste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Manjar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Divino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muito mais importante para a nossa Vida Espiritual do que o alimento corporal que “preferimos”. 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263525" lvl="1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então agradecemos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lvl="1" algn="l">
              <a:spcAft>
                <a:spcPts val="0"/>
              </a:spcAft>
              <a:defRPr/>
            </a:pPr>
            <a:endParaRPr lang="pt-PT" sz="8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marL="720725"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pelo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Corpo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de Cristo, que produz Vida eterna... </a:t>
            </a:r>
          </a:p>
          <a:p>
            <a:pPr marL="720725"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pelo pão 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Palavra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que germina na nossa vida…</a:t>
            </a:r>
          </a:p>
          <a:p>
            <a:pPr marL="720725"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pelo vinho do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Sangue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que significa serviço...</a:t>
            </a:r>
          </a:p>
          <a:p>
            <a:pPr marL="720725" lvl="1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pela alegria que nos dá o vinho do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755576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683568" y="5373216"/>
            <a:ext cx="7848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OBRIGADO, JESUS,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		POR  </a:t>
            </a: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ESTE  ALIMENTO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9" descr="http://t2.gstatic.com/images?q=tbn:ANd9GcR1ngsEWfS1pWZztS8NKWc4JGWYNkXBDdgATm1O7rBZ38ytoQoq3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81856"/>
            <a:ext cx="4248472" cy="3127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611188" y="1556792"/>
            <a:ext cx="6264275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39552" y="1772816"/>
            <a:ext cx="835292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DAI GRAÇAS AO SENHOR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PORQUE É ETERNA A SUA BONDADE!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DAI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GRAÇAS AO SENHOR, DAI GRAÇAS!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Dai graças ao Senhor, porque Ele é bom: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eterna a sua bondade!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Dai graças ao Deus dos deuses: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eterna a sua bondade!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i="1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3. Dai graças ao Senhor dos senhores: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lang="pt-PT" sz="240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 </a:t>
            </a:r>
            <a:r>
              <a:rPr lang="pt-PT" sz="24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eterna a sua bondade! 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611560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ttp://t2.gstatic.com/images?q=tbn:ANd9GcSJpdzUUo5akzG62Gy3lJrzVBLW1-KKuq7RtF4wF8wj8sringYC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522" y="2072257"/>
            <a:ext cx="5559902" cy="41650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http://uniaodasmaes.files.wordpress.com/2010/06/eucaristia1.jpg?w=216&amp;h=2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675184"/>
            <a:ext cx="2286000" cy="240188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843609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043608" y="1412776"/>
            <a:ext cx="65527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HINOS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GLÓRIA </a:t>
            </a: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CANTEMOS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CANTEMOS VITÓRIA,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ALELUIA!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5"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Cantai,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todos: </a:t>
            </a:r>
          </a:p>
          <a:p>
            <a:pPr lvl="5"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Cristo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nosso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Rei!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6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5"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Nós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somos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Povo, </a:t>
            </a:r>
          </a:p>
          <a:p>
            <a:pPr lvl="5"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somos Sua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6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Grei.</a:t>
            </a: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11560" y="477490"/>
            <a:ext cx="2808312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3" descr="http://fotos.sapo.pt/kE096qoTZhYfsytFWg4h/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89283"/>
            <a:ext cx="3528963" cy="2692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9" descr="http://t3.gstatic.com/images?q=tbn:ANd9GcSYCac8g1Yl1CfzJRe2nJytAFLT0jO-O6tXohYxA4h50izt9MZ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357188"/>
            <a:ext cx="2967037" cy="4433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5" descr="http://fotos.sapo.pt/5QBikMHQA8JG7O6GS89C/x435"/>
          <p:cNvPicPr>
            <a:picLocks noChangeAspect="1" noChangeArrowheads="1" noCrop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8625"/>
            <a:ext cx="4611688" cy="3571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7" descr="http://t2.gstatic.com/images?q=tbn:ANd9GcQeTiAPQ5Mb37U7VKljliJ-0xmwL2dZ9DNltoVKxZ0sxJSJqRJ1t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562" y="3501008"/>
            <a:ext cx="3827901" cy="29299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9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1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2" name="AutoShape 29" descr="data:image/jpg;base64,/9j/4AAQSkZJRgABAQAAAQABAAD/2wCEAAkGBhQSERUUExQVFRQVFRcUFBUVFBoUFxQXFxgVFxQXFxQXHCYfFxwjHBQUHy8gIycpLCwsFR4xNTAqNSYrLCkBCQoKDgwOFw8PGikcHBwpKSwpKSksLCksKSwsLCwsKSksKSksLCwpKSwpLCwsLCkpLCwpLCksLCwsKSwsKSkpLP/AABEIAMYA/wMBIgACEQEDEQH/xAAbAAACAwEBAQAAAAAAAAAAAAAEBQADBgIBB//EAD8QAAEDAgQCCAQFAgQGAwAAAAEAAhEDBAUSITFBUQYTIjJhcYGRkrHB4RRCUqHRI/BygqLxFSQzk7LSBxZi/8QAGAEAAwEBAAAAAAAAAAAAAAAAAQIDAAT/xAAhEQEBAQEAAgIDAAMAAAAAAAAAAQIREiEDMRNBUQRxkf/aAAwDAQACEQMRAD8A+cVJk6nc8SnOB4G6sx1V7nMos7JeNXPeYy0qYJ7TiSPATqgrCwdWrspN7z35QeUnUnwAk+i+uVmC1ZaUaPYZ1rBpuWZ2A5jxLs8u8SpZnV93jH4Z/wDHlZ4z1XFjA0uIALqjokw1pjykxJ4JviHQSiH0erFXq3NcHuzEmdw9xiBAMxAHZIKcNuHGwc6SHCo/WdRF04DX0/ZZ3GceuOsfRYcwdXrUxTawAuDaha1vYAc6RvrrxTWZhO2sjdWuXLqdWNd7jX9wqqRIKLrOdUdqCXHYAEk8gGgSfRN//pV0aefq/wDJmHWRzyfSZ8FD3fqK/wCy2hUR1MLzDujdd9bqsoaQGl5cezTzAEBx/VqBlGs6cE4s+i1wXOaWtaW8XEhrzwDHRrIBPhGsKWvj1fqGmoCpMRdEK2ywirVLmtbqw5XZjlAcN2zBk+A29RLAdGa41hhPIP1POJaBPspfi3f0p55/pLd26XG1MrVMtMzxTylryCe32RpvpObgdI1gxpJHl3hRY9jey7rB/TcNGu0kzqY0IPGZ010TY+PfPomt5L8LteaessPBcPtRb5HPc0sfs9ugmJ7pJMQNxPiAmv4gNZmymBoS4hgmYjUzvA24ra+HXfpp8kBNsNdkXTtGgAEDfXnx91xd33VZS4Mg7EOkP2kNEyCBmkkRo3i6GtqFDM0OLS2QDB3E8Ck18Nn21+SX6Ia1oZ8J08l4+1AGvHbiTzgDdNr5optLjHrsNCSSeQAJPgEox53VUmjd1R3bLmgksb2shB0AmNNt+Oqr8fweRd/IEbTa+Msu45Q05vMtiRtxC4r2pbklsGqQKfaacxJaAJBIHeB32TS5qOp2VyWHK5guC0gAZcpeWwAI0AaPQLi4c8uqMDy1jAC0MazTtOaMpcOxAA1BEa6hUv8Aj4k7S/l1fUZivaPqmKTHPIGYho1A8f714SlP4VwIzNcJmJaRMGHaHkdP9lssNYGvDZPZq0uyTqxxe9rvUiROsgRMQucSwl9W4qnsjUZcz4L+w0ta0axoDvAkHxIP4ZM+ut+S99k1hbc/NXXLUfb2v5Wg55gsIhwPHMDsIgztHmJ9rYPVzNADcrhm60GaYESSTAI9tZ04xxz492+o6LrMnukbqMmACSdAACSTyAG5XV1hVSmAXsgO7rpDh5EjQHQmPmjjYVadbIARVb2gWHgZGbMdMu4OaBuDyVWPm4ZHWNIA7LMoHVjQ/wDTa3wHKRsV0Z+P1fKVK6/nGbu6kJZWqFOqWAXFbVlJ2XfO8dW2OeZ0aRrpKvv+hVWiHue5uVrA5rgCQ9znNaKbeOaSfYc0+cX+FtjOUbVz3BrWlzjoGgSTx0Hp+yIsMKfWe1jGy52uugDY1cTwaBrK+i9EuiYtiX1R/XLXZYILWNkN0j8xnU6xqB45rFMIuaNel1bSKkDq8jmky0xwO2p30gOnQFV8LzpJr2ExroU+iynUZUFRr2yIGUkxm7IJ1aW6g+8aLJVFq+kN/eS4V2ua4dguDSGgGSGsLey0EAxG8cYWY6pG8/QezzojDa9V50yUKzhzEgMJHiGvcvpfSWj/AFrY8OtDPU1KR+TCvl/Rq7ZTuB1v/SeH0avgyoC0n0OUz4L63h8uYKTwDWo5SCRIdAIpVmxuCN42OYck+PoN/ZfUZlw94dpL6hH+e5cW/wDkFk71jjfsDdzfVI/74J/aU3xeyxB9RrSzM3M3Vr2hgEicrCRGnEgmCrMStm29SrULmms59Z1ONqDKriTUdP58pgDx4iSjfZZ6NOibmnriAO1cViDGpbmEa7xB/dTo5cOc+qHEmHmJO0mtIk8Oy3Q7cFnujfSilSBa6Ww45JBylpaxsZhJa7scRGupG6cHpBbUS99E9YapBImGMIzyc2+uY6NnXkFpqNZQjrlzbqvBMRcvcyTBLQMhLfCGx5+KM6WX1SnXHVucCKcgRmHfqZnZNRIDQZjTLO0pCzHn9a94awuee1LZGUjtNDZ0BhsmZ7Pimd9i767Wty5RBDySC50mcocAOxoJ4ugTtqn5M3s6bxv8E9D6pJcHEkaOaCZhxNQucJ2JkyeMrtl043VcFziA6m1rZMD+tRywNhpnPiMy96MjK907kNHr/UMewJ9EVQfWdWrU8zWuBL6Tnsl2U6AsiA4cJIMeOyOLzPaGp79B7oTfnnFGPQtcf9Icrrui8i0dGlMtNRxIbkIFPvZiI1DvXzTbC+jDGSXzUe7VznE6zuInUGBoZ2HII9/RKg9rQ5ri1uoHWPI001BJn6cIWm51uMfjFtloW+0UwGOkwc2VgDcu5JjYCdfYu5JdTfTDKU1KhIY6tqXz1msZe1LR2JGg1I1C1FbovQlpy5SzuZXEZIIPZbOUCQDEcEM3ArVmecxz96ajttdOyRpqd5hN0rN4g+kyk7Si2u3K2kGhpc0NLCA0axBzbQtjhFJzqFNzpzFjSSd5jWUHbXdvQEUqYHjGp83blev6S+AS6nl+hnpfi+E9ZTIAk66adprmlrwCdAcrjE8QFnH24rMFOvo+k4HN3Q4DTXNqwuEgtdqDqCYBTtvSTwC7qYvSqaVKbXcNQDHODw24LZlg32zN3TrVKNWnkbTa8VCT267n58znZTTblEl0SeegXd4/q6lU1BlY9uSSRL9ZcGM3cSDExAmZ0WjZZ2z+D2+ArVWt+EPyj2V9v0ctmHMym3N+oy93u4lG+/sIxuFh1SqamUw+rTdyjqzVc4mdh22AcTp4lcOZF3cTxfak/wCF1xRDTPDRp+E8luLjBmvMkEH9TTldHKRuPD131QDOitGm0hocJcXE53TJEHjroADzjWULvg+PWXuaH/NvzDVxYaZI7wDqM5TxgbxsrsY6z8PSPaz9cScsyCTWy6DXctHmmVfAWdYXnM9xEdt0wOIA008NkDe27msLG1HNad+Lo2jOTMRpz4TGiT8mZabxvCO3ru/ENJLi9z9STuQHaEDswIIgCAJhX9LzFKj4UD8qc/RLqld1F4dTAkCGktkt4HKDoJBiSDptC7uekQrNZTqU8rAQHERUflJGYMc4AsEADcnQdrTUfHqSct/6Os2/UaG4vaT7erFwMpqS17czgO21wY0tjM6GnstMieCoxeyz25e2tUIoNGXMAZfDHZ3O3Jh7YgiNfFA0+k9OMr2sFJpOSn1OYFkkBkEwx0ZTmmO9I2Q2KdNGlj6TKYDX7w4kjYaGANmgcdlXyn9T5Tjo3cVDTJe9z3Np1RnJk6VXBuvk39lnLDG6rbtoLi4OpHMXdpxDaVV4a151aJg6chyTjoxj9A/0w7L2Tn6zKwOkue8tM7NzuEHUgSOIQlKzoG5D2RTZTDmB9R0F5qNcxgcTrxho4NBJ3R+56YV07ruDGa92i53k6QJ5Tvr5r5e90r6n01szVoh7YHYdTyuOVxdmHZAjUyHTsOzMwvl1xSLXFpiQYMaj0KXZsrBT1TvD+klekwUw4PpjanVaKjRyidW+hCXinqrmUlz+di8zL9ndXp3cubGjeHYGX99XexCSXF49/eOm8cJ5+J8SvalJcdUt52/YXEjliuphcBqMsqElLfYwfh1GTrutLZWiBw+0WjsbdCZG6c0cK1BGhDswnUB0RI1BGgA0IkaGUwwfAQ2oajz1lQmQ5w28hw47bcITGztkwyBoXTnvOVDXOraVIBV3OJtZ58gll3ixnKySTppurbHBC45qmp5flHn+o+GyeQvVFS9qVu4NOezR/mKso9H3O1c4nwb2R8R1PoFoKVq1saTG3h5DYK5MXpPS6OMH5W+oLz7uMfsrxhbBp8msE/6UxVJHaPkPqtRlCOwylxY3x7Ldf2XFTo7SP5QPIR8iEa8aHyVrNkI1IK3RmO44jwPaH8oVzKtLcacxqPXiPVatcuYDumDpJZ4wDoUe6HDRC4hgQdqzsu8Nj5j6jVKqV0+k7K7Q+4I5g8UtzKPTC5t1ncTpErUNuBUGm6X3NkpXB5piLjD0nvrSFt722hZrEbaVDWVZWSruQ7m80yvreNUteUJ6aq6n7KlztZ4jSePurHNUbQJTl46qYvWcINRxAAaMzsxa0bNaTqAghRlHi15rwsR8gkc0aqNpEFIqVZGUblLrKmab9RK9baoajdo6jdgqN7D+lH4PVNrCxiFZY0A7ULQWdimzouo9sLZaKytVRZ2SeWlvC6cxHVWU2ZQlWIX5cQxmrjoiMVvcoVuB4VHaf3jv4D9P8+yrIRZhGDBozHUnc8/Ach805AXoCicqKKKLAiqaO27yb9Vaqmd93k36rM9qt7J8iuwFzW7p8iu0GRRRRFkQeIYa2q2CPseY5FGKLMx4zUX5Xeh4OH8pyyoHtniicUw4VGnnuDyPNIrCuWOLXbgwQhZ0yX1qs7f2y2t1SkSkN5aKOoeVgsRtN0gfamYX0C8w1JLuxA4Ll1ri0nWeZZc1YLdMXNAQtaoBskmrTePAjqaoqFdVq6DqXKrJSdLOrI4KxkokNXbacqtpVLXkK+jcldfh13QtZISejNFhFfZbHDK8xKyGG2my1OG0iIRmYFrWWIBTR2jUqw0L3FL7K0q8nErQ9vT66vO7WQfM/lH19FqadOBASno5a5aYcdz2j5u2/wBMe6cKkJUUUURBFFFFmRVM77vJv1VqqZ33eTfqszqt3T5Fdrit3T5FdrMiiiizIooosyJBj1nlIqDyPlw9j80/VF5RDmEHaNfLisMLcOq5mwqruggcOrFjy07gkH0TC/fop7hss/fgBZXE7iJWixMkyspiNAlc1x/Vpoir3+pQFe6JRdey1VL7RJOSqcvC5ziVxkKYfh1waKrKlxXTBVjSox0HVWgfsJS2n5HTXIyybLkM0QjrAa7JBaPDqY0Wlw+is/h1L/ZabD2q2U7Tu2ZDUnxMZntZ+pwHuYTkaNSdozXTByk+zT9laJNVbNIaANPT248oVuV3MfD91GEDSQuutHMe6eFrjK79Q+H7r3K79Q+H7r3rRzHup1o5j3RB5ld+ofD91Mrv1D4fuvetHMe6nWjmPdZnmV36h8P3XHVOknMNY/Ly9fFWdaOY91OtHMe6zK3MeRuPh+66DXcx8P3XXWjmPdTrRzHugLzK79Q+H7qZXfqHw/de9aOY91OtHMe6IPMrv1D4fuvMrv1D4fuuutHMe6nWjmPdZnLQ7mPh+69h3Me33U6wTuPdddYOY90BZPFGZK8/qAPqND8gmJGZgKE6TNh1M+JH7N+6vsnzTQv0P7KL+gFnL+kFp8QCzOJA6rn0tlnbxwCAq1kTiLOMpU7zXPz2t5enbqm+qFqPVmWeKrNPUp56JfbmmdUUKgVDaJV7KSNaXixuvrpsmmHMjzlAUKXkm9g0c1K32pJLDzDgtNYN2SDDmjmtJYgK+ajYauHZSa2P/Nzya4/L+U7/ACpI0xdf4muHmcpI+S6J9pNiWKZdl60yF6n4TqKKKIgiiiizIqmd93k36q1Ut758h9Vmd1u6fIrtcVu6fI/JdrMiiiizIoooszkjVQsXsL1Dg9ZrpYdaY8SfYD+V3ho/pqjpW6alMcgT8kVYaU0L9D+y6/asxiLVqb5w1WcxABcuqtGSxLjKUOanuItCVOpKPVARao/UbBEGkq3sR6MD9YrW1kPC6YVXiYtlZHWVcyljXIig+HJOGjYYbW2WnsKixmHVFqMOqbKuSVq6BlqS4gclVj+DXCfLj+0prYOVOMWWZpVolT+0d2B4ae2iuSno9dZqYnfY/wCJsA+4yn1KbKhaiiiiwIooosyKpo7bvIfVWqpnfd5N+qzOq3dPkfku1xW7p8j8l2syKKKLMiiiizIooqbqsGMJOwBWZlcYqZ7k/wD5AHzP1TMNysCWYbRNR5cd3HMfVN71ukJdU/7Z+/qLNYhWT/EVlcSeubSuSO/udd0AbjxXV7U1QblPh6INZVuroclcSUfGB12Hr2eSqpGUQ2mm7wftGoim1e0qCNo0FO6CQ2wkbLW4c3ZZbDNFp7CqhNmuWmsEyqskJNZ1k3oVZELpzeoanCayqdTXLfyvOnnw9wY9lqWOkSEgxfDs7ZG41CtwHFs4yv7w3n/y9ePj5q0pLDtRRRMVFFFFmRVM77vJv1VqqZ33eTfqszqt3T5H5LtcVu6fI/JdrMiiiizIooosyJB0ivZikOOrvLl6n5JnieICkwk78BzKzuG0HVXlztyZP0CAw1wm2ytlS8ci6nZEBJ7y4Ud1TMK8QCyuKU91or25Cz9+9cet8dGcsrdW+pQNSgU/r0UvrUFs7bWSh7VUUwq00JUYrSk46pNRtNqGYESx6XQy8E0wiqZQbHK4VYU7DSj6NWDKd2V2swxxcm+HUyN0vZB5a2NjWlP7WospZV4Taheq2NJ6jRkyFn8StHMd1lPQj+zpxCOtryUcaYcF1S/tFXg2NNqtg6OG45fyPFNllr/B3NOelo4a6IjDOkf5KoynaeB/j5eKeXpbGhUXLKgOy6TFRVM77vJv1VqqDe0fIfVZnVbunyPyXarqt0Pku27IC9UUXhKIPUNfX7aTS5xQmJY6ynoO07kPrySAUqlw+Xeg4BAePKlV9xUk7T2Ry8T4p/Z0RTavbWwFMePNUXleEl0aTqyvcpRfayqbi9QVTEfFcnyaXxksxBxCQ1q5lP714ckd1bLlu+10zHA76wO6Fqt5Lyo6FU56eZLapqsQVViOfUQ1SFSJ0KwohrwPFA9craZVrExnXK+iyVRQYjqeilTSD7SkB/f9/wBlG9bCVMrrypdqFxbVpvkPaOIgeaYW17PFY1lczKd4fX2lVzeEs62thXT61rLJ4fWTyhcqs+RK5PZBSzEcLa/WNea5F9CIp3q6M3vtKwlaytQ7hMDgdR9kbb9LI0qMI8RqP5+aZCHKuthjH7gJ/IHdHpFRd+cDwJj9jCIF9T3D26+KRXHRlp2JCEPRXkR7LeUbjVOuRG49iqqmL0mDV7fcfys0OiruYV1LoxzI9Fuz+sYV+lTBowFx8B9Sl9XEa1bbsjkN/f8AhMLbAmN31R7aLWjQBbygEtpgvEpvRa1ggKutdQlte/QuhkNK1dKb6ouBfyhLu4XJva2clF/cQklziMI/FH7rL3ZMqV15KycMad+rjcApC2ur6dyp3Ck0IuaKXVhCN/EyqapBT5JQD3qlxV9WmhKirABN3RlBqGpIgFUqUgttRXNq/wB/dAtqLk10niPRz7pcB8oRr5RlBka8eSFgirdqa2bTIMoKhT8k0oAbqG6pIcWdzCYf8RhZ11xxQdbFIQx3oWNYzEpO6Mo4gsTSxLxTK0vl1zXErG4tbtMKd0svaXWgTBl3oh+Qtydm5XTLhJHXiso3ab8jeJwbgLg3SWPrwqTeIfkCZNzdKmpcpX+MXFS7S35BueOry7hJru+Uv7rRZ28vlpvp/E0GJwd1YcRBCyFW/wBdERa3qj8ntXMN7l8pPd0kf1shC1ipZ9D39E1Vq4FRMbjD3ZA/swZyguGZ0HKcrdzrp6HkhauE1dIpukkgADXQNMxy7bdfFXnsFDa67bXVYw+qROR2uWNDJzBxaR4Q13sum4fWJA6qpJmOwdcujuHBNxo6fUQlZXusK0ZuqfGXNOU93Uzt4H2Kou7d9MxUY5hOsOBbxg7+II9EZGtLgVZ1miiislXJqFeh6iiBRdIaT7IygVFFPR4a02ohlVRRQ56PVNzXOyWuqzKiifMCuGVE2w+sZUUQ1RzOtDbXSPZdHTzUUU+l19uzddqFZTu4PgvFFpT2LK14Rp/fh80MbsqKI99Jz7c/ilXWuivVEltU3Cu8uSs9dO1UURxR/QF6lKrBUUVymdvcKyq5RRT41ef8SeGZARlgjYExmDyJ5ZhMefNUXXSCtMkt+ERrk/8ARvsoomybnouGO1WGQWzDB3Qe4xzG+sPKrPSWrmzHITBBJptMguDwDzAcAQOEKKK8I5d0jrEOBcDnDQeyJ7ILQfOHH3Q+KYxUruBqEEtGUQANJJ9d/TgoosL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3" name="AutoShape 31" descr="data:image/jpg;base64,/9j/4AAQSkZJRgABAQAAAQABAAD/2wCEAAkGBhQSERUUExQVFRQVFRcUFBUVFBoUFxQXFxgVFxQXFxQXHCYfFxwjHBQUHy8gIycpLCwsFR4xNTAqNSYrLCkBCQoKDgwOFw8PGikcHBwpKSwpKSksLCksKSwsLCwsKSksKSksLCwpKSwpLCwsLCkpLCwpLCksLCwsKSwsKSkpLP/AABEIAMYA/wMBIgACEQEDEQH/xAAbAAACAwEBAQAAAAAAAAAAAAAEBQADBgIBB//EAD8QAAEDAgQCCAQFAgQGAwAAAAEAAhEDBAUSITFBUQYTIjJhcYGRkrHB4RRCUqHRI/BygqLxFSQzk7LSBxZi/8QAGAEAAwEBAAAAAAAAAAAAAAAAAQIDAAT/xAAhEQEBAQEAAgIDAAMAAAAAAAAAAQIREiEDMRNBUQRxkf/aAAwDAQACEQMRAD8A+cVJk6nc8SnOB4G6sx1V7nMos7JeNXPeYy0qYJ7TiSPATqgrCwdWrspN7z35QeUnUnwAk+i+uVmC1ZaUaPYZ1rBpuWZ2A5jxLs8u8SpZnV93jH4Z/wDHlZ4z1XFjA0uIALqjokw1pjykxJ4JviHQSiH0erFXq3NcHuzEmdw9xiBAMxAHZIKcNuHGwc6SHCo/WdRF04DX0/ZZ3GceuOsfRYcwdXrUxTawAuDaha1vYAc6RvrrxTWZhO2sjdWuXLqdWNd7jX9wqqRIKLrOdUdqCXHYAEk8gGgSfRN//pV0aefq/wDJmHWRzyfSZ8FD3fqK/wCy2hUR1MLzDujdd9bqsoaQGl5cezTzAEBx/VqBlGs6cE4s+i1wXOaWtaW8XEhrzwDHRrIBPhGsKWvj1fqGmoCpMRdEK2ywirVLmtbqw5XZjlAcN2zBk+A29RLAdGa41hhPIP1POJaBPspfi3f0p55/pLd26XG1MrVMtMzxTylryCe32RpvpObgdI1gxpJHl3hRY9jey7rB/TcNGu0kzqY0IPGZ010TY+PfPomt5L8LteaessPBcPtRb5HPc0sfs9ugmJ7pJMQNxPiAmv4gNZmymBoS4hgmYjUzvA24ra+HXfpp8kBNsNdkXTtGgAEDfXnx91xd33VZS4Mg7EOkP2kNEyCBmkkRo3i6GtqFDM0OLS2QDB3E8Ck18Nn21+SX6Ia1oZ8J08l4+1AGvHbiTzgDdNr5optLjHrsNCSSeQAJPgEox53VUmjd1R3bLmgksb2shB0AmNNt+Oqr8fweRd/IEbTa+Msu45Q05vMtiRtxC4r2pbklsGqQKfaacxJaAJBIHeB32TS5qOp2VyWHK5guC0gAZcpeWwAI0AaPQLi4c8uqMDy1jAC0MazTtOaMpcOxAA1BEa6hUv8Aj4k7S/l1fUZivaPqmKTHPIGYho1A8f714SlP4VwIzNcJmJaRMGHaHkdP9lssNYGvDZPZq0uyTqxxe9rvUiROsgRMQucSwl9W4qnsjUZcz4L+w0ta0axoDvAkHxIP4ZM+ut+S99k1hbc/NXXLUfb2v5Wg55gsIhwPHMDsIgztHmJ9rYPVzNADcrhm60GaYESSTAI9tZ04xxz492+o6LrMnukbqMmACSdAACSTyAG5XV1hVSmAXsgO7rpDh5EjQHQmPmjjYVadbIARVb2gWHgZGbMdMu4OaBuDyVWPm4ZHWNIA7LMoHVjQ/wDTa3wHKRsV0Z+P1fKVK6/nGbu6kJZWqFOqWAXFbVlJ2XfO8dW2OeZ0aRrpKvv+hVWiHue5uVrA5rgCQ9znNaKbeOaSfYc0+cX+FtjOUbVz3BrWlzjoGgSTx0Hp+yIsMKfWe1jGy52uugDY1cTwaBrK+i9EuiYtiX1R/XLXZYILWNkN0j8xnU6xqB45rFMIuaNel1bSKkDq8jmky0xwO2p30gOnQFV8LzpJr2ExroU+iynUZUFRr2yIGUkxm7IJ1aW6g+8aLJVFq+kN/eS4V2ua4dguDSGgGSGsLey0EAxG8cYWY6pG8/QezzojDa9V50yUKzhzEgMJHiGvcvpfSWj/AFrY8OtDPU1KR+TCvl/Rq7ZTuB1v/SeH0avgyoC0n0OUz4L63h8uYKTwDWo5SCRIdAIpVmxuCN42OYck+PoN/ZfUZlw94dpL6hH+e5cW/wDkFk71jjfsDdzfVI/74J/aU3xeyxB9RrSzM3M3Vr2hgEicrCRGnEgmCrMStm29SrULmms59Z1ONqDKriTUdP58pgDx4iSjfZZ6NOibmnriAO1cViDGpbmEa7xB/dTo5cOc+qHEmHmJO0mtIk8Oy3Q7cFnujfSilSBa6Ww45JBylpaxsZhJa7scRGupG6cHpBbUS99E9YapBImGMIzyc2+uY6NnXkFpqNZQjrlzbqvBMRcvcyTBLQMhLfCGx5+KM6WX1SnXHVucCKcgRmHfqZnZNRIDQZjTLO0pCzHn9a94awuee1LZGUjtNDZ0BhsmZ7Pimd9i767Wty5RBDySC50mcocAOxoJ4ugTtqn5M3s6bxv8E9D6pJcHEkaOaCZhxNQucJ2JkyeMrtl043VcFziA6m1rZMD+tRywNhpnPiMy96MjK907kNHr/UMewJ9EVQfWdWrU8zWuBL6Tnsl2U6AsiA4cJIMeOyOLzPaGp79B7oTfnnFGPQtcf9Icrrui8i0dGlMtNRxIbkIFPvZiI1DvXzTbC+jDGSXzUe7VznE6zuInUGBoZ2HII9/RKg9rQ5ri1uoHWPI001BJn6cIWm51uMfjFtloW+0UwGOkwc2VgDcu5JjYCdfYu5JdTfTDKU1KhIY6tqXz1msZe1LR2JGg1I1C1FbovQlpy5SzuZXEZIIPZbOUCQDEcEM3ArVmecxz96ajttdOyRpqd5hN0rN4g+kyk7Si2u3K2kGhpc0NLCA0axBzbQtjhFJzqFNzpzFjSSd5jWUHbXdvQEUqYHjGp83blev6S+AS6nl+hnpfi+E9ZTIAk66adprmlrwCdAcrjE8QFnH24rMFOvo+k4HN3Q4DTXNqwuEgtdqDqCYBTtvSTwC7qYvSqaVKbXcNQDHODw24LZlg32zN3TrVKNWnkbTa8VCT267n58znZTTblEl0SeegXd4/q6lU1BlY9uSSRL9ZcGM3cSDExAmZ0WjZZ2z+D2+ArVWt+EPyj2V9v0ctmHMym3N+oy93u4lG+/sIxuFh1SqamUw+rTdyjqzVc4mdh22AcTp4lcOZF3cTxfak/wCF1xRDTPDRp+E8luLjBmvMkEH9TTldHKRuPD131QDOitGm0hocJcXE53TJEHjroADzjWULvg+PWXuaH/NvzDVxYaZI7wDqM5TxgbxsrsY6z8PSPaz9cScsyCTWy6DXctHmmVfAWdYXnM9xEdt0wOIA008NkDe27msLG1HNad+Lo2jOTMRpz4TGiT8mZabxvCO3ru/ENJLi9z9STuQHaEDswIIgCAJhX9LzFKj4UD8qc/RLqld1F4dTAkCGktkt4HKDoJBiSDptC7uekQrNZTqU8rAQHERUflJGYMc4AsEADcnQdrTUfHqSct/6Os2/UaG4vaT7erFwMpqS17czgO21wY0tjM6GnstMieCoxeyz25e2tUIoNGXMAZfDHZ3O3Jh7YgiNfFA0+k9OMr2sFJpOSn1OYFkkBkEwx0ZTmmO9I2Q2KdNGlj6TKYDX7w4kjYaGANmgcdlXyn9T5Tjo3cVDTJe9z3Np1RnJk6VXBuvk39lnLDG6rbtoLi4OpHMXdpxDaVV4a151aJg6chyTjoxj9A/0w7L2Tn6zKwOkue8tM7NzuEHUgSOIQlKzoG5D2RTZTDmB9R0F5qNcxgcTrxho4NBJ3R+56YV07ruDGa92i53k6QJ5Tvr5r5e90r6n01szVoh7YHYdTyuOVxdmHZAjUyHTsOzMwvl1xSLXFpiQYMaj0KXZsrBT1TvD+klekwUw4PpjanVaKjRyidW+hCXinqrmUlz+di8zL9ndXp3cubGjeHYGX99XexCSXF49/eOm8cJ5+J8SvalJcdUt52/YXEjliuphcBqMsqElLfYwfh1GTrutLZWiBw+0WjsbdCZG6c0cK1BGhDswnUB0RI1BGgA0IkaGUwwfAQ2oajz1lQmQ5w28hw47bcITGztkwyBoXTnvOVDXOraVIBV3OJtZ58gll3ixnKySTppurbHBC45qmp5flHn+o+GyeQvVFS9qVu4NOezR/mKso9H3O1c4nwb2R8R1PoFoKVq1saTG3h5DYK5MXpPS6OMH5W+oLz7uMfsrxhbBp8msE/6UxVJHaPkPqtRlCOwylxY3x7Ldf2XFTo7SP5QPIR8iEa8aHyVrNkI1IK3RmO44jwPaH8oVzKtLcacxqPXiPVatcuYDumDpJZ4wDoUe6HDRC4hgQdqzsu8Nj5j6jVKqV0+k7K7Q+4I5g8UtzKPTC5t1ncTpErUNuBUGm6X3NkpXB5piLjD0nvrSFt722hZrEbaVDWVZWSruQ7m80yvreNUteUJ6aq6n7KlztZ4jSePurHNUbQJTl46qYvWcINRxAAaMzsxa0bNaTqAghRlHi15rwsR8gkc0aqNpEFIqVZGUblLrKmab9RK9baoajdo6jdgqN7D+lH4PVNrCxiFZY0A7ULQWdimzouo9sLZaKytVRZ2SeWlvC6cxHVWU2ZQlWIX5cQxmrjoiMVvcoVuB4VHaf3jv4D9P8+yrIRZhGDBozHUnc8/Ach805AXoCicqKKKLAiqaO27yb9Vaqmd93k36rM9qt7J8iuwFzW7p8iu0GRRRRFkQeIYa2q2CPseY5FGKLMx4zUX5Xeh4OH8pyyoHtniicUw4VGnnuDyPNIrCuWOLXbgwQhZ0yX1qs7f2y2t1SkSkN5aKOoeVgsRtN0gfamYX0C8w1JLuxA4Ll1ri0nWeZZc1YLdMXNAQtaoBskmrTePAjqaoqFdVq6DqXKrJSdLOrI4KxkokNXbacqtpVLXkK+jcldfh13QtZISejNFhFfZbHDK8xKyGG2my1OG0iIRmYFrWWIBTR2jUqw0L3FL7K0q8nErQ9vT66vO7WQfM/lH19FqadOBASno5a5aYcdz2j5u2/wBMe6cKkJUUUURBFFFFmRVM77vJv1VqqZ33eTfqszqt3T5Fdrit3T5FdrMiiiizIooosyJBj1nlIqDyPlw9j80/VF5RDmEHaNfLisMLcOq5mwqruggcOrFjy07gkH0TC/fop7hss/fgBZXE7iJWixMkyspiNAlc1x/Vpoir3+pQFe6JRdey1VL7RJOSqcvC5ziVxkKYfh1waKrKlxXTBVjSox0HVWgfsJS2n5HTXIyybLkM0QjrAa7JBaPDqY0Wlw+is/h1L/ZabD2q2U7Tu2ZDUnxMZntZ+pwHuYTkaNSdozXTByk+zT9laJNVbNIaANPT248oVuV3MfD91GEDSQuutHMe6eFrjK79Q+H7r3K79Q+H7r3rRzHup1o5j3RB5ld+ofD91Mrv1D4fuvetHMe6nWjmPdZnmV36h8P3XHVOknMNY/Ly9fFWdaOY91OtHMe6zK3MeRuPh+66DXcx8P3XXWjmPdTrRzHugLzK79Q+H7qZXfqHw/de9aOY91OtHMe6IPMrv1D4fuvMrv1D4fuuutHMe6nWjmPdZnLQ7mPh+69h3Me33U6wTuPdddYOY90BZPFGZK8/qAPqND8gmJGZgKE6TNh1M+JH7N+6vsnzTQv0P7KL+gFnL+kFp8QCzOJA6rn0tlnbxwCAq1kTiLOMpU7zXPz2t5enbqm+qFqPVmWeKrNPUp56JfbmmdUUKgVDaJV7KSNaXixuvrpsmmHMjzlAUKXkm9g0c1K32pJLDzDgtNYN2SDDmjmtJYgK+ajYauHZSa2P/Nzya4/L+U7/ACpI0xdf4muHmcpI+S6J9pNiWKZdl60yF6n4TqKKKIgiiiizIqmd93k36q1Ut758h9Vmd1u6fIrtcVu6fI/JdrMiiiizIoooszkjVQsXsL1Dg9ZrpYdaY8SfYD+V3ho/pqjpW6alMcgT8kVYaU0L9D+y6/asxiLVqb5w1WcxABcuqtGSxLjKUOanuItCVOpKPVARao/UbBEGkq3sR6MD9YrW1kPC6YVXiYtlZHWVcyljXIig+HJOGjYYbW2WnsKixmHVFqMOqbKuSVq6BlqS4gclVj+DXCfLj+0prYOVOMWWZpVolT+0d2B4ae2iuSno9dZqYnfY/wCJsA+4yn1KbKhaiiiiwIooosyKpo7bvIfVWqpnfd5N+qzOq3dPkfku1xW7p8j8l2syKKKLMiiiizIooqbqsGMJOwBWZlcYqZ7k/wD5AHzP1TMNysCWYbRNR5cd3HMfVN71ukJdU/7Z+/qLNYhWT/EVlcSeubSuSO/udd0AbjxXV7U1QblPh6INZVuroclcSUfGB12Hr2eSqpGUQ2mm7wftGoim1e0qCNo0FO6CQ2wkbLW4c3ZZbDNFp7CqhNmuWmsEyqskJNZ1k3oVZELpzeoanCayqdTXLfyvOnnw9wY9lqWOkSEgxfDs7ZG41CtwHFs4yv7w3n/y9ePj5q0pLDtRRRMVFFFFmRVM77vJv1VqqZ33eTfqszqt3T5H5LtcVu6fI/JdrMiiiizIooosyJB0ivZikOOrvLl6n5JnieICkwk78BzKzuG0HVXlztyZP0CAw1wm2ytlS8ci6nZEBJ7y4Ud1TMK8QCyuKU91or25Cz9+9cet8dGcsrdW+pQNSgU/r0UvrUFs7bWSh7VUUwq00JUYrSk46pNRtNqGYESx6XQy8E0wiqZQbHK4VYU7DSj6NWDKd2V2swxxcm+HUyN0vZB5a2NjWlP7WospZV4Taheq2NJ6jRkyFn8StHMd1lPQj+zpxCOtryUcaYcF1S/tFXg2NNqtg6OG45fyPFNllr/B3NOelo4a6IjDOkf5KoynaeB/j5eKeXpbGhUXLKgOy6TFRVM77vJv1VqqDe0fIfVZnVbunyPyXarqt0Pku27IC9UUXhKIPUNfX7aTS5xQmJY6ynoO07kPrySAUqlw+Xeg4BAePKlV9xUk7T2Ry8T4p/Z0RTavbWwFMePNUXleEl0aTqyvcpRfayqbi9QVTEfFcnyaXxksxBxCQ1q5lP714ckd1bLlu+10zHA76wO6Fqt5Lyo6FU56eZLapqsQVViOfUQ1SFSJ0KwohrwPFA9craZVrExnXK+iyVRQYjqeilTSD7SkB/f9/wBlG9bCVMrrypdqFxbVpvkPaOIgeaYW17PFY1lczKd4fX2lVzeEs62thXT61rLJ4fWTyhcqs+RK5PZBSzEcLa/WNea5F9CIp3q6M3vtKwlaytQ7hMDgdR9kbb9LI0qMI8RqP5+aZCHKuthjH7gJ/IHdHpFRd+cDwJj9jCIF9T3D26+KRXHRlp2JCEPRXkR7LeUbjVOuRG49iqqmL0mDV7fcfys0OiruYV1LoxzI9Fuz+sYV+lTBowFx8B9Sl9XEa1bbsjkN/f8AhMLbAmN31R7aLWjQBbygEtpgvEpvRa1ggKutdQlte/QuhkNK1dKb6ouBfyhLu4XJva2clF/cQklziMI/FH7rL3ZMqV15KycMad+rjcApC2ur6dyp3Ck0IuaKXVhCN/EyqapBT5JQD3qlxV9WmhKirABN3RlBqGpIgFUqUgttRXNq/wB/dAtqLk10niPRz7pcB8oRr5RlBka8eSFgirdqa2bTIMoKhT8k0oAbqG6pIcWdzCYf8RhZ11xxQdbFIQx3oWNYzEpO6Mo4gsTSxLxTK0vl1zXErG4tbtMKd0svaXWgTBl3oh+Qtydm5XTLhJHXiso3ab8jeJwbgLg3SWPrwqTeIfkCZNzdKmpcpX+MXFS7S35BueOry7hJru+Uv7rRZ28vlpvp/E0GJwd1YcRBCyFW/wBdERa3qj8ntXMN7l8pPd0kf1shC1ipZ9D39E1Vq4FRMbjD3ZA/swZyguGZ0HKcrdzrp6HkhauE1dIpukkgADXQNMxy7bdfFXnsFDa67bXVYw+qROR2uWNDJzBxaR4Q13sum4fWJA6qpJmOwdcujuHBNxo6fUQlZXusK0ZuqfGXNOU93Uzt4H2Kou7d9MxUY5hOsOBbxg7+II9EZGtLgVZ1miiislXJqFeh6iiBRdIaT7IygVFFPR4a02ohlVRRQ56PVNzXOyWuqzKiifMCuGVE2w+sZUUQ1RzOtDbXSPZdHTzUUU+l19uzddqFZTu4PgvFFpT2LK14Rp/fh80MbsqKI99Jz7c/ilXWuivVEltU3Cu8uSs9dO1UURxR/QF6lKrBUUVymdvcKyq5RRT41ef8SeGZARlgjYExmDyJ5ZhMefNUXXSCtMkt+ERrk/8ARvsoomybnouGO1WGQWzDB3Qe4xzG+sPKrPSWrmzHITBBJptMguDwDzAcAQOEKKK8I5d0jrEOBcDnDQeyJ7ILQfOHH3Q+KYxUruBqEEtGUQANJJ9d/TgoosL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4" name="AutoShape 33" descr="data:image/jpg;base64,/9j/4AAQSkZJRgABAQAAAQABAAD/2wCEAAkGBhQSERUUExQVFRQVFRcUFBUVFBoUFxQXFxgVFxQXFxQXHCYfFxwjHBQUHy8gIycpLCwsFR4xNTAqNSYrLCkBCQoKDgwOFw8PGikcHBwpKSwpKSksLCksKSwsLCwsKSksKSksLCwpKSwpLCwsLCkpLCwpLCksLCwsKSwsKSkpLP/AABEIAMYA/wMBIgACEQEDEQH/xAAbAAACAwEBAQAAAAAAAAAAAAAEBQADBgIBB//EAD8QAAEDAgQCCAQFAgQGAwAAAAEAAhEDBAUSITFBUQYTIjJhcYGRkrHB4RRCUqHRI/BygqLxFSQzk7LSBxZi/8QAGAEAAwEBAAAAAAAAAAAAAAAAAQIDAAT/xAAhEQEBAQEAAgIDAAMAAAAAAAAAAQIREiEDMRNBUQRxkf/aAAwDAQACEQMRAD8A+cVJk6nc8SnOB4G6sx1V7nMos7JeNXPeYy0qYJ7TiSPATqgrCwdWrspN7z35QeUnUnwAk+i+uVmC1ZaUaPYZ1rBpuWZ2A5jxLs8u8SpZnV93jH4Z/wDHlZ4z1XFjA0uIALqjokw1pjykxJ4JviHQSiH0erFXq3NcHuzEmdw9xiBAMxAHZIKcNuHGwc6SHCo/WdRF04DX0/ZZ3GceuOsfRYcwdXrUxTawAuDaha1vYAc6RvrrxTWZhO2sjdWuXLqdWNd7jX9wqqRIKLrOdUdqCXHYAEk8gGgSfRN//pV0aefq/wDJmHWRzyfSZ8FD3fqK/wCy2hUR1MLzDujdd9bqsoaQGl5cezTzAEBx/VqBlGs6cE4s+i1wXOaWtaW8XEhrzwDHRrIBPhGsKWvj1fqGmoCpMRdEK2ywirVLmtbqw5XZjlAcN2zBk+A29RLAdGa41hhPIP1POJaBPspfi3f0p55/pLd26XG1MrVMtMzxTylryCe32RpvpObgdI1gxpJHl3hRY9jey7rB/TcNGu0kzqY0IPGZ010TY+PfPomt5L8LteaessPBcPtRb5HPc0sfs9ugmJ7pJMQNxPiAmv4gNZmymBoS4hgmYjUzvA24ra+HXfpp8kBNsNdkXTtGgAEDfXnx91xd33VZS4Mg7EOkP2kNEyCBmkkRo3i6GtqFDM0OLS2QDB3E8Ck18Nn21+SX6Ia1oZ8J08l4+1AGvHbiTzgDdNr5optLjHrsNCSSeQAJPgEox53VUmjd1R3bLmgksb2shB0AmNNt+Oqr8fweRd/IEbTa+Msu45Q05vMtiRtxC4r2pbklsGqQKfaacxJaAJBIHeB32TS5qOp2VyWHK5guC0gAZcpeWwAI0AaPQLi4c8uqMDy1jAC0MazTtOaMpcOxAA1BEa6hUv8Aj4k7S/l1fUZivaPqmKTHPIGYho1A8f714SlP4VwIzNcJmJaRMGHaHkdP9lssNYGvDZPZq0uyTqxxe9rvUiROsgRMQucSwl9W4qnsjUZcz4L+w0ta0axoDvAkHxIP4ZM+ut+S99k1hbc/NXXLUfb2v5Wg55gsIhwPHMDsIgztHmJ9rYPVzNADcrhm60GaYESSTAI9tZ04xxz492+o6LrMnukbqMmACSdAACSTyAG5XV1hVSmAXsgO7rpDh5EjQHQmPmjjYVadbIARVb2gWHgZGbMdMu4OaBuDyVWPm4ZHWNIA7LMoHVjQ/wDTa3wHKRsV0Z+P1fKVK6/nGbu6kJZWqFOqWAXFbVlJ2XfO8dW2OeZ0aRrpKvv+hVWiHue5uVrA5rgCQ9znNaKbeOaSfYc0+cX+FtjOUbVz3BrWlzjoGgSTx0Hp+yIsMKfWe1jGy52uugDY1cTwaBrK+i9EuiYtiX1R/XLXZYILWNkN0j8xnU6xqB45rFMIuaNel1bSKkDq8jmky0xwO2p30gOnQFV8LzpJr2ExroU+iynUZUFRr2yIGUkxm7IJ1aW6g+8aLJVFq+kN/eS4V2ua4dguDSGgGSGsLey0EAxG8cYWY6pG8/QezzojDa9V50yUKzhzEgMJHiGvcvpfSWj/AFrY8OtDPU1KR+TCvl/Rq7ZTuB1v/SeH0avgyoC0n0OUz4L63h8uYKTwDWo5SCRIdAIpVmxuCN42OYck+PoN/ZfUZlw94dpL6hH+e5cW/wDkFk71jjfsDdzfVI/74J/aU3xeyxB9RrSzM3M3Vr2hgEicrCRGnEgmCrMStm29SrULmms59Z1ONqDKriTUdP58pgDx4iSjfZZ6NOibmnriAO1cViDGpbmEa7xB/dTo5cOc+qHEmHmJO0mtIk8Oy3Q7cFnujfSilSBa6Ww45JBylpaxsZhJa7scRGupG6cHpBbUS99E9YapBImGMIzyc2+uY6NnXkFpqNZQjrlzbqvBMRcvcyTBLQMhLfCGx5+KM6WX1SnXHVucCKcgRmHfqZnZNRIDQZjTLO0pCzHn9a94awuee1LZGUjtNDZ0BhsmZ7Pimd9i767Wty5RBDySC50mcocAOxoJ4ugTtqn5M3s6bxv8E9D6pJcHEkaOaCZhxNQucJ2JkyeMrtl043VcFziA6m1rZMD+tRywNhpnPiMy96MjK907kNHr/UMewJ9EVQfWdWrU8zWuBL6Tnsl2U6AsiA4cJIMeOyOLzPaGp79B7oTfnnFGPQtcf9Icrrui8i0dGlMtNRxIbkIFPvZiI1DvXzTbC+jDGSXzUe7VznE6zuInUGBoZ2HII9/RKg9rQ5ri1uoHWPI001BJn6cIWm51uMfjFtloW+0UwGOkwc2VgDcu5JjYCdfYu5JdTfTDKU1KhIY6tqXz1msZe1LR2JGg1I1C1FbovQlpy5SzuZXEZIIPZbOUCQDEcEM3ArVmecxz96ajttdOyRpqd5hN0rN4g+kyk7Si2u3K2kGhpc0NLCA0axBzbQtjhFJzqFNzpzFjSSd5jWUHbXdvQEUqYHjGp83blev6S+AS6nl+hnpfi+E9ZTIAk66adprmlrwCdAcrjE8QFnH24rMFOvo+k4HN3Q4DTXNqwuEgtdqDqCYBTtvSTwC7qYvSqaVKbXcNQDHODw24LZlg32zN3TrVKNWnkbTa8VCT267n58znZTTblEl0SeegXd4/q6lU1BlY9uSSRL9ZcGM3cSDExAmZ0WjZZ2z+D2+ArVWt+EPyj2V9v0ctmHMym3N+oy93u4lG+/sIxuFh1SqamUw+rTdyjqzVc4mdh22AcTp4lcOZF3cTxfak/wCF1xRDTPDRp+E8luLjBmvMkEH9TTldHKRuPD131QDOitGm0hocJcXE53TJEHjroADzjWULvg+PWXuaH/NvzDVxYaZI7wDqM5TxgbxsrsY6z8PSPaz9cScsyCTWy6DXctHmmVfAWdYXnM9xEdt0wOIA008NkDe27msLG1HNad+Lo2jOTMRpz4TGiT8mZabxvCO3ru/ENJLi9z9STuQHaEDswIIgCAJhX9LzFKj4UD8qc/RLqld1F4dTAkCGktkt4HKDoJBiSDptC7uekQrNZTqU8rAQHERUflJGYMc4AsEADcnQdrTUfHqSct/6Os2/UaG4vaT7erFwMpqS17czgO21wY0tjM6GnstMieCoxeyz25e2tUIoNGXMAZfDHZ3O3Jh7YgiNfFA0+k9OMr2sFJpOSn1OYFkkBkEwx0ZTmmO9I2Q2KdNGlj6TKYDX7w4kjYaGANmgcdlXyn9T5Tjo3cVDTJe9z3Np1RnJk6VXBuvk39lnLDG6rbtoLi4OpHMXdpxDaVV4a151aJg6chyTjoxj9A/0w7L2Tn6zKwOkue8tM7NzuEHUgSOIQlKzoG5D2RTZTDmB9R0F5qNcxgcTrxho4NBJ3R+56YV07ruDGa92i53k6QJ5Tvr5r5e90r6n01szVoh7YHYdTyuOVxdmHZAjUyHTsOzMwvl1xSLXFpiQYMaj0KXZsrBT1TvD+klekwUw4PpjanVaKjRyidW+hCXinqrmUlz+di8zL9ndXp3cubGjeHYGX99XexCSXF49/eOm8cJ5+J8SvalJcdUt52/YXEjliuphcBqMsqElLfYwfh1GTrutLZWiBw+0WjsbdCZG6c0cK1BGhDswnUB0RI1BGgA0IkaGUwwfAQ2oajz1lQmQ5w28hw47bcITGztkwyBoXTnvOVDXOraVIBV3OJtZ58gll3ixnKySTppurbHBC45qmp5flHn+o+GyeQvVFS9qVu4NOezR/mKso9H3O1c4nwb2R8R1PoFoKVq1saTG3h5DYK5MXpPS6OMH5W+oLz7uMfsrxhbBp8msE/6UxVJHaPkPqtRlCOwylxY3x7Ldf2XFTo7SP5QPIR8iEa8aHyVrNkI1IK3RmO44jwPaH8oVzKtLcacxqPXiPVatcuYDumDpJZ4wDoUe6HDRC4hgQdqzsu8Nj5j6jVKqV0+k7K7Q+4I5g8UtzKPTC5t1ncTpErUNuBUGm6X3NkpXB5piLjD0nvrSFt722hZrEbaVDWVZWSruQ7m80yvreNUteUJ6aq6n7KlztZ4jSePurHNUbQJTl46qYvWcINRxAAaMzsxa0bNaTqAghRlHi15rwsR8gkc0aqNpEFIqVZGUblLrKmab9RK9baoajdo6jdgqN7D+lH4PVNrCxiFZY0A7ULQWdimzouo9sLZaKytVRZ2SeWlvC6cxHVWU2ZQlWIX5cQxmrjoiMVvcoVuB4VHaf3jv4D9P8+yrIRZhGDBozHUnc8/Ach805AXoCicqKKKLAiqaO27yb9Vaqmd93k36rM9qt7J8iuwFzW7p8iu0GRRRRFkQeIYa2q2CPseY5FGKLMx4zUX5Xeh4OH8pyyoHtniicUw4VGnnuDyPNIrCuWOLXbgwQhZ0yX1qs7f2y2t1SkSkN5aKOoeVgsRtN0gfamYX0C8w1JLuxA4Ll1ri0nWeZZc1YLdMXNAQtaoBskmrTePAjqaoqFdVq6DqXKrJSdLOrI4KxkokNXbacqtpVLXkK+jcldfh13QtZISejNFhFfZbHDK8xKyGG2my1OG0iIRmYFrWWIBTR2jUqw0L3FL7K0q8nErQ9vT66vO7WQfM/lH19FqadOBASno5a5aYcdz2j5u2/wBMe6cKkJUUUURBFFFFmRVM77vJv1VqqZ33eTfqszqt3T5Fdrit3T5FdrMiiiizIooosyJBj1nlIqDyPlw9j80/VF5RDmEHaNfLisMLcOq5mwqruggcOrFjy07gkH0TC/fop7hss/fgBZXE7iJWixMkyspiNAlc1x/Vpoir3+pQFe6JRdey1VL7RJOSqcvC5ziVxkKYfh1waKrKlxXTBVjSox0HVWgfsJS2n5HTXIyybLkM0QjrAa7JBaPDqY0Wlw+is/h1L/ZabD2q2U7Tu2ZDUnxMZntZ+pwHuYTkaNSdozXTByk+zT9laJNVbNIaANPT248oVuV3MfD91GEDSQuutHMe6eFrjK79Q+H7r3K79Q+H7r3rRzHup1o5j3RB5ld+ofD91Mrv1D4fuvetHMe6nWjmPdZnmV36h8P3XHVOknMNY/Ly9fFWdaOY91OtHMe6zK3MeRuPh+66DXcx8P3XXWjmPdTrRzHugLzK79Q+H7qZXfqHw/de9aOY91OtHMe6IPMrv1D4fuvMrv1D4fuuutHMe6nWjmPdZnLQ7mPh+69h3Me33U6wTuPdddYOY90BZPFGZK8/qAPqND8gmJGZgKE6TNh1M+JH7N+6vsnzTQv0P7KL+gFnL+kFp8QCzOJA6rn0tlnbxwCAq1kTiLOMpU7zXPz2t5enbqm+qFqPVmWeKrNPUp56JfbmmdUUKgVDaJV7KSNaXixuvrpsmmHMjzlAUKXkm9g0c1K32pJLDzDgtNYN2SDDmjmtJYgK+ajYauHZSa2P/Nzya4/L+U7/ACpI0xdf4muHmcpI+S6J9pNiWKZdl60yF6n4TqKKKIgiiiizIqmd93k36q1Ut758h9Vmd1u6fIrtcVu6fI/JdrMiiiizIoooszkjVQsXsL1Dg9ZrpYdaY8SfYD+V3ho/pqjpW6alMcgT8kVYaU0L9D+y6/asxiLVqb5w1WcxABcuqtGSxLjKUOanuItCVOpKPVARao/UbBEGkq3sR6MD9YrW1kPC6YVXiYtlZHWVcyljXIig+HJOGjYYbW2WnsKixmHVFqMOqbKuSVq6BlqS4gclVj+DXCfLj+0prYOVOMWWZpVolT+0d2B4ae2iuSno9dZqYnfY/wCJsA+4yn1KbKhaiiiiwIooosyKpo7bvIfVWqpnfd5N+qzOq3dPkfku1xW7p8j8l2syKKKLMiiiizIooqbqsGMJOwBWZlcYqZ7k/wD5AHzP1TMNysCWYbRNR5cd3HMfVN71ukJdU/7Z+/qLNYhWT/EVlcSeubSuSO/udd0AbjxXV7U1QblPh6INZVuroclcSUfGB12Hr2eSqpGUQ2mm7wftGoim1e0qCNo0FO6CQ2wkbLW4c3ZZbDNFp7CqhNmuWmsEyqskJNZ1k3oVZELpzeoanCayqdTXLfyvOnnw9wY9lqWOkSEgxfDs7ZG41CtwHFs4yv7w3n/y9ePj5q0pLDtRRRMVFFFFmRVM77vJv1VqqZ33eTfqszqt3T5H5LtcVu6fI/JdrMiiiizIooosyJB0ivZikOOrvLl6n5JnieICkwk78BzKzuG0HVXlztyZP0CAw1wm2ytlS8ci6nZEBJ7y4Ud1TMK8QCyuKU91or25Cz9+9cet8dGcsrdW+pQNSgU/r0UvrUFs7bWSh7VUUwq00JUYrSk46pNRtNqGYESx6XQy8E0wiqZQbHK4VYU7DSj6NWDKd2V2swxxcm+HUyN0vZB5a2NjWlP7WospZV4Taheq2NJ6jRkyFn8StHMd1lPQj+zpxCOtryUcaYcF1S/tFXg2NNqtg6OG45fyPFNllr/B3NOelo4a6IjDOkf5KoynaeB/j5eKeXpbGhUXLKgOy6TFRVM77vJv1VqqDe0fIfVZnVbunyPyXarqt0Pku27IC9UUXhKIPUNfX7aTS5xQmJY6ynoO07kPrySAUqlw+Xeg4BAePKlV9xUk7T2Ry8T4p/Z0RTavbWwFMePNUXleEl0aTqyvcpRfayqbi9QVTEfFcnyaXxksxBxCQ1q5lP714ckd1bLlu+10zHA76wO6Fqt5Lyo6FU56eZLapqsQVViOfUQ1SFSJ0KwohrwPFA9craZVrExnXK+iyVRQYjqeilTSD7SkB/f9/wBlG9bCVMrrypdqFxbVpvkPaOIgeaYW17PFY1lczKd4fX2lVzeEs62thXT61rLJ4fWTyhcqs+RK5PZBSzEcLa/WNea5F9CIp3q6M3vtKwlaytQ7hMDgdR9kbb9LI0qMI8RqP5+aZCHKuthjH7gJ/IHdHpFRd+cDwJj9jCIF9T3D26+KRXHRlp2JCEPRXkR7LeUbjVOuRG49iqqmL0mDV7fcfys0OiruYV1LoxzI9Fuz+sYV+lTBowFx8B9Sl9XEa1bbsjkN/f8AhMLbAmN31R7aLWjQBbygEtpgvEpvRa1ggKutdQlte/QuhkNK1dKb6ouBfyhLu4XJva2clF/cQklziMI/FH7rL3ZMqV15KycMad+rjcApC2ur6dyp3Ck0IuaKXVhCN/EyqapBT5JQD3qlxV9WmhKirABN3RlBqGpIgFUqUgttRXNq/wB/dAtqLk10niPRz7pcB8oRr5RlBka8eSFgirdqa2bTIMoKhT8k0oAbqG6pIcWdzCYf8RhZ11xxQdbFIQx3oWNYzEpO6Mo4gsTSxLxTK0vl1zXErG4tbtMKd0svaXWgTBl3oh+Qtydm5XTLhJHXiso3ab8jeJwbgLg3SWPrwqTeIfkCZNzdKmpcpX+MXFS7S35BueOry7hJru+Uv7rRZ28vlpvp/E0GJwd1YcRBCyFW/wBdERa3qj8ntXMN7l8pPd0kf1shC1ipZ9D39E1Vq4FRMbjD3ZA/swZyguGZ0HKcrdzrp6HkhauE1dIpukkgADXQNMxy7bdfFXnsFDa67bXVYw+qROR2uWNDJzBxaR4Q13sum4fWJA6qpJmOwdcujuHBNxo6fUQlZXusK0ZuqfGXNOU93Uzt4H2Kou7d9MxUY5hOsOBbxg7+II9EZGtLgVZ1miiislXJqFeh6iiBRdIaT7IygVFFPR4a02ohlVRRQ56PVNzXOyWuqzKiifMCuGVE2w+sZUUQ1RzOtDbXSPZdHTzUUU+l19uzddqFZTu4PgvFFpT2LK14Rp/fh80MbsqKI99Jz7c/ilXWuivVEltU3Cu8uSs9dO1UURxR/QF6lKrBUUVymdvcKyq5RRT41ef8SeGZARlgjYExmDyJ5ZhMefNUXXSCtMkt+ERrk/8ARvsoomybnouGO1WGQWzDB3Qe4xzG+sPKrPSWrmzHITBBJptMguDwDzAcAQOEKKK8I5d0jrEOBcDnDQeyJ7ILQfOHH3Q+KYxUruBqEEtGUQANJJ9d/TgoosL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5" name="AutoShape 41" descr="data:image/jpg;base64,/9j/4AAQSkZJRgABAQAAAQABAAD/2wCEAAkGBhISEBUUExISFRQVEhUVFBQVFBQVFRUUFRQWFBQUFBQYHCYeFxkjGRUUHy8gJCcpLCwsFR4xNTAqNSYrLCkBCQoKDgwOGg8PGikfHyQpKS0sKSwpLywsKSwpLCkpKSkpKSksLCkpKSksKS4pKSkpKSksKSwpKSwsKSwsKSwsLP/AABEIAIsAtgMBIgACEQEDEQH/xAAcAAACAgMBAQAAAAAAAAAAAAAEBQMGAAIHAQj/xABNEAABAwIBBQsHCAYJBQAAAAABAAIDBBEFBhIhMUEHEyJRYXF0gZOz0lNUkaGxwdEjJDI1QlKU0xQXJXKi8BUWMzRDRGKCknPC4eLx/8QAGgEAAgMBAQAAAAAAAAAAAAAAAwQBAgUABv/EACwRAAICAQIEBgIBBQAAAAAAAAABAhEDITEEEkFREyIyUnGRFDMFFSNCYYH/2gAMAwEAAhEDEQA/AL3kzkzRuoqZzqSlJdSwFxNPCSSYWEkktuSSdfKmX9VaLzOk/DQeBe5K/wBwpOiU/cRpoAlck5871e4ZJUKjkrReZ0n4aDwLQ5LUXmdJ+Gg8CcOCjcqPJPuyUkJn5M0fmdJ+Gg8CBnydpL6KSl/Dw+BP5UE4Xcgyyz9z+wsUhFimAUjYxalpQejw+FVqTBoPIQdjF4VbMfm02VfeUOWXJ7n9jEIqhW7CIPIQdlH8EK/CofIw9lH4U2ehXoTzZPc/sMoR7AH9Ew+Ri7OPwrU4VD5GLs2eFH2XhauWbJ7n9nOK7C12FQ+Ri7NnwUDsLi8lH2bPgm5YoXxo0c0/c/sFKK7CoYdF5KLs2fBSsw6LyUXZs+CIdGvWJqOSfdi8kjIMNhv/AGMXZs+Cs+DYRTHXTU554Ij/ANqQsT/BJdIR+ebW7BKiyQ5OUfmlJ+Gg8CNZk1ReZ0n4aDwLakdcI5rUHxJ92WcUL3ZM0XmdJ+Gg8ChOTFH5nSfhoPCnBUbirKc+7IpHNt1nA6eKhY6Ongjd+lRjOZDEw2MU5Iu1oNrgehYjt2T6uZ0uLup16tjhZN41qBktS55KD5hSdEp+4Ym1kqyT/uFJ0Sn7hiarEyet/JdbGrlE9SuUMhQmWQLO5DDaVNKUHXy5rSgsMkIMTlznlLJEVO65KEkQJMciiB5UBUzioihsukagL3MWKRoXHMjDFqY0QGrCxGiCkhdJGt5sPLIZZn2DYRd7RpeNF7W1DQQVrUzmORrrXAN7J3SsbLFVQkC0kAc2+1wa5h59AYizyyx1QHkUkxzhOREL42vL5XZzQ4C4boIvsHKtKfJ2SKSTObE2PVDmue597jhSX0dQumGQdaZcOp3bd5a087Rmn1hJcSxmqZWzMMjTCI2ujaWjOa617lwGkaDoKA+JatSZGPG5SpFQycy9rZsTbSCQMG+va4ljHDNYHHVYHTYDXtXXsPp6gf2kkTxotmsLCOfhFcNbSGlqTVQ237Oe679LAX3vo6yrtua5VVtWZTUyB2ZIGNa1rWgWFzqFzrG3YmJ5oOHPHodLFOLpltypynbRRb46Nz25zW2aQDdzs3br0oxlewvzL2eGtcWnWA69uTYfQqruiDPdSRX/ALSthzuLNY7PcTyWCDxDKZrq50bOE+SSKFltTQGi7yR+/If9lkLDnm0v92V5ES7sf1czpcXdTrFm7Gf2czpcXdTrF6nhP1IUnuXfJJv7PpOiU/csTUtSvJL6vpOiU/csTQlY+T1MlEb2oaUIh7+RDySBLyYWKBZGpHi0+xOKqqAB0qtYhUA7UtNjeONi6Wdo2oSSqbxr04W+U3Fw373uHGVIMPEf0Wm/GdaG9g1g8h4OdY247Ee1Cmqbx+orfFo3Oidr0afQq7G13KoSstZZIDnmzbk8gRBgcNbSOooXJpp30cxVyjKFJtOjm6K2yIlS/opT+SmjcNIseMaEBUwOZsJHGB7UaNg20JMRw27L/wA/zrWkDDvcbjrLbc+bcJvLnOaRmH2JPIDvIJFjFN/DJ/7W9KNkVwK43Ux1RVz2N4Di0cQ0D0ISvcXOLz9Ii19thqCcUVGxzb5uzZoQOJ0wYCRfVtWfoxpUnoV19Cx54QJ60RQAUwIg+Tz3ZzrX0k6L3JJ1BAU2JOc/NzW6+tP6aja61wT129yJ6VRDXMJsbrXu+k4u5yTrQm59TCTEgdHyMb5LcRPybT63JjlU1scZIaBYcpOrlUu4ph946mcj6crYhzMbnO9bx6E/wqtNimfyjLdf+rmdLj7qdYpd2OO2HM6XH3U68XpOF/WjNk1ZdskiP6PpOiU/csTNx5UryU+r6TolP3LEwcAsXK/M/kvFHj0LM4qWQcpQNTcfaKVkxiEQGvlPE3+epLWUWeTcDNGvl5EVLG8nQ4aTbSEaactbbR8eNApvUavlVCmqNhYGwHPYJVNKfKeopvWQX2lKZ6JvGfQqNM6NAFW4ljhvo0tPH8FV43n7/tVskpG/ePoVVdC1riLuuCdltqmF6hGWHJgfKE3vwdfWrZHdVjJcC7+OwVmiv/IQJ+ohhUZPIiAwnQSLcVkOwHj9SnjbylMY2BYtqsPLT9J2adWr0JBJTcKaPykZtf7zOE32K6y0Yc2xub8Z2qr4hAI5GPtqdp9h96aUdGgfNTTDcnqnOjaf9K8xocE8xQWBnMc9n3JCBzHSEfi44J5llNU6H+tnO6Bvy/WVeMO1Km0jPl+sq30B0dSJk6FolW3QKoCNwuug7mOFGHDKdpGlzDK7nlcX+9cuyujNRURQN1yysjH+94b7yepd6o6cMa1rfotAaOYCw9i1eEjWMzuKdyoo+7c22HR9Lj7mdYtt3H6uj6XH3M6xeh4b9ZmS3LPks/5hSdEp+4YjnyJZkw75hSdEp+4jRz3rzuaXnfyOQjoayPQE8l0RK9BvS0mMwR7SMu/mF1NOtKLW7qUkqtHSJaW4pqkA6AnYmj4rlGUuGcaiMXIq5cpWZqE21KrYxTAS6BrFz8V1HEKQBqomN0t3ttbWQqyjysLjlzBeS1CeFzD2qw/oxCzJWmsw3snz6UFVeBS1RSWRp0JWhTsU01NYqABVUeVnXYSwpJlDS3B5rp1GhcQFyByH2puL6gmtaKhBVWqGnysYv/1GaD6RZO8VPB6kqxjDWhwN7abjjB4wpW77KwAWPBNuMtabXPWkeJx8srXUdwy5lr0KnTn5c85VoppQIyeT3Kutwiff3ANGjl91lI3ESXyQOuze83fDoNs65AF+QXUOLm0kEtR3MySozUYwJLXZTNc8nYJHAtjbynST1LsME6rOT2HxRQtEIGa4B+drLyftE7detOYXLexY+WKRi5snNJsq27c++HR9Lj7mdYoN2Z37Oj6XH3M6xbHDLyCstyz5Mu+Y0vRKfuI0bI5Ksm5PmVL0Sn7hiMe9eTzzqb+WacI6I9eULM/kUjihpXJSU2MxiS0EvCI4x7ETIlUc+a4HlTN79t9GvqRcU7VEZI07PYowPhtPMm0ERA06OQe9A4PHnXlO0kMHEONMyVp448qEZO2KcZNgUrwDCoqmAuljBIke0O0g2HKExyg0MvyFeZHttSN5XPJ63H4KvKnLUtbUdAinwkRCzCSNdj8VMyZFlB1bLWcOtRONLQ5O9zaVtwlsrLFHMdoQ1Q1LT1VhI6GjCh6twzrcQUwdZLHTXJPGUOU6VBYq9RfjkAsCCQTcdRFiqtQZVGntaBpsHBpD3t0Ej7JuL6tKf5Q1NmnkaT16vaqPUNAc1vE3T6gU/hxRyw8+opkyShLynkeX4jrJZhE8ukzWlt2gDN0A360FjGKMlklO8BjyQXu3x7i7g6raABbkS2fDSarVwLh19nN6fYvWuvJMeX2ApiPD44u0gUs83udwwzEWmKPNAA3tlgNQGaNATSGqCoWTlUTBEb/YA9GhWelqEyo6AbFG7FLfDmdLj7mdeoLdWmvh7OlR91OvFpcPHyFGy2ZN/wBypui0/csRrxxJVk5KRR01x/lYO5Yme/g8nOvEZn/cl8s24rRETnKB6KIvxLWRjWglxAAFyb7ECm9gt0BOhUk0xEJG0aBzKrYzuhMbdsDc/wD1uuG3/wBI1lVasylqJTw5XW+62zR6kXFBxdnT8yo7tRNzYmDiYPYprpLkhiImooXXuQ3MdyOZoN/R606utlOzNqhVlNO1lO5zzYC2nTtNgtMkXA0cZGo5xB5M4rXLCl3yhnbxRlw52cL3L3I537PpuWIH06VT/ItS5P8Ao5uoqkcEqRIcuMTEFHIb2c4ZjLGxzncXVf0KZvysiKt0HwL2WO65Lh+WlZFqkz2j7MgztHPrCumC5dR1FmFu9ynUCbtd+67j5Fnuegy8TTGtfqzR18yDbHZMGRXWS0+hL6yYS6RTMd4TrbLi/I0G5VJ37OLH/fD/AG6PYFaspqwRxSna4Zrb8btAA9Z/2qnXtTxuA0tAuOZxBC3+HVQRlZncidl9JcBYXIO391IKJ2dvp4/gUVXYjEGkskz3WsxpGll9ZceQKDDoS2J7vvAkczQUcCXTISsz6NvISPf71aoahc93Mam8csf3S13UQQru1FitCRTulT3om9Jj7uZYhN0E/M29IZ3cqxaeBeRFWX3J1/zOm6NB3LEc5qV5OO+aU/RoO5YmoXgMzvJL5Zvx0SI2v5VVctMXzWWeSGZwDiAbDizrbLq2SAbfVoSjGMHbM0jRpFiHC4K7E+V6nS11Rz39GikF2OB/dN/VrQrsNeOXmReI5EyRuzotA5Dp6nD3pZNV1EJ4bv8Am32HanVFP0shT7ot+QuVBpJCyW+8vIztH0Xag/m4112GYPaHNIc0i4I0gg7br56hx0/aYDyt/wDKuuSFdV2zonZkdzodZzSRszL6OdXjkcPUCniU9YHTqqHOY4W1tItzhQYDh5hpoYj9iMN9GtI67KuaGIudGx7gNAF2X9N1LTZTyyM0MY0216Tp22VvyMdXYN8Pk2osdVMyJpe9wa0C5cTYLkGWGUBrJuCDvTPoC2s7XHivs5E0yoZUPaXvlzwNOabNA5gNF+dUSXHXg2bGB+8ShyyPJ6dg0MPhayDWUTzsA5/gpm0DWkFz7OzhbTbhXGaBt1oamw2vqPoksadoGY3/AJH3K25M5ERU7hLI7fZRpBP0WE7WtO3lKE4RW7C+JfQu8D+CL67C/PbStMQqwIzzKJridQP88qGxSnc6Mi7RznT6F0dwMkcuyyr85zGHYS63PtQtBpjAHCIuS3jDv/isePYI2oc0OAYA0Nzw3hhw+0dPCFtmgpZPkJUjTFUUsgA0WkMbvQ4aDyXWtjzwSpiGTFK7QkqcIhc7OcxwPFY6eTRrUOKSBkTtFi4ZrWjiRraau3wxXhJF9ZAGjbnngn0rd+QtXKQ6WelZxDfDIepkYKJ4sO4LwpdhVud1OZXZuyWNzbcreE31ArqopzxKv5Gblj2VTJnyHMjOc0ZmY57rEC7STmt0nXpK6pFgLeJFhkRWUaOX7olCRQNcfOox6Ypz7lisW7NSBmGxgedx91OsWnw8/IUaN8nT80p+jQdyxOGlcRpMuq2NjWNmAa1jGtG9QmzWsAAuWXOgIj9YuID/ABx2MHgXlcn8dN5G7W7NhZ1yrQ7M9DyFcg/WNiHl29jT/lrU7oVf5cdjB4FH9Nn7kd+RFdDq0wG0JdPSMOtc1OX1cf8AGHYweBRuy4rfLDsofApX8fkW0kX8eD6FzrsDhJvmt6hY+kIempjEbxySM4815APODrVNlyvqzrlHZxeFDOymqfKfwR+FMR4HI1q0UeWPRHSKquklZmPkJB0XuL6eVTUNfKwWEpOocKxOjlXMBlLU+U/gj8K3GVFSP8Qf8I/CrfgSrdEeP8nUxRRym8pe/kc829CYU1NBH9GJg6lyRmWFWNUo7OLwqT+utb5YdlF4FR8DNbNFvEi97OxtrBsaPWpWV55B1BcYGW9b5YdlD4FsMua3yw7KHwKn4GTuifFj2O0tqidvrUoF1xVmX1cNUw7GDwKZu6JiHlx2MHgUrgMnuRR5Y9jsbqNh1t9ShOBxHW0egLkf6xsQ8u3saf8ALXo3SMR8u3sKf8tMQ4GfdApTR2CPJyDa0JtR4TEz6LGjmAXDW7pmJecN7Cn/AC1KzdRxMf5hvYU35abjwMl1QvKZ32Ok0o5jV88frWxTzkdhT/lrP1r4r50Owp/y0X8SfdAXI6Lu5fV0fS4+6nWLkeU+XVdVwiOebPYJA8DeoW8INcAbtYDqcfSsT+DBJQqwbep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2" name="Rectângulo 31"/>
          <p:cNvSpPr/>
          <p:nvPr/>
        </p:nvSpPr>
        <p:spPr>
          <a:xfrm rot="21330109">
            <a:off x="284163" y="1722189"/>
            <a:ext cx="884762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e Homem, o CORPO de CRISTO  </a:t>
            </a:r>
          </a:p>
          <a:p>
            <a:pPr algn="l">
              <a:defRPr/>
            </a:pP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 o </a:t>
            </a:r>
            <a:r>
              <a:rPr lang="pt-PT" sz="38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“Corpo de Deus”</a:t>
            </a: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 feito </a:t>
            </a:r>
            <a:r>
              <a:rPr lang="pt-PT" sz="38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carne humana</a:t>
            </a: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para ser o nosso </a:t>
            </a: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“Alimento Espiritual</a:t>
            </a: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  </a:t>
            </a: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Assim</a:t>
            </a: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comendo do mesmo Pão, somos um só Corpo</a:t>
            </a: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8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WordArt 4"/>
          <p:cNvSpPr>
            <a:spLocks noChangeArrowheads="1" noChangeShapeType="1"/>
          </p:cNvSpPr>
          <p:nvPr/>
        </p:nvSpPr>
        <p:spPr bwMode="auto">
          <a:xfrm>
            <a:off x="5508104" y="5373216"/>
            <a:ext cx="3011622" cy="8222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385947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3" descr="http://fotos.sapo.pt/kE096qoTZhYfsytFWg4h/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89283"/>
            <a:ext cx="3528963" cy="2692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9" descr="http://t3.gstatic.com/images?q=tbn:ANd9GcSYCac8g1Yl1CfzJRe2nJytAFLT0jO-O6tXohYxA4h50izt9MZ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357188"/>
            <a:ext cx="2967037" cy="44338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5" descr="http://fotos.sapo.pt/5QBikMHQA8JG7O6GS89C/x435"/>
          <p:cNvPicPr>
            <a:picLocks noChangeAspect="1" noChangeArrowheads="1" noCrop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8625"/>
            <a:ext cx="4611688" cy="3571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7" descr="http://t2.gstatic.com/images?q=tbn:ANd9GcQeTiAPQ5Mb37U7VKljliJ-0xmwL2dZ9DNltoVKxZ0sxJSJqRJ1t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562" y="3501008"/>
            <a:ext cx="3827901" cy="29299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2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3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4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5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6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6399" name="AutoShape 13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0" name="AutoShape 15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1" name="AutoShape 17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2" name="AutoShape 19" descr="data:image/jpg;base64,/9j/4AAQSkZJRgABAQAAAQABAAD/2wCEAAkGBhQSEBUUExQUExUVFhoXGBcXFxUUFxgVGBgWFxQYFRUYHCYeFxojGRQWHy8gIycpLCwsFx4xNTAqNSYrLCkBCQoKDgwOGA8PFykcHRwpKSkpKSkpKSkpKSkpKSkpLCkpKSkpKSkpKSkpKSkpKSkpLCkpLCkpKSksKSkpKSwpKf/AABEIAQAAsQMBIgACEQEDEQH/xAAbAAABBQEBAAAAAAAAAAAAAAAEAQIDBQYHAP/EAEAQAAEDAgMFBgMECQQCAwAAAAEAAhEDIQQSMQVBUWFxBhMigZGhMrHwFELB0QcjUmJygrLh8RUzksKDoiVDU//EABkBAAMBAQEAAAAAAAAAAAAAAAECAwAEBf/EACIRAAICAwEAAgMBAQAAAAAAAAABAhEDEiExIkETUXEyBP/aAAwDAQACEQMRAD8AwDnRGqmo1Lkcl59FONG/kuo4KHFRqahhczg0akgCZhMNMgw4FpGoIgg63G7VC+0NryxoB4p56r2VIWogob5/NeceacGJH0VjUMFPmlczSClFDzUpoo2aiBPDx9FIKKUUFrBQlR9lEHFEGkvCkiYiFTimEmSVO6imdzCwSPKTz9U5tFSMpp/dIAIsnJK0nW6JDLJTT04ImBqrpJ+vVMaOG9FPw9ynNoaLGsF+zHl6Lys/ReWDYO+ldRvZc9CiXi6jLZJSGCtj4gUm1KpZnDQG2IBBefikgxZpGl5jim7SwWRgeWBjqlUkD4T3YbI8IJAkuvrdF9mHkV8gbnFRrmuFriCZ9lB2jxT3VWseAO7aBA4mZvvsB6ribf5v6dsa/DZVhKUiVjV22cYRgcA+s8MYJJ9AN5PJbPC9laFFmarldGrnmGjoNAouw+DDab6p1JIng1oBPS5nyWC7T7dqYzElrSXUw/LTYLg3gHL94n8l5ebJLJNxTpI9DDjUY216b5n2Gq7I11BztwaQHeSptu9njRGdhJZvnVs8TvHPoosH2FoBrRisQ2jUJEMDhLSfhBJtm6LV7PoE06lGo7ve7Pd5yLuaWtc0u5w6PKd6hHK8TTUrLTxKSpo57lulKc6xI5x6WSL249PIaoQBIAngJpCcAhCaQpNQvCmsYZTankFOaFJCBhjSiDTsFEGqeLBEAxwStC9VCVpsgYmzDgvJPL5rywRH0YKYWeI/W5ElOwuHz1Q3TMYnkYn2UmyiV8LXsbgPG+qfushvV2p9AfVZzbFXPiqs6y30AH15rc0CSHspi5dAA3AANbfcAALrN7e2CKDQ8nM+pUvAkE5TZv7rWjXeXdFwQm3lcmehLElj1RQOantavAqf7HUicj445Hfku3ZHCosi2n2lNHBOoNs57tf3CBPyQPYp4pv794sHBsxpMyQdyg2nsupWqNFNjnkbgDY8zo2y2ex+y2SgaThOZomOOpIXn5tYp19no4U6VljtbauFhjsQwVAwgjwzE89HHflSbFxIpbPOIeSXVM1STvzOIpj/AIhgjcud7WdiKbRhn5sjnS0uFyJgEH8FfV9ompSp0h4aVJoa1vGBGZx4/KUuP/n2r+hzZlEAg9T+KcGqZtHgpe7BC9jw8gHa0rzmIltJOFBGwAzaakaxSZYT2tWs1EGVNDCim0k/uljUDtpIkU7JzaUogUvdY1ANZl1GW3F+CNr0lGaeg6LMBLHReUndD6heQsJCbpWSHZgYIuDwI06qXu9DySs3rnLeCYbtuGGDTmJDmhwb4p3Ej58kbS2+K9cue3IyjTJyzmgugXdaXHlpYdaLGYZ4a808sujMCAdN7Z36eiFZiadLCuGcGo9wkTexaTI4W3rjlCmetjnGaN23ENJB5w4cph4PurzDEaHUWPUa/MHzWU2LVDiXmSC6QdQZawunzJVnsfaYqVHGRlJkfyOLT1lp9lKh6Lg4QOMxB3/XHmpfssDQHXkp6dp5W/JSVW+GUrjZrKHa+yaVZxFSk1xFr31vb1QmG7LUa4NMN7uq0SxzdHNGrXN3kcdY6K7eZPUR6W+RCrXYk0nB41aZ9NR6SE0G4vgJwUkY/aGy3UahY6zhfkRoCPT1BQ7aS6F2w2S3EUKeKo+LKJIH3qbrnzEA+RG5YWAvRhO0eTPHqyMUUhphMx+0O7aIEuOg5cTy+aE2ZtQveWPiTMGI0kkRPAJtgaMsO5Ea8lJTw0jRNqvDGFx0An0/yq+vtbE5ZZRAEfeOY6cBEJZZFH1hjjcvC1OHhe7lVey+0ofU7qq3I+YEGWk8L/CVfZbplOxHFrjIGUlN3Vk5rLqbgjsLQDWp3SNpeIeSMqMulawWR2NQn2XkvKaCvIbGoCqN+SZluVIF6bnfZK0MmQPbHNC1cK06tBnWwujnhDuYlHTYJ/pYylrXPa0/dD3ZfRE9n3GhWY3MS0k67v2vnPklaIKa5wD2uO5w97fiknBUXx5HatnSqZ8O76iPrki2HwwVS7KxWYAan4RzP9xf1Wow+zmsbnrGABcEwBwzHiuNKzuclH0pPsjnFoaCTmNhzBHzAUWO7GV3tcQWCQbFx1I5AjVXzdrU5IAcRwYA0eti7iqnbmMe69N7qTQLgPhxPI5iAIQ+K+xd5vzgL2OL6M4OuIfBc28tvq0HgQJHMFZbtzsz7K7Owfq3m06MdqQ7hxHmpK5qteyoypUJpEkB7i4kiCWmbg20uFqO2mGbiMA5zYLXtBHAEt7ygf8Al4Oj1bHL9EcsftnEcbj87m3uTc7t0W80TTxAp1mO1HnaRB15EmVUPaZ528yZPnYD1Vs/CksAc06a34AcVZyS9I1ZebXccjWtglzwLgxIOYTG6wULTXMlr2mneLN9S7XVDsxk0Cx5Ac0hsmILTvvY75skftOnTZD3tcRMBoBj0t5rmz9fC2FUumd2zSJqktuNSQbAgXv5SugbOrl9Gm82LmNd5kLBYem/EVixgysJlxiIZeb7puFtf9YpNhokgQBGgAsBc7tF1YuLpDN18LNpUmVQ4d2YBw0IspnqpzkVTVT6QoSLqaJIWAELyd3S8sAAFH2Te6uUd3dk00tVmwpAD6ah7tWNSkIUQppbHAjTSt2d3gfuysLvSI+aMdSVrsDCgiqToWZf+RSyfAx9LvsJs4tpMqPH6xzQY/ZbuP8AEQfKUX21r1wGMpMqvDpnu2kn+HN93SdCfws9lMyjT64IgYjvHOcfDSZaf2j96P3Z8PE3A1XPqmdO3bOcYTE4h/gpUKpfchpa9kcTL90/fc4k2ACbtLsNtJ1M1e8Zmse4a8ybiIfEZr6LqlCqS7SIi3CdAecDy0SYhpyOjUNt1Ake4QWNILm2cQwTsQysadenUZnByOcPD3jQXNhwtcAiOa1+Axgq7Grz4e7ovHTIXOZHSR6BWfammDQdVbMU3tc6BJ8Ja8EdWmJ/uuc4ztWwbPqYRocX1DNRwgNDc0wD96WNDfXkEILpSck4mX2JhQ6oHHcJv+0f8LVNoBwVLQoFlIFsT8R4X3ellcbPxzXgEaHTrvB6LmzScnZTGqQD3I73L9SQd3MT6KtxOw208xF7zfRrTqQPJaTFYcfHoQR1IBB9kFtKnnzNBs9sE8BILvbRaLd+hf6M/gnjK58/GdAdzbAO9yjdmbL+0OJzw1sTl1JN4noq7/SwDlDi3hzWk7Fx3dRpMvFS45QMp6WPRejjknw4ciaL2kyAABAFgOW5SObZT06CkfSVTmAX0rqcM0T3UrqUMRCJlXkVlXkRAcN06LxapsOxK5uqQovAV7ZCjyIstTHNQCDEWRmzsSKcyYDiBws0Ez6keighVe2Nn58viLTcCxMzFo8ksvBo+nQsPj7ZGEF79+5o1e9x3Bo91cYen4WkCGi1Jp5f/Y8e4H4m2T7IbOaGQAS3773fFUcLkEbqbf2d51W2pjVx1O7gNw/NRLEuHpBo1neTvJmSfVeYRmI4Af8AZMov+vUrzP8Acdza32lazGaxBDf1brtq95SI/eY35ww+y5J2qp0O+azDtAYymxriPvPlxcSTquqdqPAax306jK7f5mXjzpu9Vy3tjimnEVAwCxAsIExmPX4gsjfZGBMN0EcCZ5KHFzhyKjfhJ8bR/VCdgqtpJ6/2UuMqtyEOIgiFxeM7Cz+0tfTa4OsRqBKrMVhn0y3MZbBhwtN7DkYPsqjYW2O5eWOPhJiTNufQrZOoCrTLZkG6LWjN6YfaeIjTVEdjdoBmJOYmKgyzuDswLZ5ajzQG18DUFbu4LyNABJIMkQBrpohtm1YLgR9fmu6DqNnNJXw68wKTIq3svju/oCTL2HK/jb4XEcxv3kFXZpK8XZytUwZ7LqZlNSGndTCj8kQEHdn6heU/d9V5AUHw9NPLblNwz4U5dcohBntUZap3FMQYSMUgqfa+0g17aTbuc4TyuIHU/JH7V2kKNMuN+A4k6DosZsioauNpuJnK7MTxgFzj7fgkY0Udl2Q0BoYNBc9Tdo/7eYV5nsRwEqg2EP1bSdSMx89B5CFbPqDL9D6uVFFgrDDT63J/3if3Qq4bTaym6o6crXkEgFxgHJIAubzojcLjG1AC1wdI3ETPCNQeSyAzPdsaPjI//XDPb1NNwcPZ5XBamJNSq6ePyAbp5ey7922MHCu41XUz/wCSm8D3AXAcUzu6tXi17h5SUb4NFWyd+KLRZV+K2i6PFqpKuIkSqmuczplTjFX0u2RvxJJlavsv2pDPBU03H5LHOZe6dqVV41NUJs49OtnCN71mIaA4skjoQQ4DneRzCqu2mwW2xdEAtP8AuASLk/FG6dDz6pezGFrNw9N73AsqFwAPxNy/CRxBg9LazK0mFxLWOcyoAaVTeYIBNiCOBt9XUINwlpI00pLdHPdmbUdSqCrTMGLjcf3XciNy61gMSytSbUYZa4SOXEHmDIWG7SdhHMl+Hlzdcurm9P2h7qDsz2kfhwWZczXfd0yv0noRqOQO5dEXqRktvDpTqalDLIHYOIfVpCpUDRmJc0NM+A6T9cFatCtdknwi7jqvKeEqNE7KCk5TTdC0nSpWiUAo8SmOcnuahdoYjuqTnncPfd7kJRqsx3a7amapkGjLdXH4j5aIXYX+46Ne6cPN0N/FVjnl1Rzje/1Pqrrs3TzYkDi2/kQfwQa4U8OtbHf4AOAU+M2iKYJP3Gl56DQesKidtA0wcupsOuiq8Xii5gbMms8D+RpufN39KixkbLZjiMOwHUgT1dc+5KbtjZdJ5dVfSNR1M5obZzw3VpuM9uKgdj202hxkhgzQBJgbgN51QzNr1cQwupA0GkwHGDUI4tHwsnjcoUEwO2O0JqVm9zSdRp03te6alR8wZbLScrfITzWa7WU8uMrAaF+a37wBXT9tbDZTwNZrR4iC4kkkl2skm5NlyrtRWzVmv3PpU3eYaA73TJBj6Ur8WBIhBOreJSYhwsmUad+SZKulLslZTnX6CXC4cuqhgElxygcSdPmrTB4MuVp2K2WHbSbmtkzPaOLmiw8pJ/lSwnbNNfE3mPw3dU8PSYJLfCBugNGY+0+qrcXRNVoEGCC6QbwxwuOv4LUYrABxzCcwY4N/m181BhdmOa+jaQ2k5ruRIsPVx9Es8dysSGSo0TbEpv7luYhwgFpB+4QCJB0I4dOCou2OxWgiu0Q4+F8bzHgdHGxE9FqNn4PuqYZMwXRPAkkfMq4obKZUpkVG5g4QQeHLgeatLkSSfy4VuwMAXYakWgAGm2OkK2Zs50W3IfszsSthnPZUqZ6IAFIT8PiJIyxwi87zZaRrFNZGFxRRfYnfRXld92vJ/wAjF0Rz7DthODbp1PROpUi5wATNiJcJqGDm+5Zz9ITi2jTptF3v0AknKBAAFzd49FsmugQg62zg7E065N6bHsA/iIMjhFx0K5nN3Z0KNIxWF/R44Ui57hnynKwQAHQYD3Hnw04o7CdnGYXI6S6o6c7ibaAw0bhK2L6wmAs/t3GBrqQ/iJ8wiptgaBcS6YE626cT5aqHAAPrBw+FohvJrbD/ANjPqhsbiszgxtp+I8G6n1+tU+hjBTY9+5rTHQC3q5yIC1xm2Aym95IjMQ0ccoj+o+ytMPizSDmvByTZ4uA06B41EaSLRGi5ttB76ppUm/dp53TpLr36/it9sTanfUs+UsIJY5pIMEWdfeFmPXLLPaTM9F4B+JpHHUHeuB7bxQim0nxMDmnhBdI89fLquzYnZeUzRqOpSJIEFnXIbDmuF7aAFeoA4OaHmHNmDe5E7vyTxAgJ7t6IwLMw8yg6rtysNiO8REa3HX/CeS+IU+mw2Pg/COiL2Mzu9o0f3nkeRa4H8E7ZLYaEtIf/ACGFjfWY31IC4cb+Z0T/AMnTWtsEpCtsLs4D+/JT1cKI3ei7FlRxfjZQtC0GCb4R0QlHZsmxgfWisqFAMH5oTmn4GMWghyVpQ9YpQ/SVKNtjsknmlUWYLyrQhj8CzVHU/CgcLWhv1wTnYm17RMk291zu2ylJEtdx81G9xVbju0NGmDLwTwHiP5D1Wbxvbl5+ENb1lx/JHVms11R9/res9tejLjxMFv8AG2WwTukH1IWfqdp6zvvkdIarzZWI+0UABDn03EPadXMc3juJytg8QOaaKoD8KxtaGucbHeTY2tB5yqvbuPIYGA/Eb/wt1jzlLtrGudV7ssc2CIdBggGBnH7QIjy81m9sY0GoGl0R4ZuYE3PVUCkavs3Uc5tSq63eQBya23pp6JmN2zVwhdVpm2chzD8L4IF+BjeLr2zdtUA0AVGQAABMWHVRjBjHE0qTxJqGTLbMJbLgCRmtNhwS/Z0PWqAu0nb+vimBjWdww/FDiXO4gugQ3lv9lj6xutr207I1sO5uVrq1MNEVGsNiAcweATl48CFiokqkSLFwmEzmCQNb9P8AC0GyNjFxDGNLnnQDW15O7SSU/sJhsO/HU24k/q3SBMBpf9wOcdGnTrAXd9j7Gw9FubDsYM33gcxPLNJMcpRnOlQiXTmmBHgB6JuyaGfaOFbv77MejJd/1CsdqYIYbFupGzHeNnNjpIHUGR5IDY2MbR2tRO4vDPKo1zPm5q44r5F5P4naKLUtYWQlPFQnuxMiyKRInw4DRHFNq4rVBuxtuiEr4/0VFFsFosji7lR4jEwJVZVxBmyd3mYXV4xJthv+qHgvIfuV5U1BZzav2reDlZDR6nzKqcZtFzyS5xMDQmUEG3RIoSeMrnpIewV1QuO9e7lEChBRVOhKICPZeBa95zEgASTv5X3b0RtnalHZ5pVGQ58w5gPidTcJdm52BE6XSDDgbyDxBLT6jqms2XTucjZOpIzOPVzpJSV3pRSVUZDtd2x+1VQaTXU2N0k+JxiMzosDAAgLM5yTrvXSq3Z2i7VsdLIJ3YulMtc5vo4e6spIQocXsCoMMK0Eg3teBOpVRhMVUpuDmOILTIIOkaEcCuoMqilRDHxlbALj4bcY0PAhV1bszRfXLmjKA0TlsM0n3jgkhN+MpJJqzTdhu3xrZaNeG1IhrxYP5cnwPNZ7tZhsAzvGNbUqV5M1c2RrHXMQ0Q9wOojzRlHZDWCGNjmNfMrKbd2c+kZIc5hdd0ZjzncTqZKNd4TTBti7GrYh+WlTNR0SY0aOZNgOpvdds7DbFfg8KWVHAuc8vygyGSAIB3kxJWT7K9rsBTpilSJo7/1oyuc7eXP0J87clt24oPbIMg7wbLSTfDbFd272eK1A1B8dEFw5sF3g8dJHMRvXOMS7vG55hzQ241kXBB8h6LoG3MYfs9UTbI75FYAGGn65qMlqVi7R1Hstt/7ThmvPx/C/+NvxHzs7+ZWrMRGq5p+jjGGcQzdLXDkSHNP9LVtziZCvGF9JNhmJrFQNdZD03lKXFVUaEbCwROqIYbIFpvuRbKlrJqFH98vJO9CVGjWcdpHrr0RWa9o049FAGDmpm5Q6Y8965OlB7Xz/AHRIcfqEKa14lSsrBZGCM3FIXqPMk7qVjEzXKZrghMpHMJ/fAbvLkiYLBHFSB4i6rX4zg0eZ3IDFdoC1zWjKS4xbcNZJRRmXtTEDmFVbZ2g1tIzBzWAMXnpqqrG9s3N8LGNLjYE3M/w+SzO0+0NZ7zmcJFvCBHlxVEgUD7TeWVC21uH5q57M9r6mHIAecv7Ju2N4IWWc+TJuvByc1HdKO0WYyg4MPxNgjUtJBieI5rFOeYIOoseoJBVL2e2zUpQ9hu2xm4I1ghWIxneVHviM2Z0TME3Pv81HKr6Pj5Zov0dHx4j+X5vW5AWI/Ro22Ifxe1voCf8Asts0q0P8kpekgH1ZSRZDl6kFWyYUmDUQ10D1Qoqp3ek2WA3RN33ILyavJtRd0cnD50Tw66DyGNSk7xwPHquVo6A57ZStaOnRBvxTtctuV/ZTscCJCRmC6ZI59f7InvBGsKtD9yd3nVLQSxp1RChxsFs5i3mNx3WQ3NIX7plMgFS/a2Z2Q+EizgNJ3Efumyh7vxzM5RaefFCbT2DVFQvpgOBvrfnIPkozXdlIc0tdzsVQJLjGgUi8i+k9dfZZ+rThoPG/kf8ACsMZi4blIKHrAFo6f3CdAAF5LCREwXgsTlkbir7ZlSQ8jQD3hZukwnRX+yZDXNNvexF0s3waPpuf0b4tvcVGT4w8uI/dMNB9oWya5cSwO1amExAeBIBuOIPxCefzXS9kdr8PWA8TqbjoKgyz0ddp9QmUuEpJ2aQOT2lQNHnv+jvU1Jso2KK7WymY0ypKNO6MpC6rGiUmwbul5E5AvKpKjjrAFHUaJMfWi93trfmh/GCSDI05/K6887yUjz87oRocw+G44EwfI6J5q3gyCo6tbg5ajBDcYDrqpG1OBVW12/3+tETSrzy57kaMGPxJAUIxO9RVa6jY4E7wtRg5uIsm1odq2QeMJjmAfn/ZROfHP1C1GAsXsdj+Leh/AoGpslzRrmHEfkrp1a2k+qinkmTMZapSgkKNtOVpq2Ba86fmELQwXd1J+Ju8b/JOax2A2ZDQSiHYZ82mCRu03GTNoR+EcCJbf638FKQf2R6kJH0ydFWzZznOEzlBk8/XVWTKAG5NbV8UFpB56es+yJy8vxQoDdsJwG3H4dwIMDe0k5XDeI48DqupYSk17Gva6WvAcI3g6LiW1GGzgQQN3Dmumfo12tnoGkT4qfib/A7d5O/qTIVo13cgaKWlS16JAVIHKkWTaBoK8ps3ReT2yVHEQLdE0tUDMVfWLcoT21BxHqFxnaMrMvH1yUbMJfQo1xB3xZNa/mEQAL6EWhDUg6TA8v7q68PmoagAOggophAXmNfzXm8k+owGbgKAVL8IRQAhpduvCUnedU2i76lPd1EwsATNYr1B82j1KdlkbteKVlHp1QCPqUQRIty3oR9A8jyKKc0RE+aYSNzkUzAjXlpkS08kbhtoB9nWd6A/kU91IOuYmOKBxFGDHpbVGzUW2USvaGyr6OPLLPBI3HePzCsadaRy4oMyQj6QcIIkFF9mMWcLiKb5JbOV3HKbOB42uDyTatKAFGcPmaLHVBGaOxB6eHLPbC2s6pRZJu0BrpAmWiCfkfNGPxrrwQrpEWw7v15VH2o/tLycnZ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3" name="AutoShape 27" descr="data:image/jpg;base64,/9j/4AAQSkZJRgABAQAAAQABAAD/2wCEAAkGBhIQEBQUEBQQEBQQFQ8VFhUVFA8VEBAWFRQVFBQVFBUXHCYeFxkjGRQUIC8gIycpLCwsFR4xNTAqNSYrLCkBCQoKDgwOGg8PGiwcHx4pLCwpKSosLCksKSwsKSwpLCwsLCwsKSwsKSksKSwpKSwpKSkpMCwpLCkpKSkpKSwsLP/AABEIAO0A1QMBIgACEQEDEQH/xAAcAAACAgMBAQAAAAAAAAAAAAADBAIFAAEGBwj/xAA+EAACAQIDBgMGBAUDAwUAAAABAgMAEQQSIQUGMUFRYRMicTJCgZGhsRRSwdEjYnLh8Aei8RUzghYkNEOS/8QAGgEAAgMBAQAAAAAAAAAAAAAAAgMAAQQFBv/EACsRAAICAgIBAwMDBQEAAAAAAAABAhEDIQQxEgUiQRNRcWGx8DKBkaHRQv/aAAwDAQACEQMRAD8AqAKmBWAVNVr0pwDAKmFrYWiKtUQiFqYWpKtECUNl0QCVIJRAtTCVVhUDCVIJRQlTCUNl0AyVLJRxHW/DqWXQvkrMlM+FWeHUslC2So5Ka8OtGKpZKFSlRKU0Y6gUq7KoWKVArTJSolauyqFWWoFaZZKGyVaZVC5WoEUwVoZWisECRUCtGIqBFWQCVrKmRW6soKq0RVrSrRFFCWYFoirW1WiqtCwqNKlECVJUoqpQWHRBUoix0RY6KsdC2EkCEdTEdGWOipBehcglEXWKijDW40zktwrXh0NheIDKBwFZfsKYENYYall0LG3MVowg8NKZ8KoGKpZBR4LUJo6sQOtCkg6cKtMHxK9o6GyU60dCaOjsBoTKUNlptkoTLRJgNCrLQ2WmWWhMtGgaF2WhstMMtDYUQIAisqZFZUKDqKKq1FBR1WhbDSMVaMqVpFo6JQNhpGIlGVK2iUdI6BsNIikdGSOppHR0ipbYxRBJFTKx2Hc0SKHWi+Hc0tyGKIsIqkIqp9rb4RQOURDLlJDHNlUEcQNNatNh7YixiFogwKEBlYagkXFuo71ljyscpeKezRLjzUfJoN4Va8Gnxh71L8L6U/zQrxK7waXEimwF9b8RYC1zrfloas8Th7Ie4yjuW0Aqmki8wUaMxygFo7m5v7K6qLa3OvOufyea8clGOzXh4ynFthzHfhqDWgv1pqKFgtmCC3ALmsByvfnUWiroY5uUU2Y5QplfLDY0Bo6tJY7i/SlXjp6kJcSvdKC6U86UB0piYtoSdKCy0460Flo0wGKMtCZaaYUF1o0CLkVupEVlECMItGRaigo6LS2w0TRKOiVGNaYjSltjEiaJTCR1qNKajjpbY1I0kdMJHUo46YSKkuQ5RNRRaGsnbw42fygopIzEBbgaXJ4a2puKLSkt4lK4SUjLfLbzAEWJANgdC2unes2adQY/HHezzbZex4cQGd1xLD+K5ZcgjIUklSTc5j6c+dbwG15cBimEagIVAMT634FcxFrMMx1sOPA1HB7Unw0LRKQiyMWzZC9wQBkXodGN/wDmksUsksryTXTgSStjooAOXkSNbdxXAhCblS7OxPJBRuXTPV928TJNhxJKVJdpCLWsFvoPQa/C1Um9G+SxDw8MQ8khChwVMa3NjY38x9NK4CPa8gLhZJESS91DWD2BAzW/y1JYiUsc3AAAD+UDhb0p0uTOvD/Zt4/pSv6mRfql/wBPRyrSSJCHdmGVS8lyQMurgXtc3YD17V1GF2WkKZY1txJPFmJ4sTxJrhNzt4vGx0KMoUlWBN7lnCEg+l716gY6fw4p+57ZyeXCeN+L0VDQ0J4as5IKXeKuspHOcSv8LQ0q8dWnh8aUkjpqkKcStkjpd0qxkjpaSOmxYlor3SgOtOyJS8i01MU0JOtBdaadaAwo0xdC7CsqbLWUdgjCCmY1oUYpmMUpsYkEjWmokoUa03EtLbGxQWNKajShxpTkSUmTHxRKKOm4oq1FHTcaUiUjRGJkcded71b1JiJFhjJVF81zYB35XHS3C/WvSsptoATrYHgTyBrxzdDYv4nHssy+WHxGccbMDlUX7E6f0iubyc7xyT+Do4OLDNiyeTppa/JbbPgcqArIACp81rra9hcm1telUm9cqhgobOzG7Hr3PqeHa5511kmyxGzJ7DC+otYg8GW4NuPKvPccGIBa5YM6OTe5YHib9Rb5Vnnysbi/pRpvth+lenzy5VLNO1DaQoaNgsI8jLHGrSM2gUC7N8P1rt/9NNz4sXnmxAEixtlWPkTa+Z+osQAPWvVsFsiKFVWJFQRgqtgLqDxAPGk48DmrO1yvVI4ZuMVbRyO5O4iYSJXmRGxFy2Y6+FpYKp9L3PU11ZjpspUCtdLHFQVI87kyPLLyl2Iyx0vJHVg6UF0p6kJcSueLSkpI6t5UpKWOnRkJkirkSlZUqylSlJUrRFmeSK2VaWkWrCVaUkWnJiJIRkWl3WnZBSsi0xCmLMKypsKymADMYpmNaBGKbjFKY2IeJabhWl4lp2JaS2Oig8S09ClLQpT8S0ibNMEGiSmo0ocS0cuFBY6BQSewAufpWWcqNEUJbe2wmDw7zOR5RoPzsfZUeteZ7h4yxxLSDSawLcwxJfj083Gkd995fxc7Krlo0YhRqBYaaD4Xv3re5sU0gljhMY0VjmzHXh5UHPTj6Vw+Rk+oz0S4jw8Vt9uv7I7rDOMXGqsQk8Y8rfnA69R1HXWuB3mwPhzsHGUT2PIhZBodeh4/Gulk3el8OO+ICo5K5kiUFWOq3uToTpy1NUm++xZ4IomeQTRlj5smV1fKbA6kWIB+IrPFK9MVwZ/TzJ33oa/0t27+GxZhkNlxFl14CRb5fncj5V7ODXzSspazqSskdjccdDdWHcED5V7ruRvMuOwqubCRLJKvRhz9DxrocXJ/5ZfrHF8ZLNHp9nRVFlqQrdbzgi7pQmSmyKC61aDTEpEpWRKfkWlZVpsWDJFZMlJzJVpMlISrWiLM0kV0q0pItWEopKUVoiZ5CMgpWQU7KKVkFOQiQqwrVTYVlGLGYxTUQpaOm4qWxsRqIU7EKUiFOwikSHxHIFp6IUrEKciFZpGqIYyBFLMbBQST0Aqp2htdcRDJGEbLIrJmJUAXHmLZWuLduParXFRFonVQpJUgBvZvbS9cZNsfE3yIj5hcXVVyhSFK5ntqdX1HSuTy5ZFqJvwRi9yKDbW6SeGzrG8YtmRlRiso7oL2J5WNz0oW4l4gZSDfPY345AAGv8SflXs+Cw+SNV/Kqr8gBXCbXYDEzcLBrduArJlxuEVfyaFypTi8bLVoVJaNtY8QCR2J4gHrexFVmNwRxWFnwsmsqDyn8xHmjcepH1oeA2kHjMRNmjIKE/7D6cj6GnJMWHCTqPPFcSLzK+8D1tx+dYdoBScXaPGgSD0YXB5HoRV5upvI+ClzoRY2DDkw6H/NKnvzswRYovHbJiB4qnlc+2vz1/8AIVz4PMVq72j1WHJDNi8ZbTW0fRmwt4IsXHmjOumZTbMt/uO//FWt6+ed3t43wzghiLcCOK9dOYPMV7Pu5vZFi473VXUXYX0sOLA9Pt9a3YeQn7ZdnnOf6bLjPyjuL+S/NDcVz2zN/MPNinw5zRPoYi+i4hSOKdDofKdbfKuiNa00+jl1T2LuKVkFOPSslMiXISlFIYhasZaSnFaYGeZXSikpRT8tJTVoiZpCMopWQU5LSklPRnkKsKyttW6MWMR01FSkdNRUEhkR6GnYKRip2CkSNESwip2KkYadiNZpGmI7HTCUtEaZQ1nkaF0HFed7xrbEzj+ZT81Br0RTXmW9GIYYiZiOD2t1UKoBHe2v/NYOX0g8fZzOIxZjcOOWh7qePyp4be8MhwfK9g32B/SqPaGMUnSq5MXoUPDW3p0rL4JjrLXeDGeLEYx7hLxdvzR/Lh8K5CPF/WrIzngTw1B7cqpdpRZHuOD6+h5imRgujdxuQ4e0tI5Kdwe0HiN0JH2PqOdUmDxFMSYgcKTPHs9Hh5EXCp7TOj2pjTiCuJjOWSLwsyfkKm6OvVL29D2r3DdvbqY3CxzJ748y80caOp9D+lfMke0WVvKbcvXse1dxuPvuMDiPP/8AHxOUyAamJuAkAGthqD2Han4G8cqfTPNc7BHyvH0e4PS0lGWYOoZSGVgCCNVIOoIPSl5+Btxrpo5T6E/FDC411I+I40rLVY874fOw8ysWNujHW9OxTh0VhwYCtEGImhWak5qbmpOWtUTLITlpSSmpaVkp8TPIXesrTVlGLDxmmozScZpqM0DDiPRGnYDrVfE1OwtSZIfEsomp2I1XxNTcbVnkjTFlhEaajNc0N78Gs5gM8YlBsVJNgeha2W/a9dDGayumala7G1NeWb+Yk/iJiPZGRTbiCotm9f2Fenq1eP764wR4idG45yfgwuPvWHkroZDs4bGT2J6Hp96QlxB+I1FExUuptw6VXTSW9PtQxQZZ4dzL7PFQzHooAJN/lWsSuZSjDKw+anj/AJ61HdmZc75tQACelu9VW0NqZ5WZb2Y8+JA0HxpniRSp2aE+U+mlafGXoO0cNIlmdSofn+9CwGOMUiuAGKngQCpHMEGr8Pk1rkuqLPZuGaaRUTixtfko5k9hXX7x7veF4UkI8oQRnuy2y3/q1Hrah7NxyyAPGAFOmgUMOqtYV0jbdSFUEqM8cmhYWOVuIBXnpqLdKxZHJu0W8jl2D3D36fClIXJfDyMqgE+bDFjby39251X5Wr1nGEhSRxH17V4jtfY8bgzYZsyn2lFxfsRyNr1225W9xxUfhn/vRLqLn+MgAAcXPHhcf4NnEyWvFmTkQraLvHagn0Nu9wT9KDsqLLF0DMWAvew0A+1/jUscp8IuupAJK8h176CkN3toeJEy3uYmK8vZPmW32rpQ/qMEnocmak5TTMxpOVq2RMkmLSmlZDR5DS0hpyESANWVFjWUwXYaNqZjakkNMxtQsJD0TU5E1V0bUTEY9IYzJIcqqNep1sABzJOlJlpWOiXIxCqpZyFVRckkBQBzJOgrz/ef/UGbEv8AhdmBrvo02oYjgcl/YX+bj0qt21teXFEeKckfFIb2Xs0p5nn25dy7DwBa6YclFv8Axp7ZXfpHEPdHfjzPKuFyOct+HX3Ozh4tbkdDsrc2JIFSQCRreZuZY8T86uMFvLiMEAkqHExLorg2nVeQN9Ht8Da1TwkRAHGwAAvcnTueNFniDDW1ceGacH5RZulGMtM6bY28cGKH8JvMOKN5ZV9VP3Fx3ryP/W1TFjkYcJoUPxVmQ/QLVxtEJFqxGmoI0Ze4I1B+NcRv1tCXGTworSTtHHlAsC/mYtbQAnS2prZj5azPxkqa/wACZ4HDaOXXEm9ZMbi9ExuxpoD/ABY2Xn7pA5alSQKXzaVpVPoSE2TiSrOB7y+n+caqHNj3FWWEHn63BreN2JKWuqNr2tf0vxo00Cbk2oJ4vDfysCCG/NYWANVy4Zr2ym/pWzhWU+ZWX1BrqN0MUEe7qHsCNQDYH3h3B+l6uUqWi49hNgSLh0yObO5DEHgotYC558a66GdZYmjOVgy6tmBCD83DiLcqpto7CVpyTl8oBsCQnXM3QAW0505idsJaKORVyluAFiEA5juSDbtWfwT2xvl8C+Fx5UkRa5bggah7cbjmO/GlMM38e8fiRPcupuQym/mCkcgT9a6aXdSORM+HbI44Am6segPEH51TJMY3yzLlYHiRqOX/AJDvSa8k/B7Duu+jqNl76zLpigJkOhdVAlA5kquj/AA1rZUX4aRJL+SZcjC4sATdGv20+B7VThgRfQjnz0ps4xgDcXVwDlPI2sbHuLfKn8blS6yfArNgVXBdnXyvSkrUHBbQR0GVtVUXB0dbDmP1pHF7eiQ+YtbrY2r0MZxq77OLKErqhqQ0rIa3HilkXMjBgelDkNPjvaM0taYJjWVFjWUwWTQ0xG1Jq1Rn2ikel8zG9kHtH16DuaXknGCuTpBwi5OkrH8VtBIUzyGw/wBzHkqjmTXPY3Fy4jzMAoW5jjJ0XkGc82tS873YzYhvZ4D3UHRR+vGtJE8653JhhGvRmHUk6AV5bm+ofV9sNR/c9FxeEse5d/sLsuQ2U+NPIbD9lA9lRXebubH/AA8KqxzNqSe7G5+t64jZmJ8GTOkF04BrkzEdRm+1Pf8ArhgfDkHhu3stcZX+vlNc2Xk+lf7m9LZ2uN2mkQ1IvXKbV3ubKxiGcJqWvZB6HnSGx9mTY4s8jWjUn0IvxseJo29SJFAsUYsDck8zlsTWJ5U8qxvb+fsg6pWimlkkxUHiu3tsqqoJsub7nvSe2o3gdY0kYCRVDWPmK8QM3G3a9F2PJeBR0m/Q2oW9kv8A7yMdAn2rZjcll8F1sRLcbf6DGy4RGbA9jfUEdweNKY3ZUNswzLxuFtluCQbA8KkmMtiMt7eIth0zcqrsTjirsrfEdDwNaVjnamnVim10wEbZSDGLWPtHjpTQnBbVs2mutV0mL426/wDNV6S6k1rjFtbFtpHQyqVuVJsSNDqNeHH0q93Y2xnYxSmNMykpJaNWzCwykgea4udelV+wdnmeO41uOHUgXH2PzoG8WyjhpFFjkksQDyOhI+R+tU8ZFI7JsF/ALi12szdCB7vpYWqg25stzIWv5lsRbQC4vp05/KrvBbNaPDWdScim9jYkkZiB6KwqvxhBKEm5swD+8cjkK3y+1TI/CFki05UJ4fas0aMSSMqsxYaNZbaXHqNddL0FdsLiPbM8zW45msnQj+9dPsTZC4trSAqtmDWBySfmAb9Kbn2JGJZVyBQobL5fIBdcnY6E6db0yFSjbBk2pHHbL2j4cgR2uvXqeQ04V0UmNWTQEaHXt2pbZey4A7GQBiXZQOugOluVj9KltLArG48PQOeF9UIBuR1U8D8KRlx3/SOhP7jDSZLMPdIPci/mF+4vV3IkcsemVlYaHSx/vXPRYgcG0I5H7g8CKE87RkmFyt9SOKt6jrRcLkvj3DItMVysH1vdB7Q0+BMDZobr1X3T1qxScMoI51VwbcHCZMv8y3K/EcqNgJFu+U3F7i3AaV3eNmg37XpnK5GKSXuW0NsayoMayulZzhKbFMeFwGvYDR263Puj9/hWoIAlybX58gBxsO33rcSnVm0J/wBqjgP19T2FCzM+vsoPZHvMep6DoOPOvC5+Tkzu5v8An6HrsWCGJVFCrDPLdlMgS2VDol/zP26D7caNisRwM7g29lFHlB/lUcT3qvnxcjP4cQ1Fr2FyL8rdfXrXVbs7niO82K8xAvY6/OsXI5EMEfKX9l8j4pt6OTx+1nHBGsOpt+9NY3YkcUSTT+dyLhPdXppz+NM7bxImmVEUKGccByBufoKrN78dmkVFN8uUdr8bVISnkcEvbe3+AW6v5Op3VxB/CFjpmZjb4k1ze3caZC7H2UVgvxaxPxyfTvV9ipBBhY4k9plFvlpf7/CuZ24uTDH+dgg9FAB+t6z8WKeVzrt6Cm/bRvYkdsNH/NKtV+8xvjh2y/arrSLDYYc2Yt9DXPbZnzY2/pXQ4/uyuX5/cTPUa/AttVyrq3MFT9ad3jwWeJMSmoewe3utbyt6G3zFLbXjzWt7ym3qDqKf3V2gpV4ZRmR1a6k+2p1ZR0Ye0O4vyrq41pGWXZy63PDXQn9T+9NYfZ8QUGaUxlxdVWMuQDwZ9Ra/G2tM4zCtgsQrDzqrB425SID/AMgjkb0fb2Aj8BZohmDu3nBNsp1UEcAR7J/ppiBZe7nYz8MTG5VgfMjDVXU+yy/7tOVqsN+JlxKRsntoRb1F64HB4xhFof8AtMCP6X9oelwDVzFtHxANf7GpIiR3GE20smGDX9u7HsSAD9qoMSpcoia5c63uLe2xBv0trelcDitWAuBf4a2vanViBu41tclSSFb866are3KlNeSphLWx3ZWORomQNcoxDESSKXN8wC5bZBlJPPX1oWP2plGRZJspK+0xLlbuQq63tqOPalpo5ZGzRKkVswuMznoTc6Xt0HKoRYNgSzsWPewGnpV1RC2wuJXw8xWxSzXFrnQ/Ma8O1UGM2wXmJY2CXUDnfmTT+FxAaMqpHvDiANdL3J6VVjd4sc0kgGYkkIGY6m9uQ+tSL+5GhyDHCXQ/3HpTXhPCQzjNGeDc+2YcvXgaBs/DpF7C5iPefX5KNB9avIMTnFmF76EHnSskbehkJUbw2HWQX0N6p5tlHxGMLtGVPL7HtXSQ7H8CIyK2VQCcrcB6dK57DY1gC7RuVck5wLrxI5elIqeNeUdDE4zdMkm15IxlmRmYe8gFmHcHgaym4sUji4INZWiPq3Iiq0zNL07A3dB6JhMEZ+ZVOFx7T+h5L358qXjAfV/YGtjpntzb+Xtz41cbImCRKzaWUWB5dBXnOTncI1Ds6cVb2G2RsaLDysEUXKxHuDdwfsK3vTtcRREX48ajs7HAmaQ/msPRVA++auH3s2t4hIvpesWDjyz8hOe6qwpSUYaMwGJLOXUXIGVf6m0H2+tJbViH4qOPjlN2PMnS5+d6sN3SI4/FbQDMVB6nTN8tKoBjPExRa/EkX6X4n5V3scbySrpL+f4Msn7V+p1mcyM0rHyoMq9LDifjb5Cuf3gxOZ4I/wAozH1Ylv1o+J2qW8g0S/AcCB/ij4mqczeLir9LVeDA4vyfx0Scr0i62zidYV5It/sKocSb4r5Uzt1yfN3sPQafe9BxKBZEbqBetOCCjFfhgTdsZnwxkRgntxXkA5ldA9vTQ/OlZISCssenmBIHut+371LE4xo5UdDlZTcH9D2PCrDFoHTxYBYH/uRj/wCs9QPyn6Vrx7ikJl2OLCmJhKuDY8COMTW9pR04XHO3WuZxOEmw2ZTcq3TWOUfmA6/UV0u6sZcOLaCx+NPYrC8VIuDyPD+xpws8+w82Qm4urCxHUdu9GhmEeqtcaaWN6ucfu2G1hNm/I1hf+k8D6VQz4doyVdWU9CCD8qoI6DZOJDkgceNududdFs3Ahy3vG40zMAdAbaVwuEwZkF42UOvuk5WPdGOhPa99asMPtrEw3DZr/wA2YMPiLVVJEPQMRtRVTKY3jtceySt+xAtXMbT2iSH0Kqg1JsLm17AfL50CDe6QLbJbuSQg+J1Ppxqr2i0uJeFIQXdg72HNmc3J5AAKNToKukyrCvI7Rh1tkNwMutmA1B0461f7ERzAMwYDh5tOeludVeP2vJhlRCY3fzFiqqFvbLplsDa1r86r4NvzMNTYE/5xpU4WEno7zZcQ1BF9avMLsXzZz5VGtcXu9tDKCTdiTftxp/b297LHqQx4BB7H/kefpQx1LZb60Ob2bd8S0Md/D0zMNcw7W5d6Y2RtzDKqoWWLKAAGNtPjXO7PxSvGDJZmbUnT/BQcfHGDcaXBrFk5HnPwa0PhDwVndy7sYWe0ihGDe8hFm7+XQ1quD3ZxUvhsEldFDEgA2GorKTPxi6sYpMcxGLJFuth8CQD9L0XFbVPAHQVSzYqwtzJB9ADSc2L+un70MeMnVopzL1tsFMPx9rX56/rXITYkyv2vrW9qY/QKOAoGGbKt+ZrfgwLGnL7iZztlnjdqkqEHBQBVXhpiGNuPCoM/HtUML1rRHGoxFuVssopST/nxPzvWtnP/ABSel6As9r29Khg5rNQ+OmEnse2vPcKOlvt/ehYya6r/AEikcZiL2ok8l1HYWqRhSRTl2ZiJ7lT2pvY+1zDMCSQraHt0NuYqrZ7qO1QJ1FOiqAbPaN3NsxBQHCgNqCAuU9wRoatdpbMhlTNGQL14ns/bMkB8pzKeKN7J7joe4rq8BvLmH8N7H8jGzfA8DRWBQ3tPDNGSLX41TvPcZWAZfysMy/AHh8LU5jdst76sPUGkP+poaEMXOBhvcIyEflbMv/5P71i7PJ4S/MMKejxMZ6VszRjmKjIJLu8WN5JBbXhdmPpViMSuHjKp5Ft5iD53HRm7/lGlAn2kqC9wPvXN4/axlNhooN7dT1NWrKZKbaEhkLg5SeFraDgBrQP+qSk6uT8v2oZlpcHWrRTLbC7Se5uxNS2pjMwAv0qqR7GpTSXoHj91heWjocLirKPSt47FXQ69vnVVBPoKJiJfL8f0rP8AT9wzy0WexsXlQ9z+lZVfs6Sy/Gt0vJiTk2EpaNSYon40v+I1vQHahZq1qCF2SmN2vU3k4UAcaxjTKAsI8mlbD2FBJrL6VKKsIJa3G9qDU2FgD1/SrouyLNc0VpNKBW71GgUyWbSog61lRq6I2EdqzPUCaypRLGU2nKBYO9ulyR9aj+OfmQfgKBWqhVj6bWYe7GfVT+9Dl2nI3ML/AEgClaypRLNs5PEk1G9brVWUbqNSrVqhGZesY1lYahPgLG9HLXFLximY10pcuxi6DYNvLW61hl0rdJfYaP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4" name="AutoShape 17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5" name="AutoShape 19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6" name="AutoShape 21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7" name="AutoShape 23" descr="data:image/jpg;base64,/9j/4AAQSkZJRgABAQAAAQABAAD/2wCEAAkGBhQSERUUEhQVFBUWGBUYFxgXFBQUGBcVFBgXFxcYFBQXHCYeFxkjGhUVHy8gJCcpLCwsFx4xNTAqNSYrLCkBCQoKDgwOGg8PGiwcHCQpKSwqKSkpKSkpKSkpKSkpKSkpKSkpKSkpKSkpKSkpKSwpKSwpKSkpLCwpLCwsKSkpLP/AABEIAMABAAMBIgACEQEDEQH/xAAcAAACAgMBAQAAAAAAAAAAAAAEBQMGAQIHAAj/xAA/EAABAgQEAwUFBwMEAQUAAAABAhEAAwQhBRIxQVFhcQYTIoGRMkKhscEHFCNSYtHwcoLhFTOSsvEWJDRDov/EABkBAAMBAQEAAAAAAAAAAAAAAAIDBAEABf/EACURAAICAgICAgIDAQAAAAAAAAABAhEDIRIxBEEiUTJhE3HwI//aAAwDAQACEQMRAD8A5tLqx3aARopX/Ej/AMQAYws8Iw8JHmXjKVRpGQYI4aYaQcwUfCbkfVP6t4Jopxzq8WY/m4jaE8uZtDSkIAsBt8ImyLQcGOpMgrIU9xZ+WrfGDJcsqLGIKKYABDSnQ5A5vE8E2MkyWlpAkZtNvKD6abmLQNXzQhIB4OeTxJgUolAUd7xYu+KENXtjrMwgNcxyTGaifsIjlGFTlukOitDyRMZAEa058TxFLmPE0lO8C5fZ3HQ6Mzw+ULp0+6Ylm1YYEXYH4wEovHcwY43YfIqXSRA9JPyrbYwLKmMY07xjD4zMcaLGsxFnaB/vDyw0by16RRJXsnqiGqLhSYrtZJsFbp16RYJ2rwBXSR5GOb0MQirZOZDekVyam+U6i7cotQNiDqP5aK9i8llW1Py5x5vlQtJlWGW6E0+UxMRyqsylZhc/DzgxUkm25uP2hNWTmcHWEY48tDcjrYLi2Jqmrc6Djq/OB6iepbOXiNKCVdYOmURAj0G1GkSNOQrWI9mjdSIihqdgdGzxvToc9LnkIijeXMZ+do04wuPKTuNPrHlxmXMGUpPUdY5bONREq5FgRe3xiERumeRYGOMZ4Qxwt1KA2hao8IdYLTKI8AdRFhud2SNyzwE1o2PY2pPEoAaA3h/IUBCfCZbDMzP9OW14M7+77CJk+LodXszi0/OrKNyPQQ9k1AQnKNtOkVeiVnmlXCw6w1WtgOsLc3FthqKkqDhcvEiV+ICB6WY4bhGkub+IeQgVfbCa9D2UtoJWryDbkAeZNgOZtAlKh1NwDn/MIu3GOABNKE3mZc6nCgEPYJ/USxJvaFbnKjWqLDJ7RUhPd/eEku3gQtaSWJICxY2GukT0+I084fgT0TCzlI8KwGd8h9ryMDdk+0NJLKKeUolel5RILcFgXtx4wn7ZY1SzEmZSkCdIU4aWUBz7TFr9IYscaF7uhwuaUKYiN1LcxJKq0z5Euclsq0hQDvlJsoeSnEDKmXjMcnF8ZByXJWhjSTLNBMmZtC6mnPBalZQ8etB3Eiktk00vblAk1bgehjeomMxGhgOdM3fnAN0GlYFWMlTmE1agEspyD/LQ1nkzLjTbpAFai3IQmTTVMLcaYkqZKszHQkseBGj8H58IrtXLClOB4ve5njFrqUrMoJWcqVuZYCXXMB3/AEyt8510SNYTVlJkDj2hY8xrblaI4/8ANlL+cRWKQi8TImOMpiSVPcNEU6QxzD0jlJt7O9AARlVfaPVlAQAsXSYmxKaNPe3gjCsRDZJoJSeEU3Kk0T0r2J50gpAVsYiixV0pAByKBQdG25HnFfAD8YdCfJAPsc1fY2pTohKtvCQ7cnaFysInA+KVMB/oVt0EMpPa+elwVZhs+ovta3TSLJhXbqWoATQUqvdgpJfZwxHo1oy5xWzkUApbW3W0aGOkzMCpagkkaj2pa7+nDkRCPF+wq0AmSsTUD3cuVY/t38iYyOZN0c1XRVkpcwykzCCGs17bEXBHMawNLpyksoEEcQ3Rn1HON837esNdMB9l0pa5K5YKrLyuVbL5nmYDrVd2g5vaVYDgIETYpSWypZ/IRCjEO9mMssn3W2iZw9jIyfQ5wCSWJbn5wVWTPE0ekrEuU+0LJFVmUSYTODaQ+LVFhplZU5uA+cEYZKDEnct6wqxCryS0hwCbn6fKAZOLrZOVeXeNzaWgYSTey7yyw4RQe2GIlVWlkumSEC4upJ8RJ9IsGErXNUECbnWqzZgG4mx0EU/tfVhVbMMtTpcIcOR4RlOvN4X4sW22+hmWSii8UHaOjkhE2XKGcqSru0lOctqpj7oHOAe0tfTGlzy5YM1aQh7OgkOUEBrh9oqmFVn3dZTNQVJP5VKQW4hQiLFanvHmSklCU3Lkku7XJ1MHx+VGKSrkXTsJiClyFyzfu1Jyn9MwZlJPRV4bT1kOCOcVvsDXpEmYkKIXmzs1ihIax2I4GJ6/tSp2dKuqb+sS5INZWx8GnEcUdZfWHUic4ih0+MpJ4edoseF1r7vFvi5r0ybNj1aGKp3hI3TbrAFQoqUL+Aj1MS1ajqN/nCuZXZXfXaGZ5cWBjjaDV1QQL2BgZdQndIP6Tp/dx6QDOnlV30t9YFmzzqIn5BvSAsYq1rJWouolyd30+WkQUdb3joVw13ifEEOHivCay/OGShz2BGVBk+TlL7jXnzHKDKeYFIcQGirzWueZiSWMptodoRJcVsoi0KcQkqC1E8dYFTMaLDXhwA13AAYu54+V4jpMGlTAVLWZaQRmUdD5xVjn8VZM4fJ0Ip8/MGjElN42rJQStSRoDY6vztEcosXirVaFnjHgI2UI1EYcN6DE1SynISG4RaZWOFYBCsq07jXql4pElbW5w3w7KZqdbBiQq/p/iI8uNdm2y7YjSIqpIVOQStiQtAAUDqohO76kcbxS8Q7NzacpmLGaUtsi0lxe+VXBTA25O5e1tw6pGYIzBSQQQoW8I0MMa6UmbM7pQK5aUqLO113s2h5xNizyxupdDZQTVnNKupsQDrE+C0zzA0F9o+yy6ZeZLzJJbKtmyv7ix+Ycd9YI7PJShKpqmYBh14x6EXa10Jrj2TY3UMQgaDUc4BkzkhQc21Mb0lDNrJ+SUgrmLJIAIsOZOkXaR9ihSAqfUhFnITJKyORUVARqhbsFzo5/jGJd4pTcr7NFj7K/ZzPq0pnTVfd5D2UfaUOKEnm9zF1oPsqoZLKVMmTlC4zhOXylIAzeZi4YZh6VDvJgKmDJCiGYcJafCBDFD7A5fQnwTsLSUx7ynlzJkzJlzLUcp4kBmBPSOa4h2AmJWuYrKkAkplg5lHU6i31jtGL4g0sgW+EUmomvxc3flp9YDKlQyEnd9lJpqQKuQCzi44RpUYcFju2fNYAdXMW1clIzqLAgAksLl9Y2lUiUHOkAk5SDuSVBJHxjzlgnz09Fcs6rYu7K9icqVd3OfvkLEtKpbBWRjlUp7LZy8UXtBTTZMzJNlGSRoFAgqAs8dUwUlMtaG8SMsxPJSCS46uR5xb8ewORiMju5qfaSkhQAzIzBwUnbf0j0lijLZL/K4qmfN9NPveLBgGJZVDMbEt0MJe0OBzKKpXJmF1Ja495Kg6T6NA9HUMXhE8TjtDI5bVHVV3T0+UVbHHTM5a+UNsFrM6OkCY4gFPSBzq4JjcT3oVyqi2semKcEQGzRMhfrEsDZEyVOlt4rldJIXD3OyoGxCQ7EQ/HkpCqsBpENBC1gDUeZYDqYlocOmTVhEpBWs6AfM8ANybCLQnBpFIjNMafUKcSgoDupZ96apHvpTz14ARiXKRt0VxVWmUlkMZpSAqYC4loKQSiWNAohsy9h4BoolfV1ngsfAHyDUAkXLHfX1j2NV+eYu+ZlXVkAKlbu2jcNB5wlnLeKlCzOdIjXMcvHkKjUiMykEqAFnKRfS8PFG8eePGPAQJxNLVB1FPykEbQsieUo6DWFyjaNRaZGJplpUQhycrMrwhnzFuf5fjFkwOYkgqFw1yfaBJGvKKDQzi7q0Bi1YRiC5edaACmxyH3khnDDffyiDNBVRREt1VLT93m942RSSLpzPYsAOJOh2MUjFcPmSEplKSpOYZhma4PMWcBni7UlalcoLBBSq2ocE3CW2112jb/06azL3qlJlJV4VAEkn3sr+6RZ92tHePajxBnXK2KOytfMpadKqcJSZhVmmFAUshBHhfYO5baw6dA7P4+qfJUZ2ULSTo4zJNwWiOd2YSiSJctLIYFO5BGpPM7trC6hlqlqIykWAuGdo9FOSeyZuLDqgCYp28RYepb9oNk4h41JGiEhI6pPiPmXiGkZKVzdcqbf1Gw9NYDww+0fKDuwX0YxeqcgHjl+p+UL5aM5f8xA9LCM1sx1j+71gqmlZSkcHPoHgHtnLoEFIcywDqyT0BD/AFjK6Znb2Ugt/UXv/NyOcTyFanck+ZJ2jecGCvjHcThdhftZvzKmI87kfIesWujqGkSli+RPwllST8jFQwyayVq/JPf0yn5RZMOLpny/yqUB/TNQFJ+OaDxtUDPZUvtxwnPLp6lCQWeWs/pWM0ryfOP7o4/IUxaPouvofvmFTJRDqyED+uWHS3NwB5x85qEbPaoKBb+zNcym4hob4ncHpFKw2qKVAxcZk7NLCuV+kI48o8R9tMQ5X8oxKWxjCJ4C1PpA8nGQmYMoSR4ne75oh4P0VclVhMxb3gykpjOZA14l2A3Ja7dNYlwrDRMSJk1ZyHTLZRILMlw1m1084cCpGUolpCJeoSNSrR1HVRvqT6aRsGroS/s9Nny6eX3MkMbFaw2datiSLEDZIsGLHc1jFMXMxRmBmSrJKsxzAB1ck/p4vG/aCuytLT7Rtm0YEXtwhPNWCEpT7KRbmdzD4ckrZjBhIiCpkMM23D6wcshIvrB+C4N97m/iEokSxmmrFiEgZsqX98gHpqbCGRkwX0V0UisgWUqylRSFZTlKhqApmJEYTqIseOVpqE5klpSSUyJIzBEmWksPBoVKFyo3L3vCqgpSVoSHfMwAYk+ZaHcxaA1x6XLeMKMG0yM0vmDeOk6OWwTJEkhakKStJYpII8olEuMhML5hU0MPvQnF0pCJu6Roob66K5QzwordCtMxt0BF24RX0Sg4IN4Im4gtNhvcctoRkimqGQlTOhUFQmVU92mYh1e6Mi0ZtXdrHlFoTi01WVPdoSSFM7EEpIGUJI8LuDbbRo4zQ1oStCiH8XT5R16jxDPLllRBc5QNwTf9onXLG6vRsql6FmOfaTPolmSqWksAUHOpAII3SpJJu+hEA4f9oyqlSUqlMtRyulaluTYZUkCF32l0ZUEzdcrJJ5EuBA32UUyDWLmrFpSCoNscyU25+IxfCXLomkuLOq4pKMqnTKd1EZltygCjmfhqMSHE0zVKIUCS7gkKtoziBE+GSofqaG+wSKnTmmDr84OX7ayPdlt5rIAiClkstPX/ABEs1RcgarUAOLIBv/OMckZZHRSnWTshwH/MDcwRWJ8JfUgn0/zG1PIAs3WMYmQAok6I/wA/SOejhJgUp0zkncv6j/EWOkRlqW2XKQeplrKf+qxCPA0ELWDwR/1h7NBEynP9aPVIV80g+UDBaOYZ2QPgmIO0xY+X7Rx37U+x5pKxSkD8GcStBawUfbRbQgkEclco6rhdYZaprN/vTCSdACxvyg2tkSsTpJkpXvOAeCh7MxB4CGdmdHzZTG8WfC6l0ZTvaFE3CloK5aklMyWpiDs1iPV/hEmHTmN9olcqeipRdEGMU5BMLEJYxa8RlBaQd+HKK9Pk3dmezc4yM6tGSgx/2eqiQUP06QxrqgS0vqVOEjcmEGGjIrM7N8Imrqn7wuWpNkoSoqfX2gLHmSAOsTLGnNsd0qAapJUrPx357xCgQdWrBSwDfzblCtS/jFEXzQoJwjDVVM1nZCbqVwSNW4mHPaHE0SUGllOkBs7G4B8QR/WpgVHoLMY3myf9PpkKU/3ib40p/KFXBXs+Ug5fdcO5cCpMVKdTklySdyS5JPGGRVO30ujntUMaEo7p3YlRcHgwvAuchVvhwguTTgJc8oXLn+NxsY1fJtoGuK2DiDqZxYe8HgAGJ5VSbPsCPWGSVgJ0S98QWNxGJtQDoGiNZ06RJSS8xgOKWw7bJqObe8GV9OyxnuCxB4p4iAlSigv/AAdYMpphnSZiTdSPEgbgMXD8N+rQp72jbB5yQlVjbb/MW7AZpmSks+aVo2xScyfWKgE5g/T+PFj7GE98BmISfaFm4QnNG0FB7Lji0rv5U5I95KiOoBIHmzecGfZF2fEqnNUQV99mDBOY92hR8LE2OYOf6RzhPNqjLJ4uzcwpm82tHWOz+FCmppcke4L81ElSyOqlGC8BuSdgZ9MXVXczU/hgJJOyQi/Ap49YTCU4b9SfnDutkpM0qZiWfmpJsT8vKFlZKZauqfWLqEXoFpmcEnS56OfpEmGgzCZytCVBA4Jf/ER1lNmZA1UQ7flGohtPliWgJToAAPOCSBBQvxADQH4wDiq/w1v72nI6NBSyxHqYBrg7Dn8E3v5wMgkaYSn8SaeKkw9qk+FH6VpP0+sKaENNWP6TFgnIBHpGwWqMbFU2kzTe7OkxZfoLh+WsWKVLCwyFKSEhs4CGcbAm56QmxAsVEalgP7gxMMMMnDKiUNAL+Uau6MbKF9qGHBE2Wu2ZYUFkJIBI0J5tbyilrwtLBSdWZQzP4hu2zhvSO0dvcGFRSKa5lgqbiALseIZ/KOHU2MMci2S7X4sCAVc2zfGPPzwcZaPRwzUoklSShOrwkqJ2YuIsFVMRYO5OnCEeITEsW15QvE30+zckfZNOyd0lWY32GnVXOBjUMGYAu546eEHoHPVRgKQSS5dh6RmbNcxQoIS5WEd87vDDs2Epmd/NQVy5KVKyn2TMSHRm/SCR55RvCeSSSALkkADck8IaV0snJSy3YEKmEXCpgdv7UuQOeY72ZqLoBLYJiWIrqpypkwqJVo6nYcIlppADRGinMtRSRcawYgBwD5mEZZ3+JRGINiE9gRpCkCJqya6i2j2jOZ0hPNzD8a4onk7YFmjwMYzR6Hgm7wRQr8UCg3glSWhclo4cJpcxZWirHzgJQXImEOxBBHkzddImpq7S1x5xjHJgKweXBonx8k6YUjRE8KXplCjonQDgAYueF0bpRMQgAkdEk6D5Rz9Ko6R2JSqZJSbHKWCTupzlf9PFrn2dTYPJTSVBYmh3R0wQELm2SkpUgC6phSp0sfdRnHtH2msNTFhwXtJMTUIRNWVImjwguopPELN20DHlFemZVlSs5UolwFMEuNDYAaAG23BoX1+JhNUElQKkJSojjcE5ecKx5XGXx0v92NnBcW5bZ0yfMClFuPxgKqRf0+Eb0c8KAILgh34veMYiMwCRqbel39I9OLtWQM0w6W6jM4+z04xLVFyOA/jmNJM3LbyEa1QfwDfXpqf2g0YDFLl+N+g2+EBSvFMPAOB5wyWrwqWRoLdNICwmRrAPsJGJ87IVrbNlKHG+U7jnDWlxaVNbIobWPhUOoPlCuoT45gPvS1fImFdbSAS0KGpFvLK8DycejqLNiKHu/A+nn+8DSK4S0maSEpDkqJswuq41sD8IQ02LTAkS1S0Tdx3ic7bWHlEHayvWqnZZcrUkEMwyp8RGXYMI7ml8mcokqe1k2ozTcywkG0sn3d84GsVnFcBRM8SODqlt4gB+Q++B5EByxYxH2dxZJXNlXYDMG/T7dzwhzNlhToCmWpwhajmyzSM0kuNiQxI0BL3aPKeSX8lP2elFLgmiizqRaAQD4dBxHQ9ISTNbw2qcSWorMwZVEnNbKxFiG0Btfm8J5q72i/Hd9CcnWjYTLMIiUoxIJJCQokXUoAbsOMRzTe0NSEWMMGGU5yRmVZD+7+aYWuwS/n0ixU2E5VAgEr5Eh0m7nyY+cV/BCSsBswA0OmUF28zF6kgpWFNom467RF5E30iiCVFQxiZ+Jn426mBqiqCQ5MMcerU5Mhut9B7pH5uB5RXZYd8x6c+UHihaTZ051o9LkslzvoIwJjRKmSoqBFz8hA5TFROQR6PRkJhhjJqaU5vaDpksgAavAUjWGS9BE8+w49AUwZTGKufmI4AMIzOLmISLwxIE3li4jonYnMmQtJ3zFD6eJJB+IHrHPZRct0i94esoWlKTYJSRwcneJPKlSoZi7LPNpkjMS5SgHTXIgOVD+pTvyB86B3r10hZN5xKlDZOdcxAA5ZUp9RFzm4isIUpRslC1txSEqIfzYRzHEp572x/2whIb9KUn5vAeK1k5DM2qO1dn6zKjIr3AWPJIhhg2J/eJXegDKVMgjUp4xyGd22XMlqQEBMyYkoKhoywym6i0dewbDfu9LTynfIgOdiS6j5OqLcSklTJJfYRLNyT5xlCszqPvm3JI2iGbMz+CX4gPaI2HODe60eHCwLEZnhCR1PQG3xeJ8OlMP5vAE6ZnL8Sw6D/Lw2oR4YH2F0Kp0z/3CRxBHqCI3oZQXJlIOgbMRyFk+fyeAcQqWrEpGqSh/Mh/h84nw2rEsiStQzZrEacAHMAmrOZTO0HaIycRmIV7DSwG91IQAzcNYS9q+0veME6AZU8WPtF9vK8Q/aYpsRmtwl/9A8VNUzmY2UAkMMKxFUmamYlnSXIPvDceYtFmkdq0LQqWApDCYlDagJUJkgk7qChl6CKfTB4Opjr1tE2WMV/ZVj+iXGK4zZi1kAKWSpQGjnVvO/nCcFrwZWTRpvAspN8zaQeL8TMlWaqtGZSXjZnPKMZYZYoNoapSD4Gd7qOw6QVXY9OUSe8VcMQk5B5NeA0hg8DzDrAKNuw26RLTsVXjSVJ8RSdtDygbvCNIPlUC1MpR7tJ1UqxbkNTBVQN2zAqAk2udoizArzqvdyk6RmfMQAQgZjpmUNuQjSlQ8c9bNAolCY0aCCNIb0KWz0kMXhmmXmS40+MBU6GNxYwykICVC/QcYkyyHwQHMktrACzeHWNzgCAkZcwduFhpCNUNxNuNsyfYbg9OZk0JH8bWLfQTM6lqIYWAHAJinYbPCVFwbggEFiD+0W7Cx+ETzG77cYm8vYWP7NMXxTIkpJJMxOUDgnMH+Ain1cx1qPFR9HhhitR3s5RAZKAw8oUPD8GJQQvJK2boU1+F/QE/SPoLCEoqZElSiS8tBsSNUiPntP8APJ47bgqZtNTU0tJSSZSVOrYFyLb2MUdbEst0xIQEpQAHVoOHOBMbrsqQBqpwniw3Hy84kw9BYrWoqLWf6NCiXO76aqd/9aHCOiSLjqb+SYxvRiWzeQglYTwYeY1+Lw/ICAXsAz9N4SYAjMor2cj6/WCO01fkkke8vwDpufKBi9WbIqdETMqws++Vn0LgfKJO0CT3itt34EOQfWJMLktPl9Vf9T+0N8SlIHeTVAPLlGYx0ORKlH1ywKjZhyf7SSf9RmZvaySH5nukOYq8E4lXzJ81U2arPMWXUo6u3KBocEguh9qDkJ8NnckgcmgKiF7aw1MkpDEMdeQHE/LqREWXcizH0LEUBJUTsHJ+g5xvnSOJTxDXMbVlXmDDbhof5p5QG7jl9YYrkLfFGxVElKjMsBRYREhAINy7pZO5fhE0+RkT4iytkb9VcDygwf2azpt2iVVGVMxck6RjDsNmT1ZZaSo8Azc3J5fSHWI1kmQAinZUxKfFPuRmdzkSbHcZvTeBdroJfsAXRimAzIeaWIceFL6G48RI8usLauaVl1Ek8Tt04QdNxFU0qMxRUpTFRJcqULBR5tC6drGxVvYMiJ4OooBMFUioPIrQKfsCjfaNHj2aDasGqChWHLl4RKmu9nkbvpC/NHs0Y4JhKRPUTytSiSS53iEmPPGQl7b7RtUjm7DsNklXR/OHuMVwlSEyknxLBfiEvcnrp0gCT+FKzHVw3MiFE6epSipRcn4dIn4c52+kFy4oIoVsVr/TAczUwZTSSwsWPIwEvU+Y9IbFq3QEk6TMpHxjukmuz09DNWP9yUlKuTvk9WtHC0qjuuCiTVYdRpUoApl5SxY5pRa3mQeTQ2rQthOKVpKDJlHxrYE7pR7yjwLOPONsRaTJCBqdOjMPlBEqmlU4zGwbV3Kuu7wPQyfvE8rUDlSzDroOsKfR3QzwmVklpfYOfOEfah1Mdh7IhxX1uUiWnb2v2gDHEgy0dY6X4UcxYrDipAWk3Soq6teCpcw1KFoN1TZS0DZyuSoAN1DQbhCfAP5beFeHTO6qFjaXPlf8XKT8DBJUgbOHguAeQ+Uehj2hpBKqqiWLBE6ckdEzFAfBoXCCYaGeGTQlSSq4a45RtPryXCQlI4DVtnMDoTYdI93cTSq7KFdGESybQR92CUHUqOnBI3YbkwXh4DORaMVE8AukOBq0A8juglBdsCp3lqzaKZmHA6p+Ajaho1T5likHnoeTb/KIpk0zF2F1Fm5mH0rBpsmSZiUudCXAYcn52f8AcOxyrXsFHl18uTLMqWHKgy1m5HHIOJ0KvIM10K0EX2jy3BILg87H02jZBgKaD0zREuDZeEGYklJZQDgceQjSRKfpDedOSkZJe2qt9NoVLJJdHUVFm113iWQrhBtZR6kB/n5wLKlmzRXytWJa2CqjWPPHoaLPR6PR6OOPRPJtcx6XT2cxotUczrCK2tzlh7KQw+ZPW8QIDlojJiWlnZVOQ7XbiIGjasd98nMiWn3UOb6mEK1OT1PxMNMIkOSeSvkYVNC8aXJpBzekZBjtXZ0yqjD6VKpYYJWEKSSkoUlZzjM7sQxjioEdI+z3EHpFS/eRNB/tmB3/AOQbyhwpl2lYWhAuta20SopLHkwD+bw4ljL4R7ZIcDbmYVUs0BXhZVrHbqYb4XLZyXKibmMqjBOtX4kzfxt8hEuJoeV0PwiBR8Sv6z84Pq0/hK6QHpnEGCewnr9WhHi3hqKtreFC/wD9IJ+Cj6RYsFR4E9VfOE3aCmeoncFUsz1Sgt8Uj0gvSAOU9tyP9Qqm0M5Z/wCTK+sI4cdrf/lzCd+7V/ylpMJ4KQ2I2pEeFJPSNlgPElEQZQcOxjyUD3rcognd2VrSIQuzPaNVTWsIINMLnQ8OECSkhSsqrbk8o6NPZljigmy5Uv7xMTmUSUSwNSwu3Q68ARubJp+MzlLMwqKVF7A2DtYJ0Zho0R11SVkDRKQcqdg5cs97m8DAPYAk8g8Uwh7FSn6D6nFxMCQqWlB3Uh2IH6CTl8mHKBpVQ54RtPweahOZctaU7EhoDMG4p9A8uI4krYROFQskVFoLlr4xJOA5SRPn2uH3hhQ0iUXDEneFNZPAY6DbiYyjGV6JSLcdYB4ptfEFyR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8" name="AutoShape 21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09" name="AutoShape 23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0" name="AutoShape 25" descr="data:image/jpg;base64,/9j/4AAQSkZJRgABAQAAAQABAAD/2wCEAAkGBhQSERUTExMWFBUWGBoYGRgYGBgYGRkcHxgaHhsgGxwZHCYeGxojHBgXIC8gJCcqLCwsFx4xNTAqNSYrLCkBCQoKDgwOGg8PGiwkHyQqLCwtKSwsLCwsLCwsLCwsLCwsLCwsLCwsLCwsLCwsLCwsLCwsLCwsLCwsLCwsLCwsLP/AABEIAMUBAAMBIgACEQEDEQH/xAAcAAACAgMBAQAAAAAAAAAAAAAFBgQHAAIDAQj/xABEEAACAQIEAwYDBQUHAwMFAAABAhEDIQAEEjEFQVEGEyJhcYEykaEHI0KxwVJi0eHwFCQzcoKy8RWSojRzwhZDRFPS/8QAGgEAAwEBAQEAAAAAAAAAAAAAAgMEAQUABv/EAC8RAAICAgEEAQIFAgcAAAAAAAECABEDIRIEIjFBURNhMnGBsdEUoQVCkcHh8PH/2gAMAwEAAhEDEQA/AAXAeHM9RqiqdKk6SPU7eYw8U8mlVNNRAw3g7G9iPflgf2bprlUNJwRcwZJBEwD5Hb0wXrIbBSBzB9tvQxiI7MpXxAYybpmKmloDERI2hRA+uJVCvWDtriGYEG/lM3gCBtjetUUyTJYHaJi3IdbfPHPNZ9e68LarSLG8XuT6R74U1wrk6rnGCmClhYAH23xGrh+7IBHeMvxHYe/vbzOMWqjVAQw0gCAPO45dDOIdLOK2pWeDIOoj4UH5g7Ac/pgkJMwkSRw+oxUJVBCjZxfl1GOXHc0KbKCZDDQx5X2JHJo1QdjpIx0TNtRpM9UAACYi8gTEXuenL2wlZHOVK+YqamC1mAIUyaVRTsFM2kEQDaQIIIAx5gSSYstqoO49lAM1V5+Iva48Sq59rmPbG3A+w2azhmmoCR8byE9jHiPkAcWJ2e7KUswlOpWWYXQU21aG/F1AOkecEcsPFNAoAUAAWAGwHkBsMXYE5LZkxevESeC/ZHlaOlqxNdxvPhpz5KLkf5iZ6Y84z9k2VqS1CaDnkDqT/tNx7EemHqceHFPBaqoHNru5QXGex9bKsRVWx+BhdW9D18jfAXQeY2x9KVcqtRSjqGVrFWEg+oxW3G+yOXo1D3YNYuwWlSditMMRJLFCHZQATuLCLzOJMicN3qWY8nMVW5WM41w89pOwBp5d8zR8JpAHMZfUXCA/jpPu1OxMNcQ1/DhFFS2BBsWId+jPKiwMFuCcQNJ1ekFLA3Uzq2vEHxqRuN/LngMTjVa4m+2NIsRbH4lw5btBTq01qU20VLgp8RUjfbdOfiEX3U7SchxRasoxu3igWEg/hke8cvcYq7gHaDTUA0lwVKkM7C/Ihl8Qj1538nHvWkM3iKfjQsSI/aLqqn3k33xJkXiYj6hU3HvL5m2lt/8Ad/PEGpqlhEDVaGg8p22PliFkqtPSHXwFY1qPhYEi4G0ixGxERgtTzAqIrpEMJ9xb9MA11ctxZQ041czsCDJ8v1xyDGD4b/KfrjtmXAKbyTbfocdS4PvhcbBtNHKDUoF4METvyg4hf9RbUwVSdJIuVnaevn6YK5jeAd+l8Ac2dLkqfEb9R5nphifeAZ5xPOME7wAiBEGCQSegN7YUs5nySSwvHPr6YMcTzR0gAyJ6gkn+vLALO5cnYefWf4YpQwCPmRWqSBF5+eOWU8I2vt9ce91FzFsSaLXPp+mGHxA1ci1qgWZ541WtInljaq18carbR8saJpMuitWUwY+IxPQj12NuWIGZJpsOpJAOw5/LAHsbnXrrURnLMhVgSSTBJsSfMH54Zcyvg8V5/KZ/hiUrUJWB3PKFMEFg0yZ6jYfLHHieZ0sGA8LzTIifHspHQE2PWQepxvQyqSW1PcmQD5AWmY2m1vLEbitEpcFijGYMWawUkxMFwFPTWDyxhFzx8SH/ANVCUMupJVyjeUFB3bSeqglvPSvXEnglcViupT3aXWRu14JPRRYD0JvEKPEnNYhaY+J2IXZlL2YNyAlA3ocNvDeIvSoMxQgU0aDEISFEkXg8tupx7xUSmyYA7fcY7yuuXDQtMgsejnYk/uyPmcTuDcNK5dalVVStB06hYKzEieWltLm2wLjY4T+AcLbM5tQ0lW8bm55Tf3gfLFx9pMkqUTp8KGBAPhQ/hYdATAPI2NjJw9k7dQGN7m/ZeuS9WnMoAGQzJgnYnnyE849ywhMKvYSvqplj8UKDyiCwHIcgP5zJaTmBijA6qgBMX9Nm2BMIxsuB/Gai92WLadN5mIkEb8gdr2/MQKPaENlu8Ug6UBaCD6gDysfTDfqi6iyKhvMtpU9dh6m2Kn7S9oan9sY0ghWgdJ1QZJjVA3nlbaMWNxzii06Jqz4FVnkdAD085+WKDyObNVzraNTyzcpN7+pxN1Hdr1Lel7SDLd7PcRqpmwmYFI0Mx90pE6mDDwhhHW17+M8sVH2n4Mcpm6+XOyOQp6qbqfdSvzw2ca4l3KZYo4ZFqKRp3BW7DVaZsb3kYn/bNwwOMvn0FqqBH/zAEr9NY/0DE3SnsqVdWAHsfrKr7yAZxx0ztjs2XMfXHNKYI3/oCcWSEgwlk+HwAXYUgblnBmOiKBJ9bDlIi7hR4n3lAutZ1AYJpLnkoghLhfDG7G4i0Yr6k8Nfbywy9mM0GzK01gI3gTV+FiRFQjYv8UDkWEbDCnW4thYjNw7iBbUCWC/CC4QeYXwj4vCW6eG5vhl7N1dVNkIEB6gA8i5Yfn+WFjMZIvVbQB3VAlVDHwBpAZnJIDEsAYnkuJnY7iRLaCQNJgA73YQZ+czEWxMQALEHEeL1HI5dQplZv7Y1pU0kQgO/LGmarlD6kW33iZv647ahEzuOn64CdC5EGWSLIOu2/wDA4Ecd4UgHebMOUnblOCIzBRtwVXad/wCr4BcZ4gahidzO388MW4JMTc7lwtRSJHW5NoPX2xq1Y8zO5xP4hlJv0wHrI1tJHuMUijF3q5owBmVE9Yx0ygAnEZKjc4mPOMSMmZ1DeB+uCI1B5epvVHh3tbHNqtgYFpx3zGXOmYkHb2/5xFKfrjBD8xu+z+mwzFQcjT/Jh/E4emy5JOkX6N8J6++BPBMmKWYLwB4CBE2uscvLbzwxrBtJB87HE4axc0CtQCutWYEMkHwzBB22gmcRamZdn0FRAU6pJBjyHMGTflGDJJMao1CCQLjcz87Y6Z7KLVUH4WBsQLqbdbEXBg2t1AwBFwrNSsnq6KzEA1GBgCx1km0x8RO9heww2dpOMKuTNOoEqszKjqJCiYJuDPhURbmPXAulktDEVCQ5YpTRDoLQfFqaNS01EbGSGUCRbEztH2ZrtlaJo0+87ttbQyl1UKOhE3J8I1WAvguNkXErpTNOyeTWmtRgysHDBW/dF9JAsrjWTb9m2GWhxI1qAVpDhTpbTsQCGBXZxG6ndZ5gMU/L5k92GpnRpIAgLpupRh0BuJU7TO0EEOEZoo9KdMz15m6xcxy5ncjbAFiDBxNyPGFeyZagcwKiopUkGHOgiJDLb4dGnxeazfUTKqdr6WjSJRwCwBjZSREgxPP0jqML/B+06NXqFRUeRpK2BABYtcC9yRyBmecDTtBw3Lf2Zq2VZgwZS9IxKgmNjsNRAtIvvbGlv8pjCrqlrNM323qEVFLBhEAlQVYFYj1J1ciN/Igb2Vy1XMM+WpEKCn3jMJCjV4SvPV4jAOIGbyvdqqHR4hMwQ2km1jckCZA2uMP32dcJ7ujUdgA1RgARzVVAHsSWODSvUkALvuMNThylO6aO7KGmQBBClY5G/XlhMq/ZOxqDuNK0SfFJuP8Au+I++LEp5fUs9AP4D64KZcQxHkPoMMALCjLL4mxFTK/ZvRemlPMIrIl9IJB1Rc6lIIm98cu1n2btmcnTy9OvDUXLU9QMMCpBVyJg/vAe18O2vxH0nGrVLx5jBY8SoKE9kytkNmfL/EOEPQrVKFQQ9NWBHmKZJ9rTPMGeeBZAUaQt4Mnc35egFvc4tX7VuF6OJJXiUq0gD5kK1NvWFKH3GE/s3wxWzQR1UjQzEGb7XtvczGNH4uMWx1cU6dE4k8Pq6HDr8SkQQfhM2bzje3li4snxuhlWFFUpMw3VVUEEzdiBO02/jhS+0zgFNe7zlGn3YqEiooBAVoBDAbKDccsCcg58DDGPkvIRnq09VKlToQXKBxNkpqRdpghqhJs1zcm3NWPFRSrAUpqaBpZ4hIEg6VG1NSZ1EkkgmcHeA6XyFLVKAqVqR8bhbKoPIFY8zPKScYOEMZY6ERVsoFrA6Vv+Ff8AyaWM2wiwNGJyJZ1GevVD0wxsenS08scaWZUmJkAEfPr7Y5cFqasmCI8CqD4YkA6ZkqCTcTc7G+OBr6Ugc7bb78+sWwlTcrII8yHx7iNMKdLqAJ2NySD0/XrgDT7WhdP3JYbeEK1o6EXMyTPXEDtpmYKhRO7ECJ9PIY7JxBKRpeAx4SQAQYI5EHcec4q4hV+YAtmr1CfEBqkNTCP8QEaZU7CCL2i4/jhTzNPxQJtP5Yb+0fG1rUdf3qtln03UgwTpInadjE26YUOIcSAcnTIPUwf+cZgJIuoeZOJqRkQi35jGlF2Q2I8VuW3vjb/qg30/X+WPKGelvgHwmL9ASeXlincmHnck0qczfUB0v/Rx6csTPKxjAZ+0dTYBVHSNvniJW4rUf4naOmw+QtjODR1rLu4dxpXrMlJe8YCCQyKJkWUk+I+lrb4n8c4kaVDUsEkkCR59PK3zxWPA81TVlIqEFFLFwoczciAbdBcG52w48TzHfcOaoz+IEG4UFT4ZXw77zPnHLEgBBK+o6gVDe5u/FW/tSKuzKpIHmuo+wGGbL1CwMddh6beuFHIU2Wtlu9W7UQsg/i0kLNv2dIPmcO2SVVm3SZtyx7Gb8wswAAqJVbOCuKjMQHRWaZ0wsTBU7iVA5bi9oxB4B2xZYppV7ulMyqS7f5dKMfmJjmMF8zwzvDmKKDQK9Gq4EAEuSVEHcLKgxt48Vpw7P1aA0q5QnwXYAaTyJOMVOV73NZwAprUdeH8IqVq+Zpo5p09ag6kaWJGoAqgPhEltYAADC8NB58TydSjWRK50MzQPECoRAvjBgSJO5INrgXxpk89mMue8b74/CSjDxWiGO6mI+ECNI2x04lnaubCNAp1qUNSlrEGA4Yud5VTJJ/FO8gwC3b/25OUxqef39/FzSopy2YL08wul2BgIsshUGYgkLqJEgDafSNxLNItR3RglN1KFVWZ1CNxAUeKTJvtiHxrI1lNOpVQ1IRlsAVjkAyllJ+I9f0N9kuEU69CoWlg0eFTJXTLD1NgZOEun06dvyly5PqgooHz5gptQq06NU6glJO8NMklvGYBki6qACfIH1t7g2TFOiqrJWJBJk3M7++KPp5upmK6sF/xdNNzT1KxBIHMmCL7eeL7ACgCbAR7YrKFTOarDiBOlI+NR53+dvrGCFUeLpfAmlViot9gSfn/LBFnkT74y9Ta3JPeX9iMcc7uPUfkcdUOpZ+WPM6PBPSP4frhvzAip9qHD1fJJWYf4DrqPMUnZUqe10J/y4pGvnXo5hu7gMgKDqSRBm/xflA6Y+l6uVXM0XpVFGiorIwmbEQcfMvFckEzFZSdASoVNibgw20CJBgdAMbXdcG52yNYUy+tg7VIZmnxGbm/rOOnH8/RagyUkZFDoR4yxbwkMSG/CY5bGOpxJocFWooRJLCApF7GBf3I+eJnaLs1VWpSytV1LMNaOBtIIKkf6QJHlicspezL+LBKhb7Pwpyg1MBpqMBJEam0kEg7t0HmfZtzwSmVV2C65gsIBt+vXFb5HgFWmQrsnd02aoDLadUIADF5gRcc98NnHeFgvRLOgo0oSahsmtabCNpkhzfnhRZCSRuJbEyrdQZwPKtRqVlWrqCw2+pakxEekTbr5YIcRzB5giNhfp/ycbO3eZylqKg1FAbTOkEEqDfayi3K4wvcV7VoawpoO8ckIArAU/wDuNt+gwOK3awJ5+wbM4dpsu3c94oB0G4IksD9YGBOS4uzovw69iSYEAQI+X0wS4zx0vrorpF9BYXHIHTPKZ9hgFT4QwqAAap/DcE28vniuhVNMxk3Y9xvr8ZOapVELX1atM8/DYeIzcGD6WGFfjuW0OAViQDEiww8cK7N90hZqK2p6yVlmsVnexOkkgfunaZwH7SdmHq1A9KopBWwMrqF7rAI6iLQQcJwFeVJ4jOpZrHOJmnG1EwwPkf8AaceZzK1KTaXEHcbEEdQRYjf5Y8y9QapOwDf7Ti2SgwbmKXigc9hjk6kGCII5HDFwDLyzFhBABv6yItb18sZ2hy4ZNcAEGd7kHy+WBOTu4xv0+3lDtGtTGZBo0NKkFdEXuRJEHr+QxYvF+zs5VNbFNVVCVNxddid5ER+flXHZjP8AdEOdQRZUiSSwKkOYmBKnDvxfjRrLRTWHAC1DAtrMtHooOnEx0vdHV3AJB3GuJBnBpx9ywuNjMGx6CI9zgl2o7YJkUQKveGqoZBMACB8RMmATHzwg8IzDAVRe4uOkMMQO0+f77MbkrTVaYmItJMeUsceRKciezkcARD3AO2NZ84KtZrRAAsqgkTHncGecYZOLdh6b5tK2oGjVqA6BAuVZjefhLAC1/HyjFb5dyDI5Cflv+mLF4Jxdmy9NmqKVWyRuPXqeXpjfpn6lrFnIFxlT+k79ocuKOZUoFQOocDTC6lOhrCwkaMIPFg+Yzz6QzeJQFJ1H4VsCbR0J5ROH3tLUaq1F1jwK6uOdyCIn0+uE7i9EpUNQoGDxuD4SIuI2MRHvhS9mQ/JE1aYRh4o39mygdSgdGUnQ5cIQZUkkgzqi8DBRM9WOXWrUUIa9Nm8I0T4TNh5X9j5YEV+Np3bM9EqrhWYogVmbUvwkmTfSZMbH1wc4Jnlq8NpqfCxaslIPsSUcQGAj4jtY+RO6hyde/wBGVZaxsCp8iKPZBgmZpB18NTTAG4eJU/8Aco9j54tNqDEma3PwhVBAHvzxXPDeGtTzOXRwQRVpmCImCJg7HltizDCgk2Ax027ticvIApqalyKnii4AB6kdelvzwYp1bCdja2A2aoU62XqLWY06LDSXnRpHKCfxSJAvywp8E+zaqFqNVzNVlYqFehUbUVWfjpsLiYIAaRffCgoJ8zQWA8S1Mso0wDN5/hjTN1CdCDTLG4J/CNyPeB7+WEnL9isylOKHF6oRrgkAk+5JNttxiPwfstnaOdarWzD1qQ0gVHcEuI3AB8MGLHe+GGgNTBZO5YYsQouD57dYx88ceyhq53N6RqL1apQKCSxFV9gOdsfQFfOoo1MQALyAcK47U8MyiuaOgVSGaAp11DcmXIvJk74FoaXuCex3ARQTXVp6agIIkFWVbSCD1DSVI2K4XPtDzP8AfMtUPwPrpn0JT8tQP+nBWjxV8x9+zHUUDFBMQ0GFA3AiPfALtxWmhQdZ8NXc7iQw9rqMaQCp+8BHIyAfEjcVz7LTpxtoYQeY1If0xvmMzSr0H7xnUCopIAB1GGCmGBBsWkYCcZz6sCVkhUbf95mb6jTgZWzuosivY3MGw/Qn8sQY8RoVqdXLkQA3sTv2r4itKq9Gi+oKSNQAUXHiCgWCgkqItbpgZ2YH3rVTtSRmnziF+pwJr0yrEHB/hKBclUafFUqhPOAAf1bHSVQo1OQSTO4p/ABclRJ8zf8AXFj9iuHagasC6hRIB3+KZG3y54ReHZYNUUNYC7egF49hGLS4RmVWUEwtQBekG8W9z6EYl5qX4n4lOZSEBHzJGbz/APedIELTokza5eooAjpCYUO0L06CdxTfS61A9KbwrBwRP7IPdET0I5HDPwKmaiVKjCTUhfZF0/nJwifahR05qkQSIpATf9tvn/LEGHNz6sgeP4jcuPj0wJ8/zBuaAzlBmVQtakTqT/dp/dbeORUjnhZoi8HzH0P8sG+NM+XrU8zTsW8LgbFhvPUMIOI/abJqrpWpLppV11Kv7DRDp/pYyPJlx2LkWOR+GZwo2ofsx/Xzx5xSr3lEslwLHqI3xMXIlMvTPMnUf9Qt8go+eOWV4e9OqyQCrG1+R6+2FmrsSy+2oQ7MsgNXvAGDCB4tOk2uT7XGDP8A1ekg8LaoMeG9999sJWSb4jyksT+Q/rrh87AdkjVValRZlvADttdmHl08x7LfHyOzGI6qLgzg3CMw9QmnQYK5JGoqsyZHxRPqB54HcU7F52kGqVcrUA3ZhDKL9VJt54vKllVp+CnvPib8R9DgpQrA+EXAEHmNtj1J6YdVGRu5cUZ828IqFaynkGX85/IYKnO/2XvglPXQZzAkgqfwyLiOhEbb7YcO2nYNMsf7RRXTRqMAyWmmWIHhk3STED4dQG2wOqaVOrUp1UlXi0ciLx5wfmBhTOVaeoMKk3KZwVWqAtbQlVYPLTpaPl9ThKzefqd4abVGdPCVJgfEoIkDc6XE73GObZw0KlSmrkrD01baxNiRy2v6nDnkOF5chcwo1PoRFvIsgUPB2YAEz5Yp4h9xAPCGOyPZwqhbNOCoELSEm1iQbDcwD5A9cD+OZbK5OjUNNHptYqVqM1wSAfE0SpJB5gNI2sz06vyucJf2kNTFNCPiZmt1Xmd+Tf7jgBiVL+8I53ci/UkdnO0orUkNYR3TgpVYeEsCDpMbNHIfF6xL1nKgr6SjBqf5mLW5je3kcUTk+L1qFGrRWAtbTqBFxBkETtIt6H0w09h+0X94RXLgBGUEeIAtHxKFJIkCOQN+uE/T46HiNL8tt5j52g4Ya6AMzSlxuE2/ZkgTbxb+2AtHjeYpgUtRAQx5+hvyi1xix6HAgy/E4YiCZBHrEDCzx3sfSQs/9oWm25DWnpC+K/pE4Tlwk7lnTZwO1oLrcSqZg6FWdcrBlnR28rRNrmZ9ow0Z6gKGVRGqSzOqbDoT038O+04RwQdUOTpBVGsGkyRp6EQD67ecqtn6tdadGrUJh6Z1mNXMX6kTPtheI8QRG9Vi7hUsrJ5NalESSrdZP5TtEW88UL2mU08yaTWNMVVtcMNDaSptqB8gN8XzUyH3AokyGXSx/aHMe4kYoDtxS7rN1WAhS2qn0KlraeoiV8tJG4xYByIBkKCgTHDsov3dFx/+oK3Wbct+pxA7ZZzu6dUOgYVR4SeR2ERsQZ/o4EcI7Ws1gh2+EkMuwvIAKkx54O0uB1MxqWvBpEgqslmEQRDG4nY7/kcOC6kTfj3K1z/FG0lAIBsTzgWjyFsDcvXKsDixO3HYpRSFXLrBQtrXmVJ1Tvcgk+x8sVscYgFajmYt5hnOKr09XlY4k5E/d0EHV6h/2jC+ax06Zt0wd4FU1CSICLp9fEWP6Y82lM8g7hDFKpBnbl7Gxwz5PisVpSYlSoJsSQtOT6HThTmcMnZfNanAOmwKXMDmyGSbHWoFomeWOfkPHunRK8hxlkcNpLTXu1bVpmYEXJn9dsIH2n0A1ameRSB5wXJ/PDBwvOEnSDInxuLCf2V6/wBbYFdvao72kDtoaB0vHtucczpQRmB/OO6mjiIgXskiZn+71t2QimT+2uxHoCPrgPV4YT3uXIJYS6DbxL8UDqyAj1C46ZasKfjX4qbq4I5AnS49Lof9Prg/24qJ9xnKRgvDSOTCL9On1x3/AHqcZDxG4OzSAU9RAOmI9SDHuIwv8Ili1V9zYcoE/qZHscSOMcVZEIAlXAIO0WiY5wZHt54icN43T0BHGkiAOYMCPbBotR7NYsSf2P7ONmWAI8AILcp6KP1xfeSyS0qHhABCGIG0DCnwLhK0MvKCCWVFncsxAn154PMcxRmAziJ/aA2AJi9ugkxNjGAB3Nfc1zOeRKepzpUedyeg9fK+N8rxd2Sn3CJoZiCWBBA/dAm+9r7ySMLubyjVTSFVfhX4AQZc7jULQABce3UMvD85TRVIUAfCQNlH7v7oM2ws8mPmh+/8TLVR8n9pJo9nqJqNWrL3lRwAe8JewIIAUkhRIBMbkDpjzOdiMjmJZsuoY/jSUbyuhH1nEjNVNouzbdIkRialWB/lwxaGhAJJ3KC+0nsBUyVbWJehUgJUtIaPhcDZoG+xHSCBD7I8QOsBgS2jSpH4VBkz/XPH0JxHh1PN5Z6NUSjiD1F7EdCCJB8sfPlapRyeZqUkqGuEsKirpVryfWDIkGDFjEYapi2UmPVPPkgyIA+vT3wqduMkr0u+JLOsTB8KrtHmZIxwXtGD+0s+Un+HLljfi3GKVTLOsuJgXWxgg79ZjB8hVRYRgbqCuD8Lp1jdWAuGBaRNhaAI36nD92Z7KZajprXZlvBZpENba0bcsL/AcqFU2i4+sn+fuMOPZllLFHMBgwnp0+sYnY1qVBb3HStxZAkKSpi0enL2OKz7W8XC1YWSyyWkyNTREzuQPzGD3EOLimobeJABsLA/wxXGfzmoF7mTMk7k7z7mcLc8hUr6VeLFj6El8C1VcyPFZdTkcpMADz3n2wbrAoXjYAMvzsPUGR8sBOxj/ft/7f8A8hOGvM5XW1Mrya94iQfpqCn2GFtU8zkvZj1TzVZKCVK0OTHeBBApg3kTdgLA89zfbFf9rOFUq+Uek5UVKTirRfmyO3iUdQdStfmCbXxYqZxWywOnUGAGnyJ0mY6Akn0OEfttwbQUQHxNSLIASQGX4lkg6h4gdhfYDBOStMpm9PT8kI8jX6biJlcwMojBajEnkT4RfkBsfOcbcE7S1KVbxklajAODNjMSJ2ZfqJHpE4Nw4vWVWYGWvueUnflYCOk4LdpOCn7ussEPVYMRsHkEA8wQdQv5dcOAJ/EZGzKv4RGLjHGRToNVkOsSsfigbA8hAwgdpOyeqmM1S0oGppUZNh4lDHSff68tscOI5ttDJJAVSCJMTrK7Gw8MC2CPHuJE5LLpI/wknrCqD+f1GEKHVgAff9o5gnEkj1/eIJwV4AWLECYiT0/5wLbfDVwDJ6KU82v7cvzxTkNLJ0FmY+d0TKk+Y298af8AWVGwPLpiZToamI5nb5HHevwJURWdQRUUlYkGyq3pswxMWQaMr761N+HdsHpkOtMuwnTqvpO1hPU9MaUuJ1c1UZqjHVa3l5co/lgj2U7Nis5GylSoHmVaDPUEKcecH4e2Wzi066he9pRBggHUGX3gH8sAhxcyANxeT6nC5zroqCWnSLNG+k2b/wAScQF4h31AUGadGpV9QZP1bFl9vOzVIZSq1NRPdhifQgkrO4IB22nzGKQ4XnND721fnY/p8sVoDUiPkiFKtQtlWptE0zKnnEQw9PhP+nAHL/EJ2kfmMNGcphagcD4hccvPC/mgutgvwzb+vpOHiMxn1PpFs3Ty9Ojr/CNd7eIiNusEx64A53trUquVp2U2AAmfUi8n5YWqlVqtSarkk7kyYxMzPaFMqsLouPi25WA87bYlBJOo1gANxo7M5hKupatMhj4NQkWG4MkwcMR4EpsrFT0YSPpioMl9o70VGnLtUM7lgtyZmNJPzvho7PfbRl6h0VaNSkw5ghwf9p89jhv0zXeInmpPbGigGpSW/ASiDe8+fICT7jGvGu09OgoJBaDYD8TcvRV3J9PLALtB22otpqBhAVo07uSRpsbqx0wZFo5jCbV407r/AGisRBYLA/CJ2UcyAJ874lyMcehKsGMZDbeBDXGO3TjVlwSoAmFMliQCNR30+LlAsRhJ4ZkVFYo6QCuxLKRJsw9Gj2Y40zvGDmKtPSgDAEN0JtBneAAPTBuhTSo6ioZrhSHAnxKRG7AahDC4mI9cNwoQoLeYnO68zw8Qlw3g1BV06A7CQdXiIv629se5vglFwA9MKqsGYqoB0gyRYbEfp0xpkc0dJdwC1IhXbmbCCfIgqZPU9MTMvme81BeexN7mQN8VUKk4Y35i12Sz71hWqMd2p26SHsPQQMNPDG6cjgF2cyQ0VXC6dTBtPIeAEgeQJOC3DK0EyYxE/upcgqpr2mdRTYE7mRB23HzucIveT4TG04Zu1FI1gTTBIBvFiT5bW3+mE2nl7kAkHbcj0tPXHl2IzkV1GTst/iv/AO3+uGtM4FEnY268v6GB2SytOndQAYgm8n53647ZOg1d1pqNz7R5nCSbMwm459j6r1iwJlFuxNySZtvzvOOf2mZIlaeZBKCjYMCLmowUgj2W+1zgxwbIrRGmmwiAWnfUN5xO4itJstWGYYCkwIJ6DkR+9IkecYoVO2ojnTAiUNw9tFd2HJXI+RjB/KZ95zVKxQuWBIEKxXWu5/at7nC9na4VzoHhuoMQSJNyOsYbeCpqFQFtQLqdMbWXraPPywStQmZRsGInFaU1M0Pwh6qr7OT/AAwJ4g4GWQ95Lk6NF7IACL7RMiMFOM1P7xmBy7yqf/M4V828keQ/U4NBsw8tcFnGjS1MFHMgfPDtw06kB6kx6SQPoBhZ7OU5zCeWo/JTH1jDhwqjCIP3R84k/UnC+oNLAx+Zrkm01lPQzhh7TcE/u9OpTeUphhpNjDxo8vDAHKYGF6qIM+eG/tHUFPh8EXcoo6SDq/JTjlZmYOhX2ZegBVgfiEey+W0MEt92FPmCZ+lsBvtfpGl/Z80ouraT9Su3+r5DB7s5xinWTvFp6KjQHBMyVFjPIX9b4ifahljW4axMAowcR5BiR8pxLhJXqBy+f/YzKA2I18SJwDtUM9katCtTdVFMlaqeMIYkSB4gpiLA89rYpmBqYb7gHFyfZrwZaeWMvqLjSyjYW2Pnc4qTj/CWyuZq0D/9tyAeo3U+6kH3x2+nzh3ZPjxOXkx0A3zDVSr3mWR+YF/azfo2F0YJ8Czp7t05jxr6xBHuDgZTOLhF4vYlj9oeNaX0qVaoRboB1OEh80WYl51C1zIHp6nHGjmBq1G53JPPGubc6tX4W5Y3GoQX7icjFzXqGqVWQDiPUyQL94rRztt0n1xE4ZW8RSdXMH+uk4JZa0gf1NsWEjIlyOjjepxp6hJJked/rjDVe6lmIBkKSSBI3+WOqCx6H+rY68UoBK7rPJD/AOC45jHc6aHRmvAw39o8M8tt4ETA5ny5icOHFyrLReFbxrpMHqIIO4Pl5Xwn8Gza08wGcHorDcG/6E9eVsO+cg0WtOnx2E+IAzbz6jf3wxdiKbzc9yOllZgPiUqw6iTv5q2semA3Cc13ObalJhgCJ5EaTz5EHlgjwVCauYZb0zULDxTBkzA/ZYQ3z64Ws9XA4jp6QL9Yt9CMeno4ZLTSVqZMS7iee9vaIvhf4lxMofCJMb8rE7ddsT85nQlRiwOh0FQwNzGk+8IMAKlVaoJQHSJF4B5nqeuJmAFyvExJqE+D5wnLa33kkmf6AGAI4vQqVQ7akgyYEgwbG1+V7Y657MaMioUzMKT6yT+uF7IquohjEgwTAAMc5xqqDZMEsZYuR49RqMFVgSRtB2G+4icdnzxpGUJMkbDa/wDPFf8ADnamvfrfu3X6gyPcHFvdncqj5LMVbNrp+HyFm/8A5+WAbGAZvMkT3guZrO9VyWKBGLsZAsJhZ3JIj+rie02ermpprVGaApA2UeETpAtvPyxtxbj/AHWUKqGh38ZXcKLn2Jj5HHXLAZ7J94pBqUjAG5ZSBE9TO2FciKPqPRAVPzE/MgYaeG59UdtUwUEC+6oCfyB/XCvmtzg9wFyWKsJkKR6GmP0t7YpxybP4ihxO9XMGN6jkemsn8iMLGZcEiOQ/U/xw18QWEW0fdsp8yhKg+ukJ+eFCpvg09w8o0IQ7Ot9+oPMMPmpw+ZdYA+eETs5T1V18gT9I/XFgOkEDyH5DEvUnYE9jGiZArLg3x+t3+Qy7AzocK45g6SAT6iPngPUYagOoxI4ZmFp1dLjVTcaXXaVP6gwwPIgYkZbpvjcqU6I+YW7KZ9KSt3jAbAC9yTaAN/8Ak4Ye1p18PrKoP+G3KT8Lchywk18m1DMlbNoMLaQwIkMPUEHFg0QWy1QHdqbiP9JxFnHHIuQfMen4CplX9ku0JoM8VAAdOr8QElCT/mA1YF8XIzZr1ncmtO3QKI0gdAB62wsLmGVSoMA7+fLBjKZkDu6u+qUaeTj+KFfcHH0CYgrFvc5DuSoEjJT7hlaQZkW/rzxwYDUYxMo1VaKbXhrH0xB074eJ7HOD/XEzLw6+IzpBBH5H+umIeiN8b5arBPmCMEvncUwsamZKrpdT5xhlpnn1wsLSmMH8jmNVMTuN/X+vzw7CdFYjOPDQnVyhFKm0WiCehx07R5eKiVDYNTQXPMCI+mBeaLEK0sApMgTbz8uXzwTg1kp/eppkj71tI+bWHPnyxz3RlYX95dhAZbkLLMRXBUAkEgEgkCZkwPLDQan3ZXvAsg6WJgh45T6Hw9LYT8jmxTNRRME7gqLC3Q772x04lxAV1VAxWGUqpUX5WYc77Ww1dCLdSTJ/Z7NinxAqwUaqYS2wfQk6ekkR6Yg9qQUz88yEI+QH5iPbA0hxX16SG1krYrz88HO2p7ypQqgoYQBiGG4YnaZjzwUyoY46AMqrROmVN4kEgxMW+WF45CsiHQwAgwobaZMXEc8MdPPU6uW0hdQ8MzCgQQLEn84wKqmoZARiIiZXmDEm203tyxO53qOxED8U8p5MGiuouE1EAqJk6QeZjmMBc3kwKvdqSVLCJ8/IGJ3xY7cPp0chlqhR6g1POnTbVAGoEXsm4jfzwice4mjV0ITQqgSASTuTudjB84tjFu4bEEXIOZyPd1goJKkggxuLTb9MW79m2U+4zGXLhlEopEfCwMcztqHpGFrh2fybsmsVVKxpJqBtP0GGesyjS1F2JKwTPQ2Bv64wuTVwSK8RN7ZZKrlatI6zJprt8JJZjEc7b+mJPYztcuXbuqgFNKrSrfhEk2PQcpPKDgN234yKuZIAPgUIZJI1AXCjko+G3Qnnh04P2cy1bK0mYFZRDZSCDpE3uDe+2BdVK0Y3E5U2IB7XlP7TUK2mCfUi59/i98e9l6sub/sj6MP4Y5dsuEJljT7t2c1NZOq5tp5wN9WJ3Cuz706SV1YsGUOyD5gWmd/aMEjBKi8qlwYB4gqPSsw1K9QFeodZBB2sUYe+EfMU9LEHcWOHrNZIKNCy0i822km2wN8JGeSKjDnOHJ41Ad+RhzsZl5qFvb9T+mHSuv3keWAHYfKeGf2v1Mfp9cMrEGo3pH8f68sc7qGvJKcakrAeeMMMdFE1B0n88a8VWCvoccazxpb0+mNGwJt0ajDxemYoMTLFCpO3wtYW6A/QYZuDZ8GkAzA6lKzykiP1wj9oangRVPhLFxfkVX6SZ9sD81xY01UTakGb1cgx9SB88THAciiPGUICDEjN09LkdDiVwttWukfxiV/zrdfndf8AViC7ScbU6hUhhuDIx3ROXWpP4eh1SbQD6/1ONanPByvlFNU1dUJXXvV8i06l2tpcMPQDriFXygHwmfPb9fXHrhp4gEeeNtQnGgxPbKKaZdeXLn640C4pmA8yKHM7xidla0DVFpE+cjfA/TiZks/pVkKghsEhowXWxGbKVGUM9MMy6SHCyJQx/I+3rjg2ZRiFpv3SzAmRvvMm8nlhv7HU6dNAGrh1gMLeMGBInfSNh6edpvEOyPDswZUmi37jaR8iCvyjEPV9ZjXJRv761Kul6Z2x6P5RHpcEoE/+rA66qUD/AH45nhQFdlR1qqlJ31KCASKZiJvvGGl/s7gxTzSOOjrf5qTPyGC+V7Kd3RqjXT1shWQdIFokyPTE79bj49plGHpsgbvGpWOR4a1RSVZBy8Tqn+43x2qcLqJ4oUWiFdG/I4dOG9iaa0iNeXzDHbV3i6fRlNvUrgFxPs+2WpqalEwxIFRXkT0MW5SOs78g9OoRzQMny9PlX1BvDeMuKL0tCkNBJIOqzA9cernNiFKnqDA8v6ON8nQp6/vjWReWhQ5+TMLYnVcllIOitWJ5a6Kx7w9vWPbDtRH08vnjC/Z3iAqZevlajOwYAoFKjSeUGeZH9DCU2RokSawkm6kGfeJwQFXQymmRI56Sp364nZPtEVqAvRpMBM+BSSetxBPmceGrjeLECxUkngQemai5ug601JaGkgTNxAab8/TDTkcmaFGjTidbQCIvctPqZGF5+J5Vx/6AXszL4De1oEAnBAcVyaZRoZtaEMmpvvFIMeDaDBNh1O+2FtPePMT+PcNZM5mFYMdNVg1hcajEdJEH3w3cG7dUgND5chQABDFiqgWADRsAMOf9pp1lFRFcB4loUsDEzud4+mOz5VTAI1eun62AnfC2y3oiEFI2JU/ajj65mvIMU1sgIhogapvvM/IYszs1xCjVpqUqLq0gFZUXjYDcbYE8Q7KZOq8tliItKELMdQDHvE41yX2fZXWGHfDSZ0kQZ5CQuqPMHAEq1eRUcCwFGNGb4VSqfHSXpN1YDbcHbFCduuEHLZ6rTNxIZT1VlBH8PbH0HQpimICtHVi5PzYH88IX2k9jK2cq0atBQ5A0OCdNplSSeV2Bi+2G4n4mjEut7ETuwWZIFSZIXTHlZv5HDDO5nDhV7I5fwrTIpKlitMC/W8TM8zJxGzfZdQpNFixG6mDPvb5HE2WmblH4nKCqiZxKJA6YiZk+ADzwV4p2ip0avd6TqFngAaSLR5ny+uOfH6w7qdMtyJsQPPqPLznBqlARRNtcgZkGpXo0dUeBV1Gy7A8+ggT1GIXF+EElkVxp6kdDiHkeIuawqOZ2BHKNvaLYZWPlAOHqvEiYX5RAznCqlPdbdRcYiquH+snigYXON8J0kNTX4pkDr+mKVa4oiS+AKa2VqU1EvR+8Eb6T8fqIg+2Ijt1Un0xI7J1K2UrrXXSLEENzBHQe3ywQNAGLj0kfkceOp4GokjE3JiZBO4I/r64iBcbKJkD1wamoDCxN6qlGsbjBfgeTo1qi6m0X8S+X7hP9DA+kQ6mYEAX8/M9DjnXy+mCpP88Y6EixDxZVRgHF/aWXl+xFCpUC989MNYMQGGqYAItubTPMYNU/sfA//LePJAP/AJYq3KdqqyjSzkg2ve38fPF1dhu2QzdMU3P36DnH3gHP1jf59Y+e6/8Aq8C80bXvx/E7ZydPmN4xX2g5fszantmajekKf1/PEDiHYFiSe+cn98SPocWStWbbHpviFxzjdPL09VS55KIlvTy6nHHTr+oLUDZ/IRoCAdy/vKor8Pr5RkYmPF4WUzymI3+mGrh3aFqoLnLxSFn8Z0ta/wB2V0kcyBA3mcBaaPnKrVahAUdNgNwF/jvzweqv90oUAKZAHl/U46WfKSArDu916/5gKgJJHie577PsrXXvMv4JvpDNp9t9PyI9ML2f7IhF7sSjjbUDJv1G49JGDPCuOtl3WT925uP2T+mHYd3XS4DqeR/TofTEv9Vn6c0xJHox+J0Aplv95UdHs/VX4/yJ/TG7cNXqPyw/Z/so8zl6sfuPP0YfqPfC3mMlXRiGQTz8UfKRc4sTrPqbDD9p0cK9Owof73F5uHvTYGmB/wB0DG+dWoBprUkJI1C+ocxznBEcTZT40j2xKNcMLqPlh5ysDZEP+lVtKf01/EXcvxatTGlGCA7gSAfrjY8XzBF2HzODGYyVJgZlfMfz/jhfzWXpLedU28JE+4jD0yLk9SLLhbAfNf2nT/rjgQyyeuJdPtpXG2/mScBop9X+g/LEerSHnGHjGnxJMmbKRRax+ka6H2hV4h4PLp/z8sTMv9ojruisOgYLA+RwjW5EiPKf0xhrE21D3AGGcFPmcp8bX2yxKP2kq7f4dVRsdJVp/K48sNOU4qGUNLQQLMIItsehxRzVAD09rfTGLXGoX8POJ/hjzYFPiI5OuiIxfaVkNGeNQCBVRX9/hP8At+uGziGXyOaVkFZKblSqnVoh/NSIN+Y3vgR2e7C1HdWr/wCFEhZkmbgW+Hz54EcZ7K1UzNSmtOpUEypRCRpO3KJAsfMHCxxY1fj3NNj15krhn2dZksS+hQNvEG1R002A9YxJrdnswTZCY5CfoP698ceBjOZGoKkVFpc1cEIfW5Cnz3w8cN7a0ag+9K0j1JGnnzxpejYNwgupW+aoC4dSDPmMRjlEH4T7nFvZ7hGXzKGoqrUJ/GpB+okHCHxLs9VVtP8AZ6m9mWCp9hP6YcuQGLKwGtK0hZx1y7DkwH9eeJDZRqZhg4jkV/ljhWVZ1GJ8xjfMwSvyPCMa5doOMxmKon0ZN4LWirG4YEEdef6YLZ7LK4sNPp1HPyx5jMU4habkmYkZNfEXK1OCR0wQ4Hn3p1VKsQQZBBgg8sZjMRuAQRL0JBBEt/hPb+o+W1VKas621SVBvEkAflGBVWo1eoalVizH2HkBGwx5jMfNtiTEWKCtzsg2Fv4hxKYUaQIGNqagqP3Zx7jMc8n3LIv8WEYLdk+NOrd3upE/WMZjMXOobAbkd98fqZnHlVFqDS6hh0N8ZjMfNqdyg6MA53shQEtNWB+HXYekgkYiDsVSaSKlVVN4BWfmV2xmMx9H/hrF1PLe5Ln6nMpHFz/qZtU+zqiwP3+YEjbUkfLRgGn2VLJ/vDEA2+7Ex5mbm+8D0GMxmOrZU6kr5XNEkmCeIdhkpH/ELf6Y5x+0cD//AKdQfibHmMxnNr8wl2LnP/pFOd2v5j+GNOHdmxWzCUtZUOwExJH1GPMZgy7AGL8vUI8e7ELllDd6XBbTGnTFp31HEKjwJCBBIJuDzGMxmCxsWXcR1Hb4hLg/2i10+5Kq+gwG5m/PfFicEzr1lLMRdiAAIgCOsycZjMLzqFqozGSdmETQndvoP4YF5XgNEltdNGYmZ0qI+mPcZhKqLjTJ2V4NTpz3ahNRkwFEnztiQlDTN5nkf+YxmMw3iJ4yBkuLB6r0+7A0EXnefKMacb4BTrgg+EmDIAsRz69RvzxmMwI8wAbXc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1" name="AutoShape 27" descr="data:image/jpg;base64,/9j/4AAQSkZJRgABAQAAAQABAAD/2wCEAAkGBhMSERQUExQWFRUWGBwYGRgXGR4bHhofGiAaGh0dGBgcHCYeGxkjHhocIC8gIycpLCwsGh4xNTAqNScrLSkBCQoKDgwOGg8PGiwgHCQsKSwpLCkpKSkpLCkpLCkpKSkpKSksKSwpKSkpKSkpLCwsLCwsLCkpLCkpLCwpKSksLP/AABEIAMIBAwMBIgACEQEDEQH/xAAcAAACAgMBAQAAAAAAAAAAAAAFBgQHAAIDAQj/xABCEAABAgMFBQYDBwMCBgMBAAABAhEAAyEEBRIxQQYiUWFxEzKBkaGxwdHwBxQjQlJy4WKy8TOCFSRDkqLCF1OjFv/EABkBAAMBAQEAAAAAAAAAAAAAAAECAwQABf/EACcRAAICAgICAgICAwEAAAAAAAABAhEhMQMSIkEEEzJRFGFCcYEj/9oADAMBAAIRAxEAPwBKsFimzRLEkYjvAg1YAsPSDMnYe1LJcgV6V+vCJmwG60wg4UO5ScnUSKainpziyRaUrTjQ3j4ZvURmilRojC8lUW/YW1SgKivXTp1jRew9rAfdw6kF+dIs20iqUTC9CxbvUOvSI0u3oQku4IYNhVlo2jEfGOcUP0RXyNhLSQHWmtOFfoHyjyVsHasOIF6sKmHqVaErlhNQUrLuC4Ca8NUkZ6vG861gTAACUMABkHKQ1dKEVbzjlFA6IQjsZawdCMnTVtctf4jLw2QtEuWFYkkHIDMtyzJFT4GlIsOy4kkqCgZYHfIAxM2Ij+kVY8OVSk33e5nWlJUSmU5QhaA2AgfmS4zooEF24wXFWK4pC1bbqnowEEKC0khnNUkAimRqD4xKuXZW32pREmWFAFiokhKepdm1o+cWPs1cHblSZ1QlYWFJoFYg26WDOGJGjEUYNYlksiJSEolpCEpDBIDARTjgpIk8FNI+yG2tvLS/LLwePV/ZDaz+ceB9YusmMMV+mIlnz7fH2f2+zJKilK0ZYkuW0qMwOeULajaATRPv6x9SYYr3a7Z6xy1mcJbqpuOyFLJADpDHPMOzYi2sJLjjEvBKWCllLn1y9fHxzjUT53LzPLnFqWz7PhPlKw9mm1JSpaexGGXNSGoZdAiZ+2hfLNqxKiHBDEZg/KBGEHoforpnGZaJw4eZjJS5qnDgHRy3kcgetI8KnjT7yyvgYP1x/Qrig1d1zzVhnZf6S+Wbh9PqsTJWzs8rwE4SrJ6aUDHjn4wKuW/FImJwpSzlwoOkvxSS1M+XGH2XZVlAUBjQAC+HCADV0KKiSOAAiU4V6JvAGGxdoUSMafA5Px4R4v7P7WCajzPyEOljtiCgKKQFodWIUxJcFQVUO7106aF7JeInSkrBAzBendJT65+MTaVFIdZMrNewlqBGTnV+HLhpGp2AtfEefxbwiy7TOG5R68qUOdeLR0+9JLB8/OAV+qJVx+z+1ZlSc+JiMjZi0uQMJY5OdOHKLNnzkLcBTg0LH3gBbpyQpgQCw1Y5cM3aHir2gfVETrTcNoQl8SC5bn56QJnyZyc2+tIbLwvFKmSlY6P69flA22SHOY4/5iijH9A+tAICbo3Rz8427G0HhR/rnEwrSnVzll4R3kzQytXFIb64/oH1oDzkzhRnro/lHJdomowgtvHnr8ngustVvoQLvkbyPD3+tIP1xq6FlBJYGOxqHZoyLpBccw/OMja7k/hS6Nujhw5iMjz2EZPsyIEmYGrRQ0disHXJzDRaZLoxpqlnwsPTQxW+yV4GUuQASEqUUqD0O8QPIkRaEqzlDglwMvNx4/xGmCwNB4ItlWmYUklixYA5PWvt4c43tgPZ7nfSCpJ4gGqSAci/g75h44JkIUpiCCMRoSO9z8Hyjtb7Bu4pZUFjJzQu1DphJaGY4F/4skItK1BQSrCoUrhWOzJbPECwIjWxXiqataAlwT+IU1ZNcSQdAzJfgBk8B74tTEpAwEpIYipBqQa0UhaczmUk8jO2Vs85DBKcSTvEjIa4SWqoPlVgT496JrLJ32g3z2UhMmXumZpSiQzhtHcDwMC9jLsKkrmKGKUMOGj1AKmI/pZQGKhcp1ov7TKmWu3Lw7yjMwAA8KBqtm/lFv3ZdaJdilpRhBlpIByBcl0q5KcUOraiH64FkwdsxOKZ8kJViCsSV9QkkHLPCwNA5SDxd9wRW+yE9rWtJdgSUg6OCFBieKkg00EWAbcOVM6w3G1FE+rkdVrADmMSsEO9IiWyeFS1A5EENnpC7cW0yFY5QUKKUxNKMCzEZ59AOTw/cRxobJqwEk8BFS7d3ys2lMqWtKDKAWokPvGoDcQH84frFe4nWZJDlThKuozHA/zFEXleip1qnrOJlKJI1AcBhzYCBPJp4MMf7tvecgyrUqclUtOErQEgqB7qmIycEny6wr/ancn3e3rWlsE8dqkjLeopv91ehHGJd42hP3D8IqwpwpVRhvEEFqh31DUcdDe2cpNsuaz2lwFycKSCcwvCGB4vhPnEuJmj5CqSZURmAO8cM4lmyv1J+vWI9nlgnDqSw8foRoMzCFisyEpGNYS5c4GWogZAAFk9SRpQw0WK2S5spRYpKSEIDEkg8TRLjglL7wrCKmZUNXKD1x3thtEsp3AxlgMCwVulQ4qq76U4CJyViNWNtitRS5mApQTgDqUqrZBzUN3uFNWhn2ZtXfTmDMWU+JevMEjxJgHaLuxzStLJlyj2cotQn+gVMxbvVvy65xz2atKkzGU4FVJIGYJDmufdJcPrWlYMWPjIsDCwLB840lqrk0RLwmKRUPmOgrXlk8dvvAZ65Vr8BANRzSpwG1yb4wI2hlICagYxq2p05x2mTsBKgSEh8I8300zgPbe0m5JUQa0cvDROFG3oAmJNKVpq+mnF4jKmNlw8oL3jY83BDcQXgDPQDkVJoRn78YvF2AwE6+Mb2WgLRGQlTZnmaRJsKcQU2QbOsPQtns5g3WBV8TC8vi/xgxPCcKWVnUjh86NAe9RvIfiPeFejp/iMlg/0kP8ApHtGR5d0v8KXl3R7c6x7HmMUh3TKOGSUvRbueS/akXVMklg4PUafMRVux9l7SQScgeHNeVRw5xbSZvJXDizcs41weBo6TBFvsswLSSEqDFyC2VRSutHDwNvKdMCXSxSojeUHSG0VrmzHl1g9aFAKooYaMNX5ny0jpZkjBgIJDEZPTnxFY5j3grbaNu1GZfmc/hQjLWutD1x3qqTIKphY4VFMvC2AByCos6SquejU0jW+7oEub2hxiSEuQHKqKohJBcFyGfIKVWkdrruYTZM9EpUpE2YhTS3UWxM2J+FXUQVE8GDkmk8sXtncKpvbEhKk1WkJYAkjfRwUEqJbnDhYr5MubNlr3kFVQWarhRw50IdqFtNUqtju2ZIUbJNSyw4ZJNQQWKMsSaYsNCGLA7wjpJnrAKsZU7VNSCliztnXV8jUwG3YieaYwWKyKl25KyQUqBw4nJSasklwF4kthUaFIfNLxNtW2QlrmIUkviw0oQ+IFRSRRi3V3yhatm0JNrlhCCpWFKkkEgF00ccnIIFOtXJ2i1WacVS50pMq0EEIUDQqIOEE6OdMuYhbK/W0sAa2bWrUui1FNXAPdyVuu70ScxrA+5Jk6fa0IQshc1RUVnMABWInjQ5GuWpeOMqSpMoKCiFKVhIDFsPIV4CnBWYIhr+zS7QJip2gRhGWaiCajTdpyIh4mem3kcbDdKZMpEtClEJ1OtXJbIO5y5QGvX7OJVoU8ppOZLB3q+mrk15w2SkDI8/gYlShhCenvDIo310Brt2JlS0CWd5AJJSQ7v8AqcVje89ibPOkTZDFEtZCmQwCFCoKA1K6ZQfUaiNJq2+vCGjFLQkpyls+edqNkFWG1y5BOIKwlKmbECo6OauWb5h1ZLpdKdaqbV9H6e5i6vtguwqFmnp/6ayg9Syk+qVekVzdCU/fZPBSlHJ6sosctYZbKJ2sgGw7L2mb/pSZi/2oJHoPpxHFdmXImFK0lExOiwQQ7aHVnNaRa9q2wTJmGVKViWBiVqlOhxaFXLSvSAm3tqk2yyicFoM+UoAsoElJehpm4BAprCuVOmOo2rDFgnidZpSJasBMvfmn8iXIUkB6YikgmgYHOhhetNoV2iewQyEsQtQ3pjOl3agL4UpAHSsEdj7UlVgAVvATCMCa4nqEq4iuXR4JqugqVjmFT8AAz1FOAAoBpWtaSeGTcbYclWgzJKVM7jMA8H5+IjhZbbiLhJwgNXxNPjA3Zy8UKs60BYxSwGS7qoXZsmL08Kh2jaZaSEgUAc68zpkxMJEtRB2jvtIB7wAoAzaeTe9YBSL1tJwFITX9W69GbFnSOO2M0kpwZBy51OnUj5x0Tb5iVSilKS2El8i7EhmZuUXpJHRXZhi97MtDJnM6g6C4INKgGjAP3dGDZCFK1WbeVkGfVw8Ne0NommQozJct5c1kMp3DsWGbMRrXzhLvC3rCyxZ20+Yy/iO43Y3IqZ6mzkadWjlKkHE1eJA4RwF4L4jyEbSbUs495iUKOmaQ40ixFbCcizliWZ8gfiBlAi/EgFFQ7jIjjAiZeEw5qV5lvKOXabyOo94DjgM2qHexTPw0Oa4RpyjI9sUwdmhqjCn2HOMjynsUn7JXymTJKWxKWqjlhQrcqNWFRoc4tCx2zEnEopLjECgkpYcKO/hFK2K0oRKQVVJCm1piDqyaja5PFibJ2gmaEATQgBhiVQqCSVBgO7kwpXqY1RTorBJxyRrZfS1yVKdz2rAj8oIJYHTKnTpDNdM0lMt8yl/MPCXZ7ATLtZlq/D7QYX1YmvkW8YerlmJWhCgAHAoPy7oo2fLygrZWX4ga/rWoWlMpQdJAKQ2IVbeIFe8GejM7jOFadfKpdqmSpC1pwqwkod61ZKdSHasOu04JUhY3cBSMaSxZSgFAEVyAz584rfbK6jItsxaQyZn4iW4KrToXFOEMkm6YFLxwhgt9lM6fZ6TJYONKlLOJW6ymIxFlkim8Kk1FY67Q7OGzyFTQrEhKXwnvJWopTv4VMaE16UhfuuUoy0zBMxKW5wkKALULLIcd7Q6v1Jzr3m4QLVgTKW4KWCXBA3sTOVAhKquXAgpZom4p+RrecqUJUubjmyykFLh0usspLcE1VXgRnrytV5CemWE41KQD3Vbxb+okv8njibgxyFCVPE+qWG8lmyLLSxIDCh/klsvdU0T8c6WobuKWptxQOoVqSCKvk4gSh1Vs0xnfigLPAMuSyqWiaZhQQKMmrHvVyOQbN2i1di5SPuyVpSlOLPCxBKd01GdU55UMVbtLLWq0zZKHSJaxgQKpDCuGjir0FKxbOy1nEuxSEkAEIBITxVvFvFRMO44TMbdJoKqX6wQmD2ECZ0yqeZfy/kwRlzHD8YSxGjunTk0a2obv1xEZZ1O76RvMl7h9Ioib2CNqbtM+wz5aQ6iglAZ95O8nxcesfPd62v8AFSpBKaBYAphKmVnm7mPpeyKJTXwigvtAsaUXlPSUbqagJ3Xxb70qaEDMd3zZbsaN2A7NOEtilyVDCpTOCQS/H1iffV4zFyCFS0pllKUp3QAS+JzhIYmtSOUS7rsXbAISjvaHQ/uNHOTnMwS2q2VRZTZ5QKlJmvjQSWdJSXSHcU0HAeKSds1pVGrImwV5yZVnmGaWHaJw9Vgjd57pc8PV2vK+ZUlElQJUiYWBDuwAc1DuHTp+aEqy7OSkDGhazLckJoCSlLbtNH1HKmcGr7mSTKSsk/hCUSlADqxuFClHZIyEJ2T0LLjajbIosKJU6YwUgKSFywaEFXHCaO5D/wBIeJFpUoOFKctTiNOD/XgIi7zlidJUpSsKCUrMwFwkKcAhgaJ41rC9atqjPnplSXZSgkLUHUziuHIUqxeO403kWTUUEr9sJmSVFLgoGJJFG45coWLDeRKAhSlBiaipOlTwGXjBS9bzMxRRiJlOwrVQG7Vs/wAx8ekdLBsqubNAlJLirjQVenwi2Eshi2mT7JeBnpWlQVUuFVYmlS55VA9HoAv5DTG1YPT4RZsrZtUlIS7qMs4UqyJBSWKRk74epHAQuXlcdmtARNqjG6QQaBQZ0qcZh89XHOJ8bXYbkYhkRtJzp+lXkx9Ik3zdBkqZyUlw7MQRmk/1A+YIPSFZ1tiau6R0cM7RoZEjSrrVNWyGYkB9AS/y9ojWmwrlrQFBnIbzhmuGW2MAgkBx68dakRA2l70updx8ISUvQ0o+FjFd5/Clufyj2jyNLB/pIc/lGZ5RkeW07EONgmPZ8ASDieuu6VZDmSMuA8LT2Hu5cyWVT0hOmbFinMszDCQ0VJd5ATJ7oBKnJqWCiWfQlmh+uvaAiStDkLwpQlsmNVH9zYU9BGyD8SqVwSR7OvGVKlJkSy/aO75gHEDXUuAOgJjrYr7+7WGbNNVyVMAaYseSePe8oU7+BE+V+wYeTKPplEPai2ns+zI70wqJ5CgZur+EOo5TLT/BnC8NqrRapiVTF7qVAhCXCQznLUtqTxiwvukq8LGCsnHJCg4GdDnTIsDThziqpBow5N4fH6rDhslacE0ylqUkqSClIyWKkcHyoORh5QtqiMZVEbr/ALAhN3y8CQOzKCB+/cWP/MvTR4rzaZSl9gDoFDEcwzUUc9P7tIf7ZaRPs0yU5SFgtxGAh901z0hOvGyHC+IBSDiSX86niGL9IRrrLJ0GpKg3s9JCZCUCZiWtBKMMshI0crwO4NC7AaDIxmyaZyrNOmLKj2SnwEuQkh6aCrnr1LD7gvWcZbYgyVh6s+LQAJAq71LxM2a2kEuZaUzkolqMsASwSCTmwxFnYvVnxUidN2i86ik0Cr1Ck2mbM1lzSQP2txyGX0ItWzykTEoUQTuJZLskYmLgBqsYQrzu3F2k5BxpWVKU1CnEz7rNThpRxFh2HCmRLJLAS0VyHdTVvrONFpoyzwezJGEJKQWT+V+PMmOFn2zsZAH3mW5cpdTO1TnGJvdCEdrMVgl6E5q5JSzlWjDIPxLA7quCwT5s20p3AtwZSwky6/qSzgnNgoZ0hPH2L1lWEOl17QWea/ZzZatVYVAt1rSNbffsgESu2TiWWASoEga5ZcPGFtWy92qBMyQkEUIllSgp9UgOeWjV6xGs2w9hVMRPsysCJYO6kKqoF8RUo6ZM0NcfRPq7yP68nB8frSKg2m2fn2u9LQZUpS0hQQTkkDs5YO8aM+KjxaKLwT2bpNMLsS1GfXLxhRvP7URJmGV2BJxlBOIBi7cK15wBoJp4OdwXILCns5609otLEAuAwJaoGbD/AMWygH9piiuVKnJzlzktozgt6geke3HeZtLKmHEtZmEKOhBJAfhhoBHLauRMmWWZLwvMSQvCnecJIL89TD+g5TVga8547NIBbemBhpu+WvrHKTfI7JaZiULYJKQsP1odNac4GTbcVpBZgEEu/ENXh3QfE8YAy72TMUEt+UOTqeDcPqkQjC8G6fKkrO+1m0EubMKZCcEtgKakAYjxqfQDMkxw2OlHtJs3/wCqWSOZVQfGBt52MoJUMj6QauVk2GYG3pk1KeoABA9/ONSwjztsmIrgHBIH+Ys/Yy6wmViW2JQA50PWhivLAgJmJJ0D9SA48HaLHum9hjUkEArmJIDVyxH0YdQ8Z3Lyo1Tj4ki22srtExQqlEpIADUxnErLkBCjtjeaUr7ApYLIm4hQl8aT0O96DhDTcFlIlFSu8pRfondHgAITPtHl/wDMSyzsgeNVEj0iHG2+WwzjXEDpRM9K7LOIE9HcUfzgd3qWpzDcIWSChRSoEM4IyORz8YYb8utU1MudKzQACR+nNKjzGURNpVCcUTx31jDNDNvgDe/3ivVKuMbrM8SDYgoJxZBVBzbP3iHb7T2olK1CgCOhaGi0XayJSB+Wj8mck8n94Wr0kyxN3CWxOcmD8x9UhHlFZuo0M9gR+FLqRupp4DhSPI0sA/CRmd0Z9IyPNbFSwDJKxhkYi28pnrkciwpDXN2ilqUKDErRCcIfn1Id61hNmJOGS2naN1xZmGbY7ZxVqtDseyl94jUjTx+HIkbYxuBThmlGyQi6rRbihSEoQkUBU7l8wGG83QdXdjFv+ya1TiFCdJJAG6vEGPgDnFjWO7xJQAEjGRp+UcBwiRZlkbqanMn58+QiqxonPkbs+eb22dnWScJM1OFYrSoUDUFJ1DDlk2YMESVqTKwnBMQkpB41dlAuFJBH00XLtjd9mmygm0KShT4ZSjVeJVGCRVQNHSNOGYrO23dOkS5a1S1giYckrY1zDhq6HmIWUn6Fi7RCu3aJRUntiBMRO3hlRQwHXiQfDmIGbZhPbYpYDpWZZOYVhSkgEcakU0jhtRacfZzAnCopwqIPeY0ccQKc2HCDmyN7yjLUZqf+oVsQC615EDRmAB5xZZQkl1YW2K2VS6J87GDUiXw0BNMxWnxhmvy9RKTjwpYABsOlQljqR6g841u9wmubuavmpzAzbO8RLss3EO8nAnqTQ8m73UR3VJ2d2b2Jmx96zplqWiWEjFiUZbkJUB+VPA1cPQtV4fLt2okT5IlqUUBKgneq9WSCDRnZNaOQH40zJKkkTErKVuSMJIUOb/yekTLlts1ExGFiQsFlJByOoILeEScV6KKT9l6T7ACCghJC3DFzmagcssmNH0hNvSx9jMKEqICg7PwPkWJzHKLLuGQFSEqUhKcYxEZsTWhIBPkNOEDr9NjRurQ41CcgTlmWBfhUconKFleHmcZUJabVMISMRoWSUvXQBbbzc8qQ2SlybPd8xcspmESyXSdRUtwNYTZ94ykTDu4EpampJyBLdep40jEoYKSKYnChkC9csuH08TiqNPPBSoszZuYkyizYdOTABvJvOKf2/nSha8Up8BUlbKGEg60/SRUE8YuK5ZSPussJDBSQSBq+cVX9qd3qUuZaEJJRLHZLb8uYSr9py5ENGiOzFFZbOmxqT2KMTOlRUG1xORz/AMR02qtZEuZNkKdSQygDUNTEWqwdj4aQnbNLnzSEBaDhFAspCg2iSN5tTpU0NYc7rskhU7fmqmTgioUpwRUEAsAoVyy9WrVLJJq2VVeiZgSAoKSklg4IBYA1/wC5/GAgUxcdYvrae5Zdps6kKYVCkqFCkh2LZMXrlFHXpd65MwoWliPIjiHzELFoEr9hH/iIMkqObM3OJt2LeVZ0tTFMWf7R7iFMqg/svaaqc90MkHQO5b0gvR0HckMQLdaQwXeVzJjhnUkHgwBCXT0BPkYXEl/eCVyW4S1AqxMDknNiClTPlQ+kZZf0ejVosqRakF8ICUpoP8fXm7KG3sjFMlnikvyAxGJt0W5K5iQMkk4UpyGe9MVxb6oIG7W3mhU4YFA4Uso6Ek5BozcSamDkrrRG2PtwlzBLmAGVNCpRJ0ObPwqSNacjEW2XOZM9ciYcIXkdAoHEh+T0fgoxGBOFVGqFp6o+aCodWgntbeYnyJE0NjA3vAtXTjHoezCn1I15zgJCiDkWPKns8Kdushlolf1EKPi3oBSJt+gmUmaDuLzAycDeBD+PiYArvBasCFKxb2uYq2fCGapMebuI4WFf4SGBG6OHCPY2u8fhS3FcI4cIyPJayFaIN2Xcqd2CUZ7+mVak55AesXhsbc8uzSggN40JPEjjCF9lFkE1wwodeDrOfD6cxYdnuszZapmRUVYQoUwuwetARWN8H4i340S7xnYFLJonDiJ5AfwaNAO778XaCtMoGWgOErarnlWvRz0jW8rMoqmJXNxAhKWTWgJVQ5uRQivF9Im3XMMsFDMOA/K+gOeJ6l/GsF5OVJBWwXaEBJmEzFj8ymKiePAHplxME5MwHKggXLvN0F++keejxMsYISOdT4wUybv2LW3n2fS7bKKpQEuemqTklbaLb0VmOkUfd9nmybQ2EhaVAYVCgU7MrhWngY+l5NuBUQ+j+GT9Ipv7T73s6rWk2WWlU2hmTc0r0SAA4JH6hU5VikZASYUstsNHXQjTXV4y1qE5KgQFYgUuWISC4IHE1MJsm9LQskYcR/SAXavDQc4IWa3WpAL2fcAq6VfxXOujaRS0M4MAXDJUtZQwKXJcpD5sd5nFAaRZezyZaVVQMRwsRRupzOcJmzpG6osCvGUp8y4D6t6GGywTMK8Q5ROciyQ6yL4UJYdI1DH084Sttb4L9mlnDKUeGqUj3Phxgxe97f6ikgDdxD+PUxXV5XmZi5hJepY/yPqkTbLcEUpWyPYh2lolJVUY0v4VA9IcbfJCTjyAof8A1PnT/dCRci/+Ykn+v4EfGH4zBMBRkSKHXy9fKAwzbuxq2XuZrGClRTNUMWPvYToADTCBRusL192wJTNMxLialSJicg4oCHajgHlWGS47f+CuWCxAISQxYEUNNQX8oH7bITLkSJqszMCFnlMCifAEU4BoH+ifHJKdPTKnm25CMSJQAORo3mQOsR7TZ50hQWThUMKgoPmoBWuoyPQxKTY0ItOAB99gpzxzbKGq8rpRPlT5csNMllExNaEYcuNBiHgOFaxQk5NOgbaNokLQosULyAZx1BZqZtpSBU+xSp93y5k91KwK3h3nClAV8g3NtIH3rIKZq0A0AUQA+qEnLgHiP/xIGxS5ZPdxFQfgVFvGjQnXOBm11tiVOQxIgxstYypSlflAbqTl5ZwHnTHJJzh3uKyYJKQzFnPUh6+BEUloy8auRympWMWBTfXFi0cFTZ+j04B/Ye8F7NJeYxoCQIn26yJlSpRFFqxBXVCQCOD4i8R71g2uLoBWUzlggKILEswyGZbM00+UTdn7IVzFp7xCcQJ4OEnXifp4adjrmBUmYtnVTnV3fgC/oIiW+wCwWyRhqlScBJ14+RD9FcoWPInLqic4NRs1viwzrOhUwoIwMpyKZgeuXQwrXPePaAo0JUluAzHx8ouPbAon3fMmJDjAzBt00YHiHavzp892C0FCiQKAv4OxjREzPYxLs5KJkhqviDnMjh4U6mFmZKKVJfNxDheKgMEwZ4c9aDSuo158oVbXPKpoVqVv6vDy0N6HK7R+FLb9I0jI2sLCUh27o4HTjHkeQ9lU8DX9ldsRJs09cwpT3QPEzMhrT4QYvDaebPAlygopfTXq2mrQi7J2YmQToDVtKq+UHl37Ls8r9CmcF+OrM/l8I3Q0BJKNsPWMz5c5G9UuSkqJGf5g+ph7klKwCUpfUfIxRR2jnrXjQvAWZ1jErydhpx8I8P2h3lZSlRnhaSa4kJbo2EU8c40/TJK2RlNPRdtvu5CSF1wAEqHSvrlAu37QCVKJUQ5Jo/ef8qfrjCb/APKvbSylYSCpP5NXrvJJcKA1B8KiF5V/pnTiucvAkA4Uv3QKsOJPHU+EZ5xa0W4oqT8gztFf09crEqrqOJIokJGQLZpctV3hbtklSkidSixupcFIIzNKBmYvoKwPtt8zVjA7JUySP2kEF+LsH6Qx3bYVypHapSJuIAKGM5D9AZsT0Yw/HBpZDzSTdR0GbDaalTOXZamqFBt4s2YIU/PlQgvMVzFdIEWRu1lqDhCgEqphIzCCRm2aT1THib2InpkzFMQSBwU3CnSLkALNSoXsCUshMtkAUDJl4KdFE+MMNlXvtyiP91BthIru4umJIBbk6SesbTJmBZ5RCWzVBYJ18WsS5eJi4BY5BtX9POK1nW9JWeBL6jP3rDvbrWJ5MsmgS+7mDp8fowmXld5lK/Uk5GgfkecKv7HbrRNuaUTNlqSk4XzYtr8eENaZ5SFHg7fXWn+IH3NLaTLozh/Op946FOJTEsDn8eXnCsOxl2MlmdaMSv8ATSCTnU6Dwz8octo7s+8yFoFVBKyhOhUUKSl6aFTwIu69LMjspSWbMEULsXxHV4n2vayzyUlRUCtqISXNHzOQDvnDKjLO7KbEsiehak4WIDEappl9ZQau+UTNExKhiTJTTUlKlcdGoa/GBO0dtVOnLmkAFSiWAoPmecHNmwDhdnVKA50Kh0b4wyH5PVi1fksIta+OCWG/2AewA8IVLbbgizGUEh1rBxagJ0DHVxDRtap7dNbQJP8A+Yz84RrzenAu3p8xDxQJv/zSIVis+OYhH6lBPmQIsC7pdD+5Xuw9hCZs0B97kvUBT+QJh9sstk/WtfjCcjwJwrJyIZYPP5Q23uhMyxdotIxoTiChnVkk04iFaeIYdoLRhu9AT/1MIblmfVIEY+RNuNG2OmG7osRQru7oQgJOisyWrAP7XbN/yiJg7yFivAKDe4HrEjY23LKMC1FQSKEl+TPwiVt3ICrvnAswSS3QFvF28onB9eSgy8oC/wDZ1bJyrNNCZiiDLI7NQxIW6SGINQ5yYiKtE/eU9MTgjr4RcWwd8yhK7LdRgqNMWVetRFcbZ3YhNrtCpO9Kx0IG6CoOR1BxeUbOKTcmmY5xwmTrHME6yIch0ulzozkZcQ48ucLay6kfuHvE24FnDMlnurSfSIKwykjgoRpeia0x0sA/ClsB3U+wj2NrECZaKAbqfYRkeQ9lloy574TIspxZqO6niyla+OfSBt4zlKAmFRcmqTlyYaN9ZRDtk7DKlGv5/wC7lpGiLWmagpJZKamrN/Eet8dLqZpMnWC3MrCTU+vP1gjMSlbIWkEGteI0bwoYVTPwsGqC4PWpHMH6zMNEleJKVDVo3Qn2wybVEOdZEhYGQ6xznIO6TRlM0T50l1UegcvzJHy0jy1IeQFNUTPFiOEY5umaIA5cuqczXLjFj3fJPY4XfEhwauSxJCx+setaUiu5qTRQ/KXDakcIf7gti8A7Rgshy3Sg4V4GnwCZzON3TwlUuWv86FMM+6pQUOrBKh0MQNsllBlrSd7GCDzoRXUUPLKNrVeqE2iXixFAmEJKB+c4d3Cci5Uk5eojh9pKihMtssTdGr84IFkOdsPw1gd5BS7N3SCxOne9DAq/bWouzoO67a5ux0yEbSJ5mWUKTmhSFVrmCkjzgHNvhUyaoTVAJHd3WepGlaMc4k9loPNG9wrwrm15NAe3X6tU5QSXS7AEAimuUF7NaEtOYhqkKGtG94WUySlTuARUZ9dAfXjHRQ0w7Z9rZgVhUlJANWfIGpFaFnMONiu9c+YJaCMSjQ6Mav0Z4riXakY1qWCMSS2rE8cqZxZX2P291lCu+lLA/wBJqPT2MCSFUnR22ZuwLUFTV4US0ha2zLBy5Hw5x5fUlM2WmdLyc4w2WIkg8NW8ogXxbhI7aUpRRjUUOHLMXL0yp5HnEnYO0KXMnS5xC0lAzJqMwQNGD8x4RKWMlYZFy1ZGDVxzlPKKSnEkAMeCiXD6enHrG2lutUiazukh0niPXI/DjGmz8wdohs2r4Kce/KKwdicmgVfUtSp6pindboNGrL3CMuASejcYRLwmF24O3iaxZF/SGXMUKAWj+9J8nwCK2vAb3n7w62JyLwR7cbi0SmzxD1ixpYp6wh7NSHtCT+l1fD4w/KHtEuQPCsWaLS/jE+TM7aR93bfSccs8WqUdSAW5loGz5jFMdBMKVgpoQaNEGjQiVdV4qkqKEYQpdHV+UcWPxhuvez9tZZiSrOWov4E9OVIVrySlUxM1OUxlK5KyUPNz4w3WLCZDJqkoPqNW1iMvyTKL8Smrr2g7NKlUSRhATm5SAc+ZT4RNs1rKguWWKVjElR1GY8iG6iFWeGUoc/jBOx2kmUG70g15y1EP/wBqz/5x6cUlk81u8Ha02fEJa5YZnCgOfHlmG6QLnl1pdqqHvBCxTz2mdC6m+tecQrWneT+4e8dLTCvxHO7yBKl5d0a8oyMu5bSpem6OGoeMjymUTFu8J34Uo/vb/u0gfLmYFhbDCXBB4F8/rSJ95qAlSSTXf/u9IErmO5akenw/ijOyfe43gBlhFP4gxs7NKpeE6Zc/oe0AkWnEAonQekTrqtGFSCKiqVNpqDy+UaoOpWK1gY0lIxlRYENxjpZJqFyFpcaKGeY8GevpEcMtzoRqPI+mUZLsplKmILKlhJZaQWLgNX4RLnhWS/C/2Q8RUpKGYknMhvPwhmu1aESyHScIcqdnIFak8qZCFa8bSnFL7PdCRmFYq1q+FJA0Y5Rky9plCS6QaBQCvGod/EQiaGazg92ivNM8IWhJTjUVqB4pCQfjVqsIPbYTfvN3y5+qVJKvF0n1IhVtcpO6A6VAd0CgKt6hd2Y8H65wTReiBY12cpUQoviCmqGIPdNAQOrNBsTq0MOxycdlKc3SQ/PMevtAaRYwUntQSoEu6iSGyGbsAI77ITZmMSEFIHJn51IerDJo8tIxF1doGcUUDR+BBpyalYnLOikH1eTe5rtpOKcpYJD1qVJHlX60i7S3fNShK5iWDsDhSkHECaFIY5Z1hu2LtUvDOs/aFK5qdxWSnFT0qRTg/GqJtJecxauzUqYohVcbg00YnMPCx2M5WiROuYzZMsoAxJDUSXI1JIHq/hDtsfY/us2VNISWQUKKUkE0JBUGq2TueGlU+579nypaCJigBoVKy0YGjdNTpDvcm0My1SlJWO6QcTipYlmA8f8AMc7Owzj9pBkqkpWhJClrUols3AAxHTIkDkeMKNy3dacKZ0h3Bpq4Ge6K0Mddu7ce1lywpkJTizbeWz16ANDf9nqJiLKkYXxFS0ukUBNCDwLEgPAeIgi6F/aK91TcGNJSUpZQIIANHwg1YN6ngIhXDawmY5NGoWevDpTPg8NX2hW1rMlCykLUtKgnI7ruWcsNPGPdkbmQqzICg5WSrEKkaAEtTJ21p1IUlFDuLkhbvS2KMy0JCd0r/MKugpqP0qZxz46RXl9paYWFOfHX1i57x2JnHulKxrkD5P8AF4qTbGxGVaSggpIFQc3r8orGSZnk2dtjZDqWrgw+MOU1JduQhc2HmJKSkd7M04kAe0NqgH84hOWTVwxuIKtycuseqnMUnPKN7ekluscZqdwPpAC3ToLXnagmWgEdxagBxCgFDk3yibYdpRLRKDB1EhtABqXhfvS04kShmSlz1G77CBN7W0pSogsQlh0O77EwFxpjOdCvec0KmKKaAl+kdrrn4Jwxd1YKV/tVQ+nwiAsx1ll2jYjAHbPYjLmTUEEqQVIfixzHUV8REG2oOJB/qHnSGSVayuTLtAbE3ZTKVJSCEqPF0gB+QgNfU0qUgmu8PeA9D/4jFYFjskNUYRWvCPY1sAPZI/aPbpGR5L2WWhXvhP4Mnqv+72gYkqagyqT8zBa9x+FJ/wB7efCI93WwJLUKXqD8I9TgXiZGQCSKHMUY/KJ11B5iQCATpWvL3jLylJExRAoqvn/PxiKJJASpNQSzjQ8Dz+cW0zkrHO4JCjN+7qIBfdJ4Ecci3DOvSCV9XDapPdSqdJFRQqKeSmrTJ8ujsBWzd6mSkqmyhMKiC5qQQ7Mr5HhwDNiPtIH6D5D0DxH5HK9RVmji4vcsCtYb4SN0SZJIzC0JJfi5S/hpEy0IFpSJaLPJlEqDqQKmhzbT4kQxL2ys04NMkhX7gFeTikdZV/2OVvS5DH+lLfXpGZ8z1WS8eGpXYnW67f8AnlywjtDkEgs+6KA8vgY2n3clKyhVmnJWASUlbsK1qn24c4ZZW0cgrUr7sglWqgCrzLxPOz9mtEszJYUnEKGW5wqH6kVbR2p0o5XNW0dPivKK3NmwzMW81KEVpzDA+UdkpL0JY82g9b9k7RIZW+sZhaKjk4O8k614xIlX7bjQzF7ozUhA5ZlPvFFyRatMmvizegRdlrXJWhaaKTmQqrcnHpwfjE63pXNmqmIMlQW3+od4E07vx4GIM6cqa7lNcwUJHo0aG6FaEBuEMmkUXxuRrQ0XXdE9CUpXZLPPQGdUteFXHOiSRzETLokzFSp8sSFonVAAOFLO4Dk1oc9XzGisgTRRcyY3Iv6UceMGbFbrRKH4c4LplMfrootnCSZ38bkXom31sh987CfLUUpMkJViDOpD1DAvm3k0RbNsTaEsqXaMqMy0s2YfNvBokbO7QmVLMq0TDR2KVgtXEGHpBj/+wkfqxc3D+kI5MH8ef6FDaPZy8Jigojt2GFJSpyBnkwJz4RMuLaC22RPZrsylAaEKHqzHpBqZtDLmKcYg3BYp/wCJ+hE6x3+gMVLUKVBKaHkpn84Ha8Mr/G5Ixug3ZFGakEy1IcOyik15MS/8jnFW/bbczLkWgagylU1TvJLcwVeUWPK2ksq6doH4Fvl7RFvCXZbWjspuFQBCgBmCMiDoYMZdXZlkistm9kJ9mQJ62/GSMKUuogK3gS1K5M7wbtMlaKLQpL/qSR8osVBTLShCTgQAEpASSzCgNcuZPDjHkyQmYlSFVCh3cLeVacYWU03keEnErld2FYBcAM+TxFvC7ilDghQFTow451EcdvrOuz2kSkqPZhIWjk+ddSCD4NBe8dnZxs4UkFYKBMOEucsVRQ+48YdJJAbt2LUm3IVaZLF8ISKthJGnGp1/iClsswWokhLnlxhYslmqMOdGp4+MNC2DcYoqWgbAN47NS1F6oVxHxH+IXLVdypJKVgVyIyMPlollyQH8YHW6wGaAFIIAL58fOKonJETYObKWubZ56sKJiDhUfyrTUEfLWg1gdfNmwmWdXBzppB6zXSlA3QkHi3xgftEG7N+Og/mOk8AafUJ2GWTKQSX3RkOXWMjywK/Clt+kacuUZHkN5GTYtXyn8KT/AL/7oFyGxVygxbpBVKlU/XpzEDVSVBmSRxoc49ThaUCDJipgmowgbyWBfX5fzESz2iZJWSByINQasxjquzlJBAJBAce76j6OkG512llElKkkM4NToCpOhyq2caMSWWcm4u0MGz21klUoILIIo3yIqdYsPZq3yLSkjDLUtGbJSXBZlZeB4Hwj5+m2cpNAXHAQd2Y2hm2eYlScQI5FjyI1ePN+R8ZTT6vJ6L+W+SKjJf8AS/zYpZ/InwDeRER511JP08Qrn2pkWhGNK0IWwxIWoD3NRz82jL52slSUbqkLWcgFA+JILNy5x4fTkToMZSWmL+1Nz2eUl1JAmK7uChPM8gWqRwAgfcVzlQClqOAZJBIxH2A+uMeyh28wzJ0xJ1qoAnlnQcIL/fJe9vy2AoMQp6xv7SjHrdsuneWS7pvjArs5h3Mkk6ZUL8jE+2XGlVZZCT03T04eFIU7etDHfQX/AKh84J7O7UpbBMWkMMyQMqRGUHHyiBTcHcWRLXciJSnmS8KjkoAMekRlShkkgjp71h5/4jIUG7WUx0K0/EwIt11WNdUzJST+9LehcQ0Oe92a+L5sViSFibd6FBjh9R6RzVcMvDugJU+bmvJvrKJN4WBKFUIPAy1pUn3ceIjiZ2ADEeb0/wDV41xdrDNnfhnltECdcqg5AfpWICrMRTs39/KD67xauFZ8viYA3he6lKUCE045+Bi0HJmTmlwx/FkWZKr3VA8v5+ccFEp0PiekdfvEziW/dGi5ijmPF/5i6MjnF6NO1IDsR9dKx2FqDM48iI59mt8j6fAxxmqUDX1rDWjNNQl7JEm3LSXxKD5YVEN19vCGSx7erlpCMKl8CVua8SUF86chCkUKJyblSPTIWakgNXNL+Ec1F7M7VPDD20N6m8FykiUUTEOnPE7sRVh18YkK2rtdnX2TJJlAIbA7MGZxnlB/ZO32FMpKipCZoDEqbF/g8tImXhdtgtc4rVNBIABwrSkHMgkZv0OgiH2K6awM1+gJszf1kVOwzLMmSuYS6hVLniFVSH4M3rDYnZSzLchlDOh48xAmZs1Ym3ZoSrRXaAt1BUQRyiNdljmIUoybXJThLOSmv+0qb6zhe6ehqr2b3tsEtJUZRBRwJ3vkYWLRdyk6PpT5GsWRYLyUEFM+bJXwUlYS4/qGJgehPhEObdFhmLxKVLSc6TqE9HaKR5f2I0IcqSCGKT5fzADaqWoFAdw9HFYtaZs3Yyd20JTyE1HxJPrCJ9otzol9mZc0TA70KVFv9p+EN9iYstEK70nspf7Rx4Rke2Bf4SGywjMDh4xkee9i2L8pZC2BIr846SVl8zn8YyMistE/RtIV+J4/OPZx3h4e0exkKtCs4KWXFT9PGWaYd6p0jIyOY3o8nKNOnyjopRYV4+xjIyB7Oez2f3fEx2QPwx0+JjIyAAjvTw+Mc1rLJrp8YyMhoh9neYamOdlUXz+mjIyOOOksZc/kY0seZ6GMjIMfYpuvveB+vWOcw1PT5RkZHM6Oz2Qo4fH5RzmLL5mMjIUK2SHch65e4jnPUd2uh91RkZHDPZ2mHcHQf2vHJRoeiYyMho7OZoFnGmp/L7R7NUWMeRkcwM9s6iyukdQKeB+EZGRwImWId7w+MaKNT0+cZGQBzxX5uvxjyWo4ExkZHI5mItSwGClAAnU8YyMjIcJ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2" name="AutoShape 29" descr="data:image/jpg;base64,/9j/4AAQSkZJRgABAQAAAQABAAD/2wCEAAkGBhQSERUUExQVFRQVFRcUFBUVFBoUFxQXFxgVFxQXFxQXHCYfFxwjHBQUHy8gIycpLCwsFR4xNTAqNSYrLCkBCQoKDgwOFw8PGikcHBwpKSwpKSksLCksKSwsLCwsKSksKSksLCwpKSwpLCwsLCkpLCwpLCksLCwsKSwsKSkpLP/AABEIAMYA/wMBIgACEQEDEQH/xAAbAAACAwEBAQAAAAAAAAAAAAAEBQADBgIBB//EAD8QAAEDAgQCCAQFAgQGAwAAAAEAAhEDBAUSITFBUQYTIjJhcYGRkrHB4RRCUqHRI/BygqLxFSQzk7LSBxZi/8QAGAEAAwEBAAAAAAAAAAAAAAAAAQIDAAT/xAAhEQEBAQEAAgIDAAMAAAAAAAAAAQIREiEDMRNBUQRxkf/aAAwDAQACEQMRAD8A+cVJk6nc8SnOB4G6sx1V7nMos7JeNXPeYy0qYJ7TiSPATqgrCwdWrspN7z35QeUnUnwAk+i+uVmC1ZaUaPYZ1rBpuWZ2A5jxLs8u8SpZnV93jH4Z/wDHlZ4z1XFjA0uIALqjokw1pjykxJ4JviHQSiH0erFXq3NcHuzEmdw9xiBAMxAHZIKcNuHGwc6SHCo/WdRF04DX0/ZZ3GceuOsfRYcwdXrUxTawAuDaha1vYAc6RvrrxTWZhO2sjdWuXLqdWNd7jX9wqqRIKLrOdUdqCXHYAEk8gGgSfRN//pV0aefq/wDJmHWRzyfSZ8FD3fqK/wCy2hUR1MLzDujdd9bqsoaQGl5cezTzAEBx/VqBlGs6cE4s+i1wXOaWtaW8XEhrzwDHRrIBPhGsKWvj1fqGmoCpMRdEK2ywirVLmtbqw5XZjlAcN2zBk+A29RLAdGa41hhPIP1POJaBPspfi3f0p55/pLd26XG1MrVMtMzxTylryCe32RpvpObgdI1gxpJHl3hRY9jey7rB/TcNGu0kzqY0IPGZ010TY+PfPomt5L8LteaessPBcPtRb5HPc0sfs9ugmJ7pJMQNxPiAmv4gNZmymBoS4hgmYjUzvA24ra+HXfpp8kBNsNdkXTtGgAEDfXnx91xd33VZS4Mg7EOkP2kNEyCBmkkRo3i6GtqFDM0OLS2QDB3E8Ck18Nn21+SX6Ia1oZ8J08l4+1AGvHbiTzgDdNr5optLjHrsNCSSeQAJPgEox53VUmjd1R3bLmgksb2shB0AmNNt+Oqr8fweRd/IEbTa+Msu45Q05vMtiRtxC4r2pbklsGqQKfaacxJaAJBIHeB32TS5qOp2VyWHK5guC0gAZcpeWwAI0AaPQLi4c8uqMDy1jAC0MazTtOaMpcOxAA1BEa6hUv8Aj4k7S/l1fUZivaPqmKTHPIGYho1A8f714SlP4VwIzNcJmJaRMGHaHkdP9lssNYGvDZPZq0uyTqxxe9rvUiROsgRMQucSwl9W4qnsjUZcz4L+w0ta0axoDvAkHxIP4ZM+ut+S99k1hbc/NXXLUfb2v5Wg55gsIhwPHMDsIgztHmJ9rYPVzNADcrhm60GaYESSTAI9tZ04xxz492+o6LrMnukbqMmACSdAACSTyAG5XV1hVSmAXsgO7rpDh5EjQHQmPmjjYVadbIARVb2gWHgZGbMdMu4OaBuDyVWPm4ZHWNIA7LMoHVjQ/wDTa3wHKRsV0Z+P1fKVK6/nGbu6kJZWqFOqWAXFbVlJ2XfO8dW2OeZ0aRrpKvv+hVWiHue5uVrA5rgCQ9znNaKbeOaSfYc0+cX+FtjOUbVz3BrWlzjoGgSTx0Hp+yIsMKfWe1jGy52uugDY1cTwaBrK+i9EuiYtiX1R/XLXZYILWNkN0j8xnU6xqB45rFMIuaNel1bSKkDq8jmky0xwO2p30gOnQFV8LzpJr2ExroU+iynUZUFRr2yIGUkxm7IJ1aW6g+8aLJVFq+kN/eS4V2ua4dguDSGgGSGsLey0EAxG8cYWY6pG8/QezzojDa9V50yUKzhzEgMJHiGvcvpfSWj/AFrY8OtDPU1KR+TCvl/Rq7ZTuB1v/SeH0avgyoC0n0OUz4L63h8uYKTwDWo5SCRIdAIpVmxuCN42OYck+PoN/ZfUZlw94dpL6hH+e5cW/wDkFk71jjfsDdzfVI/74J/aU3xeyxB9RrSzM3M3Vr2hgEicrCRGnEgmCrMStm29SrULmms59Z1ONqDKriTUdP58pgDx4iSjfZZ6NOibmnriAO1cViDGpbmEa7xB/dTo5cOc+qHEmHmJO0mtIk8Oy3Q7cFnujfSilSBa6Ww45JBylpaxsZhJa7scRGupG6cHpBbUS99E9YapBImGMIzyc2+uY6NnXkFpqNZQjrlzbqvBMRcvcyTBLQMhLfCGx5+KM6WX1SnXHVucCKcgRmHfqZnZNRIDQZjTLO0pCzHn9a94awuee1LZGUjtNDZ0BhsmZ7Pimd9i767Wty5RBDySC50mcocAOxoJ4ugTtqn5M3s6bxv8E9D6pJcHEkaOaCZhxNQucJ2JkyeMrtl043VcFziA6m1rZMD+tRywNhpnPiMy96MjK907kNHr/UMewJ9EVQfWdWrU8zWuBL6Tnsl2U6AsiA4cJIMeOyOLzPaGp79B7oTfnnFGPQtcf9Icrrui8i0dGlMtNRxIbkIFPvZiI1DvXzTbC+jDGSXzUe7VznE6zuInUGBoZ2HII9/RKg9rQ5ri1uoHWPI001BJn6cIWm51uMfjFtloW+0UwGOkwc2VgDcu5JjYCdfYu5JdTfTDKU1KhIY6tqXz1msZe1LR2JGg1I1C1FbovQlpy5SzuZXEZIIPZbOUCQDEcEM3ArVmecxz96ajttdOyRpqd5hN0rN4g+kyk7Si2u3K2kGhpc0NLCA0axBzbQtjhFJzqFNzpzFjSSd5jWUHbXdvQEUqYHjGp83blev6S+AS6nl+hnpfi+E9ZTIAk66adprmlrwCdAcrjE8QFnH24rMFOvo+k4HN3Q4DTXNqwuEgtdqDqCYBTtvSTwC7qYvSqaVKbXcNQDHODw24LZlg32zN3TrVKNWnkbTa8VCT267n58znZTTblEl0SeegXd4/q6lU1BlY9uSSRL9ZcGM3cSDExAmZ0WjZZ2z+D2+ArVWt+EPyj2V9v0ctmHMym3N+oy93u4lG+/sIxuFh1SqamUw+rTdyjqzVc4mdh22AcTp4lcOZF3cTxfak/wCF1xRDTPDRp+E8luLjBmvMkEH9TTldHKRuPD131QDOitGm0hocJcXE53TJEHjroADzjWULvg+PWXuaH/NvzDVxYaZI7wDqM5TxgbxsrsY6z8PSPaz9cScsyCTWy6DXctHmmVfAWdYXnM9xEdt0wOIA008NkDe27msLG1HNad+Lo2jOTMRpz4TGiT8mZabxvCO3ru/ENJLi9z9STuQHaEDswIIgCAJhX9LzFKj4UD8qc/RLqld1F4dTAkCGktkt4HKDoJBiSDptC7uekQrNZTqU8rAQHERUflJGYMc4AsEADcnQdrTUfHqSct/6Os2/UaG4vaT7erFwMpqS17czgO21wY0tjM6GnstMieCoxeyz25e2tUIoNGXMAZfDHZ3O3Jh7YgiNfFA0+k9OMr2sFJpOSn1OYFkkBkEwx0ZTmmO9I2Q2KdNGlj6TKYDX7w4kjYaGANmgcdlXyn9T5Tjo3cVDTJe9z3Np1RnJk6VXBuvk39lnLDG6rbtoLi4OpHMXdpxDaVV4a151aJg6chyTjoxj9A/0w7L2Tn6zKwOkue8tM7NzuEHUgSOIQlKzoG5D2RTZTDmB9R0F5qNcxgcTrxho4NBJ3R+56YV07ruDGa92i53k6QJ5Tvr5r5e90r6n01szVoh7YHYdTyuOVxdmHZAjUyHTsOzMwvl1xSLXFpiQYMaj0KXZsrBT1TvD+klekwUw4PpjanVaKjRyidW+hCXinqrmUlz+di8zL9ndXp3cubGjeHYGX99XexCSXF49/eOm8cJ5+J8SvalJcdUt52/YXEjliuphcBqMsqElLfYwfh1GTrutLZWiBw+0WjsbdCZG6c0cK1BGhDswnUB0RI1BGgA0IkaGUwwfAQ2oajz1lQmQ5w28hw47bcITGztkwyBoXTnvOVDXOraVIBV3OJtZ58gll3ixnKySTppurbHBC45qmp5flHn+o+GyeQvVFS9qVu4NOezR/mKso9H3O1c4nwb2R8R1PoFoKVq1saTG3h5DYK5MXpPS6OMH5W+oLz7uMfsrxhbBp8msE/6UxVJHaPkPqtRlCOwylxY3x7Ldf2XFTo7SP5QPIR8iEa8aHyVrNkI1IK3RmO44jwPaH8oVzKtLcacxqPXiPVatcuYDumDpJZ4wDoUe6HDRC4hgQdqzsu8Nj5j6jVKqV0+k7K7Q+4I5g8UtzKPTC5t1ncTpErUNuBUGm6X3NkpXB5piLjD0nvrSFt722hZrEbaVDWVZWSruQ7m80yvreNUteUJ6aq6n7KlztZ4jSePurHNUbQJTl46qYvWcINRxAAaMzsxa0bNaTqAghRlHi15rwsR8gkc0aqNpEFIqVZGUblLrKmab9RK9baoajdo6jdgqN7D+lH4PVNrCxiFZY0A7ULQWdimzouo9sLZaKytVRZ2SeWlvC6cxHVWU2ZQlWIX5cQxmrjoiMVvcoVuB4VHaf3jv4D9P8+yrIRZhGDBozHUnc8/Ach805AXoCicqKKKLAiqaO27yb9Vaqmd93k36rM9qt7J8iuwFzW7p8iu0GRRRRFkQeIYa2q2CPseY5FGKLMx4zUX5Xeh4OH8pyyoHtniicUw4VGnnuDyPNIrCuWOLXbgwQhZ0yX1qs7f2y2t1SkSkN5aKOoeVgsRtN0gfamYX0C8w1JLuxA4Ll1ri0nWeZZc1YLdMXNAQtaoBskmrTePAjqaoqFdVq6DqXKrJSdLOrI4KxkokNXbacqtpVLXkK+jcldfh13QtZISejNFhFfZbHDK8xKyGG2my1OG0iIRmYFrWWIBTR2jUqw0L3FL7K0q8nErQ9vT66vO7WQfM/lH19FqadOBASno5a5aYcdz2j5u2/wBMe6cKkJUUUURBFFFFmRVM77vJv1VqqZ33eTfqszqt3T5Fdrit3T5FdrMiiiizIooosyJBj1nlIqDyPlw9j80/VF5RDmEHaNfLisMLcOq5mwqruggcOrFjy07gkH0TC/fop7hss/fgBZXE7iJWixMkyspiNAlc1x/Vpoir3+pQFe6JRdey1VL7RJOSqcvC5ziVxkKYfh1waKrKlxXTBVjSox0HVWgfsJS2n5HTXIyybLkM0QjrAa7JBaPDqY0Wlw+is/h1L/ZabD2q2U7Tu2ZDUnxMZntZ+pwHuYTkaNSdozXTByk+zT9laJNVbNIaANPT248oVuV3MfD91GEDSQuutHMe6eFrjK79Q+H7r3K79Q+H7r3rRzHup1o5j3RB5ld+ofD91Mrv1D4fuvetHMe6nWjmPdZnmV36h8P3XHVOknMNY/Ly9fFWdaOY91OtHMe6zK3MeRuPh+66DXcx8P3XXWjmPdTrRzHugLzK79Q+H7qZXfqHw/de9aOY91OtHMe6IPMrv1D4fuvMrv1D4fuuutHMe6nWjmPdZnLQ7mPh+69h3Me33U6wTuPdddYOY90BZPFGZK8/qAPqND8gmJGZgKE6TNh1M+JH7N+6vsnzTQv0P7KL+gFnL+kFp8QCzOJA6rn0tlnbxwCAq1kTiLOMpU7zXPz2t5enbqm+qFqPVmWeKrNPUp56JfbmmdUUKgVDaJV7KSNaXixuvrpsmmHMjzlAUKXkm9g0c1K32pJLDzDgtNYN2SDDmjmtJYgK+ajYauHZSa2P/Nzya4/L+U7/ACpI0xdf4muHmcpI+S6J9pNiWKZdl60yF6n4TqKKKIgiiiizIqmd93k36q1Ut758h9Vmd1u6fIrtcVu6fI/JdrMiiiizIoooszkjVQsXsL1Dg9ZrpYdaY8SfYD+V3ho/pqjpW6alMcgT8kVYaU0L9D+y6/asxiLVqb5w1WcxABcuqtGSxLjKUOanuItCVOpKPVARao/UbBEGkq3sR6MD9YrW1kPC6YVXiYtlZHWVcyljXIig+HJOGjYYbW2WnsKixmHVFqMOqbKuSVq6BlqS4gclVj+DXCfLj+0prYOVOMWWZpVolT+0d2B4ae2iuSno9dZqYnfY/wCJsA+4yn1KbKhaiiiiwIooosyKpo7bvIfVWqpnfd5N+qzOq3dPkfku1xW7p8j8l2syKKKLMiiiizIooqbqsGMJOwBWZlcYqZ7k/wD5AHzP1TMNysCWYbRNR5cd3HMfVN71ukJdU/7Z+/qLNYhWT/EVlcSeubSuSO/udd0AbjxXV7U1QblPh6INZVuroclcSUfGB12Hr2eSqpGUQ2mm7wftGoim1e0qCNo0FO6CQ2wkbLW4c3ZZbDNFp7CqhNmuWmsEyqskJNZ1k3oVZELpzeoanCayqdTXLfyvOnnw9wY9lqWOkSEgxfDs7ZG41CtwHFs4yv7w3n/y9ePj5q0pLDtRRRMVFFFFmRVM77vJv1VqqZ33eTfqszqt3T5H5LtcVu6fI/JdrMiiiizIooosyJB0ivZikOOrvLl6n5JnieICkwk78BzKzuG0HVXlztyZP0CAw1wm2ytlS8ci6nZEBJ7y4Ud1TMK8QCyuKU91or25Cz9+9cet8dGcsrdW+pQNSgU/r0UvrUFs7bWSh7VUUwq00JUYrSk46pNRtNqGYESx6XQy8E0wiqZQbHK4VYU7DSj6NWDKd2V2swxxcm+HUyN0vZB5a2NjWlP7WospZV4Taheq2NJ6jRkyFn8StHMd1lPQj+zpxCOtryUcaYcF1S/tFXg2NNqtg6OG45fyPFNllr/B3NOelo4a6IjDOkf5KoynaeB/j5eKeXpbGhUXLKgOy6TFRVM77vJv1VqqDe0fIfVZnVbunyPyXarqt0Pku27IC9UUXhKIPUNfX7aTS5xQmJY6ynoO07kPrySAUqlw+Xeg4BAePKlV9xUk7T2Ry8T4p/Z0RTavbWwFMePNUXleEl0aTqyvcpRfayqbi9QVTEfFcnyaXxksxBxCQ1q5lP714ckd1bLlu+10zHA76wO6Fqt5Lyo6FU56eZLapqsQVViOfUQ1SFSJ0KwohrwPFA9craZVrExnXK+iyVRQYjqeilTSD7SkB/f9/wBlG9bCVMrrypdqFxbVpvkPaOIgeaYW17PFY1lczKd4fX2lVzeEs62thXT61rLJ4fWTyhcqs+RK5PZBSzEcLa/WNea5F9CIp3q6M3vtKwlaytQ7hMDgdR9kbb9LI0qMI8RqP5+aZCHKuthjH7gJ/IHdHpFRd+cDwJj9jCIF9T3D26+KRXHRlp2JCEPRXkR7LeUbjVOuRG49iqqmL0mDV7fcfys0OiruYV1LoxzI9Fuz+sYV+lTBowFx8B9Sl9XEa1bbsjkN/f8AhMLbAmN31R7aLWjQBbygEtpgvEpvRa1ggKutdQlte/QuhkNK1dKb6ouBfyhLu4XJva2clF/cQklziMI/FH7rL3ZMqV15KycMad+rjcApC2ur6dyp3Ck0IuaKXVhCN/EyqapBT5JQD3qlxV9WmhKirABN3RlBqGpIgFUqUgttRXNq/wB/dAtqLk10niPRz7pcB8oRr5RlBka8eSFgirdqa2bTIMoKhT8k0oAbqG6pIcWdzCYf8RhZ11xxQdbFIQx3oWNYzEpO6Mo4gsTSxLxTK0vl1zXErG4tbtMKd0svaXWgTBl3oh+Qtydm5XTLhJHXiso3ab8jeJwbgLg3SWPrwqTeIfkCZNzdKmpcpX+MXFS7S35BueOry7hJru+Uv7rRZ28vlpvp/E0GJwd1YcRBCyFW/wBdERa3qj8ntXMN7l8pPd0kf1shC1ipZ9D39E1Vq4FRMbjD3ZA/swZyguGZ0HKcrdzrp6HkhauE1dIpukkgADXQNMxy7bdfFXnsFDa67bXVYw+qROR2uWNDJzBxaR4Q13sum4fWJA6qpJmOwdcujuHBNxo6fUQlZXusK0ZuqfGXNOU93Uzt4H2Kou7d9MxUY5hOsOBbxg7+II9EZGtLgVZ1miiislXJqFeh6iiBRdIaT7IygVFFPR4a02ohlVRRQ56PVNzXOyWuqzKiifMCuGVE2w+sZUUQ1RzOtDbXSPZdHTzUUU+l19uzddqFZTu4PgvFFpT2LK14Rp/fh80MbsqKI99Jz7c/ilXWuivVEltU3Cu8uSs9dO1UURxR/QF6lKrBUUVymdvcKyq5RRT41ef8SeGZARlgjYExmDyJ5ZhMefNUXXSCtMkt+ERrk/8ARvsoomybnouGO1WGQWzDB3Qe4xzG+sPKrPSWrmzHITBBJptMguDwDzAcAQOEKKK8I5d0jrEOBcDnDQeyJ7ILQfOHH3Q+KYxUruBqEEtGUQANJJ9d/TgoosL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3" name="AutoShape 31" descr="data:image/jpg;base64,/9j/4AAQSkZJRgABAQAAAQABAAD/2wCEAAkGBhQSERUUExQVFRQVFRcUFBUVFBoUFxQXFxgVFxQXFxQXHCYfFxwjHBQUHy8gIycpLCwsFR4xNTAqNSYrLCkBCQoKDgwOFw8PGikcHBwpKSwpKSksLCksKSwsLCwsKSksKSksLCwpKSwpLCwsLCkpLCwpLCksLCwsKSwsKSkpLP/AABEIAMYA/wMBIgACEQEDEQH/xAAbAAACAwEBAQAAAAAAAAAAAAAEBQADBgIBB//EAD8QAAEDAgQCCAQFAgQGAwAAAAEAAhEDBAUSITFBUQYTIjJhcYGRkrHB4RRCUqHRI/BygqLxFSQzk7LSBxZi/8QAGAEAAwEBAAAAAAAAAAAAAAAAAQIDAAT/xAAhEQEBAQEAAgIDAAMAAAAAAAAAAQIREiEDMRNBUQRxkf/aAAwDAQACEQMRAD8A+cVJk6nc8SnOB4G6sx1V7nMos7JeNXPeYy0qYJ7TiSPATqgrCwdWrspN7z35QeUnUnwAk+i+uVmC1ZaUaPYZ1rBpuWZ2A5jxLs8u8SpZnV93jH4Z/wDHlZ4z1XFjA0uIALqjokw1pjykxJ4JviHQSiH0erFXq3NcHuzEmdw9xiBAMxAHZIKcNuHGwc6SHCo/WdRF04DX0/ZZ3GceuOsfRYcwdXrUxTawAuDaha1vYAc6RvrrxTWZhO2sjdWuXLqdWNd7jX9wqqRIKLrOdUdqCXHYAEk8gGgSfRN//pV0aefq/wDJmHWRzyfSZ8FD3fqK/wCy2hUR1MLzDujdd9bqsoaQGl5cezTzAEBx/VqBlGs6cE4s+i1wXOaWtaW8XEhrzwDHRrIBPhGsKWvj1fqGmoCpMRdEK2ywirVLmtbqw5XZjlAcN2zBk+A29RLAdGa41hhPIP1POJaBPspfi3f0p55/pLd26XG1MrVMtMzxTylryCe32RpvpObgdI1gxpJHl3hRY9jey7rB/TcNGu0kzqY0IPGZ010TY+PfPomt5L8LteaessPBcPtRb5HPc0sfs9ugmJ7pJMQNxPiAmv4gNZmymBoS4hgmYjUzvA24ra+HXfpp8kBNsNdkXTtGgAEDfXnx91xd33VZS4Mg7EOkP2kNEyCBmkkRo3i6GtqFDM0OLS2QDB3E8Ck18Nn21+SX6Ia1oZ8J08l4+1AGvHbiTzgDdNr5optLjHrsNCSSeQAJPgEox53VUmjd1R3bLmgksb2shB0AmNNt+Oqr8fweRd/IEbTa+Msu45Q05vMtiRtxC4r2pbklsGqQKfaacxJaAJBIHeB32TS5qOp2VyWHK5guC0gAZcpeWwAI0AaPQLi4c8uqMDy1jAC0MazTtOaMpcOxAA1BEa6hUv8Aj4k7S/l1fUZivaPqmKTHPIGYho1A8f714SlP4VwIzNcJmJaRMGHaHkdP9lssNYGvDZPZq0uyTqxxe9rvUiROsgRMQucSwl9W4qnsjUZcz4L+w0ta0axoDvAkHxIP4ZM+ut+S99k1hbc/NXXLUfb2v5Wg55gsIhwPHMDsIgztHmJ9rYPVzNADcrhm60GaYESSTAI9tZ04xxz492+o6LrMnukbqMmACSdAACSTyAG5XV1hVSmAXsgO7rpDh5EjQHQmPmjjYVadbIARVb2gWHgZGbMdMu4OaBuDyVWPm4ZHWNIA7LMoHVjQ/wDTa3wHKRsV0Z+P1fKVK6/nGbu6kJZWqFOqWAXFbVlJ2XfO8dW2OeZ0aRrpKvv+hVWiHue5uVrA5rgCQ9znNaKbeOaSfYc0+cX+FtjOUbVz3BrWlzjoGgSTx0Hp+yIsMKfWe1jGy52uugDY1cTwaBrK+i9EuiYtiX1R/XLXZYILWNkN0j8xnU6xqB45rFMIuaNel1bSKkDq8jmky0xwO2p30gOnQFV8LzpJr2ExroU+iynUZUFRr2yIGUkxm7IJ1aW6g+8aLJVFq+kN/eS4V2ua4dguDSGgGSGsLey0EAxG8cYWY6pG8/QezzojDa9V50yUKzhzEgMJHiGvcvpfSWj/AFrY8OtDPU1KR+TCvl/Rq7ZTuB1v/SeH0avgyoC0n0OUz4L63h8uYKTwDWo5SCRIdAIpVmxuCN42OYck+PoN/ZfUZlw94dpL6hH+e5cW/wDkFk71jjfsDdzfVI/74J/aU3xeyxB9RrSzM3M3Vr2hgEicrCRGnEgmCrMStm29SrULmms59Z1ONqDKriTUdP58pgDx4iSjfZZ6NOibmnriAO1cViDGpbmEa7xB/dTo5cOc+qHEmHmJO0mtIk8Oy3Q7cFnujfSilSBa6Ww45JBylpaxsZhJa7scRGupG6cHpBbUS99E9YapBImGMIzyc2+uY6NnXkFpqNZQjrlzbqvBMRcvcyTBLQMhLfCGx5+KM6WX1SnXHVucCKcgRmHfqZnZNRIDQZjTLO0pCzHn9a94awuee1LZGUjtNDZ0BhsmZ7Pimd9i767Wty5RBDySC50mcocAOxoJ4ugTtqn5M3s6bxv8E9D6pJcHEkaOaCZhxNQucJ2JkyeMrtl043VcFziA6m1rZMD+tRywNhpnPiMy96MjK907kNHr/UMewJ9EVQfWdWrU8zWuBL6Tnsl2U6AsiA4cJIMeOyOLzPaGp79B7oTfnnFGPQtcf9Icrrui8i0dGlMtNRxIbkIFPvZiI1DvXzTbC+jDGSXzUe7VznE6zuInUGBoZ2HII9/RKg9rQ5ri1uoHWPI001BJn6cIWm51uMfjFtloW+0UwGOkwc2VgDcu5JjYCdfYu5JdTfTDKU1KhIY6tqXz1msZe1LR2JGg1I1C1FbovQlpy5SzuZXEZIIPZbOUCQDEcEM3ArVmecxz96ajttdOyRpqd5hN0rN4g+kyk7Si2u3K2kGhpc0NLCA0axBzbQtjhFJzqFNzpzFjSSd5jWUHbXdvQEUqYHjGp83blev6S+AS6nl+hnpfi+E9ZTIAk66adprmlrwCdAcrjE8QFnH24rMFOvo+k4HN3Q4DTXNqwuEgtdqDqCYBTtvSTwC7qYvSqaVKbXcNQDHODw24LZlg32zN3TrVKNWnkbTa8VCT267n58znZTTblEl0SeegXd4/q6lU1BlY9uSSRL9ZcGM3cSDExAmZ0WjZZ2z+D2+ArVWt+EPyj2V9v0ctmHMym3N+oy93u4lG+/sIxuFh1SqamUw+rTdyjqzVc4mdh22AcTp4lcOZF3cTxfak/wCF1xRDTPDRp+E8luLjBmvMkEH9TTldHKRuPD131QDOitGm0hocJcXE53TJEHjroADzjWULvg+PWXuaH/NvzDVxYaZI7wDqM5TxgbxsrsY6z8PSPaz9cScsyCTWy6DXctHmmVfAWdYXnM9xEdt0wOIA008NkDe27msLG1HNad+Lo2jOTMRpz4TGiT8mZabxvCO3ru/ENJLi9z9STuQHaEDswIIgCAJhX9LzFKj4UD8qc/RLqld1F4dTAkCGktkt4HKDoJBiSDptC7uekQrNZTqU8rAQHERUflJGYMc4AsEADcnQdrTUfHqSct/6Os2/UaG4vaT7erFwMpqS17czgO21wY0tjM6GnstMieCoxeyz25e2tUIoNGXMAZfDHZ3O3Jh7YgiNfFA0+k9OMr2sFJpOSn1OYFkkBkEwx0ZTmmO9I2Q2KdNGlj6TKYDX7w4kjYaGANmgcdlXyn9T5Tjo3cVDTJe9z3Np1RnJk6VXBuvk39lnLDG6rbtoLi4OpHMXdpxDaVV4a151aJg6chyTjoxj9A/0w7L2Tn6zKwOkue8tM7NzuEHUgSOIQlKzoG5D2RTZTDmB9R0F5qNcxgcTrxho4NBJ3R+56YV07ruDGa92i53k6QJ5Tvr5r5e90r6n01szVoh7YHYdTyuOVxdmHZAjUyHTsOzMwvl1xSLXFpiQYMaj0KXZsrBT1TvD+klekwUw4PpjanVaKjRyidW+hCXinqrmUlz+di8zL9ndXp3cubGjeHYGX99XexCSXF49/eOm8cJ5+J8SvalJcdUt52/YXEjliuphcBqMsqElLfYwfh1GTrutLZWiBw+0WjsbdCZG6c0cK1BGhDswnUB0RI1BGgA0IkaGUwwfAQ2oajz1lQmQ5w28hw47bcITGztkwyBoXTnvOVDXOraVIBV3OJtZ58gll3ixnKySTppurbHBC45qmp5flHn+o+GyeQvVFS9qVu4NOezR/mKso9H3O1c4nwb2R8R1PoFoKVq1saTG3h5DYK5MXpPS6OMH5W+oLz7uMfsrxhbBp8msE/6UxVJHaPkPqtRlCOwylxY3x7Ldf2XFTo7SP5QPIR8iEa8aHyVrNkI1IK3RmO44jwPaH8oVzKtLcacxqPXiPVatcuYDumDpJZ4wDoUe6HDRC4hgQdqzsu8Nj5j6jVKqV0+k7K7Q+4I5g8UtzKPTC5t1ncTpErUNuBUGm6X3NkpXB5piLjD0nvrSFt722hZrEbaVDWVZWSruQ7m80yvreNUteUJ6aq6n7KlztZ4jSePurHNUbQJTl46qYvWcINRxAAaMzsxa0bNaTqAghRlHi15rwsR8gkc0aqNpEFIqVZGUblLrKmab9RK9baoajdo6jdgqN7D+lH4PVNrCxiFZY0A7ULQWdimzouo9sLZaKytVRZ2SeWlvC6cxHVWU2ZQlWIX5cQxmrjoiMVvcoVuB4VHaf3jv4D9P8+yrIRZhGDBozHUnc8/Ach805AXoCicqKKKLAiqaO27yb9Vaqmd93k36rM9qt7J8iuwFzW7p8iu0GRRRRFkQeIYa2q2CPseY5FGKLMx4zUX5Xeh4OH8pyyoHtniicUw4VGnnuDyPNIrCuWOLXbgwQhZ0yX1qs7f2y2t1SkSkN5aKOoeVgsRtN0gfamYX0C8w1JLuxA4Ll1ri0nWeZZc1YLdMXNAQtaoBskmrTePAjqaoqFdVq6DqXKrJSdLOrI4KxkokNXbacqtpVLXkK+jcldfh13QtZISejNFhFfZbHDK8xKyGG2my1OG0iIRmYFrWWIBTR2jUqw0L3FL7K0q8nErQ9vT66vO7WQfM/lH19FqadOBASno5a5aYcdz2j5u2/wBMe6cKkJUUUURBFFFFmRVM77vJv1VqqZ33eTfqszqt3T5Fdrit3T5FdrMiiiizIooosyJBj1nlIqDyPlw9j80/VF5RDmEHaNfLisMLcOq5mwqruggcOrFjy07gkH0TC/fop7hss/fgBZXE7iJWixMkyspiNAlc1x/Vpoir3+pQFe6JRdey1VL7RJOSqcvC5ziVxkKYfh1waKrKlxXTBVjSox0HVWgfsJS2n5HTXIyybLkM0QjrAa7JBaPDqY0Wlw+is/h1L/ZabD2q2U7Tu2ZDUnxMZntZ+pwHuYTkaNSdozXTByk+zT9laJNVbNIaANPT248oVuV3MfD91GEDSQuutHMe6eFrjK79Q+H7r3K79Q+H7r3rRzHup1o5j3RB5ld+ofD91Mrv1D4fuvetHMe6nWjmPdZnmV36h8P3XHVOknMNY/Ly9fFWdaOY91OtHMe6zK3MeRuPh+66DXcx8P3XXWjmPdTrRzHugLzK79Q+H7qZXfqHw/de9aOY91OtHMe6IPMrv1D4fuvMrv1D4fuuutHMe6nWjmPdZnLQ7mPh+69h3Me33U6wTuPdddYOY90BZPFGZK8/qAPqND8gmJGZgKE6TNh1M+JH7N+6vsnzTQv0P7KL+gFnL+kFp8QCzOJA6rn0tlnbxwCAq1kTiLOMpU7zXPz2t5enbqm+qFqPVmWeKrNPUp56JfbmmdUUKgVDaJV7KSNaXixuvrpsmmHMjzlAUKXkm9g0c1K32pJLDzDgtNYN2SDDmjmtJYgK+ajYauHZSa2P/Nzya4/L+U7/ACpI0xdf4muHmcpI+S6J9pNiWKZdl60yF6n4TqKKKIgiiiizIqmd93k36q1Ut758h9Vmd1u6fIrtcVu6fI/JdrMiiiizIoooszkjVQsXsL1Dg9ZrpYdaY8SfYD+V3ho/pqjpW6alMcgT8kVYaU0L9D+y6/asxiLVqb5w1WcxABcuqtGSxLjKUOanuItCVOpKPVARao/UbBEGkq3sR6MD9YrW1kPC6YVXiYtlZHWVcyljXIig+HJOGjYYbW2WnsKixmHVFqMOqbKuSVq6BlqS4gclVj+DXCfLj+0prYOVOMWWZpVolT+0d2B4ae2iuSno9dZqYnfY/wCJsA+4yn1KbKhaiiiiwIooosyKpo7bvIfVWqpnfd5N+qzOq3dPkfku1xW7p8j8l2syKKKLMiiiizIooqbqsGMJOwBWZlcYqZ7k/wD5AHzP1TMNysCWYbRNR5cd3HMfVN71ukJdU/7Z+/qLNYhWT/EVlcSeubSuSO/udd0AbjxXV7U1QblPh6INZVuroclcSUfGB12Hr2eSqpGUQ2mm7wftGoim1e0qCNo0FO6CQ2wkbLW4c3ZZbDNFp7CqhNmuWmsEyqskJNZ1k3oVZELpzeoanCayqdTXLfyvOnnw9wY9lqWOkSEgxfDs7ZG41CtwHFs4yv7w3n/y9ePj5q0pLDtRRRMVFFFFmRVM77vJv1VqqZ33eTfqszqt3T5H5LtcVu6fI/JdrMiiiizIooosyJB0ivZikOOrvLl6n5JnieICkwk78BzKzuG0HVXlztyZP0CAw1wm2ytlS8ci6nZEBJ7y4Ud1TMK8QCyuKU91or25Cz9+9cet8dGcsrdW+pQNSgU/r0UvrUFs7bWSh7VUUwq00JUYrSk46pNRtNqGYESx6XQy8E0wiqZQbHK4VYU7DSj6NWDKd2V2swxxcm+HUyN0vZB5a2NjWlP7WospZV4Taheq2NJ6jRkyFn8StHMd1lPQj+zpxCOtryUcaYcF1S/tFXg2NNqtg6OG45fyPFNllr/B3NOelo4a6IjDOkf5KoynaeB/j5eKeXpbGhUXLKgOy6TFRVM77vJv1VqqDe0fIfVZnVbunyPyXarqt0Pku27IC9UUXhKIPUNfX7aTS5xQmJY6ynoO07kPrySAUqlw+Xeg4BAePKlV9xUk7T2Ry8T4p/Z0RTavbWwFMePNUXleEl0aTqyvcpRfayqbi9QVTEfFcnyaXxksxBxCQ1q5lP714ckd1bLlu+10zHA76wO6Fqt5Lyo6FU56eZLapqsQVViOfUQ1SFSJ0KwohrwPFA9craZVrExnXK+iyVRQYjqeilTSD7SkB/f9/wBlG9bCVMrrypdqFxbVpvkPaOIgeaYW17PFY1lczKd4fX2lVzeEs62thXT61rLJ4fWTyhcqs+RK5PZBSzEcLa/WNea5F9CIp3q6M3vtKwlaytQ7hMDgdR9kbb9LI0qMI8RqP5+aZCHKuthjH7gJ/IHdHpFRd+cDwJj9jCIF9T3D26+KRXHRlp2JCEPRXkR7LeUbjVOuRG49iqqmL0mDV7fcfys0OiruYV1LoxzI9Fuz+sYV+lTBowFx8B9Sl9XEa1bbsjkN/f8AhMLbAmN31R7aLWjQBbygEtpgvEpvRa1ggKutdQlte/QuhkNK1dKb6ouBfyhLu4XJva2clF/cQklziMI/FH7rL3ZMqV15KycMad+rjcApC2ur6dyp3Ck0IuaKXVhCN/EyqapBT5JQD3qlxV9WmhKirABN3RlBqGpIgFUqUgttRXNq/wB/dAtqLk10niPRz7pcB8oRr5RlBka8eSFgirdqa2bTIMoKhT8k0oAbqG6pIcWdzCYf8RhZ11xxQdbFIQx3oWNYzEpO6Mo4gsTSxLxTK0vl1zXErG4tbtMKd0svaXWgTBl3oh+Qtydm5XTLhJHXiso3ab8jeJwbgLg3SWPrwqTeIfkCZNzdKmpcpX+MXFS7S35BueOry7hJru+Uv7rRZ28vlpvp/E0GJwd1YcRBCyFW/wBdERa3qj8ntXMN7l8pPd0kf1shC1ipZ9D39E1Vq4FRMbjD3ZA/swZyguGZ0HKcrdzrp6HkhauE1dIpukkgADXQNMxy7bdfFXnsFDa67bXVYw+qROR2uWNDJzBxaR4Q13sum4fWJA6qpJmOwdcujuHBNxo6fUQlZXusK0ZuqfGXNOU93Uzt4H2Kou7d9MxUY5hOsOBbxg7+II9EZGtLgVZ1miiislXJqFeh6iiBRdIaT7IygVFFPR4a02ohlVRRQ56PVNzXOyWuqzKiifMCuGVE2w+sZUUQ1RzOtDbXSPZdHTzUUU+l19uzddqFZTu4PgvFFpT2LK14Rp/fh80MbsqKI99Jz7c/ilXWuivVEltU3Cu8uSs9dO1UURxR/QF6lKrBUUVymdvcKyq5RRT41ef8SeGZARlgjYExmDyJ5ZhMefNUXXSCtMkt+ERrk/8ARvsoomybnouGO1WGQWzDB3Qe4xzG+sPKrPSWrmzHITBBJptMguDwDzAcAQOEKKK8I5d0jrEOBcDnDQeyJ7ILQfOHH3Q+KYxUruBqEEtGUQANJJ9d/TgoosL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4" name="AutoShape 33" descr="data:image/jpg;base64,/9j/4AAQSkZJRgABAQAAAQABAAD/2wCEAAkGBhQSERUUExQVFRQVFRcUFBUVFBoUFxQXFxgVFxQXFxQXHCYfFxwjHBQUHy8gIycpLCwsFR4xNTAqNSYrLCkBCQoKDgwOFw8PGikcHBwpKSwpKSksLCksKSwsLCwsKSksKSksLCwpKSwpLCwsLCkpLCwpLCksLCwsKSwsKSkpLP/AABEIAMYA/wMBIgACEQEDEQH/xAAbAAACAwEBAQAAAAAAAAAAAAAEBQADBgIBB//EAD8QAAEDAgQCCAQFAgQGAwAAAAEAAhEDBAUSITFBUQYTIjJhcYGRkrHB4RRCUqHRI/BygqLxFSQzk7LSBxZi/8QAGAEAAwEBAAAAAAAAAAAAAAAAAQIDAAT/xAAhEQEBAQEAAgIDAAMAAAAAAAAAAQIREiEDMRNBUQRxkf/aAAwDAQACEQMRAD8A+cVJk6nc8SnOB4G6sx1V7nMos7JeNXPeYy0qYJ7TiSPATqgrCwdWrspN7z35QeUnUnwAk+i+uVmC1ZaUaPYZ1rBpuWZ2A5jxLs8u8SpZnV93jH4Z/wDHlZ4z1XFjA0uIALqjokw1pjykxJ4JviHQSiH0erFXq3NcHuzEmdw9xiBAMxAHZIKcNuHGwc6SHCo/WdRF04DX0/ZZ3GceuOsfRYcwdXrUxTawAuDaha1vYAc6RvrrxTWZhO2sjdWuXLqdWNd7jX9wqqRIKLrOdUdqCXHYAEk8gGgSfRN//pV0aefq/wDJmHWRzyfSZ8FD3fqK/wCy2hUR1MLzDujdd9bqsoaQGl5cezTzAEBx/VqBlGs6cE4s+i1wXOaWtaW8XEhrzwDHRrIBPhGsKWvj1fqGmoCpMRdEK2ywirVLmtbqw5XZjlAcN2zBk+A29RLAdGa41hhPIP1POJaBPspfi3f0p55/pLd26XG1MrVMtMzxTylryCe32RpvpObgdI1gxpJHl3hRY9jey7rB/TcNGu0kzqY0IPGZ010TY+PfPomt5L8LteaessPBcPtRb5HPc0sfs9ugmJ7pJMQNxPiAmv4gNZmymBoS4hgmYjUzvA24ra+HXfpp8kBNsNdkXTtGgAEDfXnx91xd33VZS4Mg7EOkP2kNEyCBmkkRo3i6GtqFDM0OLS2QDB3E8Ck18Nn21+SX6Ia1oZ8J08l4+1AGvHbiTzgDdNr5optLjHrsNCSSeQAJPgEox53VUmjd1R3bLmgksb2shB0AmNNt+Oqr8fweRd/IEbTa+Msu45Q05vMtiRtxC4r2pbklsGqQKfaacxJaAJBIHeB32TS5qOp2VyWHK5guC0gAZcpeWwAI0AaPQLi4c8uqMDy1jAC0MazTtOaMpcOxAA1BEa6hUv8Aj4k7S/l1fUZivaPqmKTHPIGYho1A8f714SlP4VwIzNcJmJaRMGHaHkdP9lssNYGvDZPZq0uyTqxxe9rvUiROsgRMQucSwl9W4qnsjUZcz4L+w0ta0axoDvAkHxIP4ZM+ut+S99k1hbc/NXXLUfb2v5Wg55gsIhwPHMDsIgztHmJ9rYPVzNADcrhm60GaYESSTAI9tZ04xxz492+o6LrMnukbqMmACSdAACSTyAG5XV1hVSmAXsgO7rpDh5EjQHQmPmjjYVadbIARVb2gWHgZGbMdMu4OaBuDyVWPm4ZHWNIA7LMoHVjQ/wDTa3wHKRsV0Z+P1fKVK6/nGbu6kJZWqFOqWAXFbVlJ2XfO8dW2OeZ0aRrpKvv+hVWiHue5uVrA5rgCQ9znNaKbeOaSfYc0+cX+FtjOUbVz3BrWlzjoGgSTx0Hp+yIsMKfWe1jGy52uugDY1cTwaBrK+i9EuiYtiX1R/XLXZYILWNkN0j8xnU6xqB45rFMIuaNel1bSKkDq8jmky0xwO2p30gOnQFV8LzpJr2ExroU+iynUZUFRr2yIGUkxm7IJ1aW6g+8aLJVFq+kN/eS4V2ua4dguDSGgGSGsLey0EAxG8cYWY6pG8/QezzojDa9V50yUKzhzEgMJHiGvcvpfSWj/AFrY8OtDPU1KR+TCvl/Rq7ZTuB1v/SeH0avgyoC0n0OUz4L63h8uYKTwDWo5SCRIdAIpVmxuCN42OYck+PoN/ZfUZlw94dpL6hH+e5cW/wDkFk71jjfsDdzfVI/74J/aU3xeyxB9RrSzM3M3Vr2hgEicrCRGnEgmCrMStm29SrULmms59Z1ONqDKriTUdP58pgDx4iSjfZZ6NOibmnriAO1cViDGpbmEa7xB/dTo5cOc+qHEmHmJO0mtIk8Oy3Q7cFnujfSilSBa6Ww45JBylpaxsZhJa7scRGupG6cHpBbUS99E9YapBImGMIzyc2+uY6NnXkFpqNZQjrlzbqvBMRcvcyTBLQMhLfCGx5+KM6WX1SnXHVucCKcgRmHfqZnZNRIDQZjTLO0pCzHn9a94awuee1LZGUjtNDZ0BhsmZ7Pimd9i767Wty5RBDySC50mcocAOxoJ4ugTtqn5M3s6bxv8E9D6pJcHEkaOaCZhxNQucJ2JkyeMrtl043VcFziA6m1rZMD+tRywNhpnPiMy96MjK907kNHr/UMewJ9EVQfWdWrU8zWuBL6Tnsl2U6AsiA4cJIMeOyOLzPaGp79B7oTfnnFGPQtcf9Icrrui8i0dGlMtNRxIbkIFPvZiI1DvXzTbC+jDGSXzUe7VznE6zuInUGBoZ2HII9/RKg9rQ5ri1uoHWPI001BJn6cIWm51uMfjFtloW+0UwGOkwc2VgDcu5JjYCdfYu5JdTfTDKU1KhIY6tqXz1msZe1LR2JGg1I1C1FbovQlpy5SzuZXEZIIPZbOUCQDEcEM3ArVmecxz96ajttdOyRpqd5hN0rN4g+kyk7Si2u3K2kGhpc0NLCA0axBzbQtjhFJzqFNzpzFjSSd5jWUHbXdvQEUqYHjGp83blev6S+AS6nl+hnpfi+E9ZTIAk66adprmlrwCdAcrjE8QFnH24rMFOvo+k4HN3Q4DTXNqwuEgtdqDqCYBTtvSTwC7qYvSqaVKbXcNQDHODw24LZlg32zN3TrVKNWnkbTa8VCT267n58znZTTblEl0SeegXd4/q6lU1BlY9uSSRL9ZcGM3cSDExAmZ0WjZZ2z+D2+ArVWt+EPyj2V9v0ctmHMym3N+oy93u4lG+/sIxuFh1SqamUw+rTdyjqzVc4mdh22AcTp4lcOZF3cTxfak/wCF1xRDTPDRp+E8luLjBmvMkEH9TTldHKRuPD131QDOitGm0hocJcXE53TJEHjroADzjWULvg+PWXuaH/NvzDVxYaZI7wDqM5TxgbxsrsY6z8PSPaz9cScsyCTWy6DXctHmmVfAWdYXnM9xEdt0wOIA008NkDe27msLG1HNad+Lo2jOTMRpz4TGiT8mZabxvCO3ru/ENJLi9z9STuQHaEDswIIgCAJhX9LzFKj4UD8qc/RLqld1F4dTAkCGktkt4HKDoJBiSDptC7uekQrNZTqU8rAQHERUflJGYMc4AsEADcnQdrTUfHqSct/6Os2/UaG4vaT7erFwMpqS17czgO21wY0tjM6GnstMieCoxeyz25e2tUIoNGXMAZfDHZ3O3Jh7YgiNfFA0+k9OMr2sFJpOSn1OYFkkBkEwx0ZTmmO9I2Q2KdNGlj6TKYDX7w4kjYaGANmgcdlXyn9T5Tjo3cVDTJe9z3Np1RnJk6VXBuvk39lnLDG6rbtoLi4OpHMXdpxDaVV4a151aJg6chyTjoxj9A/0w7L2Tn6zKwOkue8tM7NzuEHUgSOIQlKzoG5D2RTZTDmB9R0F5qNcxgcTrxho4NBJ3R+56YV07ruDGa92i53k6QJ5Tvr5r5e90r6n01szVoh7YHYdTyuOVxdmHZAjUyHTsOzMwvl1xSLXFpiQYMaj0KXZsrBT1TvD+klekwUw4PpjanVaKjRyidW+hCXinqrmUlz+di8zL9ndXp3cubGjeHYGX99XexCSXF49/eOm8cJ5+J8SvalJcdUt52/YXEjliuphcBqMsqElLfYwfh1GTrutLZWiBw+0WjsbdCZG6c0cK1BGhDswnUB0RI1BGgA0IkaGUwwfAQ2oajz1lQmQ5w28hw47bcITGztkwyBoXTnvOVDXOraVIBV3OJtZ58gll3ixnKySTppurbHBC45qmp5flHn+o+GyeQvVFS9qVu4NOezR/mKso9H3O1c4nwb2R8R1PoFoKVq1saTG3h5DYK5MXpPS6OMH5W+oLz7uMfsrxhbBp8msE/6UxVJHaPkPqtRlCOwylxY3x7Ldf2XFTo7SP5QPIR8iEa8aHyVrNkI1IK3RmO44jwPaH8oVzKtLcacxqPXiPVatcuYDumDpJZ4wDoUe6HDRC4hgQdqzsu8Nj5j6jVKqV0+k7K7Q+4I5g8UtzKPTC5t1ncTpErUNuBUGm6X3NkpXB5piLjD0nvrSFt722hZrEbaVDWVZWSruQ7m80yvreNUteUJ6aq6n7KlztZ4jSePurHNUbQJTl46qYvWcINRxAAaMzsxa0bNaTqAghRlHi15rwsR8gkc0aqNpEFIqVZGUblLrKmab9RK9baoajdo6jdgqN7D+lH4PVNrCxiFZY0A7ULQWdimzouo9sLZaKytVRZ2SeWlvC6cxHVWU2ZQlWIX5cQxmrjoiMVvcoVuB4VHaf3jv4D9P8+yrIRZhGDBozHUnc8/Ach805AXoCicqKKKLAiqaO27yb9Vaqmd93k36rM9qt7J8iuwFzW7p8iu0GRRRRFkQeIYa2q2CPseY5FGKLMx4zUX5Xeh4OH8pyyoHtniicUw4VGnnuDyPNIrCuWOLXbgwQhZ0yX1qs7f2y2t1SkSkN5aKOoeVgsRtN0gfamYX0C8w1JLuxA4Ll1ri0nWeZZc1YLdMXNAQtaoBskmrTePAjqaoqFdVq6DqXKrJSdLOrI4KxkokNXbacqtpVLXkK+jcldfh13QtZISejNFhFfZbHDK8xKyGG2my1OG0iIRmYFrWWIBTR2jUqw0L3FL7K0q8nErQ9vT66vO7WQfM/lH19FqadOBASno5a5aYcdz2j5u2/wBMe6cKkJUUUURBFFFFmRVM77vJv1VqqZ33eTfqszqt3T5Fdrit3T5FdrMiiiizIooosyJBj1nlIqDyPlw9j80/VF5RDmEHaNfLisMLcOq5mwqruggcOrFjy07gkH0TC/fop7hss/fgBZXE7iJWixMkyspiNAlc1x/Vpoir3+pQFe6JRdey1VL7RJOSqcvC5ziVxkKYfh1waKrKlxXTBVjSox0HVWgfsJS2n5HTXIyybLkM0QjrAa7JBaPDqY0Wlw+is/h1L/ZabD2q2U7Tu2ZDUnxMZntZ+pwHuYTkaNSdozXTByk+zT9laJNVbNIaANPT248oVuV3MfD91GEDSQuutHMe6eFrjK79Q+H7r3K79Q+H7r3rRzHup1o5j3RB5ld+ofD91Mrv1D4fuvetHMe6nWjmPdZnmV36h8P3XHVOknMNY/Ly9fFWdaOY91OtHMe6zK3MeRuPh+66DXcx8P3XXWjmPdTrRzHugLzK79Q+H7qZXfqHw/de9aOY91OtHMe6IPMrv1D4fuvMrv1D4fuuutHMe6nWjmPdZnLQ7mPh+69h3Me33U6wTuPdddYOY90BZPFGZK8/qAPqND8gmJGZgKE6TNh1M+JH7N+6vsnzTQv0P7KL+gFnL+kFp8QCzOJA6rn0tlnbxwCAq1kTiLOMpU7zXPz2t5enbqm+qFqPVmWeKrNPUp56JfbmmdUUKgVDaJV7KSNaXixuvrpsmmHMjzlAUKXkm9g0c1K32pJLDzDgtNYN2SDDmjmtJYgK+ajYauHZSa2P/Nzya4/L+U7/ACpI0xdf4muHmcpI+S6J9pNiWKZdl60yF6n4TqKKKIgiiiizIqmd93k36q1Ut758h9Vmd1u6fIrtcVu6fI/JdrMiiiizIoooszkjVQsXsL1Dg9ZrpYdaY8SfYD+V3ho/pqjpW6alMcgT8kVYaU0L9D+y6/asxiLVqb5w1WcxABcuqtGSxLjKUOanuItCVOpKPVARao/UbBEGkq3sR6MD9YrW1kPC6YVXiYtlZHWVcyljXIig+HJOGjYYbW2WnsKixmHVFqMOqbKuSVq6BlqS4gclVj+DXCfLj+0prYOVOMWWZpVolT+0d2B4ae2iuSno9dZqYnfY/wCJsA+4yn1KbKhaiiiiwIooosyKpo7bvIfVWqpnfd5N+qzOq3dPkfku1xW7p8j8l2syKKKLMiiiizIooqbqsGMJOwBWZlcYqZ7k/wD5AHzP1TMNysCWYbRNR5cd3HMfVN71ukJdU/7Z+/qLNYhWT/EVlcSeubSuSO/udd0AbjxXV7U1QblPh6INZVuroclcSUfGB12Hr2eSqpGUQ2mm7wftGoim1e0qCNo0FO6CQ2wkbLW4c3ZZbDNFp7CqhNmuWmsEyqskJNZ1k3oVZELpzeoanCayqdTXLfyvOnnw9wY9lqWOkSEgxfDs7ZG41CtwHFs4yv7w3n/y9ePj5q0pLDtRRRMVFFFFmRVM77vJv1VqqZ33eTfqszqt3T5H5LtcVu6fI/JdrMiiiizIooosyJB0ivZikOOrvLl6n5JnieICkwk78BzKzuG0HVXlztyZP0CAw1wm2ytlS8ci6nZEBJ7y4Ud1TMK8QCyuKU91or25Cz9+9cet8dGcsrdW+pQNSgU/r0UvrUFs7bWSh7VUUwq00JUYrSk46pNRtNqGYESx6XQy8E0wiqZQbHK4VYU7DSj6NWDKd2V2swxxcm+HUyN0vZB5a2NjWlP7WospZV4Taheq2NJ6jRkyFn8StHMd1lPQj+zpxCOtryUcaYcF1S/tFXg2NNqtg6OG45fyPFNllr/B3NOelo4a6IjDOkf5KoynaeB/j5eKeXpbGhUXLKgOy6TFRVM77vJv1VqqDe0fIfVZnVbunyPyXarqt0Pku27IC9UUXhKIPUNfX7aTS5xQmJY6ynoO07kPrySAUqlw+Xeg4BAePKlV9xUk7T2Ry8T4p/Z0RTavbWwFMePNUXleEl0aTqyvcpRfayqbi9QVTEfFcnyaXxksxBxCQ1q5lP714ckd1bLlu+10zHA76wO6Fqt5Lyo6FU56eZLapqsQVViOfUQ1SFSJ0KwohrwPFA9craZVrExnXK+iyVRQYjqeilTSD7SkB/f9/wBlG9bCVMrrypdqFxbVpvkPaOIgeaYW17PFY1lczKd4fX2lVzeEs62thXT61rLJ4fWTyhcqs+RK5PZBSzEcLa/WNea5F9CIp3q6M3vtKwlaytQ7hMDgdR9kbb9LI0qMI8RqP5+aZCHKuthjH7gJ/IHdHpFRd+cDwJj9jCIF9T3D26+KRXHRlp2JCEPRXkR7LeUbjVOuRG49iqqmL0mDV7fcfys0OiruYV1LoxzI9Fuz+sYV+lTBowFx8B9Sl9XEa1bbsjkN/f8AhMLbAmN31R7aLWjQBbygEtpgvEpvRa1ggKutdQlte/QuhkNK1dKb6ouBfyhLu4XJva2clF/cQklziMI/FH7rL3ZMqV15KycMad+rjcApC2ur6dyp3Ck0IuaKXVhCN/EyqapBT5JQD3qlxV9WmhKirABN3RlBqGpIgFUqUgttRXNq/wB/dAtqLk10niPRz7pcB8oRr5RlBka8eSFgirdqa2bTIMoKhT8k0oAbqG6pIcWdzCYf8RhZ11xxQdbFIQx3oWNYzEpO6Mo4gsTSxLxTK0vl1zXErG4tbtMKd0svaXWgTBl3oh+Qtydm5XTLhJHXiso3ab8jeJwbgLg3SWPrwqTeIfkCZNzdKmpcpX+MXFS7S35BueOry7hJru+Uv7rRZ28vlpvp/E0GJwd1YcRBCyFW/wBdERa3qj8ntXMN7l8pPd0kf1shC1ipZ9D39E1Vq4FRMbjD3ZA/swZyguGZ0HKcrdzrp6HkhauE1dIpukkgADXQNMxy7bdfFXnsFDa67bXVYw+qROR2uWNDJzBxaR4Q13sum4fWJA6qpJmOwdcujuHBNxo6fUQlZXusK0ZuqfGXNOU93Uzt4H2Kou7d9MxUY5hOsOBbxg7+II9EZGtLgVZ1miiislXJqFeh6iiBRdIaT7IygVFFPR4a02ohlVRRQ56PVNzXOyWuqzKiifMCuGVE2w+sZUUQ1RzOtDbXSPZdHTzUUU+l19uzddqFZTu4PgvFFpT2LK14Rp/fh80MbsqKI99Jz7c/ilXWuivVEltU3Cu8uSs9dO1UURxR/QF6lKrBUUVymdvcKyq5RRT41ef8SeGZARlgjYExmDyJ5ZhMefNUXXSCtMkt+ERrk/8ARvsoomybnouGO1WGQWzDB3Qe4xzG+sPKrPSWrmzHITBBJptMguDwDzAcAQOEKKK8I5d0jrEOBcDnDQeyJ7ILQfOHH3Q+KYxUruBqEEtGUQANJJ9d/TgoosL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415" name="AutoShape 41" descr="data:image/jpg;base64,/9j/4AAQSkZJRgABAQAAAQABAAD/2wCEAAkGBhISEBUUExISFRQVEhUVFBQVFBQVFRUUFRQWFBQUFBQYHCYeFxkjGRUUHy8gJCcpLCwsFR4xNTAqNSYrLCkBCQoKDgwOGg8PGikfHyQpKS0sKSwpLywsKSwpLCkpKSkpKSksLCkpKSksKS4pKSkpKSksKSwpKSwsKSwsKSwsLP/AABEIAIsAtgMBIgACEQEDEQH/xAAcAAACAgMBAQAAAAAAAAAAAAAEBQMGAAIHAQj/xABNEAABAwIBBQsHCAYJBQAAAAABAAIDBBEFBhIhMUEHEyJRYXF0gZOz0lNUkaGxwdEjJDI1QlKU0xQXJXKi8BUWMzRDRGKCknPC4eLx/8QAGgEAAgMBAQAAAAAAAAAAAAAAAwQBAgUABv/EACwRAAICAQIEBgIBBQAAAAAAAAABAhEDITEEEkFREyIyUnGRFDMFFSNCYYH/2gAMAwEAAhEDEQA/AL3kzkzRuoqZzqSlJdSwFxNPCSSYWEkktuSSdfKmX9VaLzOk/DQeBe5K/wBwpOiU/cRpoAlck5871e4ZJUKjkrReZ0n4aDwLQ5LUXmdJ+Gg8CcOCjcqPJPuyUkJn5M0fmdJ+Gg8CBnydpL6KSl/Dw+BP5UE4Xcgyyz9z+wsUhFimAUjYxalpQejw+FVqTBoPIQdjF4VbMfm02VfeUOWXJ7n9jEIqhW7CIPIQdlH8EK/CofIw9lH4U2ehXoTzZPc/sMoR7AH9Ew+Ri7OPwrU4VD5GLs2eFH2XhauWbJ7n9nOK7C12FQ+Ri7NnwUDsLi8lH2bPgm5YoXxo0c0/c/sFKK7CoYdF5KLs2fBSsw6LyUXZs+CIdGvWJqOSfdi8kjIMNhv/AGMXZs+Cs+DYRTHXTU554Ij/ANqQsT/BJdIR+ebW7BKiyQ5OUfmlJ+Gg8CNZk1ReZ0n4aDwLakdcI5rUHxJ92WcUL3ZM0XmdJ+Gg8ChOTFH5nSfhoPCnBUbirKc+7IpHNt1nA6eKhY6Ongjd+lRjOZDEw2MU5Iu1oNrgehYjt2T6uZ0uLup16tjhZN41qBktS55KD5hSdEp+4Ym1kqyT/uFJ0Sn7hiarEyet/JdbGrlE9SuUMhQmWQLO5DDaVNKUHXy5rSgsMkIMTlznlLJEVO65KEkQJMciiB5UBUzioihsukagL3MWKRoXHMjDFqY0QGrCxGiCkhdJGt5sPLIZZn2DYRd7RpeNF7W1DQQVrUzmORrrXAN7J3SsbLFVQkC0kAc2+1wa5h59AYizyyx1QHkUkxzhOREL42vL5XZzQ4C4boIvsHKtKfJ2SKSTObE2PVDmue597jhSX0dQumGQdaZcOp3bd5a087Rmn1hJcSxmqZWzMMjTCI2ujaWjOa617lwGkaDoKA+JatSZGPG5SpFQycy9rZsTbSCQMG+va4ljHDNYHHVYHTYDXtXXsPp6gf2kkTxotmsLCOfhFcNbSGlqTVQ237Oe679LAX3vo6yrtua5VVtWZTUyB2ZIGNa1rWgWFzqFzrG3YmJ5oOHPHodLFOLpltypynbRRb46Nz25zW2aQDdzs3br0oxlewvzL2eGtcWnWA69uTYfQqruiDPdSRX/ALSthzuLNY7PcTyWCDxDKZrq50bOE+SSKFltTQGi7yR+/If9lkLDnm0v92V5ES7sf1czpcXdTrFm7Gf2czpcXdTrF6nhP1IUnuXfJJv7PpOiU/csTUtSvJL6vpOiU/csTQlY+T1MlEb2oaUIh7+RDySBLyYWKBZGpHi0+xOKqqAB0qtYhUA7UtNjeONi6Wdo2oSSqbxr04W+U3Fw373uHGVIMPEf0Wm/GdaG9g1g8h4OdY247Ee1Cmqbx+orfFo3Oidr0afQq7G13KoSstZZIDnmzbk8gRBgcNbSOooXJpp30cxVyjKFJtOjm6K2yIlS/opT+SmjcNIseMaEBUwOZsJHGB7UaNg20JMRw27L/wA/zrWkDDvcbjrLbc+bcJvLnOaRmH2JPIDvIJFjFN/DJ/7W9KNkVwK43Ux1RVz2N4Di0cQ0D0ISvcXOLz9Ii19thqCcUVGxzb5uzZoQOJ0wYCRfVtWfoxpUnoV19Cx54QJ60RQAUwIg+Tz3ZzrX0k6L3JJ1BAU2JOc/NzW6+tP6aja61wT129yJ6VRDXMJsbrXu+k4u5yTrQm59TCTEgdHyMb5LcRPybT63JjlU1scZIaBYcpOrlUu4ph946mcj6crYhzMbnO9bx6E/wqtNimfyjLdf+rmdLj7qdYpd2OO2HM6XH3U68XpOF/WjNk1ZdskiP6PpOiU/csTNx5UryU+r6TolP3LEwcAsXK/M/kvFHj0LM4qWQcpQNTcfaKVkxiEQGvlPE3+epLWUWeTcDNGvl5EVLG8nQ4aTbSEaactbbR8eNApvUavlVCmqNhYGwHPYJVNKfKeopvWQX2lKZ6JvGfQqNM6NAFW4ljhvo0tPH8FV43n7/tVskpG/ePoVVdC1riLuuCdltqmF6hGWHJgfKE3vwdfWrZHdVjJcC7+OwVmiv/IQJ+ohhUZPIiAwnQSLcVkOwHj9SnjbylMY2BYtqsPLT9J2adWr0JBJTcKaPykZtf7zOE32K6y0Yc2xub8Z2qr4hAI5GPtqdp9h96aUdGgfNTTDcnqnOjaf9K8xocE8xQWBnMc9n3JCBzHSEfi44J5llNU6H+tnO6Bvy/WVeMO1Km0jPl+sq30B0dSJk6FolW3QKoCNwuug7mOFGHDKdpGlzDK7nlcX+9cuyujNRURQN1yysjH+94b7yepd6o6cMa1rfotAaOYCw9i1eEjWMzuKdyoo+7c22HR9Lj7mdYtt3H6uj6XH3M6xeh4b9ZmS3LPks/5hSdEp+4YjnyJZkw75hSdEp+4jRz3rzuaXnfyOQjoayPQE8l0RK9BvS0mMwR7SMu/mF1NOtKLW7qUkqtHSJaW4pqkA6AnYmj4rlGUuGcaiMXIq5cpWZqE21KrYxTAS6BrFz8V1HEKQBqomN0t3ttbWQqyjysLjlzBeS1CeFzD2qw/oxCzJWmsw3snz6UFVeBS1RSWRp0JWhTsU01NYqABVUeVnXYSwpJlDS3B5rp1GhcQFyByH2puL6gmtaKhBVWqGnysYv/1GaD6RZO8VPB6kqxjDWhwN7abjjB4wpW77KwAWPBNuMtabXPWkeJx8srXUdwy5lr0KnTn5c85VoppQIyeT3Kutwiff3ANGjl91lI3ESXyQOuze83fDoNs65AF+QXUOLm0kEtR3MySozUYwJLXZTNc8nYJHAtjbynST1LsME6rOT2HxRQtEIGa4B+drLyftE7detOYXLexY+WKRi5snNJsq27c++HR9Lj7mdYoN2Z37Oj6XH3M6xbHDLyCstyz5Mu+Y0vRKfuI0bI5Ksm5PmVL0Sn7hiMe9eTzzqb+WacI6I9eULM/kUjihpXJSU2MxiS0EvCI4x7ETIlUc+a4HlTN79t9GvqRcU7VEZI07PYowPhtPMm0ERA06OQe9A4PHnXlO0kMHEONMyVp448qEZO2KcZNgUrwDCoqmAuljBIke0O0g2HKExyg0MvyFeZHttSN5XPJ63H4KvKnLUtbUdAinwkRCzCSNdj8VMyZFlB1bLWcOtRONLQ5O9zaVtwlsrLFHMdoQ1Q1LT1VhI6GjCh6twzrcQUwdZLHTXJPGUOU6VBYq9RfjkAsCCQTcdRFiqtQZVGntaBpsHBpD3t0Ej7JuL6tKf5Q1NmnkaT16vaqPUNAc1vE3T6gU/hxRyw8+opkyShLynkeX4jrJZhE8ukzWlt2gDN0A360FjGKMlklO8BjyQXu3x7i7g6raABbkS2fDSarVwLh19nN6fYvWuvJMeX2ApiPD44u0gUs83udwwzEWmKPNAA3tlgNQGaNATSGqCoWTlUTBEb/YA9GhWelqEyo6AbFG7FLfDmdLj7mdeoLdWmvh7OlR91OvFpcPHyFGy2ZN/wBypui0/csRrxxJVk5KRR01x/lYO5Yme/g8nOvEZn/cl8s24rRETnKB6KIvxLWRjWglxAAFyb7ECm9gt0BOhUk0xEJG0aBzKrYzuhMbdsDc/wD1uuG3/wBI1lVasylqJTw5XW+62zR6kXFBxdnT8yo7tRNzYmDiYPYprpLkhiImooXXuQ3MdyOZoN/R606utlOzNqhVlNO1lO5zzYC2nTtNgtMkXA0cZGo5xB5M4rXLCl3yhnbxRlw52cL3L3I537PpuWIH06VT/ItS5P8Ao5uoqkcEqRIcuMTEFHIb2c4ZjLGxzncXVf0KZvysiKt0HwL2WO65Lh+WlZFqkz2j7MgztHPrCumC5dR1FmFu9ynUCbtd+67j5Fnuegy8TTGtfqzR18yDbHZMGRXWS0+hL6yYS6RTMd4TrbLi/I0G5VJ37OLH/fD/AG6PYFaspqwRxSna4Zrb8btAA9Z/2qnXtTxuA0tAuOZxBC3+HVQRlZncidl9JcBYXIO391IKJ2dvp4/gUVXYjEGkskz3WsxpGll9ZceQKDDoS2J7vvAkczQUcCXTISsz6NvISPf71aoahc93Mam8csf3S13UQQru1FitCRTulT3om9Jj7uZYhN0E/M29IZ3cqxaeBeRFWX3J1/zOm6NB3LEc5qV5OO+aU/RoO5YmoXgMzvJL5Zvx0SI2v5VVctMXzWWeSGZwDiAbDizrbLq2SAbfVoSjGMHbM0jRpFiHC4K7E+V6nS11Rz39GikF2OB/dN/VrQrsNeOXmReI5EyRuzotA5Dp6nD3pZNV1EJ4bv8Am32HanVFP0shT7ot+QuVBpJCyW+8vIztH0Xag/m4112GYPaHNIc0i4I0gg7br56hx0/aYDyt/wDKuuSFdV2zonZkdzodZzSRszL6OdXjkcPUCniU9YHTqqHOY4W1tItzhQYDh5hpoYj9iMN9GtI67KuaGIudGx7gNAF2X9N1LTZTyyM0MY0216Tp22VvyMdXYN8Pk2osdVMyJpe9wa0C5cTYLkGWGUBrJuCDvTPoC2s7XHivs5E0yoZUPaXvlzwNOabNA5gNF+dUSXHXg2bGB+8ShyyPJ6dg0MPhayDWUTzsA5/gpm0DWkFz7OzhbTbhXGaBt1oamw2vqPoksadoGY3/AJH3K25M5ERU7hLI7fZRpBP0WE7WtO3lKE4RW7C+JfQu8D+CL67C/PbStMQqwIzzKJridQP88qGxSnc6Mi7RznT6F0dwMkcuyyr85zGHYS63PtQtBpjAHCIuS3jDv/isePYI2oc0OAYA0Nzw3hhw+0dPCFtmgpZPkJUjTFUUsgA0WkMbvQ4aDyXWtjzwSpiGTFK7QkqcIhc7OcxwPFY6eTRrUOKSBkTtFi4ZrWjiRraau3wxXhJF9ZAGjbnngn0rd+QtXKQ6WelZxDfDIepkYKJ4sO4LwpdhVud1OZXZuyWNzbcreE31ArqopzxKv5Gblj2VTJnyHMjOc0ZmY57rEC7STmt0nXpK6pFgLeJFhkRWUaOX7olCRQNcfOox6Ypz7lisW7NSBmGxgedx91OsWnw8/IUaN8nT80p+jQdyxOGlcRpMuq2NjWNmAa1jGtG9QmzWsAAuWXOgIj9YuID/ABx2MHgXlcn8dN5G7W7NhZ1yrQ7M9DyFcg/WNiHl29jT/lrU7oVf5cdjB4FH9Nn7kd+RFdDq0wG0JdPSMOtc1OX1cf8AGHYweBRuy4rfLDsofApX8fkW0kX8eD6FzrsDhJvmt6hY+kIempjEbxySM4815APODrVNlyvqzrlHZxeFDOymqfKfwR+FMR4HI1q0UeWPRHSKquklZmPkJB0XuL6eVTUNfKwWEpOocKxOjlXMBlLU+U/gj8K3GVFSP8Qf8I/CrfgSrdEeP8nUxRRym8pe/kc829CYU1NBH9GJg6lyRmWFWNUo7OLwqT+utb5YdlF4FR8DNbNFvEi97OxtrBsaPWpWV55B1BcYGW9b5YdlD4FsMua3yw7KHwKn4GTuifFj2O0tqidvrUoF1xVmX1cNUw7GDwKZu6JiHlx2MHgUrgMnuRR5Y9jsbqNh1t9ShOBxHW0egLkf6xsQ8u3saf8ALXo3SMR8u3sKf8tMQ4GfdApTR2CPJyDa0JtR4TEz6LGjmAXDW7pmJecN7Cn/AC1KzdRxMf5hvYU35abjwMl1QvKZ32Ok0o5jV88frWxTzkdhT/lrP1r4r50Owp/y0X8SfdAXI6Lu5fV0fS4+6nWLkeU+XVdVwiOebPYJA8DeoW8INcAbtYDqcfSsT+DBJQqwbep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2" name="Rectângulo 31"/>
          <p:cNvSpPr/>
          <p:nvPr/>
        </p:nvSpPr>
        <p:spPr>
          <a:xfrm rot="21330109">
            <a:off x="284163" y="1722189"/>
            <a:ext cx="884762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e Homem, o CORPO de CRISTO  </a:t>
            </a:r>
          </a:p>
          <a:p>
            <a:pPr algn="l">
              <a:defRPr/>
            </a:pP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 o </a:t>
            </a:r>
            <a:r>
              <a:rPr lang="pt-PT" sz="38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“Corpo de Deus”</a:t>
            </a: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 feito </a:t>
            </a:r>
            <a:r>
              <a:rPr lang="pt-PT" sz="3800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carne humana</a:t>
            </a: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para ser o nosso </a:t>
            </a: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“Alimento Espiritual</a:t>
            </a: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  </a:t>
            </a: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Assim</a:t>
            </a:r>
            <a:r>
              <a:rPr lang="pt-PT" sz="38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comendo do mesmo Pão, somos um só Corpo</a:t>
            </a:r>
            <a:r>
              <a:rPr lang="pt-PT" sz="38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800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2864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3" descr="http://fotos.sapo.pt/kE096qoTZhYfsytFWg4h/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923" y="525625"/>
            <a:ext cx="3971548" cy="30301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 descr="http://www.picamatic.com/show/2011/06/17/05/55/7633027_bigthum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59686"/>
            <a:ext cx="4078363" cy="2727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560" y="814684"/>
            <a:ext cx="2473098" cy="670099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867213" y="982825"/>
            <a:ext cx="689230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Caminhamos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para Ti,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ó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Cidade do Senhor,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construindo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neste mundo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 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Verdade e 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458788" lvl="3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830388" lvl="6">
              <a:lnSpc>
                <a:spcPts val="3000"/>
              </a:lnSpc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ELEITO, POVO SANTO,</a:t>
            </a:r>
          </a:p>
          <a:p>
            <a:pPr marL="1830388" lvl="6">
              <a:lnSpc>
                <a:spcPts val="3000"/>
              </a:lnSpc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REUNIDO NO AMOR.</a:t>
            </a:r>
          </a:p>
          <a:p>
            <a:pPr marL="1830388" lvl="6">
              <a:lnSpc>
                <a:spcPts val="3000"/>
              </a:lnSpc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PEREGRINO, AO ENCONTRO</a:t>
            </a:r>
          </a:p>
          <a:p>
            <a:pPr marL="1830388" lvl="6">
              <a:lnSpc>
                <a:spcPts val="3000"/>
              </a:lnSpc>
              <a:tabLst>
                <a:tab pos="92075" algn="l"/>
              </a:tabLs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CIDADE DO SENHOR.</a:t>
            </a:r>
          </a:p>
          <a:p>
            <a:pPr marL="915988" lvl="4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Peregrino,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dando as mãos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vai connosco Jesus Cristo:</a:t>
            </a: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Ele salva, Ele reina, </a:t>
            </a: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1588" lvl="2" algn="l">
              <a:lnSpc>
                <a:spcPts val="3000"/>
              </a:lnSpc>
              <a:spcAft>
                <a:spcPts val="0"/>
              </a:spcAft>
              <a:tabLst>
                <a:tab pos="92075" algn="l"/>
              </a:tabLs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faz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dos homens um só povo.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48137" name="AutoShape 9" descr="data:image/jpeg;base64,/9j/4AAQSkZJRgABAQAAAQABAAD/2wCEAAkGBhQSEBQUEhQWFRUWFxgYFRUWGBYUFxYXFxQVFBgXFRgXHCYeGRkkGRUVHy8gJCcpLCwsFh4xNTAqNSYrLCkBCQoKDgwOGg8PGiwkHyQpLCwsKikvLSwqKSksLCwsLCwsKi8sLCwqKSwsLCwpLCwpLCwsLCwsLCkpLCwsLCwsKf/AABEIAMIBBAMBIgACEQEDEQH/xAAcAAACAgMBAQAAAAAAAAAAAAAEBQMGAAECBwj/xABAEAACAQIEBAQDBwEHAwQDAAABAhEAAwQSITEFIkFRBhNhcTKBkRRCUqGxwdEjByQzYnLh8EOC8RVzsuKDksP/xAAaAQACAwEBAAAAAAAAAAAAAAACAwEEBQAG/8QALxEAAgIBBAECBQQCAgMAAAAAAQIAEQMEEiExQSJREzJhcYEFkaHBFPAj4TNCsf/aAAwDAQACEQMRAD8A3xDCPhrxyMVzaSPSp8BgbiXpKZlcBpBnuObt0rgcRTEXovIZDAAQQo6RI0p6yeWSoGXTUTM+o9qLJk3AX37y/ixlGJHR8Tiy8XVUkAQZG0HcTS3iOPN/KipBVgc24PSZrvEYZAwFy5BOrRq2X5dad2MM9u0AlrViCrNEsANgN9qWh5jcg47lXxHCrozKih2IZpHxaVq07vbttcMHKIPsYPzou21xHe6ziyM8a6Rm6a77GprmKteSgbmOsMuqsuY6g/XSpTl9s57GPcRxFvGQznKkFYgDqQd/as8X+GrP2dbocAqFlJJO1GmzaJdbZPmIofUEDKcpieph1oXGcPL2QxOh1AmdvSnOFyLuU9cSqgfHk2sKvn8RCnDJ8tgYEbDsNKPOGGYEFmKaldSAD+lTpZZwn3UXNrH4VLNp7A1uxxZrFxWQhrNxTmkRHOUmD2KmlBA3APMfkcr6yPTG/BeEltRsSCfarBjL1oboCbZkkmNh6Uus8SEKLUNrDEbfKp+IcSRVY3soUwrHUsCQYEAdYP0pTCu41fVQEiwHEcP5bMgkSWUncFjJj51Nd4obOQvrImCNwaisYRVCJbQMpAOboQRmEA7aUo4xjzcuHXlXRfan6fGHaj1K2qynEljuG2+IKSzKmoMjLvvtB/am+Fwoys7sczxlU/FHaKX8Jx+GsC0XzF7hKiBIzSo17fEPrRmAK/aCxJ0PKN9Z39qXlChyF8RuIucYZvPmQXuEuqsxQAzI01/2oPH2lJtoNJWfnuSPSmeLtXrl0G6827ZJC7BhvFV84m898uElQSLQ2OXtpQK+w2JLJvFMIywWJIQJlGUcxjcj1rVq7axOdCpBEsI7joKEusOfLqVEaTy+hpjwXBW0tKRdBcAkwCYnpVgkkbjKwAVtoPHtAcdhgLSnYjSIgml6004khYGJKqZ95pYtaWma07mRq125Op2a5a6BXF67FB3LlOlWpPcxdRfaIOuoqCultUtuYxeJL9rNafEmNpraWKn8mgbkVCA5uQC/FE2cZ3oa9aFDsYrg05ljpL6muigpGl+j8Pju9MuLqTmwOwrddrcB61lTc7mQ3cE9zMqplytzdC0mdPatcQ4Oq3Mqs2YZZBJ1mOWamueIh5hYrpO89O9WDhfC1voL75UYaoCZMfif1rHyYXTkz0y6nFk4Er1zhJS8qoYkbg5iO81YLtps9tWdiVg5idIj+KX4PGqxvpaClwYY9td59a1ZxaNcNhmJYzDKdukUNsooQqRjuMg40y3MVbstNy3ZU3boUGWmMq+8FB/+Q0FwbAszXMMSA9l8wLSJtkjMfpkb/uNGcJ8IG6L1/GB7bFiVVXAhY6lCdNgP9NQHgRtYqy+FDMjAreDOuZQTlJ5yCRlII31SqG47t00S+Pacd+Pxff8A1JcJhQ3Eb9sajy0Ajrph6iw7i7duCy1iyltsqtd5mcgnWCQANO2kjeu8PZuWMXevkZkyKi3AVhnHkjQA5h8DdOlQYThT2Xuf3RMSlw5rbf0mdJk5StzUHWO2gNc2RlUgHzBJxubNEhRXX57jDh3FTew2IDIgNtLofLtm8t4ZfQww+Q9qV2MMP/ThdKhoDjWSv+ORrEfipsMM62WzWVw+cXEFsG3Ls1oqjOUAAMkiCaXDPb4euGcBWuZxqQ0MbpZMxUkQSBPaaJGPYPNGA746IYcbl479/wCIVhsb5eDZ7aKCER9iQCwSNztqdK5x/EGt4VcQAhe4lssrLmWZ3ynSgPIxTYfyfJW2RbCF2uJ/UCHMqooMZyQBmmPajuK4O6+AtYVLYN1EtllBUMCCQwktlMAg71DPu8+ISDEpA4+b+IU63nzMhUHMCWfPCqVHwqvxc2kGlN6VvLac23zqxV7YKkEBjDCY+7+c134gQs9pBFzKVZ7OYLnGVFgEmGgq43+9pOtaXhb+fYveQli0MwbKbStEHmdUMfegRJ0MxUpnZXG1opseJsZ31yD7cHxz3InPNhf/AHz/APx/irThOPI9xES2FE7nWkhslTa8tLd5fMlnYrNocoDpJEGM2uvwjSggYOh1HWtjFjXLlyH7TEz53xYcSDxd/vLhxnE3Z/pW/MBOvodtPShftGQfAPOI0A1X1NL+D8YZDlLaGRJ6T1p89gXQryJA0jTMBvI6VWy4vhtRlvDnGVQRF3hu0lxHDQGJ5u561BjsDdBJsgAKQGXbMBJ3+lGXcH5U3LRWTMg9PYUQvEFCZiCCOXeSzHWgS+obkXcTXMSzWSXGRtAVjf2oT7IcmYHXt1im3FQ9whdF2iRrrqTNCY5HS35g0y6D+YNPx5yg2gSvl0wyHc3tEN16hmajLes61NZXqa0d1iY5WjUkt26mW3W1uiK6Wlkw1WbitO1YzgCg7+NFATGASS49C3TrWeeD1qK5qK7dOKzgtrUqPQTPUy3KMNFEQ5b1aobNWUdwKnRQtE6Dt396f+HuGvfZh5jIqiCRrMzCxI6An5UDYwYyeYx0/D1PrVx8NYdUw4YiA8ufRT/9FH/7Vl/q2uOnwkYvnJAH3J/0y5g0zNTNwPaUTxT4dvYJhcw17OmK5GJGXIVGZTIJ0IzfSjv7OeH+YhNxzmDHmGrMCdD6DQ61d+KcKXEYe7ZOg+JDvlkZ1I9pK/KlfAuGW7GIyI0xbtSBqBqdq82Ndn/xcjufWm4H7jo1NdAFTiHPdCs1hMxAAa42hMNqB9KCXgy37tznICwAYJOwbWSIgEUyfDA3brIx8yElAYzQnL+9QeH2c52uKVcu0ht4CoB+VP1WqyYtB8dD6tqn8mpJ6kuCwOHt28huBlmdYHyqa3gUDcjZYcgiA3QkHU6CAaNOKJRlFy3mJ5Tm11OgP+1JOAYp3d84IYON/wDS9IOpZdNkyplDkC+hwZAJIizxJiLrXchIZUII0jdQdfXWisJ4Zz2+d4Y8whZAEkDr6VNxzFMC+VVlckNAkyo+u9G8BLeUC5kkSZ/9y5VvW6l00iZ1IBtB+/cUCV9PcquA4SbwBDCJ2nXeJFWC1wEpFwXDdMAHOMoy+sH0pDgM1tkdPxqveQWANWTjqv8AZgE1OZdO4ltBFN12sb/Iw40PpYsDx3Qv/wCyMWPbzVXE3FfCCG2bpczak5QIEfEVDTtBiaFwvDhiVIRoAgRMiJ3jtv8ASraWiw8ieUyp3/w10NLuFcKRbzupOgClR8KyJb8gfrVHTa1sePNnavSzD8DqOIDLRg2J8KhbTG3cJZBJUqBOmaNDoYqt16MGC3B3ZeYepll/LMPkKovFsF5V506Ayv8ApOo/L9K1v0LXZ8jPg1J9YphxXBH9GZGsxAU4lmwXD7Fm352QllWTJJnQTodOta4djExF5nykDRQoMCIYyY/0xXeKb+5uf8g/Nbf80t8JHmb3X9HFUvj5m0GpysxLKzAH2AIjR6ciKvREM4ndsh4YkFTsP8yg6n50nxtrLzhiUBzaage9c+Ij/eX/AO3/AOC11iONZrHlBAARBjT9K3cOEnCjjsgX+0gankq/UnwPF1uw/TULPcftQvGEIVs9wCfujb0ApWzQNNKGPMddaeNOQO+YJ1VnriDBNAF+Z2qcipLknQChcjUxVK+biXcMeoZbWi7ohZoTByRr0rMTip07UDGEqwbFYill25RmIOlLbiFjAoLhVJLc9DRCXSN6GtYJpgb0TaJU5XqZHEjxI6iubb0W9rp0od8NFEDBIkyPpW6Fz1lHFVH+EDXXt2+5C/InU/ST8q9CuX1tqohAIiHJA1jQAKZgZRXi3BfE2Kwt8XMRYdranK8IViQVMMNJIO9WPjvi/DYs2/Ku+WF2W6SGzHuTMn51g/qel/zM+M3SLZNcHd4mnpgyja5npWHvaqYQAjKMjEjSWAIKj/NQGD4datYi5k+MlJ9Eg5QKrPBOJNaQ54yiARrJI1kEGZntU17xLlu+aVLWymXRmzDKSwJMzMz1rNyfpTYjlVG9ORa5JJDe8sIS3Cx1xTgV17/m2iFICwZAkqI2pjg8TcfS8AHXMsj72iGaV8G40l+3bYK83M0RcuaR35qmxHFQY5WHOVIJZSDlA0IIMGBvUNo9Vl0h07legARfiu4ymPiPPJJXQKpDbaSV9+lA2LAW4dAJf5nR964xGLsW7PmNmzHQILlyZ7fF+da4Vird7MzFoMEAyhESNGU6j+ac+n1GXA+F9osUKv8AmCOL4k2LwMhyqSzARJUCYAnU6UF4exBK5bgKuCyMD+JXYmO4IYEd4NYOKWc13RyEaBFy5JEbjm1qvcR8Vlr82svkGMwcakjrPT3oDoNTnwfByFeKoi+x73BZ6HMacM8NXrUrIy+YCDIPKDOg7mB9abY3iAsoGy54YDTvqT9JFArxq02GNy2XdteTzHI/Xb50k45x+5cw/KgSAF023kz2rl0uofMmXOR6LoLfZ48w1tu5a8Wc9m7HLmDEekoCKC4DhGtYeXjOxLPJIEnXUwdkVaqj+MA1l7eqtkylxmI+GNBMToBMUVZ8Tebh7aXVZXvoJKkkEHQxJhCYFIb9NyNjbETw2Tcft7feTtNS4m8XlgtpiIJKuc3LzCOT8qReMMNPl3RsRlP/AMl/In6VX8LiWsHIpPKwJ7mNpphxDjYuW8gECQTJYjSdgSYGvStfS/pL4NTj1OJuKIbcSTXiZmpzIQcZjvF2WGCYyPgWV7QEkzGphRp6ml3hO2S7wcui82+vMQAOsjNQr+IQ1prYnNAVjJjYdJgEgbxQWB46LDEEE5hOhIMqDEFSD1P1p50mRdLmxkLbMSO659/rFBg2RSL4EI4+D9puTvI21EZRB+mtATXWJ4kbzG5ETE9hoAB9BQ125FbGD041U+AOupWceozjEXa3hBOtA3btOOG2uUURMkTvDrlU6UOEJMAU1ZNKEuv5QzGgYmMUCDYpMi5RQUzXOO4j16UPYxqttSDHid3kqGyIM0WTNQlKC4dSS1eYGRXGKQuZNdJUqmp3QdokSzGtTlJFaiu1qQYJEX3LGtZRrCspsXUJw+Me2ZVisfT5g6Uu4rw+1igc6Kr7+cihW9iBAYfnRBGb4tf+da4xOMW3GaQDtAJH5bVIyYs3DCobYcmHkc/75g/DuOnCFUxiFln+niE1H/cvp2/Wr3hMJaurYuWXUozMC0gyxBPTb2qp4bF2r1oqf6ltpVgNOnc9Qf0oMeC9FOAu3Fubm2xBBI0mRt3kiqGZQGIHM0sLtsBMsPAMLct3nVNWt3WHKeUyZ+Qg1Y+IYW4EFy5v5inNHwjrNed8O8Z38DcvJibM3GZc7o3wkADYcp013q9cK8fYPEpkW+y3LmhF0ZQPcnln50sfWN30OJpMN5t08waTIjpsPaCT+VdYiybewiPkZ2IPcbUy4fwtQzZCCcsEDX10qR7OccwhgYPuNj8xXGvEkn3lTwK8zs2iAkH+KzG8JTEKMhAzAKUIIIj7xjp60TwlZ84es/KW1rBiWt5ykAkZcw3Cx09abibaTFZU3gD6yW1hbFm15aMAYAIUNyxvmIqu493Jyj4CZMnQ+tOMPdNsKwggnnHpOze9ZxK1mM5YiPh2ynaKTQEeGMqlrBXFuSFDCNANferBiuN27FjyEUEhdQR8ObXQ+5qEoyntS7i2JyZrpQMAApWNMp6/vU83xJLCuZlvGmQGESN/3NFq1LLmP8/KZGWIBHp0orU6Scvb/erePO2MUeZQzadMpscTnA2sr3HLSpMgep/8VmPAXJcbpp9RW/sfLCmNQZ1O1SX8MGALiYMgdJ/el7rBY+3X5g/DIIX38/iDXbzswCqRb303P8Cu712p8Ti1UakT2oU1cTjzcpZDfS0JCySRVmwaQoqtI/MPerFbuaCiJgKISz0t4yoZImiLt6ATSLEYgsTQE3DHE4v2lAA9NaV/ZoeVo02m60LeMGlmMjEXNK2poCxiu9HW2mlmMBkqrUqrUIepFuVEmSZYrKjL1ivRiAZpzrWUNdva1lMio1xmEyNGvzrm3fdDKGD+o6j6UVxjFKSBJMbE75exncigRc5ZqhdGbLcjmYOsd+grsWiZjQxvMbajUf8ANak8JL52Y7mYHad59gKbth7YvXBPItrcQZYxEfMj6GoDXzJFSfgf9kGGuW1u3HuMXhmysyyTrRHHf7FsNeAys1sjdlCnN2zA6E+u9WvwdiP7nbmNMw+QY02fFgfdJ9QJozRlQswNTyngPhHG8KxBM/abDiM4Yqy5dVBUyAd4I03GkirfgeMpfJUjJdj4ejgfh9R2qytdRgQdJ0IYRP1rzvxfYFi55iuywSQw1EgSPmNpqtlZ0NjkRuP1cRNcx+Vbiru539ATI+pFMXtRaQf5R9ev51VeF8TD4hfMjLGvSOaTJ7fzVjx/FFc5UI9xt7CiRrNxxUjiH2FzWSeq8s+wkVPww6QRKjb0B3H1P5UvwGKNuREqdSNiPUU5woQ/DzAdux6UcnxB8XgAT6H8qpnG+H5rxtglUCZjrAIBiDXpD2ZFUnGYM3cZl6Z8pHQhYJE9Nj+dcGqAaPcE4X4dWypManUDoo7CsdYqycRtnMABvOumkRuPXaq7jNGijEEm5impEvMNBH0B/aoUNSKKIDdxFMaFwLF2xAJAJ7xrQztrReMNAnetEKBMsuW7kdxoNPrF7lHtSErLU1ttsKgzhN42/Jy9KBZ9YUa0cuFLGpEwq2tdzQwwYvv4d6Av2WHxCm93E0M7ZqEiGDFDp2onBX4MVJ/6froajexlNARJhrvFcJeqK6+lRWjrQ1CuMM1aL1GGqJ7tEBAJkdxtayoyaym1FXLJxy0qmAIncLBykkk76f8AmkG0woAPZsp19v4p7xS4gLG2sDUKDr66z70kbhrXDLaeg3PuT+1ZTKTN0QzwWtx/NtW2yA/F6jrqOnemNvD3c8IAbW/maAMBIAjcGSY70n8LXXsi+moJJUkaaH9o/Wn3CULPAbLPymKBUN3cntuI94HxZktC2CoIZjzkrp1A6E0eeOXTpbM+qqAPq29KuGcWKXDauIt3MxPQH5MN/arDxHEpaVCLJzPIRMyqNBmMmO1O4kNyeotxXE71pPMe657KTJY9gO1Vji+OxOLEMFCjWP3Y1anvi5bW5etqsTlWc356TSfEXS/KiwOwEClMCx+k4EIbrmU3C4ZTdNqMhAmYzbaafT86u/hzDoi5FAMdYAJ9T3pBZwOXF5z+EwO+bRp/51p5YIEHUdo0rlQL1Cd7lpucKF23pAcbH9j6Ujs2zaeSPR1/X5094NdlfiNMn4ejmWGvcdfejAivibeDFaQGiZkBh6qdJqn+H8T/AHm5M8t05joAARqT6QTtVy4nwk20zI/wSRImAdx6ivMb2La2z3UgoXMg7XGzDpvlUAD1mlZRCRN4sS54y8Bq2UFwzQWgi2oMGOu407se1U+8ZYn86Fx/H89w3LuhmAWifXIB0/LpUVniHmMMqwBuSekbaaU1WuAV29xilELtQqXKnW5V7DsU2TzKGo3sKUcQLFb0K7RRWIaTQREmrfco9TeHWTR9k0NYWiUOtCZIjLB9aix1k1mHvgA1xexk1FQrim9oa0i1NdWuUuChMkSVBpUF8jrU3mCKBxTyaAiGDNPUa1itpWVFSbk3maUPcau50qEmjUQWM7UVlbQaVlHUVLbi8EGa61sf0wzMonNuBMHrsPpQIFWc8UsWreS2vmGI7LtHz+VVTG3wgAlQzGBmkKs/eYjZR3rNHAnoakl5QupESB03/mmeA4YHw+eYZm5NdCo017ag0JisSbl1VvOGaFBZBAy6AED2p9xy6uAQpbKuSo1OuQ7adNR0oWI2k+04GiB7ybC4jCrZUvacXU31+LuQe1Q8TJdUvZjB5EUmSAx1A94GvpQnB+NAu74k5gyqo0EAA/pGtMcC1q7iA8qqBgti33Ex5hHQk/lFV1Y5VBQd/wBTncY2q+Yfd4U10hRoogfIUxs8ACLoNab2LcbD3qRjpH6ftVmpWZzcpXFeEogRrmg8xQW6gMGBoXiHDGstB1B1VujD+aceNGC4dFJlmfN8lB/kUo4P4pCAWL6h7WVm1+JQI2nfr6034P8Ax74v45OTZN4LFlev0qx4DGEiToB3pFdTDEk2MVZ31R3VXUxMHXetYfFpfHk2bwZmJBKc6gLqQWGg6UgyzwwgfiTxa91jas6JsW6t39hSQ8G8u0Ll0PlY8oER1IzTr3NX3hfgu3bOZjmP5Uw43woXrDWxoSOX0YfD/FJ+GzWWjk1SYhsUfeePYfh9pgbkC45+8ykmfXMYHyFb8oLsI/Kt8PfLdvW/ws0Tvo0EUbcYU1Orish3NA0aurmIgVq4RQV96ZcCpIl3WuXYTE60KmtdqssI707HlI4Er5sCt6jDbNS1DbcTE69qmNaHcyuRMD1zceuWNRlqip1zV9jlMfKhcLsalu38sTr6UNZfWKquayAS9jX/AIiZM9yovMmt3Kip9SpukoFcmuA9az0NQ7nZNcKK0TXaLRAQCZKorVdCso6gXPQuEeF3u2gZUOYOUtMexjcetVjjPgi9hr7vexBKMh1dBleJPlgroOnbemuB4kbDQwJjZgYdfboR6GrBZ8Y2mBW+jXFI3YKdD0K6jpWVN1wx+3tKdw9HKqSqqZC2mG+SNmB7HrUfH8W1zDt5hh25VZuWSp13323q28K8O2Ll5jhb7LyE+WyF1QHlhWaDl126VTPGFwl/sSWgb05GZgHjMRqhOxIg5hsD3oL2jnzGAqSKHXNSLhOJa9bRCPhHPGoaNgI6HSabJcKENzLGoMERHrQ/DvCdhAtu6b9u4BAv23KzzT8B5d9PlROK8EYi0ZGJS+jSAmIJtwR0OWQW96LS5Nlhe/apV1GIMdzg/e5ZLX9ojoFS4isREkTmK+i7THWm+N8YWVSUJdiNFgrE/iPQ+grz7y79oTewzonW5by3UUdzkkgfKpr9+0GAt3kuAgGVI69COhrQVMWQ/wBSgWyoLr8wriHEnvvnuGTsBsAOwHQUvwdz+pdMA7ICRMCJMfM1mLvZUJ6nRfUnQVJYs5VA+vqepq2UUjb4lVXZTv8AMpnF/Dhu4y6Lf+VzMCAVXRe5mdPerj4Ew1nD4pcrf4isQrHmnQGOi9aSfabi4q41szJAAIn4QFgfOaScQxDG8WYBXBgMpKkFe3+1eeygo5rqesVAcSkjkifR9jFCKy7fFeUeFPFly8jIxi4g11+JfxD96aP4mdTBpgexxM84aMC8UcFNrHNctgBLvM89TpovYlpn5URw7whdvp5gKonRnaAfYRqKIxviVbii2VDFtJMcpOkj1p14t4gcPZsqnKMu/YKAP3FWUa02gcytl3I265R+NcCuYZst0rqJUg5gw7qah4HwI4u75edbfKWLNqNCB+cirB4VxS4/FMt9VdbdshVI2JM5jH3qd8Nw2F+220s21UolwPBaTrbALHqfi70hmHHvHh2ANzzbG4E2rj2zBKsVJGxgxI9KK4Vwu5dJFpC7RMLEwNOvqauvAuAWW+1XDaF51vXFVDzQqvGiyJPue1F+Fjhxi7q2bWR4Eg5lK8uqgNsM3T1okyBD9YOb1jbPJ8W5FwmCDOo7EaGj8HeL6RJq7YXgOExeMuOLYFqys3EUsFe6WeZJ1iN9txUj8NwmJw127hLaW7lkFla3IByiSrqdwR+vyqVz0bB7kMqEbSJS7iEbiomFWLwhctX8UFvW1ZSpgNO8gk6HtNN+G+HLVt8a19AyWSwUNOgAzzod8pWri6gFST4lLJpyrUJUPEPhdrNi1fNxGFyBkWcyErn176CkKA16m3DbJw3D/MQOrQGDFiGmzOuveh8H4Nsjil8NbBsLbFxEM5ecadehV6pFixsy8hCrU85zfWiuG8NN66iTlzMBO8T1ivQ+D+FbC2fO+zi8brsVUqzi3bLHIAs/hiSaH4nwC3h8Zh2tKUW4QxSTCMGggTrGo0pnxzVCK+ElniUzxX4d+x3/ACs+cZVYNGXeRBEnt+dJoq8/2nWJxObtbQfqf3qk5atY23CVMi7TNLUwrlUrtRTRFGdgVldAVlFBhFzxLh2c5LhaBPKj7fSmeDQuJyuBEjMuXSAZMnQajU9689ucXUNbKABTzuFiVfVTlnboYNeleF8aMUtogkomhTWMwg80jnIJEseh+VYpYjvqehVhJcAb9i4t20TmEmD8Lr1Uz9096tXEMJhsWPPtoBiwgldrhVYkRsYGx9h1o+3gRBYgagDX0M/TWgXwZRhcXQrmJjtAEfQn6USm+5zUeRwYrxeIS/YDO2UoSJIj2GnU0JiSyWYuDMHZSlydFPUGe9F2rdmyz+YCysQ1oe0/F6zp8jS/G8Re9AO06KNqsYNNeT4o4lbU6kLj+EeY74Daby2RYVgT/UVwYJGgIG9KPG3DbQFh79u2bquublUeYG5T5hWDoSDXZ4VcweVwMo+I9VncD0+dV7xhx1r8iAXdZJEjRe3+btRMU32xgBXKAKIe3hzDOEcLcsENyvaY3EBHe25I+ld4fhuJ89EhLqMdLluRm9GVtUMe9F+HjnGRQ3lKpZQDJEKDzFuszXXD7zm6FUmGMDmIIJ0nTtRgttLDj+YkoFyBTzAOJB7fmeWtu3dHKHCy8yZ1Og+QqneIMPfW5ba8fMJ51OUHl0000gZdv969M8UWstwIQunNI3JPc0qs3SNJ07bjXfSlPpGyj4in8Ry/qGwhH5rzKrhrdtUbE2bhRky5QwABLHKy3B0BkVP9qxVy4A9gDXmeYWO4qXxVwpHtO1tArMeYiQDqCsrtM6E9ZpP4e4vdS0SQbqIcrqP8S12I/EkfQg0jBhCNsyXG5tWWBZKMdYizcTmXJIIgMYBPYetXprmH4lhLa3Xa06a8sNB6qw6j19AZ3Fef4ziVq/aBRw2VgY1mQDuDtvS+xxCU0O+keu1Hn9DD4Zi8W7KNz8GemeHsBhcJj/6LkzZ/qMxklg8AwNBpGnoJpH4I4uo4ndDsBHmQfxDzFIjvp+lVS5icmuaNImaq+N4gWuyhI6T3qvbfSWfhfWeyeErSvdxF1MQVnFXsyZc6lQ/KyldVYjrtEdjTS3xq1/6sWn/oqjNpLMGnp1gj6RXiuB4oyCJYT1U6Hv8AOmeDxqkyG1n51y7rNVAbHzPUeDrYwmLvWvMLrfXOSQFILM4Kj5R66H2ofyLHDMFfVLpuNdkAlcm65QAPTcmqdeXNaZpMqCZnWkV3FM/xEn3qfX9JGy+bly8GZPL85jHluR7aD+as/jrjKDBuEIzXioaOvKMx9dFifavJLGPa02/K3xL0MbfPWi0xJYCST2mpP0/Mjbb8z0DjfFFXA4LKQWUoY9rX86VYsZxRXwjNbPO1oKD3mY19j+teSXbugWdvypjhuIFbAtoTJ0LE7AzMeutR6oXwwZfOB4xb2DS2HyPbgTl8wacpBA11gGaB4vZ/vNgC6WAILNAQqc4Oi9Jgb60k4PgkychM/e11qXGYAwcrNPuaEK12f7g7QDOf7QmQ3wEYsMqkzuIkAa/X51U2Sj7pLGWJJ9ahZK0MDCqlLPjINwWNK2gru9XKVbEqGSAVlbFZRwIV4S4fhsbeeMJ5CJJkwxIJOQS2/r3q+cH4Pkv5RbVAgA5Fyq+/MAO/7VNwmxaxtoOq5AWzShgN7n2ArLuNuWUmzlgEqS/MdCYIHpNZCJu4m67DGtyxOJ6QBqf/AD1qDC4u3da9bUGUAljlhpkELBJ0IEz+dI/EXi+LYTDr5jn4mJygAa8p70r/ALOce5xLJcABdXEDpEMJ+ho/hkcGK3gixOeM2f62SdtPbr+9LWEGP+e4p94nwxS85jciPYwR+c0Fc4l5uSyEBaJ0EEdPp1qzhylFF9XFZsK5Sa7q5ZMFj0u4UK6zIykkTrt/w0JjPC+HS3CvDICQsZjqJ6axNKcDjXw7OhXUiIOmU96b8K8ZWiqLlliQrudomJnrSc2D18eYzDm9F82O4DwXgbvZzZGGadzA7bCu7OHGEvDzHVpVvh+6Y5fWm/ifxRbwqMqk5mWVyQYMwZjbQVRBxQXWJBY9diN6nTjc21jB1DELvAmsdjH843LjFluQCT91hoPkdqmrnEWA6FTsRBqDh9/MkH4kOVvcdfmIrUHp4mOTu5k9y2GUg7EEH2NUnDF8LjJCllclHCiTpBJjvqG9iavBoJsV5F0uuRi+jqRqIgQT7dQdaqar00w7l3RqXJU9TML4FvX7JvYW2qpcJIDuLZJkg6HYSJj16VVsT4YxOExCpiLZRjzLBDKQNyrDQxOtet4bDXbvCba4d7aXSRla6co35uh1jsKj8UYUXmweELTczczxELl5ioPQ5dP9NZrGzZE0UYr6fE8qxuAFw8x0HSkuIwai7lHYGvd38F4Vy1gWGQxC3puTmjQknlb2pH4d8D4b7McResG/dzMrCXIRQxXlVCCdpJ1NRx3D+MO55muGUiDM1uwmXQd9+tel+GPCmFu3cVcVDcRGizazNtlVmnZmgtAB7fSLhnAcFe4p5a2SE8kl7RNxctzPHUhhykaba1wIuScg5iPhFl7iHIREag9joRVWvtkYg9CR9DXqPgfhVrPjFK/4bsq6tooJjrrt17USvhDCLYN65h/OLGXg3IQQDotsyBGpOu9GzWIkMFJnkeIIZD36Uz8F8HuYy6bSsqFVLS5MASBGgmZIqzeGPBeDc4vFXpfDWnYWbZZlGUa5nI5jGw9jvTTw1gMC3ErZwghHsOXtq7kKwdApEmRIJMelJvke8Mt7Sj3uH4gveVLbMLDMt10UsqFSQSSBtoTUuGvn516V4StWFsYsZSee8L+Z25hnYQTrH9ONR69daXcI8O4NvPxLLOHRotWyzBRCjMWPxEZpgVIP1nDJ7ysWb+QhgdRVjs3TcUNESNqI4t4asXbCX8KuWHVXRWLKykgSs6gj+feiuIYVLOMw1q2sW7iyyyxE67EmRRiQzBuojs+FzevBUYKGmSQTHXpvNbu8GNtnt3cjZTAKgj596e272Ti3kqAEG25PwBtzSDxLx0piry5QYcgGaYqkniJbJxTSv8XwSowynQ9N4+dBKKnxXEGub6DsKhStFAQOZn5CCeJIBWVsVumRUrHh7x3jMBNpHOSSCja5TOuU7qa9AtY/zNZJJ1PbXX51QOIeFLrYQYsks7M5uLBhQDA1/FGsdjTDwR4kmLF06/8ATJ6j8P8AFUtNkAapf1CMV5l0rjgeBZccbuZsoXPymCMnb9/SpKKtcOYoz5ssLHvJ/iruorbzKulDHJxGvjfxPbuJYFgZrjnnj/pr/m+c0ufiCreF0yCojMohojtQI4eLRgMGgzvO4rZZk1B06qRJFZjjIqbgt89f3NRDi37N1ft+0ZoWvJcxFxS6nlBPLrEAwKXXcJbChU7a9NT0ox+JObS2yYHUDYncGha0MWHcAX7mfm1BRiuPqLMfhHCTaIDDXUTRuFzZRnCz6VNWzRpgRG3LE5NS+RNrTVLsdFq4t3oYS57H4WPsdPnTKKjxGD81GQfeBE9vWjyEBb9orGCzBR5m6Y43wWty0ly0wVioLKfhJI6fh7RtQfD8IYRV/qukBl+GYjVmOgB61ccK7FQtzKX3bICF015QdY2FZuozLlUbZqafC+BmuV7H4u5Y4MgtyLqOvLBkw+q+ugOnpR+L4nacYHGAiV5DP4bimNesNv2k0k/tA8R5LT27cFkE5tyGGwWOteSWuPXUkZiy5pgmdesHpVHm7/36S0V4sz6IxYZnLpiFS2RMFHLLp3nLE6ztSXwYjC0twYgQxdnUq0glm+Er3OpDe9eW8N8Q3L1rViI0KyYHatXsU4SA7BZ5gpiR1A7UO1u/7MjZxPVcG6XcZiruHvqkXFDLlJUkW1zNKGVaS2uxg0RieM2V4tZ1BfyWR22JOdSs+sBvqK8mwfFMQw/u4FtdpB/c7n2FdLwhi+e5cZm30MfnvThjyE+n95XORR809nwnDrVh8RcRyfPkkkZQuhiJE9TrtUfBSVW0/nAQvOMrSSNeUjQjffaeleZDFXIy+ZcyHRlnNI6jWpMNjWXMjO3lXFyz2P3WP71z4soFkD+ZKOj+ZdMFisPilx+FVgi3HeGUTBYKcwA3GcH8u4pZ4Q8N2eH8Rtqt83WbD3DdJGUBvMt5cqbgRO87TVAxdu5ZdlBIPRhMN6g9RXOCFxALjMc7dSdcs6Uv134ljbXF9z0fwWEz8StM+XzrlyG1aA+ZQQB0H8d6K4Lh7Rw2J4eb0lTAuBe+VwxUGYkkH26V5xaxLKZUkHvXNu+yvnUkN361Hr+kI478z07HXFwWBSxbfO+dSWjLMPmaAdY6U9utauG3dzaqsBY37EMdAP8Am9eQjirMecz60wGLaAMxjprVpcRYDbVylkZkPql/xNlHx/mSRA+JZmCsR36++lefeKR/e78Nm5zzd5rRxrgyHYH3NA3SSZOpNWcWJlNmV8mQMKEgAqRRWBakVatyvOgKyuwtZUyI/wCLmOEXgNAcQkgab5Zrxvioy4l8ukPpGka9IrKysXH8wm3qO565hjKL7D9KMzmAJ0006VlZW6/iYuP/ANpzxRAGMAD4dtOgrd0be1ZWVw8SG7nFbrKyjHUW3zGZWCsrK6RN0Rw7/E+TfpWVlKy/IY3B/wCQfeMfDg/pH/V+wpXxDEMOMYYBmAOYEAkAjITBHUTWVlYhno8fZ+0qnjltcT7tXnA+CsrKgxb+JNgrhF5YJEjWDE1aT8PyrdZRCCkP4KP7vb/0/uaMrVZWnj+UTIf5zNVJHKaysqW6M5exA7Tk4a5JJhTE6xzDbtWuJ/d/01lZVAfK00z86wJTpXVZWUiWplWBlACR+EfpWVlWNP8ANKmr+SQXKgNZWVoCZJmqlSsrKKDJBWVlZUyJ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20669689">
            <a:off x="482601" y="631746"/>
            <a:ext cx="2548351" cy="45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7817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e paz na terra aos homens por Ele amados</a:t>
            </a:r>
            <a:r>
              <a:rPr lang="pt-PT" sz="2200" dirty="0" smtClean="0">
                <a:latin typeface="Arial" charset="0"/>
              </a:rPr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nós Vos damos graças por vossa imensa glória.</a:t>
            </a:r>
            <a:r>
              <a:rPr lang="pt-PT" sz="2200" dirty="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Vós que estais à direita do Pai, tende piedade de nós. </a:t>
            </a:r>
            <a:endParaRPr lang="pt-PT" sz="2200" dirty="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dirty="0" smtClean="0">
                <a:latin typeface="Arial" charset="0"/>
              </a:rPr>
              <a:t>com o Espírito Santo, na glória de Deus Pai.</a:t>
            </a:r>
            <a:r>
              <a:rPr lang="pt-PT" sz="2200" b="1" i="1" dirty="0" smtClean="0">
                <a:latin typeface="Arial" charset="0"/>
              </a:rPr>
              <a:t>   Ámen.</a:t>
            </a:r>
            <a:r>
              <a:rPr lang="pt-PT" sz="1800" dirty="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26415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469082" y="1124743"/>
            <a:ext cx="8423397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“Moisés falou ao povo, dizendo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Recorda-te de todo o caminho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teu Deus te fez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percorrer durante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quarenta anos no deserto,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te atribular e pôr à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prova,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fim de conhecer o íntimo do teu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coração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verificar se guardarias ou não os seus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mandamentos. Atribulou-te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fez-te passar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fome, mas deu-te a comer o maná que não conhecias nem teus pais haviam conhecido, para te fazer compreender que o homem não vive só de pão, mas de toda a palavra que sai da boca do Senhor.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te esqueças do Senhor, teu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 fez sair da terra 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Egito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da casa 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escravidão,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 conduziu através do imenso e temível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deserto, entre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serpentes venenosas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escorpiões, terreno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árido e sem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águas. Foi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quem, da rocha dura, fez nascer água para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ti 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no deserto, te deu a comer 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maná, que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teus pais não tinham conhecido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(Dt 8)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19870" y="896243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556047">
            <a:off x="629588" y="5874482"/>
            <a:ext cx="1477651" cy="3363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3" name="Rectângulo 12"/>
          <p:cNvSpPr/>
          <p:nvPr/>
        </p:nvSpPr>
        <p:spPr>
          <a:xfrm>
            <a:off x="2199108" y="5586625"/>
            <a:ext cx="662136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Jerusalém, </a:t>
            </a:r>
            <a:endParaRPr lang="pt-PT" sz="3000" cap="all" spc="2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louva </a:t>
            </a: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teu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Senhor! 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8268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3253" name="Seta para baixo 10"/>
          <p:cNvSpPr>
            <a:spLocks noChangeArrowheads="1"/>
          </p:cNvSpPr>
          <p:nvPr/>
        </p:nvSpPr>
        <p:spPr bwMode="auto">
          <a:xfrm rot="-1879668">
            <a:off x="7531667" y="6047681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/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851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525463" y="1948621"/>
            <a:ext cx="8439025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o cálice de bênção que abençoamos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comunhão com o sangue de Cristo?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o pão que partimos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comunhão com o corpo de Cristo?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Visto que há um só pão,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nós, embora sejamos muitos, formamos um só corpo,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participamos do mesmo </a:t>
            </a:r>
            <a:r>
              <a:rPr lang="pt-PT" sz="23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pão”.  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3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3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     (1 Cor 10)</a:t>
            </a:r>
            <a:endParaRPr lang="pt-PT" sz="23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91878" y="1184275"/>
            <a:ext cx="3960242" cy="2285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</a:t>
            </a: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LEITURA</a:t>
            </a:r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4427984" y="5877272"/>
            <a:ext cx="2880321" cy="267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Confluê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Confluê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22474</TotalTime>
  <Words>1854</Words>
  <Application>Microsoft Office PowerPoint</Application>
  <PresentationFormat>Apresentação no Ecrã (4:3)</PresentationFormat>
  <Paragraphs>337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29</vt:i4>
      </vt:variant>
    </vt:vector>
  </HeadingPairs>
  <TitlesOfParts>
    <vt:vector size="47" baseType="lpstr">
      <vt:lpstr>Arial</vt:lpstr>
      <vt:lpstr>Arial Black</vt:lpstr>
      <vt:lpstr>Arial Rounded MT Bold</vt:lpstr>
      <vt:lpstr>Calibri</vt:lpstr>
      <vt:lpstr>Showcard Gothic</vt:lpstr>
      <vt:lpstr>Tahoma</vt:lpstr>
      <vt:lpstr>Times New Roman</vt:lpstr>
      <vt:lpstr>Wingdings</vt:lpstr>
      <vt:lpstr>1_Modelo de apresentação predefinido</vt:lpstr>
      <vt:lpstr>9_Modelo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11_Modelo de apresentação predefinido</vt:lpstr>
      <vt:lpstr>10_Modelo de apresentação predefinido</vt:lpstr>
      <vt:lpstr>8_Modelo de apresentação predefinido</vt:lpstr>
      <vt:lpstr>7_Modelo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P- Mistério da fé!        A- Anunciamos, Senhor, a Vossa morte,             proclamamos a Vossa Ressurreição.            Vinde, Senhor Jesus!       (2ª)  P- Mistério admirável da nossa fé!          A- Quando comemos deste pão              e bebemos deste cálice,               anunciamos, Senhor, a Vossa morte,              esperando a Vossa vinda gloriosa.                   (3ª) P- Mistério da fé para a salvação do mundo!     A- Glória a Vós que morrestes na cruz           e agora viveis para sempre.   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1579</cp:revision>
  <dcterms:created xsi:type="dcterms:W3CDTF">2006-05-02T09:35:59Z</dcterms:created>
  <dcterms:modified xsi:type="dcterms:W3CDTF">2014-06-28T22:02:15Z</dcterms:modified>
</cp:coreProperties>
</file>