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470" r:id="rId9"/>
  </p:sldMasterIdLst>
  <p:notesMasterIdLst>
    <p:notesMasterId r:id="rId37"/>
  </p:notesMasterIdLst>
  <p:sldIdLst>
    <p:sldId id="394" r:id="rId10"/>
    <p:sldId id="281" r:id="rId11"/>
    <p:sldId id="410" r:id="rId12"/>
    <p:sldId id="353" r:id="rId13"/>
    <p:sldId id="388" r:id="rId14"/>
    <p:sldId id="385" r:id="rId15"/>
    <p:sldId id="395" r:id="rId16"/>
    <p:sldId id="403" r:id="rId17"/>
    <p:sldId id="363" r:id="rId18"/>
    <p:sldId id="354" r:id="rId19"/>
    <p:sldId id="384" r:id="rId20"/>
    <p:sldId id="411" r:id="rId21"/>
    <p:sldId id="386" r:id="rId22"/>
    <p:sldId id="335" r:id="rId23"/>
    <p:sldId id="396" r:id="rId24"/>
    <p:sldId id="342" r:id="rId25"/>
    <p:sldId id="389" r:id="rId26"/>
    <p:sldId id="390" r:id="rId27"/>
    <p:sldId id="400" r:id="rId28"/>
    <p:sldId id="374" r:id="rId29"/>
    <p:sldId id="397" r:id="rId30"/>
    <p:sldId id="391" r:id="rId31"/>
    <p:sldId id="401" r:id="rId32"/>
    <p:sldId id="375" r:id="rId33"/>
    <p:sldId id="364" r:id="rId34"/>
    <p:sldId id="377" r:id="rId35"/>
    <p:sldId id="412" r:id="rId3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33"/>
    <a:srgbClr val="99FF33"/>
    <a:srgbClr val="000000"/>
    <a:srgbClr val="CCFFFF"/>
    <a:srgbClr val="FF5050"/>
    <a:srgbClr val="00FFFF"/>
    <a:srgbClr val="66FFFF"/>
    <a:srgbClr val="FFFF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>
        <p:scale>
          <a:sx n="100" d="100"/>
          <a:sy n="100" d="100"/>
        </p:scale>
        <p:origin x="-1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18-05-2014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85C06C0-E8B3-4307-B8B6-32B61BEE1884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85C06C0-E8B3-4307-B8B6-32B61BEE1884}" type="slidenum">
              <a:rPr lang="pt-PT" sz="1200" smtClean="0">
                <a:solidFill>
                  <a:prstClr val="black"/>
                </a:solidFill>
              </a:rPr>
              <a:pPr eaLnBrk="1" hangingPunct="1"/>
              <a:t>27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B2C7E-AFBD-4CA8-B1F2-07B6B618CE8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2250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B460E-49B8-467A-8EE8-A8FEEB6A6EF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85298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CAE36-F671-488B-9735-3AC27E74E6E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53801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23FE-BFE1-4771-9E32-815ADB23214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18950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C4519-0595-42FF-BC7F-EAF3FB0D47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07925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5562A-21D7-43EF-B6A9-45508A40AE9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81258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127DA-6F3E-4A7A-9584-F3F0BAE05BA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503616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A9AE8-40D0-4584-81C4-CD91966A08E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37709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E48CB-B1A4-4913-A77E-D3CE0AFD2FE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81035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00166-29ED-48AF-9EF8-C2863462580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5045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292D9-C1B9-4680-AEDE-6414D442510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122231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D6AA3-D50C-4A8A-B1A8-78A6286EC5B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923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79B34CBB-D0E6-45D0-B202-D37E98744F9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75211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71" r:id="rId1"/>
    <p:sldLayoutId id="2147490472" r:id="rId2"/>
    <p:sldLayoutId id="2147490473" r:id="rId3"/>
    <p:sldLayoutId id="2147490474" r:id="rId4"/>
    <p:sldLayoutId id="2147490475" r:id="rId5"/>
    <p:sldLayoutId id="2147490476" r:id="rId6"/>
    <p:sldLayoutId id="2147490477" r:id="rId7"/>
    <p:sldLayoutId id="2147490478" r:id="rId8"/>
    <p:sldLayoutId id="2147490479" r:id="rId9"/>
    <p:sldLayoutId id="2147490480" r:id="rId10"/>
    <p:sldLayoutId id="2147490481" r:id="rId11"/>
    <p:sldLayoutId id="21474904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2.jpeg"/><Relationship Id="rId11" Type="http://schemas.openxmlformats.org/officeDocument/2006/relationships/image" Target="../media/image8.png"/><Relationship Id="rId5" Type="http://schemas.openxmlformats.org/officeDocument/2006/relationships/image" Target="../media/image21.png"/><Relationship Id="rId10" Type="http://schemas.openxmlformats.org/officeDocument/2006/relationships/image" Target="../media/image24.png"/><Relationship Id="rId4" Type="http://schemas.openxmlformats.org/officeDocument/2006/relationships/image" Target="../media/image20.jpeg"/><Relationship Id="rId9" Type="http://schemas.openxmlformats.org/officeDocument/2006/relationships/image" Target="../media/image1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encrypted-tbn2.gstatic.com/images?q=tbn:ANd9GcRr2cP4gOTJRSVJSVFZBqQvApEGPZTajNmt4esV36Ai5KM7xha0r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45930"/>
            <a:ext cx="5047736" cy="3849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2132856"/>
            <a:ext cx="7200800" cy="288032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sou o Caminho,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a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Verdade  e a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Vida,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- diz o Senhor -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ninguém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vai ao Pai </a:t>
            </a:r>
            <a:endParaRPr lang="pt-PT" sz="40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	senão por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Mim.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717676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56481" y="1196752"/>
            <a:ext cx="8035999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tempo, disse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aos seus discípulos: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se perturbe o vosso coração.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acreditais em Deus, acreditai também em Mim.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casa de meu Pai há muitas moradas;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assim 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fosse 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teria dito que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vou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preparar-vos um lugar?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eu for preparar-vos um lugar,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virei novamente para vos levar comigo,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que, onde Eu estou, estejais vós também.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onde Eu vou, conheceis o caminho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Disse-Lhe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Tomé: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«Senhor, não sabemos para onde vais: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podemos conhecer o caminho?».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 Jesus: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sou o caminho, a verdade e a vida.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vai ao Pai senão por Mim.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Me conhecêsseis, conheceríeis também o meu Pai.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desde agora já O conheceis e já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vistes».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3" y="864835"/>
            <a:ext cx="3528392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19013" y="60910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560" y="1497746"/>
            <a:ext cx="8136904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Filipe: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«Senhor, mostra-nos o Pai e isto nos basta».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 Jesus: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«Há tanto tempo que estou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convosco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Me conheces, Filipe?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Me vê, vê o Pai.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podes tu dizer: ‘Mostra-nos o Pai’?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acreditas que Eu estou no Pai e o Pai está em Mim?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palavras que Eu vos digo, não as digo por Mim próprio;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é o Pai, permanecendo em Mim, que faz as obras.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Acreditai-Me: Eu estou no Pai e o Pai está em Mim;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acreditai ao menos pelas minhas obras.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verdade, em verdade vos digo: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acredita em Mim fará também as obras que Eu faço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fará obras ainda maiores,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Eu vou para o Pai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14)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3" y="1008851"/>
            <a:ext cx="3528392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146920" y="1099072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360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700808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51520" y="2019662"/>
            <a:ext cx="8564662" cy="284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725" lvl="2" algn="l">
              <a:lnSpc>
                <a:spcPts val="2300"/>
              </a:lnSpc>
              <a:spcAft>
                <a:spcPts val="18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Pai Deus, a quem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chegamos através 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 Filho, nosso Senhor Jesus Cristo.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que:</a:t>
            </a:r>
            <a:endParaRPr lang="pt-PT" sz="22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spcAft>
                <a:spcPts val="12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só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sigamos –pela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Via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Jesus–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Suas pegadas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spcAft>
                <a:spcPts val="12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a Verdade de Jesus nos guie na noite da vida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spcAft>
                <a:spcPts val="12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seja a Vida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nós, que vença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morte…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as nossas comunidades escutem a Palavra,</a:t>
            </a:r>
          </a:p>
          <a:p>
            <a:pPr algn="l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cultivem a Oração e vivam o Serviço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dos irmãos…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1124744"/>
            <a:ext cx="4436095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691680" y="5085184"/>
            <a:ext cx="669674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VIVER NA TUA CASA, Ó PAI,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PARA SEMPRE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9" descr="http://t0.gstatic.com/images?q=tbn:ANd9GcQe3_BB0nUBhp_J7KbIaXmtiD7puDWbeG_8QfQJgUtebmSYPU2B2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276407" cy="44337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556792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46784" y="1844824"/>
            <a:ext cx="82892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RECEBE, SENHOR, OS NOSSOS DONS: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ELES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TORNEM FONTE DE VIDA,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ELES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TORNEM FONTE DE AMOR.</a:t>
            </a:r>
          </a:p>
          <a:p>
            <a:pPr marL="355600" algn="l">
              <a:spcAft>
                <a:spcPts val="0"/>
              </a:spcAft>
              <a:defRPr/>
            </a:pP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endParaRPr lang="pt-PT" sz="24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Nas Tuas mãos venho entregar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viver, minha vontade.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creio em Ti,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Eu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creio em Ti, Senhor!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98072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949280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39552" y="476672"/>
            <a:ext cx="8280920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5</a:t>
            </a:r>
            <a:endParaRPr lang="pt-PT" sz="3600" kern="10" baseline="0" dirty="0">
              <a:ln w="11430">
                <a:solidFill>
                  <a:srgbClr val="00FFFF"/>
                </a:solidFill>
              </a:ln>
              <a:solidFill>
                <a:srgbClr val="CCFFFF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chemeClr val="tx1">
                    <a:alpha val="38000"/>
                  </a:schemeClr>
                </a:outerShdw>
              </a:effectLst>
              <a:latin typeface="Arial Black"/>
            </a:endParaRP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7812360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28625" y="3357563"/>
            <a:ext cx="6286500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Caminho, a Verdade, a Vida… é só CRISTO JESUS ... </a:t>
            </a:r>
            <a:r>
              <a:rPr lang="pt-PT" sz="2000" b="0" i="1" baseline="0" dirty="0">
                <a:latin typeface="Arial" charset="0"/>
              </a:rPr>
              <a:t>[ 3ª 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14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Tem de </a:t>
            </a:r>
            <a:r>
              <a:rPr lang="pt-PT" sz="2400" baseline="0" dirty="0">
                <a:latin typeface="Arial" charset="0"/>
              </a:rPr>
              <a:t>haver equilíbrio entre: o </a:t>
            </a:r>
            <a:r>
              <a:rPr lang="pt-PT" sz="2400" i="1" baseline="0" dirty="0">
                <a:latin typeface="Arial" charset="0"/>
              </a:rPr>
              <a:t>Serviço</a:t>
            </a:r>
            <a:r>
              <a:rPr lang="pt-PT" sz="2400" baseline="0" dirty="0">
                <a:latin typeface="Arial" charset="0"/>
              </a:rPr>
              <a:t>, a </a:t>
            </a:r>
            <a:r>
              <a:rPr lang="pt-PT" sz="2400" i="1" baseline="0" dirty="0">
                <a:latin typeface="Arial" charset="0"/>
              </a:rPr>
              <a:t>Palavra</a:t>
            </a:r>
            <a:r>
              <a:rPr lang="pt-PT" sz="2400" baseline="0" dirty="0">
                <a:latin typeface="Arial" charset="0"/>
              </a:rPr>
              <a:t> e a </a:t>
            </a:r>
            <a:r>
              <a:rPr lang="pt-PT" sz="2400" i="1" baseline="0" dirty="0">
                <a:latin typeface="Arial" charset="0"/>
              </a:rPr>
              <a:t>Oração</a:t>
            </a:r>
            <a:r>
              <a:rPr lang="pt-PT" sz="2400" baseline="0" dirty="0">
                <a:latin typeface="Arial" charset="0"/>
              </a:rPr>
              <a:t>…</a:t>
            </a:r>
            <a:r>
              <a:rPr lang="pt-PT" sz="2400" i="1" baseline="0" dirty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6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Jesus é a </a:t>
            </a:r>
            <a:r>
              <a:rPr lang="pt-PT" sz="2400" i="1" baseline="0" dirty="0">
                <a:latin typeface="Arial" charset="0"/>
              </a:rPr>
              <a:t>“pedra angular”</a:t>
            </a:r>
            <a:r>
              <a:rPr lang="pt-PT" sz="2400" baseline="0" dirty="0">
                <a:latin typeface="Arial" charset="0"/>
              </a:rPr>
              <a:t>, e nós, as </a:t>
            </a:r>
            <a:r>
              <a:rPr lang="pt-PT" sz="2400" i="1" baseline="0" dirty="0">
                <a:latin typeface="Arial" charset="0"/>
              </a:rPr>
              <a:t>pedras vivas,</a:t>
            </a:r>
            <a:r>
              <a:rPr lang="pt-PT" sz="2400" baseline="0" dirty="0">
                <a:latin typeface="Arial" charset="0"/>
              </a:rPr>
              <a:t> no </a:t>
            </a:r>
            <a:r>
              <a:rPr lang="pt-PT" sz="2400" i="1" baseline="0" dirty="0">
                <a:latin typeface="Arial" charset="0"/>
              </a:rPr>
              <a:t>templo</a:t>
            </a:r>
            <a:r>
              <a:rPr lang="pt-PT" sz="24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Pe 2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411760" y="1335088"/>
            <a:ext cx="244827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6" name="Raio 9"/>
          <p:cNvSpPr>
            <a:spLocks noChangeArrowheads="1"/>
          </p:cNvSpPr>
          <p:nvPr/>
        </p:nvSpPr>
        <p:spPr bwMode="auto">
          <a:xfrm rot="-5758268">
            <a:off x="1690226" y="5034347"/>
            <a:ext cx="240428" cy="118405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19622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http://t0.gstatic.com/images?q=tbn:ANd9GcScjhahILglnM5xBG0MF1i4hKpsQZbTWGwdTVPsaCuYDSE1YL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571" y="1218061"/>
            <a:ext cx="4163470" cy="3370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18674" y="2903453"/>
            <a:ext cx="857017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VÓS SOIS O CAMINHO,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       A VERDADE E A VIDA DO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MUNDO!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1. Eu sou 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Caminho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Verdade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Vida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;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ninguém vai ao Pai senão por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Mim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Em verdade, em verdade vos digo: 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sou 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Porta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 quem entrar por Mim será salvo.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3. Eu sou 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Luz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mundo.</a:t>
            </a:r>
            <a:b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Quem Me segue não caminha nas trevas / 	          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mas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tem 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Luz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Vida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556792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77318" y="1772816"/>
            <a:ext cx="8515161" cy="365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725" lvl="2" algn="l">
              <a:lnSpc>
                <a:spcPts val="2300"/>
              </a:lnSpc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tem para cada um de nós, na presente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vida, uma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Vocação e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Missão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já descobrimos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nossa e estamos a vivê-la?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ainda estamos à espera do que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  Tenhamos muito presente que:</a:t>
            </a:r>
            <a:endParaRPr lang="pt-PT" sz="22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720725" lvl="2" algn="l">
              <a:lnSpc>
                <a:spcPts val="2300"/>
              </a:lnSpc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</a:p>
          <a:p>
            <a:pPr indent="-193675" algn="l">
              <a:lnSpc>
                <a:spcPts val="2300"/>
              </a:lnSpc>
              <a:spcAft>
                <a:spcPts val="1200"/>
              </a:spcAft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Moisés, pessoa muito tímida e fraca,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RESPONDEU!...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93675" algn="l">
              <a:lnSpc>
                <a:spcPts val="2300"/>
              </a:lnSpc>
              <a:spcAft>
                <a:spcPts val="1200"/>
              </a:spcAft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Pedro, apesar de ter negado Jesus,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RESPONDEU!…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93675" algn="l">
              <a:lnSpc>
                <a:spcPts val="2300"/>
              </a:lnSpc>
              <a:spcAft>
                <a:spcPts val="1200"/>
              </a:spcAft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Mª Madalena, convertida do pecado,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RESPONDEU!…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93675" algn="l">
              <a:lnSpc>
                <a:spcPts val="2300"/>
              </a:lnSpc>
              <a:spcAft>
                <a:spcPts val="1200"/>
              </a:spcAft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Paulo, que tinha sido perseguidor,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RESPONDEU!…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indent="-193675" algn="l">
              <a:lnSpc>
                <a:spcPts val="2300"/>
              </a:lnSpc>
              <a:spcAft>
                <a:spcPts val="1200"/>
              </a:spcAft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E tu, na tua vida e estado pessoal,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RESPONDES?!...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ângulo 13"/>
          <p:cNvSpPr/>
          <p:nvPr/>
        </p:nvSpPr>
        <p:spPr>
          <a:xfrm>
            <a:off x="1547664" y="5518973"/>
            <a:ext cx="66247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8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DEUS PRECISA DE NÓS </a:t>
            </a:r>
            <a:r>
              <a:rPr lang="pt-PT" sz="38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!!!</a:t>
            </a:r>
            <a:endParaRPr lang="pt-PT" sz="38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http://t3.gstatic.com/images?q=tbn:ANd9GcSk2IncGLx0nkuMjQPwrTOYTNAES465UVozUgUjEL-2MoT7oN3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38117" y="2204864"/>
            <a:ext cx="4910347" cy="36485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27584" y="1053891"/>
            <a:ext cx="79208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spcAft>
                <a:spcPts val="0"/>
              </a:spcAft>
              <a:defRPr/>
            </a:pP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Senhora, um dia descestes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à </a:t>
            </a: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terra que em vós confia: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Descestes à Serra de Aire,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</a:t>
            </a: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plena cova da Iria.</a:t>
            </a:r>
          </a:p>
          <a:p>
            <a:pPr lvl="2" algn="l">
              <a:spcAft>
                <a:spcPts val="0"/>
              </a:spcAft>
              <a:defRPr/>
            </a:pPr>
            <a:endParaRPr lang="pt-PT" sz="3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endParaRPr lang="pt-PT" sz="3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«SALVE, </a:t>
            </a:r>
            <a:r>
              <a:rPr lang="pt-PT" sz="3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REGINA! </a:t>
            </a:r>
            <a:endParaRPr lang="pt-PT" sz="3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SALVE, </a:t>
            </a:r>
            <a:r>
              <a:rPr lang="pt-PT" sz="3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REGINA!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3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ORA PRO </a:t>
            </a:r>
            <a: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NOBIS, MARIA!»</a:t>
            </a:r>
            <a:endParaRPr lang="pt-PT" sz="3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alandonalata1.files.wordpress.com/2013/03/jesus-resurrec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3828172" cy="28711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encrypted-tbn2.gstatic.com/images?q=tbn:ANd9GcRr2cP4gOTJRSVJSVFZBqQvApEGPZTajNmt4esV36Ai5KM7xha0r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8" y="430483"/>
            <a:ext cx="3931726" cy="2998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files.parafalardejesus.webnode.com.br/system_preview_200000124-6098861928/p%C3%A3o%20de%20Cristo%2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077" y="4365104"/>
            <a:ext cx="3032163" cy="19709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0" descr="http://t3.gstatic.com/images?q=tbn:ANd9GcTAd002uB9klIv_8OIjQz3LqJzPeLQTZ6vw0UMxcmyk-EAB8Ix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601941"/>
            <a:ext cx="2377281" cy="28513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88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89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0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6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7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8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6410" name="Picture 33" descr="http://t2.gstatic.com/images?q=tbn:ANd9GcQujBh8kAATCh03LxXOW8CkGCoLOkYNfOnQozHhUPrniBz6u1w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3076296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ângulo 28"/>
          <p:cNvSpPr/>
          <p:nvPr/>
        </p:nvSpPr>
        <p:spPr>
          <a:xfrm rot="21186448">
            <a:off x="302976" y="1795226"/>
            <a:ext cx="876773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Caminho, Verdade e Vida é JESUS,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“pedra angular” do Templo que</a:t>
            </a:r>
          </a:p>
          <a:p>
            <a:pPr algn="l">
              <a:defRPr/>
            </a:pP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formamos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“pedras vivas</a:t>
            </a: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”…</a:t>
            </a:r>
            <a:endParaRPr lang="pt-PT" sz="40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Vivendo neste </a:t>
            </a:r>
            <a:r>
              <a:rPr lang="pt-PT" sz="40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equilíbrio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 a escuta 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Palavra, a Oração e o Serviço…</a:t>
            </a:r>
          </a:p>
          <a:p>
            <a:pPr algn="l">
              <a:defRPr/>
            </a:pPr>
            <a:endParaRPr lang="pt-PT" sz="40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WordArt 4"/>
          <p:cNvSpPr>
            <a:spLocks noChangeArrowheads="1" noChangeShapeType="1"/>
          </p:cNvSpPr>
          <p:nvPr/>
        </p:nvSpPr>
        <p:spPr bwMode="auto">
          <a:xfrm>
            <a:off x="5304794" y="5487094"/>
            <a:ext cx="3299654" cy="8222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810093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alandonalata1.files.wordpress.com/2013/03/jesus-resurrec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3828172" cy="28711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encrypted-tbn2.gstatic.com/images?q=tbn:ANd9GcRr2cP4gOTJRSVJSVFZBqQvApEGPZTajNmt4esV36Ai5KM7xha0r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8" y="430483"/>
            <a:ext cx="3931726" cy="2998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files.parafalardejesus.webnode.com.br/system_preview_200000124-6098861928/p%C3%A3o%20de%20Cristo%2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077" y="4365104"/>
            <a:ext cx="3032163" cy="19709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0" descr="http://t3.gstatic.com/images?q=tbn:ANd9GcTAd002uB9klIv_8OIjQz3LqJzPeLQTZ6vw0UMxcmyk-EAB8Ix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601941"/>
            <a:ext cx="2377281" cy="28513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88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89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0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6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7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8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6410" name="Picture 33" descr="http://t2.gstatic.com/images?q=tbn:ANd9GcQujBh8kAATCh03LxXOW8CkGCoLOkYNfOnQozHhUPrniBz6u1w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3076296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ângulo 28"/>
          <p:cNvSpPr/>
          <p:nvPr/>
        </p:nvSpPr>
        <p:spPr>
          <a:xfrm rot="21186448">
            <a:off x="302976" y="1795226"/>
            <a:ext cx="876773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Caminho, Verdade e Vida é JESUS,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“pedra angular” do Templo que</a:t>
            </a:r>
          </a:p>
          <a:p>
            <a:pPr algn="l">
              <a:defRPr/>
            </a:pP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formamos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“pedras vivas</a:t>
            </a: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”…</a:t>
            </a:r>
            <a:endParaRPr lang="pt-PT" sz="40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Vivendo neste </a:t>
            </a:r>
            <a:r>
              <a:rPr lang="pt-PT" sz="40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equilíbrio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 a escuta 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Palavra, a Oração e o Serviço…</a:t>
            </a:r>
          </a:p>
          <a:p>
            <a:pPr algn="l">
              <a:defRPr/>
            </a:pPr>
            <a:endParaRPr lang="pt-PT" sz="40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8173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http://t1.gstatic.com/images?q=tbn:ANd9GcR-mqWeM58-ovfkX9lo59_Nl5RbmiAaD-MOI-g8HzrIaXX8pnU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807" y="2780928"/>
            <a:ext cx="5460122" cy="3019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690810" y="1628800"/>
            <a:ext cx="805765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SENHOR UM CÂNTICO NOVO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PORQUE O SENHOR FEZ MARAVILHAS;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REVELOU A SUA JUSTIÇA ÀS NAÇÕES. ALELUIA!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ao Senhor um cântico novo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pelas maravilhas que Ele operou.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 sua mão e o seu santo braço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Lhe deram a vitória.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276422" y="1060762"/>
            <a:ext cx="8616057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aumentando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número dos discípulos,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helenistas começaram a murmurar contra os hebreus,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no serviço diário não se fazia caso das suas viúvas.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os Doze convocaram a assembleia dos discípulos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disseram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convém que deixemos de pregar a palavra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Deus,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servirmos às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mesas. Escolhei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vós,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irmãos, sete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homens de boa reputação,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cheios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Espírito Santo e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sabedoria,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lhes confiarmos esse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cargo. Quanto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nós, vamos dedicar-nos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totalmente à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oração e ao ministério da palavra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proposta agradou a toda a assembleia;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escolheram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Estêvão, homem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cheio de fé e do Espírito Santo,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Filipe, Prócoro, Nicanor,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Timão, Parmenas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Nicolau, prosélito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Antioquia. Apresentaram-nos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Apóstolos,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estes oraram e impuseram as mãos sobre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eles.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palavra de Deus ia-se divulgando cada vez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mais;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número dos discípulos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aumentava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consideravelmente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Jerusalém,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obedecia à fé também grande número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sacerdotes”.      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6)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47862" y="836712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740406">
            <a:off x="455762" y="6012615"/>
            <a:ext cx="1217567" cy="3013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1691681" y="5877272"/>
            <a:ext cx="7416823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1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Esperamos, Senhor, </a:t>
            </a:r>
            <a:r>
              <a:rPr lang="pt-PT" sz="21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 </a:t>
            </a:r>
            <a:r>
              <a:rPr lang="pt-PT" sz="21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vossa </a:t>
            </a:r>
            <a:r>
              <a:rPr lang="pt-PT" sz="21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misericórdia: que ela venha sobre nós! </a:t>
            </a:r>
            <a:endParaRPr lang="pt-PT" sz="21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459659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528" y="1209714"/>
            <a:ext cx="8820472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Caríssimos: Aproximai-vos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Senhor, que é a pedra viva,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rejeitada pelos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homens,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escolhida e preciosa aos olhos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mesmos, como pedras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vivas, entrai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construção deste templo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espiritual,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constituirdes um sacerdócio santo,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destinado a oferecer sacrifícios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espirituais, agradáveis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Deus por Jesus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Cristo. 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 se lê na Escritura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Vou pôr em Sião uma pedra angular, escolhida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preciosa;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nela puser a sua confiança não será confundido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Honra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portanto,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acreditais.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incrédulos, porém,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pedra que os construtores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rejeitaram tornou-se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pedra angular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»,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tropeço e pedra de escândalo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Tropeçaram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não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acreditarem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palavra, 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foram para isso destinados.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Vós, porém, sois «geração eleita, sacerdócio real,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nação santa, povo adquirido por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anunciar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os louvores» d’Aquele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vos chamou das trevas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sua luz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admirável”.                                               (1 Pe 2)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228" y="896243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99992" y="6093296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23035</TotalTime>
  <Words>1740</Words>
  <Application>Microsoft Office PowerPoint</Application>
  <PresentationFormat>Apresentação no Ecrã (4:3)</PresentationFormat>
  <Paragraphs>280</Paragraphs>
  <Slides>27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Títulos dos diapositivos</vt:lpstr>
      </vt:variant>
      <vt:variant>
        <vt:i4>27</vt:i4>
      </vt:variant>
    </vt:vector>
  </HeadingPairs>
  <TitlesOfParts>
    <vt:vector size="36" baseType="lpstr"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P- Mistério da fé!        A- Anunciamos, Senhor, a Vossa morte,             proclamamos a Vossa Ressurreição.            Vinde, Senhor Jesus!       (2ª)  P- Mistério admirável da nossa fé!          A- Quando comemos deste pão              e bebemos deste cálice,               anunciamos, Senhor, a Vossa morte,              esperando a Vossa vinda gloriosa.                   (3ª) P- Mistério da fé para a salvação do mundo!     A-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1545</cp:revision>
  <dcterms:created xsi:type="dcterms:W3CDTF">2006-05-02T09:35:59Z</dcterms:created>
  <dcterms:modified xsi:type="dcterms:W3CDTF">2014-05-18T10:30:06Z</dcterms:modified>
</cp:coreProperties>
</file>