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57" r:id="rId9"/>
  </p:sldMasterIdLst>
  <p:notesMasterIdLst>
    <p:notesMasterId r:id="rId38"/>
  </p:notesMasterIdLst>
  <p:sldIdLst>
    <p:sldId id="394" r:id="rId10"/>
    <p:sldId id="281" r:id="rId11"/>
    <p:sldId id="405" r:id="rId12"/>
    <p:sldId id="353" r:id="rId13"/>
    <p:sldId id="388" r:id="rId14"/>
    <p:sldId id="385" r:id="rId15"/>
    <p:sldId id="395" r:id="rId16"/>
    <p:sldId id="372" r:id="rId17"/>
    <p:sldId id="403" r:id="rId18"/>
    <p:sldId id="363" r:id="rId19"/>
    <p:sldId id="354" r:id="rId20"/>
    <p:sldId id="384" r:id="rId21"/>
    <p:sldId id="386" r:id="rId22"/>
    <p:sldId id="335" r:id="rId23"/>
    <p:sldId id="396" r:id="rId24"/>
    <p:sldId id="342" r:id="rId25"/>
    <p:sldId id="389" r:id="rId26"/>
    <p:sldId id="390" r:id="rId27"/>
    <p:sldId id="400" r:id="rId28"/>
    <p:sldId id="374" r:id="rId29"/>
    <p:sldId id="397" r:id="rId30"/>
    <p:sldId id="391" r:id="rId31"/>
    <p:sldId id="401" r:id="rId32"/>
    <p:sldId id="375" r:id="rId33"/>
    <p:sldId id="364" r:id="rId34"/>
    <p:sldId id="381" r:id="rId35"/>
    <p:sldId id="377" r:id="rId36"/>
    <p:sldId id="407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01-06-2014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4814043-2E1B-4196-828D-5EAD960A50CB}" type="slidenum">
              <a:rPr lang="pt-PT" sz="1200">
                <a:solidFill>
                  <a:prstClr val="black"/>
                </a:solidFill>
              </a:rPr>
              <a:pPr eaLnBrk="1" hangingPunct="1"/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4814043-2E1B-4196-828D-5EAD960A50CB}" type="slidenum">
              <a:rPr lang="pt-PT" sz="120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52379-07A1-4766-959A-67D3EBFAA9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444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6B0D-AE33-4249-9313-EB923C6F43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1245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C80D-A6AF-46B6-AEB7-1D99CFF9F5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5822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1648C-7830-436B-AB70-25D664CD4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1090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F3CC0-99E4-4344-906B-838A1F5F795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4070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34DAE-59EE-4B69-9D4B-7C478765146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9610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0EF9E-993D-4128-B57A-AD8D44A389B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9788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94E2-FA9A-4FE6-8866-689C64B0EAB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186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A57A-58BC-4EE9-A34B-D220313625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3159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2D1D-C9FB-48B3-8E5F-ACF9E9321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52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3ACFF-799C-42AE-9E4A-6D3817FDAFC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7129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CC44C-D5D1-40F2-841E-8705068BE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918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67D8ED-31EB-444D-830E-16A32B2C36A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8495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58" r:id="rId1"/>
    <p:sldLayoutId id="2147490459" r:id="rId2"/>
    <p:sldLayoutId id="2147490460" r:id="rId3"/>
    <p:sldLayoutId id="2147490461" r:id="rId4"/>
    <p:sldLayoutId id="2147490462" r:id="rId5"/>
    <p:sldLayoutId id="2147490463" r:id="rId6"/>
    <p:sldLayoutId id="2147490464" r:id="rId7"/>
    <p:sldLayoutId id="2147490465" r:id="rId8"/>
    <p:sldLayoutId id="2147490466" r:id="rId9"/>
    <p:sldLayoutId id="2147490467" r:id="rId10"/>
    <p:sldLayoutId id="2147490468" r:id="rId11"/>
    <p:sldLayoutId id="2147490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11" Type="http://schemas.openxmlformats.org/officeDocument/2006/relationships/image" Target="../media/image8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microsoft.com/office/2007/relationships/hdphoto" Target="../media/hdphoto5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microsoft.com/office/2007/relationships/hdphoto" Target="../media/hdphoto6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3.xml"/><Relationship Id="rId6" Type="http://schemas.microsoft.com/office/2007/relationships/hdphoto" Target="../media/hdphoto1.wdp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microsoft.com/office/2007/relationships/hdphoto" Target="../media/hdphoto1.wdp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531667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90103" y="1353730"/>
            <a:ext cx="8302377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de Nosso Senhor Jesus Cristo, o Pai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glória, vos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conceda um espírito de sabedoria e de revelação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 conhecerdes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plenamente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ilumine os olhos do vosso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coração,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compreenderdes a esperança a que fostes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chamados,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tesouros de glória da sua herança entre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santos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incomensurável grandeza do seu poder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crentes.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mostra a eficácia da poderosa força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exerceu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ressuscitou dos mortos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colocou à sua direita nos Céus,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acima de todo o Principado, Poder, Virtude e Soberania,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acima de todo o nome que é pronunciado,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neste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mundo,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no mundo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submeteu aos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pés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pô-l’O acima de todas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coisas, como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cabeça de toda a Igreja, que é o seu corpo,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plenitude d’Aquele que preenche tudo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todos”.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Ef 1)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021288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55664"/>
            <a:ext cx="5505977" cy="3661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8027" y="3284984"/>
            <a:ext cx="7632848" cy="288032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Ide e ensinai todos os povos,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-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diz o Senhor - 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estou sempre convosco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até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fim dos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tempos! 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84482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onze discípulos partiram para a Galileia,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monte que Jesus lhes indicara.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viram, adoraram-n’O;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alguns ainda duvidaram.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aproximou-Se e disse-lhes: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«Todo o poder Me foi dado no Céu e na terra.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Ide e ensinai todas 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nações, batizando-as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nome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 e do Filho e do Espírito Santo,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ensinando-as a cumprir tudo o que vos mandei.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estou sempre convosco até ao fim dos tempos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						(Mt 28)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1224875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556792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1520" y="1628800"/>
            <a:ext cx="871296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o Filho, que, ao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Ascender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 Céu, promete enviar-nos o seu Espírito Santo, da parte do Pai.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já desde agora, nós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</a:t>
            </a:r>
            <a:endParaRPr lang="pt-PT" sz="2200" i="1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3000"/>
              </a:lnSpc>
              <a:spcAft>
                <a:spcPts val="1800"/>
              </a:spcAft>
              <a:defRPr/>
            </a:pP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que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venha esse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Espírito: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missão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os que anunciam o Evangelho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martírio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os que sofrem por causa da fé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amor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os que lutam pela fraternidade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fortaleza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vencer a tentação de desistir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união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fraterna”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nossas comunidades…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936105" y="5253007"/>
            <a:ext cx="6236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ENVIA,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O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TEU ESPÍRITO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43" y="1291376"/>
            <a:ext cx="3286125" cy="4381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536" y="2420888"/>
            <a:ext cx="82404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ENSINAI TODOS OS POVOS,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IDE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 TODO O MUNDO 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ENSINAI TODOS OS POVOS DA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TERRA!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ao Senhor um cântico novo,</a:t>
            </a:r>
          </a:p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terra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inteira!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ao Senhor, bendizei 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nome!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15121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ASCENSÃO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Rectângulo 8"/>
          <p:cNvSpPr/>
          <p:nvPr/>
        </p:nvSpPr>
        <p:spPr>
          <a:xfrm>
            <a:off x="611560" y="2663914"/>
            <a:ext cx="799288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3200" i="1" kern="10" spc="200" baseline="0" dirty="0" smtClean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[ “Dia das Comunicações Sociais” ]</a:t>
            </a:r>
            <a:endParaRPr lang="pt-PT" sz="3200" i="1" kern="10" spc="200" baseline="0" dirty="0">
              <a:ln w="11430"/>
              <a:solidFill>
                <a:srgbClr val="FF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1259632" y="2268489"/>
            <a:ext cx="6696918" cy="3684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- no 7 da Páscoa -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395536" y="3357563"/>
            <a:ext cx="633670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despede-se </a:t>
            </a:r>
            <a:r>
              <a:rPr lang="pt-PT" sz="2400" b="0" baseline="0" dirty="0" smtClean="0">
                <a:latin typeface="Arial" charset="0"/>
              </a:rPr>
              <a:t>(visivelmente)</a:t>
            </a:r>
            <a:r>
              <a:rPr lang="pt-PT" sz="2400" baseline="0" dirty="0" smtClean="0">
                <a:latin typeface="Arial" charset="0"/>
              </a:rPr>
              <a:t>: </a:t>
            </a:r>
            <a:r>
              <a:rPr lang="pt-PT" sz="2400" i="1" baseline="0" dirty="0" smtClean="0">
                <a:latin typeface="Arial" charset="0"/>
              </a:rPr>
              <a:t>«Ide e fazei </a:t>
            </a:r>
            <a:r>
              <a:rPr lang="pt-PT" sz="2400" i="1" baseline="0" dirty="0">
                <a:latin typeface="Arial" charset="0"/>
              </a:rPr>
              <a:t>discípulos…»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b="0" i="1" baseline="0" dirty="0" smtClean="0">
                <a:latin typeface="Arial" charset="0"/>
              </a:rPr>
              <a:t>[ 3ª L. </a:t>
            </a:r>
            <a:r>
              <a:rPr lang="pt-PT" sz="2400" b="0" i="1" baseline="0" dirty="0">
                <a:latin typeface="Arial" charset="0"/>
              </a:rPr>
              <a:t>/ Evang.</a:t>
            </a:r>
            <a:r>
              <a:rPr lang="pt-PT" sz="2400" b="0" baseline="0" dirty="0">
                <a:latin typeface="Arial" charset="0"/>
              </a:rPr>
              <a:t>- </a:t>
            </a:r>
            <a:r>
              <a:rPr lang="pt-PT" sz="2400" baseline="0" dirty="0">
                <a:latin typeface="Arial" charset="0"/>
              </a:rPr>
              <a:t>Mt </a:t>
            </a:r>
            <a:r>
              <a:rPr lang="pt-PT" sz="2400" baseline="0" dirty="0" smtClean="0">
                <a:latin typeface="Arial" charset="0"/>
              </a:rPr>
              <a:t>28 </a:t>
            </a:r>
            <a:r>
              <a:rPr lang="pt-PT" sz="24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Com a promessa de </a:t>
            </a:r>
            <a:r>
              <a:rPr lang="pt-PT" sz="2400" i="1" baseline="0" dirty="0">
                <a:latin typeface="Arial" charset="0"/>
              </a:rPr>
              <a:t>enviar o </a:t>
            </a:r>
            <a:r>
              <a:rPr lang="pt-PT" sz="2400" i="1" baseline="0" dirty="0" smtClean="0">
                <a:latin typeface="Arial" charset="0"/>
              </a:rPr>
              <a:t>ESPÍRITO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400" baseline="0" dirty="0">
                <a:latin typeface="Arial" charset="0"/>
              </a:rPr>
              <a:t>Jesus </a:t>
            </a:r>
            <a:r>
              <a:rPr lang="pt-PT" sz="2400" i="1" baseline="0" dirty="0">
                <a:latin typeface="Arial" charset="0"/>
              </a:rPr>
              <a:t>elevou-Se</a:t>
            </a:r>
            <a:r>
              <a:rPr lang="pt-PT" sz="2400" baseline="0" dirty="0">
                <a:latin typeface="Arial" charset="0"/>
              </a:rPr>
              <a:t> ao </a:t>
            </a:r>
            <a:r>
              <a:rPr lang="pt-PT" sz="2400" baseline="0" dirty="0" smtClean="0">
                <a:latin typeface="Arial" charset="0"/>
              </a:rPr>
              <a:t>Céu… </a:t>
            </a:r>
            <a:r>
              <a:rPr lang="pt-PT" sz="2400" b="0" i="1" baseline="0" dirty="0" smtClean="0">
                <a:latin typeface="Arial" charset="0"/>
              </a:rPr>
              <a:t>[ 1ª Leit. </a:t>
            </a:r>
            <a:r>
              <a:rPr lang="pt-PT" sz="2400" b="0" baseline="0" dirty="0" smtClean="0">
                <a:latin typeface="Arial" charset="0"/>
              </a:rPr>
              <a:t>/ </a:t>
            </a:r>
            <a:r>
              <a:rPr lang="pt-PT" sz="2400" baseline="0" dirty="0" smtClean="0">
                <a:latin typeface="Arial" charset="0"/>
              </a:rPr>
              <a:t>At 1 </a:t>
            </a:r>
            <a:r>
              <a:rPr lang="pt-PT" sz="2400" b="0" i="1" baseline="0" dirty="0" smtClean="0">
                <a:latin typeface="Arial" charset="0"/>
              </a:rPr>
              <a:t>]</a:t>
            </a:r>
            <a:endParaRPr lang="pt-PT" sz="24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Ressuscitou… e </a:t>
            </a:r>
            <a:r>
              <a:rPr lang="pt-PT" sz="2400" i="1" baseline="0" dirty="0">
                <a:latin typeface="Arial" charset="0"/>
              </a:rPr>
              <a:t>está acima de tudo</a:t>
            </a:r>
            <a:r>
              <a:rPr lang="pt-PT" sz="2400" baseline="0" dirty="0">
                <a:latin typeface="Arial" charset="0"/>
              </a:rPr>
              <a:t>… e preenche tudo em todos</a:t>
            </a:r>
            <a:r>
              <a:rPr lang="pt-PT" sz="2400" i="1" baseline="0" dirty="0" smtClean="0">
                <a:latin typeface="Arial" charset="0"/>
              </a:rPr>
              <a:t>… </a:t>
            </a:r>
            <a:r>
              <a:rPr lang="pt-PT" sz="2400" b="0" i="1" baseline="0" dirty="0" smtClean="0">
                <a:latin typeface="Arial" charset="0"/>
              </a:rPr>
              <a:t>[ 2ª Leit. </a:t>
            </a:r>
            <a:r>
              <a:rPr lang="pt-PT" sz="2400" b="0" baseline="0" dirty="0">
                <a:latin typeface="Arial" charset="0"/>
              </a:rPr>
              <a:t>/ </a:t>
            </a:r>
            <a:r>
              <a:rPr lang="pt-PT" sz="2400" baseline="0" dirty="0">
                <a:latin typeface="Arial" charset="0"/>
              </a:rPr>
              <a:t>Ef </a:t>
            </a:r>
            <a:r>
              <a:rPr lang="pt-PT" sz="2400" baseline="0" dirty="0" smtClean="0">
                <a:latin typeface="Arial" charset="0"/>
              </a:rPr>
              <a:t>1 </a:t>
            </a:r>
            <a:r>
              <a:rPr lang="pt-PT" sz="24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  <a:endParaRPr lang="pt-PT" sz="2400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 descr="http://t0.gstatic.com/images?q=tbn:ANd9GcStJWby-YOhgYjqt-xiw5T5eo94zlij5UjOssquxatOVsTqrd8FoQ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476" y="2635790"/>
            <a:ext cx="4073900" cy="2710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611560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196752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5675" lvl="8">
              <a:lnSpc>
                <a:spcPts val="2000"/>
              </a:lnSpc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ESTOU SEMPRE CONVOSCO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FIM DOS TEMPOS!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ESTOU SEMPRE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CONVOSCO!</a:t>
            </a:r>
          </a:p>
          <a:p>
            <a:pPr marL="355600" lvl="5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Em Vós, Senhor, me refugio:</a:t>
            </a:r>
            <a:b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jamais serei confundido.</a:t>
            </a:r>
            <a:b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vossa justiça, defendei-me e salvai-me:</a:t>
            </a:r>
            <a:b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prestai ouvidos e libertai-me.</a:t>
            </a:r>
            <a:b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endParaRPr lang="pt-PT" sz="21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1800"/>
              </a:spcAft>
              <a:defRPr/>
            </a:pP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2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Sois Vós, Senhor, a minha esperança,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confiança desde a juventude.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Desde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nascimento Vós me sustentais,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em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está sempre a minha esperança.</a:t>
            </a:r>
            <a:b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55600" algn="l">
              <a:lnSpc>
                <a:spcPts val="2000"/>
              </a:lnSpc>
              <a:spcAft>
                <a:spcPts val="180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Fui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objeto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admiração para muitos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sois o meu seguro refúgio.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boca está cheia do vosso louvor,</a:t>
            </a:r>
            <a:b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cantando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continuamente a vossa glória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611560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628800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772816"/>
            <a:ext cx="860901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desaparecer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Jesus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(apenas aos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nossos olhos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pois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 fica sempre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connosco)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recomendou  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fôssemos nós, a partir de agora, os seus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Mensageiros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o seremos se formos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autênticas Testemunhas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Santidade, que santifica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vida diária...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Ressurreição, que transforma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vida…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da Sua Luz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Alegria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, que brilha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nosso rosto...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da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Reconciliação,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sentimos o perdão 			mútuo nos nossos corações…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763066" y="5304110"/>
            <a:ext cx="589895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MENSAGEIROS  </a:t>
            </a:r>
            <a:endParaRPr lang="pt-PT" sz="3400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</a:t>
            </a:r>
            <a:r>
              <a:rPr lang="pt-PT" sz="3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DO  </a:t>
            </a:r>
            <a:r>
              <a:rPr lang="pt-PT" sz="34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TEU  AMOR </a:t>
            </a:r>
            <a:r>
              <a:rPr lang="pt-PT" sz="34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! </a:t>
            </a:r>
            <a:endParaRPr lang="pt-PT" sz="34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14" y="1714234"/>
            <a:ext cx="4076949" cy="3154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2564904"/>
            <a:ext cx="835292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CRISTO ONTEM E HOJE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POR TODA A ETERNIDADE!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A Vós, Senhor, se eleve a minha súplica,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dai-me inteligência segundo a Vossa Palavra.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Chegue até Vós a minha prece,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salvai-me segundo a Vossa promessa.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Brote dos meus lábios um hino de louvor,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me ensinastes os Vossos decretos.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minha língua proclame a Vossa Palavra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são justos todos os Vossos mandamentos.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41" y="2132856"/>
            <a:ext cx="5470831" cy="38884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25056" y="1628800"/>
            <a:ext cx="76753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POVOS, BATEI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PALMAS,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A DEUS COM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JÚBILO!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batei palmas,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com brados de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hinos a Deus,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cantai;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hinos ao nosso Rei,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obrademaria.com.br/site/images/imagens/fora_do_espirito_san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793" y="548680"/>
            <a:ext cx="3927316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Q55lmMWj6NC42QSYkmw9-ZNws1kNc1IN0RYdk59azusZVE2T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61865"/>
            <a:ext cx="2890481" cy="1919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ousagradosoufeliz.com/wp-content/uploads/2012/05/500-Jesus-ascension1562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40" y="404664"/>
            <a:ext cx="4835640" cy="3626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jezuschrystus.net/misc/obrazy/jezus/wniebowstapienie-panski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79911" y="2636912"/>
            <a:ext cx="4896543" cy="3672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0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1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2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3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31" name="Rectângulo 30"/>
          <p:cNvSpPr/>
          <p:nvPr/>
        </p:nvSpPr>
        <p:spPr>
          <a:xfrm rot="21186448">
            <a:off x="401541" y="1844027"/>
            <a:ext cx="856875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que a “despedida” de Jesus é só </a:t>
            </a:r>
            <a:r>
              <a:rPr lang="pt-PT" sz="38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aparente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a Sua PRESENÇA entre nós já é Definitiva desde a Sua Ressurreição… E mais, com a assistência do Espírito!...</a:t>
            </a:r>
            <a:endParaRPr lang="pt-PT" sz="38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WordArt 4"/>
          <p:cNvSpPr>
            <a:spLocks noChangeArrowheads="1" noChangeShapeType="1"/>
          </p:cNvSpPr>
          <p:nvPr/>
        </p:nvSpPr>
        <p:spPr bwMode="auto">
          <a:xfrm>
            <a:off x="5592826" y="5445224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7413277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obrademaria.com.br/site/images/imagens/fora_do_espirito_san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793" y="548680"/>
            <a:ext cx="3927316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Q55lmMWj6NC42QSYkmw9-ZNws1kNc1IN0RYdk59azusZVE2T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61865"/>
            <a:ext cx="2890481" cy="1919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ousagradosoufeliz.com/wp-content/uploads/2012/05/500-Jesus-ascension1562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40" y="404664"/>
            <a:ext cx="4835640" cy="3626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jezuschrystus.net/misc/obrazy/jezus/wniebowstapienie-panski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79911" y="2636912"/>
            <a:ext cx="4896543" cy="36724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0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1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2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3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31" name="Rectângulo 30"/>
          <p:cNvSpPr/>
          <p:nvPr/>
        </p:nvSpPr>
        <p:spPr>
          <a:xfrm rot="21186448">
            <a:off x="401541" y="1844027"/>
            <a:ext cx="856875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que a “despedida” de Jesus é só </a:t>
            </a:r>
            <a:r>
              <a:rPr lang="pt-PT" sz="38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aparente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porque a Sua PRESENÇA entre nós já é Definitiva desde a Sua Ressurreição… E mais, com a assistência do Espírito!...</a:t>
            </a:r>
            <a:endParaRPr lang="pt-PT" sz="38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376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7" descr="http://t2.gstatic.com/images?q=tbn:ANd9GcTK8QmDt92keRSpsQy2TqiQHlkozyShFk2UYzWWWcPSsL8wZHClWQ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513782"/>
            <a:ext cx="3440382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620688"/>
            <a:ext cx="4873625" cy="3786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51520" y="2254358"/>
            <a:ext cx="8365181" cy="352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JESUS CRISTO!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O HOMEM NOVO,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SOIS SUA IGREJA,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SOIS O SEU POVO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Aquele que se ergueu no firmamento,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como Sol vencedor em noite escura,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virá de novo no final dos tempos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para julgar a humana criatura.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052736"/>
            <a:ext cx="849694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meu primeiro livro, ó Teófilo,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narrei todas as coisas que Jesus começou a fazer e a ensinar,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princípio até ao dia em que foi elevado ao Céu,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ter dado, pelo Espírito Santo,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suas instruções aos Apóstolos que escolhera.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também a eles que, depois da sua paixão,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apresentou vivo com muitas provas,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aparecendo-lhes durante quarenta dias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falando-lhes do reino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dia em que estava com eles à mesa,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mandou-lhes que não se afastassem de Jerusalém,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esperassem a promessa do Pai,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«da qual – disse Ele – Me ouvistes falar.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João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batizou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água;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sereis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batizados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Espírito Santo,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dentro de poucos dias».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Aqueles que se tinham reunido começaram a perguntar: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é agora que vais restaurar o reino de Israel?».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1623" y="609196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295563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vos compete saber os tempos ou os momentos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Pai determinou com a sua autoridade;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recebereis a força do Espírito Santo,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descerá sobre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sereis minhas testemunhas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Jerusalém e em toda a Judeia e na Samaria,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até aos confins da terra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elevou-Se à vista deles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nuvem escondeu-O a seus olhos.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estando de olhar fito no Céu, enquanto Jesus Se afastava,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apresentaram-se-lhes dois homens vestidos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branco,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Homens da Galileia, porque estais a olhar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Céu? Esse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que do meio de vós foi elevado para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Céu, virá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mesmo modo que O vistes ir para o Céu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1)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068862">
            <a:off x="457881" y="5826263"/>
            <a:ext cx="1387479" cy="2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907704" y="5591562"/>
            <a:ext cx="684076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Ergue-Se Deus, o Senhor,</a:t>
            </a: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em júbilo e ao som da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trombeta! 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72951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21859</TotalTime>
  <Words>1566</Words>
  <Application>Microsoft Office PowerPoint</Application>
  <PresentationFormat>Apresentação no Ecrã (4:3)</PresentationFormat>
  <Paragraphs>291</Paragraphs>
  <Slides>28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37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1535</cp:revision>
  <dcterms:created xsi:type="dcterms:W3CDTF">2006-05-02T09:35:59Z</dcterms:created>
  <dcterms:modified xsi:type="dcterms:W3CDTF">2014-06-01T10:27:26Z</dcterms:modified>
</cp:coreProperties>
</file>