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57" r:id="rId9"/>
  </p:sldMasterIdLst>
  <p:notesMasterIdLst>
    <p:notesMasterId r:id="rId40"/>
  </p:notesMasterIdLst>
  <p:sldIdLst>
    <p:sldId id="394" r:id="rId10"/>
    <p:sldId id="281" r:id="rId11"/>
    <p:sldId id="405" r:id="rId12"/>
    <p:sldId id="353" r:id="rId13"/>
    <p:sldId id="388" r:id="rId14"/>
    <p:sldId id="385" r:id="rId15"/>
    <p:sldId id="395" r:id="rId16"/>
    <p:sldId id="372" r:id="rId17"/>
    <p:sldId id="403" r:id="rId18"/>
    <p:sldId id="363" r:id="rId19"/>
    <p:sldId id="354" r:id="rId20"/>
    <p:sldId id="383" r:id="rId21"/>
    <p:sldId id="404" r:id="rId22"/>
    <p:sldId id="384" r:id="rId23"/>
    <p:sldId id="386" r:id="rId24"/>
    <p:sldId id="335" r:id="rId25"/>
    <p:sldId id="396" r:id="rId26"/>
    <p:sldId id="342" r:id="rId27"/>
    <p:sldId id="389" r:id="rId28"/>
    <p:sldId id="390" r:id="rId29"/>
    <p:sldId id="400" r:id="rId30"/>
    <p:sldId id="374" r:id="rId31"/>
    <p:sldId id="397" r:id="rId32"/>
    <p:sldId id="391" r:id="rId33"/>
    <p:sldId id="401" r:id="rId34"/>
    <p:sldId id="375" r:id="rId35"/>
    <p:sldId id="364" r:id="rId36"/>
    <p:sldId id="381" r:id="rId37"/>
    <p:sldId id="377" r:id="rId38"/>
    <p:sldId id="406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99FF33"/>
    <a:srgbClr val="000000"/>
    <a:srgbClr val="CCFFFF"/>
    <a:srgbClr val="FF5050"/>
    <a:srgbClr val="00FFFF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03-05-2014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4814043-2E1B-4196-828D-5EAD960A50CB}" type="slidenum">
              <a:rPr lang="pt-PT" sz="1200">
                <a:solidFill>
                  <a:prstClr val="black"/>
                </a:solidFill>
              </a:rPr>
              <a:pPr eaLnBrk="1" hangingPunct="1"/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4814043-2E1B-4196-828D-5EAD960A50CB}" type="slidenum">
              <a:rPr lang="pt-PT" sz="1200">
                <a:solidFill>
                  <a:prstClr val="black"/>
                </a:solidFill>
              </a:rPr>
              <a:pPr eaLnBrk="1" hangingPunct="1"/>
              <a:t>30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52379-07A1-4766-959A-67D3EBFAA9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444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26B0D-AE33-4249-9313-EB923C6F43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1245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0C80D-A6AF-46B6-AEB7-1D99CFF9F5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65822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1648C-7830-436B-AB70-25D664CD4C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1090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F3CC0-99E4-4344-906B-838A1F5F795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4070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34DAE-59EE-4B69-9D4B-7C478765146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9610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0EF9E-993D-4128-B57A-AD8D44A389B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9788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94E2-FA9A-4FE6-8866-689C64B0EAB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186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A57A-58BC-4EE9-A34B-D220313625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3159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2D1D-C9FB-48B3-8E5F-ACF9E93216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52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3ACFF-799C-42AE-9E4A-6D3817FDAFC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07129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CC44C-D5D1-40F2-841E-8705068BE6D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918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67D8ED-31EB-444D-830E-16A32B2C36A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pt-PT" sz="2400" b="0" baseline="0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t-PT" dirty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8495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58" r:id="rId1"/>
    <p:sldLayoutId id="2147490459" r:id="rId2"/>
    <p:sldLayoutId id="2147490460" r:id="rId3"/>
    <p:sldLayoutId id="2147490461" r:id="rId4"/>
    <p:sldLayoutId id="2147490462" r:id="rId5"/>
    <p:sldLayoutId id="2147490463" r:id="rId6"/>
    <p:sldLayoutId id="2147490464" r:id="rId7"/>
    <p:sldLayoutId id="2147490465" r:id="rId8"/>
    <p:sldLayoutId id="2147490466" r:id="rId9"/>
    <p:sldLayoutId id="2147490467" r:id="rId10"/>
    <p:sldLayoutId id="2147490468" r:id="rId11"/>
    <p:sldLayoutId id="21474904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7.jpeg"/><Relationship Id="rId11" Type="http://schemas.openxmlformats.org/officeDocument/2006/relationships/image" Target="../media/image11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59659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90103" y="1484784"/>
            <a:ext cx="8302377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Caríssimos: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invocais como Pai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que, sem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aceção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pessoas,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julga cada um segundo as suas obras,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vivei com temor, durante o tempo de exílio neste mundo.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Lembrai-vos que não foi por coisas corruptíveis,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prata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oiro,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fostes resgatados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vã maneira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viver, herdada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vossos pais,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pelo sangue precioso de Cristo,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Cordeiro sem defeito e sem mancha,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predestinado antes da criação do mundo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manifestado nos últimos tempos por vossa causa.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Ele acreditais em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ressuscitou dos mortos e Lhe deu a glória,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vossa fé e a vossa esperança estejam 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Deus”. 							        (1 Pe 1)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1040259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99992" y="6093296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t1.gstatic.com/images?q=tbn:ANd9GcQX2zLdNonGPiWFta0lQWoMWind8bHBvX8uftUgJjBdYMpPElxh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1948912"/>
            <a:ext cx="4752529" cy="4064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204864"/>
            <a:ext cx="6192688" cy="288032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Jesus, abri-nos as Escrituras,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falai-nos e inflamai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nosso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coração! 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939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299046" y="6019080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1343" y="1497746"/>
            <a:ext cx="8371137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“Dois dos discípulos de Jesus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iam a caminho duma povoação chamada Emaús,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ficava a duas léguas de Jerusalém.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Conversavam entre si sobre tudo o que tinha sucedido.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falavam e discutiam,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aproximou-Se deles e pôs-Se com eles a caminho.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os seus olhos estavam impedidos de O reconhecerem.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perguntou-lhes: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palavras são essas que trocais entre vós pelo caminho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Pararam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com ar muito triste,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deles, chamado Cléofas, respondeu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és o único habitante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Jerusalém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ignorar o que lá se passou nestes dias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perguntou: «Que foi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Responderam-Lhe: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se refere a Jesus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Nazaré, profeta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poderoso em obras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 diante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Deus e de todo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povo;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os príncipes dos sacerdotes e os nossos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chefes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entregaram para ser condenado à morte e crucificado.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939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43061" y="6102097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346810"/>
            <a:ext cx="856895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esperávamos que fosse Ele quem havia de libertar Israel.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afinal, é já o terceiro dia depois que isto aconteceu.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verdade que algumas mulheres do nosso grupo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sobressaltaram: foram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madrugada ao sepulcro,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encontraram o corpo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vieram dizer que lhes tinham aparecido uns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Anjos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anunciar que Ele estava vivo.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Alguns dos nossos foram ao sepulcro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encontraram tudo como as mulheres tinham dito.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Ele não O viram».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Jesus disse-lhes: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«Homens sem inteligência e lentos de espírito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acreditar em tudo o que os profetas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anunciaram!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o Messias de sofrer tudo isso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entrar na sua glória?».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começando por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Moisés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passando pelos Profetas,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explicou-lhes em todas as Escrituras o que Lhe dizia respeito.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1817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768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04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1817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340768"/>
            <a:ext cx="856895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chegarem perto da povoação para onde iam,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fez menção de ir para diante.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eles convenceram-n’O a ficar, dizendo: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«Ficai connosco, porque o dia está a terminar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vem caindo a noite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e ficou com eles.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quando Se pôs à mesa, tomou o pão, recitou a bênção,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partiu-o e entregou-lho.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momento abriram-se-lhes os olhos e reconheceram-n’O.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 desapareceu da sua presença.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 então um para o outro: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ardia cá dentro o nosso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coração,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nos falava pelo caminho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explicava as Escrituras?».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Partiram imediatamente de regresso a Jerusalém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encontraram reunidos os Onze e os que estavam com eles,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diziam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o Senhor ressuscitou e apareceu a Simão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contaram o que tinha acontecido no caminho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como O tinham reconhecido ao partir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pão”.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(Jo 20)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							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908720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9826" y="1656621"/>
            <a:ext cx="8564662" cy="3644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Salvador Ressuscitado, que vai sempre connosco pelo caminho desta vida, para nos explicar a Palavra e partir o Pão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Eucarístico.   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que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os chefes das nações encontrem a Luz, no meio 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   das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noites dos seus egoísmos materialistas…</a:t>
            </a:r>
          </a:p>
          <a:p>
            <a:pPr lvl="1"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os que vivem na noite da fé e solidão, reconheçam 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proximidade de Jesus nas suas vidas... </a:t>
            </a:r>
          </a:p>
          <a:p>
            <a:pPr lvl="1"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nas noites das nossas comunidades,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	 	  	   descubramos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presença amiga de Jesus…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toda a Igreja confie sempre em Cristo,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  		   Cabeça, que Vive para sempre…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59632" y="5290055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FICA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CONNOSCO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SENHOR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PORQUE  ANOITECE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http://blogs.21rs.es/kamiano/files/2011/05/discipulos-de-Emaus-231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75477"/>
            <a:ext cx="3212436" cy="38577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62583" y="1628800"/>
            <a:ext cx="845217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madrugada da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Ressurreição,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dirigem-se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sepulcro onde está o Redentor.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perguntam-se ao chegar: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moverá, quem abrirá a pedra onde está o Senhor?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NOSSO DEUS RESSUSCITOU!</a:t>
            </a:r>
          </a:p>
          <a:p>
            <a:pPr lvl="3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ALELUIA!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madrugada da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Ressurreição,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vivemos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esperança de um futuro melhor.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Testemunhas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devemos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mudar, </a:t>
            </a:r>
            <a:endParaRPr lang="pt-PT" sz="20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devemos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lutar por um mundo de justiça e paz.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3</a:t>
            </a:r>
            <a:endParaRPr lang="pt-PT" sz="3600" kern="10" baseline="0" dirty="0">
              <a:ln w="11430">
                <a:solidFill>
                  <a:srgbClr val="00FFFF"/>
                </a:solidFill>
              </a:ln>
              <a:solidFill>
                <a:srgbClr val="CCFFFF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chemeClr val="tx1">
                    <a:alpha val="38000"/>
                  </a:scheme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Os discípulos de Emaús </a:t>
            </a:r>
            <a:r>
              <a:rPr lang="pt-PT" sz="2400" i="1" baseline="0" dirty="0">
                <a:latin typeface="Arial" charset="0"/>
              </a:rPr>
              <a:t>somos nós</a:t>
            </a:r>
            <a:r>
              <a:rPr lang="pt-PT" sz="2400" baseline="0" dirty="0">
                <a:latin typeface="Arial" charset="0"/>
              </a:rPr>
              <a:t>… quando </a:t>
            </a:r>
            <a:r>
              <a:rPr lang="pt-PT" sz="2400" i="1" baseline="0" dirty="0" smtClean="0">
                <a:latin typeface="Arial" charset="0"/>
              </a:rPr>
              <a:t>desanimamos… </a:t>
            </a:r>
            <a:r>
              <a:rPr lang="pt-PT" sz="2000" b="0" i="1" baseline="0" dirty="0" smtClean="0">
                <a:latin typeface="Arial" charset="0"/>
              </a:rPr>
              <a:t>[</a:t>
            </a:r>
            <a:r>
              <a:rPr lang="pt-PT" sz="2000" b="0" i="1" baseline="0" dirty="0">
                <a:latin typeface="Arial" charset="0"/>
              </a:rPr>
              <a:t>3ª L./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24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Com a força do Espírito, Pedro fala da Ressurreição de JESUS…</a:t>
            </a:r>
            <a:r>
              <a:rPr lang="pt-PT" sz="2400" i="1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 </a:t>
            </a:r>
            <a:r>
              <a:rPr lang="pt-PT" sz="2000" baseline="0" dirty="0">
                <a:latin typeface="Arial" charset="0"/>
              </a:rPr>
              <a:t>2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Resgatados… pelo que é </a:t>
            </a:r>
            <a:r>
              <a:rPr lang="pt-PT" sz="2400" i="1" baseline="0" dirty="0" smtClean="0">
                <a:latin typeface="Arial" charset="0"/>
              </a:rPr>
              <a:t>mais </a:t>
            </a:r>
            <a:r>
              <a:rPr lang="pt-PT" sz="2400" i="1" baseline="0" dirty="0">
                <a:latin typeface="Arial" charset="0"/>
              </a:rPr>
              <a:t>precioso</a:t>
            </a:r>
            <a:r>
              <a:rPr lang="pt-PT" sz="2400" baseline="0" dirty="0">
                <a:latin typeface="Arial" charset="0"/>
              </a:rPr>
              <a:t>: </a:t>
            </a:r>
            <a:r>
              <a:rPr lang="pt-PT" sz="2400" baseline="0" dirty="0" smtClean="0">
                <a:latin typeface="Arial" charset="0"/>
              </a:rPr>
              <a:t>  </a:t>
            </a:r>
            <a:r>
              <a:rPr lang="pt-PT" sz="2400" i="1" baseline="0" dirty="0" smtClean="0">
                <a:latin typeface="Arial" charset="0"/>
              </a:rPr>
              <a:t>o </a:t>
            </a:r>
            <a:r>
              <a:rPr lang="pt-PT" sz="2400" i="1" baseline="0" dirty="0">
                <a:latin typeface="Arial" charset="0"/>
              </a:rPr>
              <a:t>Sangue de CRISTO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Pe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t1.gstatic.com/images?q=tbn:ANd9GcS-BtBEzPNpoWm9nBb3RUDxUUjN2ygfA4vGFezkMCW2M0m_mDS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053" y="1916832"/>
            <a:ext cx="3983156" cy="39831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40892" y="1484783"/>
            <a:ext cx="87676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Corpo de Jesus Cristo é o pão da nossa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unidade;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banquete dos filhos chamados para o Pai.</a:t>
            </a:r>
          </a:p>
          <a:p>
            <a:pPr algn="l">
              <a:spcAft>
                <a:spcPts val="600"/>
              </a:spcAft>
              <a:defRPr/>
            </a:pP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SEMPRE QUE COMEMOS O PÃO </a:t>
            </a: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BEBEMOS DESTE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VINHO,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ANUNCIAMOS AO MUNDO </a:t>
            </a:r>
            <a:endParaRPr lang="pt-PT" sz="20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RESSURREIÇÃO DO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 </a:t>
            </a:r>
            <a:r>
              <a:rPr lang="pt-PT" sz="1800" b="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  <a:endParaRPr lang="pt-PT" sz="1800" b="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Corpo de Jesus Cristo é o pão da paz e da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concórdia;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anúncio do Reino do nosso Deus.</a:t>
            </a:r>
          </a:p>
          <a:p>
            <a:pPr algn="l">
              <a:spcAft>
                <a:spcPts val="600"/>
              </a:spcAft>
              <a:defRPr/>
            </a:pP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Sangue de Jesus Cristo é a Nova Vida para o homem;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mistério da Morte e da Ressurreição do Mundo.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628800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7484" y="1844824"/>
            <a:ext cx="8483600" cy="334963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Nesta Eucaristia, temos reconhecido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explicar-nos as Escrituras (a Palavra) e ao partir o Pão Eucarístico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Porém, precisamos aumentar a nossa fé, pela vida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fora... </a:t>
            </a:r>
          </a:p>
          <a:p>
            <a:pPr lvl="1"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Sim, porque temos de reconhecer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ainda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não descobrimos o rosto de Cristo nos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outros... 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falamos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Palavra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irmãos…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não somos capazes de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re-partir o Pão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eles…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não temos a coragem de seguir Cristo porque 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            achamos difíceis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Suas pegadas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1124893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403648" y="5304110"/>
            <a:ext cx="60492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SENHOR,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AUMENTA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	A  NOSSA  FÉ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56" y="1412776"/>
            <a:ext cx="2366940" cy="34657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http://t1.gstatic.com/images?q=tbn:ANd9GcRGVLhg_-0pOhtFSlHfLNfHwUE-sBgLysM3lvS5OIHyHJ5qZtq5-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31" y="3949402"/>
            <a:ext cx="3261781" cy="2287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98215" y="2101493"/>
            <a:ext cx="8366273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Mãe, Tu és minha ermida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abandonado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vida vou.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Quero levar Teu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amor:</a:t>
            </a:r>
            <a:endParaRPr lang="pt-PT" sz="24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juntos </a:t>
            </a: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daremos ao mundo calor.</a:t>
            </a:r>
          </a:p>
          <a:p>
            <a:pPr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AVE MARIA CHEIA DE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GRAÇA,</a:t>
            </a: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2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TEU SENHOR É CONTIGO, CONTIGO, MÃE.</a:t>
            </a:r>
          </a:p>
          <a:p>
            <a:pPr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Quero abrir uma estrada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com dois sentidos de Fé e de Esperança.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Quero sorrir à vida,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400" i="1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gritar ao mundo: Tu és minha Mãe!</a:t>
            </a:r>
            <a:endParaRPr lang="pt-PT" sz="2400" i="1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t1.gstatic.com/images?q=tbn:ANd9GcQ-Or0GtiG_sdLS7Lyikn8MV3upDk6lRppRiS9NNXguy0lFnjE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060848"/>
            <a:ext cx="5072533" cy="42573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340768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O SOL, NUM NOVO AMANHECER!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FAROL, A VIDA A RENASCER!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MARIA, MARIA, ÉS POEMA DE AMOR!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MINHA MÃE E MÃE DO MEU </a:t>
            </a:r>
            <a:r>
              <a:rPr lang="pt-PT" sz="3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3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3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Hoje quero acordar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ter-te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junto a mim;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quero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hoje cantar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3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poemas </a:t>
            </a: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amor sem fim!</a:t>
            </a:r>
            <a:endParaRPr lang="pt-PT" sz="3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1" descr="http://t1.gstatic.com/images?q=tbn:ANd9GcSryIc3toTPG-br_KxEY8Gah7tWWVP-ykGn0CfqBPCdDkfdL5X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57188"/>
            <a:ext cx="3621087" cy="2357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47" descr="http://t3.gstatic.com/images?q=tbn:ANd9GcS0chCaOGDAVHwR3XHmKUZF9d_97UvyrLLIauCFylS5_iVbpUmqj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428625"/>
            <a:ext cx="2214563" cy="2786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3" descr="http://t1.gstatic.com/images?q=tbn:ANd9GcSCz-CsOnlOB7ivy83miUvr5JHWw3TV6V9Nvvqrt27j8XU8Knrsx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572000"/>
            <a:ext cx="1512888" cy="182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9" descr="http://t1.gstatic.com/images?q=tbn:ANd9GcT7vq-8u3pcbTzCFGVwekY1UygXk4nCE-4MW2Rmac3zSpP65nA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143375"/>
            <a:ext cx="2681288" cy="2278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9" descr="http://t1.gstatic.com/images?q=tbn:ANd9GcRGVLhg_-0pOhtFSlHfLNfHwUE-sBgLysM3lvS5OIHyHJ5qZtq5-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786188"/>
            <a:ext cx="3775075" cy="2647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7" descr="http://t1.gstatic.com/images?q=tbn:ANd9GcT2GUp-5bZuYZoqwZ1n295V8gsg6i1k5RMBAvrNr8aAj2XXo-xed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3143250" cy="3671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3" descr="http://2.bp.blogspot.com/_HCbMqgHbQdc/S4b01GFZriI/AAAAAAAAAEo/rkc7FPblGao/s200/bibli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357438"/>
            <a:ext cx="3214688" cy="2832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1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5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6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7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0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1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2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3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pic>
        <p:nvPicPr>
          <p:cNvPr id="16414" name="Picture 37" descr="http://t0.gstatic.com/images?q=tbn:ANd9GcQJYmurs7VQQEONAX7lZTJROmd4KpOVazfjnE3n_CcRU1S9u3x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643188"/>
            <a:ext cx="3216275" cy="2500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ângulo 30"/>
          <p:cNvSpPr/>
          <p:nvPr/>
        </p:nvSpPr>
        <p:spPr>
          <a:xfrm rot="21186448">
            <a:off x="448348" y="1601721"/>
            <a:ext cx="83924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Nós… embora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tenhamos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fé na Ressurreição… podemos duvidar </a:t>
            </a:r>
            <a:endParaRPr lang="pt-PT" sz="40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desanimar como os discípulos </a:t>
            </a:r>
            <a:endParaRPr lang="pt-PT" sz="40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Emaús…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Mas, também como eles, reconheceremos JESUS </a:t>
            </a: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PALAVRA e na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EUCARISTIA …</a:t>
            </a: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376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1" descr="http://t1.gstatic.com/images?q=tbn:ANd9GcSryIc3toTPG-br_KxEY8Gah7tWWVP-ykGn0CfqBPCdDkfdL5X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57188"/>
            <a:ext cx="3621087" cy="2357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47" descr="http://t3.gstatic.com/images?q=tbn:ANd9GcS0chCaOGDAVHwR3XHmKUZF9d_97UvyrLLIauCFylS5_iVbpUmqj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428625"/>
            <a:ext cx="2214563" cy="2786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3" descr="http://t1.gstatic.com/images?q=tbn:ANd9GcSCz-CsOnlOB7ivy83miUvr5JHWw3TV6V9Nvvqrt27j8XU8Knrsx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572000"/>
            <a:ext cx="1512888" cy="182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9" descr="http://t1.gstatic.com/images?q=tbn:ANd9GcT7vq-8u3pcbTzCFGVwekY1UygXk4nCE-4MW2Rmac3zSpP65nA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143375"/>
            <a:ext cx="2681288" cy="2278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9" descr="http://t1.gstatic.com/images?q=tbn:ANd9GcRGVLhg_-0pOhtFSlHfLNfHwUE-sBgLysM3lvS5OIHyHJ5qZtq5-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786188"/>
            <a:ext cx="3775075" cy="2647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7" descr="http://t1.gstatic.com/images?q=tbn:ANd9GcT2GUp-5bZuYZoqwZ1n295V8gsg6i1k5RMBAvrNr8aAj2XXo-xed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3143250" cy="3671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3" descr="http://2.bp.blogspot.com/_HCbMqgHbQdc/S4b01GFZriI/AAAAAAAAAEo/rkc7FPblGao/s200/bibli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357438"/>
            <a:ext cx="3214688" cy="2832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4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5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6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7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8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399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0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>
              <a:solidFill>
                <a:srgbClr val="F8F8F8"/>
              </a:solidFill>
            </a:endParaRPr>
          </a:p>
        </p:txBody>
      </p:sp>
      <p:sp>
        <p:nvSpPr>
          <p:cNvPr id="16401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2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3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4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5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6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7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0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1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2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6413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pic>
        <p:nvPicPr>
          <p:cNvPr id="16414" name="Picture 37" descr="http://t0.gstatic.com/images?q=tbn:ANd9GcQJYmurs7VQQEONAX7lZTJROmd4KpOVazfjnE3n_CcRU1S9u3x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2643188"/>
            <a:ext cx="3216275" cy="2500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ângulo 30"/>
          <p:cNvSpPr/>
          <p:nvPr/>
        </p:nvSpPr>
        <p:spPr>
          <a:xfrm rot="21186448">
            <a:off x="448348" y="1601721"/>
            <a:ext cx="83924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Nós… embora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tenhamos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fé na Ressurreição… podemos duvidar </a:t>
            </a:r>
            <a:endParaRPr lang="pt-PT" sz="40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desanimar como os discípulos </a:t>
            </a:r>
            <a:endParaRPr lang="pt-PT" sz="40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Emaús…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Mas, também como eles, reconheceremos JESUS </a:t>
            </a:r>
          </a:p>
          <a:p>
            <a:pPr algn="l">
              <a:defRPr/>
            </a:pP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</a:t>
            </a:r>
            <a:r>
              <a:rPr lang="pt-PT" sz="40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PALAVRA e na </a:t>
            </a:r>
            <a:r>
              <a:rPr lang="pt-PT" sz="40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EUCARISTIA …</a:t>
            </a:r>
            <a:endParaRPr lang="pt-PT" sz="40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WordArt 4"/>
          <p:cNvSpPr>
            <a:spLocks noChangeArrowheads="1" noChangeShapeType="1"/>
          </p:cNvSpPr>
          <p:nvPr/>
        </p:nvSpPr>
        <p:spPr bwMode="auto">
          <a:xfrm>
            <a:off x="5592826" y="5445224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769623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://www.bentoxviportugal.pt/fotos/110413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698" y="404664"/>
            <a:ext cx="5238750" cy="3381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55291" y="1463637"/>
            <a:ext cx="8365181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SENHOR,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ENTOE HINOS AO VOSSO NOME, Ó ALTÍSSIMO!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TODA A TERRA VOS ADORE,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</a:p>
          <a:p>
            <a:pPr lvl="1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 Aclamai a Deus, terra inteira,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glória do seu Nome!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seus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louvores! Dizei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Deus: «Maravilhosas são as Vossas obras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!».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Vinde contemplar as obras de Deus,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admirável na sua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ação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pelos homens: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Mudou o mar em terra firme,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atravessaram o rio a pé enxuto.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1052736"/>
            <a:ext cx="8496944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dia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Pentecostes, Pedro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de pé, com os onze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Apóstolos, ergueu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voz e falou ao povo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Homens da Judeia e vós todos que habitais em Jerusalém,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compreendei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está a acontecer e ouvi as minhas palavras: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Nazaré foi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acreditado por Deus junto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vós,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milagres, prodígios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sinais,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realizou no meio de vós, por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seu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intermédio,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sabeis.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entregue, segundo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desígnio imutável e a previsão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vós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destes-Lhe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morte, cravando-O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cruz pela mão de gente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perversa.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ressuscitou-O, livrando-O dos laços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morte,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era possível que Ele ficasse sob 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domínio. Diz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David a seu respeito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‘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está sempre na minha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presença,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a meu lado 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vacilarei. 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 o meu coração se alegra e a minha alma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exulta,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o meu corpo descansa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tranquilo. Vós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abandonareis a minha alma na mansão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mortos,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deixareis o vosso Santo sofrer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corrupção. Destes-me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conhecer os caminhos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alegria plena em vossa presença’.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74797" y="606144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35695" y="1295563"/>
            <a:ext cx="8184777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Irmãos, seja-me permitido falar-vos com toda a liberdade: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patriarca David morreu e foi sepultado,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seu túmulo encontra-se ainda hoje entre nós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como era profeta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sabia que Deus lhe prometera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sob juramento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descendente do seu sangue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havia de sentar-se no seu trono,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viu e proclamou antecipadamente a ressurreição de Cristo,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dizendo que Ele não O abandonou na mansão dos mortos,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a sua carne conheceu a corrupção.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este Jesus que Deus ressuscitou,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disso todos nós somos testemunhas.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sido exaltado pelo poder de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recebeu do Pai a promessa do Espírito Santo,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 derramou, como vedes e ouvis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2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968251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068862">
            <a:off x="601896" y="5826263"/>
            <a:ext cx="1387479" cy="269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2051720" y="5591562"/>
            <a:ext cx="583264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Mostrai-me, Senhor, </a:t>
            </a:r>
            <a:endParaRPr lang="pt-PT" sz="24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	o </a:t>
            </a:r>
            <a:r>
              <a:rPr lang="pt-PT" sz="24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caminho da </a:t>
            </a:r>
            <a:r>
              <a:rPr lang="pt-PT" sz="24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vida! </a:t>
            </a:r>
            <a:endParaRPr lang="pt-PT" sz="24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836" y="92069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22056</TotalTime>
  <Words>2128</Words>
  <Application>Microsoft Office PowerPoint</Application>
  <PresentationFormat>Apresentação no Ecrã (4:3)</PresentationFormat>
  <Paragraphs>331</Paragraphs>
  <Slides>30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Títulos dos diapositivos</vt:lpstr>
      </vt:variant>
      <vt:variant>
        <vt:i4>30</vt:i4>
      </vt:variant>
    </vt:vector>
  </HeadingPairs>
  <TitlesOfParts>
    <vt:vector size="39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1517</cp:revision>
  <dcterms:created xsi:type="dcterms:W3CDTF">2006-05-02T09:35:59Z</dcterms:created>
  <dcterms:modified xsi:type="dcterms:W3CDTF">2014-05-03T09:30:33Z</dcterms:modified>
</cp:coreProperties>
</file>