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  <p:sldMasterId id="2147490457" r:id="rId9"/>
    <p:sldMasterId id="2147490470" r:id="rId10"/>
  </p:sldMasterIdLst>
  <p:notesMasterIdLst>
    <p:notesMasterId r:id="rId39"/>
  </p:notesMasterIdLst>
  <p:sldIdLst>
    <p:sldId id="394" r:id="rId11"/>
    <p:sldId id="281" r:id="rId12"/>
    <p:sldId id="408" r:id="rId13"/>
    <p:sldId id="353" r:id="rId14"/>
    <p:sldId id="388" r:id="rId15"/>
    <p:sldId id="385" r:id="rId16"/>
    <p:sldId id="395" r:id="rId17"/>
    <p:sldId id="403" r:id="rId18"/>
    <p:sldId id="363" r:id="rId19"/>
    <p:sldId id="354" r:id="rId20"/>
    <p:sldId id="384" r:id="rId21"/>
    <p:sldId id="386" r:id="rId22"/>
    <p:sldId id="335" r:id="rId23"/>
    <p:sldId id="396" r:id="rId24"/>
    <p:sldId id="342" r:id="rId25"/>
    <p:sldId id="389" r:id="rId26"/>
    <p:sldId id="390" r:id="rId27"/>
    <p:sldId id="400" r:id="rId28"/>
    <p:sldId id="374" r:id="rId29"/>
    <p:sldId id="397" r:id="rId30"/>
    <p:sldId id="391" r:id="rId31"/>
    <p:sldId id="401" r:id="rId32"/>
    <p:sldId id="410" r:id="rId33"/>
    <p:sldId id="409" r:id="rId34"/>
    <p:sldId id="364" r:id="rId35"/>
    <p:sldId id="381" r:id="rId36"/>
    <p:sldId id="377" r:id="rId37"/>
    <p:sldId id="412" r:id="rId38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F8F8"/>
    <a:srgbClr val="CCFFCC"/>
    <a:srgbClr val="00FF00"/>
    <a:srgbClr val="66FF33"/>
    <a:srgbClr val="99FF33"/>
    <a:srgbClr val="000000"/>
    <a:srgbClr val="CCFFFF"/>
    <a:srgbClr val="FF505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 varScale="1">
        <p:scale>
          <a:sx n="99" d="100"/>
          <a:sy n="99" d="100"/>
        </p:scale>
        <p:origin x="9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14/06/2014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567468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78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9634D64-C07C-4FDE-90AB-06489B858EAB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16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914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621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161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356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70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3624E02-B444-4674-B34C-2B6DD3AD8093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302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20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78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9634D64-C07C-4FDE-90AB-06489B858EAB}" type="slidenum">
              <a:rPr lang="pt-PT" sz="1200" smtClean="0">
                <a:solidFill>
                  <a:prstClr val="black"/>
                </a:solidFill>
              </a:rPr>
              <a:pPr eaLnBrk="1" hangingPunct="1"/>
              <a:t>28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679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52379-07A1-4766-959A-67D3EBFAA9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444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26B0D-AE33-4249-9313-EB923C6F43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112452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0C80D-A6AF-46B6-AEB7-1D99CFF9F51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65822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1648C-7830-436B-AB70-25D664CD4C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21090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F3CC0-99E4-4344-906B-838A1F5F795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24070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34DAE-59EE-4B69-9D4B-7C478765146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296107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0EF9E-993D-4128-B57A-AD8D44A389B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29788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794E2-FA9A-4FE6-8866-689C64B0EAB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1860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2A57A-58BC-4EE9-A34B-D220313625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31599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1E68B-0AA8-4173-BA4C-4BA437F0853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3603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00B18-9D5E-4530-82BD-3119EB72370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761253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C4DBE-F9AA-40F7-BA82-FA5FDF59660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824991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DDD66-BD27-4776-B1D9-403F27D87A8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90261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15E1B-4D67-4883-8928-976F85A5C3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610939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6A7A1-1BF1-42C1-AC77-E0425EBFBE3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5768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B3AF7-A205-4490-BBF5-0AB0703166E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66474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CB528-D0FC-43B5-8D63-34EFDA1FBFD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254182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1739D-FCD4-4F97-A170-14FBE1D8BB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15343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8FDB7-54F1-40E9-88F8-20608261EC3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095473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5900E-4101-40BF-962F-44EDD64D831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39673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D2E60-9ED9-429E-B82B-6DD9756DD82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706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12D1D-C9FB-48B3-8E5F-ACF9E93216D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0529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3ACFF-799C-42AE-9E4A-6D3817FDAFC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07129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CC44C-D5D1-40F2-841E-8705068BE6D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09182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D719DB12-BA8D-451C-8596-4361D01E798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95433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71" r:id="rId1"/>
    <p:sldLayoutId id="2147490472" r:id="rId2"/>
    <p:sldLayoutId id="2147490473" r:id="rId3"/>
    <p:sldLayoutId id="2147490474" r:id="rId4"/>
    <p:sldLayoutId id="2147490475" r:id="rId5"/>
    <p:sldLayoutId id="2147490476" r:id="rId6"/>
    <p:sldLayoutId id="2147490477" r:id="rId7"/>
    <p:sldLayoutId id="2147490478" r:id="rId8"/>
    <p:sldLayoutId id="2147490479" r:id="rId9"/>
    <p:sldLayoutId id="2147490480" r:id="rId10"/>
    <p:sldLayoutId id="2147490481" r:id="rId11"/>
    <p:sldLayoutId id="21474904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867D8ED-31EB-444D-830E-16A32B2C36A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484954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58" r:id="rId1"/>
    <p:sldLayoutId id="2147490459" r:id="rId2"/>
    <p:sldLayoutId id="2147490460" r:id="rId3"/>
    <p:sldLayoutId id="2147490461" r:id="rId4"/>
    <p:sldLayoutId id="2147490462" r:id="rId5"/>
    <p:sldLayoutId id="2147490463" r:id="rId6"/>
    <p:sldLayoutId id="2147490464" r:id="rId7"/>
    <p:sldLayoutId id="2147490465" r:id="rId8"/>
    <p:sldLayoutId id="2147490466" r:id="rId9"/>
    <p:sldLayoutId id="2147490467" r:id="rId10"/>
    <p:sldLayoutId id="2147490468" r:id="rId11"/>
    <p:sldLayoutId id="21474904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3.jpeg"/><Relationship Id="rId11" Type="http://schemas.openxmlformats.org/officeDocument/2006/relationships/image" Target="../media/image8.png"/><Relationship Id="rId5" Type="http://schemas.openxmlformats.org/officeDocument/2006/relationships/image" Target="../media/image22.png"/><Relationship Id="rId10" Type="http://schemas.openxmlformats.org/officeDocument/2006/relationships/image" Target="../media/image25.png"/><Relationship Id="rId4" Type="http://schemas.openxmlformats.org/officeDocument/2006/relationships/image" Target="../media/image21.jpeg"/><Relationship Id="rId9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523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26701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 descr="http://gentedefe.com/murilopierroti/files/2010/05/Santos-comunha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44824"/>
            <a:ext cx="5888038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4614" y="1855664"/>
            <a:ext cx="7969187" cy="4525664"/>
          </a:xfrm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Glória ao Pai </a:t>
            </a:r>
            <a:endParaRPr lang="pt-PT" sz="48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ao Filho </a:t>
            </a:r>
            <a:endParaRPr lang="pt-PT" sz="48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e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ao Espírito Santo,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ao Deus que é, </a:t>
            </a:r>
            <a:endParaRPr lang="pt-PT" sz="48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que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era </a:t>
            </a:r>
            <a:endParaRPr lang="pt-PT" sz="48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e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há de vir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!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556792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980728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62495" y="1412776"/>
            <a:ext cx="795797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Jesus a Nicodemos: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«Deus amou tanto o mundo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entregou o seu Filho Unigénito,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todo o homem que acredita n’Ele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pereça, mas tenha a vida eterna.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Deus não enviou o seu Filho ao mundo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condenar o mundo,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para que o mundo seja salvo por Ele.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acredita n'Ele não é condenado,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quem não acredita n’Ele já está condenado,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não acreditou no nome </a:t>
            </a:r>
            <a:endParaRPr lang="pt-PT" sz="24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 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Filho Unigénito de Deus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	</a:t>
            </a: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(Jo 3)</a:t>
            </a:r>
            <a:endParaRPr lang="pt-PT" sz="24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2" y="980728"/>
            <a:ext cx="3671689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484784"/>
            <a:ext cx="4427537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7544" y="1619503"/>
            <a:ext cx="8197989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>
              <a:spcAft>
                <a:spcPts val="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DEUS,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Pai, Filho e Espírito Santo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Família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Amor –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mistério 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Trindade –. 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      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 certeza:</a:t>
            </a:r>
          </a:p>
          <a:p>
            <a:pPr algn="l">
              <a:spcAft>
                <a:spcPts val="0"/>
              </a:spcAft>
              <a:defRPr/>
            </a:pPr>
            <a:endParaRPr lang="pt-PT" sz="8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 Deus é PAI Bom nos encha de confiança, 	sobretudo quando nos sintamos como órfãos…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9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  <a:endParaRPr lang="pt-PT" sz="9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 Deus é nosso IRMÂO, na Pessoa do Filho, 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nos anime nos momentos de dúvidas...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9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</a:t>
            </a:r>
            <a:endParaRPr lang="pt-PT" sz="9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 Deus é nosso AMIGO, na Pessoa do Espírito 	Santo, nos fortaleza nas lutas da vida…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9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endParaRPr lang="pt-PT" sz="9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 Deus é Comunhão TRINITÁRIA,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transforme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as nossas Famílias e Comunidades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980728"/>
            <a:ext cx="4436095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631221" y="5780726"/>
            <a:ext cx="81892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VENHA A NÓS O TEU REINO DE AMOR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9" descr="http://2.bp.blogspot.com/_x-nYaC22xjs/S2RWneeut-I/AAAAAAAAAEY/kAA8wdhpGcE/s320/Sant%C3%ADssima+Trindade+e+a+Eucaristia+(holy+card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9" y="1083669"/>
            <a:ext cx="3138968" cy="4649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628800"/>
            <a:ext cx="33115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430009" y="2348614"/>
            <a:ext cx="8568952" cy="3528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 e Senhor,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nos criastes: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Destes vida ao pó da terra,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o amor de nossos pais abençoastes.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6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Vossos filhos nos quisestes,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ao Céu nos destinastes.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Foi por Cristo que nos unistes,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6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n’Ele </a:t>
            </a:r>
            <a:r>
              <a:rPr lang="pt-PT" sz="26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homem divinizastes.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102585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411760" y="1335088"/>
            <a:ext cx="2448272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4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6" name="Raio 9"/>
          <p:cNvSpPr>
            <a:spLocks noChangeArrowheads="1"/>
          </p:cNvSpPr>
          <p:nvPr/>
        </p:nvSpPr>
        <p:spPr bwMode="auto">
          <a:xfrm rot="-5758268">
            <a:off x="1690226" y="5034347"/>
            <a:ext cx="240428" cy="1184052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19622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805264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20" name="WordArt 6"/>
          <p:cNvSpPr>
            <a:spLocks noChangeArrowheads="1" noChangeShapeType="1" noTextEdit="1"/>
          </p:cNvSpPr>
          <p:nvPr/>
        </p:nvSpPr>
        <p:spPr bwMode="auto">
          <a:xfrm>
            <a:off x="7812360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21" name="WordArt 9"/>
          <p:cNvSpPr>
            <a:spLocks noChangeArrowheads="1" noChangeShapeType="1" noTextEdit="1"/>
          </p:cNvSpPr>
          <p:nvPr/>
        </p:nvSpPr>
        <p:spPr bwMode="auto">
          <a:xfrm>
            <a:off x="7020496" y="522920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611560" y="2073622"/>
            <a:ext cx="8032378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pt-PT" sz="5400" i="1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- </a:t>
            </a:r>
            <a:r>
              <a:rPr lang="pt-PT" sz="5400" i="1" kern="10" spc="15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Solenidade</a:t>
            </a:r>
            <a:r>
              <a:rPr lang="pt-PT" sz="5400" i="1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-</a:t>
            </a:r>
            <a:r>
              <a:rPr lang="pt-PT" sz="3200" i="1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</a:t>
            </a:r>
            <a:endParaRPr lang="pt-PT" sz="3200" i="1" kern="10" spc="200" baseline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Arial"/>
              <a:cs typeface="Arial"/>
            </a:endParaRPr>
          </a:p>
        </p:txBody>
      </p:sp>
      <p:sp>
        <p:nvSpPr>
          <p:cNvPr id="14" name="Text Box 27"/>
          <p:cNvSpPr txBox="1">
            <a:spLocks noChangeArrowheads="1"/>
          </p:cNvSpPr>
          <p:nvPr/>
        </p:nvSpPr>
        <p:spPr bwMode="auto">
          <a:xfrm>
            <a:off x="323528" y="3212976"/>
            <a:ext cx="6408712" cy="237141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O </a:t>
            </a:r>
            <a:r>
              <a:rPr lang="pt-PT" sz="2300" i="1" baseline="0" dirty="0">
                <a:latin typeface="Arial" charset="0"/>
              </a:rPr>
              <a:t>Pai</a:t>
            </a:r>
            <a:r>
              <a:rPr lang="pt-PT" sz="2300" baseline="0" dirty="0">
                <a:latin typeface="Arial" charset="0"/>
              </a:rPr>
              <a:t> ama </a:t>
            </a:r>
            <a:r>
              <a:rPr lang="pt-PT" sz="2300" baseline="0" dirty="0" smtClean="0">
                <a:latin typeface="Arial" charset="0"/>
              </a:rPr>
              <a:t>tanto o </a:t>
            </a:r>
            <a:r>
              <a:rPr lang="pt-PT" sz="2300" baseline="0" dirty="0">
                <a:latin typeface="Arial" charset="0"/>
              </a:rPr>
              <a:t>Mundo </a:t>
            </a:r>
            <a:r>
              <a:rPr lang="pt-PT" sz="2300" baseline="0" dirty="0" smtClean="0">
                <a:latin typeface="Arial" charset="0"/>
              </a:rPr>
              <a:t>que lhe entrega… </a:t>
            </a:r>
            <a:r>
              <a:rPr lang="pt-PT" sz="2300" baseline="0" dirty="0">
                <a:latin typeface="Arial" charset="0"/>
              </a:rPr>
              <a:t>o </a:t>
            </a:r>
            <a:r>
              <a:rPr lang="pt-PT" sz="2300" i="1" baseline="0" dirty="0">
                <a:latin typeface="Arial" charset="0"/>
              </a:rPr>
              <a:t>Filho</a:t>
            </a:r>
            <a:r>
              <a:rPr lang="pt-PT" sz="2300" baseline="0" dirty="0">
                <a:latin typeface="Arial" charset="0"/>
              </a:rPr>
              <a:t>… </a:t>
            </a:r>
            <a:r>
              <a:rPr lang="pt-PT" sz="2300" baseline="0" dirty="0" smtClean="0">
                <a:latin typeface="Arial" charset="0"/>
              </a:rPr>
              <a:t>e </a:t>
            </a:r>
            <a:r>
              <a:rPr lang="pt-PT" sz="2300" baseline="0" dirty="0">
                <a:latin typeface="Arial" charset="0"/>
              </a:rPr>
              <a:t>o </a:t>
            </a:r>
            <a:r>
              <a:rPr lang="pt-PT" sz="2300" i="1" baseline="0" dirty="0">
                <a:latin typeface="Arial" charset="0"/>
              </a:rPr>
              <a:t>Espírito</a:t>
            </a:r>
            <a:r>
              <a:rPr lang="pt-PT" sz="2300" baseline="0" dirty="0" smtClean="0">
                <a:latin typeface="Arial" charset="0"/>
              </a:rPr>
              <a:t>… </a:t>
            </a:r>
            <a:r>
              <a:rPr lang="pt-PT" sz="2300" b="0" i="1" baseline="0" dirty="0" smtClean="0">
                <a:latin typeface="Arial" charset="0"/>
              </a:rPr>
              <a:t>[ 3ª L./ </a:t>
            </a:r>
            <a:r>
              <a:rPr lang="pt-PT" sz="2300" b="0" i="1" baseline="0" dirty="0">
                <a:latin typeface="Arial" charset="0"/>
              </a:rPr>
              <a:t>Evang.</a:t>
            </a:r>
            <a:r>
              <a:rPr lang="pt-PT" sz="2300" b="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Jo </a:t>
            </a:r>
            <a:r>
              <a:rPr lang="pt-PT" sz="2300" baseline="0" dirty="0" smtClean="0">
                <a:latin typeface="Arial" charset="0"/>
              </a:rPr>
              <a:t>3 </a:t>
            </a:r>
            <a:r>
              <a:rPr lang="pt-PT" sz="2300" b="0" i="1" baseline="0" dirty="0" smtClean="0">
                <a:latin typeface="Arial" charset="0"/>
              </a:rPr>
              <a:t>]</a:t>
            </a:r>
            <a:r>
              <a:rPr lang="pt-PT" sz="2300" baseline="0" dirty="0" smtClean="0">
                <a:latin typeface="Arial" charset="0"/>
              </a:rPr>
              <a:t> </a:t>
            </a:r>
            <a:endParaRPr lang="pt-PT" sz="23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 smtClean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«</a:t>
            </a:r>
            <a:r>
              <a:rPr lang="pt-PT" sz="2300" i="1" baseline="0" dirty="0" smtClean="0">
                <a:latin typeface="Arial" charset="0"/>
              </a:rPr>
              <a:t>O </a:t>
            </a:r>
            <a:r>
              <a:rPr lang="pt-PT" sz="2300" i="1" baseline="0" dirty="0">
                <a:latin typeface="Arial" charset="0"/>
              </a:rPr>
              <a:t>Senhor, o Senhor é um Deus clemente e cheio de misericórdia</a:t>
            </a:r>
            <a:r>
              <a:rPr lang="pt-PT" sz="2300" i="1" baseline="0" dirty="0" smtClean="0">
                <a:latin typeface="Arial" charset="0"/>
              </a:rPr>
              <a:t>!</a:t>
            </a:r>
            <a:r>
              <a:rPr lang="pt-PT" sz="2400" i="1" baseline="0" dirty="0" smtClean="0">
                <a:latin typeface="Arial" charset="0"/>
              </a:rPr>
              <a:t>”</a:t>
            </a:r>
            <a:r>
              <a:rPr lang="pt-PT" sz="2300" baseline="0" dirty="0" smtClean="0">
                <a:latin typeface="Arial" charset="0"/>
              </a:rPr>
              <a:t>…  </a:t>
            </a:r>
            <a:r>
              <a:rPr lang="pt-PT" sz="2300" b="0" i="1" baseline="0" dirty="0" smtClean="0">
                <a:latin typeface="Arial" charset="0"/>
              </a:rPr>
              <a:t>[ 1ª Leit</a:t>
            </a:r>
            <a:r>
              <a:rPr lang="pt-PT" sz="2300" b="0" i="1" baseline="0" dirty="0">
                <a:latin typeface="Arial" charset="0"/>
              </a:rPr>
              <a:t>. </a:t>
            </a:r>
            <a:r>
              <a:rPr lang="pt-PT" sz="2300" b="0" baseline="0" dirty="0">
                <a:latin typeface="Arial" charset="0"/>
              </a:rPr>
              <a:t>/ </a:t>
            </a:r>
            <a:r>
              <a:rPr lang="pt-PT" sz="2300" baseline="0" dirty="0">
                <a:latin typeface="Arial" charset="0"/>
              </a:rPr>
              <a:t>Ex 34 </a:t>
            </a:r>
            <a:r>
              <a:rPr lang="pt-PT" sz="23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i="1" baseline="0" dirty="0" smtClean="0">
                <a:latin typeface="Arial" charset="0"/>
              </a:rPr>
              <a:t>“A </a:t>
            </a:r>
            <a:r>
              <a:rPr lang="pt-PT" sz="2300" i="1" baseline="0" dirty="0">
                <a:latin typeface="Arial" charset="0"/>
              </a:rPr>
              <a:t>graça do </a:t>
            </a:r>
            <a:r>
              <a:rPr lang="pt-PT" sz="2300" baseline="0" dirty="0">
                <a:latin typeface="Arial" charset="0"/>
              </a:rPr>
              <a:t>Senhor Jesus</a:t>
            </a:r>
            <a:r>
              <a:rPr lang="pt-PT" sz="2300" i="1" baseline="0" dirty="0">
                <a:latin typeface="Arial" charset="0"/>
              </a:rPr>
              <a:t>, o amor do </a:t>
            </a:r>
            <a:r>
              <a:rPr lang="pt-PT" sz="2300" baseline="0" dirty="0">
                <a:latin typeface="Arial" charset="0"/>
              </a:rPr>
              <a:t>Pai</a:t>
            </a:r>
            <a:r>
              <a:rPr lang="pt-PT" sz="2300" i="1" baseline="0" dirty="0">
                <a:latin typeface="Arial" charset="0"/>
              </a:rPr>
              <a:t> e a comunhão do </a:t>
            </a:r>
            <a:r>
              <a:rPr lang="pt-PT" sz="2300" baseline="0" dirty="0" smtClean="0">
                <a:latin typeface="Arial" charset="0"/>
              </a:rPr>
              <a:t>Espírito”… </a:t>
            </a:r>
            <a:r>
              <a:rPr lang="pt-PT" sz="2300" b="0" i="1" baseline="0" dirty="0" smtClean="0">
                <a:latin typeface="Arial" charset="0"/>
              </a:rPr>
              <a:t>[2ª </a:t>
            </a:r>
            <a:r>
              <a:rPr lang="pt-PT" sz="2300" b="0" i="1" baseline="0" dirty="0" err="1" smtClean="0">
                <a:latin typeface="Arial" charset="0"/>
              </a:rPr>
              <a:t>Leit</a:t>
            </a:r>
            <a:r>
              <a:rPr lang="pt-PT" sz="2300" b="0" i="1" baseline="0" dirty="0" smtClean="0">
                <a:latin typeface="Arial" charset="0"/>
              </a:rPr>
              <a:t>.</a:t>
            </a:r>
            <a:r>
              <a:rPr lang="pt-PT" sz="2300" b="0" baseline="0" dirty="0" smtClean="0">
                <a:latin typeface="Arial" charset="0"/>
              </a:rPr>
              <a:t>/ </a:t>
            </a:r>
            <a:r>
              <a:rPr lang="pt-PT" sz="2300" baseline="0" dirty="0" smtClean="0">
                <a:latin typeface="Arial" charset="0"/>
              </a:rPr>
              <a:t>2 Cor 13</a:t>
            </a:r>
            <a:r>
              <a:rPr lang="pt-PT" sz="2300" b="0" i="1" baseline="0" dirty="0" smtClean="0">
                <a:latin typeface="Arial" charset="0"/>
              </a:rPr>
              <a:t>]</a:t>
            </a:r>
            <a:r>
              <a:rPr lang="pt-PT" sz="2300" baseline="0" dirty="0" smtClean="0">
                <a:latin typeface="Arial" charset="0"/>
              </a:rPr>
              <a:t> </a:t>
            </a:r>
            <a:endParaRPr lang="pt-PT" sz="2300" baseline="0" dirty="0">
              <a:latin typeface="Arial" charset="0"/>
            </a:endParaRPr>
          </a:p>
        </p:txBody>
      </p:sp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323528" y="753750"/>
            <a:ext cx="8496944" cy="13089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SS. TRINDADE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4" descr="http://www.mensageirosdoamor.com/wordpress/wp-content/uploads/2010/04/eucaristi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890" y="3346698"/>
            <a:ext cx="2869482" cy="26745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2" descr="http://t1.gstatic.com/images?q=tbn:ANd9GcQGV1XzGUzApDKAkU31zmmmngfya9dHVk33zOYqxymVQF79q1JD2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692" y="1214439"/>
            <a:ext cx="4029126" cy="387074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ta para baixo 11"/>
          <p:cNvSpPr>
            <a:spLocks noChangeArrowheads="1"/>
          </p:cNvSpPr>
          <p:nvPr/>
        </p:nvSpPr>
        <p:spPr bwMode="auto">
          <a:xfrm>
            <a:off x="8302943" y="6021288"/>
            <a:ext cx="285750" cy="357188"/>
          </a:xfrm>
          <a:prstGeom prst="downArrow">
            <a:avLst>
              <a:gd name="adj1" fmla="val 50000"/>
              <a:gd name="adj2" fmla="val 5011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" name="Rectângulo 16"/>
          <p:cNvSpPr/>
          <p:nvPr/>
        </p:nvSpPr>
        <p:spPr>
          <a:xfrm>
            <a:off x="323528" y="1743387"/>
            <a:ext cx="8136904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 ENVIOU AO MUNDO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SEU FILHO UNIGÉNITO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QUE VIVAMOS NELE.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QUE VIVAMOS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NELE!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Glorifica, Jerusalém, o Senhor,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louva, Sião o teu Deus!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 lvl="4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Ele reforçou as tuas portas</a:t>
            </a:r>
          </a:p>
          <a:p>
            <a:pPr lvl="4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 abençoou os teus filhos.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 lvl="2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Estabeleceu a paz nas tuas fronteiras</a:t>
            </a:r>
          </a:p>
          <a:p>
            <a:pPr lvl="2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 saciou-te com a flor da farinha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7432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0" descr="http://t1.gstatic.com/images?q=tbn:ANd9GcSq2raApOPPsBKSVK7qm4K2iWRYuDHWY7_mEZGQHOWJ-oEMjPKsk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38424"/>
            <a:ext cx="2738903" cy="20521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0" descr="http://patodj32.files.wordpress.com/2009/11/trindade-santa5.jpg?w=320&amp;h=2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40768"/>
            <a:ext cx="3927451" cy="2724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743387"/>
            <a:ext cx="8136904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Envia à terra a sua palavra,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corre veloz a sua mensagem.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 lvl="2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Faz cair a neve como lã,</a:t>
            </a:r>
          </a:p>
          <a:p>
            <a:pPr lvl="2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espalha a geada como cinza.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Faz cair o granizo como migalhas de pão,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 com o seu frio gelam as águas.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DEUS ENVIOU AO MUNDO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O SEU FILHO UNIGÉNITO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PARA QUE VIVAMOS NELE.</a:t>
            </a:r>
          </a:p>
          <a:p>
            <a:pPr lvl="1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		    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QUE VIVAMOS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NELE!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ta para baixo 11"/>
          <p:cNvSpPr>
            <a:spLocks noChangeArrowheads="1"/>
          </p:cNvSpPr>
          <p:nvPr/>
        </p:nvSpPr>
        <p:spPr bwMode="auto">
          <a:xfrm>
            <a:off x="5508104" y="945741"/>
            <a:ext cx="285750" cy="357188"/>
          </a:xfrm>
          <a:prstGeom prst="downArrow">
            <a:avLst>
              <a:gd name="adj1" fmla="val 50000"/>
              <a:gd name="adj2" fmla="val 5011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7593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484784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556792"/>
            <a:ext cx="8609012" cy="3567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nossa maior honra é a dignidade de sermos IMAGEM e semelhança de Deus, Pai, Filho, Espírito Santo, como pessoas e como comunidades.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lnSpc>
                <a:spcPts val="2300"/>
              </a:lnSpc>
              <a:spcAft>
                <a:spcPts val="120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sentindo-nos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assim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Felizes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…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agradecemos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louvamos à TRINDADE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 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porque aperfeiçoa em nós 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sua Imagem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original...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porque completa em nós o que falta à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sua Paixão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porque santifica em nós 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 Amor Divino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</a:p>
          <a:p>
            <a:pPr algn="l"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porque seremos glorificados na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Felicidade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Eterna da 			      Santíssima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Trindade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com todos os santos…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1800" b="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[</a:t>
            </a:r>
            <a:r>
              <a:rPr lang="pt-PT" sz="18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  <a:sym typeface="Wingdings 3"/>
              </a:rPr>
              <a:t> </a:t>
            </a:r>
            <a:r>
              <a:rPr lang="pt-PT" sz="1400" i="1" spc="100" baseline="0" dirty="0" smtClean="0">
                <a:solidFill>
                  <a:srgbClr val="F8F8F8"/>
                </a:solidFill>
                <a:latin typeface="Arial"/>
                <a:cs typeface="Arial"/>
                <a:sym typeface="Wingdings 3"/>
              </a:rPr>
              <a:t>►</a:t>
            </a:r>
            <a:r>
              <a:rPr lang="pt-PT" sz="18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i="1" spc="100" baseline="0" dirty="0">
                <a:solidFill>
                  <a:srgbClr val="F8F8F8"/>
                </a:solidFill>
                <a:latin typeface="Bodoni MT" pitchFamily="18" charset="0"/>
                <a:cs typeface="Arial" charset="0"/>
              </a:rPr>
              <a:t>Em cada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Bodoni MT" pitchFamily="18" charset="0"/>
                <a:cs typeface="Arial" charset="0"/>
              </a:rPr>
              <a:t>parte: REPETIMOS todos </a:t>
            </a:r>
            <a:r>
              <a:rPr lang="pt-PT" sz="2000" i="1" spc="100" baseline="0" dirty="0">
                <a:solidFill>
                  <a:srgbClr val="F8F8F8"/>
                </a:solidFill>
                <a:latin typeface="Bodoni MT" pitchFamily="18" charset="0"/>
                <a:cs typeface="Arial" charset="0"/>
              </a:rPr>
              <a:t>a última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Bodoni MT" pitchFamily="18" charset="0"/>
                <a:cs typeface="Arial" charset="0"/>
              </a:rPr>
              <a:t>frase, após o Leitor. </a:t>
            </a:r>
            <a:r>
              <a:rPr lang="pt-PT" sz="1800" b="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]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ângulo 13"/>
          <p:cNvSpPr/>
          <p:nvPr/>
        </p:nvSpPr>
        <p:spPr>
          <a:xfrm>
            <a:off x="2352539" y="5150609"/>
            <a:ext cx="6467933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cap="all" spc="300" baseline="0" dirty="0">
                <a:ln w="12700">
                  <a:noFill/>
                </a:ln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~</a:t>
            </a:r>
            <a:r>
              <a:rPr lang="pt-PT" sz="2000" b="0" i="1" cap="all" spc="300" baseline="0" dirty="0">
                <a:ln w="12700">
                  <a:noFill/>
                </a:ln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</a:t>
            </a:r>
            <a:r>
              <a:rPr lang="pt-PT" sz="2000" i="1" cap="all" spc="300" baseline="0" dirty="0">
                <a:ln w="12700">
                  <a:noFill/>
                </a:ln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Somos a tua Imagem!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cap="all" spc="300" baseline="0" dirty="0">
                <a:ln w="12700">
                  <a:noFill/>
                </a:ln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~ Somos Salvos por Jesus!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cap="all" spc="300" baseline="0" dirty="0">
                <a:ln w="12700">
                  <a:noFill/>
                </a:ln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~ Somos Santificados no Espírito!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i="1" cap="all" spc="300" baseline="0" dirty="0">
                <a:ln w="12700">
                  <a:noFill/>
                </a:ln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~ Santo, Santo, Santo!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1" descr="http://t2.gstatic.com/images?q=tbn:ANd9GcS0mbt72IWSlFv8_bpY5rR2HHXBhsctBS7TOCkt-PI7-39Cfgmv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3307137" cy="4042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556792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21879" y="3118316"/>
            <a:ext cx="776654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CANTEMOS UM HINO DE GLÓRIA! </a:t>
            </a:r>
          </a:p>
          <a:p>
            <a:pPr algn="l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ALELUIA, ALELUIA!</a:t>
            </a:r>
          </a:p>
          <a:p>
            <a:pPr algn="l">
              <a:defRPr/>
            </a:pPr>
            <a:endParaRPr lang="pt-PT" sz="12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algn="l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Demos glória ao Pai do Céu, </a:t>
            </a:r>
          </a:p>
          <a:p>
            <a:pPr lvl="2" algn="l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infinita majestade. Aleluia, Aleluia!</a:t>
            </a:r>
          </a:p>
          <a:p>
            <a:pPr algn="l">
              <a:defRPr/>
            </a:pPr>
            <a:endParaRPr lang="pt-PT" sz="12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Glória ao Filho Salvador </a:t>
            </a:r>
          </a:p>
          <a:p>
            <a:pPr algn="l">
              <a:defRPr/>
            </a:pPr>
            <a:r>
              <a:rPr lang="pt-PT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ao Espírito Amor. Aleluia, Aleluia!</a:t>
            </a:r>
            <a:endParaRPr lang="pt-PT" i="1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611560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t3.gstatic.com/images?q=tbn:ANd9GcTx3c-z40Eh6XROP7j5N9XDMwng90qDYt-Wgni8HG9PYWdhRZz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020" y="1988840"/>
            <a:ext cx="3168352" cy="4324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268760"/>
            <a:ext cx="8568952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SOIS O CAMINHO, JESUS MEU </a:t>
            </a: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GUIAI NOSSOS PASSOS NA PAZ E NO </a:t>
            </a:r>
            <a:r>
              <a:rPr lang="pt-PT" sz="25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AMOR!</a:t>
            </a:r>
            <a:endParaRPr lang="pt-PT" sz="25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GUIAI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NOSSOS PASSOS NA PAZ E NO </a:t>
            </a: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AMOR!</a:t>
            </a:r>
            <a:endParaRPr lang="pt-PT" sz="25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5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5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5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5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Vivamos em paz,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Deus do amor e da paz </a:t>
            </a:r>
            <a:endParaRPr lang="pt-PT" sz="25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5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estará </a:t>
            </a:r>
            <a:r>
              <a:rPr lang="pt-PT" sz="25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connosco.</a:t>
            </a:r>
          </a:p>
          <a:p>
            <a:pPr algn="l">
              <a:spcAft>
                <a:spcPts val="0"/>
              </a:spcAft>
              <a:defRPr/>
            </a:pPr>
            <a:endParaRPr lang="pt-PT" sz="25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fessoralberto.com.br/estudos/2011/2%20TRIMESTRE/espirito%20sant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4464493" cy="3348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32" descr="http://t2.gstatic.com/images?q=tbn:ANd9GcSdGs1tyBPgYgoBf63PrTXh01ETRnaYlgzdrCWOmlnHI2TZsFgvq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29" y="467454"/>
            <a:ext cx="3960440" cy="31775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8" descr="http://t1.gstatic.com/images?q=tbn:ANd9GcQWxCvHjj2q7PTxNOeojupQ-AEe6UgDic-TzdVskvCSIrSlTMy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9" y="457001"/>
            <a:ext cx="3502149" cy="37813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0" descr="http://t0.gstatic.com/images?q=tbn:ANd9GcRLCHbaMGPwhMcYl21ayb1lQpJpJ8Pv-qUCsBApAW2WUXxG6F87M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3356991"/>
            <a:ext cx="2520280" cy="32157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9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1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" name="Rectângulo 27"/>
          <p:cNvSpPr/>
          <p:nvPr/>
        </p:nvSpPr>
        <p:spPr>
          <a:xfrm rot="21330109">
            <a:off x="477734" y="1436200"/>
            <a:ext cx="848815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SENHOR DEUS abençoa-nos 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sempre… «pela</a:t>
            </a:r>
            <a:r>
              <a:rPr lang="pt-PT" sz="42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42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graça </a:t>
            </a: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</a:t>
            </a:r>
            <a:r>
              <a:rPr lang="pt-PT" sz="42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N. S.</a:t>
            </a:r>
            <a:r>
              <a:rPr lang="pt-PT" sz="42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</a:t>
            </a: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Cristo</a:t>
            </a:r>
            <a:r>
              <a:rPr lang="pt-PT" sz="42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42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amor 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Pai </a:t>
            </a:r>
            <a:r>
              <a:rPr lang="pt-PT" sz="42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42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comunhão </a:t>
            </a: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Espírito Santo»… </a:t>
            </a:r>
          </a:p>
          <a:p>
            <a:pPr algn="l">
              <a:defRPr/>
            </a:pP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tanto nos ama… que </a:t>
            </a: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 dá </a:t>
            </a:r>
            <a:endParaRPr lang="pt-PT" sz="4200" baseline="0" dirty="0" smtClean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2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“o </a:t>
            </a:r>
            <a:r>
              <a:rPr lang="pt-PT" sz="42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Seu </a:t>
            </a:r>
            <a:r>
              <a:rPr lang="pt-PT" sz="42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Melhor”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para </a:t>
            </a: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 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salvar!</a:t>
            </a:r>
            <a:endParaRPr lang="pt-PT" sz="42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WordArt 4"/>
          <p:cNvSpPr>
            <a:spLocks noChangeArrowheads="1" noChangeShapeType="1"/>
          </p:cNvSpPr>
          <p:nvPr/>
        </p:nvSpPr>
        <p:spPr bwMode="auto">
          <a:xfrm>
            <a:off x="5592825" y="5445224"/>
            <a:ext cx="3093843" cy="93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3747591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fessoralberto.com.br/estudos/2011/2%20TRIMESTRE/espirito%20sant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4464493" cy="3348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32" descr="http://t2.gstatic.com/images?q=tbn:ANd9GcSdGs1tyBPgYgoBf63PrTXh01ETRnaYlgzdrCWOmlnHI2TZsFgvq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29" y="467454"/>
            <a:ext cx="3960440" cy="31775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8" descr="http://t1.gstatic.com/images?q=tbn:ANd9GcQWxCvHjj2q7PTxNOeojupQ-AEe6UgDic-TzdVskvCSIrSlTMy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9" y="457001"/>
            <a:ext cx="3502149" cy="37813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0" descr="http://t0.gstatic.com/images?q=tbn:ANd9GcRLCHbaMGPwhMcYl21ayb1lQpJpJ8Pv-qUCsBApAW2WUXxG6F87M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3356991"/>
            <a:ext cx="2520280" cy="32157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9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1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" name="Rectângulo 27"/>
          <p:cNvSpPr/>
          <p:nvPr/>
        </p:nvSpPr>
        <p:spPr>
          <a:xfrm rot="21330109">
            <a:off x="477734" y="1436200"/>
            <a:ext cx="848815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SENHOR DEUS abençoa-nos 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sempre… «pela </a:t>
            </a:r>
            <a:r>
              <a:rPr lang="pt-PT" sz="42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graça </a:t>
            </a: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</a:t>
            </a:r>
            <a:r>
              <a:rPr lang="pt-PT" sz="42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N. S.</a:t>
            </a:r>
            <a:r>
              <a:rPr lang="pt-PT" sz="42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</a:t>
            </a: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Cristo</a:t>
            </a:r>
            <a:r>
              <a:rPr lang="pt-PT" sz="42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42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amor 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Pai </a:t>
            </a:r>
            <a:r>
              <a:rPr lang="pt-PT" sz="42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42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comunhão </a:t>
            </a: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Espírito Santo»… </a:t>
            </a:r>
          </a:p>
          <a:p>
            <a:pPr algn="l">
              <a:defRPr/>
            </a:pP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tanto nos ama… que </a:t>
            </a: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 dá </a:t>
            </a:r>
            <a:endParaRPr lang="pt-PT" sz="4200" baseline="0" dirty="0" smtClean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2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“o </a:t>
            </a:r>
            <a:r>
              <a:rPr lang="pt-PT" sz="42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Seu </a:t>
            </a:r>
            <a:r>
              <a:rPr lang="pt-PT" sz="42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Melhor”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para </a:t>
            </a:r>
            <a:r>
              <a:rPr lang="pt-PT" sz="4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 </a:t>
            </a:r>
            <a:r>
              <a:rPr lang="pt-PT" sz="4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salvar!</a:t>
            </a:r>
            <a:endParaRPr lang="pt-PT" sz="42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2640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0" descr="Santuario de Fatima - Igreja da Santissima Trinda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3521110"/>
            <a:ext cx="3659114" cy="2436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http://t3.gstatic.com/images?q=tbn:ANd9GcRTHMTh40402pRCpOG7eROziMhIWXr1tVdo857UdqQOtWxYzX9Db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928" y="617538"/>
            <a:ext cx="3065507" cy="34729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814684"/>
            <a:ext cx="2473098" cy="670099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253505" y="2132856"/>
            <a:ext cx="8595716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TODA A TERRA VOS ADORE, SENHOR,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ENTOE HINOS AO VOSSO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NOME,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ALTÍSSIMO!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TODA A TERRA VOS ADORE,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SENHOR!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a Deus, terra inteira,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cantai a glória do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Seu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nome.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Celebrai os seus louvores,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dizei a Deus: «Maravilhosas são as Vossas obras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»!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11560" y="1124744"/>
            <a:ext cx="8280920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Moisés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levantou-se muito cedo e subiu ao monte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Sinai, 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lhe ordenara,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levando nas mãos as tábuas de pedra.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desceu na nuvem, ficou junto de Moisés,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invocou o nome do Senhor.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passou diante de Moisés e proclamou: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Senhor, o Senhor é um Deus clemente e compassivo,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pressa para Se indignar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cheio de misericórdia e fidelidade».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Moisés caiu de joelhos e prostrou-se em adoração.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disse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encontrei, Senhor, aceitação a vossos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olhos, digne-Se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caminhar no meio de nós.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certo que se trata de um povo de dura cerviz,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Vós perdoareis os nossos pecados e iniquidades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fareis de nós a vossa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herança»”.                             (Ex 34)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896243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556047">
            <a:off x="485572" y="5835830"/>
            <a:ext cx="1477651" cy="3363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1979711" y="5517232"/>
            <a:ext cx="65527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Digno </a:t>
            </a: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 louvor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de glória para sempre ! </a:t>
            </a:r>
            <a:endParaRPr lang="pt-PT" sz="30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459659" y="6047681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04036" y="1493246"/>
            <a:ext cx="794233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Sede alegres, trabalhai pela vossa perfeição,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animai-vos uns aos outros, 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tende os mesmos sentimentos,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vivei em paz.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Deus do amor e da paz estará convosco.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Saudai-vos uns aos outros com o ósculo santo.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os santos vos saúdam.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graça do Senhor Jesus Cristo, o amor de Deus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comunhão do Espírito Santo</a:t>
            </a:r>
          </a:p>
          <a:p>
            <a:pPr algn="l">
              <a:defRPr/>
            </a:pPr>
            <a:r>
              <a:rPr lang="pt-PT" sz="2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estejam </a:t>
            </a:r>
            <a:r>
              <a:rPr lang="pt-PT" sz="24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convosco”.                         (2 Cor 13)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35894" y="1112267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27984" y="5877272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22519</TotalTime>
  <Words>1394</Words>
  <Application>Microsoft Office PowerPoint</Application>
  <PresentationFormat>Apresentação no Ecrã (4:3)</PresentationFormat>
  <Paragraphs>317</Paragraphs>
  <Slides>28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28</vt:i4>
      </vt:variant>
    </vt:vector>
  </HeadingPairs>
  <TitlesOfParts>
    <vt:vector size="47" baseType="lpstr">
      <vt:lpstr>Arial</vt:lpstr>
      <vt:lpstr>Arial Black</vt:lpstr>
      <vt:lpstr>Arial Rounded MT Bold</vt:lpstr>
      <vt:lpstr>Bodoni MT</vt:lpstr>
      <vt:lpstr>Calibri</vt:lpstr>
      <vt:lpstr>Tahoma</vt:lpstr>
      <vt:lpstr>Times New Roman</vt:lpstr>
      <vt:lpstr>Wingdings</vt:lpstr>
      <vt:lpstr>Wingdings 3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6_Modelo de apresentação predefinido</vt:lpstr>
      <vt:lpstr>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P- Mistério da fé!        A- Anunciamos, Senhor, a Vossa morte,             proclamamos a Vossa Ressurreição.            Vinde, Senhor Jesus!       (2ª)  P- Mistério admirável da nossa fé!          A- Quando comemos deste pão              e bebemos deste cálice,               anunciamos, Senhor, a Vossa morte,              esperando a Vossa vinda gloriosa.                   (3ª) P- Mistério da fé para a salvação do mundo!     A-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1570</cp:revision>
  <dcterms:created xsi:type="dcterms:W3CDTF">2006-05-02T09:35:59Z</dcterms:created>
  <dcterms:modified xsi:type="dcterms:W3CDTF">2014-06-14T09:02:28Z</dcterms:modified>
</cp:coreProperties>
</file>