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9196" r:id="rId2"/>
    <p:sldMasterId id="2147489545" r:id="rId3"/>
    <p:sldMasterId id="2147489680" r:id="rId4"/>
    <p:sldMasterId id="2147489915" r:id="rId5"/>
    <p:sldMasterId id="2147490418" r:id="rId6"/>
    <p:sldMasterId id="2147490431" r:id="rId7"/>
    <p:sldMasterId id="2147490444" r:id="rId8"/>
    <p:sldMasterId id="2147490483" r:id="rId9"/>
  </p:sldMasterIdLst>
  <p:notesMasterIdLst>
    <p:notesMasterId r:id="rId38"/>
  </p:notesMasterIdLst>
  <p:sldIdLst>
    <p:sldId id="394" r:id="rId10"/>
    <p:sldId id="281" r:id="rId11"/>
    <p:sldId id="412" r:id="rId12"/>
    <p:sldId id="353" r:id="rId13"/>
    <p:sldId id="388" r:id="rId14"/>
    <p:sldId id="385" r:id="rId15"/>
    <p:sldId id="395" r:id="rId16"/>
    <p:sldId id="403" r:id="rId17"/>
    <p:sldId id="363" r:id="rId18"/>
    <p:sldId id="354" r:id="rId19"/>
    <p:sldId id="411" r:id="rId20"/>
    <p:sldId id="386" r:id="rId21"/>
    <p:sldId id="335" r:id="rId22"/>
    <p:sldId id="396" r:id="rId23"/>
    <p:sldId id="342" r:id="rId24"/>
    <p:sldId id="389" r:id="rId25"/>
    <p:sldId id="390" r:id="rId26"/>
    <p:sldId id="400" r:id="rId27"/>
    <p:sldId id="374" r:id="rId28"/>
    <p:sldId id="397" r:id="rId29"/>
    <p:sldId id="391" r:id="rId30"/>
    <p:sldId id="401" r:id="rId31"/>
    <p:sldId id="375" r:id="rId32"/>
    <p:sldId id="415" r:id="rId33"/>
    <p:sldId id="364" r:id="rId34"/>
    <p:sldId id="413" r:id="rId35"/>
    <p:sldId id="377" r:id="rId36"/>
    <p:sldId id="414" r:id="rId37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66FF33"/>
    <a:srgbClr val="99FF33"/>
    <a:srgbClr val="000000"/>
    <a:srgbClr val="CCFFFF"/>
    <a:srgbClr val="FF5050"/>
    <a:srgbClr val="00FFFF"/>
    <a:srgbClr val="66FFFF"/>
    <a:srgbClr val="FFFFFF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86" autoAdjust="0"/>
    <p:restoredTop sz="94628" autoAdjust="0"/>
  </p:normalViewPr>
  <p:slideViewPr>
    <p:cSldViewPr>
      <p:cViewPr>
        <p:scale>
          <a:sx n="100" d="100"/>
          <a:sy n="100" d="100"/>
        </p:scale>
        <p:origin x="-7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F2F022A-60AF-4ADD-A0DA-26AF9D094108}" type="datetimeFigureOut">
              <a:rPr lang="pt-PT"/>
              <a:pPr>
                <a:defRPr/>
              </a:pPr>
              <a:t>23-05-2014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66B76F2-9DF9-444A-95BB-799A162F91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094189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dirty="0" smtClean="0"/>
          </a:p>
        </p:txBody>
      </p:sp>
      <p:sp>
        <p:nvSpPr>
          <p:cNvPr id="788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E7181CE-DA83-40AB-9982-6BDC2648F411}" type="slidenum">
              <a:rPr lang="pt-PT" sz="1200" smtClean="0"/>
              <a:pPr eaLnBrk="1" hangingPunct="1"/>
              <a:t>2</a:t>
            </a:fld>
            <a:endParaRPr lang="pt-PT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68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076FBB6-E658-40D3-88AE-E3D1DC592B40}" type="slidenum">
              <a:rPr lang="pt-PT" sz="1200" smtClean="0">
                <a:solidFill>
                  <a:prstClr val="black"/>
                </a:solidFill>
              </a:rPr>
              <a:pPr eaLnBrk="1" hangingPunct="1"/>
              <a:t>3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88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2288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5386F22-776C-4D9D-ABBE-7EDB20699F87}" type="slidenum">
              <a:rPr lang="pt-PT" sz="1200" smtClean="0">
                <a:solidFill>
                  <a:prstClr val="black"/>
                </a:solidFill>
              </a:rPr>
              <a:pPr eaLnBrk="1" hangingPunct="1"/>
              <a:t>22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839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2E961C7-23BB-4F7D-A8D8-D4E7B77EB34E}" type="slidenum">
              <a:rPr lang="pt-PT" sz="1200" smtClean="0">
                <a:solidFill>
                  <a:srgbClr val="000000"/>
                </a:solidFill>
              </a:rPr>
              <a:pPr eaLnBrk="1" hangingPunct="1"/>
              <a:t>23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839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2E961C7-23BB-4F7D-A8D8-D4E7B77EB34E}" type="slidenum">
              <a:rPr lang="pt-PT" sz="1200" smtClean="0">
                <a:solidFill>
                  <a:srgbClr val="000000"/>
                </a:solidFill>
              </a:rPr>
              <a:pPr eaLnBrk="1" hangingPunct="1"/>
              <a:t>24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860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75FD736-43B9-4EC0-BCEB-C7AD98CD2EA8}" type="slidenum">
              <a:rPr lang="pt-PT" sz="1200" smtClean="0">
                <a:solidFill>
                  <a:srgbClr val="000000"/>
                </a:solidFill>
              </a:rPr>
              <a:pPr eaLnBrk="1" hangingPunct="1"/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860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75FD736-43B9-4EC0-BCEB-C7AD98CD2EA8}" type="slidenum">
              <a:rPr lang="pt-PT" sz="1200" smtClean="0">
                <a:solidFill>
                  <a:srgbClr val="000000"/>
                </a:solidFill>
              </a:rPr>
              <a:pPr eaLnBrk="1" hangingPunct="1"/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880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4C4D37E-796B-40D3-BE15-776FB6E2E6AF}" type="slidenum">
              <a:rPr lang="pt-PT" sz="1200" smtClean="0">
                <a:solidFill>
                  <a:srgbClr val="000000"/>
                </a:solidFill>
              </a:rPr>
              <a:pPr eaLnBrk="1" hangingPunct="1"/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68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076FBB6-E658-40D3-88AE-E3D1DC592B40}" type="slidenum">
              <a:rPr lang="pt-PT" sz="1200" smtClean="0">
                <a:solidFill>
                  <a:prstClr val="black"/>
                </a:solidFill>
              </a:rPr>
              <a:pPr eaLnBrk="1" hangingPunct="1"/>
              <a:t>28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21467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7186650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26FC1-9162-4F25-89B0-E086AF4676F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182026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CE0AA-2D8D-49E0-97DF-380D3083D4F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866413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466D2E-5DBB-451B-AE29-4A0986BF656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830895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00362F-2207-479C-906E-8B982489C41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575073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84B8B-1F46-4F08-9844-65035A2574A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774449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17D5C1-E430-415D-A191-98923B222C4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057431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68F8B-B053-4C9A-BEAB-34DAAE40A51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957135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317B6-DA9C-4C9D-8675-CBF92551186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025309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D017A7-5508-4920-A97A-424188E4E60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116558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4828040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3225868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EB1393-B3C0-4FFA-A9E6-E12B536A70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77597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B8080E-2E7F-4027-9AFF-C9FA963C39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068408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AEC8B6-0C57-46BC-B010-818D181F3A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94522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91B5C9-1C16-4F29-9A6A-073DBD6324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1190563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DB65F9-7D12-498B-BECD-C673C0A8C0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72765545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38D2A3-C8C3-4D29-A576-8E79B9D8D2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2545766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A1DBF0-3FBF-4458-8A29-1D357ED992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473366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1571083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8794640-1914-47E6-937D-33CB448052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2162799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CABCDEA-861B-48CA-98D3-246C1443E7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620535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4E95D27-1BAF-4A84-8A12-7A22D615A7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2923353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603E85-8F42-45B5-AC76-E0729AD98B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1777187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59E19F-58DD-43AE-9B6C-20AA0C3862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770097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389C7-EF18-42E9-8C7A-1C94C00C7D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17120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25ACE3-97E2-4234-9DDC-09CF0A02D0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5784522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6172D-6805-4285-B49B-A18EF810538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3321643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E365C-A35F-4E4C-BF58-F7D7F9C9F3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7220310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EB44F8-E0BC-419E-9758-DBBF3EC8C1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277552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6677426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5FDA32-9FE5-4E46-9225-B271D1390B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24109872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82F777-9BC0-4FA7-AD88-ADDE1964B3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8188692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4F36BA-5640-485B-9F27-7C7B85210A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6631429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E1258-0DD8-4BC4-B905-48F9FF6E67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552657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3C708-E783-4297-8C16-E780E9C29E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6543778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C6EFE-97F6-4870-8AD9-DCF9CD4CCC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5055622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CA3CD-C2D0-4042-85FE-8083FC4D70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21994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ACCEE-2545-4D55-8FE0-0F073CD916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23471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EFCC37-4D04-4192-A904-5F120AEA29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8321347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7B3005-7D9B-4A5B-9CD9-3BCCBB9A11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64282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3004496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8C164B-A186-41E2-94CC-89D6CFBE69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3615473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B4D8E-2A1C-4E1E-9824-A6D052716B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6812968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66425-996A-41FB-A943-9BAD84FD06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650954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512913-3A86-4F82-A7F3-36908974E0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6769277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83FF8-53EA-4D3C-97F9-2412DF191E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4866915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1D80AF-9D02-451B-804F-3EFBD658F1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9001433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02E5C5-F9A3-443D-BA50-8D447D999C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8247761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B055DB-632C-403C-BDA2-2B8F8ED5AB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8139031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F418D-DB93-42DE-8AD4-E5AA0E0CA5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0801606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381E9-F5FA-4219-8151-F5D5EA6E06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44922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4795793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B6B42-9857-4E84-9A96-56E024E49B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0690982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4B44F-9308-4159-B56E-42BD9B0215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7964389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92AE8-592C-49D9-B69B-2D19DB38A4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2032019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B9E5C-B1F8-41D3-9C78-88942DFEB7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4252138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BF855-5A90-4A32-AE0C-B266E1F3B9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0957691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76728-D8CF-4E30-9363-A5CC8098B6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4307001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C3D90-346C-403A-9034-DF59EAC22B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6203346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B60C2-4ADE-4F07-8989-3AF73CE714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7442562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DD942-C385-42BC-8A8B-DB17176E11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9620198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96CA4-C34D-4E76-9732-88F5C4AB7B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952496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6560443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5D824-2D91-484D-A16D-963399C092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3447664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158AC-C88D-472A-B190-E77A668D11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33719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CA4511-1EE2-497C-A09D-A3E2706405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7160707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0D8DED-8E53-4A34-A4D8-EC57840FAF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664506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7A53E2-9602-46DB-95CE-C7E38441C0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8573619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40F46-12D0-43E8-8C91-BAFEA01730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1986626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DE368-CD3A-4568-8FB3-D452F201B8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0536308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CD7E3-0DCA-49D2-89AB-B838ECA2CB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1494309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01B585-308E-4921-9059-04AFB708ED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2066959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49749-8149-4058-A81B-F096F3EC0A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510513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7253759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F45ED-7EAD-4531-A6C6-5440E59782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9213096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AA4996-E20E-4AF7-B75C-458C84F63D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2754315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D8112B-6D0B-4F5B-B338-A7FE8B73B6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6139517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0C1765-FF7D-4BDF-809E-CF89076F5A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74966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B5ADA9B-D782-4702-9448-5B37849700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9789759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2BCCA3-5F8D-492C-A691-B7F678F707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2813652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0B0DA4-579F-4307-A0D2-F8F627897F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7421330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A47E4EC-30BD-4004-AC75-2E6A1BE549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8312781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E846383-1CD0-473D-820F-D32D360BBA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0555662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A25281-74A7-4595-8FF0-EE84640B96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248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1724759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4611B8-915A-4673-8AA5-78BA01E37F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525577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0937B5-0FAF-4269-8342-828C59AAAA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1351277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AD24DE-612F-4803-B9B8-0EC1F78D6E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2090303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4E2FDE-5ACF-4EA0-B1F7-5C027C80F2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8319398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62393F-01F7-4D3A-81FB-2504D90981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9310112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5C9E718-EB0B-4421-903D-8C897A847B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92325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08B2C4-7F60-40CB-808A-205C38DB02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67633915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1901091-BE89-478A-81E3-F64F70A2DB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87962272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B91FCA-6A2B-4354-9732-FC4EF4E2AA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6225217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A75ACE-CB9A-4F38-857A-5DFFFDD1D6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0351799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1878562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0CE3A7-5308-42B1-A5DE-DD50962F4E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4342979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9D8186D-BDA2-4A09-87B0-713B2C875E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431417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F4F6F9-9039-40CA-8120-07A1CAF14C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78167591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943454C-2E1B-4323-9FCB-5D21FE14D5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3161300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4E8992-EC3C-4C8B-AAD4-310D67345A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0223581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5D8FA6-43C0-4900-94B0-C03BBA7110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449782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8123E7-106D-4B29-ABFB-583A972277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5783152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kumimoji="0" lang="pt-PT" sz="2400" b="0" baseline="0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B118A4-4315-4083-BDA1-BC23DCDAED9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9240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DF8A2-BB95-48F9-9BE5-47E04D8BDE2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708673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F29D1-8BB9-41F8-9DAD-D81F74BBBCE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45073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380" r:id="rId1"/>
    <p:sldLayoutId id="2147490381" r:id="rId2"/>
    <p:sldLayoutId id="2147490382" r:id="rId3"/>
    <p:sldLayoutId id="2147490383" r:id="rId4"/>
    <p:sldLayoutId id="2147490384" r:id="rId5"/>
    <p:sldLayoutId id="2147490385" r:id="rId6"/>
    <p:sldLayoutId id="2147490386" r:id="rId7"/>
    <p:sldLayoutId id="2147490387" r:id="rId8"/>
    <p:sldLayoutId id="2147490388" r:id="rId9"/>
    <p:sldLayoutId id="2147490389" r:id="rId10"/>
    <p:sldLayoutId id="2147490390" r:id="rId11"/>
    <p:sldLayoutId id="214749039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F7A91A5-1CE3-40EB-A862-DA3CA2BB41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392" r:id="rId1"/>
    <p:sldLayoutId id="2147490393" r:id="rId2"/>
    <p:sldLayoutId id="2147490394" r:id="rId3"/>
    <p:sldLayoutId id="2147490395" r:id="rId4"/>
    <p:sldLayoutId id="2147490396" r:id="rId5"/>
    <p:sldLayoutId id="2147490397" r:id="rId6"/>
    <p:sldLayoutId id="2147490398" r:id="rId7"/>
    <p:sldLayoutId id="2147490399" r:id="rId8"/>
    <p:sldLayoutId id="2147490400" r:id="rId9"/>
    <p:sldLayoutId id="2147490401" r:id="rId10"/>
    <p:sldLayoutId id="2147490402" r:id="rId11"/>
    <p:sldLayoutId id="214749040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BA436696-7985-443A-9D75-088F4B0782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404" r:id="rId1"/>
    <p:sldLayoutId id="2147490358" r:id="rId2"/>
    <p:sldLayoutId id="2147490359" r:id="rId3"/>
    <p:sldLayoutId id="2147490360" r:id="rId4"/>
    <p:sldLayoutId id="2147490361" r:id="rId5"/>
    <p:sldLayoutId id="2147490362" r:id="rId6"/>
    <p:sldLayoutId id="2147490363" r:id="rId7"/>
    <p:sldLayoutId id="2147490364" r:id="rId8"/>
    <p:sldLayoutId id="2147490365" r:id="rId9"/>
    <p:sldLayoutId id="2147490366" r:id="rId10"/>
    <p:sldLayoutId id="2147490367" r:id="rId11"/>
    <p:sldLayoutId id="214749036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13E30711-EDD6-4D32-A9BD-51ACC69665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405" r:id="rId1"/>
    <p:sldLayoutId id="2147490369" r:id="rId2"/>
    <p:sldLayoutId id="2147490370" r:id="rId3"/>
    <p:sldLayoutId id="2147490371" r:id="rId4"/>
    <p:sldLayoutId id="2147490372" r:id="rId5"/>
    <p:sldLayoutId id="2147490373" r:id="rId6"/>
    <p:sldLayoutId id="2147490374" r:id="rId7"/>
    <p:sldLayoutId id="2147490375" r:id="rId8"/>
    <p:sldLayoutId id="2147490376" r:id="rId9"/>
    <p:sldLayoutId id="2147490377" r:id="rId10"/>
    <p:sldLayoutId id="2147490378" r:id="rId11"/>
    <p:sldLayoutId id="214749037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D52E36FD-1CF5-4F59-BC08-FA1FD47EDF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406" r:id="rId1"/>
    <p:sldLayoutId id="2147490407" r:id="rId2"/>
    <p:sldLayoutId id="2147490408" r:id="rId3"/>
    <p:sldLayoutId id="2147490409" r:id="rId4"/>
    <p:sldLayoutId id="2147490410" r:id="rId5"/>
    <p:sldLayoutId id="2147490411" r:id="rId6"/>
    <p:sldLayoutId id="2147490412" r:id="rId7"/>
    <p:sldLayoutId id="2147490413" r:id="rId8"/>
    <p:sldLayoutId id="2147490414" r:id="rId9"/>
    <p:sldLayoutId id="2147490415" r:id="rId10"/>
    <p:sldLayoutId id="2147490416" r:id="rId11"/>
    <p:sldLayoutId id="214749041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D578417-6FA2-4529-883D-1272E33D1B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587558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19" r:id="rId1"/>
    <p:sldLayoutId id="2147490420" r:id="rId2"/>
    <p:sldLayoutId id="2147490421" r:id="rId3"/>
    <p:sldLayoutId id="2147490422" r:id="rId4"/>
    <p:sldLayoutId id="2147490423" r:id="rId5"/>
    <p:sldLayoutId id="2147490424" r:id="rId6"/>
    <p:sldLayoutId id="2147490425" r:id="rId7"/>
    <p:sldLayoutId id="2147490426" r:id="rId8"/>
    <p:sldLayoutId id="2147490427" r:id="rId9"/>
    <p:sldLayoutId id="2147490428" r:id="rId10"/>
    <p:sldLayoutId id="2147490429" r:id="rId11"/>
    <p:sldLayoutId id="214749043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CE09C1B-0FC0-4C66-8473-D4F37A6688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151024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32" r:id="rId1"/>
    <p:sldLayoutId id="2147490433" r:id="rId2"/>
    <p:sldLayoutId id="2147490434" r:id="rId3"/>
    <p:sldLayoutId id="2147490435" r:id="rId4"/>
    <p:sldLayoutId id="2147490436" r:id="rId5"/>
    <p:sldLayoutId id="2147490437" r:id="rId6"/>
    <p:sldLayoutId id="2147490438" r:id="rId7"/>
    <p:sldLayoutId id="2147490439" r:id="rId8"/>
    <p:sldLayoutId id="2147490440" r:id="rId9"/>
    <p:sldLayoutId id="2147490441" r:id="rId10"/>
    <p:sldLayoutId id="2147490442" r:id="rId11"/>
    <p:sldLayoutId id="214749044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CFDA61-33BC-40ED-8630-8B8844419C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4649071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45" r:id="rId1"/>
    <p:sldLayoutId id="2147490446" r:id="rId2"/>
    <p:sldLayoutId id="2147490447" r:id="rId3"/>
    <p:sldLayoutId id="2147490448" r:id="rId4"/>
    <p:sldLayoutId id="2147490449" r:id="rId5"/>
    <p:sldLayoutId id="2147490450" r:id="rId6"/>
    <p:sldLayoutId id="2147490451" r:id="rId7"/>
    <p:sldLayoutId id="2147490452" r:id="rId8"/>
    <p:sldLayoutId id="2147490453" r:id="rId9"/>
    <p:sldLayoutId id="2147490454" r:id="rId10"/>
    <p:sldLayoutId id="2147490455" r:id="rId11"/>
    <p:sldLayoutId id="214749045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25501676-4D59-42FD-A1B0-43E6815C4AA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kumimoji="0" lang="pt-PT" sz="2400" b="0" baseline="0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411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3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4114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1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411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994941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84" r:id="rId1"/>
    <p:sldLayoutId id="2147490485" r:id="rId2"/>
    <p:sldLayoutId id="2147490486" r:id="rId3"/>
    <p:sldLayoutId id="2147490487" r:id="rId4"/>
    <p:sldLayoutId id="2147490488" r:id="rId5"/>
    <p:sldLayoutId id="2147490489" r:id="rId6"/>
    <p:sldLayoutId id="2147490490" r:id="rId7"/>
    <p:sldLayoutId id="2147490491" r:id="rId8"/>
    <p:sldLayoutId id="2147490492" r:id="rId9"/>
    <p:sldLayoutId id="2147490493" r:id="rId10"/>
    <p:sldLayoutId id="2147490494" r:id="rId11"/>
    <p:sldLayoutId id="214749049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3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4.xml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24.jpeg"/><Relationship Id="rId11" Type="http://schemas.openxmlformats.org/officeDocument/2006/relationships/image" Target="../media/image8.png"/><Relationship Id="rId5" Type="http://schemas.openxmlformats.org/officeDocument/2006/relationships/image" Target="../media/image23.png"/><Relationship Id="rId10" Type="http://schemas.openxmlformats.org/officeDocument/2006/relationships/image" Target="../media/image26.png"/><Relationship Id="rId4" Type="http://schemas.openxmlformats.org/officeDocument/2006/relationships/image" Target="../media/image22.jpeg"/><Relationship Id="rId9" Type="http://schemas.openxmlformats.org/officeDocument/2006/relationships/image" Target="../media/image17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6.xml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microsoft.com/office/2007/relationships/hdphoto" Target="../media/hdphoto1.wdp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3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3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Ciclo A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PAI,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</a:endParaRP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 e o Espírito</a:t>
            </a:r>
          </a:p>
        </p:txBody>
      </p:sp>
      <p:pic>
        <p:nvPicPr>
          <p:cNvPr id="95236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237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95239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5240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7267011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0" descr="http://t1.gstatic.com/images?q=tbn:ANd9GcRpcIfXSDVmFaign95CfF5wY9Xrd4fHaA0-3CqC13WxofFxkQs-w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3" y="2060847"/>
            <a:ext cx="4781922" cy="3816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916832"/>
            <a:ext cx="7344816" cy="2880320"/>
          </a:xfrm>
        </p:spPr>
        <p:txBody>
          <a:bodyPr/>
          <a:lstStyle/>
          <a:p>
            <a:pPr marL="609600" indent="-609600">
              <a:lnSpc>
                <a:spcPts val="5500"/>
              </a:lnSpc>
              <a:buFontTx/>
              <a:buNone/>
              <a:defRPr/>
            </a:pPr>
            <a:r>
              <a:rPr lang="pt-PT" sz="4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Se alguém Me ama, guardará a minha palavra.</a:t>
            </a:r>
          </a:p>
          <a:p>
            <a:pPr marL="609600" indent="-609600">
              <a:lnSpc>
                <a:spcPts val="5500"/>
              </a:lnSpc>
              <a:buFontTx/>
              <a:buNone/>
              <a:defRPr/>
            </a:pPr>
            <a:r>
              <a:rPr lang="pt-PT" sz="4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Meu Pai o amará e faremos nele a nossa morada.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55301" name="Line 5"/>
          <p:cNvSpPr>
            <a:spLocks noChangeShapeType="1"/>
          </p:cNvSpPr>
          <p:nvPr/>
        </p:nvSpPr>
        <p:spPr bwMode="auto">
          <a:xfrm>
            <a:off x="1258888" y="1717676"/>
            <a:ext cx="37449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258888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6" name="Picture 9" descr="BIBLE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15888"/>
            <a:ext cx="1098550" cy="93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611560" y="1340768"/>
            <a:ext cx="8280920" cy="5106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“Naquele tempo, disse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aos seus discípulos: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«Se Me amardes, guardareis os meus mandamentos.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Eu pedirei ao Pai, que vos dará outro Paráclito,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estar sempre convosco: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é o Espírito da verdade, que o mundo não pode receber,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não O vê nem O conhece,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que vós conheceis,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habita convosco e está em vós.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vos deixarei órfãos: voltarei para junto de vós.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Daqui a pouco o mundo já não Me verá,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vós ver-Me-eis, porque Eu vivo e vós vivereis.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Nesse dia reconhecereis que Eu estou no Pai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que vós estais em Mim e Eu em vós.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alguém aceita os meus mandamentos e os cumpre,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esse realmente Me ama.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quem Me ama será amado por meu Pai,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Eu amá-lo-ei e manifestar-Me-ei a ele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             (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14)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979713" y="908720"/>
            <a:ext cx="3528392" cy="3319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pic>
        <p:nvPicPr>
          <p:cNvPr id="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  <p:extLst>
      <p:ext uri="{BB962C8B-B14F-4D97-AF65-F5344CB8AC3E}">
        <p14:creationId xmlns:p14="http://schemas.microsoft.com/office/powerpoint/2010/main" val="29883603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AAAAAA">
                    <a:lumMod val="60000"/>
                    <a:lumOff val="4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61444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Line 6"/>
          <p:cNvSpPr>
            <a:spLocks noChangeShapeType="1"/>
          </p:cNvSpPr>
          <p:nvPr/>
        </p:nvSpPr>
        <p:spPr bwMode="auto">
          <a:xfrm>
            <a:off x="395288" y="893763"/>
            <a:ext cx="8353425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2468" name="Line 12"/>
          <p:cNvSpPr>
            <a:spLocks noChangeShapeType="1"/>
          </p:cNvSpPr>
          <p:nvPr/>
        </p:nvSpPr>
        <p:spPr bwMode="auto">
          <a:xfrm>
            <a:off x="3059832" y="1628800"/>
            <a:ext cx="4427537" cy="0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368299" y="332656"/>
            <a:ext cx="838016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67544" y="1907778"/>
            <a:ext cx="8424936" cy="3152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20725" lvl="2" algn="l">
              <a:lnSpc>
                <a:spcPts val="2300"/>
              </a:lnSpc>
              <a:tabLst>
                <a:tab pos="1260475" algn="l"/>
                <a:tab pos="1431925" algn="l"/>
              </a:tabLs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ao 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Pai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que nos envie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 </a:t>
            </a:r>
            <a:r>
              <a:rPr lang="pt-PT" sz="22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Espírito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porque </a:t>
            </a:r>
          </a:p>
          <a:p>
            <a:pPr marL="720725" lvl="2" algn="l">
              <a:lnSpc>
                <a:spcPts val="2300"/>
              </a:lnSpc>
              <a:tabLst>
                <a:tab pos="1260475" algn="l"/>
                <a:tab pos="1431925" algn="l"/>
              </a:tabLst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 Seu 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Filho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prometeu: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assim é que aparece, na Palavra de Jesus, o mistério da 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Trindade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. </a:t>
            </a:r>
          </a:p>
          <a:p>
            <a:pPr marL="720725" lvl="2" algn="l">
              <a:lnSpc>
                <a:spcPts val="2300"/>
              </a:lnSpc>
              <a:tabLst>
                <a:tab pos="1260475" algn="l"/>
                <a:tab pos="1431925" algn="l"/>
              </a:tabLs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			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    </a:t>
            </a:r>
            <a:r>
              <a:rPr lang="pt-PT" sz="22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Então, que 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esse Espírito:</a:t>
            </a:r>
            <a:endParaRPr lang="pt-PT" sz="12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lvl="0" indent="-193675" algn="l">
              <a:spcAft>
                <a:spcPts val="600"/>
              </a:spcAft>
              <a:tabLst>
                <a:tab pos="1260475" algn="l"/>
                <a:tab pos="1431925" algn="l"/>
              </a:tabLs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habitando em nós, faça de todos, irmãos universais…</a:t>
            </a:r>
          </a:p>
          <a:p>
            <a:pPr lvl="0" indent="-193675" algn="l">
              <a:spcAft>
                <a:spcPts val="600"/>
              </a:spcAft>
              <a:tabLst>
                <a:tab pos="1260475" algn="l"/>
                <a:tab pos="1431925" algn="l"/>
              </a:tabLs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nos dê um olhar limpo para um futuro esperançado…</a:t>
            </a:r>
          </a:p>
          <a:p>
            <a:pPr lvl="0" indent="-193675" algn="l">
              <a:spcAft>
                <a:spcPts val="600"/>
              </a:spcAft>
              <a:tabLst>
                <a:tab pos="1260475" algn="l"/>
                <a:tab pos="1431925" algn="l"/>
              </a:tabLs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nos guie, na via da alegria,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até à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claridade de Deus…</a:t>
            </a:r>
          </a:p>
          <a:p>
            <a:pPr lvl="0" indent="-193675" algn="l">
              <a:tabLst>
                <a:tab pos="1260475" algn="l"/>
                <a:tab pos="1431925" algn="l"/>
              </a:tabLs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nos fale, ao coração, acerca da Bondade do Pai e do </a:t>
            </a:r>
          </a:p>
          <a:p>
            <a:pPr lvl="0" indent="-193675" algn="l">
              <a:lnSpc>
                <a:spcPts val="2300"/>
              </a:lnSpc>
              <a:tabLst>
                <a:tab pos="1260475" algn="l"/>
                <a:tab pos="1431925" algn="l"/>
              </a:tabLs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				Amor de Jesus, o Filho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…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3059832" y="1052736"/>
            <a:ext cx="4436095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Oração dos Fiéis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1547663" y="5157192"/>
            <a:ext cx="698477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Ó PAI, ENVIA-NOS</a:t>
            </a:r>
          </a:p>
          <a:p>
            <a:pPr algn="l">
              <a:spcAft>
                <a:spcPts val="0"/>
              </a:spcAft>
              <a:defRPr/>
            </a:pPr>
            <a:r>
              <a:rPr lang="pt-PT" sz="32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		O </a:t>
            </a: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ESPÍRITO DE JESUS </a:t>
            </a:r>
            <a:r>
              <a:rPr lang="pt-PT" sz="32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!</a:t>
            </a:r>
            <a:endParaRPr lang="pt-PT" sz="3200" cap="all" baseline="0" dirty="0">
              <a:solidFill>
                <a:srgbClr val="F8F8F8"/>
              </a:solidFill>
              <a:latin typeface="Arial Rounded MT Bold" pitchFamily="34" charset="0"/>
              <a:ea typeface="Times New Roman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13690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90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Liturgia </a:t>
            </a:r>
            <a:r>
              <a:rPr lang="pt-PT" sz="3600" kern="1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</a:t>
            </a:r>
            <a:endParaRPr lang="pt-PT" sz="3600" kern="10" baseline="0" dirty="0">
              <a:ln w="11430"/>
              <a:solidFill>
                <a:srgbClr val="CCEC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  <a:cs typeface="Arial" charset="0"/>
            </a:endParaRPr>
          </a:p>
          <a:p>
            <a:pPr>
              <a:defRPr/>
            </a:pPr>
            <a:r>
              <a:rPr lang="pt-PT" sz="3600" kern="10" spc="30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EUCARÍSTICA</a:t>
            </a:r>
            <a:endParaRPr lang="pt-PT" sz="3600" kern="10" spc="300" baseline="0" dirty="0">
              <a:ln w="11430"/>
              <a:solidFill>
                <a:srgbClr val="CCEC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108546" name="Line 2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41516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083" y="3812943"/>
            <a:ext cx="3436787" cy="25491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0" descr="http://t2.gstatic.com/images?q=tbn:ANd9GcQub4ze52z40WN5S_gSoTAXwEaae9qU-IS5w48eWOW-NVOW8eW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9796" y="1412776"/>
            <a:ext cx="3646528" cy="35283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6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4517" name="Line 6"/>
          <p:cNvSpPr>
            <a:spLocks noChangeShapeType="1"/>
          </p:cNvSpPr>
          <p:nvPr/>
        </p:nvSpPr>
        <p:spPr bwMode="auto">
          <a:xfrm flipH="1">
            <a:off x="827583" y="1556792"/>
            <a:ext cx="3311525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387240" y="1772816"/>
            <a:ext cx="850524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POVO DE DEUS TE ACLAMA,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NOSSA SENHORA DA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PAZ!</a:t>
            </a: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MUNDO CHAMA POR TI,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ES MÃE DE DEUS NOSSA MÃE.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AVE, AVE, NOSSA SENHORA DA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PAZ!</a:t>
            </a: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paz que mundo não tem,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só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do Céu nos vem, só Tu no-la dás.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Só Tu,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ó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Virgem Maria,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Rainha do mundo,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Rainha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da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paz!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defRPr/>
            </a:pP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827584" y="980728"/>
            <a:ext cx="3311525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4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553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554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554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656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656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656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595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428875" y="1643063"/>
            <a:ext cx="5429250" cy="4786312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Santo, Santo, Santo,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 Deus do Universo.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  <a:endParaRPr lang="pt-PT" sz="3000" b="1" i="1" spc="1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  <p:sp>
        <p:nvSpPr>
          <p:cNvPr id="110597" name="Line 7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0598" name="Line 9"/>
          <p:cNvSpPr>
            <a:spLocks noChangeShapeType="1"/>
          </p:cNvSpPr>
          <p:nvPr/>
        </p:nvSpPr>
        <p:spPr bwMode="auto">
          <a:xfrm flipV="1">
            <a:off x="827088" y="1268413"/>
            <a:ext cx="1752600" cy="1730375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0600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8350" y="265113"/>
            <a:ext cx="815975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601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8850" y="515938"/>
            <a:ext cx="806450" cy="74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98539">
            <a:off x="217597" y="1706959"/>
            <a:ext cx="2585336" cy="4415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</p:spTree>
    <p:extLst>
      <p:ext uri="{BB962C8B-B14F-4D97-AF65-F5344CB8AC3E}">
        <p14:creationId xmlns:p14="http://schemas.microsoft.com/office/powerpoint/2010/main" val="5117559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44500" y="1095375"/>
            <a:ext cx="8448675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4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4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1ª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A-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Vinde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(2ª) 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18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  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A-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e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bebemos deste cálice,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anunciamos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, Senhor, a Vossa morte,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esperando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 Vossa vinda gloriosa.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800" i="1" spc="100" dirty="0" smtClean="0">
                <a:solidFill>
                  <a:srgbClr val="FFFFFF"/>
                </a:solidFill>
                <a:latin typeface="Arial" charset="0"/>
              </a:rPr>
              <a:t>             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200" i="1" spc="100" dirty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22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2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200" i="1" spc="100" dirty="0">
                <a:solidFill>
                  <a:srgbClr val="FFFFFF"/>
                </a:solidFill>
                <a:latin typeface="Arial" charset="0"/>
              </a:rPr>
              <a:t>		  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A-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e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agora viveis para sempre.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Salvador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do mundo, salvai-nos!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Vinde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, Senhor Jesus!</a:t>
            </a:r>
            <a:endParaRPr lang="pt-PT" sz="24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411760" y="1335088"/>
            <a:ext cx="2448272" cy="0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68612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8613" name="Line 6"/>
          <p:cNvSpPr>
            <a:spLocks noChangeShapeType="1"/>
          </p:cNvSpPr>
          <p:nvPr/>
        </p:nvSpPr>
        <p:spPr bwMode="auto">
          <a:xfrm>
            <a:off x="2700338" y="2636838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8614" name="Line 7"/>
          <p:cNvSpPr>
            <a:spLocks noChangeShapeType="1"/>
          </p:cNvSpPr>
          <p:nvPr/>
        </p:nvSpPr>
        <p:spPr bwMode="auto">
          <a:xfrm>
            <a:off x="3825875" y="4292600"/>
            <a:ext cx="2665413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8616" name="Raio 9"/>
          <p:cNvSpPr>
            <a:spLocks noChangeArrowheads="1"/>
          </p:cNvSpPr>
          <p:nvPr/>
        </p:nvSpPr>
        <p:spPr bwMode="auto">
          <a:xfrm rot="-5758268">
            <a:off x="1690226" y="5034347"/>
            <a:ext cx="240428" cy="1184052"/>
          </a:xfrm>
          <a:prstGeom prst="lightningBolt">
            <a:avLst/>
          </a:prstGeom>
          <a:solidFill>
            <a:srgbClr val="99CCFF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219622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- Aclamações -</a:t>
            </a:r>
          </a:p>
        </p:txBody>
      </p:sp>
      <p:pic>
        <p:nvPicPr>
          <p:cNvPr id="14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8788" y="4416425"/>
            <a:ext cx="2455862" cy="1617663"/>
          </a:xfrm>
          <a:noFill/>
        </p:spPr>
      </p:pic>
      <p:sp>
        <p:nvSpPr>
          <p:cNvPr id="46083" name="WordArt 10"/>
          <p:cNvSpPr>
            <a:spLocks noChangeArrowheads="1" noChangeShapeType="1" noTextEdit="1"/>
          </p:cNvSpPr>
          <p:nvPr/>
        </p:nvSpPr>
        <p:spPr bwMode="auto">
          <a:xfrm>
            <a:off x="7956550" y="5588471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699792" y="5949280"/>
            <a:ext cx="3312368" cy="4319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</a:t>
            </a:r>
            <a:r>
              <a:rPr lang="pt-PT" sz="3600" i="1" kern="1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A </a:t>
            </a: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6" name="WordArt 4"/>
          <p:cNvSpPr>
            <a:spLocks noChangeArrowheads="1" noChangeShapeType="1"/>
          </p:cNvSpPr>
          <p:nvPr/>
        </p:nvSpPr>
        <p:spPr bwMode="auto">
          <a:xfrm>
            <a:off x="539552" y="476672"/>
            <a:ext cx="8280920" cy="25202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Domingo </a:t>
            </a:r>
            <a:r>
              <a:rPr lang="pt-PT" sz="3600" kern="10" baseline="0" dirty="0" smtClean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6</a:t>
            </a:r>
            <a:endParaRPr lang="pt-PT" sz="3600" kern="10" baseline="0" dirty="0">
              <a:ln w="11430">
                <a:solidFill>
                  <a:srgbClr val="00FFFF"/>
                </a:solidFill>
              </a:ln>
              <a:solidFill>
                <a:srgbClr val="CCFFFF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chemeClr val="tx1">
                    <a:alpha val="38000"/>
                  </a:schemeClr>
                </a:outerShdw>
              </a:effectLst>
              <a:latin typeface="Arial Black"/>
            </a:endParaRPr>
          </a:p>
          <a:p>
            <a:pPr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da PÁSCOA</a:t>
            </a:r>
          </a:p>
        </p:txBody>
      </p:sp>
      <p:sp>
        <p:nvSpPr>
          <p:cNvPr id="20" name="WordArt 6"/>
          <p:cNvSpPr>
            <a:spLocks noChangeArrowheads="1" noChangeShapeType="1" noTextEdit="1"/>
          </p:cNvSpPr>
          <p:nvPr/>
        </p:nvSpPr>
        <p:spPr bwMode="auto">
          <a:xfrm>
            <a:off x="7812360" y="4256202"/>
            <a:ext cx="493878" cy="54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21" name="WordArt 9"/>
          <p:cNvSpPr>
            <a:spLocks noChangeArrowheads="1" noChangeShapeType="1" noTextEdit="1"/>
          </p:cNvSpPr>
          <p:nvPr/>
        </p:nvSpPr>
        <p:spPr bwMode="auto">
          <a:xfrm>
            <a:off x="7020496" y="5229200"/>
            <a:ext cx="503832" cy="539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  <p:sp>
        <p:nvSpPr>
          <p:cNvPr id="9" name="Text Box 16"/>
          <p:cNvSpPr txBox="1">
            <a:spLocks noChangeArrowheads="1"/>
          </p:cNvSpPr>
          <p:nvPr/>
        </p:nvSpPr>
        <p:spPr bwMode="auto">
          <a:xfrm>
            <a:off x="323528" y="3357563"/>
            <a:ext cx="6391597" cy="2456057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O </a:t>
            </a:r>
            <a:r>
              <a:rPr lang="pt-PT" sz="2400" i="1" u="sng" baseline="0" dirty="0">
                <a:latin typeface="Arial" charset="0"/>
              </a:rPr>
              <a:t>Pai</a:t>
            </a:r>
            <a:r>
              <a:rPr lang="pt-PT" sz="2400" baseline="0" dirty="0">
                <a:latin typeface="Arial" charset="0"/>
              </a:rPr>
              <a:t> nos dá o </a:t>
            </a:r>
            <a:r>
              <a:rPr lang="pt-PT" sz="2400" i="1" u="sng" baseline="0" dirty="0">
                <a:latin typeface="Arial" charset="0"/>
              </a:rPr>
              <a:t>Espírito</a:t>
            </a:r>
            <a:r>
              <a:rPr lang="pt-PT" sz="2400" baseline="0" dirty="0">
                <a:latin typeface="Arial" charset="0"/>
              </a:rPr>
              <a:t> pela oração do </a:t>
            </a:r>
            <a:r>
              <a:rPr lang="pt-PT" sz="2400" i="1" u="sng" baseline="0" dirty="0" smtClean="0">
                <a:latin typeface="Arial" charset="0"/>
              </a:rPr>
              <a:t>Filho</a:t>
            </a:r>
            <a:r>
              <a:rPr lang="pt-PT" sz="2400" i="1" baseline="0" dirty="0">
                <a:latin typeface="Arial" charset="0"/>
              </a:rPr>
              <a:t> </a:t>
            </a:r>
            <a:r>
              <a:rPr lang="pt-PT" sz="2400" i="1" baseline="0" dirty="0" smtClean="0">
                <a:latin typeface="Arial" charset="0"/>
              </a:rPr>
              <a:t>(</a:t>
            </a:r>
            <a:r>
              <a:rPr lang="pt-PT" sz="2400" i="1" baseline="0" dirty="0" smtClean="0">
                <a:latin typeface="Arial" charset="0"/>
              </a:rPr>
              <a:t>“Trindade”)</a:t>
            </a:r>
            <a:r>
              <a:rPr lang="pt-PT" sz="2400" b="0" i="1" baseline="0" dirty="0" smtClean="0">
                <a:latin typeface="Arial" charset="0"/>
              </a:rPr>
              <a:t>…</a:t>
            </a:r>
            <a:r>
              <a:rPr lang="pt-PT" sz="2400" baseline="0" dirty="0" smtClean="0">
                <a:latin typeface="Arial" charset="0"/>
              </a:rPr>
              <a:t> </a:t>
            </a:r>
            <a:r>
              <a:rPr lang="pt-PT" sz="2000" b="0" i="1" baseline="0" dirty="0">
                <a:latin typeface="Arial" charset="0"/>
              </a:rPr>
              <a:t>[ 3ª L. / </a:t>
            </a:r>
            <a:r>
              <a:rPr lang="pt-PT" sz="2000" b="0" i="1" baseline="0" dirty="0" smtClean="0">
                <a:latin typeface="Arial" charset="0"/>
              </a:rPr>
              <a:t>Evang.</a:t>
            </a:r>
            <a:r>
              <a:rPr lang="pt-PT" sz="2000" b="0" baseline="0" dirty="0" smtClean="0">
                <a:latin typeface="Arial" charset="0"/>
              </a:rPr>
              <a:t> 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Jo 14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400" baseline="0" dirty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Alegria dos </a:t>
            </a:r>
            <a:r>
              <a:rPr lang="pt-PT" sz="2400" i="1" baseline="0" dirty="0">
                <a:latin typeface="Arial" charset="0"/>
              </a:rPr>
              <a:t>samaritanos</a:t>
            </a:r>
            <a:r>
              <a:rPr lang="pt-PT" sz="2400" baseline="0" dirty="0">
                <a:latin typeface="Arial" charset="0"/>
              </a:rPr>
              <a:t>, ao receberem a Palavra… e o Espírito…</a:t>
            </a:r>
            <a:r>
              <a:rPr lang="pt-PT" sz="2400" i="1" baseline="0" dirty="0">
                <a:latin typeface="Arial" charset="0"/>
              </a:rPr>
              <a:t> </a:t>
            </a:r>
            <a:r>
              <a:rPr lang="pt-PT" sz="2000" b="0" i="1" baseline="0" dirty="0" smtClean="0">
                <a:latin typeface="Arial" charset="0"/>
              </a:rPr>
              <a:t>[ 1ª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 smtClean="0">
                <a:latin typeface="Arial" charset="0"/>
              </a:rPr>
              <a:t>At  8 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="0" i="1" baseline="0" dirty="0">
              <a:latin typeface="Arial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baseline="0" dirty="0" smtClean="0">
                <a:latin typeface="Arial" charset="0"/>
              </a:rPr>
              <a:t>Cristo morreu por nós, uma vez </a:t>
            </a:r>
            <a:r>
              <a:rPr lang="pt-PT" sz="2400" i="1" baseline="0" dirty="0" smtClean="0">
                <a:latin typeface="Arial" charset="0"/>
              </a:rPr>
              <a:t>na carne, </a:t>
            </a:r>
            <a:r>
              <a:rPr lang="pt-PT" sz="2400" baseline="0" dirty="0" smtClean="0">
                <a:latin typeface="Arial" charset="0"/>
              </a:rPr>
              <a:t>mas Vive </a:t>
            </a:r>
            <a:r>
              <a:rPr lang="pt-PT" sz="2400" i="1" baseline="0" dirty="0" smtClean="0">
                <a:latin typeface="Arial" charset="0"/>
              </a:rPr>
              <a:t>no Espírito</a:t>
            </a:r>
            <a:r>
              <a:rPr lang="pt-PT" sz="2400" baseline="0" dirty="0" smtClean="0">
                <a:latin typeface="Arial" charset="0"/>
              </a:rPr>
              <a:t>… </a:t>
            </a:r>
            <a:r>
              <a:rPr lang="pt-PT" sz="2000" b="0" i="1" baseline="0" dirty="0">
                <a:latin typeface="Arial" charset="0"/>
              </a:rPr>
              <a:t>[ 2ª </a:t>
            </a:r>
            <a:r>
              <a:rPr lang="pt-PT" sz="2000" b="0" i="1" baseline="0" dirty="0" smtClean="0">
                <a:latin typeface="Arial" charset="0"/>
              </a:rPr>
              <a:t>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1 Pe 3 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2643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4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5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6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47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8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49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12651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2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3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4" name="AutoShape 16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5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6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7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8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12659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0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56457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Pai Nosso…</a:t>
            </a:r>
          </a:p>
        </p:txBody>
      </p:sp>
    </p:spTree>
    <p:extLst>
      <p:ext uri="{BB962C8B-B14F-4D97-AF65-F5344CB8AC3E}">
        <p14:creationId xmlns:p14="http://schemas.microsoft.com/office/powerpoint/2010/main" val="980399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706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06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06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13669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3670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mas dizei uma palavra e serei salvo. </a:t>
            </a:r>
          </a:p>
        </p:txBody>
      </p:sp>
      <p:pic>
        <p:nvPicPr>
          <p:cNvPr id="113672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67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Cordeiro de Deus</a:t>
            </a:r>
          </a:p>
        </p:txBody>
      </p:sp>
    </p:spTree>
    <p:extLst>
      <p:ext uri="{BB962C8B-B14F-4D97-AF65-F5344CB8AC3E}">
        <p14:creationId xmlns:p14="http://schemas.microsoft.com/office/powerpoint/2010/main" val="8738597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2880" y="2132856"/>
            <a:ext cx="4222407" cy="31683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2707" name="Line 4"/>
          <p:cNvSpPr>
            <a:spLocks noChangeShapeType="1"/>
          </p:cNvSpPr>
          <p:nvPr/>
        </p:nvSpPr>
        <p:spPr bwMode="auto">
          <a:xfrm flipH="1" flipV="1">
            <a:off x="1295846" y="1412776"/>
            <a:ext cx="3132138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270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2712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2713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295847" y="908720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5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ângulo 17"/>
          <p:cNvSpPr/>
          <p:nvPr/>
        </p:nvSpPr>
        <p:spPr>
          <a:xfrm>
            <a:off x="371370" y="1556792"/>
            <a:ext cx="859311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 CUMPRIRDES OS MEUS MANDAMENTOS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PERMANECEREIS NO MEU AMOR.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 GUARDARDES A MINHA PALAVRA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FICAREIS EM MIM E EU EM VÓS.</a:t>
            </a:r>
          </a:p>
          <a:p>
            <a:pPr algn="l"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Permanecei em Mim e Eu permanecerei em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vós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: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 que permanece em Mim e Eu nele / </a:t>
            </a:r>
            <a:endParaRPr lang="pt-PT" sz="2200" i="1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esse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dá muito fruto.</a:t>
            </a:r>
          </a:p>
          <a:p>
            <a:pPr algn="l">
              <a:spcAft>
                <a:spcPts val="0"/>
              </a:spcAft>
              <a:defRPr/>
            </a:pP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meu mandamento é este: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que vos ameis uns aos outros como Eu vos amei.</a:t>
            </a:r>
          </a:p>
          <a:p>
            <a:pPr algn="l">
              <a:spcAft>
                <a:spcPts val="0"/>
              </a:spcAft>
              <a:defRPr/>
            </a:pP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Digo-vos isto para que a minha alegria esteja em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	vós e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vossa alegria seja completa.</a:t>
            </a:r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553864" y="6131883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7205" y="2141538"/>
            <a:ext cx="3103600" cy="2799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645024"/>
            <a:ext cx="1835304" cy="1377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2707" name="Line 4"/>
          <p:cNvSpPr>
            <a:spLocks noChangeShapeType="1"/>
          </p:cNvSpPr>
          <p:nvPr/>
        </p:nvSpPr>
        <p:spPr bwMode="auto">
          <a:xfrm flipH="1" flipV="1">
            <a:off x="1295846" y="1412776"/>
            <a:ext cx="3132138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270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2712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2713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295847" y="908720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5" name="Picture 17" descr="COLOSSU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6" descr="GRAP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416485" y="1075561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Rectângulo 18"/>
          <p:cNvSpPr/>
          <p:nvPr/>
        </p:nvSpPr>
        <p:spPr>
          <a:xfrm>
            <a:off x="371370" y="1412776"/>
            <a:ext cx="8593118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 CUMPRIRDES OS MEUS MANDAMENTOS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PERMANECEREIS NO MEU AMOR.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 GUARDARDES A MINHA PALAVRA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FICAREIS EM MIM E EU EM VÓS.</a:t>
            </a:r>
          </a:p>
          <a:p>
            <a:pPr algn="l"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4.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Amemo-nos uns aos outros porque o amor vem </a:t>
            </a:r>
            <a:endParaRPr lang="pt-PT" sz="2200" i="1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de Deus e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todo aquele que ama nasce de Deus </a:t>
            </a:r>
            <a:endParaRPr lang="pt-PT" sz="2200" i="1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e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conhece-O.</a:t>
            </a:r>
          </a:p>
          <a:p>
            <a:pPr algn="l">
              <a:spcAft>
                <a:spcPts val="0"/>
              </a:spcAft>
              <a:defRPr/>
            </a:pP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5.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Não fomos nós que amámos a Deus: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foi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Ele que nos amou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/ e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enviou o seu Filho </a:t>
            </a:r>
            <a:endParaRPr lang="pt-PT" sz="2200" i="1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     como propiciação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pelos nossos pecados.</a:t>
            </a:r>
          </a:p>
          <a:p>
            <a:pPr algn="l">
              <a:spcAft>
                <a:spcPts val="0"/>
              </a:spcAft>
              <a:defRPr/>
            </a:pP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6.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 Deus nos amou tanto,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também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nos devemos amar uns aos outros.</a:t>
            </a:r>
          </a:p>
        </p:txBody>
      </p:sp>
    </p:spTree>
    <p:extLst>
      <p:ext uri="{BB962C8B-B14F-4D97-AF65-F5344CB8AC3E}">
        <p14:creationId xmlns:p14="http://schemas.microsoft.com/office/powerpoint/2010/main" val="26402175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755997" y="1556792"/>
            <a:ext cx="6264275" cy="0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043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77318" y="1772816"/>
            <a:ext cx="8515161" cy="3272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20725" lvl="2" algn="l">
              <a:lnSpc>
                <a:spcPts val="2300"/>
              </a:lnSpc>
              <a:tabLst>
                <a:tab pos="1260475" algn="l"/>
                <a:tab pos="1431925" algn="l"/>
              </a:tabLs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terminar esta Eucaristia, temos já mais próxima a promessa da vinda do Espírito (no 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Pentecostes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). Agradecemos ao Pai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que, em Jesus e por Jesus,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nos vai deixar “órfãos”.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    </a:t>
            </a:r>
            <a:r>
              <a:rPr lang="pt-PT" sz="22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Porque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:</a:t>
            </a:r>
          </a:p>
          <a:p>
            <a:pPr marL="720725" lvl="2" algn="l">
              <a:lnSpc>
                <a:spcPts val="2300"/>
              </a:lnSpc>
              <a:tabLst>
                <a:tab pos="1260475" algn="l"/>
                <a:tab pos="1431925" algn="l"/>
              </a:tabLst>
              <a:defRPr/>
            </a:pP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</a:t>
            </a:r>
            <a:r>
              <a:rPr lang="pt-PT" sz="22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endParaRPr lang="pt-PT" sz="22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indent="-193675" algn="l">
              <a:lnSpc>
                <a:spcPts val="2300"/>
              </a:lnSpc>
              <a:spcAft>
                <a:spcPts val="600"/>
              </a:spcAft>
              <a:tabLst>
                <a:tab pos="1260475" algn="l"/>
                <a:tab pos="1431925" algn="l"/>
              </a:tabLs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Virá o Espírito que nos guarda na fé e no Amor... </a:t>
            </a:r>
          </a:p>
          <a:p>
            <a:pPr indent="-193675" algn="l">
              <a:lnSpc>
                <a:spcPts val="2300"/>
              </a:lnSpc>
              <a:spcAft>
                <a:spcPts val="600"/>
              </a:spcAft>
              <a:tabLst>
                <a:tab pos="1260475" algn="l"/>
                <a:tab pos="1431925" algn="l"/>
              </a:tabLs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Estaremos sempre alegres pela reconciliação…</a:t>
            </a:r>
          </a:p>
          <a:p>
            <a:pPr indent="-193675" algn="l">
              <a:lnSpc>
                <a:spcPts val="2300"/>
              </a:lnSpc>
              <a:spcAft>
                <a:spcPts val="600"/>
              </a:spcAft>
              <a:tabLst>
                <a:tab pos="1260475" algn="l"/>
                <a:tab pos="1431925" algn="l"/>
              </a:tabLs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Nunca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sentiremos 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medo e o peso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 morte...</a:t>
            </a:r>
          </a:p>
          <a:p>
            <a:pPr indent="-193675" algn="l">
              <a:lnSpc>
                <a:spcPts val="2300"/>
              </a:lnSpc>
              <a:tabLst>
                <a:tab pos="1260475" algn="l"/>
                <a:tab pos="1431925" algn="l"/>
              </a:tabLs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Teremos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connosco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sempre 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Espírito da Paz, </a:t>
            </a:r>
          </a:p>
          <a:p>
            <a:pPr indent="-193675" algn="l">
              <a:lnSpc>
                <a:spcPts val="2300"/>
              </a:lnSpc>
              <a:tabLst>
                <a:tab pos="1260475" algn="l"/>
                <a:tab pos="1431925" algn="l"/>
              </a:tabLs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para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nos opormos às guerras deste mundo…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755576" y="1052736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 (1)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ângulo 13"/>
          <p:cNvSpPr/>
          <p:nvPr/>
        </p:nvSpPr>
        <p:spPr>
          <a:xfrm>
            <a:off x="1547663" y="5157192"/>
            <a:ext cx="568863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OBRIGADO,</a:t>
            </a:r>
          </a:p>
          <a:p>
            <a:pPr algn="l">
              <a:spcAft>
                <a:spcPts val="0"/>
              </a:spcAft>
              <a:defRPr/>
            </a:pPr>
            <a:r>
              <a:rPr lang="pt-PT" sz="32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	SENHOR</a:t>
            </a: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, PAI SANTO!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9" descr="http://t0.gstatic.com/images?q=tbn:ANd9GcTkxLgTqm3sz7LfwIdlVBM9TfNJdD2wICVatrQ9XMMI9dLE-hqL_Q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9565" y="1412776"/>
            <a:ext cx="2999482" cy="424847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55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755997" y="1556792"/>
            <a:ext cx="6264275" cy="0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043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755576" y="1052736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 (2)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107504" y="2204864"/>
            <a:ext cx="868154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/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RECEBESTES UM ESPÍRITO</a:t>
            </a:r>
          </a:p>
          <a:p>
            <a:pPr lvl="1" algn="l"/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FAZ DE VÓS FILHOS ADOPTIVOS.</a:t>
            </a:r>
          </a:p>
          <a:p>
            <a:pPr lvl="1" algn="l"/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É POR ELES QUE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CLAMAMOS: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/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«ABBÁ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, Ó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PAI!»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/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/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Todos os que se deixam guiar pelo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Espírito,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/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esses é que são filhos de Deus.</a:t>
            </a:r>
          </a:p>
          <a:p>
            <a:pPr lvl="1" algn="l"/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/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Esse mesmo Espírito dá testemunho ao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nosso espírito de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somos filhos de Deus.</a:t>
            </a:r>
          </a:p>
        </p:txBody>
      </p:sp>
    </p:spTree>
    <p:extLst>
      <p:ext uri="{BB962C8B-B14F-4D97-AF65-F5344CB8AC3E}">
        <p14:creationId xmlns:p14="http://schemas.microsoft.com/office/powerpoint/2010/main" val="15654951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ttp://bsdehonbrasil.files.wordpress.com/2011/05/virgem_mari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99592" y="2136576"/>
            <a:ext cx="3096344" cy="38382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980728"/>
            <a:ext cx="2843609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1547664" y="1387733"/>
            <a:ext cx="72008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>
              <a:spcAft>
                <a:spcPts val="0"/>
              </a:spcAft>
              <a:defRPr/>
            </a:pPr>
            <a:r>
              <a:rPr lang="pt-PT" sz="3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Senhora, nós vos louvamos,</a:t>
            </a:r>
            <a:br>
              <a:rPr lang="pt-PT" sz="3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3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em dor e amor noite e dia!</a:t>
            </a:r>
            <a:br>
              <a:rPr lang="pt-PT" sz="3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3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Senhora, nós vos louvamos!</a:t>
            </a:r>
            <a:br>
              <a:rPr lang="pt-PT" sz="3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3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 </a:t>
            </a:r>
            <a:br>
              <a:rPr lang="pt-PT" sz="3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3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	</a:t>
            </a:r>
            <a:r>
              <a:rPr lang="pt-PT" sz="3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HOSSANA, HOSSANA,</a:t>
            </a:r>
            <a:br>
              <a:rPr lang="pt-PT" sz="3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3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	RAINHA DE PORTUGAL!</a:t>
            </a:r>
            <a:br>
              <a:rPr lang="pt-PT" sz="3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3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	HOSSANA, HOSSANA, </a:t>
            </a:r>
            <a:br>
              <a:rPr lang="pt-PT" sz="3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3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	VIRGEM MARIA!</a:t>
            </a:r>
            <a:br>
              <a:rPr lang="pt-PT" sz="3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3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/>
            </a:r>
            <a:br>
              <a:rPr lang="pt-PT" sz="3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endParaRPr lang="pt-PT" sz="30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611560" y="477490"/>
            <a:ext cx="2808312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7" descr="http://4.bp.blogspot.com/_0AfgOHm-QbI/S6TIlSk0k1I/AAAAAAAAAVs/p8bnWoljA-k/s200/espirito-sant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475474"/>
            <a:ext cx="4286250" cy="30718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5" descr="http://t2.gstatic.com/images?q=tbn:ANd9GcSfNI74gvmyG-mmK1Jojq8tjXTsm47qsdKofTKE3ZAlRhrfglh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313" y="642938"/>
            <a:ext cx="2857500" cy="2571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33" descr="http://t1.gstatic.com/images?q=tbn:ANd9GcTcuDgAVXxQGdAw1bQD8wN87-Gke7e4j2WWoW9881CWqWoDBCH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308945"/>
            <a:ext cx="3495675" cy="30003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0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1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2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3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4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5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6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7" name="AutoShape 13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398" name="AutoShape 15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399" name="AutoShape 17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0" name="AutoShape 19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1" name="AutoShape 27" descr="data:image/jpg;base64,/9j/4AAQSkZJRgABAQAAAQABAAD/2wCEAAkGBhIQEBQUEBQQEBQQFQ8VFhUVFA8VEBAWFRQVFBQVFBUXHCYeFxkjGRQUIC8gIycpLCwsFR4xNTAqNSYrLCkBCQoKDgwOGg8PGiwcHx4pLCwpKSosLCksKSwsKSwpLCwsLCwsKSwsKSksKSwpKSwpKSkpMCwpLCkpKSkpKSwsLP/AABEIAO0A1QMBIgACEQEDEQH/xAAcAAACAgMBAQAAAAAAAAAAAAADBAIFAAEGBwj/xAA+EAACAQIDBgMGBAUDAwUAAAABAgMAEQQSIQUGMUFRYRMicTJCgZGhsRRSwdEjYnLh8Aei8RUzghYkNEOS/8QAGgEAAgMBAQAAAAAAAAAAAAAAAgMAAQQFBv/EACsRAAICAgIBAwMDBQEAAAAAAAABAhEDIQQxEgUiQRNRcWGx8DKBkaHRQv/aAAwDAQACEQMRAD8AqAKmBWAVNVr0pwDAKmFrYWiKtUQiFqYWpKtECUNl0QCVIJRAtTCVVhUDCVIJRQlTCUNl0AyVLJRxHW/DqWXQvkrMlM+FWeHUslC2So5Ka8OtGKpZKFSlRKU0Y6gUq7KoWKVArTJSolauyqFWWoFaZZKGyVaZVC5WoEUwVoZWisECRUCtGIqBFWQCVrKmRW6soKq0RVrSrRFFCWYFoirW1WiqtCwqNKlECVJUoqpQWHRBUoix0RY6KsdC2EkCEdTEdGWOipBehcglEXWKijDW40zktwrXh0NheIDKBwFZfsKYENYYall0LG3MVowg8NKZ8KoGKpZBR4LUJo6sQOtCkg6cKtMHxK9o6GyU60dCaOjsBoTKUNlptkoTLRJgNCrLQ2WmWWhMtGgaF2WhstMMtDYUQIAisqZFZUKDqKKq1FBR1WhbDSMVaMqVpFo6JQNhpGIlGVK2iUdI6BsNIikdGSOppHR0ipbYxRBJFTKx2Hc0SKHWi+Hc0tyGKIsIqkIqp9rb4RQOURDLlJDHNlUEcQNNatNh7YixiFogwKEBlYagkXFuo71ljyscpeKezRLjzUfJoN4Va8Gnxh71L8L6U/zQrxK7waXEimwF9b8RYC1zrfloas8Th7Ie4yjuW0Aqmki8wUaMxygFo7m5v7K6qLa3OvOufyea8clGOzXh4ynFthzHfhqDWgv1pqKFgtmCC3ALmsByvfnUWiroY5uUU2Y5QplfLDY0Bo6tJY7i/SlXjp6kJcSvdKC6U86UB0piYtoSdKCy0460Flo0wGKMtCZaaYUF1o0CLkVupEVlECMItGRaigo6LS2w0TRKOiVGNaYjSltjEiaJTCR1qNKajjpbY1I0kdMJHUo46YSKkuQ5RNRRaGsnbw42fygopIzEBbgaXJ4a2puKLSkt4lK4SUjLfLbzAEWJANgdC2unes2adQY/HHezzbZex4cQGd1xLD+K5ZcgjIUklSTc5j6c+dbwG15cBimEagIVAMT634FcxFrMMx1sOPA1HB7Unw0LRKQiyMWzZC9wQBkXodGN/wDmksUsksryTXTgSStjooAOXkSNbdxXAhCblS7OxPJBRuXTPV928TJNhxJKVJdpCLWsFvoPQa/C1Um9G+SxDw8MQ8khChwVMa3NjY38x9NK4CPa8gLhZJESS91DWD2BAzW/y1JYiUsc3AAAD+UDhb0p0uTOvD/Zt4/pSv6mRfql/wBPRyrSSJCHdmGVS8lyQMurgXtc3YD17V1GF2WkKZY1txJPFmJ4sTxJrhNzt4vGx0KMoUlWBN7lnCEg+l716gY6fw4p+57ZyeXCeN+L0VDQ0J4as5IKXeKuspHOcSv8LQ0q8dWnh8aUkjpqkKcStkjpd0qxkjpaSOmxYlor3SgOtOyJS8i01MU0JOtBdaadaAwo0xdC7CsqbLWUdgjCCmY1oUYpmMUpsYkEjWmokoUa03EtLbGxQWNKajShxpTkSUmTHxRKKOm4oq1FHTcaUiUjRGJkcded71b1JiJFhjJVF81zYB35XHS3C/WvSsptoATrYHgTyBrxzdDYv4nHssy+WHxGccbMDlUX7E6f0iubyc7xyT+Do4OLDNiyeTppa/JbbPgcqArIACp81rra9hcm1telUm9cqhgobOzG7Hr3PqeHa5511kmyxGzJ7DC+otYg8GW4NuPKvPccGIBa5YM6OTe5YHib9Rb5Vnnysbi/pRpvth+lenzy5VLNO1DaQoaNgsI8jLHGrSM2gUC7N8P1rt/9NNz4sXnmxAEixtlWPkTa+Z+osQAPWvVsFsiKFVWJFQRgqtgLqDxAPGk48DmrO1yvVI4ZuMVbRyO5O4iYSJXmRGxFy2Y6+FpYKp9L3PU11ZjpspUCtdLHFQVI87kyPLLyl2Iyx0vJHVg6UF0p6kJcSueLSkpI6t5UpKWOnRkJkirkSlZUqylSlJUrRFmeSK2VaWkWrCVaUkWnJiJIRkWl3WnZBSsi0xCmLMKypsKymADMYpmNaBGKbjFKY2IeJabhWl4lp2JaS2Oig8S09ClLQpT8S0ibNMEGiSmo0ocS0cuFBY6BQSewAufpWWcqNEUJbe2wmDw7zOR5RoPzsfZUeteZ7h4yxxLSDSawLcwxJfj083Gkd995fxc7Krlo0YhRqBYaaD4Xv3re5sU0gljhMY0VjmzHXh5UHPTj6Vw+Rk+oz0S4jw8Vt9uv7I7rDOMXGqsQk8Y8rfnA69R1HXWuB3mwPhzsHGUT2PIhZBodeh4/Gulk3el8OO+ICo5K5kiUFWOq3uToTpy1NUm++xZ4IomeQTRlj5smV1fKbA6kWIB+IrPFK9MVwZ/TzJ33oa/0t27+GxZhkNlxFl14CRb5fncj5V7ODXzSspazqSskdjccdDdWHcED5V7ruRvMuOwqubCRLJKvRhz9DxrocXJ/5ZfrHF8ZLNHp9nRVFlqQrdbzgi7pQmSmyKC61aDTEpEpWRKfkWlZVpsWDJFZMlJzJVpMlISrWiLM0kV0q0pItWEopKUVoiZ5CMgpWQU7KKVkFOQiQqwrVTYVlGLGYxTUQpaOm4qWxsRqIU7EKUiFOwikSHxHIFp6IUrEKciFZpGqIYyBFLMbBQST0Aqp2htdcRDJGEbLIrJmJUAXHmLZWuLduParXFRFonVQpJUgBvZvbS9cZNsfE3yIj5hcXVVyhSFK5ntqdX1HSuTy5ZFqJvwRi9yKDbW6SeGzrG8YtmRlRiso7oL2J5WNz0oW4l4gZSDfPY345AAGv8SflXs+Cw+SNV/Kqr8gBXCbXYDEzcLBrduArJlxuEVfyaFypTi8bLVoVJaNtY8QCR2J4gHrexFVmNwRxWFnwsmsqDyn8xHmjcepH1oeA2kHjMRNmjIKE/7D6cj6GnJMWHCTqPPFcSLzK+8D1tx+dYdoBScXaPGgSD0YXB5HoRV5upvI+ClzoRY2DDkw6H/NKnvzswRYovHbJiB4qnlc+2vz1/8AIVz4PMVq72j1WHJDNi8ZbTW0fRmwt4IsXHmjOumZTbMt/uO//FWt6+ed3t43wzghiLcCOK9dOYPMV7Pu5vZFi473VXUXYX0sOLA9Pt9a3YeQn7ZdnnOf6bLjPyjuL+S/NDcVz2zN/MPNinw5zRPoYi+i4hSOKdDofKdbfKuiNa00+jl1T2LuKVkFOPSslMiXISlFIYhasZaSnFaYGeZXSikpRT8tJTVoiZpCMopWQU5LSklPRnkKsKyttW6MWMR01FSkdNRUEhkR6GnYKRip2CkSNESwip2KkYadiNZpGmI7HTCUtEaZQ1nkaF0HFed7xrbEzj+ZT81Br0RTXmW9GIYYiZiOD2t1UKoBHe2v/NYOX0g8fZzOIxZjcOOWh7qePyp4be8MhwfK9g32B/SqPaGMUnSq5MXoUPDW3p0rL4JjrLXeDGeLEYx7hLxdvzR/Lh8K5CPF/WrIzngTw1B7cqpdpRZHuOD6+h5imRgujdxuQ4e0tI5Kdwe0HiN0JH2PqOdUmDxFMSYgcKTPHs9Hh5EXCp7TOj2pjTiCuJjOWSLwsyfkKm6OvVL29D2r3DdvbqY3CxzJ748y80caOp9D+lfMke0WVvKbcvXse1dxuPvuMDiPP/8AHxOUyAamJuAkAGthqD2Han4G8cqfTPNc7BHyvH0e4PS0lGWYOoZSGVgCCNVIOoIPSl5+Btxrpo5T6E/FDC411I+I40rLVY874fOw8ysWNujHW9OxTh0VhwYCtEGImhWak5qbmpOWtUTLITlpSSmpaVkp8TPIXesrTVlGLDxmmozScZpqM0DDiPRGnYDrVfE1OwtSZIfEsomp2I1XxNTcbVnkjTFlhEaajNc0N78Gs5gM8YlBsVJNgeha2W/a9dDGayumala7G1NeWb+Yk/iJiPZGRTbiCotm9f2Fenq1eP764wR4idG45yfgwuPvWHkroZDs4bGT2J6Hp96QlxB+I1FExUuptw6VXTSW9PtQxQZZ4dzL7PFQzHooAJN/lWsSuZSjDKw+anj/AJ61HdmZc75tQACelu9VW0NqZ5WZb2Y8+JA0HxpniRSp2aE+U+mlafGXoO0cNIlmdSofn+9CwGOMUiuAGKngQCpHMEGr8Pk1rkuqLPZuGaaRUTixtfko5k9hXX7x7veF4UkI8oQRnuy2y3/q1Hrah7NxyyAPGAFOmgUMOqtYV0jbdSFUEqM8cmhYWOVuIBXnpqLdKxZHJu0W8jl2D3D36fClIXJfDyMqgE+bDFjby39251X5Wr1nGEhSRxH17V4jtfY8bgzYZsyn2lFxfsRyNr1225W9xxUfhn/vRLqLn+MgAAcXPHhcf4NnEyWvFmTkQraLvHagn0Nu9wT9KDsqLLF0DMWAvew0A+1/jUscp8IuupAJK8h176CkN3toeJEy3uYmK8vZPmW32rpQ/qMEnocmak5TTMxpOVq2RMkmLSmlZDR5DS0hpyESANWVFjWUwXYaNqZjakkNMxtQsJD0TU5E1V0bUTEY9IYzJIcqqNep1sABzJOlJlpWOiXIxCqpZyFVRckkBQBzJOgrz/ef/UGbEv8AhdmBrvo02oYjgcl/YX+bj0qt21teXFEeKckfFIb2Xs0p5nn25dy7DwBa6YclFv8Axp7ZXfpHEPdHfjzPKuFyOct+HX3Ozh4tbkdDsrc2JIFSQCRreZuZY8T86uMFvLiMEAkqHExLorg2nVeQN9Ht8Da1TwkRAHGwAAvcnTueNFniDDW1ceGacH5RZulGMtM6bY28cGKH8JvMOKN5ZV9VP3Fx3ryP/W1TFjkYcJoUPxVmQ/QLVxtEJFqxGmoI0Ze4I1B+NcRv1tCXGTworSTtHHlAsC/mYtbQAnS2prZj5azPxkqa/wACZ4HDaOXXEm9ZMbi9ExuxpoD/ABY2Xn7pA5alSQKXzaVpVPoSE2TiSrOB7y+n+caqHNj3FWWEHn63BreN2JKWuqNr2tf0vxo00Cbk2oJ4vDfysCCG/NYWANVy4Zr2ym/pWzhWU+ZWX1BrqN0MUEe7qHsCNQDYH3h3B+l6uUqWi49hNgSLh0yObO5DEHgotYC558a66GdZYmjOVgy6tmBCD83DiLcqpto7CVpyTl8oBsCQnXM3QAW0505idsJaKORVyluAFiEA5juSDbtWfwT2xvl8C+Fx5UkRa5bggah7cbjmO/GlMM38e8fiRPcupuQym/mCkcgT9a6aXdSORM+HbI44Am6segPEH51TJMY3yzLlYHiRqOX/AJDvSa8k/B7Duu+jqNl76zLpigJkOhdVAlA5kquj/AA1rZUX4aRJL+SZcjC4sATdGv20+B7VThgRfQjnz0ps4xgDcXVwDlPI2sbHuLfKn8blS6yfArNgVXBdnXyvSkrUHBbQR0GVtVUXB0dbDmP1pHF7eiQ+YtbrY2r0MZxq77OLKErqhqQ0rIa3HilkXMjBgelDkNPjvaM0taYJjWVFjWUwWTQ0xG1Jq1Rn2ikel8zG9kHtH16DuaXknGCuTpBwi5OkrH8VtBIUzyGw/wBzHkqjmTXPY3Fy4jzMAoW5jjJ0XkGc82tS873YzYhvZ4D3UHRR+vGtJE8653JhhGvRmHUk6AV5bm+ofV9sNR/c9FxeEse5d/sLsuQ2U+NPIbD9lA9lRXebubH/AA8KqxzNqSe7G5+t64jZmJ8GTOkF04BrkzEdRm+1Pf8ArhgfDkHhu3stcZX+vlNc2Xk+lf7m9LZ2uN2mkQ1IvXKbV3ubKxiGcJqWvZB6HnSGx9mTY4s8jWjUn0IvxseJo29SJFAsUYsDck8zlsTWJ5U8qxvb+fsg6pWimlkkxUHiu3tsqqoJsub7nvSe2o3gdY0kYCRVDWPmK8QM3G3a9F2PJeBR0m/Q2oW9kv8A7yMdAn2rZjcll8F1sRLcbf6DGy4RGbA9jfUEdweNKY3ZUNswzLxuFtluCQbA8KkmMtiMt7eIth0zcqrsTjirsrfEdDwNaVjnamnVim10wEbZSDGLWPtHjpTQnBbVs2mutV0mL426/wDNV6S6k1rjFtbFtpHQyqVuVJsSNDqNeHH0q93Y2xnYxSmNMykpJaNWzCwykgea4udelV+wdnmeO41uOHUgXH2PzoG8WyjhpFFjkksQDyOhI+R+tU8ZFI7JsF/ALi12szdCB7vpYWqg25stzIWv5lsRbQC4vp05/KrvBbNaPDWdScim9jYkkZiB6KwqvxhBKEm5swD+8cjkK3y+1TI/CFki05UJ4fas0aMSSMqsxYaNZbaXHqNddL0FdsLiPbM8zW45msnQj+9dPsTZC4trSAqtmDWBySfmAb9Kbn2JGJZVyBQobL5fIBdcnY6E6db0yFSjbBk2pHHbL2j4cgR2uvXqeQ04V0UmNWTQEaHXt2pbZey4A7GQBiXZQOugOluVj9KltLArG48PQOeF9UIBuR1U8D8KRlx3/SOhP7jDSZLMPdIPci/mF+4vV3IkcsemVlYaHSx/vXPRYgcG0I5H7g8CKE87RkmFyt9SOKt6jrRcLkvj3DItMVysH1vdB7Q0+BMDZobr1X3T1qxScMoI51VwbcHCZMv8y3K/EcqNgJFu+U3F7i3AaV3eNmg37XpnK5GKSXuW0NsayoMayulZzhKbFMeFwGvYDR263Puj9/hWoIAlybX58gBxsO33rcSnVm0J/wBqjgP19T2FCzM+vsoPZHvMep6DoOPOvC5+Tkzu5v8An6HrsWCGJVFCrDPLdlMgS2VDol/zP26D7caNisRwM7g29lFHlB/lUcT3qvnxcjP4cQ1Fr2FyL8rdfXrXVbs7niO82K8xAvY6/OsXI5EMEfKX9l8j4pt6OTx+1nHBGsOpt+9NY3YkcUSTT+dyLhPdXppz+NM7bxImmVEUKGccByBufoKrN78dmkVFN8uUdr8bVISnkcEvbe3+AW6v5Op3VxB/CFjpmZjb4k1ze3caZC7H2UVgvxaxPxyfTvV9ipBBhY4k9plFvlpf7/CuZ24uTDH+dgg9FAB+t6z8WKeVzrt6Cm/bRvYkdsNH/NKtV+8xvjh2y/arrSLDYYc2Yt9DXPbZnzY2/pXQ4/uyuX5/cTPUa/AttVyrq3MFT9ad3jwWeJMSmoewe3utbyt6G3zFLbXjzWt7ym3qDqKf3V2gpV4ZRmR1a6k+2p1ZR0Ye0O4vyrq41pGWXZy63PDXQn9T+9NYfZ8QUGaUxlxdVWMuQDwZ9Ra/G2tM4zCtgsQrDzqrB425SID/AMgjkb0fb2Aj8BZohmDu3nBNsp1UEcAR7J/ppiBZe7nYz8MTG5VgfMjDVXU+yy/7tOVqsN+JlxKRsntoRb1F64HB4xhFof8AtMCP6X9oelwDVzFtHxANf7GpIiR3GE20smGDX9u7HsSAD9qoMSpcoia5c63uLe2xBv0trelcDitWAuBf4a2vanViBu41tclSSFb866are3KlNeSphLWx3ZWORomQNcoxDESSKXN8wC5bZBlJPPX1oWP2plGRZJspK+0xLlbuQq63tqOPalpo5ZGzRKkVswuMznoTc6Xt0HKoRYNgSzsWPewGnpV1RC2wuJXw8xWxSzXFrnQ/Ma8O1UGM2wXmJY2CXUDnfmTT+FxAaMqpHvDiANdL3J6VVjd4sc0kgGYkkIGY6m9uQ+tSL+5GhyDHCXQ/3HpTXhPCQzjNGeDc+2YcvXgaBs/DpF7C5iPefX5KNB9avIMTnFmF76EHnSskbehkJUbw2HWQX0N6p5tlHxGMLtGVPL7HtXSQ7H8CIyK2VQCcrcB6dK57DY1gC7RuVck5wLrxI5elIqeNeUdDE4zdMkm15IxlmRmYe8gFmHcHgaym4sUji4INZWiPq3Iiq0zNL07A3dB6JhMEZ+ZVOFx7T+h5L358qXjAfV/YGtjpntzb+Xtz41cbImCRKzaWUWB5dBXnOTncI1Ds6cVb2G2RsaLDysEUXKxHuDdwfsK3vTtcRREX48ajs7HAmaQ/msPRVA++auH3s2t4hIvpesWDjyz8hOe6qwpSUYaMwGJLOXUXIGVf6m0H2+tJbViH4qOPjlN2PMnS5+d6sN3SI4/FbQDMVB6nTN8tKoBjPExRa/EkX6X4n5V3scbySrpL+f4Msn7V+p1mcyM0rHyoMq9LDifjb5Cuf3gxOZ4I/wAozH1Ylv1o+J2qW8g0S/AcCB/ij4mqczeLir9LVeDA4vyfx0Scr0i62zidYV5It/sKocSb4r5Uzt1yfN3sPQafe9BxKBZEbqBetOCCjFfhgTdsZnwxkRgntxXkA5ldA9vTQ/OlZISCssenmBIHut+371LE4xo5UdDlZTcH9D2PCrDFoHTxYBYH/uRj/wCs9QPyn6Vrx7ikJl2OLCmJhKuDY8COMTW9pR04XHO3WuZxOEmw2ZTcq3TWOUfmA6/UV0u6sZcOLaCx+NPYrC8VIuDyPD+xpws8+w82Qm4urCxHUdu9GhmEeqtcaaWN6ucfu2G1hNm/I1hf+k8D6VQz4doyVdWU9CCD8qoI6DZOJDkgceNududdFs3Ahy3vG40zMAdAbaVwuEwZkF42UOvuk5WPdGOhPa99asMPtrEw3DZr/wA2YMPiLVVJEPQMRtRVTKY3jtceySt+xAtXMbT2iSH0Kqg1JsLm17AfL50CDe6QLbJbuSQg+J1Ppxqr2i0uJeFIQXdg72HNmc3J5AAKNToKukyrCvI7Rh1tkNwMutmA1B0461f7ERzAMwYDh5tOeludVeP2vJhlRCY3fzFiqqFvbLplsDa1r86r4NvzMNTYE/5xpU4WEno7zZcQ1BF9avMLsXzZz5VGtcXu9tDKCTdiTftxp/b297LHqQx4BB7H/kefpQx1LZb60Ob2bd8S0Md/D0zMNcw7W5d6Y2RtzDKqoWWLKAAGNtPjXO7PxSvGDJZmbUnT/BQcfHGDcaXBrFk5HnPwa0PhDwVndy7sYWe0ihGDe8hFm7+XQ1quD3ZxUvhsEldFDEgA2GorKTPxi6sYpMcxGLJFuth8CQD9L0XFbVPAHQVSzYqwtzJB9ADSc2L+un70MeMnVopzL1tsFMPx9rX56/rXITYkyv2vrW9qY/QKOAoGGbKt+ZrfgwLGnL7iZztlnjdqkqEHBQBVXhpiGNuPCoM/HtUML1rRHGoxFuVssopST/nxPzvWtnP/ABSel6As9r29Khg5rNQ+OmEnse2vPcKOlvt/ehYya6r/AEikcZiL2ok8l1HYWqRhSRTl2ZiJ7lT2pvY+1zDMCSQraHt0NuYqrZ7qO1QJ1FOiqAbPaN3NsxBQHCgNqCAuU9wRoatdpbMhlTNGQL14ns/bMkB8pzKeKN7J7joe4rq8BvLmH8N7H8jGzfA8DRWBQ3tPDNGSLX41TvPcZWAZfysMy/AHh8LU5jdst76sPUGkP+poaEMXOBhvcIyEflbMv/5P71i7PJ4S/MMKejxMZ6VszRjmKjIJLu8WN5JBbXhdmPpViMSuHjKp5Ft5iD53HRm7/lGlAn2kqC9wPvXN4/axlNhooN7dT1NWrKZKbaEhkLg5SeFraDgBrQP+qSk6uT8v2oZlpcHWrRTLbC7Se5uxNS2pjMwAv0qqR7GpTSXoHj91heWjocLirKPSt47FXQ69vnVVBPoKJiJfL8f0rP8AT9wzy0WexsXlQ9z+lZVfs6Sy/Gt0vJiTk2EpaNSYon40v+I1vQHahZq1qCF2SmN2vU3k4UAcaxjTKAsI8mlbD2FBJrL6VKKsIJa3G9qDU2FgD1/SrouyLNc0VpNKBW71GgUyWbSog61lRq6I2EdqzPUCaypRLGU2nKBYO9ulyR9aj+OfmQfgKBWqhVj6bWYe7GfVT+9Dl2nI3ML/AEgClaypRLNs5PEk1G9brVWUbqNSrVqhGZesY1lYahPgLG9HLXFLximY10pcuxi6DYNvLW61hl0rdJfYaP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2" name="AutoShape 17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3" name="AutoShape 19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4" name="AutoShape 21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5" name="AutoShape 23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6" name="AutoShape 21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7" name="AutoShape 23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8" name="AutoShape 25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9" name="AutoShape 27" descr="data:image/jpg;base64,/9j/4AAQSkZJRgABAQAAAQABAAD/2wCEAAkGBhMSERQUExQWFRUWGBwYGRgXGR4bHhofGiAaGh0dGBgcHCYeGxkjHhocIC8gIycpLCwsGh4xNTAqNScrLSkBCQoKDgwOGg8PGiwgHCQsKSwpLCkpKSkpLCkpLCkpKSkpKSksKSwpKSkpKSkpLCwsLCwsLCkpLCkpLCwpKSksLP/AABEIAMIBAwMBIgACEQEDEQH/xAAcAAACAgMBAQAAAAAAAAAAAAAFBgQHAAIDAQj/xABCEAABAgMFBQYDBwMCBgMBAAABAhEAAyEEBRIxQQYiUWFxEzKBkaGxwdHwBxQjQlJy4WKy8TOCFSRDkqLCF1OjFv/EABkBAAMBAQEAAAAAAAAAAAAAAAECAwQABf/EACcRAAICAgICAgICAwEAAAAAAAABAhEhMQMSIkEEEzJRFGFCcYEj/9oADAMBAAIRAxEAPwBKsFimzRLEkYjvAg1YAsPSDMnYe1LJcgV6V+vCJmwG60wg4UO5ScnUSKainpziyRaUrTjQ3j4ZvURmilRojC8lUW/YW1SgKivXTp1jRew9rAfdw6kF+dIs20iqUTC9CxbvUOvSI0u3oQku4IYNhVlo2jEfGOcUP0RXyNhLSQHWmtOFfoHyjyVsHasOIF6sKmHqVaErlhNQUrLuC4Ca8NUkZ6vG861gTAACUMABkHKQ1dKEVbzjlFA6IQjsZawdCMnTVtctf4jLw2QtEuWFYkkHIDMtyzJFT4GlIsOy4kkqCgZYHfIAxM2Ij+kVY8OVSk33e5nWlJUSmU5QhaA2AgfmS4zooEF24wXFWK4pC1bbqnowEEKC0khnNUkAimRqD4xKuXZW32pREmWFAFiokhKepdm1o+cWPs1cHblSZ1QlYWFJoFYg26WDOGJGjEUYNYlksiJSEolpCEpDBIDARTjgpIk8FNI+yG2tvLS/LLwePV/ZDaz+ceB9YusmMMV+mIlnz7fH2f2+zJKilK0ZYkuW0qMwOeULajaATRPv6x9SYYr3a7Z6xy1mcJbqpuOyFLJADpDHPMOzYi2sJLjjEvBKWCllLn1y9fHxzjUT53LzPLnFqWz7PhPlKw9mm1JSpaexGGXNSGoZdAiZ+2hfLNqxKiHBDEZg/KBGEHoforpnGZaJw4eZjJS5qnDgHRy3kcgetI8KnjT7yyvgYP1x/Qrig1d1zzVhnZf6S+Wbh9PqsTJWzs8rwE4SrJ6aUDHjn4wKuW/FImJwpSzlwoOkvxSS1M+XGH2XZVlAUBjQAC+HCADV0KKiSOAAiU4V6JvAGGxdoUSMafA5Px4R4v7P7WCajzPyEOljtiCgKKQFodWIUxJcFQVUO7106aF7JeInSkrBAzBendJT65+MTaVFIdZMrNewlqBGTnV+HLhpGp2AtfEefxbwiy7TOG5R68qUOdeLR0+9JLB8/OAV+qJVx+z+1ZlSc+JiMjZi0uQMJY5OdOHKLNnzkLcBTg0LH3gBbpyQpgQCw1Y5cM3aHir2gfVETrTcNoQl8SC5bn56QJnyZyc2+tIbLwvFKmSlY6P69flA22SHOY4/5iijH9A+tAICbo3Rz8427G0HhR/rnEwrSnVzll4R3kzQytXFIb64/oH1oDzkzhRnro/lHJdomowgtvHnr8ngustVvoQLvkbyPD3+tIP1xq6FlBJYGOxqHZoyLpBccw/OMja7k/hS6Nujhw5iMjz2EZPsyIEmYGrRQ0disHXJzDRaZLoxpqlnwsPTQxW+yV4GUuQASEqUUqD0O8QPIkRaEqzlDglwMvNx4/xGmCwNB4ItlWmYUklixYA5PWvt4c43tgPZ7nfSCpJ4gGqSAci/g75h44JkIUpiCCMRoSO9z8Hyjtb7Bu4pZUFjJzQu1DphJaGY4F/4skItK1BQSrCoUrhWOzJbPECwIjWxXiqataAlwT+IU1ZNcSQdAzJfgBk8B74tTEpAwEpIYipBqQa0UhaczmUk8jO2Vs85DBKcSTvEjIa4SWqoPlVgT496JrLJ32g3z2UhMmXumZpSiQzhtHcDwMC9jLsKkrmKGKUMOGj1AKmI/pZQGKhcp1ov7TKmWu3Lw7yjMwAA8KBqtm/lFv3ZdaJdilpRhBlpIByBcl0q5KcUOraiH64FkwdsxOKZ8kJViCsSV9QkkHLPCwNA5SDxd9wRW+yE9rWtJdgSUg6OCFBieKkg00EWAbcOVM6w3G1FE+rkdVrADmMSsEO9IiWyeFS1A5EENnpC7cW0yFY5QUKKUxNKMCzEZ59AOTw/cRxobJqwEk8BFS7d3ys2lMqWtKDKAWokPvGoDcQH84frFe4nWZJDlThKuozHA/zFEXleip1qnrOJlKJI1AcBhzYCBPJp4MMf7tvecgyrUqclUtOErQEgqB7qmIycEny6wr/ancn3e3rWlsE8dqkjLeopv91ehHGJd42hP3D8IqwpwpVRhvEEFqh31DUcdDe2cpNsuaz2lwFycKSCcwvCGB4vhPnEuJmj5CqSZURmAO8cM4lmyv1J+vWI9nlgnDqSw8foRoMzCFisyEpGNYS5c4GWogZAAFk9SRpQw0WK2S5spRYpKSEIDEkg8TRLjglL7wrCKmZUNXKD1x3thtEsp3AxlgMCwVulQ4qq76U4CJyViNWNtitRS5mApQTgDqUqrZBzUN3uFNWhn2ZtXfTmDMWU+JevMEjxJgHaLuxzStLJlyj2cotQn+gVMxbvVvy65xz2atKkzGU4FVJIGYJDmufdJcPrWlYMWPjIsDCwLB840lqrk0RLwmKRUPmOgrXlk8dvvAZ65Vr8BANRzSpwG1yb4wI2hlICagYxq2p05x2mTsBKgSEh8I8300zgPbe0m5JUQa0cvDROFG3oAmJNKVpq+mnF4jKmNlw8oL3jY83BDcQXgDPQDkVJoRn78YvF2AwE6+Mb2WgLRGQlTZnmaRJsKcQU2QbOsPQtns5g3WBV8TC8vi/xgxPCcKWVnUjh86NAe9RvIfiPeFejp/iMlg/0kP8ApHtGR5d0v8KXl3R7c6x7HmMUh3TKOGSUvRbueS/akXVMklg4PUafMRVux9l7SQScgeHNeVRw5xbSZvJXDizcs41weBo6TBFvsswLSSEqDFyC2VRSutHDwNvKdMCXSxSojeUHSG0VrmzHl1g9aFAKooYaMNX5ny0jpZkjBgIJDEZPTnxFY5j3grbaNu1GZfmc/hQjLWutD1x3qqTIKphY4VFMvC2AByCos6SquejU0jW+7oEub2hxiSEuQHKqKohJBcFyGfIKVWkdrruYTZM9EpUpE2YhTS3UWxM2J+FXUQVE8GDkmk8sXtncKpvbEhKk1WkJYAkjfRwUEqJbnDhYr5MubNlr3kFVQWarhRw50IdqFtNUqtju2ZIUbJNSyw4ZJNQQWKMsSaYsNCGLA7wjpJnrAKsZU7VNSCliztnXV8jUwG3YieaYwWKyKl25KyQUqBw4nJSasklwF4kthUaFIfNLxNtW2QlrmIUkviw0oQ+IFRSRRi3V3yhatm0JNrlhCCpWFKkkEgF00ccnIIFOtXJ2i1WacVS50pMq0EEIUDQqIOEE6OdMuYhbK/W0sAa2bWrUui1FNXAPdyVuu70ScxrA+5Jk6fa0IQshc1RUVnMABWInjQ5GuWpeOMqSpMoKCiFKVhIDFsPIV4CnBWYIhr+zS7QJip2gRhGWaiCajTdpyIh4mem3kcbDdKZMpEtClEJ1OtXJbIO5y5QGvX7OJVoU8ppOZLB3q+mrk15w2SkDI8/gYlShhCenvDIo310Brt2JlS0CWd5AJJSQ7v8AqcVje89ibPOkTZDFEtZCmQwCFCoKA1K6ZQfUaiNJq2+vCGjFLQkpyls+edqNkFWG1y5BOIKwlKmbECo6OauWb5h1ZLpdKdaqbV9H6e5i6vtguwqFmnp/6ayg9Syk+qVekVzdCU/fZPBSlHJ6sosctYZbKJ2sgGw7L2mb/pSZi/2oJHoPpxHFdmXImFK0lExOiwQQ7aHVnNaRa9q2wTJmGVKViWBiVqlOhxaFXLSvSAm3tqk2yyicFoM+UoAsoElJehpm4BAprCuVOmOo2rDFgnidZpSJasBMvfmn8iXIUkB6YikgmgYHOhhetNoV2iewQyEsQtQ3pjOl3agL4UpAHSsEdj7UlVgAVvATCMCa4nqEq4iuXR4JqugqVjmFT8AAz1FOAAoBpWtaSeGTcbYclWgzJKVM7jMA8H5+IjhZbbiLhJwgNXxNPjA3Zy8UKs60BYxSwGS7qoXZsmL08Kh2jaZaSEgUAc68zpkxMJEtRB2jvtIB7wAoAzaeTe9YBSL1tJwFITX9W69GbFnSOO2M0kpwZBy51OnUj5x0Tb5iVSilKS2El8i7EhmZuUXpJHRXZhi97MtDJnM6g6C4INKgGjAP3dGDZCFK1WbeVkGfVw8Ne0NommQozJct5c1kMp3DsWGbMRrXzhLvC3rCyxZ20+Yy/iO43Y3IqZ6mzkadWjlKkHE1eJA4RwF4L4jyEbSbUs495iUKOmaQ40ixFbCcizliWZ8gfiBlAi/EgFFQ7jIjjAiZeEw5qV5lvKOXabyOo94DjgM2qHexTPw0Oa4RpyjI9sUwdmhqjCn2HOMjynsUn7JXymTJKWxKWqjlhQrcqNWFRoc4tCx2zEnEopLjECgkpYcKO/hFK2K0oRKQVVJCm1piDqyaja5PFibJ2gmaEATQgBhiVQqCSVBgO7kwpXqY1RTorBJxyRrZfS1yVKdz2rAj8oIJYHTKnTpDNdM0lMt8yl/MPCXZ7ATLtZlq/D7QYX1YmvkW8YerlmJWhCgAHAoPy7oo2fLygrZWX4ga/rWoWlMpQdJAKQ2IVbeIFe8GejM7jOFadfKpdqmSpC1pwqwkod61ZKdSHasOu04JUhY3cBSMaSxZSgFAEVyAz584rfbK6jItsxaQyZn4iW4KrToXFOEMkm6YFLxwhgt9lM6fZ6TJYONKlLOJW6ymIxFlkim8Kk1FY67Q7OGzyFTQrEhKXwnvJWopTv4VMaE16UhfuuUoy0zBMxKW5wkKALULLIcd7Q6v1Jzr3m4QLVgTKW4KWCXBA3sTOVAhKquXAgpZom4p+RrecqUJUubjmyykFLh0usspLcE1VXgRnrytV5CemWE41KQD3Vbxb+okv8njibgxyFCVPE+qWG8lmyLLSxIDCh/klsvdU0T8c6WobuKWptxQOoVqSCKvk4gSh1Vs0xnfigLPAMuSyqWiaZhQQKMmrHvVyOQbN2i1di5SPuyVpSlOLPCxBKd01GdU55UMVbtLLWq0zZKHSJaxgQKpDCuGjir0FKxbOy1nEuxSEkAEIBITxVvFvFRMO44TMbdJoKqX6wQmD2ECZ0yqeZfy/kwRlzHD8YSxGjunTk0a2obv1xEZZ1O76RvMl7h9Ioib2CNqbtM+wz5aQ6iglAZ95O8nxcesfPd62v8AFSpBKaBYAphKmVnm7mPpeyKJTXwigvtAsaUXlPSUbqagJ3Xxb70qaEDMd3zZbsaN2A7NOEtilyVDCpTOCQS/H1iffV4zFyCFS0pllKUp3QAS+JzhIYmtSOUS7rsXbAISjvaHQ/uNHOTnMwS2q2VRZTZ5QKlJmvjQSWdJSXSHcU0HAeKSds1pVGrImwV5yZVnmGaWHaJw9Vgjd57pc8PV2vK+ZUlElQJUiYWBDuwAc1DuHTp+aEqy7OSkDGhazLckJoCSlLbtNH1HKmcGr7mSTKSsk/hCUSlADqxuFClHZIyEJ2T0LLjajbIosKJU6YwUgKSFywaEFXHCaO5D/wBIeJFpUoOFKctTiNOD/XgIi7zlidJUpSsKCUrMwFwkKcAhgaJ41rC9atqjPnplSXZSgkLUHUziuHIUqxeO403kWTUUEr9sJmSVFLgoGJJFG45coWLDeRKAhSlBiaipOlTwGXjBS9bzMxRRiJlOwrVQG7Vs/wAx8ekdLBsqubNAlJLirjQVenwi2Eshi2mT7JeBnpWlQVUuFVYmlS55VA9HoAv5DTG1YPT4RZsrZtUlIS7qMs4UqyJBSWKRk74epHAQuXlcdmtARNqjG6QQaBQZ0qcZh89XHOJ8bXYbkYhkRtJzp+lXkx9Ik3zdBkqZyUlw7MQRmk/1A+YIPSFZ1tiau6R0cM7RoZEjSrrVNWyGYkB9AS/y9ojWmwrlrQFBnIbzhmuGW2MAgkBx68dakRA2l70updx8ISUvQ0o+FjFd5/Clufyj2jyNLB/pIc/lGZ5RkeW07EONgmPZ8ASDieuu6VZDmSMuA8LT2Hu5cyWVT0hOmbFinMszDCQ0VJd5ATJ7oBKnJqWCiWfQlmh+uvaAiStDkLwpQlsmNVH9zYU9BGyD8SqVwSR7OvGVKlJkSy/aO75gHEDXUuAOgJjrYr7+7WGbNNVyVMAaYseSePe8oU7+BE+V+wYeTKPplEPai2ns+zI70wqJ5CgZur+EOo5TLT/BnC8NqrRapiVTF7qVAhCXCQznLUtqTxiwvukq8LGCsnHJCg4GdDnTIsDThziqpBow5N4fH6rDhslacE0ylqUkqSClIyWKkcHyoORh5QtqiMZVEbr/ALAhN3y8CQOzKCB+/cWP/MvTR4rzaZSl9gDoFDEcwzUUc9P7tIf7ZaRPs0yU5SFgtxGAh901z0hOvGyHC+IBSDiSX86niGL9IRrrLJ0GpKg3s9JCZCUCZiWtBKMMshI0crwO4NC7AaDIxmyaZyrNOmLKj2SnwEuQkh6aCrnr1LD7gvWcZbYgyVh6s+LQAJAq71LxM2a2kEuZaUzkolqMsASwSCTmwxFnYvVnxUidN2i86ik0Cr1Ck2mbM1lzSQP2txyGX0ItWzykTEoUQTuJZLskYmLgBqsYQrzu3F2k5BxpWVKU1CnEz7rNThpRxFh2HCmRLJLAS0VyHdTVvrONFpoyzwezJGEJKQWT+V+PMmOFn2zsZAH3mW5cpdTO1TnGJvdCEdrMVgl6E5q5JSzlWjDIPxLA7quCwT5s20p3AtwZSwky6/qSzgnNgoZ0hPH2L1lWEOl17QWea/ZzZatVYVAt1rSNbffsgESu2TiWWASoEga5ZcPGFtWy92qBMyQkEUIllSgp9UgOeWjV6xGs2w9hVMRPsysCJYO6kKqoF8RUo6ZM0NcfRPq7yP68nB8frSKg2m2fn2u9LQZUpS0hQQTkkDs5YO8aM+KjxaKLwT2bpNMLsS1GfXLxhRvP7URJmGV2BJxlBOIBi7cK15wBoJp4OdwXILCns5609otLEAuAwJaoGbD/AMWygH9piiuVKnJzlzktozgt6geke3HeZtLKmHEtZmEKOhBJAfhhoBHLauRMmWWZLwvMSQvCnecJIL89TD+g5TVga8547NIBbemBhpu+WvrHKTfI7JaZiULYJKQsP1odNac4GTbcVpBZgEEu/ENXh3QfE8YAy72TMUEt+UOTqeDcPqkQjC8G6fKkrO+1m0EubMKZCcEtgKakAYjxqfQDMkxw2OlHtJs3/wCqWSOZVQfGBt52MoJUMj6QauVk2GYG3pk1KeoABA9/ONSwjztsmIrgHBIH+Ys/Yy6wmViW2JQA50PWhivLAgJmJJ0D9SA48HaLHum9hjUkEArmJIDVyxH0YdQ8Z3Lyo1Tj4ki22srtExQqlEpIADUxnErLkBCjtjeaUr7ApYLIm4hQl8aT0O96DhDTcFlIlFSu8pRfondHgAITPtHl/wDMSyzsgeNVEj0iHG2+WwzjXEDpRM9K7LOIE9HcUfzgd3qWpzDcIWSChRSoEM4IyORz8YYb8utU1MudKzQACR+nNKjzGURNpVCcUTx31jDNDNvgDe/3ivVKuMbrM8SDYgoJxZBVBzbP3iHb7T2olK1CgCOhaGi0XayJSB+Wj8mck8n94Wr0kyxN3CWxOcmD8x9UhHlFZuo0M9gR+FLqRupp4DhSPI0sA/CRmd0Z9IyPNbFSwDJKxhkYi28pnrkciwpDXN2ilqUKDErRCcIfn1Id61hNmJOGS2naN1xZmGbY7ZxVqtDseyl94jUjTx+HIkbYxuBThmlGyQi6rRbihSEoQkUBU7l8wGG83QdXdjFv+ya1TiFCdJJAG6vEGPgDnFjWO7xJQAEjGRp+UcBwiRZlkbqanMn58+QiqxonPkbs+eb22dnWScJM1OFYrSoUDUFJ1DDlk2YMESVqTKwnBMQkpB41dlAuFJBH00XLtjd9mmygm0KShT4ZSjVeJVGCRVQNHSNOGYrO23dOkS5a1S1giYckrY1zDhq6HmIWUn6Fi7RCu3aJRUntiBMRO3hlRQwHXiQfDmIGbZhPbYpYDpWZZOYVhSkgEcakU0jhtRacfZzAnCopwqIPeY0ccQKc2HCDmyN7yjLUZqf+oVsQC615EDRmAB5xZZQkl1YW2K2VS6J87GDUiXw0BNMxWnxhmvy9RKTjwpYABsOlQljqR6g841u9wmubuavmpzAzbO8RLss3EO8nAnqTQ8m73UR3VJ2d2b2Jmx96zplqWiWEjFiUZbkJUB+VPA1cPQtV4fLt2okT5IlqUUBKgneq9WSCDRnZNaOQH40zJKkkTErKVuSMJIUOb/yekTLlts1ExGFiQsFlJByOoILeEScV6KKT9l6T7ACCghJC3DFzmagcssmNH0hNvSx9jMKEqICg7PwPkWJzHKLLuGQFSEqUhKcYxEZsTWhIBPkNOEDr9NjRurQ41CcgTlmWBfhUconKFleHmcZUJabVMISMRoWSUvXQBbbzc8qQ2SlybPd8xcspmESyXSdRUtwNYTZ94ykTDu4EpampJyBLdep40jEoYKSKYnChkC9csuH08TiqNPPBSoszZuYkyizYdOTABvJvOKf2/nSha8Up8BUlbKGEg60/SRUE8YuK5ZSPussJDBSQSBq+cVX9qd3qUuZaEJJRLHZLb8uYSr9py5ENGiOzFFZbOmxqT2KMTOlRUG1xORz/AMR02qtZEuZNkKdSQygDUNTEWqwdj4aQnbNLnzSEBaDhFAspCg2iSN5tTpU0NYc7rskhU7fmqmTgioUpwRUEAsAoVyy9WrVLJJq2VVeiZgSAoKSklg4IBYA1/wC5/GAgUxcdYvrae5Zdps6kKYVCkqFCkh2LZMXrlFHXpd65MwoWliPIjiHzELFoEr9hH/iIMkqObM3OJt2LeVZ0tTFMWf7R7iFMqg/svaaqc90MkHQO5b0gvR0HckMQLdaQwXeVzJjhnUkHgwBCXT0BPkYXEl/eCVyW4S1AqxMDknNiClTPlQ+kZZf0ejVosqRakF8ICUpoP8fXm7KG3sjFMlnikvyAxGJt0W5K5iQMkk4UpyGe9MVxb6oIG7W3mhU4YFA4Uso6Ek5BozcSamDkrrRG2PtwlzBLmAGVNCpRJ0ObPwqSNacjEW2XOZM9ciYcIXkdAoHEh+T0fgoxGBOFVGqFp6o+aCodWgntbeYnyJE0NjA3vAtXTjHoezCn1I15zgJCiDkWPKns8Kdushlolf1EKPi3oBSJt+gmUmaDuLzAycDeBD+PiYArvBasCFKxb2uYq2fCGapMebuI4WFf4SGBG6OHCPY2u8fhS3FcI4cIyPJayFaIN2Xcqd2CUZ7+mVak55AesXhsbc8uzSggN40JPEjjCF9lFkE1wwodeDrOfD6cxYdnuszZapmRUVYQoUwuwetARWN8H4i340S7xnYFLJonDiJ5AfwaNAO778XaCtMoGWgOErarnlWvRz0jW8rMoqmJXNxAhKWTWgJVQ5uRQivF9Im3XMMsFDMOA/K+gOeJ6l/GsF5OVJBWwXaEBJmEzFj8ymKiePAHplxME5MwHKggXLvN0F++keejxMsYISOdT4wUybv2LW3n2fS7bKKpQEuemqTklbaLb0VmOkUfd9nmybQ2EhaVAYVCgU7MrhWngY+l5NuBUQ+j+GT9Ipv7T73s6rWk2WWlU2hmTc0r0SAA4JH6hU5VikZASYUstsNHXQjTXV4y1qE5KgQFYgUuWISC4IHE1MJsm9LQskYcR/SAXavDQc4IWa3WpAL2fcAq6VfxXOujaRS0M4MAXDJUtZQwKXJcpD5sd5nFAaRZezyZaVVQMRwsRRupzOcJmzpG6osCvGUp8y4D6t6GGywTMK8Q5ROciyQ6yL4UJYdI1DH084Sttb4L9mlnDKUeGqUj3Phxgxe97f6ikgDdxD+PUxXV5XmZi5hJepY/yPqkTbLcEUpWyPYh2lolJVUY0v4VA9IcbfJCTjyAof8A1PnT/dCRci/+Ykn+v4EfGH4zBMBRkSKHXy9fKAwzbuxq2XuZrGClRTNUMWPvYToADTCBRusL192wJTNMxLialSJicg4oCHajgHlWGS47f+CuWCxAISQxYEUNNQX8oH7bITLkSJqszMCFnlMCifAEU4BoH+ifHJKdPTKnm25CMSJQAORo3mQOsR7TZ50hQWThUMKgoPmoBWuoyPQxKTY0ItOAB99gpzxzbKGq8rpRPlT5csNMllExNaEYcuNBiHgOFaxQk5NOgbaNokLQosULyAZx1BZqZtpSBU+xSp93y5k91KwK3h3nClAV8g3NtIH3rIKZq0A0AUQA+qEnLgHiP/xIGxS5ZPdxFQfgVFvGjQnXOBm11tiVOQxIgxstYypSlflAbqTl5ZwHnTHJJzh3uKyYJKQzFnPUh6+BEUloy8auRympWMWBTfXFi0cFTZ+j04B/Ye8F7NJeYxoCQIn26yJlSpRFFqxBXVCQCOD4i8R71g2uLoBWUzlggKILEswyGZbM00+UTdn7IVzFp7xCcQJ4OEnXifp4adjrmBUmYtnVTnV3fgC/oIiW+wCwWyRhqlScBJ14+RD9FcoWPInLqic4NRs1viwzrOhUwoIwMpyKZgeuXQwrXPePaAo0JUluAzHx8ouPbAon3fMmJDjAzBt00YHiHavzp892C0FCiQKAv4OxjREzPYxLs5KJkhqviDnMjh4U6mFmZKKVJfNxDheKgMEwZ4c9aDSuo158oVbXPKpoVqVv6vDy0N6HK7R+FLb9I0jI2sLCUh27o4HTjHkeQ9lU8DX9ldsRJs09cwpT3QPEzMhrT4QYvDaebPAlygopfTXq2mrQi7J2YmQToDVtKq+UHl37Ls8r9CmcF+OrM/l8I3Q0BJKNsPWMz5c5G9UuSkqJGf5g+ph7klKwCUpfUfIxRR2jnrXjQvAWZ1jErydhpx8I8P2h3lZSlRnhaSa4kJbo2EU8c40/TJK2RlNPRdtvu5CSF1wAEqHSvrlAu37QCVKJUQ5Jo/ef8qfrjCb/APKvbSylYSCpP5NXrvJJcKA1B8KiF5V/pnTiucvAkA4Uv3QKsOJPHU+EZ5xa0W4oqT8gztFf09crEqrqOJIokJGQLZpctV3hbtklSkidSixupcFIIzNKBmYvoKwPtt8zVjA7JUySP2kEF+LsH6Qx3bYVypHapSJuIAKGM5D9AZsT0Yw/HBpZDzSTdR0GbDaalTOXZamqFBt4s2YIU/PlQgvMVzFdIEWRu1lqDhCgEqphIzCCRm2aT1THib2InpkzFMQSBwU3CnSLkALNSoXsCUshMtkAUDJl4KdFE+MMNlXvtyiP91BthIru4umJIBbk6SesbTJmBZ5RCWzVBYJ18WsS5eJi4BY5BtX9POK1nW9JWeBL6jP3rDvbrWJ5MsmgS+7mDp8fowmXld5lK/Uk5GgfkecKv7HbrRNuaUTNlqSk4XzYtr8eENaZ5SFHg7fXWn+IH3NLaTLozh/Op946FOJTEsDn8eXnCsOxl2MlmdaMSv8ATSCTnU6Dwz8octo7s+8yFoFVBKyhOhUUKSl6aFTwIu69LMjspSWbMEULsXxHV4n2vayzyUlRUCtqISXNHzOQDvnDKjLO7KbEsiehak4WIDEappl9ZQau+UTNExKhiTJTTUlKlcdGoa/GBO0dtVOnLmkAFSiWAoPmecHNmwDhdnVKA50Kh0b4wyH5PVi1fksIta+OCWG/2AewA8IVLbbgizGUEh1rBxagJ0DHVxDRtap7dNbQJP8A+Yz84RrzenAu3p8xDxQJv/zSIVis+OYhH6lBPmQIsC7pdD+5Xuw9hCZs0B97kvUBT+QJh9sstk/WtfjCcjwJwrJyIZYPP5Q23uhMyxdotIxoTiChnVkk04iFaeIYdoLRhu9AT/1MIblmfVIEY+RNuNG2OmG7osRQru7oQgJOisyWrAP7XbN/yiJg7yFivAKDe4HrEjY23LKMC1FQSKEl+TPwiVt3ICrvnAswSS3QFvF28onB9eSgy8oC/wDZ1bJyrNNCZiiDLI7NQxIW6SGINQ5yYiKtE/eU9MTgjr4RcWwd8yhK7LdRgqNMWVetRFcbZ3YhNrtCpO9Kx0IG6CoOR1BxeUbOKTcmmY5xwmTrHME6yIch0ulzozkZcQ48ucLay6kfuHvE24FnDMlnurSfSIKwykjgoRpeia0x0sA/ClsB3U+wj2NrECZaKAbqfYRkeQ9lloy574TIspxZqO6niyla+OfSBt4zlKAmFRcmqTlyYaN9ZRDtk7DKlGv5/wC7lpGiLWmagpJZKamrN/Eet8dLqZpMnWC3MrCTU+vP1gjMSlbIWkEGteI0bwoYVTPwsGqC4PWpHMH6zMNEleJKVDVo3Qn2wybVEOdZEhYGQ6xznIO6TRlM0T50l1UegcvzJHy0jy1IeQFNUTPFiOEY5umaIA5cuqczXLjFj3fJPY4XfEhwauSxJCx+setaUiu5qTRQ/KXDakcIf7gti8A7Rgshy3Sg4V4GnwCZzON3TwlUuWv86FMM+6pQUOrBKh0MQNsllBlrSd7GCDzoRXUUPLKNrVeqE2iXixFAmEJKB+c4d3Cci5Uk5eojh9pKihMtssTdGr84IFkOdsPw1gd5BS7N3SCxOne9DAq/bWouzoO67a5ux0yEbSJ5mWUKTmhSFVrmCkjzgHNvhUyaoTVAJHd3WepGlaMc4k9loPNG9wrwrm15NAe3X6tU5QSXS7AEAimuUF7NaEtOYhqkKGtG94WUySlTuARUZ9dAfXjHRQ0w7Z9rZgVhUlJANWfIGpFaFnMONiu9c+YJaCMSjQ6Mav0Z4riXakY1qWCMSS2rE8cqZxZX2P291lCu+lLA/wBJqPT2MCSFUnR22ZuwLUFTV4US0ha2zLBy5Hw5x5fUlM2WmdLyc4w2WIkg8NW8ogXxbhI7aUpRRjUUOHLMXL0yp5HnEnYO0KXMnS5xC0lAzJqMwQNGD8x4RKWMlYZFy1ZGDVxzlPKKSnEkAMeCiXD6enHrG2lutUiazukh0niPXI/DjGmz8wdohs2r4Kce/KKwdicmgVfUtSp6pindboNGrL3CMuASejcYRLwmF24O3iaxZF/SGXMUKAWj+9J8nwCK2vAb3n7w62JyLwR7cbi0SmzxD1ixpYp6wh7NSHtCT+l1fD4w/KHtEuQPCsWaLS/jE+TM7aR93bfSccs8WqUdSAW5loGz5jFMdBMKVgpoQaNEGjQiVdV4qkqKEYQpdHV+UcWPxhuvez9tZZiSrOWov4E9OVIVrySlUxM1OUxlK5KyUPNz4w3WLCZDJqkoPqNW1iMvyTKL8Smrr2g7NKlUSRhATm5SAc+ZT4RNs1rKguWWKVjElR1GY8iG6iFWeGUoc/jBOx2kmUG70g15y1EP/wBqz/5x6cUlk81u8Ha02fEJa5YZnCgOfHlmG6QLnl1pdqqHvBCxTz2mdC6m+tecQrWneT+4e8dLTCvxHO7yBKl5d0a8oyMu5bSpem6OGoeMjymUTFu8J34Uo/vb/u0gfLmYFhbDCXBB4F8/rSJ95qAlSSTXf/u9IErmO5akenw/ijOyfe43gBlhFP4gxs7NKpeE6Zc/oe0AkWnEAonQekTrqtGFSCKiqVNpqDy+UaoOpWK1gY0lIxlRYENxjpZJqFyFpcaKGeY8GevpEcMtzoRqPI+mUZLsplKmILKlhJZaQWLgNX4RLnhWS/C/2Q8RUpKGYknMhvPwhmu1aESyHScIcqdnIFak8qZCFa8bSnFL7PdCRmFYq1q+FJA0Y5Rky9plCS6QaBQCvGod/EQiaGazg92ivNM8IWhJTjUVqB4pCQfjVqsIPbYTfvN3y5+qVJKvF0n1IhVtcpO6A6VAd0CgKt6hd2Y8H65wTReiBY12cpUQoviCmqGIPdNAQOrNBsTq0MOxycdlKc3SQ/PMevtAaRYwUntQSoEu6iSGyGbsAI77ITZmMSEFIHJn51IerDJo8tIxF1doGcUUDR+BBpyalYnLOikH1eTe5rtpOKcpYJD1qVJHlX60i7S3fNShK5iWDsDhSkHECaFIY5Z1hu2LtUvDOs/aFK5qdxWSnFT0qRTg/GqJtJecxauzUqYohVcbg00YnMPCx2M5WiROuYzZMsoAxJDUSXI1JIHq/hDtsfY/us2VNISWQUKKUkE0JBUGq2TueGlU+579nypaCJigBoVKy0YGjdNTpDvcm0My1SlJWO6QcTipYlmA8f8AMc7Owzj9pBkqkpWhJClrUols3AAxHTIkDkeMKNy3dacKZ0h3Bpq4Ge6K0Mddu7ce1lywpkJTizbeWz16ANDf9nqJiLKkYXxFS0ukUBNCDwLEgPAeIgi6F/aK91TcGNJSUpZQIIANHwg1YN6ngIhXDawmY5NGoWevDpTPg8NX2hW1rMlCykLUtKgnI7ruWcsNPGPdkbmQqzICg5WSrEKkaAEtTJ21p1IUlFDuLkhbvS2KMy0JCd0r/MKugpqP0qZxz46RXl9paYWFOfHX1i57x2JnHulKxrkD5P8AF4qTbGxGVaSggpIFQc3r8orGSZnk2dtjZDqWrgw+MOU1JduQhc2HmJKSkd7M04kAe0NqgH84hOWTVwxuIKtycuseqnMUnPKN7ekluscZqdwPpAC3ToLXnagmWgEdxagBxCgFDk3yibYdpRLRKDB1EhtABqXhfvS04kShmSlz1G77CBN7W0pSogsQlh0O77EwFxpjOdCvec0KmKKaAl+kdrrn4Jwxd1YKV/tVQ+nwiAsx1ll2jYjAHbPYjLmTUEEqQVIfixzHUV8REG2oOJB/qHnSGSVayuTLtAbE3ZTKVJSCEqPF0gB+QgNfU0qUgmu8PeA9D/4jFYFjskNUYRWvCPY1sAPZI/aPbpGR5L2WWhXvhP4Mnqv+72gYkqagyqT8zBa9x+FJ/wB7efCI93WwJLUKXqD8I9TgXiZGQCSKHMUY/KJ11B5iQCATpWvL3jLylJExRAoqvn/PxiKJJASpNQSzjQ8Dz+cW0zkrHO4JCjN+7qIBfdJ4Ecci3DOvSCV9XDapPdSqdJFRQqKeSmrTJ8ujsBWzd6mSkqmyhMKiC5qQQ7Mr5HhwDNiPtIH6D5D0DxH5HK9RVmji4vcsCtYb4SN0SZJIzC0JJfi5S/hpEy0IFpSJaLPJlEqDqQKmhzbT4kQxL2ys04NMkhX7gFeTikdZV/2OVvS5DH+lLfXpGZ8z1WS8eGpXYnW67f8AnlywjtDkEgs+6KA8vgY2n3clKyhVmnJWASUlbsK1qn24c4ZZW0cgrUr7sglWqgCrzLxPOz9mtEszJYUnEKGW5wqH6kVbR2p0o5XNW0dPivKK3NmwzMW81KEVpzDA+UdkpL0JY82g9b9k7RIZW+sZhaKjk4O8k614xIlX7bjQzF7ozUhA5ZlPvFFyRatMmvizegRdlrXJWhaaKTmQqrcnHpwfjE63pXNmqmIMlQW3+od4E07vx4GIM6cqa7lNcwUJHo0aG6FaEBuEMmkUXxuRrQ0XXdE9CUpXZLPPQGdUteFXHOiSRzETLokzFSp8sSFonVAAOFLO4Dk1oc9XzGisgTRRcyY3Iv6UceMGbFbrRKH4c4LplMfrootnCSZ38bkXom31sh987CfLUUpMkJViDOpD1DAvm3k0RbNsTaEsqXaMqMy0s2YfNvBokbO7QmVLMq0TDR2KVgtXEGHpBj/+wkfqxc3D+kI5MH8ef6FDaPZy8Jigojt2GFJSpyBnkwJz4RMuLaC22RPZrsylAaEKHqzHpBqZtDLmKcYg3BYp/wCJ+hE6x3+gMVLUKVBKaHkpn84Ha8Mr/G5Ixug3ZFGakEy1IcOyik15MS/8jnFW/bbczLkWgagylU1TvJLcwVeUWPK2ksq6doH4Fvl7RFvCXZbWjspuFQBCgBmCMiDoYMZdXZlkistm9kJ9mQJ62/GSMKUuogK3gS1K5M7wbtMlaKLQpL/qSR8osVBTLShCTgQAEpASSzCgNcuZPDjHkyQmYlSFVCh3cLeVacYWU03keEnErld2FYBcAM+TxFvC7ilDghQFTow451EcdvrOuz2kSkqPZhIWjk+ddSCD4NBe8dnZxs4UkFYKBMOEucsVRQ+48YdJJAbt2LUm3IVaZLF8ISKthJGnGp1/iClsswWokhLnlxhYslmqMOdGp4+MNC2DcYoqWgbAN47NS1F6oVxHxH+IXLVdypJKVgVyIyMPlollyQH8YHW6wGaAFIIAL58fOKonJETYObKWubZ56sKJiDhUfyrTUEfLWg1gdfNmwmWdXBzppB6zXSlA3QkHi3xgftEG7N+Og/mOk8AafUJ2GWTKQSX3RkOXWMjywK/Clt+kacuUZHkN5GTYtXyn8KT/AL/7oFyGxVygxbpBVKlU/XpzEDVSVBmSRxoc49ThaUCDJipgmowgbyWBfX5fzESz2iZJWSByINQasxjquzlJBAJBAce76j6OkG512llElKkkM4NToCpOhyq2caMSWWcm4u0MGz21klUoILIIo3yIqdYsPZq3yLSkjDLUtGbJSXBZlZeB4Hwj5+m2cpNAXHAQd2Y2hm2eYlScQI5FjyI1ePN+R8ZTT6vJ6L+W+SKjJf8AS/zYpZ/InwDeRER511JP08Qrn2pkWhGNK0IWwxIWoD3NRz82jL52slSUbqkLWcgFA+JILNy5x4fTkToMZSWmL+1Nz2eUl1JAmK7uChPM8gWqRwAgfcVzlQClqOAZJBIxH2A+uMeyh28wzJ0xJ1qoAnlnQcIL/fJe9vy2AoMQp6xv7SjHrdsuneWS7pvjArs5h3Mkk6ZUL8jE+2XGlVZZCT03T04eFIU7etDHfQX/AKh84J7O7UpbBMWkMMyQMqRGUHHyiBTcHcWRLXciJSnmS8KjkoAMekRlShkkgjp71h5/4jIUG7WUx0K0/EwIt11WNdUzJST+9LehcQ0Oe92a+L5sViSFibd6FBjh9R6RzVcMvDugJU+bmvJvrKJN4WBKFUIPAy1pUn3ceIjiZ2ADEeb0/wDV41xdrDNnfhnltECdcqg5AfpWICrMRTs39/KD67xauFZ8viYA3he6lKUCE045+Bi0HJmTmlwx/FkWZKr3VA8v5+ccFEp0PiekdfvEziW/dGi5ijmPF/5i6MjnF6NO1IDsR9dKx2FqDM48iI59mt8j6fAxxmqUDX1rDWjNNQl7JEm3LSXxKD5YVEN19vCGSx7erlpCMKl8CVua8SUF86chCkUKJyblSPTIWakgNXNL+Ec1F7M7VPDD20N6m8FykiUUTEOnPE7sRVh18YkK2rtdnX2TJJlAIbA7MGZxnlB/ZO32FMpKipCZoDEqbF/g8tImXhdtgtc4rVNBIABwrSkHMgkZv0OgiH2K6awM1+gJszf1kVOwzLMmSuYS6hVLniFVSH4M3rDYnZSzLchlDOh48xAmZs1Ym3ZoSrRXaAt1BUQRyiNdljmIUoybXJThLOSmv+0qb6zhe6ehqr2b3tsEtJUZRBRwJ3vkYWLRdyk6PpT5GsWRYLyUEFM+bJXwUlYS4/qGJgehPhEObdFhmLxKVLSc6TqE9HaKR5f2I0IcqSCGKT5fzADaqWoFAdw9HFYtaZs3Yyd20JTyE1HxJPrCJ9otzol9mZc0TA70KVFv9p+EN9iYstEK70nspf7Rx4Rke2Bf4SGywjMDh4xkee9i2L8pZC2BIr846SVl8zn8YyMistE/RtIV+J4/OPZx3h4e0exkKtCs4KWXFT9PGWaYd6p0jIyOY3o8nKNOnyjopRYV4+xjIyB7Oez2f3fEx2QPwx0+JjIyAAjvTw+Mc1rLJrp8YyMhoh9neYamOdlUXz+mjIyOOOksZc/kY0seZ6GMjIMfYpuvveB+vWOcw1PT5RkZHM6Oz2Qo4fH5RzmLL5mMjIUK2SHch65e4jnPUd2uh91RkZHDPZ2mHcHQf2vHJRoeiYyMho7OZoFnGmp/L7R7NUWMeRkcwM9s6iyukdQKeB+EZGRwImWId7w+MaKNT0+cZGQBzxX5uvxjyWo4ExkZHI5mItSwGClAAnU8YyMjIcJ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16410" name="Picture 31" descr="http://t1.gstatic.com/images?q=tbn:ANd9GcSOPt1vKPh27HJf3EcPgiTSWclwL0DBD8HVMlrsBJ3SS3QQJfnY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562" y="3464520"/>
            <a:ext cx="3000375" cy="2844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11" name="Picture 39" descr="http://t1.gstatic.com/images?q=tbn:ANd9GcTWKFzJz6D_PZkD0nWeQWJ6nrzbJGkzl6WoTvHbWO7nUUwYg53eDQ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6018" y="642938"/>
            <a:ext cx="2821919" cy="27562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Rectângulo 28"/>
          <p:cNvSpPr/>
          <p:nvPr/>
        </p:nvSpPr>
        <p:spPr>
          <a:xfrm rot="21186448">
            <a:off x="392644" y="2156683"/>
            <a:ext cx="847563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36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Promete Jesus: </a:t>
            </a:r>
            <a:r>
              <a:rPr lang="pt-PT" sz="3600" i="1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Eu </a:t>
            </a:r>
            <a:r>
              <a:rPr lang="pt-PT" sz="3600" i="1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pedirei ao </a:t>
            </a:r>
            <a:r>
              <a:rPr lang="pt-PT" sz="3600" i="1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Pai, que </a:t>
            </a:r>
            <a:r>
              <a:rPr lang="pt-PT" sz="3600" i="1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vos dará outro </a:t>
            </a:r>
            <a:r>
              <a:rPr lang="pt-PT" sz="3600" i="1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Defensor, o Espírito Santo (Advogado, “Paráclito”)…</a:t>
            </a:r>
            <a:r>
              <a:rPr lang="pt-PT" sz="36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</a:p>
          <a:p>
            <a:pPr algn="l">
              <a:defRPr/>
            </a:pPr>
            <a:r>
              <a:rPr lang="pt-PT" sz="36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Também </a:t>
            </a:r>
            <a:r>
              <a:rPr lang="pt-PT" sz="3600" i="1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recebido</a:t>
            </a:r>
            <a:r>
              <a:rPr lang="pt-PT" sz="36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pelos </a:t>
            </a:r>
            <a:r>
              <a:rPr lang="pt-PT" sz="3600" i="1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samaritanos</a:t>
            </a:r>
            <a:r>
              <a:rPr lang="pt-PT" sz="36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junto com a Palavra e o Batismo…</a:t>
            </a:r>
            <a:endParaRPr lang="pt-PT" sz="3600" baseline="0" dirty="0">
              <a:ln w="900" cmpd="sng">
                <a:solidFill>
                  <a:srgbClr val="FFFF00">
                    <a:alpha val="55000"/>
                  </a:srgbClr>
                </a:solidFill>
                <a:prstDash val="solid"/>
              </a:ln>
              <a:solidFill>
                <a:srgbClr val="FF99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FFFF00"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WordArt 4"/>
          <p:cNvSpPr>
            <a:spLocks noChangeArrowheads="1" noChangeShapeType="1"/>
          </p:cNvSpPr>
          <p:nvPr/>
        </p:nvSpPr>
        <p:spPr bwMode="auto">
          <a:xfrm>
            <a:off x="5364088" y="5487094"/>
            <a:ext cx="3011622" cy="82222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365364913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7" descr="http://4.bp.blogspot.com/_0AfgOHm-QbI/S6TIlSk0k1I/AAAAAAAAAVs/p8bnWoljA-k/s200/espirito-sant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475474"/>
            <a:ext cx="4286250" cy="30718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5" descr="http://t2.gstatic.com/images?q=tbn:ANd9GcSfNI74gvmyG-mmK1Jojq8tjXTsm47qsdKofTKE3ZAlRhrfglh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313" y="642938"/>
            <a:ext cx="2857500" cy="2571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33" descr="http://t1.gstatic.com/images?q=tbn:ANd9GcTcuDgAVXxQGdAw1bQD8wN87-Gke7e4j2WWoW9881CWqWoDBCH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308945"/>
            <a:ext cx="3495675" cy="30003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0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1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2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3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4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5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6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7" name="AutoShape 13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398" name="AutoShape 15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399" name="AutoShape 17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0" name="AutoShape 19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1" name="AutoShape 27" descr="data:image/jpg;base64,/9j/4AAQSkZJRgABAQAAAQABAAD/2wCEAAkGBhIQEBQUEBQQEBQQFQ8VFhUVFA8VEBAWFRQVFBQVFBUXHCYeFxkjGRQUIC8gIycpLCwsFR4xNTAqNSYrLCkBCQoKDgwOGg8PGiwcHx4pLCwpKSosLCksKSwsKSwpLCwsLCwsKSwsKSksKSwpKSwpKSkpMCwpLCkpKSkpKSwsLP/AABEIAO0A1QMBIgACEQEDEQH/xAAcAAACAgMBAQAAAAAAAAAAAAADBAIFAAEGBwj/xAA+EAACAQIDBgMGBAUDAwUAAAABAgMAEQQSIQUGMUFRYRMicTJCgZGhsRRSwdEjYnLh8Aei8RUzghYkNEOS/8QAGgEAAgMBAQAAAAAAAAAAAAAAAgMAAQQFBv/EACsRAAICAgIBAwMDBQEAAAAAAAABAhEDIQQxEgUiQRNRcWGx8DKBkaHRQv/aAAwDAQACEQMRAD8AqAKmBWAVNVr0pwDAKmFrYWiKtUQiFqYWpKtECUNl0QCVIJRAtTCVVhUDCVIJRQlTCUNl0AyVLJRxHW/DqWXQvkrMlM+FWeHUslC2So5Ka8OtGKpZKFSlRKU0Y6gUq7KoWKVArTJSolauyqFWWoFaZZKGyVaZVC5WoEUwVoZWisECRUCtGIqBFWQCVrKmRW6soKq0RVrSrRFFCWYFoirW1WiqtCwqNKlECVJUoqpQWHRBUoix0RY6KsdC2EkCEdTEdGWOipBehcglEXWKijDW40zktwrXh0NheIDKBwFZfsKYENYYall0LG3MVowg8NKZ8KoGKpZBR4LUJo6sQOtCkg6cKtMHxK9o6GyU60dCaOjsBoTKUNlptkoTLRJgNCrLQ2WmWWhMtGgaF2WhstMMtDYUQIAisqZFZUKDqKKq1FBR1WhbDSMVaMqVpFo6JQNhpGIlGVK2iUdI6BsNIikdGSOppHR0ipbYxRBJFTKx2Hc0SKHWi+Hc0tyGKIsIqkIqp9rb4RQOURDLlJDHNlUEcQNNatNh7YixiFogwKEBlYagkXFuo71ljyscpeKezRLjzUfJoN4Va8Gnxh71L8L6U/zQrxK7waXEimwF9b8RYC1zrfloas8Th7Ie4yjuW0Aqmki8wUaMxygFo7m5v7K6qLa3OvOufyea8clGOzXh4ynFthzHfhqDWgv1pqKFgtmCC3ALmsByvfnUWiroY5uUU2Y5QplfLDY0Bo6tJY7i/SlXjp6kJcSvdKC6U86UB0piYtoSdKCy0460Flo0wGKMtCZaaYUF1o0CLkVupEVlECMItGRaigo6LS2w0TRKOiVGNaYjSltjEiaJTCR1qNKajjpbY1I0kdMJHUo46YSKkuQ5RNRRaGsnbw42fygopIzEBbgaXJ4a2puKLSkt4lK4SUjLfLbzAEWJANgdC2unes2adQY/HHezzbZex4cQGd1xLD+K5ZcgjIUklSTc5j6c+dbwG15cBimEagIVAMT634FcxFrMMx1sOPA1HB7Unw0LRKQiyMWzZC9wQBkXodGN/wDmksUsksryTXTgSStjooAOXkSNbdxXAhCblS7OxPJBRuXTPV928TJNhxJKVJdpCLWsFvoPQa/C1Um9G+SxDw8MQ8khChwVMa3NjY38x9NK4CPa8gLhZJESS91DWD2BAzW/y1JYiUsc3AAAD+UDhb0p0uTOvD/Zt4/pSv6mRfql/wBPRyrSSJCHdmGVS8lyQMurgXtc3YD17V1GF2WkKZY1txJPFmJ4sTxJrhNzt4vGx0KMoUlWBN7lnCEg+l716gY6fw4p+57ZyeXCeN+L0VDQ0J4as5IKXeKuspHOcSv8LQ0q8dWnh8aUkjpqkKcStkjpd0qxkjpaSOmxYlor3SgOtOyJS8i01MU0JOtBdaadaAwo0xdC7CsqbLWUdgjCCmY1oUYpmMUpsYkEjWmokoUa03EtLbGxQWNKajShxpTkSUmTHxRKKOm4oq1FHTcaUiUjRGJkcded71b1JiJFhjJVF81zYB35XHS3C/WvSsptoATrYHgTyBrxzdDYv4nHssy+WHxGccbMDlUX7E6f0iubyc7xyT+Do4OLDNiyeTppa/JbbPgcqArIACp81rra9hcm1telUm9cqhgobOzG7Hr3PqeHa5511kmyxGzJ7DC+otYg8GW4NuPKvPccGIBa5YM6OTe5YHib9Rb5Vnnysbi/pRpvth+lenzy5VLNO1DaQoaNgsI8jLHGrSM2gUC7N8P1rt/9NNz4sXnmxAEixtlWPkTa+Z+osQAPWvVsFsiKFVWJFQRgqtgLqDxAPGk48DmrO1yvVI4ZuMVbRyO5O4iYSJXmRGxFy2Y6+FpYKp9L3PU11ZjpspUCtdLHFQVI87kyPLLyl2Iyx0vJHVg6UF0p6kJcSueLSkpI6t5UpKWOnRkJkirkSlZUqylSlJUrRFmeSK2VaWkWrCVaUkWnJiJIRkWl3WnZBSsi0xCmLMKypsKymADMYpmNaBGKbjFKY2IeJabhWl4lp2JaS2Oig8S09ClLQpT8S0ibNMEGiSmo0ocS0cuFBY6BQSewAufpWWcqNEUJbe2wmDw7zOR5RoPzsfZUeteZ7h4yxxLSDSawLcwxJfj083Gkd995fxc7Krlo0YhRqBYaaD4Xv3re5sU0gljhMY0VjmzHXh5UHPTj6Vw+Rk+oz0S4jw8Vt9uv7I7rDOMXGqsQk8Y8rfnA69R1HXWuB3mwPhzsHGUT2PIhZBodeh4/Gulk3el8OO+ICo5K5kiUFWOq3uToTpy1NUm++xZ4IomeQTRlj5smV1fKbA6kWIB+IrPFK9MVwZ/TzJ33oa/0t27+GxZhkNlxFl14CRb5fncj5V7ODXzSspazqSskdjccdDdWHcED5V7ruRvMuOwqubCRLJKvRhz9DxrocXJ/5ZfrHF8ZLNHp9nRVFlqQrdbzgi7pQmSmyKC61aDTEpEpWRKfkWlZVpsWDJFZMlJzJVpMlISrWiLM0kV0q0pItWEopKUVoiZ5CMgpWQU7KKVkFOQiQqwrVTYVlGLGYxTUQpaOm4qWxsRqIU7EKUiFOwikSHxHIFp6IUrEKciFZpGqIYyBFLMbBQST0Aqp2htdcRDJGEbLIrJmJUAXHmLZWuLduParXFRFonVQpJUgBvZvbS9cZNsfE3yIj5hcXVVyhSFK5ntqdX1HSuTy5ZFqJvwRi9yKDbW6SeGzrG8YtmRlRiso7oL2J5WNz0oW4l4gZSDfPY345AAGv8SflXs+Cw+SNV/Kqr8gBXCbXYDEzcLBrduArJlxuEVfyaFypTi8bLVoVJaNtY8QCR2J4gHrexFVmNwRxWFnwsmsqDyn8xHmjcepH1oeA2kHjMRNmjIKE/7D6cj6GnJMWHCTqPPFcSLzK+8D1tx+dYdoBScXaPGgSD0YXB5HoRV5upvI+ClzoRY2DDkw6H/NKnvzswRYovHbJiB4qnlc+2vz1/8AIVz4PMVq72j1WHJDNi8ZbTW0fRmwt4IsXHmjOumZTbMt/uO//FWt6+ed3t43wzghiLcCOK9dOYPMV7Pu5vZFi473VXUXYX0sOLA9Pt9a3YeQn7ZdnnOf6bLjPyjuL+S/NDcVz2zN/MPNinw5zRPoYi+i4hSOKdDofKdbfKuiNa00+jl1T2LuKVkFOPSslMiXISlFIYhasZaSnFaYGeZXSikpRT8tJTVoiZpCMopWQU5LSklPRnkKsKyttW6MWMR01FSkdNRUEhkR6GnYKRip2CkSNESwip2KkYadiNZpGmI7HTCUtEaZQ1nkaF0HFed7xrbEzj+ZT81Br0RTXmW9GIYYiZiOD2t1UKoBHe2v/NYOX0g8fZzOIxZjcOOWh7qePyp4be8MhwfK9g32B/SqPaGMUnSq5MXoUPDW3p0rL4JjrLXeDGeLEYx7hLxdvzR/Lh8K5CPF/WrIzngTw1B7cqpdpRZHuOD6+h5imRgujdxuQ4e0tI5Kdwe0HiN0JH2PqOdUmDxFMSYgcKTPHs9Hh5EXCp7TOj2pjTiCuJjOWSLwsyfkKm6OvVL29D2r3DdvbqY3CxzJ748y80caOp9D+lfMke0WVvKbcvXse1dxuPvuMDiPP/8AHxOUyAamJuAkAGthqD2Han4G8cqfTPNc7BHyvH0e4PS0lGWYOoZSGVgCCNVIOoIPSl5+Btxrpo5T6E/FDC411I+I40rLVY874fOw8ysWNujHW9OxTh0VhwYCtEGImhWak5qbmpOWtUTLITlpSSmpaVkp8TPIXesrTVlGLDxmmozScZpqM0DDiPRGnYDrVfE1OwtSZIfEsomp2I1XxNTcbVnkjTFlhEaajNc0N78Gs5gM8YlBsVJNgeha2W/a9dDGayumala7G1NeWb+Yk/iJiPZGRTbiCotm9f2Fenq1eP764wR4idG45yfgwuPvWHkroZDs4bGT2J6Hp96QlxB+I1FExUuptw6VXTSW9PtQxQZZ4dzL7PFQzHooAJN/lWsSuZSjDKw+anj/AJ61HdmZc75tQACelu9VW0NqZ5WZb2Y8+JA0HxpniRSp2aE+U+mlafGXoO0cNIlmdSofn+9CwGOMUiuAGKngQCpHMEGr8Pk1rkuqLPZuGaaRUTixtfko5k9hXX7x7veF4UkI8oQRnuy2y3/q1Hrah7NxyyAPGAFOmgUMOqtYV0jbdSFUEqM8cmhYWOVuIBXnpqLdKxZHJu0W8jl2D3D36fClIXJfDyMqgE+bDFjby39251X5Wr1nGEhSRxH17V4jtfY8bgzYZsyn2lFxfsRyNr1225W9xxUfhn/vRLqLn+MgAAcXPHhcf4NnEyWvFmTkQraLvHagn0Nu9wT9KDsqLLF0DMWAvew0A+1/jUscp8IuupAJK8h176CkN3toeJEy3uYmK8vZPmW32rpQ/qMEnocmak5TTMxpOVq2RMkmLSmlZDR5DS0hpyESANWVFjWUwXYaNqZjakkNMxtQsJD0TU5E1V0bUTEY9IYzJIcqqNep1sABzJOlJlpWOiXIxCqpZyFVRckkBQBzJOgrz/ef/UGbEv8AhdmBrvo02oYjgcl/YX+bj0qt21teXFEeKckfFIb2Xs0p5nn25dy7DwBa6YclFv8Axp7ZXfpHEPdHfjzPKuFyOct+HX3Ozh4tbkdDsrc2JIFSQCRreZuZY8T86uMFvLiMEAkqHExLorg2nVeQN9Ht8Da1TwkRAHGwAAvcnTueNFniDDW1ceGacH5RZulGMtM6bY28cGKH8JvMOKN5ZV9VP3Fx3ryP/W1TFjkYcJoUPxVmQ/QLVxtEJFqxGmoI0Ze4I1B+NcRv1tCXGTworSTtHHlAsC/mYtbQAnS2prZj5azPxkqa/wACZ4HDaOXXEm9ZMbi9ExuxpoD/ABY2Xn7pA5alSQKXzaVpVPoSE2TiSrOB7y+n+caqHNj3FWWEHn63BreN2JKWuqNr2tf0vxo00Cbk2oJ4vDfysCCG/NYWANVy4Zr2ym/pWzhWU+ZWX1BrqN0MUEe7qHsCNQDYH3h3B+l6uUqWi49hNgSLh0yObO5DEHgotYC558a66GdZYmjOVgy6tmBCD83DiLcqpto7CVpyTl8oBsCQnXM3QAW0505idsJaKORVyluAFiEA5juSDbtWfwT2xvl8C+Fx5UkRa5bggah7cbjmO/GlMM38e8fiRPcupuQym/mCkcgT9a6aXdSORM+HbI44Am6segPEH51TJMY3yzLlYHiRqOX/AJDvSa8k/B7Duu+jqNl76zLpigJkOhdVAlA5kquj/AA1rZUX4aRJL+SZcjC4sATdGv20+B7VThgRfQjnz0ps4xgDcXVwDlPI2sbHuLfKn8blS6yfArNgVXBdnXyvSkrUHBbQR0GVtVUXB0dbDmP1pHF7eiQ+YtbrY2r0MZxq77OLKErqhqQ0rIa3HilkXMjBgelDkNPjvaM0taYJjWVFjWUwWTQ0xG1Jq1Rn2ikel8zG9kHtH16DuaXknGCuTpBwi5OkrH8VtBIUzyGw/wBzHkqjmTXPY3Fy4jzMAoW5jjJ0XkGc82tS873YzYhvZ4D3UHRR+vGtJE8653JhhGvRmHUk6AV5bm+ofV9sNR/c9FxeEse5d/sLsuQ2U+NPIbD9lA9lRXebubH/AA8KqxzNqSe7G5+t64jZmJ8GTOkF04BrkzEdRm+1Pf8ArhgfDkHhu3stcZX+vlNc2Xk+lf7m9LZ2uN2mkQ1IvXKbV3ubKxiGcJqWvZB6HnSGx9mTY4s8jWjUn0IvxseJo29SJFAsUYsDck8zlsTWJ5U8qxvb+fsg6pWimlkkxUHiu3tsqqoJsub7nvSe2o3gdY0kYCRVDWPmK8QM3G3a9F2PJeBR0m/Q2oW9kv8A7yMdAn2rZjcll8F1sRLcbf6DGy4RGbA9jfUEdweNKY3ZUNswzLxuFtluCQbA8KkmMtiMt7eIth0zcqrsTjirsrfEdDwNaVjnamnVim10wEbZSDGLWPtHjpTQnBbVs2mutV0mL426/wDNV6S6k1rjFtbFtpHQyqVuVJsSNDqNeHH0q93Y2xnYxSmNMykpJaNWzCwykgea4udelV+wdnmeO41uOHUgXH2PzoG8WyjhpFFjkksQDyOhI+R+tU8ZFI7JsF/ALi12szdCB7vpYWqg25stzIWv5lsRbQC4vp05/KrvBbNaPDWdScim9jYkkZiB6KwqvxhBKEm5swD+8cjkK3y+1TI/CFki05UJ4fas0aMSSMqsxYaNZbaXHqNddL0FdsLiPbM8zW45msnQj+9dPsTZC4trSAqtmDWBySfmAb9Kbn2JGJZVyBQobL5fIBdcnY6E6db0yFSjbBk2pHHbL2j4cgR2uvXqeQ04V0UmNWTQEaHXt2pbZey4A7GQBiXZQOugOluVj9KltLArG48PQOeF9UIBuR1U8D8KRlx3/SOhP7jDSZLMPdIPci/mF+4vV3IkcsemVlYaHSx/vXPRYgcG0I5H7g8CKE87RkmFyt9SOKt6jrRcLkvj3DItMVysH1vdB7Q0+BMDZobr1X3T1qxScMoI51VwbcHCZMv8y3K/EcqNgJFu+U3F7i3AaV3eNmg37XpnK5GKSXuW0NsayoMayulZzhKbFMeFwGvYDR263Puj9/hWoIAlybX58gBxsO33rcSnVm0J/wBqjgP19T2FCzM+vsoPZHvMep6DoOPOvC5+Tkzu5v8An6HrsWCGJVFCrDPLdlMgS2VDol/zP26D7caNisRwM7g29lFHlB/lUcT3qvnxcjP4cQ1Fr2FyL8rdfXrXVbs7niO82K8xAvY6/OsXI5EMEfKX9l8j4pt6OTx+1nHBGsOpt+9NY3YkcUSTT+dyLhPdXppz+NM7bxImmVEUKGccByBufoKrN78dmkVFN8uUdr8bVISnkcEvbe3+AW6v5Op3VxB/CFjpmZjb4k1ze3caZC7H2UVgvxaxPxyfTvV9ipBBhY4k9plFvlpf7/CuZ24uTDH+dgg9FAB+t6z8WKeVzrt6Cm/bRvYkdsNH/NKtV+8xvjh2y/arrSLDYYc2Yt9DXPbZnzY2/pXQ4/uyuX5/cTPUa/AttVyrq3MFT9ad3jwWeJMSmoewe3utbyt6G3zFLbXjzWt7ym3qDqKf3V2gpV4ZRmR1a6k+2p1ZR0Ye0O4vyrq41pGWXZy63PDXQn9T+9NYfZ8QUGaUxlxdVWMuQDwZ9Ra/G2tM4zCtgsQrDzqrB425SID/AMgjkb0fb2Aj8BZohmDu3nBNsp1UEcAR7J/ppiBZe7nYz8MTG5VgfMjDVXU+yy/7tOVqsN+JlxKRsntoRb1F64HB4xhFof8AtMCP6X9oelwDVzFtHxANf7GpIiR3GE20smGDX9u7HsSAD9qoMSpcoia5c63uLe2xBv0trelcDitWAuBf4a2vanViBu41tclSSFb866are3KlNeSphLWx3ZWORomQNcoxDESSKXN8wC5bZBlJPPX1oWP2plGRZJspK+0xLlbuQq63tqOPalpo5ZGzRKkVswuMznoTc6Xt0HKoRYNgSzsWPewGnpV1RC2wuJXw8xWxSzXFrnQ/Ma8O1UGM2wXmJY2CXUDnfmTT+FxAaMqpHvDiANdL3J6VVjd4sc0kgGYkkIGY6m9uQ+tSL+5GhyDHCXQ/3HpTXhPCQzjNGeDc+2YcvXgaBs/DpF7C5iPefX5KNB9avIMTnFmF76EHnSskbehkJUbw2HWQX0N6p5tlHxGMLtGVPL7HtXSQ7H8CIyK2VQCcrcB6dK57DY1gC7RuVck5wLrxI5elIqeNeUdDE4zdMkm15IxlmRmYe8gFmHcHgaym4sUji4INZWiPq3Iiq0zNL07A3dB6JhMEZ+ZVOFx7T+h5L358qXjAfV/YGtjpntzb+Xtz41cbImCRKzaWUWB5dBXnOTncI1Ds6cVb2G2RsaLDysEUXKxHuDdwfsK3vTtcRREX48ajs7HAmaQ/msPRVA++auH3s2t4hIvpesWDjyz8hOe6qwpSUYaMwGJLOXUXIGVf6m0H2+tJbViH4qOPjlN2PMnS5+d6sN3SI4/FbQDMVB6nTN8tKoBjPExRa/EkX6X4n5V3scbySrpL+f4Msn7V+p1mcyM0rHyoMq9LDifjb5Cuf3gxOZ4I/wAozH1Ylv1o+J2qW8g0S/AcCB/ij4mqczeLir9LVeDA4vyfx0Scr0i62zidYV5It/sKocSb4r5Uzt1yfN3sPQafe9BxKBZEbqBetOCCjFfhgTdsZnwxkRgntxXkA5ldA9vTQ/OlZISCssenmBIHut+371LE4xo5UdDlZTcH9D2PCrDFoHTxYBYH/uRj/wCs9QPyn6Vrx7ikJl2OLCmJhKuDY8COMTW9pR04XHO3WuZxOEmw2ZTcq3TWOUfmA6/UV0u6sZcOLaCx+NPYrC8VIuDyPD+xpws8+w82Qm4urCxHUdu9GhmEeqtcaaWN6ucfu2G1hNm/I1hf+k8D6VQz4doyVdWU9CCD8qoI6DZOJDkgceNududdFs3Ahy3vG40zMAdAbaVwuEwZkF42UOvuk5WPdGOhPa99asMPtrEw3DZr/wA2YMPiLVVJEPQMRtRVTKY3jtceySt+xAtXMbT2iSH0Kqg1JsLm17AfL50CDe6QLbJbuSQg+J1Ppxqr2i0uJeFIQXdg72HNmc3J5AAKNToKukyrCvI7Rh1tkNwMutmA1B0461f7ERzAMwYDh5tOeludVeP2vJhlRCY3fzFiqqFvbLplsDa1r86r4NvzMNTYE/5xpU4WEno7zZcQ1BF9avMLsXzZz5VGtcXu9tDKCTdiTftxp/b297LHqQx4BB7H/kefpQx1LZb60Ob2bd8S0Md/D0zMNcw7W5d6Y2RtzDKqoWWLKAAGNtPjXO7PxSvGDJZmbUnT/BQcfHGDcaXBrFk5HnPwa0PhDwVndy7sYWe0ihGDe8hFm7+XQ1quD3ZxUvhsEldFDEgA2GorKTPxi6sYpMcxGLJFuth8CQD9L0XFbVPAHQVSzYqwtzJB9ADSc2L+un70MeMnVopzL1tsFMPx9rX56/rXITYkyv2vrW9qY/QKOAoGGbKt+ZrfgwLGnL7iZztlnjdqkqEHBQBVXhpiGNuPCoM/HtUML1rRHGoxFuVssopST/nxPzvWtnP/ABSel6As9r29Khg5rNQ+OmEnse2vPcKOlvt/ehYya6r/AEikcZiL2ok8l1HYWqRhSRTl2ZiJ7lT2pvY+1zDMCSQraHt0NuYqrZ7qO1QJ1FOiqAbPaN3NsxBQHCgNqCAuU9wRoatdpbMhlTNGQL14ns/bMkB8pzKeKN7J7joe4rq8BvLmH8N7H8jGzfA8DRWBQ3tPDNGSLX41TvPcZWAZfysMy/AHh8LU5jdst76sPUGkP+poaEMXOBhvcIyEflbMv/5P71i7PJ4S/MMKejxMZ6VszRjmKjIJLu8WN5JBbXhdmPpViMSuHjKp5Ft5iD53HRm7/lGlAn2kqC9wPvXN4/axlNhooN7dT1NWrKZKbaEhkLg5SeFraDgBrQP+qSk6uT8v2oZlpcHWrRTLbC7Se5uxNS2pjMwAv0qqR7GpTSXoHj91heWjocLirKPSt47FXQ69vnVVBPoKJiJfL8f0rP8AT9wzy0WexsXlQ9z+lZVfs6Sy/Gt0vJiTk2EpaNSYon40v+I1vQHahZq1qCF2SmN2vU3k4UAcaxjTKAsI8mlbD2FBJrL6VKKsIJa3G9qDU2FgD1/SrouyLNc0VpNKBW71GgUyWbSog61lRq6I2EdqzPUCaypRLGU2nKBYO9ulyR9aj+OfmQfgKBWqhVj6bWYe7GfVT+9Dl2nI3ML/AEgClaypRLNs5PEk1G9brVWUbqNSrVqhGZesY1lYahPgLG9HLXFLximY10pcuxi6DYNvLW61hl0rdJfYaP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2" name="AutoShape 17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3" name="AutoShape 19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4" name="AutoShape 21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5" name="AutoShape 23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6" name="AutoShape 21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7" name="AutoShape 23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8" name="AutoShape 25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9" name="AutoShape 27" descr="data:image/jpg;base64,/9j/4AAQSkZJRgABAQAAAQABAAD/2wCEAAkGBhMSERQUExQWFRUWGBwYGRgXGR4bHhofGiAaGh0dGBgcHCYeGxkjHhocIC8gIycpLCwsGh4xNTAqNScrLSkBCQoKDgwOGg8PGiwgHCQsKSwpLCkpKSkpLCkpLCkpKSkpKSksKSwpKSkpKSkpLCwsLCwsLCkpLCkpLCwpKSksLP/AABEIAMIBAwMBIgACEQEDEQH/xAAcAAACAgMBAQAAAAAAAAAAAAAFBgQHAAIDAQj/xABCEAABAgMFBQYDBwMCBgMBAAABAhEAAyEEBRIxQQYiUWFxEzKBkaGxwdHwBxQjQlJy4WKy8TOCFSRDkqLCF1OjFv/EABkBAAMBAQEAAAAAAAAAAAAAAAECAwQABf/EACcRAAICAgICAgICAwEAAAAAAAABAhEhMQMSIkEEEzJRFGFCcYEj/9oADAMBAAIRAxEAPwBKsFimzRLEkYjvAg1YAsPSDMnYe1LJcgV6V+vCJmwG60wg4UO5ScnUSKainpziyRaUrTjQ3j4ZvURmilRojC8lUW/YW1SgKivXTp1jRew9rAfdw6kF+dIs20iqUTC9CxbvUOvSI0u3oQku4IYNhVlo2jEfGOcUP0RXyNhLSQHWmtOFfoHyjyVsHasOIF6sKmHqVaErlhNQUrLuC4Ca8NUkZ6vG861gTAACUMABkHKQ1dKEVbzjlFA6IQjsZawdCMnTVtctf4jLw2QtEuWFYkkHIDMtyzJFT4GlIsOy4kkqCgZYHfIAxM2Ij+kVY8OVSk33e5nWlJUSmU5QhaA2AgfmS4zooEF24wXFWK4pC1bbqnowEEKC0khnNUkAimRqD4xKuXZW32pREmWFAFiokhKepdm1o+cWPs1cHblSZ1QlYWFJoFYg26WDOGJGjEUYNYlksiJSEolpCEpDBIDARTjgpIk8FNI+yG2tvLS/LLwePV/ZDaz+ceB9YusmMMV+mIlnz7fH2f2+zJKilK0ZYkuW0qMwOeULajaATRPv6x9SYYr3a7Z6xy1mcJbqpuOyFLJADpDHPMOzYi2sJLjjEvBKWCllLn1y9fHxzjUT53LzPLnFqWz7PhPlKw9mm1JSpaexGGXNSGoZdAiZ+2hfLNqxKiHBDEZg/KBGEHoforpnGZaJw4eZjJS5qnDgHRy3kcgetI8KnjT7yyvgYP1x/Qrig1d1zzVhnZf6S+Wbh9PqsTJWzs8rwE4SrJ6aUDHjn4wKuW/FImJwpSzlwoOkvxSS1M+XGH2XZVlAUBjQAC+HCADV0KKiSOAAiU4V6JvAGGxdoUSMafA5Px4R4v7P7WCajzPyEOljtiCgKKQFodWIUxJcFQVUO7106aF7JeInSkrBAzBendJT65+MTaVFIdZMrNewlqBGTnV+HLhpGp2AtfEefxbwiy7TOG5R68qUOdeLR0+9JLB8/OAV+qJVx+z+1ZlSc+JiMjZi0uQMJY5OdOHKLNnzkLcBTg0LH3gBbpyQpgQCw1Y5cM3aHir2gfVETrTcNoQl8SC5bn56QJnyZyc2+tIbLwvFKmSlY6P69flA22SHOY4/5iijH9A+tAICbo3Rz8427G0HhR/rnEwrSnVzll4R3kzQytXFIb64/oH1oDzkzhRnro/lHJdomowgtvHnr8ngustVvoQLvkbyPD3+tIP1xq6FlBJYGOxqHZoyLpBccw/OMja7k/hS6Nujhw5iMjz2EZPsyIEmYGrRQ0disHXJzDRaZLoxpqlnwsPTQxW+yV4GUuQASEqUUqD0O8QPIkRaEqzlDglwMvNx4/xGmCwNB4ItlWmYUklixYA5PWvt4c43tgPZ7nfSCpJ4gGqSAci/g75h44JkIUpiCCMRoSO9z8Hyjtb7Bu4pZUFjJzQu1DphJaGY4F/4skItK1BQSrCoUrhWOzJbPECwIjWxXiqataAlwT+IU1ZNcSQdAzJfgBk8B74tTEpAwEpIYipBqQa0UhaczmUk8jO2Vs85DBKcSTvEjIa4SWqoPlVgT496JrLJ32g3z2UhMmXumZpSiQzhtHcDwMC9jLsKkrmKGKUMOGj1AKmI/pZQGKhcp1ov7TKmWu3Lw7yjMwAA8KBqtm/lFv3ZdaJdilpRhBlpIByBcl0q5KcUOraiH64FkwdsxOKZ8kJViCsSV9QkkHLPCwNA5SDxd9wRW+yE9rWtJdgSUg6OCFBieKkg00EWAbcOVM6w3G1FE+rkdVrADmMSsEO9IiWyeFS1A5EENnpC7cW0yFY5QUKKUxNKMCzEZ59AOTw/cRxobJqwEk8BFS7d3ys2lMqWtKDKAWokPvGoDcQH84frFe4nWZJDlThKuozHA/zFEXleip1qnrOJlKJI1AcBhzYCBPJp4MMf7tvecgyrUqclUtOErQEgqB7qmIycEny6wr/ancn3e3rWlsE8dqkjLeopv91ehHGJd42hP3D8IqwpwpVRhvEEFqh31DUcdDe2cpNsuaz2lwFycKSCcwvCGB4vhPnEuJmj5CqSZURmAO8cM4lmyv1J+vWI9nlgnDqSw8foRoMzCFisyEpGNYS5c4GWogZAAFk9SRpQw0WK2S5spRYpKSEIDEkg8TRLjglL7wrCKmZUNXKD1x3thtEsp3AxlgMCwVulQ4qq76U4CJyViNWNtitRS5mApQTgDqUqrZBzUN3uFNWhn2ZtXfTmDMWU+JevMEjxJgHaLuxzStLJlyj2cotQn+gVMxbvVvy65xz2atKkzGU4FVJIGYJDmufdJcPrWlYMWPjIsDCwLB840lqrk0RLwmKRUPmOgrXlk8dvvAZ65Vr8BANRzSpwG1yb4wI2hlICagYxq2p05x2mTsBKgSEh8I8300zgPbe0m5JUQa0cvDROFG3oAmJNKVpq+mnF4jKmNlw8oL3jY83BDcQXgDPQDkVJoRn78YvF2AwE6+Mb2WgLRGQlTZnmaRJsKcQU2QbOsPQtns5g3WBV8TC8vi/xgxPCcKWVnUjh86NAe9RvIfiPeFejp/iMlg/0kP8ApHtGR5d0v8KXl3R7c6x7HmMUh3TKOGSUvRbueS/akXVMklg4PUafMRVux9l7SQScgeHNeVRw5xbSZvJXDizcs41weBo6TBFvsswLSSEqDFyC2VRSutHDwNvKdMCXSxSojeUHSG0VrmzHl1g9aFAKooYaMNX5ny0jpZkjBgIJDEZPTnxFY5j3grbaNu1GZfmc/hQjLWutD1x3qqTIKphY4VFMvC2AByCos6SquejU0jW+7oEub2hxiSEuQHKqKohJBcFyGfIKVWkdrruYTZM9EpUpE2YhTS3UWxM2J+FXUQVE8GDkmk8sXtncKpvbEhKk1WkJYAkjfRwUEqJbnDhYr5MubNlr3kFVQWarhRw50IdqFtNUqtju2ZIUbJNSyw4ZJNQQWKMsSaYsNCGLA7wjpJnrAKsZU7VNSCliztnXV8jUwG3YieaYwWKyKl25KyQUqBw4nJSasklwF4kthUaFIfNLxNtW2QlrmIUkviw0oQ+IFRSRRi3V3yhatm0JNrlhCCpWFKkkEgF00ccnIIFOtXJ2i1WacVS50pMq0EEIUDQqIOEE6OdMuYhbK/W0sAa2bWrUui1FNXAPdyVuu70ScxrA+5Jk6fa0IQshc1RUVnMABWInjQ5GuWpeOMqSpMoKCiFKVhIDFsPIV4CnBWYIhr+zS7QJip2gRhGWaiCajTdpyIh4mem3kcbDdKZMpEtClEJ1OtXJbIO5y5QGvX7OJVoU8ppOZLB3q+mrk15w2SkDI8/gYlShhCenvDIo310Brt2JlS0CWd5AJJSQ7v8AqcVje89ibPOkTZDFEtZCmQwCFCoKA1K6ZQfUaiNJq2+vCGjFLQkpyls+edqNkFWG1y5BOIKwlKmbECo6OauWb5h1ZLpdKdaqbV9H6e5i6vtguwqFmnp/6ayg9Syk+qVekVzdCU/fZPBSlHJ6sosctYZbKJ2sgGw7L2mb/pSZi/2oJHoPpxHFdmXImFK0lExOiwQQ7aHVnNaRa9q2wTJmGVKViWBiVqlOhxaFXLSvSAm3tqk2yyicFoM+UoAsoElJehpm4BAprCuVOmOo2rDFgnidZpSJasBMvfmn8iXIUkB6YikgmgYHOhhetNoV2iewQyEsQtQ3pjOl3agL4UpAHSsEdj7UlVgAVvATCMCa4nqEq4iuXR4JqugqVjmFT8AAz1FOAAoBpWtaSeGTcbYclWgzJKVM7jMA8H5+IjhZbbiLhJwgNXxNPjA3Zy8UKs60BYxSwGS7qoXZsmL08Kh2jaZaSEgUAc68zpkxMJEtRB2jvtIB7wAoAzaeTe9YBSL1tJwFITX9W69GbFnSOO2M0kpwZBy51OnUj5x0Tb5iVSilKS2El8i7EhmZuUXpJHRXZhi97MtDJnM6g6C4INKgGjAP3dGDZCFK1WbeVkGfVw8Ne0NommQozJct5c1kMp3DsWGbMRrXzhLvC3rCyxZ20+Yy/iO43Y3IqZ6mzkadWjlKkHE1eJA4RwF4L4jyEbSbUs495iUKOmaQ40ixFbCcizliWZ8gfiBlAi/EgFFQ7jIjjAiZeEw5qV5lvKOXabyOo94DjgM2qHexTPw0Oa4RpyjI9sUwdmhqjCn2HOMjynsUn7JXymTJKWxKWqjlhQrcqNWFRoc4tCx2zEnEopLjECgkpYcKO/hFK2K0oRKQVVJCm1piDqyaja5PFibJ2gmaEATQgBhiVQqCSVBgO7kwpXqY1RTorBJxyRrZfS1yVKdz2rAj8oIJYHTKnTpDNdM0lMt8yl/MPCXZ7ATLtZlq/D7QYX1YmvkW8YerlmJWhCgAHAoPy7oo2fLygrZWX4ga/rWoWlMpQdJAKQ2IVbeIFe8GejM7jOFadfKpdqmSpC1pwqwkod61ZKdSHasOu04JUhY3cBSMaSxZSgFAEVyAz584rfbK6jItsxaQyZn4iW4KrToXFOEMkm6YFLxwhgt9lM6fZ6TJYONKlLOJW6ymIxFlkim8Kk1FY67Q7OGzyFTQrEhKXwnvJWopTv4VMaE16UhfuuUoy0zBMxKW5wkKALULLIcd7Q6v1Jzr3m4QLVgTKW4KWCXBA3sTOVAhKquXAgpZom4p+RrecqUJUubjmyykFLh0usspLcE1VXgRnrytV5CemWE41KQD3Vbxb+okv8njibgxyFCVPE+qWG8lmyLLSxIDCh/klsvdU0T8c6WobuKWptxQOoVqSCKvk4gSh1Vs0xnfigLPAMuSyqWiaZhQQKMmrHvVyOQbN2i1di5SPuyVpSlOLPCxBKd01GdU55UMVbtLLWq0zZKHSJaxgQKpDCuGjir0FKxbOy1nEuxSEkAEIBITxVvFvFRMO44TMbdJoKqX6wQmD2ECZ0yqeZfy/kwRlzHD8YSxGjunTk0a2obv1xEZZ1O76RvMl7h9Ioib2CNqbtM+wz5aQ6iglAZ95O8nxcesfPd62v8AFSpBKaBYAphKmVnm7mPpeyKJTXwigvtAsaUXlPSUbqagJ3Xxb70qaEDMd3zZbsaN2A7NOEtilyVDCpTOCQS/H1iffV4zFyCFS0pllKUp3QAS+JzhIYmtSOUS7rsXbAISjvaHQ/uNHOTnMwS2q2VRZTZ5QKlJmvjQSWdJSXSHcU0HAeKSds1pVGrImwV5yZVnmGaWHaJw9Vgjd57pc8PV2vK+ZUlElQJUiYWBDuwAc1DuHTp+aEqy7OSkDGhazLckJoCSlLbtNH1HKmcGr7mSTKSsk/hCUSlADqxuFClHZIyEJ2T0LLjajbIosKJU6YwUgKSFywaEFXHCaO5D/wBIeJFpUoOFKctTiNOD/XgIi7zlidJUpSsKCUrMwFwkKcAhgaJ41rC9atqjPnplSXZSgkLUHUziuHIUqxeO403kWTUUEr9sJmSVFLgoGJJFG45coWLDeRKAhSlBiaipOlTwGXjBS9bzMxRRiJlOwrVQG7Vs/wAx8ekdLBsqubNAlJLirjQVenwi2Eshi2mT7JeBnpWlQVUuFVYmlS55VA9HoAv5DTG1YPT4RZsrZtUlIS7qMs4UqyJBSWKRk74epHAQuXlcdmtARNqjG6QQaBQZ0qcZh89XHOJ8bXYbkYhkRtJzp+lXkx9Ik3zdBkqZyUlw7MQRmk/1A+YIPSFZ1tiau6R0cM7RoZEjSrrVNWyGYkB9AS/y9ojWmwrlrQFBnIbzhmuGW2MAgkBx68dakRA2l70updx8ISUvQ0o+FjFd5/Clufyj2jyNLB/pIc/lGZ5RkeW07EONgmPZ8ASDieuu6VZDmSMuA8LT2Hu5cyWVT0hOmbFinMszDCQ0VJd5ATJ7oBKnJqWCiWfQlmh+uvaAiStDkLwpQlsmNVH9zYU9BGyD8SqVwSR7OvGVKlJkSy/aO75gHEDXUuAOgJjrYr7+7WGbNNVyVMAaYseSePe8oU7+BE+V+wYeTKPplEPai2ns+zI70wqJ5CgZur+EOo5TLT/BnC8NqrRapiVTF7qVAhCXCQznLUtqTxiwvukq8LGCsnHJCg4GdDnTIsDThziqpBow5N4fH6rDhslacE0ylqUkqSClIyWKkcHyoORh5QtqiMZVEbr/ALAhN3y8CQOzKCB+/cWP/MvTR4rzaZSl9gDoFDEcwzUUc9P7tIf7ZaRPs0yU5SFgtxGAh901z0hOvGyHC+IBSDiSX86niGL9IRrrLJ0GpKg3s9JCZCUCZiWtBKMMshI0crwO4NC7AaDIxmyaZyrNOmLKj2SnwEuQkh6aCrnr1LD7gvWcZbYgyVh6s+LQAJAq71LxM2a2kEuZaUzkolqMsASwSCTmwxFnYvVnxUidN2i86ik0Cr1Ck2mbM1lzSQP2txyGX0ItWzykTEoUQTuJZLskYmLgBqsYQrzu3F2k5BxpWVKU1CnEz7rNThpRxFh2HCmRLJLAS0VyHdTVvrONFpoyzwezJGEJKQWT+V+PMmOFn2zsZAH3mW5cpdTO1TnGJvdCEdrMVgl6E5q5JSzlWjDIPxLA7quCwT5s20p3AtwZSwky6/qSzgnNgoZ0hPH2L1lWEOl17QWea/ZzZatVYVAt1rSNbffsgESu2TiWWASoEga5ZcPGFtWy92qBMyQkEUIllSgp9UgOeWjV6xGs2w9hVMRPsysCJYO6kKqoF8RUo6ZM0NcfRPq7yP68nB8frSKg2m2fn2u9LQZUpS0hQQTkkDs5YO8aM+KjxaKLwT2bpNMLsS1GfXLxhRvP7URJmGV2BJxlBOIBi7cK15wBoJp4OdwXILCns5609otLEAuAwJaoGbD/AMWygH9piiuVKnJzlzktozgt6geke3HeZtLKmHEtZmEKOhBJAfhhoBHLauRMmWWZLwvMSQvCnecJIL89TD+g5TVga8547NIBbemBhpu+WvrHKTfI7JaZiULYJKQsP1odNac4GTbcVpBZgEEu/ENXh3QfE8YAy72TMUEt+UOTqeDcPqkQjC8G6fKkrO+1m0EubMKZCcEtgKakAYjxqfQDMkxw2OlHtJs3/wCqWSOZVQfGBt52MoJUMj6QauVk2GYG3pk1KeoABA9/ONSwjztsmIrgHBIH+Ys/Yy6wmViW2JQA50PWhivLAgJmJJ0D9SA48HaLHum9hjUkEArmJIDVyxH0YdQ8Z3Lyo1Tj4ki22srtExQqlEpIADUxnErLkBCjtjeaUr7ApYLIm4hQl8aT0O96DhDTcFlIlFSu8pRfondHgAITPtHl/wDMSyzsgeNVEj0iHG2+WwzjXEDpRM9K7LOIE9HcUfzgd3qWpzDcIWSChRSoEM4IyORz8YYb8utU1MudKzQACR+nNKjzGURNpVCcUTx31jDNDNvgDe/3ivVKuMbrM8SDYgoJxZBVBzbP3iHb7T2olK1CgCOhaGi0XayJSB+Wj8mck8n94Wr0kyxN3CWxOcmD8x9UhHlFZuo0M9gR+FLqRupp4DhSPI0sA/CRmd0Z9IyPNbFSwDJKxhkYi28pnrkciwpDXN2ilqUKDErRCcIfn1Id61hNmJOGS2naN1xZmGbY7ZxVqtDseyl94jUjTx+HIkbYxuBThmlGyQi6rRbihSEoQkUBU7l8wGG83QdXdjFv+ya1TiFCdJJAG6vEGPgDnFjWO7xJQAEjGRp+UcBwiRZlkbqanMn58+QiqxonPkbs+eb22dnWScJM1OFYrSoUDUFJ1DDlk2YMESVqTKwnBMQkpB41dlAuFJBH00XLtjd9mmygm0KShT4ZSjVeJVGCRVQNHSNOGYrO23dOkS5a1S1giYckrY1zDhq6HmIWUn6Fi7RCu3aJRUntiBMRO3hlRQwHXiQfDmIGbZhPbYpYDpWZZOYVhSkgEcakU0jhtRacfZzAnCopwqIPeY0ccQKc2HCDmyN7yjLUZqf+oVsQC615EDRmAB5xZZQkl1YW2K2VS6J87GDUiXw0BNMxWnxhmvy9RKTjwpYABsOlQljqR6g841u9wmubuavmpzAzbO8RLss3EO8nAnqTQ8m73UR3VJ2d2b2Jmx96zplqWiWEjFiUZbkJUB+VPA1cPQtV4fLt2okT5IlqUUBKgneq9WSCDRnZNaOQH40zJKkkTErKVuSMJIUOb/yekTLlts1ExGFiQsFlJByOoILeEScV6KKT9l6T7ACCghJC3DFzmagcssmNH0hNvSx9jMKEqICg7PwPkWJzHKLLuGQFSEqUhKcYxEZsTWhIBPkNOEDr9NjRurQ41CcgTlmWBfhUconKFleHmcZUJabVMISMRoWSUvXQBbbzc8qQ2SlybPd8xcspmESyXSdRUtwNYTZ94ykTDu4EpampJyBLdep40jEoYKSKYnChkC9csuH08TiqNPPBSoszZuYkyizYdOTABvJvOKf2/nSha8Up8BUlbKGEg60/SRUE8YuK5ZSPussJDBSQSBq+cVX9qd3qUuZaEJJRLHZLb8uYSr9py5ENGiOzFFZbOmxqT2KMTOlRUG1xORz/AMR02qtZEuZNkKdSQygDUNTEWqwdj4aQnbNLnzSEBaDhFAspCg2iSN5tTpU0NYc7rskhU7fmqmTgioUpwRUEAsAoVyy9WrVLJJq2VVeiZgSAoKSklg4IBYA1/wC5/GAgUxcdYvrae5Zdps6kKYVCkqFCkh2LZMXrlFHXpd65MwoWliPIjiHzELFoEr9hH/iIMkqObM3OJt2LeVZ0tTFMWf7R7iFMqg/svaaqc90MkHQO5b0gvR0HckMQLdaQwXeVzJjhnUkHgwBCXT0BPkYXEl/eCVyW4S1AqxMDknNiClTPlQ+kZZf0ejVosqRakF8ICUpoP8fXm7KG3sjFMlnikvyAxGJt0W5K5iQMkk4UpyGe9MVxb6oIG7W3mhU4YFA4Uso6Ek5BozcSamDkrrRG2PtwlzBLmAGVNCpRJ0ObPwqSNacjEW2XOZM9ciYcIXkdAoHEh+T0fgoxGBOFVGqFp6o+aCodWgntbeYnyJE0NjA3vAtXTjHoezCn1I15zgJCiDkWPKns8Kdushlolf1EKPi3oBSJt+gmUmaDuLzAycDeBD+PiYArvBasCFKxb2uYq2fCGapMebuI4WFf4SGBG6OHCPY2u8fhS3FcI4cIyPJayFaIN2Xcqd2CUZ7+mVak55AesXhsbc8uzSggN40JPEjjCF9lFkE1wwodeDrOfD6cxYdnuszZapmRUVYQoUwuwetARWN8H4i340S7xnYFLJonDiJ5AfwaNAO778XaCtMoGWgOErarnlWvRz0jW8rMoqmJXNxAhKWTWgJVQ5uRQivF9Im3XMMsFDMOA/K+gOeJ6l/GsF5OVJBWwXaEBJmEzFj8ymKiePAHplxME5MwHKggXLvN0F++keejxMsYISOdT4wUybv2LW3n2fS7bKKpQEuemqTklbaLb0VmOkUfd9nmybQ2EhaVAYVCgU7MrhWngY+l5NuBUQ+j+GT9Ipv7T73s6rWk2WWlU2hmTc0r0SAA4JH6hU5VikZASYUstsNHXQjTXV4y1qE5KgQFYgUuWISC4IHE1MJsm9LQskYcR/SAXavDQc4IWa3WpAL2fcAq6VfxXOujaRS0M4MAXDJUtZQwKXJcpD5sd5nFAaRZezyZaVVQMRwsRRupzOcJmzpG6osCvGUp8y4D6t6GGywTMK8Q5ROciyQ6yL4UJYdI1DH084Sttb4L9mlnDKUeGqUj3Phxgxe97f6ikgDdxD+PUxXV5XmZi5hJepY/yPqkTbLcEUpWyPYh2lolJVUY0v4VA9IcbfJCTjyAof8A1PnT/dCRci/+Ykn+v4EfGH4zBMBRkSKHXy9fKAwzbuxq2XuZrGClRTNUMWPvYToADTCBRusL192wJTNMxLialSJicg4oCHajgHlWGS47f+CuWCxAISQxYEUNNQX8oH7bITLkSJqszMCFnlMCifAEU4BoH+ifHJKdPTKnm25CMSJQAORo3mQOsR7TZ50hQWThUMKgoPmoBWuoyPQxKTY0ItOAB99gpzxzbKGq8rpRPlT5csNMllExNaEYcuNBiHgOFaxQk5NOgbaNokLQosULyAZx1BZqZtpSBU+xSp93y5k91KwK3h3nClAV8g3NtIH3rIKZq0A0AUQA+qEnLgHiP/xIGxS5ZPdxFQfgVFvGjQnXOBm11tiVOQxIgxstYypSlflAbqTl5ZwHnTHJJzh3uKyYJKQzFnPUh6+BEUloy8auRympWMWBTfXFi0cFTZ+j04B/Ye8F7NJeYxoCQIn26yJlSpRFFqxBXVCQCOD4i8R71g2uLoBWUzlggKILEswyGZbM00+UTdn7IVzFp7xCcQJ4OEnXifp4adjrmBUmYtnVTnV3fgC/oIiW+wCwWyRhqlScBJ14+RD9FcoWPInLqic4NRs1viwzrOhUwoIwMpyKZgeuXQwrXPePaAo0JUluAzHx8ouPbAon3fMmJDjAzBt00YHiHavzp892C0FCiQKAv4OxjREzPYxLs5KJkhqviDnMjh4U6mFmZKKVJfNxDheKgMEwZ4c9aDSuo158oVbXPKpoVqVv6vDy0N6HK7R+FLb9I0jI2sLCUh27o4HTjHkeQ9lU8DX9ldsRJs09cwpT3QPEzMhrT4QYvDaebPAlygopfTXq2mrQi7J2YmQToDVtKq+UHl37Ls8r9CmcF+OrM/l8I3Q0BJKNsPWMz5c5G9UuSkqJGf5g+ph7klKwCUpfUfIxRR2jnrXjQvAWZ1jErydhpx8I8P2h3lZSlRnhaSa4kJbo2EU8c40/TJK2RlNPRdtvu5CSF1wAEqHSvrlAu37QCVKJUQ5Jo/ef8qfrjCb/APKvbSylYSCpP5NXrvJJcKA1B8KiF5V/pnTiucvAkA4Uv3QKsOJPHU+EZ5xa0W4oqT8gztFf09crEqrqOJIokJGQLZpctV3hbtklSkidSixupcFIIzNKBmYvoKwPtt8zVjA7JUySP2kEF+LsH6Qx3bYVypHapSJuIAKGM5D9AZsT0Yw/HBpZDzSTdR0GbDaalTOXZamqFBt4s2YIU/PlQgvMVzFdIEWRu1lqDhCgEqphIzCCRm2aT1THib2InpkzFMQSBwU3CnSLkALNSoXsCUshMtkAUDJl4KdFE+MMNlXvtyiP91BthIru4umJIBbk6SesbTJmBZ5RCWzVBYJ18WsS5eJi4BY5BtX9POK1nW9JWeBL6jP3rDvbrWJ5MsmgS+7mDp8fowmXld5lK/Uk5GgfkecKv7HbrRNuaUTNlqSk4XzYtr8eENaZ5SFHg7fXWn+IH3NLaTLozh/Op946FOJTEsDn8eXnCsOxl2MlmdaMSv8ATSCTnU6Dwz8octo7s+8yFoFVBKyhOhUUKSl6aFTwIu69LMjspSWbMEULsXxHV4n2vayzyUlRUCtqISXNHzOQDvnDKjLO7KbEsiehak4WIDEappl9ZQau+UTNExKhiTJTTUlKlcdGoa/GBO0dtVOnLmkAFSiWAoPmecHNmwDhdnVKA50Kh0b4wyH5PVi1fksIta+OCWG/2AewA8IVLbbgizGUEh1rBxagJ0DHVxDRtap7dNbQJP8A+Yz84RrzenAu3p8xDxQJv/zSIVis+OYhH6lBPmQIsC7pdD+5Xuw9hCZs0B97kvUBT+QJh9sstk/WtfjCcjwJwrJyIZYPP5Q23uhMyxdotIxoTiChnVkk04iFaeIYdoLRhu9AT/1MIblmfVIEY+RNuNG2OmG7osRQru7oQgJOisyWrAP7XbN/yiJg7yFivAKDe4HrEjY23LKMC1FQSKEl+TPwiVt3ICrvnAswSS3QFvF28onB9eSgy8oC/wDZ1bJyrNNCZiiDLI7NQxIW6SGINQ5yYiKtE/eU9MTgjr4RcWwd8yhK7LdRgqNMWVetRFcbZ3YhNrtCpO9Kx0IG6CoOR1BxeUbOKTcmmY5xwmTrHME6yIch0ulzozkZcQ48ucLay6kfuHvE24FnDMlnurSfSIKwykjgoRpeia0x0sA/ClsB3U+wj2NrECZaKAbqfYRkeQ9lloy574TIspxZqO6niyla+OfSBt4zlKAmFRcmqTlyYaN9ZRDtk7DKlGv5/wC7lpGiLWmagpJZKamrN/Eet8dLqZpMnWC3MrCTU+vP1gjMSlbIWkEGteI0bwoYVTPwsGqC4PWpHMH6zMNEleJKVDVo3Qn2wybVEOdZEhYGQ6xznIO6TRlM0T50l1UegcvzJHy0jy1IeQFNUTPFiOEY5umaIA5cuqczXLjFj3fJPY4XfEhwauSxJCx+setaUiu5qTRQ/KXDakcIf7gti8A7Rgshy3Sg4V4GnwCZzON3TwlUuWv86FMM+6pQUOrBKh0MQNsllBlrSd7GCDzoRXUUPLKNrVeqE2iXixFAmEJKB+c4d3Cci5Uk5eojh9pKihMtssTdGr84IFkOdsPw1gd5BS7N3SCxOne9DAq/bWouzoO67a5ux0yEbSJ5mWUKTmhSFVrmCkjzgHNvhUyaoTVAJHd3WepGlaMc4k9loPNG9wrwrm15NAe3X6tU5QSXS7AEAimuUF7NaEtOYhqkKGtG94WUySlTuARUZ9dAfXjHRQ0w7Z9rZgVhUlJANWfIGpFaFnMONiu9c+YJaCMSjQ6Mav0Z4riXakY1qWCMSS2rE8cqZxZX2P291lCu+lLA/wBJqPT2MCSFUnR22ZuwLUFTV4US0ha2zLBy5Hw5x5fUlM2WmdLyc4w2WIkg8NW8ogXxbhI7aUpRRjUUOHLMXL0yp5HnEnYO0KXMnS5xC0lAzJqMwQNGD8x4RKWMlYZFy1ZGDVxzlPKKSnEkAMeCiXD6enHrG2lutUiazukh0niPXI/DjGmz8wdohs2r4Kce/KKwdicmgVfUtSp6pindboNGrL3CMuASejcYRLwmF24O3iaxZF/SGXMUKAWj+9J8nwCK2vAb3n7w62JyLwR7cbi0SmzxD1ixpYp6wh7NSHtCT+l1fD4w/KHtEuQPCsWaLS/jE+TM7aR93bfSccs8WqUdSAW5loGz5jFMdBMKVgpoQaNEGjQiVdV4qkqKEYQpdHV+UcWPxhuvez9tZZiSrOWov4E9OVIVrySlUxM1OUxlK5KyUPNz4w3WLCZDJqkoPqNW1iMvyTKL8Smrr2g7NKlUSRhATm5SAc+ZT4RNs1rKguWWKVjElR1GY8iG6iFWeGUoc/jBOx2kmUG70g15y1EP/wBqz/5x6cUlk81u8Ha02fEJa5YZnCgOfHlmG6QLnl1pdqqHvBCxTz2mdC6m+tecQrWneT+4e8dLTCvxHO7yBKl5d0a8oyMu5bSpem6OGoeMjymUTFu8J34Uo/vb/u0gfLmYFhbDCXBB4F8/rSJ95qAlSSTXf/u9IErmO5akenw/ijOyfe43gBlhFP4gxs7NKpeE6Zc/oe0AkWnEAonQekTrqtGFSCKiqVNpqDy+UaoOpWK1gY0lIxlRYENxjpZJqFyFpcaKGeY8GevpEcMtzoRqPI+mUZLsplKmILKlhJZaQWLgNX4RLnhWS/C/2Q8RUpKGYknMhvPwhmu1aESyHScIcqdnIFak8qZCFa8bSnFL7PdCRmFYq1q+FJA0Y5Rky9plCS6QaBQCvGod/EQiaGazg92ivNM8IWhJTjUVqB4pCQfjVqsIPbYTfvN3y5+qVJKvF0n1IhVtcpO6A6VAd0CgKt6hd2Y8H65wTReiBY12cpUQoviCmqGIPdNAQOrNBsTq0MOxycdlKc3SQ/PMevtAaRYwUntQSoEu6iSGyGbsAI77ITZmMSEFIHJn51IerDJo8tIxF1doGcUUDR+BBpyalYnLOikH1eTe5rtpOKcpYJD1qVJHlX60i7S3fNShK5iWDsDhSkHECaFIY5Z1hu2LtUvDOs/aFK5qdxWSnFT0qRTg/GqJtJecxauzUqYohVcbg00YnMPCx2M5WiROuYzZMsoAxJDUSXI1JIHq/hDtsfY/us2VNISWQUKKUkE0JBUGq2TueGlU+579nypaCJigBoVKy0YGjdNTpDvcm0My1SlJWO6QcTipYlmA8f8AMc7Owzj9pBkqkpWhJClrUols3AAxHTIkDkeMKNy3dacKZ0h3Bpq4Ge6K0Mddu7ce1lywpkJTizbeWz16ANDf9nqJiLKkYXxFS0ukUBNCDwLEgPAeIgi6F/aK91TcGNJSUpZQIIANHwg1YN6ngIhXDawmY5NGoWevDpTPg8NX2hW1rMlCykLUtKgnI7ruWcsNPGPdkbmQqzICg5WSrEKkaAEtTJ21p1IUlFDuLkhbvS2KMy0JCd0r/MKugpqP0qZxz46RXl9paYWFOfHX1i57x2JnHulKxrkD5P8AF4qTbGxGVaSggpIFQc3r8orGSZnk2dtjZDqWrgw+MOU1JduQhc2HmJKSkd7M04kAe0NqgH84hOWTVwxuIKtycuseqnMUnPKN7ekluscZqdwPpAC3ToLXnagmWgEdxagBxCgFDk3yibYdpRLRKDB1EhtABqXhfvS04kShmSlz1G77CBN7W0pSogsQlh0O77EwFxpjOdCvec0KmKKaAl+kdrrn4Jwxd1YKV/tVQ+nwiAsx1ll2jYjAHbPYjLmTUEEqQVIfixzHUV8REG2oOJB/qHnSGSVayuTLtAbE3ZTKVJSCEqPF0gB+QgNfU0qUgmu8PeA9D/4jFYFjskNUYRWvCPY1sAPZI/aPbpGR5L2WWhXvhP4Mnqv+72gYkqagyqT8zBa9x+FJ/wB7efCI93WwJLUKXqD8I9TgXiZGQCSKHMUY/KJ11B5iQCATpWvL3jLylJExRAoqvn/PxiKJJASpNQSzjQ8Dz+cW0zkrHO4JCjN+7qIBfdJ4Ecci3DOvSCV9XDapPdSqdJFRQqKeSmrTJ8ujsBWzd6mSkqmyhMKiC5qQQ7Mr5HhwDNiPtIH6D5D0DxH5HK9RVmji4vcsCtYb4SN0SZJIzC0JJfi5S/hpEy0IFpSJaLPJlEqDqQKmhzbT4kQxL2ys04NMkhX7gFeTikdZV/2OVvS5DH+lLfXpGZ8z1WS8eGpXYnW67f8AnlywjtDkEgs+6KA8vgY2n3clKyhVmnJWASUlbsK1qn24c4ZZW0cgrUr7sglWqgCrzLxPOz9mtEszJYUnEKGW5wqH6kVbR2p0o5XNW0dPivKK3NmwzMW81KEVpzDA+UdkpL0JY82g9b9k7RIZW+sZhaKjk4O8k614xIlX7bjQzF7ozUhA5ZlPvFFyRatMmvizegRdlrXJWhaaKTmQqrcnHpwfjE63pXNmqmIMlQW3+od4E07vx4GIM6cqa7lNcwUJHo0aG6FaEBuEMmkUXxuRrQ0XXdE9CUpXZLPPQGdUteFXHOiSRzETLokzFSp8sSFonVAAOFLO4Dk1oc9XzGisgTRRcyY3Iv6UceMGbFbrRKH4c4LplMfrootnCSZ38bkXom31sh987CfLUUpMkJViDOpD1DAvm3k0RbNsTaEsqXaMqMy0s2YfNvBokbO7QmVLMq0TDR2KVgtXEGHpBj/+wkfqxc3D+kI5MH8ef6FDaPZy8Jigojt2GFJSpyBnkwJz4RMuLaC22RPZrsylAaEKHqzHpBqZtDLmKcYg3BYp/wCJ+hE6x3+gMVLUKVBKaHkpn84Ha8Mr/G5Ixug3ZFGakEy1IcOyik15MS/8jnFW/bbczLkWgagylU1TvJLcwVeUWPK2ksq6doH4Fvl7RFvCXZbWjspuFQBCgBmCMiDoYMZdXZlkistm9kJ9mQJ62/GSMKUuogK3gS1K5M7wbtMlaKLQpL/qSR8osVBTLShCTgQAEpASSzCgNcuZPDjHkyQmYlSFVCh3cLeVacYWU03keEnErld2FYBcAM+TxFvC7ilDghQFTow451EcdvrOuz2kSkqPZhIWjk+ddSCD4NBe8dnZxs4UkFYKBMOEucsVRQ+48YdJJAbt2LUm3IVaZLF8ISKthJGnGp1/iClsswWokhLnlxhYslmqMOdGp4+MNC2DcYoqWgbAN47NS1F6oVxHxH+IXLVdypJKVgVyIyMPlollyQH8YHW6wGaAFIIAL58fOKonJETYObKWubZ56sKJiDhUfyrTUEfLWg1gdfNmwmWdXBzppB6zXSlA3QkHi3xgftEG7N+Og/mOk8AafUJ2GWTKQSX3RkOXWMjywK/Clt+kacuUZHkN5GTYtXyn8KT/AL/7oFyGxVygxbpBVKlU/XpzEDVSVBmSRxoc49ThaUCDJipgmowgbyWBfX5fzESz2iZJWSByINQasxjquzlJBAJBAce76j6OkG512llElKkkM4NToCpOhyq2caMSWWcm4u0MGz21klUoILIIo3yIqdYsPZq3yLSkjDLUtGbJSXBZlZeB4Hwj5+m2cpNAXHAQd2Y2hm2eYlScQI5FjyI1ePN+R8ZTT6vJ6L+W+SKjJf8AS/zYpZ/InwDeRER511JP08Qrn2pkWhGNK0IWwxIWoD3NRz82jL52slSUbqkLWcgFA+JILNy5x4fTkToMZSWmL+1Nz2eUl1JAmK7uChPM8gWqRwAgfcVzlQClqOAZJBIxH2A+uMeyh28wzJ0xJ1qoAnlnQcIL/fJe9vy2AoMQp6xv7SjHrdsuneWS7pvjArs5h3Mkk6ZUL8jE+2XGlVZZCT03T04eFIU7etDHfQX/AKh84J7O7UpbBMWkMMyQMqRGUHHyiBTcHcWRLXciJSnmS8KjkoAMekRlShkkgjp71h5/4jIUG7WUx0K0/EwIt11WNdUzJST+9LehcQ0Oe92a+L5sViSFibd6FBjh9R6RzVcMvDugJU+bmvJvrKJN4WBKFUIPAy1pUn3ceIjiZ2ADEeb0/wDV41xdrDNnfhnltECdcqg5AfpWICrMRTs39/KD67xauFZ8viYA3he6lKUCE045+Bi0HJmTmlwx/FkWZKr3VA8v5+ccFEp0PiekdfvEziW/dGi5ijmPF/5i6MjnF6NO1IDsR9dKx2FqDM48iI59mt8j6fAxxmqUDX1rDWjNNQl7JEm3LSXxKD5YVEN19vCGSx7erlpCMKl8CVua8SUF86chCkUKJyblSPTIWakgNXNL+Ec1F7M7VPDD20N6m8FykiUUTEOnPE7sRVh18YkK2rtdnX2TJJlAIbA7MGZxnlB/ZO32FMpKipCZoDEqbF/g8tImXhdtgtc4rVNBIABwrSkHMgkZv0OgiH2K6awM1+gJszf1kVOwzLMmSuYS6hVLniFVSH4M3rDYnZSzLchlDOh48xAmZs1Ym3ZoSrRXaAt1BUQRyiNdljmIUoybXJThLOSmv+0qb6zhe6ehqr2b3tsEtJUZRBRwJ3vkYWLRdyk6PpT5GsWRYLyUEFM+bJXwUlYS4/qGJgehPhEObdFhmLxKVLSc6TqE9HaKR5f2I0IcqSCGKT5fzADaqWoFAdw9HFYtaZs3Yyd20JTyE1HxJPrCJ9otzol9mZc0TA70KVFv9p+EN9iYstEK70nspf7Rx4Rke2Bf4SGywjMDh4xkee9i2L8pZC2BIr846SVl8zn8YyMistE/RtIV+J4/OPZx3h4e0exkKtCs4KWXFT9PGWaYd6p0jIyOY3o8nKNOnyjopRYV4+xjIyB7Oez2f3fEx2QPwx0+JjIyAAjvTw+Mc1rLJrp8YyMhoh9neYamOdlUXz+mjIyOOOksZc/kY0seZ6GMjIMfYpuvveB+vWOcw1PT5RkZHM6Oz2Qo4fH5RzmLL5mMjIUK2SHch65e4jnPUd2uh91RkZHDPZ2mHcHQf2vHJRoeiYyMho7OZoFnGmp/L7R7NUWMeRkcwM9s6iyukdQKeB+EZGRwImWId7w+MaKNT0+cZGQBzxX5uvxjyWo4ExkZHI5mItSwGClAAnU8YyMjIcJ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16410" name="Picture 31" descr="http://t1.gstatic.com/images?q=tbn:ANd9GcSOPt1vKPh27HJf3EcPgiTSWclwL0DBD8HVMlrsBJ3SS3QQJfnY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146" y="3464520"/>
            <a:ext cx="3000375" cy="2844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11" name="Picture 39" descr="http://t1.gstatic.com/images?q=tbn:ANd9GcTWKFzJz6D_PZkD0nWeQWJ6nrzbJGkzl6WoTvHbWO7nUUwYg53eDQ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6018" y="642938"/>
            <a:ext cx="2821919" cy="27562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ângulo 29"/>
          <p:cNvSpPr/>
          <p:nvPr/>
        </p:nvSpPr>
        <p:spPr>
          <a:xfrm rot="21186448">
            <a:off x="392644" y="2156683"/>
            <a:ext cx="847563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36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Promete Jesus: </a:t>
            </a:r>
            <a:r>
              <a:rPr lang="pt-PT" sz="3600" i="1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Eu </a:t>
            </a:r>
            <a:r>
              <a:rPr lang="pt-PT" sz="3600" i="1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pedirei ao </a:t>
            </a:r>
            <a:r>
              <a:rPr lang="pt-PT" sz="3600" i="1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Pai, que </a:t>
            </a:r>
            <a:r>
              <a:rPr lang="pt-PT" sz="3600" i="1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vos dará outro </a:t>
            </a:r>
            <a:r>
              <a:rPr lang="pt-PT" sz="3600" i="1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Defensor, o Espírito Santo (Advogado, “Paráclito”)…</a:t>
            </a:r>
            <a:r>
              <a:rPr lang="pt-PT" sz="36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</a:p>
          <a:p>
            <a:pPr algn="l">
              <a:defRPr/>
            </a:pPr>
            <a:r>
              <a:rPr lang="pt-PT" sz="36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Também </a:t>
            </a:r>
            <a:r>
              <a:rPr lang="pt-PT" sz="3600" i="1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recebido</a:t>
            </a:r>
            <a:r>
              <a:rPr lang="pt-PT" sz="36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pelos </a:t>
            </a:r>
            <a:r>
              <a:rPr lang="pt-PT" sz="3600" i="1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samaritanos</a:t>
            </a:r>
            <a:r>
              <a:rPr lang="pt-PT" sz="36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junto com a Palavra e o Batismo…</a:t>
            </a:r>
            <a:endParaRPr lang="pt-PT" sz="3600" baseline="0" dirty="0">
              <a:ln w="900" cmpd="sng">
                <a:solidFill>
                  <a:srgbClr val="FFFF00">
                    <a:alpha val="55000"/>
                  </a:srgbClr>
                </a:solidFill>
                <a:prstDash val="solid"/>
              </a:ln>
              <a:solidFill>
                <a:srgbClr val="FF99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FFFF00"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710952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7" descr="http://t2.gstatic.com/images?q=tbn:ANd9GcTK8QmDt92keRSpsQy2TqiQHlkozyShFk2UYzWWWcPSsL8wZHClW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2590" y="1423585"/>
            <a:ext cx="4742829" cy="42685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11560" y="814684"/>
            <a:ext cx="2473098" cy="670099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450068" y="1844823"/>
            <a:ext cx="844241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TODA A TERRA VOS ADORE,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</a:t>
            </a:r>
            <a:b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ENTOE HINOS AO VOSSO NOME, Ó ALTÍSSIMO!</a:t>
            </a:r>
            <a:b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TODA A TERRA VOS ADORE, SENHOR!</a:t>
            </a:r>
            <a:b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endParaRPr lang="pt-PT" sz="22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92075" lvl="1" algn="l"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 Aclamai a Deus, terra inteira,</a:t>
            </a:r>
            <a:b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cantai a glória do seu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nome,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/>
            </a:r>
            <a:b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celebrai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os seus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louvores!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/>
            </a:r>
            <a:b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Dizei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Deus: </a:t>
            </a:r>
            <a:b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«Maravilhosas são as Vossas obras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»!</a:t>
            </a: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48134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5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6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7" name="AutoShape 9" descr="data:image/jpeg;base64,/9j/4AAQSkZJRgABAQAAAQABAAD/2wCEAAkGBhQSEBQUEhQWFRUWFxgYFRUWGBYUFxYXFxQVFBgXFRgXHCYeGRkkGRUVHy8gJCcpLCwsFh4xNTAqNSYrLCkBCQoKDgwOGg8PGiwkHyQpLCwsKikvLSwqKSksLCwsLCwsKi8sLCwqKSwsLCwpLCwpLCwsLCwsLCkpLCwsLCwsKf/AABEIAMIBBAMBIgACEQEDEQH/xAAcAAACAgMBAQAAAAAAAAAAAAAEBQMGAAECBwj/xABAEAACAQIEBAQDBwEHAwQDAAABAhEAAwQSITEFIkFRBhNhcTKBkRRCUqGxwdEjByQzYnLh8EOC8RVzsuKDksP/xAAaAQACAwEBAAAAAAAAAAAAAAACAwEEBQAG/8QALxEAAgIBBAECBQQCAgMAAAAAAQIAEQMEEiExQSJREzJhcYEFkaHBFPAj4TNCsf/aAAwDAQACEQMRAD8A3xDCPhrxyMVzaSPSp8BgbiXpKZlcBpBnuObt0rgcRTEXovIZDAAQQo6RI0p6yeWSoGXTUTM+o9qLJk3AX37y/ixlGJHR8Tiy8XVUkAQZG0HcTS3iOPN/KipBVgc24PSZrvEYZAwFy5BOrRq2X5dad2MM9u0AlrViCrNEsANgN9qWh5jcg47lXxHCrozKih2IZpHxaVq07vbttcMHKIPsYPzou21xHe6ziyM8a6Rm6a77GprmKteSgbmOsMuqsuY6g/XSpTl9s57GPcRxFvGQznKkFYgDqQd/as8X+GrP2dbocAqFlJJO1GmzaJdbZPmIofUEDKcpieph1oXGcPL2QxOh1AmdvSnOFyLuU9cSqgfHk2sKvn8RCnDJ8tgYEbDsNKPOGGYEFmKaldSAD+lTpZZwn3UXNrH4VLNp7A1uxxZrFxWQhrNxTmkRHOUmD2KmlBA3APMfkcr6yPTG/BeEltRsSCfarBjL1oboCbZkkmNh6Uus8SEKLUNrDEbfKp+IcSRVY3soUwrHUsCQYEAdYP0pTCu41fVQEiwHEcP5bMgkSWUncFjJj51Nd4obOQvrImCNwaisYRVCJbQMpAOboQRmEA7aUo4xjzcuHXlXRfan6fGHaj1K2qynEljuG2+IKSzKmoMjLvvtB/am+Fwoys7sczxlU/FHaKX8Jx+GsC0XzF7hKiBIzSo17fEPrRmAK/aCxJ0PKN9Z39qXlChyF8RuIucYZvPmQXuEuqsxQAzI01/2oPH2lJtoNJWfnuSPSmeLtXrl0G6827ZJC7BhvFV84m898uElQSLQ2OXtpQK+w2JLJvFMIywWJIQJlGUcxjcj1rVq7axOdCpBEsI7joKEusOfLqVEaTy+hpjwXBW0tKRdBcAkwCYnpVgkkbjKwAVtoPHtAcdhgLSnYjSIgml6004khYGJKqZ95pYtaWma07mRq125Op2a5a6BXF67FB3LlOlWpPcxdRfaIOuoqCultUtuYxeJL9rNafEmNpraWKn8mgbkVCA5uQC/FE2cZ3oa9aFDsYrg05ljpL6muigpGl+j8Pju9MuLqTmwOwrddrcB61lTc7mQ3cE9zMqplytzdC0mdPatcQ4Oq3Mqs2YZZBJ1mOWamueIh5hYrpO89O9WDhfC1voL75UYaoCZMfif1rHyYXTkz0y6nFk4Er1zhJS8qoYkbg5iO81YLtps9tWdiVg5idIj+KX4PGqxvpaClwYY9td59a1ZxaNcNhmJYzDKdukUNsooQqRjuMg40y3MVbstNy3ZU3boUGWmMq+8FB/+Q0FwbAszXMMSA9l8wLSJtkjMfpkb/uNGcJ8IG6L1/GB7bFiVVXAhY6lCdNgP9NQHgRtYqy+FDMjAreDOuZQTlJ5yCRlII31SqG47t00S+Pacd+Pxff8A1JcJhQ3Eb9sajy0Ajrph6iw7i7duCy1iyltsqtd5mcgnWCQANO2kjeu8PZuWMXevkZkyKi3AVhnHkjQA5h8DdOlQYThT2Xuf3RMSlw5rbf0mdJk5StzUHWO2gNc2RlUgHzBJxubNEhRXX57jDh3FTew2IDIgNtLofLtm8t4ZfQww+Q9qV2MMP/ThdKhoDjWSv+ORrEfipsMM62WzWVw+cXEFsG3Ls1oqjOUAAMkiCaXDPb4euGcBWuZxqQ0MbpZMxUkQSBPaaJGPYPNGA746IYcbl479/wCIVhsb5eDZ7aKCER9iQCwSNztqdK5x/EGt4VcQAhe4lssrLmWZ3ynSgPIxTYfyfJW2RbCF2uJ/UCHMqooMZyQBmmPajuK4O6+AtYVLYN1EtllBUMCCQwktlMAg71DPu8+ISDEpA4+b+IU63nzMhUHMCWfPCqVHwqvxc2kGlN6VvLac23zqxV7YKkEBjDCY+7+c134gQs9pBFzKVZ7OYLnGVFgEmGgq43+9pOtaXhb+fYveQli0MwbKbStEHmdUMfegRJ0MxUpnZXG1opseJsZ31yD7cHxz3InPNhf/AHz/APx/irThOPI9xES2FE7nWkhslTa8tLd5fMlnYrNocoDpJEGM2uvwjSggYOh1HWtjFjXLlyH7TEz53xYcSDxd/vLhxnE3Z/pW/MBOvodtPShftGQfAPOI0A1X1NL+D8YZDlLaGRJ6T1p89gXQryJA0jTMBvI6VWy4vhtRlvDnGVQRF3hu0lxHDQGJ5u561BjsDdBJsgAKQGXbMBJ3+lGXcH5U3LRWTMg9PYUQvEFCZiCCOXeSzHWgS+obkXcTXMSzWSXGRtAVjf2oT7IcmYHXt1im3FQ9whdF2iRrrqTNCY5HS35g0y6D+YNPx5yg2gSvl0wyHc3tEN16hmajLes61NZXqa0d1iY5WjUkt26mW3W1uiK6Wlkw1WbitO1YzgCg7+NFATGASS49C3TrWeeD1qK5qK7dOKzgtrUqPQTPUy3KMNFEQ5b1aobNWUdwKnRQtE6Dt396f+HuGvfZh5jIqiCRrMzCxI6An5UDYwYyeYx0/D1PrVx8NYdUw4YiA8ufRT/9FH/7Vl/q2uOnwkYvnJAH3J/0y5g0zNTNwPaUTxT4dvYJhcw17OmK5GJGXIVGZTIJ0IzfSjv7OeH+YhNxzmDHmGrMCdD6DQ61d+KcKXEYe7ZOg+JDvlkZ1I9pK/KlfAuGW7GIyI0xbtSBqBqdq82Ndn/xcjufWm4H7jo1NdAFTiHPdCs1hMxAAa42hMNqB9KCXgy37tznICwAYJOwbWSIgEUyfDA3brIx8yElAYzQnL+9QeH2c52uKVcu0ht4CoB+VP1WqyYtB8dD6tqn8mpJ6kuCwOHt28huBlmdYHyqa3gUDcjZYcgiA3QkHU6CAaNOKJRlFy3mJ5Tm11OgP+1JOAYp3d84IYON/wDS9IOpZdNkyplDkC+hwZAJIizxJiLrXchIZUII0jdQdfXWisJ4Zz2+d4Y8whZAEkDr6VNxzFMC+VVlckNAkyo+u9G8BLeUC5kkSZ/9y5VvW6l00iZ1IBtB+/cUCV9PcquA4SbwBDCJ2nXeJFWC1wEpFwXDdMAHOMoy+sH0pDgM1tkdPxqveQWANWTjqv8AZgE1OZdO4ltBFN12sb/Iw40PpYsDx3Qv/wCyMWPbzVXE3FfCCG2bpczak5QIEfEVDTtBiaFwvDhiVIRoAgRMiJ3jtv8ASraWiw8ieUyp3/w10NLuFcKRbzupOgClR8KyJb8gfrVHTa1sePNnavSzD8DqOIDLRg2J8KhbTG3cJZBJUqBOmaNDoYqt16MGC3B3ZeYepll/LMPkKovFsF5V506Ayv8ApOo/L9K1v0LXZ8jPg1J9YphxXBH9GZGsxAU4lmwXD7Fm352QllWTJJnQTodOta4djExF5nykDRQoMCIYyY/0xXeKb+5uf8g/Nbf80t8JHmb3X9HFUvj5m0GpysxLKzAH2AIjR6ciKvREM4ndsh4YkFTsP8yg6n50nxtrLzhiUBzaage9c+Ij/eX/AO3/AOC11iONZrHlBAARBjT9K3cOEnCjjsgX+0gankq/UnwPF1uw/TULPcftQvGEIVs9wCfujb0ApWzQNNKGPMddaeNOQO+YJ1VnriDBNAF+Z2qcipLknQChcjUxVK+biXcMeoZbWi7ohZoTByRr0rMTip07UDGEqwbFYill25RmIOlLbiFjAoLhVJLc9DRCXSN6GtYJpgb0TaJU5XqZHEjxI6iubb0W9rp0od8NFEDBIkyPpW6Fz1lHFVH+EDXXt2+5C/InU/ST8q9CuX1tqohAIiHJA1jQAKZgZRXi3BfE2Kwt8XMRYdranK8IViQVMMNJIO9WPjvi/DYs2/Ku+WF2W6SGzHuTMn51g/qel/zM+M3SLZNcHd4mnpgyja5npWHvaqYQAjKMjEjSWAIKj/NQGD4datYi5k+MlJ9Eg5QKrPBOJNaQ54yiARrJI1kEGZntU17xLlu+aVLWymXRmzDKSwJMzMz1rNyfpTYjlVG9ORa5JJDe8sIS3Cx1xTgV17/m2iFICwZAkqI2pjg8TcfS8AHXMsj72iGaV8G40l+3bYK83M0RcuaR35qmxHFQY5WHOVIJZSDlA0IIMGBvUNo9Vl0h07legARfiu4ymPiPPJJXQKpDbaSV9+lA2LAW4dAJf5nR964xGLsW7PmNmzHQILlyZ7fF+da4Vird7MzFoMEAyhESNGU6j+ac+n1GXA+F9osUKv8AmCOL4k2LwMhyqSzARJUCYAnU6UF4exBK5bgKuCyMD+JXYmO4IYEd4NYOKWc13RyEaBFy5JEbjm1qvcR8Vlr82svkGMwcakjrPT3oDoNTnwfByFeKoi+x73BZ6HMacM8NXrUrIy+YCDIPKDOg7mB9abY3iAsoGy54YDTvqT9JFArxq02GNy2XdteTzHI/Xb50k45x+5cw/KgSAF023kz2rl0uofMmXOR6LoLfZ48w1tu5a8Wc9m7HLmDEekoCKC4DhGtYeXjOxLPJIEnXUwdkVaqj+MA1l7eqtkylxmI+GNBMToBMUVZ8Tebh7aXVZXvoJKkkEHQxJhCYFIb9NyNjbETw2Tcft7feTtNS4m8XlgtpiIJKuc3LzCOT8qReMMNPl3RsRlP/AMl/In6VX8LiWsHIpPKwJ7mNpphxDjYuW8gECQTJYjSdgSYGvStfS/pL4NTj1OJuKIbcSTXiZmpzIQcZjvF2WGCYyPgWV7QEkzGphRp6ml3hO2S7wcui82+vMQAOsjNQr+IQ1prYnNAVjJjYdJgEgbxQWB46LDEEE5hOhIMqDEFSD1P1p50mRdLmxkLbMSO659/rFBg2RSL4EI4+D9puTvI21EZRB+mtATXWJ4kbzG5ETE9hoAB9BQ125FbGD041U+AOupWceozjEXa3hBOtA3btOOG2uUURMkTvDrlU6UOEJMAU1ZNKEuv5QzGgYmMUCDYpMi5RQUzXOO4j16UPYxqttSDHid3kqGyIM0WTNQlKC4dSS1eYGRXGKQuZNdJUqmp3QdokSzGtTlJFaiu1qQYJEX3LGtZRrCspsXUJw+Me2ZVisfT5g6Uu4rw+1igc6Kr7+cihW9iBAYfnRBGb4tf+da4xOMW3GaQDtAJH5bVIyYs3DCobYcmHkc/75g/DuOnCFUxiFln+niE1H/cvp2/Wr3hMJaurYuWXUozMC0gyxBPTb2qp4bF2r1oqf6ltpVgNOnc9Qf0oMeC9FOAu3Fubm2xBBI0mRt3kiqGZQGIHM0sLtsBMsPAMLct3nVNWt3WHKeUyZ+Qg1Y+IYW4EFy5v5inNHwjrNed8O8Z38DcvJibM3GZc7o3wkADYcp013q9cK8fYPEpkW+y3LmhF0ZQPcnln50sfWN30OJpMN5t08waTIjpsPaCT+VdYiybewiPkZ2IPcbUy4fwtQzZCCcsEDX10qR7OccwhgYPuNj8xXGvEkn3lTwK8zs2iAkH+KzG8JTEKMhAzAKUIIIj7xjp60TwlZ84es/KW1rBiWt5ykAkZcw3Cx09abibaTFZU3gD6yW1hbFm15aMAYAIUNyxvmIqu493Jyj4CZMnQ+tOMPdNsKwggnnHpOze9ZxK1mM5YiPh2ynaKTQEeGMqlrBXFuSFDCNANferBiuN27FjyEUEhdQR8ObXQ+5qEoyntS7i2JyZrpQMAApWNMp6/vU83xJLCuZlvGmQGESN/3NFq1LLmP8/KZGWIBHp0orU6Scvb/erePO2MUeZQzadMpscTnA2sr3HLSpMgep/8VmPAXJcbpp9RW/sfLCmNQZ1O1SX8MGALiYMgdJ/el7rBY+3X5g/DIIX38/iDXbzswCqRb303P8Cu712p8Ti1UakT2oU1cTjzcpZDfS0JCySRVmwaQoqtI/MPerFbuaCiJgKISz0t4yoZImiLt6ATSLEYgsTQE3DHE4v2lAA9NaV/ZoeVo02m60LeMGlmMjEXNK2poCxiu9HW2mlmMBkqrUqrUIepFuVEmSZYrKjL1ivRiAZpzrWUNdva1lMio1xmEyNGvzrm3fdDKGD+o6j6UVxjFKSBJMbE75exncigRc5ZqhdGbLcjmYOsd+grsWiZjQxvMbajUf8ANak8JL52Y7mYHad59gKbth7YvXBPItrcQZYxEfMj6GoDXzJFSfgf9kGGuW1u3HuMXhmysyyTrRHHf7FsNeAys1sjdlCnN2zA6E+u9WvwdiP7nbmNMw+QY02fFgfdJ9QJozRlQswNTyngPhHG8KxBM/abDiM4Yqy5dVBUyAd4I03GkirfgeMpfJUjJdj4ejgfh9R2qytdRgQdJ0IYRP1rzvxfYFi55iuywSQw1EgSPmNpqtlZ0NjkRuP1cRNcx+Vbiru539ATI+pFMXtRaQf5R9ev51VeF8TD4hfMjLGvSOaTJ7fzVjx/FFc5UI9xt7CiRrNxxUjiH2FzWSeq8s+wkVPww6QRKjb0B3H1P5UvwGKNuREqdSNiPUU5woQ/DzAdux6UcnxB8XgAT6H8qpnG+H5rxtglUCZjrAIBiDXpD2ZFUnGYM3cZl6Z8pHQhYJE9Nj+dcGqAaPcE4X4dWypManUDoo7CsdYqycRtnMABvOumkRuPXaq7jNGijEEm5impEvMNBH0B/aoUNSKKIDdxFMaFwLF2xAJAJ7xrQztrReMNAnetEKBMsuW7kdxoNPrF7lHtSErLU1ttsKgzhN42/Jy9KBZ9YUa0cuFLGpEwq2tdzQwwYvv4d6Av2WHxCm93E0M7ZqEiGDFDp2onBX4MVJ/6froajexlNARJhrvFcJeqK6+lRWjrQ1CuMM1aL1GGqJ7tEBAJkdxtayoyaym1FXLJxy0qmAIncLBykkk76f8AmkG0woAPZsp19v4p7xS4gLG2sDUKDr66z70kbhrXDLaeg3PuT+1ZTKTN0QzwWtx/NtW2yA/F6jrqOnemNvD3c8IAbW/maAMBIAjcGSY70n8LXXsi+moJJUkaaH9o/Wn3CULPAbLPymKBUN3cntuI94HxZktC2CoIZjzkrp1A6E0eeOXTpbM+qqAPq29KuGcWKXDauIt3MxPQH5MN/arDxHEpaVCLJzPIRMyqNBmMmO1O4kNyeotxXE71pPMe657KTJY9gO1Vji+OxOLEMFCjWP3Y1anvi5bW5etqsTlWc356TSfEXS/KiwOwEClMCx+k4EIbrmU3C4ZTdNqMhAmYzbaafT86u/hzDoi5FAMdYAJ9T3pBZwOXF5z+EwO+bRp/51p5YIEHUdo0rlQL1Cd7lpucKF23pAcbH9j6Ujs2zaeSPR1/X5094NdlfiNMn4ejmWGvcdfejAivibeDFaQGiZkBh6qdJqn+H8T/AHm5M8t05joAARqT6QTtVy4nwk20zI/wSRImAdx6ivMb2La2z3UgoXMg7XGzDpvlUAD1mlZRCRN4sS54y8Bq2UFwzQWgi2oMGOu407se1U+8ZYn86Fx/H89w3LuhmAWifXIB0/LpUVniHmMMqwBuSekbaaU1WuAV29xilELtQqXKnW5V7DsU2TzKGo3sKUcQLFb0K7RRWIaTQREmrfco9TeHWTR9k0NYWiUOtCZIjLB9aix1k1mHvgA1xexk1FQrim9oa0i1NdWuUuChMkSVBpUF8jrU3mCKBxTyaAiGDNPUa1itpWVFSbk3maUPcau50qEmjUQWM7UVlbQaVlHUVLbi8EGa61sf0wzMonNuBMHrsPpQIFWc8UsWreS2vmGI7LtHz+VVTG3wgAlQzGBmkKs/eYjZR3rNHAnoakl5QupESB03/mmeA4YHw+eYZm5NdCo017ag0JisSbl1VvOGaFBZBAy6AED2p9xy6uAQpbKuSo1OuQ7adNR0oWI2k+04GiB7ybC4jCrZUvacXU31+LuQe1Q8TJdUvZjB5EUmSAx1A94GvpQnB+NAu74k5gyqo0EAA/pGtMcC1q7iA8qqBgti33Ex5hHQk/lFV1Y5VBQd/wBTncY2q+Yfd4U10hRoogfIUxs8ACLoNab2LcbD3qRjpH6ftVmpWZzcpXFeEogRrmg8xQW6gMGBoXiHDGstB1B1VujD+aceNGC4dFJlmfN8lB/kUo4P4pCAWL6h7WVm1+JQI2nfr6034P8Ax74v45OTZN4LFlev0qx4DGEiToB3pFdTDEk2MVZ31R3VXUxMHXetYfFpfHk2bwZmJBKc6gLqQWGg6UgyzwwgfiTxa91jas6JsW6t39hSQ8G8u0Ll0PlY8oER1IzTr3NX3hfgu3bOZjmP5Uw43woXrDWxoSOX0YfD/FJ+GzWWjk1SYhsUfeePYfh9pgbkC45+8ykmfXMYHyFb8oLsI/Kt8PfLdvW/ws0Tvo0EUbcYU1Orish3NA0aurmIgVq4RQV96ZcCpIl3WuXYTE60KmtdqssI707HlI4Er5sCt6jDbNS1DbcTE69qmNaHcyuRMD1zceuWNRlqip1zV9jlMfKhcLsalu38sTr6UNZfWKquayAS9jX/AIiZM9yovMmt3Kip9SpukoFcmuA9az0NQ7nZNcKK0TXaLRAQCZKorVdCso6gXPQuEeF3u2gZUOYOUtMexjcetVjjPgi9hr7vexBKMh1dBleJPlgroOnbemuB4kbDQwJjZgYdfboR6GrBZ8Y2mBW+jXFI3YKdD0K6jpWVN1wx+3tKdw9HKqSqqZC2mG+SNmB7HrUfH8W1zDt5hh25VZuWSp13323q28K8O2Ll5jhb7LyE+WyF1QHlhWaDl126VTPGFwl/sSWgb05GZgHjMRqhOxIg5hsD3oL2jnzGAqSKHXNSLhOJa9bRCPhHPGoaNgI6HSabJcKENzLGoMERHrQ/DvCdhAtu6b9u4BAv23KzzT8B5d9PlROK8EYi0ZGJS+jSAmIJtwR0OWQW96LS5Nlhe/apV1GIMdzg/e5ZLX9ojoFS4isREkTmK+i7THWm+N8YWVSUJdiNFgrE/iPQ+grz7y79oTewzonW5by3UUdzkkgfKpr9+0GAt3kuAgGVI69COhrQVMWQ/wBSgWyoLr8wriHEnvvnuGTsBsAOwHQUvwdz+pdMA7ICRMCJMfM1mLvZUJ6nRfUnQVJYs5VA+vqepq2UUjb4lVXZTv8AMpnF/Dhu4y6Lf+VzMCAVXRe5mdPerj4Ew1nD4pcrf4isQrHmnQGOi9aSfabi4q41szJAAIn4QFgfOaScQxDG8WYBXBgMpKkFe3+1eeygo5rqesVAcSkjkifR9jFCKy7fFeUeFPFly8jIxi4g11+JfxD96aP4mdTBpgexxM84aMC8UcFNrHNctgBLvM89TpovYlpn5URw7whdvp5gKonRnaAfYRqKIxviVbii2VDFtJMcpOkj1p14t4gcPZsqnKMu/YKAP3FWUa02gcytl3I265R+NcCuYZst0rqJUg5gw7qah4HwI4u75edbfKWLNqNCB+cirB4VxS4/FMt9VdbdshVI2JM5jH3qd8Nw2F+220s21UolwPBaTrbALHqfi70hmHHvHh2ANzzbG4E2rj2zBKsVJGxgxI9KK4Vwu5dJFpC7RMLEwNOvqauvAuAWW+1XDaF51vXFVDzQqvGiyJPue1F+Fjhxi7q2bWR4Eg5lK8uqgNsM3T1okyBD9YOb1jbPJ8W5FwmCDOo7EaGj8HeL6RJq7YXgOExeMuOLYFqys3EUsFe6WeZJ1iN9txUj8NwmJw127hLaW7lkFla3IByiSrqdwR+vyqVz0bB7kMqEbSJS7iEbiomFWLwhctX8UFvW1ZSpgNO8gk6HtNN+G+HLVt8a19AyWSwUNOgAzzod8pWri6gFST4lLJpyrUJUPEPhdrNi1fNxGFyBkWcyErn176CkKA16m3DbJw3D/MQOrQGDFiGmzOuveh8H4Nsjil8NbBsLbFxEM5ecadehV6pFixsy8hCrU85zfWiuG8NN66iTlzMBO8T1ivQ+D+FbC2fO+zi8brsVUqzi3bLHIAs/hiSaH4nwC3h8Zh2tKUW4QxSTCMGggTrGo0pnxzVCK+ElniUzxX4d+x3/ACs+cZVYNGXeRBEnt+dJoq8/2nWJxObtbQfqf3qk5atY23CVMi7TNLUwrlUrtRTRFGdgVldAVlFBhFzxLh2c5LhaBPKj7fSmeDQuJyuBEjMuXSAZMnQajU9689ucXUNbKABTzuFiVfVTlnboYNeleF8aMUtogkomhTWMwg80jnIJEseh+VYpYjvqehVhJcAb9i4t20TmEmD8Lr1Uz9096tXEMJhsWPPtoBiwgldrhVYkRsYGx9h1o+3gRBYgagDX0M/TWgXwZRhcXQrmJjtAEfQn6USm+5zUeRwYrxeIS/YDO2UoSJIj2GnU0JiSyWYuDMHZSlydFPUGe9F2rdmyz+YCysQ1oe0/F6zp8jS/G8Re9AO06KNqsYNNeT4o4lbU6kLj+EeY74Daby2RYVgT/UVwYJGgIG9KPG3DbQFh79u2bquublUeYG5T5hWDoSDXZ4VcweVwMo+I9VncD0+dV7xhx1r8iAXdZJEjRe3+btRMU32xgBXKAKIe3hzDOEcLcsENyvaY3EBHe25I+ld4fhuJ89EhLqMdLluRm9GVtUMe9F+HjnGRQ3lKpZQDJEKDzFuszXXD7zm6FUmGMDmIIJ0nTtRgttLDj+YkoFyBTzAOJB7fmeWtu3dHKHCy8yZ1Og+QqneIMPfW5ba8fMJ51OUHl0000gZdv969M8UWstwIQunNI3JPc0qs3SNJ07bjXfSlPpGyj4in8Ry/qGwhH5rzKrhrdtUbE2bhRky5QwABLHKy3B0BkVP9qxVy4A9gDXmeYWO4qXxVwpHtO1tArMeYiQDqCsrtM6E9ZpP4e4vdS0SQbqIcrqP8S12I/EkfQg0jBhCNsyXG5tWWBZKMdYizcTmXJIIgMYBPYetXprmH4lhLa3Xa06a8sNB6qw6j19AZ3Fef4ziVq/aBRw2VgY1mQDuDtvS+xxCU0O+keu1Hn9DD4Zi8W7KNz8GemeHsBhcJj/6LkzZ/qMxklg8AwNBpGnoJpH4I4uo4ndDsBHmQfxDzFIjvp+lVS5icmuaNImaq+N4gWuyhI6T3qvbfSWfhfWeyeErSvdxF1MQVnFXsyZc6lQ/KyldVYjrtEdjTS3xq1/6sWn/oqjNpLMGnp1gj6RXiuB4oyCJYT1U6Hv8AOmeDxqkyG1n51y7rNVAbHzPUeDrYwmLvWvMLrfXOSQFILM4Kj5R66H2ofyLHDMFfVLpuNdkAlcm65QAPTcmqdeXNaZpMqCZnWkV3FM/xEn3qfX9JGy+bly8GZPL85jHluR7aD+as/jrjKDBuEIzXioaOvKMx9dFifavJLGPa02/K3xL0MbfPWi0xJYCST2mpP0/Mjbb8z0DjfFFXA4LKQWUoY9rX86VYsZxRXwjNbPO1oKD3mY19j+teSXbugWdvypjhuIFbAtoTJ0LE7AzMeutR6oXwwZfOB4xb2DS2HyPbgTl8wacpBA11gGaB4vZ/vNgC6WAILNAQqc4Oi9Jgb60k4PgkychM/e11qXGYAwcrNPuaEK12f7g7QDOf7QmQ3wEYsMqkzuIkAa/X51U2Sj7pLGWJJ9ahZK0MDCqlLPjINwWNK2gru9XKVbEqGSAVlbFZRwIV4S4fhsbeeMJ5CJJkwxIJOQS2/r3q+cH4Pkv5RbVAgA5Fyq+/MAO/7VNwmxaxtoOq5AWzShgN7n2ArLuNuWUmzlgEqS/MdCYIHpNZCJu4m67DGtyxOJ6QBqf/AD1qDC4u3da9bUGUAljlhpkELBJ0IEz+dI/EXi+LYTDr5jn4mJygAa8p70r/ALOce5xLJcABdXEDpEMJ+ho/hkcGK3gixOeM2f62SdtPbr+9LWEGP+e4p94nwxS85jciPYwR+c0Fc4l5uSyEBaJ0EEdPp1qzhylFF9XFZsK5Sa7q5ZMFj0u4UK6zIykkTrt/w0JjPC+HS3CvDICQsZjqJ6axNKcDjXw7OhXUiIOmU96b8K8ZWiqLlliQrudomJnrSc2D18eYzDm9F82O4DwXgbvZzZGGadzA7bCu7OHGEvDzHVpVvh+6Y5fWm/ifxRbwqMqk5mWVyQYMwZjbQVRBxQXWJBY9diN6nTjc21jB1DELvAmsdjH843LjFluQCT91hoPkdqmrnEWA6FTsRBqDh9/MkH4kOVvcdfmIrUHp4mOTu5k9y2GUg7EEH2NUnDF8LjJCllclHCiTpBJjvqG9iavBoJsV5F0uuRi+jqRqIgQT7dQdaqar00w7l3RqXJU9TML4FvX7JvYW2qpcJIDuLZJkg6HYSJj16VVsT4YxOExCpiLZRjzLBDKQNyrDQxOtet4bDXbvCba4d7aXSRla6co35uh1jsKj8UYUXmweELTczczxELl5ioPQ5dP9NZrGzZE0UYr6fE8qxuAFw8x0HSkuIwai7lHYGvd38F4Vy1gWGQxC3puTmjQknlb2pH4d8D4b7McResG/dzMrCXIRQxXlVCCdpJ1NRx3D+MO55muGUiDM1uwmXQd9+tel+GPCmFu3cVcVDcRGizazNtlVmnZmgtAB7fSLhnAcFe4p5a2SE8kl7RNxctzPHUhhykaba1wIuScg5iPhFl7iHIREag9joRVWvtkYg9CR9DXqPgfhVrPjFK/4bsq6tooJjrrt17USvhDCLYN65h/OLGXg3IQQDotsyBGpOu9GzWIkMFJnkeIIZD36Uz8F8HuYy6bSsqFVLS5MASBGgmZIqzeGPBeDc4vFXpfDWnYWbZZlGUa5nI5jGw9jvTTw1gMC3ErZwghHsOXtq7kKwdApEmRIJMelJvke8Mt7Sj3uH4gveVLbMLDMt10UsqFSQSSBtoTUuGvn516V4StWFsYsZSee8L+Z25hnYQTrH9ONR69daXcI8O4NvPxLLOHRotWyzBRCjMWPxEZpgVIP1nDJ7ysWb+QhgdRVjs3TcUNESNqI4t4asXbCX8KuWHVXRWLKykgSs6gj+feiuIYVLOMw1q2sW7iyyyxE67EmRRiQzBuojs+FzevBUYKGmSQTHXpvNbu8GNtnt3cjZTAKgj596e272Ti3kqAEG25PwBtzSDxLx0piry5QYcgGaYqkniJbJxTSv8XwSowynQ9N4+dBKKnxXEGub6DsKhStFAQOZn5CCeJIBWVsVumRUrHh7x3jMBNpHOSSCja5TOuU7qa9AtY/zNZJJ1PbXX51QOIeFLrYQYsks7M5uLBhQDA1/FGsdjTDwR4kmLF06/8ATJ6j8P8AFUtNkAapf1CMV5l0rjgeBZccbuZsoXPymCMnb9/SpKKtcOYoz5ssLHvJ/iruorbzKulDHJxGvjfxPbuJYFgZrjnnj/pr/m+c0ufiCreF0yCojMohojtQI4eLRgMGgzvO4rZZk1B06qRJFZjjIqbgt89f3NRDi37N1ft+0ZoWvJcxFxS6nlBPLrEAwKXXcJbChU7a9NT0ox+JObS2yYHUDYncGha0MWHcAX7mfm1BRiuPqLMfhHCTaIDDXUTRuFzZRnCz6VNWzRpgRG3LE5NS+RNrTVLsdFq4t3oYS57H4WPsdPnTKKjxGD81GQfeBE9vWjyEBb9orGCzBR5m6Y43wWty0ly0wVioLKfhJI6fh7RtQfD8IYRV/qukBl+GYjVmOgB61ccK7FQtzKX3bICF015QdY2FZuozLlUbZqafC+BmuV7H4u5Y4MgtyLqOvLBkw+q+ugOnpR+L4nacYHGAiV5DP4bimNesNv2k0k/tA8R5LT27cFkE5tyGGwWOteSWuPXUkZiy5pgmdesHpVHm7/36S0V4sz6IxYZnLpiFS2RMFHLLp3nLE6ztSXwYjC0twYgQxdnUq0glm+Er3OpDe9eW8N8Q3L1rViI0KyYHatXsU4SA7BZ5gpiR1A7UO1u/7MjZxPVcG6XcZiruHvqkXFDLlJUkW1zNKGVaS2uxg0RieM2V4tZ1BfyWR22JOdSs+sBvqK8mwfFMQw/u4FtdpB/c7n2FdLwhi+e5cZm30MfnvThjyE+n95XORR809nwnDrVh8RcRyfPkkkZQuhiJE9TrtUfBSVW0/nAQvOMrSSNeUjQjffaeleZDFXIy+ZcyHRlnNI6jWpMNjWXMjO3lXFyz2P3WP71z4soFkD+ZKOj+ZdMFisPilx+FVgi3HeGUTBYKcwA3GcH8u4pZ4Q8N2eH8Rtqt83WbD3DdJGUBvMt5cqbgRO87TVAxdu5ZdlBIPRhMN6g9RXOCFxALjMc7dSdcs6Uv134ljbXF9z0fwWEz8StM+XzrlyG1aA+ZQQB0H8d6K4Lh7Rw2J4eb0lTAuBe+VwxUGYkkH26V5xaxLKZUkHvXNu+yvnUkN361Hr+kI478z07HXFwWBSxbfO+dSWjLMPmaAdY6U9utauG3dzaqsBY37EMdAP8Am9eQjirMecz60wGLaAMxjprVpcRYDbVylkZkPql/xNlHx/mSRA+JZmCsR36++lefeKR/e78Nm5zzd5rRxrgyHYH3NA3SSZOpNWcWJlNmV8mQMKEgAqRRWBakVatyvOgKyuwtZUyI/wCLmOEXgNAcQkgab5Zrxvioy4l8ukPpGka9IrKysXH8wm3qO565hjKL7D9KMzmAJ0006VlZW6/iYuP/ANpzxRAGMAD4dtOgrd0be1ZWVw8SG7nFbrKyjHUW3zGZWCsrK6RN0Rw7/E+TfpWVlKy/IY3B/wCQfeMfDg/pH/V+wpXxDEMOMYYBmAOYEAkAjITBHUTWVlYhno8fZ+0qnjltcT7tXnA+CsrKgxb+JNgrhF5YJEjWDE1aT8PyrdZRCCkP4KP7vb/0/uaMrVZWnj+UTIf5zNVJHKaysqW6M5exA7Tk4a5JJhTE6xzDbtWuJ/d/01lZVAfK00z86wJTpXVZWUiWplWBlACR+EfpWVlWNP8ANKmr+SQXKgNZWVoCZJmqlSsrKKDJBWVlZUyJ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20669689">
            <a:off x="482601" y="631746"/>
            <a:ext cx="2548351" cy="4595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915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915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915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e paz na terra aos homens por Ele amados</a:t>
            </a:r>
            <a:r>
              <a:rPr lang="pt-PT" sz="2200" dirty="0" smtClean="0">
                <a:latin typeface="Arial" charset="0"/>
              </a:rPr>
              <a:t>.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nós Vos damos graças por vossa imensa glória.</a:t>
            </a:r>
            <a:r>
              <a:rPr lang="pt-PT" sz="2200" dirty="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Vós que estais à direita do Pai, tende piedade de nós. </a:t>
            </a:r>
            <a:endParaRPr lang="pt-PT" sz="2200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com o Espírito Santo, na glória de Deus Pai.</a:t>
            </a:r>
            <a:r>
              <a:rPr lang="pt-PT" sz="2200" b="1" i="1" dirty="0" smtClean="0">
                <a:latin typeface="Arial" charset="0"/>
              </a:rPr>
              <a:t>   Ámen.</a:t>
            </a:r>
            <a:r>
              <a:rPr lang="pt-PT" sz="1800" dirty="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264151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708470" y="1060762"/>
            <a:ext cx="8112002" cy="4888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dias, Filipe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desceu a uma cidade da Samaria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começou a pregar o Messias àquela gente.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multidões aderiam unanimemente às palavras de Filipe,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ouvi-las e ao ver os milagres que fazia.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muitos possessos saíam espíritos impuros,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soltando enormes gritos,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numerosos paralíticos e coxos foram curados.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houve muita alegria naquela cidade.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os Apóstolos que estavam em Jerusalém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ouviram dizer que a Samaria recebera a palavra de Deus,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enviaram-lhes Pedro e João.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chegaram lá, rezaram pelos samaritanos,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 recebessem o Espírito Santo,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ainda não tinha descido sobre eles: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só estavam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batizados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nome do Senhor Jesus.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 impunham-lhes as mãos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eles recebiam o Espírito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Santo”.            (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At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8)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547862" y="836712"/>
            <a:ext cx="3960242" cy="2285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1ª LEITURA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 rot="20740406">
            <a:off x="455762" y="6078055"/>
            <a:ext cx="1217567" cy="3013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Salmo R:</a:t>
            </a:r>
          </a:p>
        </p:txBody>
      </p:sp>
      <p:pic>
        <p:nvPicPr>
          <p:cNvPr id="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  <p:sp>
        <p:nvSpPr>
          <p:cNvPr id="13" name="Rectângulo 12"/>
          <p:cNvSpPr/>
          <p:nvPr/>
        </p:nvSpPr>
        <p:spPr>
          <a:xfrm>
            <a:off x="1691681" y="6006867"/>
            <a:ext cx="7128791" cy="374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4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 terra inteira aclame o </a:t>
            </a:r>
            <a:r>
              <a:rPr lang="pt-PT" sz="24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Senhor! </a:t>
            </a:r>
            <a:endParaRPr lang="pt-PT" sz="2400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682686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3253" name="Seta para baixo 10"/>
          <p:cNvSpPr>
            <a:spLocks noChangeArrowheads="1"/>
          </p:cNvSpPr>
          <p:nvPr/>
        </p:nvSpPr>
        <p:spPr bwMode="auto">
          <a:xfrm rot="-1879668">
            <a:off x="6865866" y="612849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s-ES" baseline="0"/>
              <a:t> 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683568" y="1353730"/>
            <a:ext cx="8208912" cy="4811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Caríssimos: Venerai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Cristo Senhor em vossos corações,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prontos sempre a responder, a quem quer que seja,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sobre a razão da vossa esperança.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seja com brandura e respeito,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conservando uma boa consciência,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que, naquilo mesmo em que fordes caluniados,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sejam confundidos os que dizem mal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 vosso bom procedimento em Cristo.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Mais vale padecer por fazer o bem,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for essa a vontade de Deus,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 que por fazer o mal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 verdade, Cristo morreu uma só vez </a:t>
            </a:r>
            <a:endParaRPr lang="pt-PT" sz="2000" i="1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pelos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nossos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pecados –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Justo pelos injustos –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nos conduzir a Deus.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Morreu segundo a carne, mas voltou à vida pelo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Espírito”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							      (1 Pe 3)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331228" y="968251"/>
            <a:ext cx="3960242" cy="2285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2ª </a:t>
            </a: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LEITURA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3851920" y="6093296"/>
            <a:ext cx="2880321" cy="2672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ALELUIA!</a:t>
            </a:r>
          </a:p>
        </p:txBody>
      </p:sp>
      <p:pic>
        <p:nvPicPr>
          <p:cNvPr id="1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23688</TotalTime>
  <Words>1578</Words>
  <Application>Microsoft Office PowerPoint</Application>
  <PresentationFormat>Apresentação no Ecrã (4:3)</PresentationFormat>
  <Paragraphs>306</Paragraphs>
  <Slides>28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9</vt:i4>
      </vt:variant>
      <vt:variant>
        <vt:lpstr>Títulos dos diapositivos</vt:lpstr>
      </vt:variant>
      <vt:variant>
        <vt:i4>28</vt:i4>
      </vt:variant>
    </vt:vector>
  </HeadingPairs>
  <TitlesOfParts>
    <vt:vector size="37" baseType="lpstr">
      <vt:lpstr>1_Modelo de apresentação predefinido</vt:lpstr>
      <vt:lpstr>9_Modelo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11_Modelo de apresentação predefinido</vt:lpstr>
      <vt:lpstr>10_Modelo de apresentação predefinido</vt:lpstr>
      <vt:lpstr>6_Modelo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[ Após a Consagração / À escolha ]  (1ª) P- Mistério da fé!        A- Anunciamos, Senhor, a Vossa morte,             proclamamos a Vossa Ressurreição.            Vinde, Senhor Jesus!       (2ª)  P- Mistério admirável da nossa fé!          A- Quando comemos deste pão              e bebemos deste cálice,               anunciamos, Senhor, a Vossa morte,              esperando a Vossa vinda gloriosa.                   (3ª) P- Mistério da fé para a salvação do mundo!     A- Glória a Vós que morrestes na cruz           e agora viveis para sempre.          Salvador do mundo, salvai-nos!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irmao luiz</cp:lastModifiedBy>
  <cp:revision>1570</cp:revision>
  <dcterms:created xsi:type="dcterms:W3CDTF">2006-05-02T09:35:59Z</dcterms:created>
  <dcterms:modified xsi:type="dcterms:W3CDTF">2014-05-23T16:48:28Z</dcterms:modified>
</cp:coreProperties>
</file>