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</p:sldMasterIdLst>
  <p:notesMasterIdLst>
    <p:notesMasterId r:id="rId39"/>
  </p:notesMasterIdLst>
  <p:sldIdLst>
    <p:sldId id="303" r:id="rId12"/>
    <p:sldId id="281" r:id="rId13"/>
    <p:sldId id="320" r:id="rId14"/>
    <p:sldId id="287" r:id="rId15"/>
    <p:sldId id="313" r:id="rId16"/>
    <p:sldId id="305" r:id="rId17"/>
    <p:sldId id="258" r:id="rId18"/>
    <p:sldId id="308" r:id="rId19"/>
    <p:sldId id="309" r:id="rId20"/>
    <p:sldId id="298" r:id="rId21"/>
    <p:sldId id="310" r:id="rId22"/>
    <p:sldId id="306" r:id="rId23"/>
    <p:sldId id="311" r:id="rId24"/>
    <p:sldId id="262" r:id="rId25"/>
    <p:sldId id="283" r:id="rId26"/>
    <p:sldId id="314" r:id="rId27"/>
    <p:sldId id="315" r:id="rId28"/>
    <p:sldId id="299" r:id="rId29"/>
    <p:sldId id="301" r:id="rId30"/>
    <p:sldId id="317" r:id="rId31"/>
    <p:sldId id="318" r:id="rId32"/>
    <p:sldId id="316" r:id="rId33"/>
    <p:sldId id="266" r:id="rId34"/>
    <p:sldId id="312" r:id="rId35"/>
    <p:sldId id="321" r:id="rId36"/>
    <p:sldId id="296" r:id="rId37"/>
    <p:sldId id="319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  <a:srgbClr val="CCFF33"/>
    <a:srgbClr val="FFCC00"/>
    <a:srgbClr val="FF9900"/>
    <a:srgbClr val="FFCC66"/>
    <a:srgbClr val="FF99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021171-8B6C-4560-BB5C-9295C519C98E}" type="datetimeFigureOut">
              <a:rPr lang="pt-PT"/>
              <a:pPr>
                <a:defRPr/>
              </a:pPr>
              <a:t>20/10/2014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C54C4D-23C7-4FCF-BBA6-14EB9F8F65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934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87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6F1341C-696E-4F92-8934-AF72AEDCD606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229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87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6F1341C-696E-4F92-8934-AF72AEDCD606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03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1AD4E-1513-4F47-960F-7624BB0387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93899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C155C-F62B-4B63-816A-9CD3713F63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525480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059CF6-BF5A-4192-A539-1D7B1DE23B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320904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5E6ECC-3E94-4E89-B641-056AECFA6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067981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C94ED3-07CD-4DB5-AFD2-1A81A67A8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223152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8DF6D9-5A09-4779-9AE5-28811FB2B1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614259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C83E87-936F-4C2A-BB98-39CC658352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802075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C6C24C-D1FA-4C26-B507-3E99181C1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84414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97A7C2-389D-4E10-9EA2-508CCCE5E8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47101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CE4C6D-2C36-40B4-9057-7A496F7BDC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341225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CA22F2-72AD-47E4-BC34-3D9548DF5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8816961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26E54F-F57B-4198-BE5A-10E6269A131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342245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77736-E950-487E-B198-92BA848F38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93003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F74C28-061B-4EBB-B08B-880D2CB62BC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626148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3E10E0-6FC7-4771-BE0D-0E4C93CB1E4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1131110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3D28F-6C89-427C-9C20-8C8F7BD9DD0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4828431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91FE14-5859-4B3B-8F0D-25E9E6AF001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145912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224E4C-7991-44B7-A87F-BCCBE62342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2814840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9C641-CCC1-4B78-82E9-44630F0098E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6723483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478B55-A318-44EE-A320-17BA5638EC0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4202885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4AAE93-A72F-4297-9B3E-2D0A7A1B7E0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554495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E98C0-920E-44F6-8D82-AADA027F1AB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1138752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EDF27A-5D0D-47F6-9588-A90ACC4151B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2694346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1A5D-C247-4D8B-9EB0-FCA94080C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027882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3F66D2-8E7F-4E1B-A8D8-F0BE6830A9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605614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DAD83-01D2-4056-A0B7-4BC537A26A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9439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FD19D0-16BF-41AA-9A80-442125A061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92920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20DDF8-3B3B-4A51-8263-98A9A5565E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69067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5D9EB6-F8FD-45FC-A7E9-184F8832A3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129125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609CBB-9142-44FE-8DA7-FBF58A4A8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090458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5317E0-287E-4B0D-819A-F855693646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330682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C49CF0-CD3B-4B6E-A8F6-5FF3811C78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31878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0D307-8AF2-491E-A208-31DEE2E0E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07133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E7BEDD-9220-49B4-82C2-C612A7D15C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714424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81326D-38F0-4C60-953C-7B3E4C14D6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56417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D67F80-5AE3-455A-8FE0-DA33EB96D1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556218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DCD2B1-EE6A-40FF-873A-0CE50B0A3A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346050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E420DF-3127-43EC-BED2-67A99D4E83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61200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0D43B9-3CE1-45F2-B7EC-8D5C98248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84690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44EC2A-60C5-4D7C-AE41-E9E8B47F05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28415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68436A-6E13-417F-8F6C-D843BE07BE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58901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7B6D1E-DA97-4F75-87F2-B32F8A211C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894290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B2BF58-A9EE-4A6B-9601-CA5E7E6279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25876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4CD16D-D361-4B1F-A2D2-E3E8153E77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593581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1103E-3B6C-43AA-A49B-42714AD4F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950433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310200-A4FA-447A-B744-0D436A28E6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579335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773BF7-A2E6-4135-A292-DE597B3A5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58344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720845-1552-4043-B9B7-C7803529FB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85224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CA7FEF-178B-441F-8388-0585A0C5A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53727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27738B-F4E3-41A6-92EF-357FADCDA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604614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24FC9E-6FE0-4319-ABB6-514AD2657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9971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E54A5F-1465-422F-8501-EACEF7BFF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085187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1D47C-1A57-4A95-BEBC-1AD49F428E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65161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A94AD3-EE33-424D-A982-25E4801BDB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016679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5A7F1E-5DD8-47A5-B117-421A486F3F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6517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D1D16-1207-461B-9B65-99DEBE95B3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96722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8AB754-7B22-4A70-B0A3-1147591E4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242651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C21C7-3BD5-4350-B007-543E103939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461145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D0843-87AF-44A3-A18D-F849C96E05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3997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009CE-130A-466F-9CFD-8DAAB2E0C8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58122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1F82E-708E-4301-BD5A-3488D3E6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34383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6AB91D-5DF1-4179-A37A-537D990D4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06072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DBB679-E5E1-429A-9118-0DA7965D9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269271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3036F-FC9F-4AE0-A33F-6F4EDB47D5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3736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ED713-B89D-4B8E-86F3-7D9BD119A3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20327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D6904-4A55-4138-8E64-9D5EB2E14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531996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2504E-5C4E-453F-B479-DABF0663E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77644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A5518-33FE-44E0-8E13-1D60D6491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990174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093B-D35C-4137-80EA-8A35CEE4A6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397527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0704-8171-47B5-8A28-7AEA4B9511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02558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0FA13-804C-4BCA-8542-F02F92D174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61332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4A696-AAB8-4A2A-AFAE-8F011B85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73874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4B8B2-0917-41C3-A74E-3CE912D67A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149983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978C1-25F4-4CFE-9280-25C92C762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11915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E020B-0877-46CA-9CA5-6AEF59F57C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483522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E1D43-EE08-407C-AE00-297728E4EE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673819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221D-0B7E-4ABB-A6FF-E9335AD641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361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C3C88-4FF8-49FF-A322-E72F99FC58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093218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B8D98-66AA-406A-AA90-0BE08643E4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823010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CB731-C2B6-427B-983B-9D7CA9FC17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4948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ED886-6691-4048-B3ED-13A4B59A31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533534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C2E2E-DCDD-46F1-9F6C-2BF13798CB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453790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07056-C486-4635-B81D-B27ECE1C5B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6934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0FE03-2668-4FE5-8A3F-3E172443A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86927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C7D19-70FF-436A-9736-DBA10B46E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93947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33CA7-1907-46E0-AFA0-2F6FD89CDE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37439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1F0CC-F967-4E0A-84E7-C64C086224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5986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80FA9-73FC-4DC6-8ACF-3EF1B8825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953214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36233-0BFD-4F6C-BCCA-3F32A44BFF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78624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7071B-610A-415F-BE9B-692237BD10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021741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B5BA0-710E-4BF5-AFEC-5E12B27343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1533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CC27F-2940-4CF4-A53F-DBD59223A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749682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1030B-B2C0-415B-81DD-F33C3989E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594301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93946-3EA9-4971-8487-A8214CA3F6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214972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244E5-6535-4131-8A46-B48678E758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92773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6ED4D-5293-4EAE-B96F-443C8827AE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50634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3B2D4-D57B-4796-885C-CF35FC0E10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67163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17FDB-4F81-4AE9-97BE-405F227C08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08928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41478-D6E3-42DE-AC97-BA3B5918B5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26198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0E2B9-87AD-47D5-A640-45634575DD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54016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147AD-135A-4897-B30D-A0627CFEEC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21677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042C1-8738-4CC0-9E40-E72E57F605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273622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C4C88-D935-4545-9584-320FB36BD9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433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EFEBF-00F9-4CF8-BC36-EC0427583E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2571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8C147-E3EB-405E-830E-64EA7365A4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465933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33A82-289A-49A9-86DD-47A7D166F5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572203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3336B-7AE7-4F4B-9384-F190F6F35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775334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2385D-4B3C-4BB5-B56B-E68A6D1025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375753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04F72-1DE8-4A42-BF48-46528C7D7D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26980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F82FA-99A9-4F1B-AD9F-5E3A19FD7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091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F17E3-D8C6-41CD-8350-ACEDB18885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613254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7D0C2-2A8D-44B8-8E96-6A8D4FEDF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589358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FA75F-6D18-4725-A074-D0AF2DB21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06851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EF5BF-F2A8-41AE-97D2-D2331C45DC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55752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19415-C1AF-49B1-A7A5-8FC8B75129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439961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D6C8A-FE0F-473E-9E21-72FF3134D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610976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7E4E-EB9C-428F-8C14-02C45E28F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9013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4960A-F110-4638-B031-F60319D233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00911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A37C6-6EC1-4822-A347-830A1AD478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160706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CEAFF-1458-4B24-8FE7-91F3E58C11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912669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F7907-9B52-4BA4-A362-F1AA8F4143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1695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04B4E-ED51-4BCA-9942-8F64D76A3A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626323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E4C95-86E9-4A48-BC62-66106D1E5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23651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36C5E-9AB7-4917-ABF1-996A0D63EA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900060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349B3-6A21-4A12-99E6-7CF22A0895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712661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09043-89EB-4A59-A2D1-AEBAD30898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973239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085D9-98F1-4148-88D6-38C6F83361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926079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97F35-2681-456D-8B2D-F31A06EEB5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7440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9DD5E-4680-4DBD-88E0-028BD294C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063573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70DDB5-663B-4176-ABED-2BD5A88E7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03577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1A63B9-A9D6-473E-8E62-5634E22E39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39677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268D6-586B-4D42-A551-038EE17CB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01731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7B884A9-684E-434A-B0C4-2B7DC51B9E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93" r:id="rId1"/>
    <p:sldLayoutId id="2147486594" r:id="rId2"/>
    <p:sldLayoutId id="2147486595" r:id="rId3"/>
    <p:sldLayoutId id="2147486596" r:id="rId4"/>
    <p:sldLayoutId id="2147486597" r:id="rId5"/>
    <p:sldLayoutId id="2147486598" r:id="rId6"/>
    <p:sldLayoutId id="2147486599" r:id="rId7"/>
    <p:sldLayoutId id="2147486600" r:id="rId8"/>
    <p:sldLayoutId id="2147486601" r:id="rId9"/>
    <p:sldLayoutId id="2147486602" r:id="rId10"/>
    <p:sldLayoutId id="2147486603" r:id="rId11"/>
    <p:sldLayoutId id="21474866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91FAF9-2E4B-4A87-AD17-ECDD53E66C9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46" r:id="rId1"/>
    <p:sldLayoutId id="2147486647" r:id="rId2"/>
    <p:sldLayoutId id="2147486648" r:id="rId3"/>
    <p:sldLayoutId id="2147486649" r:id="rId4"/>
    <p:sldLayoutId id="2147486650" r:id="rId5"/>
    <p:sldLayoutId id="2147486651" r:id="rId6"/>
    <p:sldLayoutId id="2147486652" r:id="rId7"/>
    <p:sldLayoutId id="2147486653" r:id="rId8"/>
    <p:sldLayoutId id="2147486654" r:id="rId9"/>
    <p:sldLayoutId id="2147486655" r:id="rId10"/>
    <p:sldLayoutId id="2147486656" r:id="rId11"/>
    <p:sldLayoutId id="21474866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EFAFF1-2A1D-412C-AE19-B125F840D2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58" r:id="rId1"/>
    <p:sldLayoutId id="2147486659" r:id="rId2"/>
    <p:sldLayoutId id="2147486660" r:id="rId3"/>
    <p:sldLayoutId id="2147486661" r:id="rId4"/>
    <p:sldLayoutId id="2147486662" r:id="rId5"/>
    <p:sldLayoutId id="2147486663" r:id="rId6"/>
    <p:sldLayoutId id="2147486664" r:id="rId7"/>
    <p:sldLayoutId id="2147486665" r:id="rId8"/>
    <p:sldLayoutId id="2147486666" r:id="rId9"/>
    <p:sldLayoutId id="2147486667" r:id="rId10"/>
    <p:sldLayoutId id="2147486668" r:id="rId11"/>
    <p:sldLayoutId id="21474866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90525B-3B4A-49BC-8B04-4919E673C7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05" r:id="rId1"/>
    <p:sldLayoutId id="2147486606" r:id="rId2"/>
    <p:sldLayoutId id="2147486607" r:id="rId3"/>
    <p:sldLayoutId id="2147486608" r:id="rId4"/>
    <p:sldLayoutId id="2147486609" r:id="rId5"/>
    <p:sldLayoutId id="2147486610" r:id="rId6"/>
    <p:sldLayoutId id="2147486611" r:id="rId7"/>
    <p:sldLayoutId id="2147486612" r:id="rId8"/>
    <p:sldLayoutId id="2147486613" r:id="rId9"/>
    <p:sldLayoutId id="2147486614" r:id="rId10"/>
    <p:sldLayoutId id="2147486615" r:id="rId11"/>
    <p:sldLayoutId id="21474866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BBA9E1-36DD-4E36-AA46-DF7DFA3FA8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17" r:id="rId1"/>
    <p:sldLayoutId id="2147486618" r:id="rId2"/>
    <p:sldLayoutId id="2147486619" r:id="rId3"/>
    <p:sldLayoutId id="2147486620" r:id="rId4"/>
    <p:sldLayoutId id="2147486621" r:id="rId5"/>
    <p:sldLayoutId id="2147486622" r:id="rId6"/>
    <p:sldLayoutId id="2147486623" r:id="rId7"/>
    <p:sldLayoutId id="2147486624" r:id="rId8"/>
    <p:sldLayoutId id="2147486625" r:id="rId9"/>
    <p:sldLayoutId id="2147486626" r:id="rId10"/>
    <p:sldLayoutId id="2147486627" r:id="rId11"/>
    <p:sldLayoutId id="21474866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E4768E-25A1-4491-9895-523A0C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29" r:id="rId1"/>
    <p:sldLayoutId id="2147486538" r:id="rId2"/>
    <p:sldLayoutId id="2147486539" r:id="rId3"/>
    <p:sldLayoutId id="2147486540" r:id="rId4"/>
    <p:sldLayoutId id="2147486541" r:id="rId5"/>
    <p:sldLayoutId id="2147486542" r:id="rId6"/>
    <p:sldLayoutId id="2147486543" r:id="rId7"/>
    <p:sldLayoutId id="2147486544" r:id="rId8"/>
    <p:sldLayoutId id="2147486545" r:id="rId9"/>
    <p:sldLayoutId id="2147486546" r:id="rId10"/>
    <p:sldLayoutId id="2147486547" r:id="rId11"/>
    <p:sldLayoutId id="21474865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F4CB2E-7E55-44B0-BD6F-7562EE5950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30" r:id="rId1"/>
    <p:sldLayoutId id="2147486549" r:id="rId2"/>
    <p:sldLayoutId id="2147486550" r:id="rId3"/>
    <p:sldLayoutId id="2147486551" r:id="rId4"/>
    <p:sldLayoutId id="2147486552" r:id="rId5"/>
    <p:sldLayoutId id="2147486553" r:id="rId6"/>
    <p:sldLayoutId id="2147486554" r:id="rId7"/>
    <p:sldLayoutId id="2147486555" r:id="rId8"/>
    <p:sldLayoutId id="2147486556" r:id="rId9"/>
    <p:sldLayoutId id="2147486557" r:id="rId10"/>
    <p:sldLayoutId id="2147486558" r:id="rId11"/>
    <p:sldLayoutId id="2147486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D86D13-FA59-4F28-B939-D347688180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31" r:id="rId1"/>
    <p:sldLayoutId id="2147486560" r:id="rId2"/>
    <p:sldLayoutId id="2147486561" r:id="rId3"/>
    <p:sldLayoutId id="2147486562" r:id="rId4"/>
    <p:sldLayoutId id="2147486563" r:id="rId5"/>
    <p:sldLayoutId id="2147486564" r:id="rId6"/>
    <p:sldLayoutId id="2147486565" r:id="rId7"/>
    <p:sldLayoutId id="2147486566" r:id="rId8"/>
    <p:sldLayoutId id="2147486567" r:id="rId9"/>
    <p:sldLayoutId id="2147486568" r:id="rId10"/>
    <p:sldLayoutId id="2147486569" r:id="rId11"/>
    <p:sldLayoutId id="21474865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8ABDC0-FD45-497F-91A8-D2492C3CEC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32" r:id="rId1"/>
    <p:sldLayoutId id="2147486571" r:id="rId2"/>
    <p:sldLayoutId id="2147486572" r:id="rId3"/>
    <p:sldLayoutId id="2147486573" r:id="rId4"/>
    <p:sldLayoutId id="2147486574" r:id="rId5"/>
    <p:sldLayoutId id="2147486575" r:id="rId6"/>
    <p:sldLayoutId id="2147486576" r:id="rId7"/>
    <p:sldLayoutId id="2147486577" r:id="rId8"/>
    <p:sldLayoutId id="2147486578" r:id="rId9"/>
    <p:sldLayoutId id="2147486579" r:id="rId10"/>
    <p:sldLayoutId id="2147486580" r:id="rId11"/>
    <p:sldLayoutId id="21474865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0ADFE5-BA18-4D20-B1E0-DF21EF926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33" r:id="rId1"/>
    <p:sldLayoutId id="2147486582" r:id="rId2"/>
    <p:sldLayoutId id="2147486583" r:id="rId3"/>
    <p:sldLayoutId id="2147486584" r:id="rId4"/>
    <p:sldLayoutId id="2147486585" r:id="rId5"/>
    <p:sldLayoutId id="2147486586" r:id="rId6"/>
    <p:sldLayoutId id="2147486587" r:id="rId7"/>
    <p:sldLayoutId id="2147486588" r:id="rId8"/>
    <p:sldLayoutId id="2147486589" r:id="rId9"/>
    <p:sldLayoutId id="2147486590" r:id="rId10"/>
    <p:sldLayoutId id="2147486591" r:id="rId11"/>
    <p:sldLayoutId id="21474865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5B5B24-511C-4498-A017-0BFBE05A3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634" r:id="rId1"/>
    <p:sldLayoutId id="2147486635" r:id="rId2"/>
    <p:sldLayoutId id="2147486636" r:id="rId3"/>
    <p:sldLayoutId id="2147486637" r:id="rId4"/>
    <p:sldLayoutId id="2147486638" r:id="rId5"/>
    <p:sldLayoutId id="2147486639" r:id="rId6"/>
    <p:sldLayoutId id="2147486640" r:id="rId7"/>
    <p:sldLayoutId id="2147486641" r:id="rId8"/>
    <p:sldLayoutId id="2147486642" r:id="rId9"/>
    <p:sldLayoutId id="2147486643" r:id="rId10"/>
    <p:sldLayoutId id="2147486644" r:id="rId11"/>
    <p:sldLayoutId id="2147486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11" Type="http://schemas.openxmlformats.org/officeDocument/2006/relationships/image" Target="../media/image9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114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1143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1144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9" descr="http://fotos.sapo.pt/hViz7A8BzI325BcekFZa/x4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928813"/>
            <a:ext cx="5524500" cy="4143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428875"/>
            <a:ext cx="7000875" cy="3357563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Verbo fez-se carne </a:t>
            </a:r>
          </a:p>
          <a:p>
            <a:pPr marL="609600" indent="-609600"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habitou entre nós.</a:t>
            </a:r>
          </a:p>
          <a:p>
            <a:pPr marL="609600" indent="-609600"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Àqueles que O receberam </a:t>
            </a:r>
          </a:p>
          <a:p>
            <a:pPr marL="609600" indent="-609600"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deu-lhes o poder </a:t>
            </a:r>
          </a:p>
          <a:p>
            <a:pPr marL="609600" indent="-609600"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se tornarem filhos de Deus.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00357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00359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4213" y="1528763"/>
            <a:ext cx="82089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“João Batista viu Jesus, que vinha ao seu encontro,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exclamou: «Eis o Cordeiro de Deus,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tira o pecado do mundo. É d’Ele que eu dizia: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‘Depois de mim vem um homem,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passou à minha frente, porque era antes de mim’.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O conhecia, mas foi para Ele Se manifestar a Israel que eu vim batizar na água».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deu mais este testemunho: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vi o Espírito Santo descer do Céu como uma pomba e permanecer sobre Ele.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O conhecia, mas quem me enviou a batizar na água é que me disse: ‘Aquele sobre quem vires o Espírito Santo descer e permanecer é que batiza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Espírito Santo’. Ora, eu vi e dou testemunho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Ele é o Filho de Deus»”.    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(Jo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0138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240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3427" name="Line 12"/>
          <p:cNvSpPr>
            <a:spLocks noChangeShapeType="1"/>
          </p:cNvSpPr>
          <p:nvPr/>
        </p:nvSpPr>
        <p:spPr bwMode="auto">
          <a:xfrm>
            <a:off x="2916238" y="1628800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1680" y="5229200"/>
            <a:ext cx="655272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PAI, QUE TODOS</a:t>
            </a:r>
          </a:p>
          <a:p>
            <a:pPr lvl="5"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SEJAMOS UM !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323851" y="1700808"/>
            <a:ext cx="849662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 de Jesus, e nosso Pai, que quer que todos os seus filhos vivamos unidos e assim todos os homens creiam em Jesus, o Seu enviado.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</a:p>
          <a:p>
            <a:pPr marL="174625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Pai de todos os povos tire as barreiras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dividem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homens, para que se amem como irmãos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</a:p>
          <a:p>
            <a:pPr marL="174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os homens de todas as raças, culturas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religiões 				cheguem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Reino do Pai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marL="174625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 Pai de bondade, que não quer as divisões, conduza 			todos os povos à unidade …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74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 unidade, nas nossas comunidades, </a:t>
            </a:r>
          </a:p>
          <a:p>
            <a:pPr marL="174625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seja exemplo para todos os homens 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445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5475" name="Picture 10" descr="http://t3.gstatic.com/images?q=tbn:ANd9GcSBI3Y8ttcbuZ8QEkXMYpIxV8ZKaHSNEmRkN7vKYpjp13HKF0d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952" y="1268760"/>
            <a:ext cx="3649067" cy="459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85875" y="1124744"/>
            <a:ext cx="6929438" cy="4214812"/>
          </a:xfrm>
        </p:spPr>
        <p:txBody>
          <a:bodyPr/>
          <a:lstStyle/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TRAZEMOS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TEU ALTAR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A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OFERTA DESTE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DIA,</a:t>
            </a: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PARA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SENHOR, O VIVERMOS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EM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AMOR E ALEGRIA.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endParaRPr lang="pt-PT" sz="24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Aceita o nosso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trabalho,</a:t>
            </a: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nossa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alegria e tristeza: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faz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eles o fermento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pão da Tua mesa.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2.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Aceita tudo o que somos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- humilde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singela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oferta -</a:t>
            </a: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Teu amor guardaremos</a:t>
            </a:r>
          </a:p>
          <a:p>
            <a:pPr>
              <a:lnSpc>
                <a:spcPts val="2400"/>
              </a:lnSpc>
              <a:buFontTx/>
              <a:buNone/>
              <a:defRPr/>
            </a:pP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nossa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alma sempre aberta.</a:t>
            </a:r>
          </a:p>
        </p:txBody>
      </p:sp>
      <p:sp>
        <p:nvSpPr>
          <p:cNvPr id="10547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547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4749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64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65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65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752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752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752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752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75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854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5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0855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0957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957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9576" name="Raio 9"/>
          <p:cNvSpPr>
            <a:spLocks noChangeArrowheads="1"/>
          </p:cNvSpPr>
          <p:nvPr/>
        </p:nvSpPr>
        <p:spPr bwMode="auto">
          <a:xfrm rot="-5758268">
            <a:off x="820738" y="2160587"/>
            <a:ext cx="179388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0957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92163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92164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2165" name="Text Box 16"/>
          <p:cNvSpPr txBox="1">
            <a:spLocks noChangeArrowheads="1"/>
          </p:cNvSpPr>
          <p:nvPr/>
        </p:nvSpPr>
        <p:spPr bwMode="auto">
          <a:xfrm>
            <a:off x="428625" y="3205163"/>
            <a:ext cx="6230938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O Cordeiro… que batiza no Espírito… é o Filho de Deus... </a:t>
            </a:r>
            <a:r>
              <a:rPr lang="pt-PT" sz="2000" b="0" i="1" baseline="0">
                <a:latin typeface="Arial" charset="0"/>
              </a:rPr>
              <a:t>[3ª L. / Evang.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Jo 1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«Escolhido, desde o seio materno, para ser Luz das nações»…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Is 49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Santificados em Cristo Jesus… para sermos </a:t>
            </a:r>
            <a:r>
              <a:rPr lang="pt-PT" sz="2400" i="1" baseline="0">
                <a:latin typeface="Arial" charset="0"/>
              </a:rPr>
              <a:t>santos</a:t>
            </a:r>
            <a:r>
              <a:rPr lang="pt-PT" sz="2400" baseline="0">
                <a:latin typeface="Arial" charset="0"/>
              </a:rPr>
              <a:t>...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1 Cor 1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2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59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60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060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60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60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60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60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60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60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061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1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62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264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264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3667" name="Picture 10" descr="http://farm3.static.flickr.com/2531/4147406834_a6273399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664544" cy="3962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8" name="Line 4"/>
          <p:cNvSpPr>
            <a:spLocks noChangeShapeType="1"/>
          </p:cNvSpPr>
          <p:nvPr/>
        </p:nvSpPr>
        <p:spPr bwMode="auto">
          <a:xfrm>
            <a:off x="1044575" y="1412875"/>
            <a:ext cx="30956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366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823167" y="1670870"/>
            <a:ext cx="7141321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eaLnBrk="0" hangingPunct="0">
              <a:lnSpc>
                <a:spcPts val="2600"/>
              </a:lnSpc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COMUNGA O PÃO DA VIDA</a:t>
            </a:r>
          </a:p>
          <a:p>
            <a:pPr algn="l" eaLnBrk="0" hangingPunct="0">
              <a:lnSpc>
                <a:spcPts val="2600"/>
              </a:lnSpc>
              <a:spcAft>
                <a:spcPts val="600"/>
              </a:spcAft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CHEGA À TERRA PROMETIDA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l" eaLnBrk="0" hangingPunct="0">
              <a:lnSpc>
                <a:spcPts val="2600"/>
              </a:lnSpc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Senhor, eu creio em Vós, eu creio firmemente</a:t>
            </a:r>
          </a:p>
          <a:p>
            <a:pPr lvl="1" algn="l" eaLnBrk="0" hangingPunct="0">
              <a:lnSpc>
                <a:spcPts val="2600"/>
              </a:lnSpc>
              <a:spcAft>
                <a:spcPts val="600"/>
              </a:spcAft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sois o Rei do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Céu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na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Hóstia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presente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600"/>
              </a:lnSpc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Do Céu nos enviastes o Espírito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Santo,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600"/>
              </a:lnSpc>
              <a:spcAft>
                <a:spcPts val="600"/>
              </a:spcAft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Consolador perfeito, alívio em nosso pranto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l" eaLnBrk="0" hangingPunct="0">
              <a:lnSpc>
                <a:spcPts val="2600"/>
              </a:lnSpc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Para bem comungar deve a alma estar pura:</a:t>
            </a:r>
          </a:p>
          <a:p>
            <a:pPr lvl="1" algn="l" eaLnBrk="0" hangingPunct="0">
              <a:lnSpc>
                <a:spcPts val="2600"/>
              </a:lnSpc>
              <a:spcAft>
                <a:spcPts val="600"/>
              </a:spcAft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Espírito Santo é fonte de candura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lnSpc>
                <a:spcPts val="2600"/>
              </a:lnSpc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Quando vindes a nós na Hóstia consagrada,</a:t>
            </a:r>
          </a:p>
          <a:p>
            <a:pPr algn="l" eaLnBrk="0" hangingPunct="0">
              <a:lnSpc>
                <a:spcPts val="2600"/>
              </a:lnSpc>
              <a:spcAft>
                <a:spcPts val="600"/>
              </a:spcAft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do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Espírito Santo a alma é já morada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l" eaLnBrk="0" hangingPunct="0">
              <a:lnSpc>
                <a:spcPts val="2600"/>
              </a:lnSpc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 Santa Eucaristia é o Pão daquela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vida,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l" eaLnBrk="0" hangingPunct="0">
              <a:lnSpc>
                <a:spcPts val="2600"/>
              </a:lnSpc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que,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pelo Espírito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Santo,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em nós foi infundida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1367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007815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1469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42913" y="1720850"/>
            <a:ext cx="8450262" cy="36574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fim desta Eucaristia, vamos para a vida, levando connosco a certeza desta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 e louvando ao Senhor. 						  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sabemos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60363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marcados no mesmo Sangue, abençoados </a:t>
            </a:r>
          </a:p>
          <a:p>
            <a:pPr marL="360363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no mesmo Amor e cheios do mesmo Espírito …   </a:t>
            </a:r>
          </a:p>
          <a:p>
            <a:pPr marL="360363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perdoados pelo Cordeiro de Deus, que tira o 			pecado do mundo ... </a:t>
            </a:r>
          </a:p>
          <a:p>
            <a:pPr marL="360363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O nosso Batismo, na água e no Espírito, fez-nos filhos 			de Deus e irmãos de Jesus ... </a:t>
            </a:r>
          </a:p>
          <a:p>
            <a:pPr marL="360363"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Partilhamos o Pão e o Vinho como irmãos, esperamos			a herança eterna como filhos ...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547813" y="5377011"/>
            <a:ext cx="67691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BENDITO SEJAS,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SENHOR, NOSSO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http://2.bp.blogspot.com/_p97Man9wN8k/TCNKS7EBWXI/AAAAAAAAAa8/OaLYSfyBSqE/s1600/s-joa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14633"/>
            <a:ext cx="2682280" cy="4594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1469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2067760"/>
            <a:ext cx="6539831" cy="3888432"/>
          </a:xfrm>
        </p:spPr>
        <p:txBody>
          <a:bodyPr/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TEMPLO DE DEUS É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SANTO,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TEMPLO DE DEUS É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SANTO!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VÓS SOIS ESSE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TEMPLO,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SOIS ESSE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TEMPLO!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sabeis que sois templos de Deus,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que o Espírito de Deus habita em vós?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alguém destrói o templo de Deus,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Deus o destruirá.</a:t>
            </a:r>
          </a:p>
        </p:txBody>
      </p:sp>
    </p:spTree>
    <p:extLst>
      <p:ext uri="{BB962C8B-B14F-4D97-AF65-F5344CB8AC3E}">
        <p14:creationId xmlns:p14="http://schemas.microsoft.com/office/powerpoint/2010/main" val="15734655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6" descr="http://3.bp.blogspot.com/_hRQuvcRoFz8/SoRSWzSF0UI/AAAAAAAAAac/d3VZ-lcY_ew/S226/10.08.09+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00808"/>
            <a:ext cx="5360248" cy="4212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133203"/>
            <a:ext cx="7130702" cy="3600053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TU QUE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BRILHAS,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BRILHAS NAS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TREVAS,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DÁ-NOS TUA 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LUZ! 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(2)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Breve,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virá o novo dia,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o amanhecer da eterna Luz.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Em nós desponta a paz e a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esp’rança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juntos veremos a Luz sem fim.</a:t>
            </a:r>
          </a:p>
        </p:txBody>
      </p:sp>
      <p:sp>
        <p:nvSpPr>
          <p:cNvPr id="115716" name="Line 3"/>
          <p:cNvSpPr>
            <a:spLocks noChangeShapeType="1"/>
          </p:cNvSpPr>
          <p:nvPr/>
        </p:nvSpPr>
        <p:spPr bwMode="auto">
          <a:xfrm flipV="1">
            <a:off x="842963" y="981075"/>
            <a:ext cx="2735262" cy="10429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591199" y="998823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0" descr="http://t3.gstatic.com/images?q=tbn:ANd9GcSBI3Y8ttcbuZ8QEkXMYpIxV8ZKaHSNEmRkN7vKYpjp13HKF0d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095625"/>
            <a:ext cx="2663825" cy="3357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39" name="Picture 2" descr="http://blog.cancaonova.com/radiofm/files/2010/06/joaobati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404813"/>
            <a:ext cx="2838450" cy="333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0" name="Picture 4" descr="http://t2.gstatic.com/images?q=tbn:ANd9GcTmU02Y2RcOgGADPHMFYln8FXah1ojbH_F1_jiyrwaGWX0s_DVsC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714375"/>
            <a:ext cx="2622550" cy="2214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1" name="Picture 12" descr="http://t3.gstatic.com/images?q=tbn:ANd9GcT3ZGkAKUoINFb9nOHFtKdJW95CeUR5LM5OVk3ih66LQ87lOOF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3600450"/>
            <a:ext cx="3379787" cy="2852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2" name="Picture 8" descr="http://2.bp.blogspot.com/_p97Man9wN8k/TCNKS7EBWXI/AAAAAAAAAa8/OaLYSfyBSqE/s1600/s-joa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052513"/>
            <a:ext cx="1908175" cy="3268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ângulo 8"/>
          <p:cNvSpPr/>
          <p:nvPr/>
        </p:nvSpPr>
        <p:spPr>
          <a:xfrm rot="21048748">
            <a:off x="427001" y="1860203"/>
            <a:ext cx="8603204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«Eis o Cordeiro de Deus, que tira o pecado do mundo»… (dizia João Batista).</a:t>
            </a:r>
          </a:p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 Cordeiro - que batiza no Espírito - é o Filho de Deus… Escolhido desde o seio materno para ser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 das nações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6050756" y="5445224"/>
            <a:ext cx="2697708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0" descr="http://t3.gstatic.com/images?q=tbn:ANd9GcSBI3Y8ttcbuZ8QEkXMYpIxV8ZKaHSNEmRkN7vKYpjp13HKF0d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095625"/>
            <a:ext cx="2663825" cy="3357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87" name="Picture 2" descr="http://blog.cancaonova.com/radiofm/files/2010/06/joaobati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404813"/>
            <a:ext cx="2838450" cy="333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88" name="Picture 4" descr="http://t2.gstatic.com/images?q=tbn:ANd9GcTmU02Y2RcOgGADPHMFYln8FXah1ojbH_F1_jiyrwaGWX0s_DVsC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714375"/>
            <a:ext cx="2622550" cy="2214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89" name="Picture 12" descr="http://t3.gstatic.com/images?q=tbn:ANd9GcT3ZGkAKUoINFb9nOHFtKdJW95CeUR5LM5OVk3ih66LQ87lOOF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3600450"/>
            <a:ext cx="3379787" cy="2852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0" name="Picture 8" descr="http://2.bp.blogspot.com/_p97Man9wN8k/TCNKS7EBWXI/AAAAAAAAAa8/OaLYSfyBSqE/s1600/s-joa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052513"/>
            <a:ext cx="1908175" cy="3268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ângulo 8"/>
          <p:cNvSpPr/>
          <p:nvPr/>
        </p:nvSpPr>
        <p:spPr>
          <a:xfrm rot="21048748">
            <a:off x="427001" y="1860203"/>
            <a:ext cx="8603204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«Eis o Cordeiro de Deus, que tira o pecado do mundo»… (dizia João Batista).</a:t>
            </a:r>
          </a:p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 Cordeiro - que batiza no Espírito - é o Filho de Deus… Escolhido desde o seio materno para ser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 das nações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0" descr="http://t1.gstatic.com/images?q=tbn:ANd9GcSGlUS4jGqUH5JzyzsPf8yuYPLDHte8n3ONdPUUGuEiCr8vdrCM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53" y="3386480"/>
            <a:ext cx="3652838" cy="27860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1" name="Picture 8" descr="http://t2.gstatic.com/images?q=tbn:ANd9GcQvDQAJl33c-Yq0gNUsv_KIe6z6sfRO8Xj5n_MfzXfcjrFVGj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42" y="1529104"/>
            <a:ext cx="3457565" cy="3916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620688"/>
            <a:ext cx="7572375" cy="3571875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ESPÍRITO DO SENHOR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ENCHEU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TERRA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INTEIRA,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ALELUIA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ALELUIA, ALELUIA,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Abri-me as portas da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justiça: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entrarei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dar graças ao Senhor.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Esta é a porta do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justos entrarão por ela.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4213" name="Line 4"/>
          <p:cNvSpPr>
            <a:spLocks noChangeShapeType="1"/>
          </p:cNvSpPr>
          <p:nvPr/>
        </p:nvSpPr>
        <p:spPr bwMode="auto">
          <a:xfrm flipV="1">
            <a:off x="1116013" y="765175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978438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52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52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52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96259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27063" y="1244600"/>
            <a:ext cx="8278812" cy="4259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“Disse-me o Senhor: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és o meu servo, Israel,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quem manifestarei a minha glória».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agora o Senhor falou-me, Ele que me formou desde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seio materno, para fazer de mim o seu servo,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Lhe reconduzir Jacob e reunir Israel junto d’Ele.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tenho merecimento aos olhos do Senhor,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Deus é a minha força.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disse-me então: «Não basta que sejas meu servo, para restaurares as tribos de Jacob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reconduzires os sobreviventes de Israel.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fazer de ti a luz das nações, para que a minha salvação chegue até aos confins da terra»”.      (Is 49)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63688" y="5416550"/>
            <a:ext cx="7272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Eis o Cordeiro de Deus,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que tira o pecado do </a:t>
            </a:r>
            <a:r>
              <a:rPr lang="pt-PT" sz="26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mundo!</a:t>
            </a:r>
            <a:endParaRPr lang="pt-PT" sz="2600" cap="all" spc="4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00174" y="5699379"/>
            <a:ext cx="1420285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983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9332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82650" y="1628775"/>
            <a:ext cx="7505700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Paulo, por vontade de Deus escolhido para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Apóstolo de Cristo Jesus e o irmão Sóstenes,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Igreja de Deus que está em Corinto,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que foram santificados em Cristo Jesus,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chamados à santidade,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que invocam, em qualquer lugar,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nome de nosso Senhor Jesus Cristo,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deles e nosso: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graça e a paz de Deus nosso Pai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do Senhor Jesus Cristo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0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estejam convosco”.          (1 Cor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635896" y="6021288"/>
            <a:ext cx="3096345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9933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4594</TotalTime>
  <Words>1397</Words>
  <Application>Microsoft Office PowerPoint</Application>
  <PresentationFormat>Apresentação no Ecrã (4:3)</PresentationFormat>
  <Paragraphs>260</Paragraphs>
  <Slides>27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11</vt:i4>
      </vt:variant>
      <vt:variant>
        <vt:lpstr>Títulos dos diapositivos</vt:lpstr>
      </vt:variant>
      <vt:variant>
        <vt:i4>27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 O ESPÍRITO DO SENHOR   ENCHEU A TERRA INTEIRA,  ALELUIA, ALELUIA, ALELUIA, ALELUIA!  1. Abri-me as portas da justiça:    entrarei para dar graças ao Senhor.    Esta é a porta do Senhor,    os justos entrarão por ela.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TEMPLO DE DEUS É SANTO,     O TEMPLO DE DEUS É SANTO! E VÓS SOIS ESSE TEMPLO,     E VÓS SOIS ESSE TEMPLO!  1. Não sabeis que sois templos de Deus,    e que o Espírito de Deus habita em vós?  2. Se alguém destrói o templo de Deus,    Deus o destruirá.</vt:lpstr>
      <vt:lpstr>SENHOR, TU QUE BRILHAS, BRILHAS NAS TREVAS, DÁ-NOS TUA LUZ!  (2)  1. Breve, virá o novo dia,    o amanhecer da eterna Luz.    Em nós desponta a paz e a esp’rança,    juntos veremos a Luz sem fim.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295</cp:revision>
  <dcterms:created xsi:type="dcterms:W3CDTF">2006-05-02T09:35:59Z</dcterms:created>
  <dcterms:modified xsi:type="dcterms:W3CDTF">2014-10-20T09:46:58Z</dcterms:modified>
</cp:coreProperties>
</file>