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7088" r:id="rId12"/>
  </p:sldMasterIdLst>
  <p:notesMasterIdLst>
    <p:notesMasterId r:id="rId41"/>
  </p:notesMasterIdLst>
  <p:sldIdLst>
    <p:sldId id="303" r:id="rId13"/>
    <p:sldId id="281" r:id="rId14"/>
    <p:sldId id="329" r:id="rId15"/>
    <p:sldId id="323" r:id="rId16"/>
    <p:sldId id="313" r:id="rId17"/>
    <p:sldId id="305" r:id="rId18"/>
    <p:sldId id="258" r:id="rId19"/>
    <p:sldId id="308" r:id="rId20"/>
    <p:sldId id="309" r:id="rId21"/>
    <p:sldId id="298" r:id="rId22"/>
    <p:sldId id="310" r:id="rId23"/>
    <p:sldId id="331" r:id="rId24"/>
    <p:sldId id="332" r:id="rId25"/>
    <p:sldId id="306" r:id="rId26"/>
    <p:sldId id="311" r:id="rId27"/>
    <p:sldId id="333" r:id="rId28"/>
    <p:sldId id="283" r:id="rId29"/>
    <p:sldId id="314" r:id="rId30"/>
    <p:sldId id="315" r:id="rId31"/>
    <p:sldId id="299" r:id="rId32"/>
    <p:sldId id="301" r:id="rId33"/>
    <p:sldId id="317" r:id="rId34"/>
    <p:sldId id="318" r:id="rId35"/>
    <p:sldId id="316" r:id="rId36"/>
    <p:sldId id="266" r:id="rId37"/>
    <p:sldId id="312" r:id="rId38"/>
    <p:sldId id="296" r:id="rId39"/>
    <p:sldId id="334" r:id="rId40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CCCC"/>
    <a:srgbClr val="FF99FF"/>
    <a:srgbClr val="FFCC66"/>
    <a:srgbClr val="FF9966"/>
    <a:srgbClr val="FFCC99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1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74DA52D-F6DB-4A2E-8162-84A57BE3F4BC}" type="datetimeFigureOut">
              <a:rPr lang="pt-PT"/>
              <a:pPr>
                <a:defRPr/>
              </a:pPr>
              <a:t>12-02-2014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B64BF-9F56-48DC-9234-A148F96303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26757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41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84537D-7302-4902-BA68-F52EC75AD25A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91B4C-AE2F-45D7-9B4C-35E1B3E08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00481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9CAF4-572F-4CED-AEAE-DC24EF1AC1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4293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8B01DF-ED1D-4350-9CF4-A7B634666D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018249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1F685-CC7E-4A46-8EDF-1028AAF82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404410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EB6F2C-64D5-4BC2-AB0C-00E3BDFBF5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1812013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F1213F-E1E6-4B81-8799-B39EAA8A6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4352144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7862CB-F389-44B7-AEDE-40513A8E4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403340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714A81-51DE-4241-A8FF-EFAFC0CBCB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5323393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309B6B-D944-4167-BBBD-5B64F4D861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350845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84FD3-FA32-48C7-9442-43732470CE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635350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C36897-4F66-496C-BA3E-B4C07E7A25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2697886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91044C-3E07-4A05-B7AD-3487C691200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83481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0A00B-9FFC-4771-9AF1-09EECD98A8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7295409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90C4FE-BD18-4211-8B42-11051177002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02309146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82F741-32E7-483F-86C3-9263DF3BF1B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9389342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797E94-F7E0-4EA8-A882-69F6BF0478C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8106861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4D5BAB-798C-4C68-A854-B7628899AA8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7413286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95AE23-BAC1-4BF8-853C-A327A6F9BE6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2204149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F11563-1FD1-42E1-A56D-8A8A74EC7B3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54107083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5A6F9D-B47F-42D8-B512-18E6DBCDD37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5551710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591A50-8092-4A59-ABBD-98462E40FF7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5610131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8DD444-BAB1-4F94-A3B4-BFFCAEDD2E3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59345580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45DD2D-241A-4635-BEAF-9F6C42C56E1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2187115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DE75A-BDA1-4ADF-8271-04D0DAF03C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183393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6112D-883F-42DC-8343-81A83514B7A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79881375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570F0D-5DA8-4628-82A5-77D4C45675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25006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C90BE5-BF64-4748-9910-9ECD7073F8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4175835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2B2854-0CCA-46E6-A3BB-8998211711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654460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F66470-72BA-41BA-86FE-D4A31AA8AA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85561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5F8C37-9C1A-4D52-8AF5-DB1B822354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9641094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0E267-ED27-40A6-86E8-6E8029198A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2766239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B41B07-B250-4B07-B982-96CAD4A61C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572422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FF278F-0449-435B-B0A0-97F8D61D65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898683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30A15A-2604-4708-B3A8-35498C561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51931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F0ECA-FB17-47B3-84BF-EA6B336CB0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264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3BD1B-224D-4FD8-BD9F-E65417DC67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21296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5431DF-6E3E-40CB-B8D5-57D29712DB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907888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EB483-F3AC-42D0-A4B4-17E038CF8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3719961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AA02E-789C-4F92-A127-E1AFE1740A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96532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EFD1D-3475-449B-8828-91689CC569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164365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E93D5-370B-4C21-92FE-CB2E86E1D5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381329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D24BA-0B37-4367-B35F-8D0EF644F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151623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5C498-6290-46C6-A64B-814C31DEE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35348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A54CE-A321-4967-9581-566E5378B7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178611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E723C-8893-4583-A464-DE45FF03E9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05369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07A65-CD88-454B-94F9-69F96D9370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8182119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C787C-BB1C-451E-8254-3F29BCDF39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570378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9D1DE-3167-4F69-96F1-ED16DE4EC7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054240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C5A77-D868-4622-9170-809E281D3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01805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4830-2F01-44DB-AB05-2240AE5F9C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3751613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A6E69-D365-4027-B6A0-1AED787EC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540215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BB635B-A9B0-4240-A19E-2DC9B5C4EC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136761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DC2DA1-BA08-4BA8-9DB2-14BFBA27C3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014301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4CC014-CD51-4AEE-8525-120E290F7D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936049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F054-2A91-4DC9-A3FB-410C4BBC85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19104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B12F19-BCF3-49EA-B734-08CD81DA30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89640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7828D-7365-491A-8BEC-3AB0A275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016436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D1DF95-430C-4DDB-A4CB-5FD8EB9BB9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50958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7B342-D741-4E4E-86D5-DA37A534BE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960262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E6319D-265A-4BEE-88E0-9FF6BD547E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346004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7A36C1-1D98-45EC-81EC-40F7867B9F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286444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DDEC27-29CE-4C50-B9DF-7A7993F91D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39886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1E821-E7A2-4C45-B6C4-13B5AB527D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63408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4D9A20-8BEA-4671-A631-7B3C82D61E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762154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91B713-F4ED-4C34-B2EA-B6C06A2251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047915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B7A986-11F6-4198-843D-D7C5ABCDE4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498368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096BD0-B7A1-4F7D-B84C-A2B9C29E81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659512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DB9E9-0F68-4043-B256-D56D45B0AC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680075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AED647-AA26-4B21-A3BE-3F003C363D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167385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44D8B9-18F1-46CB-98E6-D35938F655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09750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DE398F-5F2E-42F4-B4F5-C1E888F5E6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401515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2FDCE3-F0C5-4F38-9D44-00E02A2CF8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585284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4E06B2-15E8-4DB2-B2DB-BEEAF4AA88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27332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CF8FE-9F61-4480-8C3A-32259DEE2B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811195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C849DC-1324-4828-8726-B323A2A1CD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088711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6F00F-DF2C-4C32-9CE0-A9731E02CD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88377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15114-B013-41E8-BFD9-9A23F53A70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220731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C2C52-7016-4343-AEF0-06714C5E3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00452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44745-44F3-40B5-8917-AE3F70D6A6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602187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61F34-4530-49F4-ADF6-9DAB3C85AC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514602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E2CFE-AF5C-4B15-8F24-B9C7297B16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077224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9BC4E-0005-44D9-9A8F-B080E28FE9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834903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7BE87-CF2D-4B3E-9BF7-22B697A2F9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037900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4068C-6A4C-4D29-8FCF-819A4CEC44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25482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93491-9EFA-4F37-B9F8-14E6FB4772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9671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8CAE0-C798-4E46-BB1A-5E8AEE2F9C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56198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12AEC-EE0C-4E69-8B5D-B0ADAD1184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664090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869BD-2EDB-47EB-8244-760A86C18D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18478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A8E72-1314-4F5A-9EA4-65F56C713B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3433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B3EB6-D40B-4D76-AA8E-94E9135739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530443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632E3-393C-4BA4-9DD5-15341600B7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93168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CBA7B-376B-4965-BE1D-EEB87CA197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402706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93074-4249-47EB-BF26-45C3A1D8AB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878259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0BC45-A7B5-4552-8FAB-FE407BDF40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600294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FFBA-B211-4991-8B64-8C2B9642F2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221106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48970-87A8-46C0-BB73-EC6BFEA57C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340933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7BCFB-6918-44EE-AA90-6DF722075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903764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5D506-C4D3-4B2F-BA62-8716CEDBB6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27804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0A373-9253-4A86-9861-2F965E984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313382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99F7E-6887-4785-8721-E12A549BB9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73488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C4430-DC53-432B-9629-5AD0A91FBC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359026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0F4BA-CD0E-48CB-AD41-17D6A0AEC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939701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1E7AA-E44F-4B61-9223-B4D83F3ED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01558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D4579-CFEB-4BED-8C7B-637E096B82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624976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3D92F-5297-4C84-8382-0EFB460331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6274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45125-7098-4A7B-A15B-E8D0C70644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1102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1C571-5CC2-4786-9BE8-441F2F6B19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353472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C014B-4DFA-4730-B892-CE1663AD29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841433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815B9-94FA-490A-8142-25938D35DE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074353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37A66-04C9-4B94-B5A8-48A3D41761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DA518-603B-4F78-AC72-5BECCEF039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01379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577CC-B75C-4E55-990C-FF599E0776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590457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07A51-7980-4177-997F-97ECA7D3BB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002571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271AD-D4C1-4C4A-ADD2-0874FBD1C4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977269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1A99D-3F43-4502-B908-2A0F7B4F65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99012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E02AF-302A-4C38-A320-98DB9B0064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90484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0BEA0-E741-4ED2-88CA-EA5A2EE736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865364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2B47A-583C-4569-9C13-8933A4F044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48928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99957-769C-4CDB-89FB-808F56A44C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911650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8563A-F2F5-4A6E-B207-84B21F55DA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800773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7150D-A763-4464-8035-694449CD85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93694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4FC11-99CC-46D0-AF7B-B98814CEA4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78989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18E2C-97C5-4216-B7F8-CDA1DB8DAF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486987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E0025-F2CB-452D-8C18-8EC6C35373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98319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BD3CE-EBF2-425E-A36E-26D5CD7B0B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788176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8D070-1730-4D67-B9AB-23B4AB2D69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161591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DC740-E3B2-43F6-9A2E-413BBD6A7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198358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A3D1B-3074-400B-8E73-EB8279E17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681239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A747B-F3CE-4457-9F60-5A3C922665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74051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B1821-BAA5-4DA8-8AC4-38A515ED71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81814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16B54-C1F9-4797-8089-0B08118377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13911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D4B10-BC53-44E5-90B0-5C5EDD324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7589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DC2EF-890A-4A55-9315-50D15BF2DB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482702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7B5E-9667-4395-B071-4D97BC7AD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6475266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4DD6F-7B25-4B88-AECD-A7B3C7A9F6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382220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89DEA-872B-45AA-AC6B-A132FB25F6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813568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1E9AE-EC3A-4899-84D8-E7288A40A3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568795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86167-1DC0-4D5A-B016-7B10DB1E9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775132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1F96E-5E03-4F83-83DE-DE7FF38683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662599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F75A4-5136-4652-A19B-9A73E1FA0F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625192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B9B86-8ADF-4493-8A8E-151EC16467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5076111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A968A1-7D8E-4834-86B2-AB586976B6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76543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5FABEF-0495-4391-8C0F-47EFE60D35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552146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780BCA-FB91-44AD-AA78-0B680D2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970273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A1D5D8CC-F76F-4A28-8474-7310E446A3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45" r:id="rId1"/>
    <p:sldLayoutId id="2147487246" r:id="rId2"/>
    <p:sldLayoutId id="2147487247" r:id="rId3"/>
    <p:sldLayoutId id="2147487248" r:id="rId4"/>
    <p:sldLayoutId id="2147487249" r:id="rId5"/>
    <p:sldLayoutId id="2147487250" r:id="rId6"/>
    <p:sldLayoutId id="2147487251" r:id="rId7"/>
    <p:sldLayoutId id="2147487252" r:id="rId8"/>
    <p:sldLayoutId id="2147487253" r:id="rId9"/>
    <p:sldLayoutId id="2147487254" r:id="rId10"/>
    <p:sldLayoutId id="2147487255" r:id="rId11"/>
    <p:sldLayoutId id="21474872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4DF8B2-1AE7-4BDE-8451-54CCCF82742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98" r:id="rId1"/>
    <p:sldLayoutId id="2147487299" r:id="rId2"/>
    <p:sldLayoutId id="2147487300" r:id="rId3"/>
    <p:sldLayoutId id="2147487301" r:id="rId4"/>
    <p:sldLayoutId id="2147487302" r:id="rId5"/>
    <p:sldLayoutId id="2147487303" r:id="rId6"/>
    <p:sldLayoutId id="2147487304" r:id="rId7"/>
    <p:sldLayoutId id="2147487305" r:id="rId8"/>
    <p:sldLayoutId id="2147487306" r:id="rId9"/>
    <p:sldLayoutId id="2147487307" r:id="rId10"/>
    <p:sldLayoutId id="2147487308" r:id="rId11"/>
    <p:sldLayoutId id="21474873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FFCCA4-4D6F-4E63-89E8-DF4FB1C2E8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310" r:id="rId1"/>
    <p:sldLayoutId id="2147487311" r:id="rId2"/>
    <p:sldLayoutId id="2147487312" r:id="rId3"/>
    <p:sldLayoutId id="2147487313" r:id="rId4"/>
    <p:sldLayoutId id="2147487314" r:id="rId5"/>
    <p:sldLayoutId id="2147487315" r:id="rId6"/>
    <p:sldLayoutId id="2147487316" r:id="rId7"/>
    <p:sldLayoutId id="2147487317" r:id="rId8"/>
    <p:sldLayoutId id="2147487318" r:id="rId9"/>
    <p:sldLayoutId id="2147487319" r:id="rId10"/>
    <p:sldLayoutId id="2147487320" r:id="rId11"/>
    <p:sldLayoutId id="21474873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4C55DD6-5472-41E7-8BA0-315CCEB235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322" r:id="rId1"/>
    <p:sldLayoutId id="2147487323" r:id="rId2"/>
    <p:sldLayoutId id="2147487324" r:id="rId3"/>
    <p:sldLayoutId id="2147487325" r:id="rId4"/>
    <p:sldLayoutId id="2147487326" r:id="rId5"/>
    <p:sldLayoutId id="2147487327" r:id="rId6"/>
    <p:sldLayoutId id="2147487328" r:id="rId7"/>
    <p:sldLayoutId id="2147487329" r:id="rId8"/>
    <p:sldLayoutId id="2147487330" r:id="rId9"/>
    <p:sldLayoutId id="2147487331" r:id="rId10"/>
    <p:sldLayoutId id="2147487332" r:id="rId11"/>
    <p:sldLayoutId id="21474873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EF8748-0B80-4ABA-9F25-72BAC4CE56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57" r:id="rId1"/>
    <p:sldLayoutId id="2147487258" r:id="rId2"/>
    <p:sldLayoutId id="2147487259" r:id="rId3"/>
    <p:sldLayoutId id="2147487260" r:id="rId4"/>
    <p:sldLayoutId id="2147487261" r:id="rId5"/>
    <p:sldLayoutId id="2147487262" r:id="rId6"/>
    <p:sldLayoutId id="2147487263" r:id="rId7"/>
    <p:sldLayoutId id="2147487264" r:id="rId8"/>
    <p:sldLayoutId id="2147487265" r:id="rId9"/>
    <p:sldLayoutId id="2147487266" r:id="rId10"/>
    <p:sldLayoutId id="2147487267" r:id="rId11"/>
    <p:sldLayoutId id="21474872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3F005A-DC41-489D-BA14-937BB93055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69" r:id="rId1"/>
    <p:sldLayoutId id="2147487270" r:id="rId2"/>
    <p:sldLayoutId id="2147487271" r:id="rId3"/>
    <p:sldLayoutId id="2147487272" r:id="rId4"/>
    <p:sldLayoutId id="2147487273" r:id="rId5"/>
    <p:sldLayoutId id="2147487274" r:id="rId6"/>
    <p:sldLayoutId id="2147487275" r:id="rId7"/>
    <p:sldLayoutId id="2147487276" r:id="rId8"/>
    <p:sldLayoutId id="2147487277" r:id="rId9"/>
    <p:sldLayoutId id="2147487278" r:id="rId10"/>
    <p:sldLayoutId id="2147487279" r:id="rId11"/>
    <p:sldLayoutId id="21474872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4B42E0-1610-426A-8F85-BE97CA62A8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81" r:id="rId1"/>
    <p:sldLayoutId id="2147487190" r:id="rId2"/>
    <p:sldLayoutId id="2147487191" r:id="rId3"/>
    <p:sldLayoutId id="2147487192" r:id="rId4"/>
    <p:sldLayoutId id="2147487193" r:id="rId5"/>
    <p:sldLayoutId id="2147487194" r:id="rId6"/>
    <p:sldLayoutId id="2147487195" r:id="rId7"/>
    <p:sldLayoutId id="2147487196" r:id="rId8"/>
    <p:sldLayoutId id="2147487197" r:id="rId9"/>
    <p:sldLayoutId id="2147487198" r:id="rId10"/>
    <p:sldLayoutId id="2147487199" r:id="rId11"/>
    <p:sldLayoutId id="21474872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E9C20B-3C28-4208-94CA-8B60B7B31D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82" r:id="rId1"/>
    <p:sldLayoutId id="2147487201" r:id="rId2"/>
    <p:sldLayoutId id="2147487202" r:id="rId3"/>
    <p:sldLayoutId id="2147487203" r:id="rId4"/>
    <p:sldLayoutId id="2147487204" r:id="rId5"/>
    <p:sldLayoutId id="2147487205" r:id="rId6"/>
    <p:sldLayoutId id="2147487206" r:id="rId7"/>
    <p:sldLayoutId id="2147487207" r:id="rId8"/>
    <p:sldLayoutId id="2147487208" r:id="rId9"/>
    <p:sldLayoutId id="2147487209" r:id="rId10"/>
    <p:sldLayoutId id="2147487210" r:id="rId11"/>
    <p:sldLayoutId id="21474872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4E832F-EB6D-49BB-AE53-66C8FE0F3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83" r:id="rId1"/>
    <p:sldLayoutId id="2147487212" r:id="rId2"/>
    <p:sldLayoutId id="2147487213" r:id="rId3"/>
    <p:sldLayoutId id="2147487214" r:id="rId4"/>
    <p:sldLayoutId id="2147487215" r:id="rId5"/>
    <p:sldLayoutId id="2147487216" r:id="rId6"/>
    <p:sldLayoutId id="2147487217" r:id="rId7"/>
    <p:sldLayoutId id="2147487218" r:id="rId8"/>
    <p:sldLayoutId id="2147487219" r:id="rId9"/>
    <p:sldLayoutId id="2147487220" r:id="rId10"/>
    <p:sldLayoutId id="2147487221" r:id="rId11"/>
    <p:sldLayoutId id="21474872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A197C7-429F-4F3B-9215-C7DED52C3E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84" r:id="rId1"/>
    <p:sldLayoutId id="2147487223" r:id="rId2"/>
    <p:sldLayoutId id="2147487224" r:id="rId3"/>
    <p:sldLayoutId id="2147487225" r:id="rId4"/>
    <p:sldLayoutId id="2147487226" r:id="rId5"/>
    <p:sldLayoutId id="2147487227" r:id="rId6"/>
    <p:sldLayoutId id="2147487228" r:id="rId7"/>
    <p:sldLayoutId id="2147487229" r:id="rId8"/>
    <p:sldLayoutId id="2147487230" r:id="rId9"/>
    <p:sldLayoutId id="2147487231" r:id="rId10"/>
    <p:sldLayoutId id="2147487232" r:id="rId11"/>
    <p:sldLayoutId id="21474872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61D1A3-5D41-41B2-9179-ED6BBE08C8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85" r:id="rId1"/>
    <p:sldLayoutId id="2147487234" r:id="rId2"/>
    <p:sldLayoutId id="2147487235" r:id="rId3"/>
    <p:sldLayoutId id="2147487236" r:id="rId4"/>
    <p:sldLayoutId id="2147487237" r:id="rId5"/>
    <p:sldLayoutId id="2147487238" r:id="rId6"/>
    <p:sldLayoutId id="2147487239" r:id="rId7"/>
    <p:sldLayoutId id="2147487240" r:id="rId8"/>
    <p:sldLayoutId id="2147487241" r:id="rId9"/>
    <p:sldLayoutId id="2147487242" r:id="rId10"/>
    <p:sldLayoutId id="2147487243" r:id="rId11"/>
    <p:sldLayoutId id="21474872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592B2A-9AF3-497B-92B0-86FEA68046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286" r:id="rId1"/>
    <p:sldLayoutId id="2147487287" r:id="rId2"/>
    <p:sldLayoutId id="2147487288" r:id="rId3"/>
    <p:sldLayoutId id="2147487289" r:id="rId4"/>
    <p:sldLayoutId id="2147487290" r:id="rId5"/>
    <p:sldLayoutId id="2147487291" r:id="rId6"/>
    <p:sldLayoutId id="2147487292" r:id="rId7"/>
    <p:sldLayoutId id="2147487293" r:id="rId8"/>
    <p:sldLayoutId id="2147487294" r:id="rId9"/>
    <p:sldLayoutId id="2147487295" r:id="rId10"/>
    <p:sldLayoutId id="2147487296" r:id="rId11"/>
    <p:sldLayoutId id="21474872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4.jpe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10" descr="http://fotosdejesus.zip.net/images/jesus-e-criancas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125663"/>
            <a:ext cx="4329113" cy="3248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060848"/>
            <a:ext cx="8313663" cy="3672408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sejais, ó Pai,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do Céu e da terra,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porque revelastes aos pequeninos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mistérios do Reino.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365250"/>
            <a:ext cx="856932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Jesus aos seus discípulos: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penseis que vim revogar a Lei ou os Profetas;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vim revogar, mas completar. Em verdade vos digo: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Antes que passem o céu e a terra, não passará da Lei a mais pequena letra ou o mais pequeno sinal, sem que tudo se cumpra. Portanto, se alguém transgredir um só destes mandamentos, por mais pequenos que sejam,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ensinar assim aos homens, será o menor no reino dos Céus. Mas aquele que os praticar e ensinar será grande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reino dos Céus. Porque Eu vos digo: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 vossa justiça não superar a dos escribas e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fariseus, não entrareis no reino dos Céus.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Ouvistes que foi dito aos antigos: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‘Não matarás; quem matar será submetido a julgamento’.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Eu, porém, digo-vos: Todo aquele que se irar contra o seu irmão será submetido a julgamento.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6363" y="611981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1125538"/>
            <a:ext cx="8640763" cy="5451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chamar imbecil a seu irmão será submetido ao Sinédrio, e quem lhe chamar louco será submetido à geena de fogo. Portanto, se fores apresentar a tua oferta ao altar e ali te recordares que o teu irmão tem alguma coisa contra ti, deixa lá a tua oferta diante do altar, vai primeiro reconciliar-te com o teu irmão e vem depois apresentar a tua oferta. Reconcilia-te com o teu adversário, enquanto vais com ele a caminho, não seja caso que te entregue ao juiz, o juiz ao guarda, e sejas metido na prisão. Em verdade te digo: Não sairás de lá, enquanto não pagares o último centavo. Ouvistes que foi dito: ‘Não cometerás adultério’. Eu, porém, digo-vos: Todo aquele que olhar para uma mulher com maus desejos já cometeu adultério com ela no seu coração. Se o teu olho direito é para ti ocasião de pecado, arranca-o e lança-o para longe de ti, pois é melhor perder-se um só dos teus olhos do que todo o corpo ser lançado na geena. E se a tua mão direita é para ti ocasião de pecado, corta-a e lança-a para longe de ti, porque é melhor que se perca um só dos teus membros, do que todo o corpo ser lançado na geena.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571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662988" y="6135688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572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86500" y="86360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750" y="1262063"/>
            <a:ext cx="8353425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foi dito: ‘Quem repudiar sua mulher dê-lhe certidão de repúdio’. Eu, porém, digo-vos: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repudiar sua mulher,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salvo em caso de união ilegítima,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expõe-na ao adultério. E quem se casar com uma repudiada comete adultério.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Ouvistes ainda que foi dito aos antigos: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‘Não faltarás ao que tiveres jurado, mas cumprirás diante do Senhor o que juraste’.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Eu, porém, digo-vos que não jureis em caso algum: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pelo Céu, que é o trono de Deus; nem pela terra, que é o escabelo dos seus pés; nem por Jerusalém, que é a cidade do grande Rei. Também não jures pela tua cabeça, porque não podes fazer branco ou preto um só cabelo.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vossa linguagem deve ser: ‘Sim, sim; não, não’. 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passa disto vem do Maligno»”.               (Mt 5)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674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67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42038" y="93662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776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878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844675"/>
            <a:ext cx="8280400" cy="2965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6925"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Pai, que nos criou livres e responsáveis, e quer que vivamos a sua Lei de Amor com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Liberdade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dos 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fiéis..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aqueles que:</a:t>
            </a:r>
          </a:p>
          <a:p>
            <a:pPr marL="1254125" lvl="2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marL="17462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defendem a vida e pelos que não a respeitam...</a:t>
            </a:r>
          </a:p>
          <a:p>
            <a:pPr marL="17462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não querem reconciliar-se com o irmão... </a:t>
            </a:r>
          </a:p>
          <a:p>
            <a:pPr marL="17462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são vítimas das discórdias e dos ódios…</a:t>
            </a:r>
          </a:p>
          <a:p>
            <a:pPr marL="17462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lutam pela verdade e sinceridade entre todos…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03350" y="4941888"/>
            <a:ext cx="69135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ESCUTA-NOS,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PAI DE BONDADE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98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11" descr="http://t1.gstatic.com/images?q=tbn:ANd9GcR_EpqEvCq8mgIMVxMIFOoR9bAnsZrpDOpWaYwlqa108S0X3uS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433" y="1628800"/>
            <a:ext cx="6091238" cy="4038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94792" y="1143767"/>
            <a:ext cx="6705600" cy="516555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EM REDOR DO TEU ALTAR,</a:t>
            </a:r>
          </a:p>
          <a:p>
            <a:pPr>
              <a:buFontTx/>
              <a:buNone/>
              <a:defRPr/>
            </a:pP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EIS-NOS, SENHOR, COM ALEGRIA.</a:t>
            </a:r>
          </a:p>
          <a:p>
            <a:pPr>
              <a:buFontTx/>
              <a:buNone/>
              <a:defRPr/>
            </a:pPr>
            <a:r>
              <a:rPr lang="pt-PT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ÉS A UNIÃO </a:t>
            </a:r>
          </a:p>
          <a:p>
            <a:pPr>
              <a:buFontTx/>
              <a:buNone/>
              <a:defRPr/>
            </a:pPr>
            <a:r>
              <a:rPr lang="pt-PT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 TODOS OS TEUS FILHOS,</a:t>
            </a:r>
          </a:p>
          <a:p>
            <a:pPr>
              <a:buFontTx/>
              <a:buNone/>
              <a:defRPr/>
            </a:pPr>
            <a:r>
              <a:rPr lang="pt-PT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PELA SAGRADA EUCARISTIA.</a:t>
            </a:r>
          </a:p>
          <a:p>
            <a:pPr>
              <a:buFontTx/>
              <a:buNone/>
              <a:defRPr/>
            </a:pP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marL="896938">
              <a:buFontTx/>
              <a:buNone/>
              <a:defRPr/>
            </a:pPr>
            <a:r>
              <a:rPr lang="pt-PT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1. Felizes aqueles </a:t>
            </a:r>
          </a:p>
          <a:p>
            <a:pPr marL="896938">
              <a:buFontTx/>
              <a:buNone/>
              <a:defRPr/>
            </a:pPr>
            <a:r>
              <a:rPr lang="pt-PT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que vivem sem mancha,</a:t>
            </a:r>
          </a:p>
          <a:p>
            <a:pPr marL="896938">
              <a:buFontTx/>
              <a:buNone/>
              <a:defRPr/>
            </a:pPr>
            <a:r>
              <a:rPr lang="pt-PT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seguem a lei do Senhor.</a:t>
            </a:r>
          </a:p>
        </p:txBody>
      </p:sp>
      <p:sp>
        <p:nvSpPr>
          <p:cNvPr id="12083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083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083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4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5" y="588958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186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288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289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6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44500" y="3214688"/>
            <a:ext cx="6143625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não revogou </a:t>
            </a:r>
            <a:r>
              <a:rPr lang="pt-PT" sz="2400" i="1" baseline="0" dirty="0">
                <a:latin typeface="Arial" charset="0"/>
              </a:rPr>
              <a:t>a Lei</a:t>
            </a:r>
            <a:r>
              <a:rPr lang="pt-PT" sz="2400" baseline="0" dirty="0">
                <a:latin typeface="Arial" charset="0"/>
              </a:rPr>
              <a:t> ou os Profetas … mas completou-a. </a:t>
            </a:r>
            <a:r>
              <a:rPr lang="pt-PT" sz="2000" b="0" i="1" baseline="0" dirty="0">
                <a:latin typeface="Arial" charset="0"/>
              </a:rPr>
              <a:t>[3ª L./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Mt 5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É possível fazer o mal… mas só é </a:t>
            </a:r>
            <a:r>
              <a:rPr lang="pt-PT" sz="2400" i="1" baseline="0" dirty="0">
                <a:latin typeface="Arial" charset="0"/>
              </a:rPr>
              <a:t>Livre</a:t>
            </a:r>
            <a:r>
              <a:rPr lang="pt-PT" sz="2400" baseline="0" dirty="0">
                <a:latin typeface="Arial" charset="0"/>
              </a:rPr>
              <a:t> quem faz o Bem e é Fiel…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="0" baseline="0" dirty="0" smtClean="0">
                <a:latin typeface="Arial" charset="0"/>
              </a:rPr>
              <a:t>Sr </a:t>
            </a:r>
            <a:r>
              <a:rPr lang="pt-PT" sz="2000" baseline="0" dirty="0">
                <a:latin typeface="Arial" charset="0"/>
              </a:rPr>
              <a:t>15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</a:t>
            </a:r>
            <a:r>
              <a:rPr lang="pt-PT" sz="2400" i="1" baseline="0" dirty="0">
                <a:latin typeface="Arial" charset="0"/>
              </a:rPr>
              <a:t>“Sabedoria”</a:t>
            </a:r>
            <a:r>
              <a:rPr lang="pt-PT" sz="2400" baseline="0" dirty="0">
                <a:latin typeface="Arial" charset="0"/>
              </a:rPr>
              <a:t> preparou, desde sempre, uma </a:t>
            </a:r>
            <a:r>
              <a:rPr lang="pt-PT" sz="2400" i="1" baseline="0" dirty="0">
                <a:latin typeface="Arial" charset="0"/>
              </a:rPr>
              <a:t>Glória eterna</a:t>
            </a:r>
            <a:r>
              <a:rPr lang="pt-PT" sz="24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2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390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39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      A- </a:t>
            </a:r>
            <a:r>
              <a:rPr lang="pt-PT" sz="2200" b="1" dirty="0" smtClean="0">
                <a:latin typeface="Arial" charset="0"/>
              </a:rPr>
              <a:t>Anunciamos, Senhor, a Vossa morte,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Vinde, Senhor Jesus!</a:t>
            </a:r>
            <a:r>
              <a:rPr lang="pt-PT" sz="2000" b="1" dirty="0" smtClean="0">
                <a:latin typeface="Arial" charset="0"/>
              </a:rPr>
              <a:t/>
            </a:r>
            <a:br>
              <a:rPr lang="pt-PT" sz="20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      A- </a:t>
            </a:r>
            <a:r>
              <a:rPr lang="pt-PT" sz="2200" b="1" dirty="0" smtClean="0">
                <a:latin typeface="Arial" charset="0"/>
              </a:rPr>
              <a:t>Quando comemos deste pão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 bebemos deste cálice,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18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	      A- </a:t>
            </a:r>
            <a:r>
              <a:rPr lang="pt-PT" sz="2200" b="1" dirty="0" smtClean="0">
                <a:latin typeface="Arial" charset="0"/>
              </a:rPr>
              <a:t>Glória a Vós que morrestes na cruz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e agora viveis para sempre.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493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6" name="Raio 9"/>
          <p:cNvSpPr>
            <a:spLocks noChangeArrowheads="1"/>
          </p:cNvSpPr>
          <p:nvPr/>
        </p:nvSpPr>
        <p:spPr bwMode="auto">
          <a:xfrm rot="-5697487">
            <a:off x="825501" y="2076450"/>
            <a:ext cx="1952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49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595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6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596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597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7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800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800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800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9" descr="http://t3.gstatic.com/images?q=tbn:ANd9GcQlerMOfLaT7esYS1M5Kum2LNfcGCn7W_L95luwp9M2H8w_1yq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53883"/>
            <a:ext cx="3528641" cy="34197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7" name="Picture 14" descr="http://queilamonteiro.files.wordpress.com/2010/08/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57595"/>
            <a:ext cx="1872828" cy="27352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9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970855" y="871895"/>
            <a:ext cx="7921625" cy="554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FELIZES OS QUE AMAM O SENHOR!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FELIZES OS QUE SEGUEM SEUS CAMINHOS!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	FELIZES SÃO OS PÉS DAQUELES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	QUE VIVEM ANUNCIANDO A VERDADE!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Felizes aqueles cuja vida é pura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 caminham na vontade do Senhor.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Felizes os que observam Seus preceitos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 O procuram de todo o coração.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2. Promulgastes, Senhor, os Vossos mandamentos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para serem observados fielmente.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Oxalá se firmem os meus passos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na observância da Vossa Lei!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Mostrai-me, Senhor, o Vosso caminho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	para que o siga na fidelidade.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	Ajudai-me a obedecer à Vossa Lei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	e a guardá-la de todo o coração.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3620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9171" y="893537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</a:t>
            </a:r>
          </a:p>
        </p:txBody>
      </p:sp>
      <p:pic>
        <p:nvPicPr>
          <p:cNvPr id="13005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539750" y="1484313"/>
            <a:ext cx="8280400" cy="40020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Mais uma vez e sempre, temos de ser agradecidos ao Senhor por tantos bens e dons que nos concede.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Vamos, então, despedir-nos desta “Eucaristia”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(que significa “ação de graças”)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dizendo “Obrigado”:</a:t>
            </a:r>
          </a:p>
          <a:p>
            <a:pPr marL="457200" lvl="3" algn="l">
              <a:defRPr/>
            </a:pPr>
            <a:r>
              <a:rPr lang="pt-PT" sz="1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porque nos deu o Espírito de Sabedoria, que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nos revela os segredos do Coração do Pai ...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por iluminar o nosso coração para 				cumprirmos a Lei do Amor de Jesus…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por compreendermos que, antes de virmos rezar 		ou louvar a Deus, devemos fazer as pazes ...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por sentirmo-nos mais irmãos ao “comungarmos” o 		mesmo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Corpo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e a mesma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Palavra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Cristo…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922338" y="5514975"/>
            <a:ext cx="7466012" cy="938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OBRIGADO, 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    SENHOR E PAI NOSSO!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6" descr="http://t2.gstatic.com/images?q=tbn:ANd9GcRZZ15T1hTVrIjNlKnNpdStJDkuhXaFJBnVmZp4GyXPvmOT45O0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785813"/>
            <a:ext cx="4470151" cy="41560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663700"/>
            <a:ext cx="8208962" cy="4718050"/>
          </a:xfrm>
        </p:spPr>
        <p:txBody>
          <a:bodyPr/>
          <a:lstStyle/>
          <a:p>
            <a:pPr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TENS PALAVRAS DE VIDA ETERNA: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EU CREIO EM TI!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TEUS CAMINHOS DE JUSTIÇA,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EU SEGUIREI!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1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1. Ensina-me Senhor, os Teus decretos: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a eles serei fiel em toda a vida.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Conduz-me sempre pelos Teus caminhos,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pois neles ponho todo o meu prazer.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1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2. Senhor, és meu refúgio e meu escudo;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na Tua lei eu ponho a minha esp’rança.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Ampara-me, Senhor, para que eu viva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sem nunca me afastar dos teus preceitos. </a:t>
            </a:r>
            <a:endParaRPr lang="pt-PT" sz="2400" b="1" i="1" baseline="30000" dirty="0" smtClean="0">
              <a:solidFill>
                <a:srgbClr val="FFFF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1076" name="Line 3"/>
          <p:cNvSpPr>
            <a:spLocks noChangeShapeType="1"/>
          </p:cNvSpPr>
          <p:nvPr/>
        </p:nvSpPr>
        <p:spPr bwMode="auto">
          <a:xfrm flipV="1">
            <a:off x="611188" y="908050"/>
            <a:ext cx="2814637" cy="792163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642730">
            <a:off x="447184" y="802125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6" descr="http://t0.gstatic.com/images?q=tbn:ANd9GcSPp5Yz0g5JIsSn93smOQGjm6gyPQyVlautYAQGEDaplZvOp4J5Z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501650"/>
            <a:ext cx="3857625" cy="2566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0" descr="http://t0.gstatic.com/images?q=tbn:ANd9GcQn6q9Z8PoGHh3RmsuJIMjFZaChKZ3dk_eTZO5wsb0uUwQG-UrW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952875"/>
            <a:ext cx="4286250" cy="2500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28" descr="http://t0.gstatic.com/images?q=tbn:ANd9GcQLSCfS-I-Tip1yX9gtf4JA73VF9Kk-fDOIvO3FO57bIwncPNd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688" y="3810000"/>
            <a:ext cx="3606800" cy="2643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26" descr="http://4.bp.blogspot.com/_45h-OhHBgrs/Sx0Kb1kplcI/AAAAAAAAAIs/LYEWiL8NnRc/S230/jesus+abra%C3%A7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333375"/>
            <a:ext cx="2525713" cy="3101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22" descr="http://t0.gstatic.com/images?q=tbn:ANd9GcTp5t0kmC1JdY7ZMpC16iaxlZBckZ-NMH5LMM_6eDPQKYJK6jaX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3" y="3784600"/>
            <a:ext cx="2714625" cy="2678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6509" name="Picture 18" descr="http://t3.gstatic.com/images?q=tbn:ANd9GcQozJvX8c_owOAvyAgdpUMPROEnmocoWM-T1tkxH6ka1tQsmgf-7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775" y="333375"/>
            <a:ext cx="2243138" cy="3101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ângulo 16"/>
          <p:cNvSpPr/>
          <p:nvPr/>
        </p:nvSpPr>
        <p:spPr>
          <a:xfrm rot="21383029">
            <a:off x="177208" y="2024215"/>
            <a:ext cx="8955698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lei antiga dizia: “Amai…e odiai…”</a:t>
            </a:r>
          </a:p>
          <a:p>
            <a:pPr algn="l"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Eu, porém, digo-vos: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«Amai Todos…</a:t>
            </a:r>
          </a:p>
          <a:p>
            <a:pPr algn="l">
              <a:defRPr/>
            </a:pP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Nem sequer ofendais a ninguém…</a:t>
            </a:r>
          </a:p>
          <a:p>
            <a:pPr algn="l">
              <a:defRPr/>
            </a:pP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Ide, primeiro,  fazer as pazes…»</a:t>
            </a: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796136" y="5445224"/>
            <a:ext cx="2768599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8668288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6" descr="http://t0.gstatic.com/images?q=tbn:ANd9GcSPp5Yz0g5JIsSn93smOQGjm6gyPQyVlautYAQGEDaplZvOp4J5Z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501650"/>
            <a:ext cx="3857625" cy="2566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0" descr="http://t0.gstatic.com/images?q=tbn:ANd9GcQn6q9Z8PoGHh3RmsuJIMjFZaChKZ3dk_eTZO5wsb0uUwQG-UrW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952875"/>
            <a:ext cx="4286250" cy="2500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28" descr="http://t0.gstatic.com/images?q=tbn:ANd9GcQLSCfS-I-Tip1yX9gtf4JA73VF9Kk-fDOIvO3FO57bIwncPNd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688" y="3810000"/>
            <a:ext cx="3606800" cy="2643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26" descr="http://4.bp.blogspot.com/_45h-OhHBgrs/Sx0Kb1kplcI/AAAAAAAAAIs/LYEWiL8NnRc/S230/jesus+abra%C3%A7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333375"/>
            <a:ext cx="2525713" cy="3101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22" descr="http://t0.gstatic.com/images?q=tbn:ANd9GcTp5t0kmC1JdY7ZMpC16iaxlZBckZ-NMH5LMM_6eDPQKYJK6jaX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3" y="3784600"/>
            <a:ext cx="2714625" cy="2678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6509" name="Picture 18" descr="http://t3.gstatic.com/images?q=tbn:ANd9GcQozJvX8c_owOAvyAgdpUMPROEnmocoWM-T1tkxH6ka1tQsmgf-7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775" y="333375"/>
            <a:ext cx="2243138" cy="3101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ângulo 16"/>
          <p:cNvSpPr/>
          <p:nvPr/>
        </p:nvSpPr>
        <p:spPr>
          <a:xfrm rot="21383029">
            <a:off x="177208" y="2024215"/>
            <a:ext cx="8955698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lei antiga dizia: “Amai…e odiai…”</a:t>
            </a:r>
          </a:p>
          <a:p>
            <a:pPr algn="l"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Eu, porém, digo-vos: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«Amai Todos…</a:t>
            </a:r>
          </a:p>
          <a:p>
            <a:pPr algn="l">
              <a:defRPr/>
            </a:pP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Nem sequer ofendais a ninguém…</a:t>
            </a:r>
          </a:p>
          <a:p>
            <a:pPr algn="l">
              <a:defRPr/>
            </a:pP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Ide, primeiro,  fazer as pazes…»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6" descr="http://t1.gstatic.com/images?q=tbn:ANd9GcSp77T-KTueNDoyKEN9GQwvlvxh2IsXedqYpwmu59zXtUEP-T_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25" y="908050"/>
            <a:ext cx="4949825" cy="3313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1773238"/>
            <a:ext cx="5759450" cy="4103687"/>
          </a:xfrm>
        </p:spPr>
        <p:txBody>
          <a:bodyPr/>
          <a:lstStyle/>
          <a:p>
            <a:pPr>
              <a:defRPr/>
            </a:pP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VIMOS TE LOUVAR 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TUA CASA, Ó SENHOR!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SOMOS A FAMÍLIA 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TEU FILHO CONGREGOU.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Teu povo, Tua </a:t>
            </a:r>
            <a:r>
              <a:rPr lang="pt-PT" sz="2800" b="1" i="1" dirty="0" smtClean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família,</a:t>
            </a: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i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vem hoje, com gratidão,</a:t>
            </a:r>
            <a:br>
              <a:rPr lang="pt-PT" sz="2800" b="1" i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louvar o Teu nome santo,</a:t>
            </a:r>
            <a:br>
              <a:rPr lang="pt-PT" sz="2800" b="1" i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unidos na adoração. </a:t>
            </a:r>
            <a:endParaRPr lang="pt-PT" sz="2800" i="1" dirty="0" smtClean="0">
              <a:effectLst>
                <a:glow rad="635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 flipV="1">
            <a:off x="1116013" y="620713"/>
            <a:ext cx="0" cy="28876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1841316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43548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836613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16013" y="1366838"/>
            <a:ext cx="7127875" cy="3927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quiseres, guardarás os mandamentos: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 fiel depende da tua vontade.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pôs diante de ti o fogo e a água: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estenderás a mão para o que desejares.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do homem estão a vida e a morte: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ele escolher, isso lhe será dado.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é grande a sabedoria do Senhor,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é forte e poderoso e vê todas as coisas.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Seus olhos estão sobre aqueles que O temem,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conhece todas as coisas do homem.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mandou a ninguém fazer o mal,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deu licença a ninguém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cometer o pecado.                      (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Sr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906713" y="5375275"/>
            <a:ext cx="4978400" cy="8620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DITOSO O QUE ANDA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NA LEI DO SENHOR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1063505" y="5718311"/>
            <a:ext cx="1723917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7802563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28663" y="1368425"/>
            <a:ext cx="8020050" cy="4581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Nós falamos da sabedoria de Deus, misteriosa e oculta, que já antes dos séculos Deus tinha destinado para a nossa glória.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Nenhum dos príncipes deste mundo a conheceu;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porque, se a tivessem conhecido,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não teriam crucificado o Senhor da glória.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como está escrito, «nem os olhos viram,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os ouvidos escutaram, nem jamais passou pelo pensamento do homem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Deus preparou para aqueles que O amam». Mas a nós, Deus o revelou por meio do Espírito Santo, porque o Espírito Santo penetra todas as coisas, até o que há de mais profundo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Deus”.     (1 Cor 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572000" y="6125459"/>
            <a:ext cx="3096345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5500</TotalTime>
  <Words>1779</Words>
  <Application>Microsoft Office PowerPoint</Application>
  <PresentationFormat>Apresentação no Ecrã (4:3)</PresentationFormat>
  <Paragraphs>259</Paragraphs>
  <Slides>28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28</vt:i4>
      </vt:variant>
    </vt:vector>
  </HeadingPairs>
  <TitlesOfParts>
    <vt:vector size="40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VIMOS TE LOUVAR  EM TUA CASA, Ó SENHOR! SOMOS A FAMÍLIA  QUE TEU FILHO CONGREGOU.    1. Teu povo, Tua família,  vem hoje, com gratidão,  louvar o Teu nome santo,  unidos na adoração.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TENS PALAVRAS DE VIDA ETERNA: SENHOR, EU CREIO EM TI! TEUS CAMINHOS DE JUSTIÇA, SENHOR, EU SEGUIREI!    1. Ensina-me Senhor, os Teus decretos:  a eles serei fiel em toda a vida.  Conduz-me sempre pelos Teus caminhos,  pois neles ponho todo o meu prazer.     2. Senhor, és meu refúgio e meu escudo;   na Tua lei eu ponho a minha esp’rança.   Ampara-me, Senhor, para que eu viva   sem nunca me afastar dos teus preceitos. 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331</cp:revision>
  <dcterms:created xsi:type="dcterms:W3CDTF">2006-05-02T09:35:59Z</dcterms:created>
  <dcterms:modified xsi:type="dcterms:W3CDTF">2014-02-12T13:36:22Z</dcterms:modified>
</cp:coreProperties>
</file>