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2.xml" ContentType="application/vnd.openxmlformats-officedocument.theme+xml"/>
  <Override PartName="/ppt/theme/theme1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915" r:id="rId2"/>
    <p:sldMasterId id="2147484456" r:id="rId3"/>
    <p:sldMasterId id="2147484685" r:id="rId4"/>
    <p:sldMasterId id="2147484698" r:id="rId5"/>
    <p:sldMasterId id="2147484711" r:id="rId6"/>
    <p:sldMasterId id="2147484724" r:id="rId7"/>
    <p:sldMasterId id="2147484737" r:id="rId8"/>
    <p:sldMasterId id="2147484750" r:id="rId9"/>
    <p:sldMasterId id="2147484763" r:id="rId10"/>
    <p:sldMasterId id="2147484776" r:id="rId11"/>
    <p:sldMasterId id="2147490850" r:id="rId12"/>
  </p:sldMasterIdLst>
  <p:notesMasterIdLst>
    <p:notesMasterId r:id="rId40"/>
  </p:notesMasterIdLst>
  <p:sldIdLst>
    <p:sldId id="303" r:id="rId13"/>
    <p:sldId id="281" r:id="rId14"/>
    <p:sldId id="335" r:id="rId15"/>
    <p:sldId id="323" r:id="rId16"/>
    <p:sldId id="313" r:id="rId17"/>
    <p:sldId id="305" r:id="rId18"/>
    <p:sldId id="341" r:id="rId19"/>
    <p:sldId id="308" r:id="rId20"/>
    <p:sldId id="309" r:id="rId21"/>
    <p:sldId id="298" r:id="rId22"/>
    <p:sldId id="331" r:id="rId23"/>
    <p:sldId id="306" r:id="rId24"/>
    <p:sldId id="311" r:id="rId25"/>
    <p:sldId id="342" r:id="rId26"/>
    <p:sldId id="283" r:id="rId27"/>
    <p:sldId id="314" r:id="rId28"/>
    <p:sldId id="315" r:id="rId29"/>
    <p:sldId id="299" r:id="rId30"/>
    <p:sldId id="301" r:id="rId31"/>
    <p:sldId id="317" r:id="rId32"/>
    <p:sldId id="318" r:id="rId33"/>
    <p:sldId id="316" r:id="rId34"/>
    <p:sldId id="266" r:id="rId35"/>
    <p:sldId id="336" r:id="rId36"/>
    <p:sldId id="312" r:id="rId37"/>
    <p:sldId id="296" r:id="rId38"/>
    <p:sldId id="346" r:id="rId39"/>
  </p:sldIdLst>
  <p:sldSz cx="9144000" cy="6858000" type="screen4x3"/>
  <p:notesSz cx="6858000" cy="9144000"/>
  <p:defaultTextStyle>
    <a:defPPr>
      <a:defRPr lang="pt-PT"/>
    </a:defPPr>
    <a:lvl1pPr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FFCCCC"/>
    <a:srgbClr val="FF99FF"/>
    <a:srgbClr val="FFCC66"/>
    <a:srgbClr val="FF9966"/>
    <a:srgbClr val="FFCC99"/>
    <a:srgbClr val="FFCC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222" autoAdjust="0"/>
    <p:restoredTop sz="94728" autoAdjust="0"/>
  </p:normalViewPr>
  <p:slideViewPr>
    <p:cSldViewPr>
      <p:cViewPr varScale="1">
        <p:scale>
          <a:sx n="74" d="100"/>
          <a:sy n="74" d="100"/>
        </p:scale>
        <p:origin x="-115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9" Type="http://schemas.openxmlformats.org/officeDocument/2006/relationships/slide" Target="slides/slide2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34" Type="http://schemas.openxmlformats.org/officeDocument/2006/relationships/slide" Target="slides/slide22.xml"/><Relationship Id="rId42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slide" Target="slides/slide21.xml"/><Relationship Id="rId38" Type="http://schemas.openxmlformats.org/officeDocument/2006/relationships/slide" Target="slides/slide2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slide" Target="slides/slide17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32" Type="http://schemas.openxmlformats.org/officeDocument/2006/relationships/slide" Target="slides/slide20.xml"/><Relationship Id="rId37" Type="http://schemas.openxmlformats.org/officeDocument/2006/relationships/slide" Target="slides/slide25.xml"/><Relationship Id="rId40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36" Type="http://schemas.openxmlformats.org/officeDocument/2006/relationships/slide" Target="slides/slide24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slide" Target="slides/slide19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slide" Target="slides/slide18.xml"/><Relationship Id="rId35" Type="http://schemas.openxmlformats.org/officeDocument/2006/relationships/slide" Target="slides/slide23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5632EBC4-E65B-463B-A2F8-3FBE39628188}" type="datetimeFigureOut">
              <a:rPr lang="pt-PT"/>
              <a:pPr>
                <a:defRPr/>
              </a:pPr>
              <a:t>13-11-2013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8CF03D8-7870-493F-BBDE-8BAAB3C3291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412601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8CF03D8-7870-493F-BBDE-8BAAB3C3291C}" type="slidenum">
              <a:rPr lang="pt-PT" smtClean="0"/>
              <a:pPr>
                <a:defRPr/>
              </a:pPr>
              <a:t>3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641736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414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3414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B1793851-A965-4C32-8E30-8AD198DE97B1}" type="slidenum">
              <a:rPr lang="pt-PT" sz="1200" smtClean="0"/>
              <a:pPr eaLnBrk="1" hangingPunct="1"/>
              <a:t>4</a:t>
            </a:fld>
            <a:endParaRPr lang="pt-PT" sz="120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517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351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2A633B38-B9D8-4419-BA0B-6280ABF558E7}" type="slidenum">
              <a:rPr lang="pt-PT" sz="1200" smtClean="0"/>
              <a:pPr eaLnBrk="1" hangingPunct="1"/>
              <a:t>10</a:t>
            </a:fld>
            <a:endParaRPr lang="pt-PT" sz="120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8CF03D8-7870-493F-BBDE-8BAAB3C3291C}" type="slidenum">
              <a:rPr lang="pt-PT" smtClean="0"/>
              <a:pPr>
                <a:defRPr/>
              </a:pPr>
              <a:t>15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130193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619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3619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9F47EB11-F552-4B3E-B201-C75C764068DE}" type="slidenum">
              <a:rPr lang="pt-PT" sz="1200" smtClean="0">
                <a:solidFill>
                  <a:srgbClr val="000000"/>
                </a:solidFill>
              </a:rPr>
              <a:pPr eaLnBrk="1" hangingPunct="1"/>
              <a:t>24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721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3722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839566AC-0E0C-4AE4-BA72-89E27092FD31}" type="slidenum">
              <a:rPr lang="pt-PT" sz="1200" smtClean="0">
                <a:solidFill>
                  <a:srgbClr val="000000"/>
                </a:solidFill>
              </a:rPr>
              <a:pPr eaLnBrk="1" hangingPunct="1"/>
              <a:t>25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8CF03D8-7870-493F-BBDE-8BAAB3C3291C}" type="slidenum">
              <a:rPr lang="pt-PT" smtClean="0">
                <a:solidFill>
                  <a:prstClr val="black"/>
                </a:solidFill>
              </a:rPr>
              <a:pPr>
                <a:defRPr/>
              </a:pPr>
              <a:t>27</a:t>
            </a:fld>
            <a:endParaRPr lang="pt-P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41736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CE2DDB-72BF-4AE3-B721-E1B25C73F4C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725291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E2918-A1FF-4191-BFE5-2028979254D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08479223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CA5152C-38B4-4D0D-B58A-C9B3183890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69133224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D97BF86-4514-4B8E-A2E7-BA623BB7EE8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41375703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8D4CE0E-41C6-4401-B909-F91D97953D6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02299690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79042A4-2C17-4C20-A8FC-C8FC8484CA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39196177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5A94716-01AB-4878-BA62-A63AEBDE76F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68230479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1AA4443-A8BF-451A-B2F4-0EEA6D20709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81553191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31B2921-EA0D-40BF-B352-9174C11F50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23008193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FF8035E-D4C1-4788-9B77-1EE97E3378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06653106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3027EFC-22FA-4894-8540-34728096D8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55376546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1A6B40D-291F-4AA2-85E7-CC131E590379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51761391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BABFEB-6222-4F1D-9667-0BD3BD81C7F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99299158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1404B30-496C-4F8D-AFEE-9FD0C6338B27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625664083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1AE841B-F361-414F-BEB6-3F7251AAE59A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0533983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329EFC2-8118-4CD4-A6C1-02EF81D4E275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259213729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B3FABCD-CC80-48F1-BE6A-A8279999670C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244968350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94E9BFA-86A1-48B8-B7CB-38E5A19CA1E4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056649176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9E6C1D4-A969-450D-AE4D-C613AB41755D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010235983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DC81CCA-9AF8-4FB6-9341-474C7EFCD330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568915228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dirty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B454454-7EDF-4650-A3E7-B8DB559BBD74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085010442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054663F-A6CE-4FCE-B236-DACA1D35BA06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40231441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BE57D9B-CF8C-4F4C-B063-448BDC92BA70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527806349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1BF5E6-1774-4EE7-8D77-0F6DDF08B13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66550267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EE2EC7F-E156-4A31-BDA3-09B71A71F0BF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141047668"/>
      </p:ext>
    </p:extLst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066E66C-6DC0-46BF-800F-1570A49CD2B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7098247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16094E-394A-4F14-9FE0-27086ED11C5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60864444"/>
      </p:ext>
    </p:extLst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F09D91-CEC6-47BF-9BF3-A1B2E3596A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27957246"/>
      </p:ext>
    </p:extLst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87C715E-1DDC-421B-BA11-6497CAFF4A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36065757"/>
      </p:ext>
    </p:extLst>
  </p:cSld>
  <p:clrMapOvr>
    <a:masterClrMapping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111026A-644C-4F26-9B62-83144351305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58044366"/>
      </p:ext>
    </p:extLst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CB4213F-9F2F-4362-8386-F979319ECE4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7326644"/>
      </p:ext>
    </p:extLst>
  </p:cSld>
  <p:clrMapOvr>
    <a:masterClrMapping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F14CD92-C010-4FE2-8A3D-4FA63DBDFCF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80209873"/>
      </p:ext>
    </p:extLst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8F06A8D-4C8A-496D-B3A9-B22081CEA8C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0048496"/>
      </p:ext>
    </p:extLst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3391D95-5BF8-4651-B19F-69CB9D647B6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40770395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D0D57EE-F4A4-49E5-BE36-6E53DB8ED4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8846346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C394D23-91B1-4C84-BABE-85A7D5C7006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81102804"/>
      </p:ext>
    </p:extLst>
  </p:cSld>
  <p:clrMapOvr>
    <a:masterClrMapping/>
  </p:clrMapOvr>
  <p:transition spd="med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AB48071-2EDE-45D3-99E0-D28EC879F99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72136052"/>
      </p:ext>
    </p:extLst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583AAD4-1908-4419-89D2-9290C313189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32523402"/>
      </p:ext>
    </p:extLst>
  </p:cSld>
  <p:clrMapOvr>
    <a:masterClrMapping/>
  </p:clrMapOvr>
  <p:transition spd="med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9319F6-2090-4AB2-9E03-2D7C6254DB7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2356076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4703AD-38CF-4779-A561-AEDC56BE8B6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30676024"/>
      </p:ext>
    </p:extLst>
  </p:cSld>
  <p:clrMapOvr>
    <a:masterClrMapping/>
  </p:clrMapOvr>
  <p:transition spd="med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FDC55C-CDE1-4C7F-8BEA-68443A509AE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37019308"/>
      </p:ext>
    </p:extLst>
  </p:cSld>
  <p:clrMapOvr>
    <a:masterClrMapping/>
  </p:clrMapOvr>
  <p:transition spd="med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530791-9D47-4FEB-A0BE-81FEC4A7827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1407925"/>
      </p:ext>
    </p:extLst>
  </p:cSld>
  <p:clrMapOvr>
    <a:masterClrMapping/>
  </p:clrMapOvr>
  <p:transition spd="med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11B697-2448-489E-9957-548AD5ABB9F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61196045"/>
      </p:ext>
    </p:extLst>
  </p:cSld>
  <p:clrMapOvr>
    <a:masterClrMapping/>
  </p:clrMapOvr>
  <p:transition spd="med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0C4472-F2B4-4C7A-8A29-C03EF07D09A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7285119"/>
      </p:ext>
    </p:extLst>
  </p:cSld>
  <p:clrMapOvr>
    <a:masterClrMapping/>
  </p:clrMapOvr>
  <p:transition spd="med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80E8CA-007D-46DD-85E3-45329C2BC11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68064133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0F22802-B8C0-4A4E-B2BB-E480379DDB2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91362713"/>
      </p:ext>
    </p:extLst>
  </p:cSld>
  <p:clrMapOvr>
    <a:masterClrMapping/>
  </p:clrMapOvr>
  <p:transition spd="med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0212A5-BC87-4A40-AE41-91C9C16B82D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23558764"/>
      </p:ext>
    </p:extLst>
  </p:cSld>
  <p:clrMapOvr>
    <a:masterClrMapping/>
  </p:clrMapOvr>
  <p:transition spd="med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B94631-F224-4023-9E3B-E724FDA43D7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6315400"/>
      </p:ext>
    </p:extLst>
  </p:cSld>
  <p:clrMapOvr>
    <a:masterClrMapping/>
  </p:clrMapOvr>
  <p:transition spd="med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9EFC3B-163A-418C-9B34-EB3ACBB5657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11947445"/>
      </p:ext>
    </p:extLst>
  </p:cSld>
  <p:clrMapOvr>
    <a:masterClrMapping/>
  </p:clrMapOvr>
  <p:transition spd="med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7A5C2D-623C-47B9-BD5C-14B226A825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05577766"/>
      </p:ext>
    </p:extLst>
  </p:cSld>
  <p:clrMapOvr>
    <a:masterClrMapping/>
  </p:clrMapOvr>
  <p:transition spd="med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6B03A0-78AD-4AE9-8950-154A57CEAD7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16318004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31D252F-B75F-4894-ADF7-4ADECCCE857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21004512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0C30939-F321-4C03-A36C-2F0606763E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85471489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B337291-08CE-46B9-8FA5-A52054E27BD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98451137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5AF0D82-F933-4DA2-9845-1CCD75C12F3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42910156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19E9E5E-F122-4466-9E03-1F05DA06D4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14764469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DC5185-36DB-4226-B19C-B0D8DC2D768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72094455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A851DAA-0AA3-4438-853E-95FD987A1F0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45220236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93D4F54-8820-4B9E-B788-F59F2B5A788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87943796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74261AE-0BAD-4806-858E-1303BAAD2D4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96683358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85093D2-406D-4D61-838B-E4E30809BF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6035440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495E9A2-56F9-4D76-A9AD-B25655A8D7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67987014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99F2D63-2ECA-4E05-9ABA-8683B239A05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3135360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F2FD8F8-9C39-4C60-8840-5466B44EFE6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65431747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5B8F72E-DF6C-4A0E-A0F1-220AF1263EC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15107516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96C9FE9-606A-4A6B-BE8B-8E9041B791C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45686602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6B2FF50-F226-424B-87E1-5A1767B2875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74155576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41AD2-DFD2-4302-ABAF-779F3F2BF0F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3156244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F60BDE1-1F5F-405D-8569-83AD5F89DF2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62374818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DADD78D-8A19-4112-A831-242B6172E51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41794002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348075B-F4FE-4F27-B74F-58DB73E832A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41600449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A9B3645-E953-413F-B0FF-DFDF29F8A5B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7425338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B67E72-6002-466C-AA56-439474E964D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26446169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77326AA-2E6A-46B8-89FC-368156C6472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39591775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1DDACB0-A671-41B5-BFF5-F15B5651C1C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39092118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17AF7B-97A5-4ACB-8C91-FBA95ADA01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9932585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2EC545-C27A-4B56-931C-0E1617BBAE7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43466628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A65D1B-094D-4532-9966-E6053187D3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42285374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4C591-23EE-4288-8CE1-21D4EBFE15F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72703105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50B50E-A316-4011-BC54-2A6EC70AE6F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1684782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F1E065-35AD-442D-B5EC-04F864D5313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05207278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462B27-5556-4920-B40B-2512AF16EEC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75859418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0661B6-FD61-4410-B859-9A2C1756846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73742252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7A68CA-96FA-4FB2-958E-CA16DF35D76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78546110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34C260-CA44-4D8F-9BD9-674D870F31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75134828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30ECBA-E3B9-434C-A8FA-82D050496D4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30069013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57103B-40AE-4D76-8F32-97CE4F8A3A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25260170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518031-56AE-4242-B41B-EEE71FAA4D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26581973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6B18C-9ACC-4EC9-9EE4-BBB655097F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019914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73F796-1FCB-4D3E-9A8B-46DEAAE5555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32363115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705726-7E07-485B-AE0D-E73DB983A6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80397823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697C29-5721-4915-A5B3-B37E707F11A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39165149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516FA0-8A55-4FBC-9312-95DD14C810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22316965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B06810-C0DF-4360-A45A-506B668D6BE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16430687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1E067-3792-4968-B2E6-BC9924D954A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65784860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6ED456-E21F-4EAE-BACF-B106841F9D9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12974192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4717B2-E452-4811-86F5-9AC0F721185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72673316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0E50E7-6820-498B-96B0-7EF60C49803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80930771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D2B833-071B-40A0-B994-5CF3795755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0286598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A01ED8-0158-40F6-9B96-14904C12C7D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5886456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218569-BB34-4934-AF5A-0C974AF3D6D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04947939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44CA12-7020-4D9F-B8C3-41E2062693D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54421871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6A16D7-4733-4C10-960A-800332A640D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2407259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897612-CED3-4DA9-A84E-25652210981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43407007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E7188A-5623-460E-9961-4E91CFE7258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66788626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3E7A3A-94A7-4DD0-87DD-D169C85794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31438022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B19619-8E29-4725-AA20-73B1C30DFE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66439258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C7168D-349E-4D17-8F87-773CFF03F12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19250870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200F81-F841-4836-B79E-12207DD2F1F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97602947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7F6AFA-4966-4F9D-835E-4280562F21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71932506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2D051C-486A-4FFE-A55F-7A900F3B22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21051018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DCD7A4-3E8D-4404-9B01-2E6B5A140B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05244434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C0AC41-C9E4-4FD5-89C2-6DD5CF8E0A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28667017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AA4E5D-9193-41B7-B2FC-1C362EC5976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42573925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3EE03A-8DFF-444D-84D5-B1B042ECC5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63318105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07B647-0EF6-4CE5-A40E-1D370B822E5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6804556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C28C31-DC43-48F1-A7D5-BBA9344924B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4454691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3BF051-65D1-45F9-9D43-4CED1AE5C9E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35506107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D674C5-3DAE-4E4B-A500-51E8C1269F7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90856278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23F3CE-AAC5-4D8C-906B-07B7CD72F13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85321760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EA96A9-7E07-4FA1-9CBD-CA430EC851D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67796405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8537CB-8B61-4E66-AA81-6163D30430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32688190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DA930E-F7A7-497A-9D16-ED0E0E3C02A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0432189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3E8C8F-33C5-4418-8233-BD72FCEC962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91621922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FABD88-BE70-4C67-980F-5D9BDB80C32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41950668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96285D-10E6-4E8C-A49D-E0E7F37BFE5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55981320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5E5EFB-699B-45A5-B798-EAFAAE693CF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4042103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28BC18-F028-4327-B9A4-DA702E0EAB1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79967582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410A54-6E9C-4490-AF70-A6DBC1CE22E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917069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690FE7-1D8A-4103-B4F6-D66FD665D4D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06129793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4268D9-F2DD-4239-9AB6-DA4DA880979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61590182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50D635-B6D8-4BBA-B32A-44E5FA55A56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96392103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C92970-B24F-426D-BD4F-6E82CA20BD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20949452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C8D48F-5BA9-40F6-8E08-B055EA6EAE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0128259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715EFC-C3D8-4C1A-BE95-B5F2CC9089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97593983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BEAB0-7092-451A-8322-91E11139329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15053717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D2A22B-6916-487D-9B22-B1BFF95D614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09780897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9CF7D6-2382-48D3-BBBA-833892DD32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88254546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D1F699-C828-4BA6-9378-1A75A21FFD1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53197144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175F59-C3CC-4FF1-8A59-94382B5934E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26196030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F5B725-FD91-4FC1-9653-33BC65ABC4D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44322629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D5849DD-AAC5-4262-BC63-45469240183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8570844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33D1615-5D74-40A0-B1ED-16B1BA94381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53394405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953D9DD-C1E3-475F-A8F7-370650A32BC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62294792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FE0445E0-ABFA-4799-AEF4-A400BF9DFAA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007" r:id="rId1"/>
    <p:sldLayoutId id="2147491008" r:id="rId2"/>
    <p:sldLayoutId id="2147491009" r:id="rId3"/>
    <p:sldLayoutId id="2147491010" r:id="rId4"/>
    <p:sldLayoutId id="2147491011" r:id="rId5"/>
    <p:sldLayoutId id="2147491012" r:id="rId6"/>
    <p:sldLayoutId id="2147491013" r:id="rId7"/>
    <p:sldLayoutId id="2147491014" r:id="rId8"/>
    <p:sldLayoutId id="2147491015" r:id="rId9"/>
    <p:sldLayoutId id="2147491016" r:id="rId10"/>
    <p:sldLayoutId id="2147491017" r:id="rId11"/>
    <p:sldLayoutId id="214749101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74F1961-D691-488F-A797-B7118DEFBD86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060" r:id="rId1"/>
    <p:sldLayoutId id="2147491061" r:id="rId2"/>
    <p:sldLayoutId id="2147491062" r:id="rId3"/>
    <p:sldLayoutId id="2147491063" r:id="rId4"/>
    <p:sldLayoutId id="2147491064" r:id="rId5"/>
    <p:sldLayoutId id="2147491065" r:id="rId6"/>
    <p:sldLayoutId id="2147491066" r:id="rId7"/>
    <p:sldLayoutId id="2147491067" r:id="rId8"/>
    <p:sldLayoutId id="2147491068" r:id="rId9"/>
    <p:sldLayoutId id="2147491069" r:id="rId10"/>
    <p:sldLayoutId id="2147491070" r:id="rId11"/>
    <p:sldLayoutId id="214749107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BD39015-9B42-4790-B8EE-2F4B9122D10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128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128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127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128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128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127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28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128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127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127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127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127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127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072" r:id="rId1"/>
    <p:sldLayoutId id="2147491073" r:id="rId2"/>
    <p:sldLayoutId id="2147491074" r:id="rId3"/>
    <p:sldLayoutId id="2147491075" r:id="rId4"/>
    <p:sldLayoutId id="2147491076" r:id="rId5"/>
    <p:sldLayoutId id="2147491077" r:id="rId6"/>
    <p:sldLayoutId id="2147491078" r:id="rId7"/>
    <p:sldLayoutId id="2147491079" r:id="rId8"/>
    <p:sldLayoutId id="2147491080" r:id="rId9"/>
    <p:sldLayoutId id="2147491081" r:id="rId10"/>
    <p:sldLayoutId id="2147491082" r:id="rId11"/>
    <p:sldLayoutId id="214749108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88F13486-AEE5-4CE8-A429-8D9FFFAF759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229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230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229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230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229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230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229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230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230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084" r:id="rId1"/>
    <p:sldLayoutId id="2147491085" r:id="rId2"/>
    <p:sldLayoutId id="2147491086" r:id="rId3"/>
    <p:sldLayoutId id="2147491087" r:id="rId4"/>
    <p:sldLayoutId id="2147491088" r:id="rId5"/>
    <p:sldLayoutId id="2147491089" r:id="rId6"/>
    <p:sldLayoutId id="2147491090" r:id="rId7"/>
    <p:sldLayoutId id="2147491091" r:id="rId8"/>
    <p:sldLayoutId id="2147491092" r:id="rId9"/>
    <p:sldLayoutId id="2147491093" r:id="rId10"/>
    <p:sldLayoutId id="2147491094" r:id="rId11"/>
    <p:sldLayoutId id="214749109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3CF5990-F672-4E64-BDAB-280A75600DD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019" r:id="rId1"/>
    <p:sldLayoutId id="2147491020" r:id="rId2"/>
    <p:sldLayoutId id="2147491021" r:id="rId3"/>
    <p:sldLayoutId id="2147491022" r:id="rId4"/>
    <p:sldLayoutId id="2147491023" r:id="rId5"/>
    <p:sldLayoutId id="2147491024" r:id="rId6"/>
    <p:sldLayoutId id="2147491025" r:id="rId7"/>
    <p:sldLayoutId id="2147491026" r:id="rId8"/>
    <p:sldLayoutId id="2147491027" r:id="rId9"/>
    <p:sldLayoutId id="2147491028" r:id="rId10"/>
    <p:sldLayoutId id="2147491029" r:id="rId11"/>
    <p:sldLayoutId id="214749103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2D7D3CD-CB2F-432C-8CF1-19017DCC2C9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031" r:id="rId1"/>
    <p:sldLayoutId id="2147491032" r:id="rId2"/>
    <p:sldLayoutId id="2147491033" r:id="rId3"/>
    <p:sldLayoutId id="2147491034" r:id="rId4"/>
    <p:sldLayoutId id="2147491035" r:id="rId5"/>
    <p:sldLayoutId id="2147491036" r:id="rId6"/>
    <p:sldLayoutId id="2147491037" r:id="rId7"/>
    <p:sldLayoutId id="2147491038" r:id="rId8"/>
    <p:sldLayoutId id="2147491039" r:id="rId9"/>
    <p:sldLayoutId id="2147491040" r:id="rId10"/>
    <p:sldLayoutId id="2147491041" r:id="rId11"/>
    <p:sldLayoutId id="214749104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C0CBEA-98AE-4CA0-B3DB-2D18166FDEC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043" r:id="rId1"/>
    <p:sldLayoutId id="2147490952" r:id="rId2"/>
    <p:sldLayoutId id="2147490953" r:id="rId3"/>
    <p:sldLayoutId id="2147490954" r:id="rId4"/>
    <p:sldLayoutId id="2147490955" r:id="rId5"/>
    <p:sldLayoutId id="2147490956" r:id="rId6"/>
    <p:sldLayoutId id="2147490957" r:id="rId7"/>
    <p:sldLayoutId id="2147490958" r:id="rId8"/>
    <p:sldLayoutId id="2147490959" r:id="rId9"/>
    <p:sldLayoutId id="2147490960" r:id="rId10"/>
    <p:sldLayoutId id="2147490961" r:id="rId11"/>
    <p:sldLayoutId id="214749096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61ECFE7-9FBA-4549-A815-DF3FB3D8B6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044" r:id="rId1"/>
    <p:sldLayoutId id="2147490963" r:id="rId2"/>
    <p:sldLayoutId id="2147490964" r:id="rId3"/>
    <p:sldLayoutId id="2147490965" r:id="rId4"/>
    <p:sldLayoutId id="2147490966" r:id="rId5"/>
    <p:sldLayoutId id="2147490967" r:id="rId6"/>
    <p:sldLayoutId id="2147490968" r:id="rId7"/>
    <p:sldLayoutId id="2147490969" r:id="rId8"/>
    <p:sldLayoutId id="2147490970" r:id="rId9"/>
    <p:sldLayoutId id="2147490971" r:id="rId10"/>
    <p:sldLayoutId id="2147490972" r:id="rId11"/>
    <p:sldLayoutId id="214749097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571C1D8-EA4B-49B9-B4E2-6B9B56B977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045" r:id="rId1"/>
    <p:sldLayoutId id="2147490974" r:id="rId2"/>
    <p:sldLayoutId id="2147490975" r:id="rId3"/>
    <p:sldLayoutId id="2147490976" r:id="rId4"/>
    <p:sldLayoutId id="2147490977" r:id="rId5"/>
    <p:sldLayoutId id="2147490978" r:id="rId6"/>
    <p:sldLayoutId id="2147490979" r:id="rId7"/>
    <p:sldLayoutId id="2147490980" r:id="rId8"/>
    <p:sldLayoutId id="2147490981" r:id="rId9"/>
    <p:sldLayoutId id="2147490982" r:id="rId10"/>
    <p:sldLayoutId id="2147490983" r:id="rId11"/>
    <p:sldLayoutId id="214749098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0DA2924-B949-444F-AE72-A1C71C4AD7D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046" r:id="rId1"/>
    <p:sldLayoutId id="2147490985" r:id="rId2"/>
    <p:sldLayoutId id="2147490986" r:id="rId3"/>
    <p:sldLayoutId id="2147490987" r:id="rId4"/>
    <p:sldLayoutId id="2147490988" r:id="rId5"/>
    <p:sldLayoutId id="2147490989" r:id="rId6"/>
    <p:sldLayoutId id="2147490990" r:id="rId7"/>
    <p:sldLayoutId id="2147490991" r:id="rId8"/>
    <p:sldLayoutId id="2147490992" r:id="rId9"/>
    <p:sldLayoutId id="2147490993" r:id="rId10"/>
    <p:sldLayoutId id="2147490994" r:id="rId11"/>
    <p:sldLayoutId id="214749099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E907BAF-1E7A-42A6-AE9F-6CBEE7010E3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047" r:id="rId1"/>
    <p:sldLayoutId id="2147490996" r:id="rId2"/>
    <p:sldLayoutId id="2147490997" r:id="rId3"/>
    <p:sldLayoutId id="2147490998" r:id="rId4"/>
    <p:sldLayoutId id="2147490999" r:id="rId5"/>
    <p:sldLayoutId id="2147491000" r:id="rId6"/>
    <p:sldLayoutId id="2147491001" r:id="rId7"/>
    <p:sldLayoutId id="2147491002" r:id="rId8"/>
    <p:sldLayoutId id="2147491003" r:id="rId9"/>
    <p:sldLayoutId id="2147491004" r:id="rId10"/>
    <p:sldLayoutId id="2147491005" r:id="rId11"/>
    <p:sldLayoutId id="214749100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DCA104-E0A2-4C6D-9615-9E8579E53DA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048" r:id="rId1"/>
    <p:sldLayoutId id="2147491049" r:id="rId2"/>
    <p:sldLayoutId id="2147491050" r:id="rId3"/>
    <p:sldLayoutId id="2147491051" r:id="rId4"/>
    <p:sldLayoutId id="2147491052" r:id="rId5"/>
    <p:sldLayoutId id="2147491053" r:id="rId6"/>
    <p:sldLayoutId id="2147491054" r:id="rId7"/>
    <p:sldLayoutId id="2147491055" r:id="rId8"/>
    <p:sldLayoutId id="2147491056" r:id="rId9"/>
    <p:sldLayoutId id="2147491057" r:id="rId10"/>
    <p:sldLayoutId id="2147491058" r:id="rId11"/>
    <p:sldLayoutId id="214749105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w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6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wmf"/><Relationship Id="rId5" Type="http://schemas.openxmlformats.org/officeDocument/2006/relationships/image" Target="../media/image15.wmf"/><Relationship Id="rId4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6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10.xml"/><Relationship Id="rId6" Type="http://schemas.openxmlformats.org/officeDocument/2006/relationships/image" Target="../media/image23.jpeg"/><Relationship Id="rId11" Type="http://schemas.openxmlformats.org/officeDocument/2006/relationships/image" Target="../media/image8.png"/><Relationship Id="rId5" Type="http://schemas.openxmlformats.org/officeDocument/2006/relationships/image" Target="../media/image22.png"/><Relationship Id="rId10" Type="http://schemas.openxmlformats.org/officeDocument/2006/relationships/image" Target="../media/image25.png"/><Relationship Id="rId4" Type="http://schemas.openxmlformats.org/officeDocument/2006/relationships/image" Target="../media/image21.jpeg"/><Relationship Id="rId9" Type="http://schemas.openxmlformats.org/officeDocument/2006/relationships/image" Target="../media/image16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2.xml"/><Relationship Id="rId4" Type="http://schemas.openxmlformats.org/officeDocument/2006/relationships/image" Target="../media/image16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98.xml"/><Relationship Id="rId4" Type="http://schemas.openxmlformats.org/officeDocument/2006/relationships/image" Target="../media/image16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16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6.xml"/><Relationship Id="rId4" Type="http://schemas.openxmlformats.org/officeDocument/2006/relationships/image" Target="../media/image16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6.xml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2.jpeg"/><Relationship Id="rId7" Type="http://schemas.microsoft.com/office/2007/relationships/hdphoto" Target="../media/hdphoto1.wdp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2.jpeg"/><Relationship Id="rId7" Type="http://schemas.microsoft.com/office/2007/relationships/hdphoto" Target="../media/hdphoto1.wd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3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5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2"/>
          <p:cNvSpPr>
            <a:spLocks noChangeArrowheads="1" noChangeShapeType="1" noTextEdit="1"/>
          </p:cNvSpPr>
          <p:nvPr/>
        </p:nvSpPr>
        <p:spPr bwMode="auto">
          <a:xfrm>
            <a:off x="537268" y="2492896"/>
            <a:ext cx="5472113" cy="79208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No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 Ciclo A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:</a:t>
            </a:r>
          </a:p>
        </p:txBody>
      </p:sp>
      <p:sp>
        <p:nvSpPr>
          <p:cNvPr id="14339" name="WordArt 3"/>
          <p:cNvSpPr>
            <a:spLocks noChangeArrowheads="1" noChangeShapeType="1" noTextEdit="1"/>
          </p:cNvSpPr>
          <p:nvPr/>
        </p:nvSpPr>
        <p:spPr bwMode="auto">
          <a:xfrm>
            <a:off x="2915817" y="3501009"/>
            <a:ext cx="5832648" cy="26642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Louvamos</a:t>
            </a:r>
            <a:r>
              <a:rPr lang="pt-PT" sz="3600" kern="1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 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PAI,</a:t>
            </a:r>
            <a:endParaRPr lang="pt-PT" sz="3600" kern="10" baseline="0" dirty="0">
              <a:ln w="11430"/>
              <a:solidFill>
                <a:srgbClr val="B8CAFF">
                  <a:lumMod val="90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</a:endParaRP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Filho e o Espírito</a:t>
            </a:r>
          </a:p>
        </p:txBody>
      </p:sp>
      <p:pic>
        <p:nvPicPr>
          <p:cNvPr id="104452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453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7414" name="WordArt 6"/>
          <p:cNvSpPr>
            <a:spLocks noChangeArrowheads="1" noChangeShapeType="1" noTextEdit="1"/>
          </p:cNvSpPr>
          <p:nvPr/>
        </p:nvSpPr>
        <p:spPr bwMode="auto">
          <a:xfrm>
            <a:off x="1692275" y="3789363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104455" name="WordArt 7"/>
          <p:cNvSpPr>
            <a:spLocks noChangeArrowheads="1" noChangeShapeType="1" noTextEdit="1"/>
          </p:cNvSpPr>
          <p:nvPr/>
        </p:nvSpPr>
        <p:spPr bwMode="auto">
          <a:xfrm>
            <a:off x="612775" y="5013325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104456" name="WordArt 8"/>
          <p:cNvSpPr>
            <a:spLocks noChangeArrowheads="1" noChangeShapeType="1" noTextEdit="1"/>
          </p:cNvSpPr>
          <p:nvPr/>
        </p:nvSpPr>
        <p:spPr bwMode="auto">
          <a:xfrm>
            <a:off x="1908175" y="54451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666" name="Picture 9" descr="http://2.bp.blogspot.com/-ctaZJgQEuAM/UUsj9meYzPI/AAAAAAAAAX8/Yj93lGrdWuI/s1600/escrit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5013" y="1955800"/>
            <a:ext cx="4090987" cy="31924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2420938"/>
            <a:ext cx="7419975" cy="3240087"/>
          </a:xfrm>
        </p:spPr>
        <p:txBody>
          <a:bodyPr/>
          <a:lstStyle/>
          <a:p>
            <a:pPr marL="609600" indent="-609600">
              <a:lnSpc>
                <a:spcPts val="5500"/>
              </a:lnSpc>
              <a:buFontTx/>
              <a:buNone/>
              <a:defRPr/>
            </a:pPr>
            <a:r>
              <a:rPr lang="pt-PT" sz="4000" b="1" i="1" spc="10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 Senhor enviou-me </a:t>
            </a:r>
            <a:endParaRPr lang="pt-PT" sz="4000" b="1" i="1" spc="100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ts val="5500"/>
              </a:lnSpc>
              <a:buFontTx/>
              <a:buNone/>
              <a:defRPr/>
            </a:pPr>
            <a:r>
              <a:rPr lang="pt-PT" sz="4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	a </a:t>
            </a:r>
            <a:r>
              <a:rPr lang="pt-PT" sz="4000" b="1" i="1" spc="10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anunciar </a:t>
            </a:r>
            <a:endParaRPr lang="pt-PT" sz="4000" b="1" i="1" spc="100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ts val="5500"/>
              </a:lnSpc>
              <a:buFontTx/>
              <a:buNone/>
              <a:defRPr/>
            </a:pPr>
            <a:r>
              <a:rPr lang="pt-PT" sz="4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 </a:t>
            </a:r>
            <a:r>
              <a:rPr lang="pt-PT" sz="4000" b="1" i="1" spc="10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evangelho aos pobres</a:t>
            </a:r>
          </a:p>
          <a:p>
            <a:pPr marL="609600" indent="-609600">
              <a:lnSpc>
                <a:spcPts val="5500"/>
              </a:lnSpc>
              <a:buFontTx/>
              <a:buNone/>
              <a:defRPr/>
            </a:pPr>
            <a:r>
              <a:rPr lang="pt-PT" sz="4000" b="1" i="1" spc="10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 a liberdade aos oprimidos.</a:t>
            </a: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428625" y="836613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pt-PT" dirty="0"/>
          </a:p>
        </p:txBody>
      </p:sp>
      <p:sp>
        <p:nvSpPr>
          <p:cNvPr id="113669" name="Line 5"/>
          <p:cNvSpPr>
            <a:spLocks noChangeShapeType="1"/>
          </p:cNvSpPr>
          <p:nvPr/>
        </p:nvSpPr>
        <p:spPr bwMode="auto">
          <a:xfrm>
            <a:off x="928688" y="1700213"/>
            <a:ext cx="377983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5288" y="372368"/>
            <a:ext cx="8301036" cy="3420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13671" name="Picture 9" descr="BIBLE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90488"/>
            <a:ext cx="1211262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928687" y="1181947"/>
            <a:ext cx="3779837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536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395288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755650" y="1282700"/>
            <a:ext cx="8137525" cy="51704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 tempo, Jesus ia a passar,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quando viu um homem chamado Mateus,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sentado no posto de cobrança dos impostos,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disse-lhe: «Segue-Me».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 levantou-se e seguiu Jesus.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Um dia em que Jesus estava à mesa em casa de Mateus,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muitos publicanos e pecadores 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vieram sentar-se com Ele e os seus discípulos.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Vendo isto, os fariseus diziam aos discípulos: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«Por que motivo é que o vosso Mestre 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come com os publicanos e os pecadores?».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ouviu-os e respondeu: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«Não são os que têm saúde que precisam de médico,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sim os doentes.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Ide aprender o que significa: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‘Prefiro a misericórdia ao sacrifício’.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Eu não vim chamar os justos, 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os pecadores»”.                                   (Mt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9)</a:t>
            </a:r>
            <a:endParaRPr lang="pt-PT" sz="21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547664" y="908720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EVANGELHO</a:t>
            </a:r>
          </a:p>
        </p:txBody>
      </p:sp>
      <p:pic>
        <p:nvPicPr>
          <p:cNvPr id="114694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90488"/>
            <a:ext cx="1211262" cy="1035050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836613"/>
            <a:ext cx="8569325" cy="5616575"/>
          </a:xfrm>
        </p:spPr>
        <p:txBody>
          <a:bodyPr/>
          <a:lstStyle/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</a:t>
            </a:r>
            <a:r>
              <a:rPr lang="pt-PT" sz="1800" b="1" smtClean="0">
                <a:latin typeface="Arial" charset="0"/>
              </a:rPr>
              <a:t>/</a:t>
            </a:r>
            <a:r>
              <a:rPr lang="pt-PT" sz="1800" smtClean="0">
                <a:latin typeface="Arial" charset="0"/>
              </a:rPr>
              <a:t>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E encarnou pelo Espírito Santo, no seio da Virgem Maria, e Se fez homem.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b="1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15715" name="Line 4"/>
          <p:cNvSpPr>
            <a:spLocks noChangeShapeType="1"/>
          </p:cNvSpPr>
          <p:nvPr/>
        </p:nvSpPr>
        <p:spPr bwMode="auto">
          <a:xfrm>
            <a:off x="1403350" y="765175"/>
            <a:ext cx="4751388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1403351" y="404813"/>
            <a:ext cx="4751388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6739" name="Line 12"/>
          <p:cNvSpPr>
            <a:spLocks noChangeShapeType="1"/>
          </p:cNvSpPr>
          <p:nvPr/>
        </p:nvSpPr>
        <p:spPr bwMode="auto">
          <a:xfrm>
            <a:off x="2916238" y="1628775"/>
            <a:ext cx="4964112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468313" y="2036763"/>
            <a:ext cx="8496300" cy="2760662"/>
          </a:xfrm>
          <a:prstGeom prst="rect">
            <a:avLst/>
          </a:prstGeom>
        </p:spPr>
        <p:txBody>
          <a:bodyPr>
            <a:spAutoFit/>
          </a:bodyPr>
          <a:lstStyle/>
          <a:p>
            <a:pPr marL="796925" lvl="1" algn="l">
              <a:lnSpc>
                <a:spcPts val="2800"/>
              </a:lnSpc>
              <a:spcAft>
                <a:spcPts val="12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Oramos... a Deus Nosso Pai, para que o seu Filho Jesus Cristo, que veio chamar e salvar os pecadores, seja conhecido e amado por todos.    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assim pedimos: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</a:t>
            </a:r>
          </a:p>
          <a:p>
            <a:pPr marL="180975" algn="l">
              <a:lnSpc>
                <a:spcPts val="28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pelo Papa, para que tenha a fé e confiança de Abraão…</a:t>
            </a:r>
          </a:p>
          <a:p>
            <a:pPr marL="180975" algn="l">
              <a:lnSpc>
                <a:spcPts val="28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pelos governantes: que tenham luz e fortaleza... </a:t>
            </a:r>
          </a:p>
          <a:p>
            <a:pPr marL="180975" algn="l">
              <a:lnSpc>
                <a:spcPts val="28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pelos que duvidam, para que tenham a fé e a esperança…</a:t>
            </a:r>
          </a:p>
          <a:p>
            <a:pPr marL="180975" algn="l">
              <a:lnSpc>
                <a:spcPts val="28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pela nossa comunidade: dá-nos um coração novo…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40098" y="1058932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Oração dos Fiéis</a:t>
            </a:r>
          </a:p>
        </p:txBody>
      </p:sp>
      <p:sp>
        <p:nvSpPr>
          <p:cNvPr id="9" name="Rectângulo 8"/>
          <p:cNvSpPr/>
          <p:nvPr/>
        </p:nvSpPr>
        <p:spPr>
          <a:xfrm>
            <a:off x="1619250" y="5013325"/>
            <a:ext cx="6696075" cy="1076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2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Ó pai, dá-nos</a:t>
            </a:r>
          </a:p>
          <a:p>
            <a:pPr algn="l">
              <a:spcAft>
                <a:spcPts val="0"/>
              </a:spcAft>
              <a:defRPr/>
            </a:pPr>
            <a:r>
              <a:rPr lang="pt-PT" sz="32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		  A fé de Abraão !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ORAÇÃO UNIVERSAL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539750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50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EUCARÍSTICA</a:t>
            </a:r>
          </a:p>
        </p:txBody>
      </p:sp>
      <p:sp>
        <p:nvSpPr>
          <p:cNvPr id="117763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96558">
            <a:off x="1667181" y="1561863"/>
            <a:ext cx="4263948" cy="4464328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8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561549"/>
            <a:ext cx="4269837" cy="4061955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2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agenciabrasil.ebc.com.br/sites/_agenciabrasil/files/gallery_assist/23/gallery_assist726460/prev/ABr240713_DSC514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9" y="4387428"/>
            <a:ext cx="2889710" cy="19939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8" descr="https://encrypted-tbn1.gstatic.com/images?q=tbn:ANd9GcTdL49y0bgOmmBjW9jkQlV796cEf_W_UnHgI_bVkhzqaEju3nil9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1685" y="1459247"/>
            <a:ext cx="2787029" cy="26539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18789" name="Line 4"/>
          <p:cNvSpPr>
            <a:spLocks noChangeShapeType="1"/>
          </p:cNvSpPr>
          <p:nvPr/>
        </p:nvSpPr>
        <p:spPr bwMode="auto">
          <a:xfrm flipV="1">
            <a:off x="428625" y="908050"/>
            <a:ext cx="8320088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8790" name="Line 6"/>
          <p:cNvSpPr>
            <a:spLocks noChangeShapeType="1"/>
          </p:cNvSpPr>
          <p:nvPr/>
        </p:nvSpPr>
        <p:spPr bwMode="auto">
          <a:xfrm flipV="1">
            <a:off x="1116013" y="1412875"/>
            <a:ext cx="0" cy="2700338"/>
          </a:xfrm>
          <a:prstGeom prst="line">
            <a:avLst/>
          </a:prstGeom>
          <a:noFill/>
          <a:ln w="38100">
            <a:solidFill>
              <a:srgbClr val="66FF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18791" name="Picture 17" descr="COLOSSU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13550" y="158750"/>
            <a:ext cx="7350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8792" name="Picture 16" descr="GRAP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7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18251" y="6063215"/>
            <a:ext cx="222017" cy="263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587147" y="2482457"/>
            <a:ext cx="2700337" cy="5611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 bwMode="auto">
          <a:xfrm>
            <a:off x="1122642" y="1215775"/>
            <a:ext cx="7920880" cy="4808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452438" indent="0">
              <a:lnSpc>
                <a:spcPts val="2200"/>
              </a:lnSpc>
              <a:buFontTx/>
              <a:buNone/>
              <a:defRPr/>
            </a:pPr>
            <a:r>
              <a:rPr lang="pt-PT" sz="20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1</a:t>
            </a:r>
            <a:r>
              <a:rPr lang="pt-PT" sz="20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. A Ti, meu Deus, elevo o meu </a:t>
            </a:r>
            <a:r>
              <a:rPr lang="pt-PT" sz="20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coração,</a:t>
            </a:r>
            <a:endParaRPr lang="pt-PT" sz="2000" i="1" spc="1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452438" indent="0">
              <a:lnSpc>
                <a:spcPts val="2200"/>
              </a:lnSpc>
              <a:buFontTx/>
              <a:buNone/>
              <a:defRPr/>
            </a:pPr>
            <a:r>
              <a:rPr lang="pt-PT" sz="20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0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elevo </a:t>
            </a:r>
            <a:r>
              <a:rPr lang="pt-PT" sz="20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as minhas mãos, meu olhar, minha voz.</a:t>
            </a:r>
          </a:p>
          <a:p>
            <a:pPr marL="452438" indent="0">
              <a:lnSpc>
                <a:spcPts val="2200"/>
              </a:lnSpc>
              <a:buFontTx/>
              <a:buNone/>
              <a:defRPr/>
            </a:pPr>
            <a:r>
              <a:rPr lang="pt-PT" sz="20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A Ti, meu Deus, eu quero oferecer</a:t>
            </a:r>
          </a:p>
          <a:p>
            <a:pPr marL="452438" indent="0">
              <a:lnSpc>
                <a:spcPts val="2200"/>
              </a:lnSpc>
              <a:buFontTx/>
              <a:buNone/>
              <a:defRPr/>
            </a:pPr>
            <a:r>
              <a:rPr lang="pt-PT" sz="20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0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meus </a:t>
            </a:r>
            <a:r>
              <a:rPr lang="pt-PT" sz="20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passos e meu viver,</a:t>
            </a:r>
          </a:p>
          <a:p>
            <a:pPr marL="452438" indent="0">
              <a:lnSpc>
                <a:spcPts val="2200"/>
              </a:lnSpc>
              <a:spcAft>
                <a:spcPts val="1200"/>
              </a:spcAft>
              <a:buFontTx/>
              <a:buNone/>
              <a:defRPr/>
            </a:pPr>
            <a:r>
              <a:rPr lang="pt-PT" sz="20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0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meus </a:t>
            </a:r>
            <a:r>
              <a:rPr lang="pt-PT" sz="20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caminhos, meu sofrer.</a:t>
            </a:r>
          </a:p>
          <a:p>
            <a:pPr marL="609600" indent="-609600">
              <a:lnSpc>
                <a:spcPts val="2200"/>
              </a:lnSpc>
              <a:buFontTx/>
              <a:buNone/>
              <a:defRPr/>
            </a:pPr>
            <a:r>
              <a:rPr lang="pt-PT" sz="20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 TUA TERNURA, SENHOR, VEM ABRAÇAR-ME</a:t>
            </a:r>
          </a:p>
          <a:p>
            <a:pPr marL="609600" indent="-609600">
              <a:lnSpc>
                <a:spcPts val="2200"/>
              </a:lnSpc>
              <a:buFontTx/>
              <a:buNone/>
              <a:defRPr/>
            </a:pPr>
            <a:r>
              <a:rPr lang="pt-PT" sz="20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 A TUA BONDADE INFINITA VEM PERDOAR-ME.</a:t>
            </a:r>
          </a:p>
          <a:p>
            <a:pPr marL="609600" indent="-609600">
              <a:lnSpc>
                <a:spcPts val="2200"/>
              </a:lnSpc>
              <a:buFontTx/>
              <a:buNone/>
              <a:defRPr/>
            </a:pPr>
            <a:r>
              <a:rPr lang="pt-PT" sz="20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VOU SER O TEU SEGUIDOR E DAR-TE O MEU </a:t>
            </a:r>
            <a:r>
              <a:rPr lang="pt-PT" sz="20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CORAÇÃO:</a:t>
            </a:r>
            <a:endParaRPr lang="pt-PT" sz="2000" i="1" spc="1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ts val="2200"/>
              </a:lnSpc>
              <a:spcAft>
                <a:spcPts val="1200"/>
              </a:spcAft>
              <a:buFontTx/>
              <a:buNone/>
              <a:defRPr/>
            </a:pPr>
            <a:r>
              <a:rPr lang="pt-PT" sz="20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EU QUERO SENTIR O CALOR DAS TUAS MÃOS.</a:t>
            </a:r>
          </a:p>
          <a:p>
            <a:pPr marL="985838" indent="0">
              <a:lnSpc>
                <a:spcPts val="2200"/>
              </a:lnSpc>
              <a:buFontTx/>
              <a:buNone/>
              <a:defRPr/>
            </a:pPr>
            <a:r>
              <a:rPr lang="pt-PT" sz="20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2</a:t>
            </a:r>
            <a:r>
              <a:rPr lang="pt-PT" sz="20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. A Ti, meu </a:t>
            </a:r>
            <a:r>
              <a:rPr lang="pt-PT" sz="20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Deus – que </a:t>
            </a:r>
            <a:r>
              <a:rPr lang="pt-PT" sz="20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és bom e que tens amor</a:t>
            </a:r>
          </a:p>
          <a:p>
            <a:pPr marL="985838" indent="0">
              <a:lnSpc>
                <a:spcPts val="2200"/>
              </a:lnSpc>
              <a:buFontTx/>
              <a:buNone/>
              <a:defRPr/>
            </a:pPr>
            <a:r>
              <a:rPr lang="pt-PT" sz="20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0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ao </a:t>
            </a:r>
            <a:r>
              <a:rPr lang="pt-PT" sz="20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pobre e ao </a:t>
            </a:r>
            <a:r>
              <a:rPr lang="pt-PT" sz="20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sofredor – </a:t>
            </a:r>
            <a:r>
              <a:rPr lang="pt-PT" sz="20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vou servir e esperar.</a:t>
            </a:r>
          </a:p>
          <a:p>
            <a:pPr marL="985838" indent="0">
              <a:lnSpc>
                <a:spcPts val="2200"/>
              </a:lnSpc>
              <a:buFontTx/>
              <a:buNone/>
              <a:defRPr/>
            </a:pPr>
            <a:r>
              <a:rPr lang="pt-PT" sz="20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Em Ti, Senhor, humildes se alegrarão</a:t>
            </a:r>
          </a:p>
          <a:p>
            <a:pPr marL="985838" indent="0">
              <a:lnSpc>
                <a:spcPts val="2200"/>
              </a:lnSpc>
              <a:buFontTx/>
              <a:buNone/>
              <a:defRPr/>
            </a:pPr>
            <a:r>
              <a:rPr lang="pt-PT" sz="20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0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cantando </a:t>
            </a:r>
            <a:r>
              <a:rPr lang="pt-PT" sz="20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 nova canção de esperança e de paz.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908050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9811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9812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9813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Orai, irmãos, para que o meu e vosso sacrifício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seja aceite por Deus Pai todo-poderoso.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Receba o Senhor por tuas mãos este Sacrifício, 	para glória do Seu nome,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9818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900862" y="114301"/>
            <a:ext cx="735013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9819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88175" y="35877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20835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900862" y="114301"/>
            <a:ext cx="735013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908050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083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083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083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O Senhor esteja convosco.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Ele está no meio de nós.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Corações ao alto.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O nosso coração está em Deus.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Dêmos graças ao Senhor nosso Deus.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É nosso dever, é nossa salvação.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20842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21859" name="Picture 14" descr="http://t0.gstatic.com/images?q=tbn:ANd9GcSjXCt4Dlc9LnN4k2eW0nChrlnkZnpnHI0bhLvWyqjVMpD_sj7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1428750"/>
            <a:ext cx="5500688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1860" name="Picture 12" descr="http://t3.gstatic.com/images?q=tbn:ANd9GcSBhafM8LHM4Otx_XiIhw7obsYcJ3kFIPBub98bmib8TIWe1kO9D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729" y="3735288"/>
            <a:ext cx="3051175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1861" name="Line 3"/>
          <p:cNvSpPr>
            <a:spLocks noChangeShapeType="1"/>
          </p:cNvSpPr>
          <p:nvPr/>
        </p:nvSpPr>
        <p:spPr bwMode="auto">
          <a:xfrm>
            <a:off x="395288" y="836613"/>
            <a:ext cx="8280400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1862" name="Line 5"/>
          <p:cNvSpPr>
            <a:spLocks noChangeShapeType="1"/>
          </p:cNvSpPr>
          <p:nvPr/>
        </p:nvSpPr>
        <p:spPr bwMode="auto">
          <a:xfrm flipV="1">
            <a:off x="900113" y="1216025"/>
            <a:ext cx="1727200" cy="179387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2555875" y="1268413"/>
            <a:ext cx="5976938" cy="532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Santo, Santo, Santo,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Senhor Deus do Universo.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O céu e a terra proclamam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 Vossa glória.</a:t>
            </a: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   </a:t>
            </a: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Hossana nas alturas.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Bendito O que vem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em nome do Senhor.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   Hossana nas alturas.</a:t>
            </a:r>
          </a:p>
        </p:txBody>
      </p:sp>
      <p:pic>
        <p:nvPicPr>
          <p:cNvPr id="121864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13550" y="158750"/>
            <a:ext cx="7350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1865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8846733">
            <a:off x="217597" y="1706959"/>
            <a:ext cx="2585336" cy="44157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Santo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11619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dirty="0" smtClean="0">
                <a:latin typeface="Arial" charset="0"/>
              </a:rPr>
              <a:t>                                                                       </a:t>
            </a:r>
            <a:r>
              <a:rPr lang="pt-PT" sz="2000" i="1" dirty="0" smtClean="0">
                <a:latin typeface="Arial" charset="0"/>
              </a:rPr>
              <a:t>[ </a:t>
            </a:r>
            <a:r>
              <a:rPr lang="pt-PT" sz="1900" i="1" u="sng" dirty="0" smtClean="0">
                <a:latin typeface="Arial" charset="0"/>
              </a:rPr>
              <a:t>Após a </a:t>
            </a:r>
            <a:r>
              <a:rPr lang="pt-PT" sz="1900" b="1" i="1" u="sng" dirty="0" smtClean="0">
                <a:solidFill>
                  <a:srgbClr val="FF7C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900" i="1" dirty="0" smtClean="0">
                <a:latin typeface="Arial" charset="0"/>
              </a:rPr>
              <a:t> / À escolha</a:t>
            </a:r>
            <a:r>
              <a:rPr lang="pt-PT" sz="2000" i="1" dirty="0" smtClean="0">
                <a:latin typeface="Arial" charset="0"/>
              </a:rPr>
              <a:t> ]</a:t>
            </a:r>
            <a:r>
              <a:rPr lang="pt-PT" sz="1600" i="1" dirty="0" smtClean="0">
                <a:latin typeface="Arial" charset="0"/>
              </a:rPr>
              <a:t> </a:t>
            </a:r>
            <a:br>
              <a:rPr lang="pt-PT" sz="1600" i="1" dirty="0" smtClean="0">
                <a:latin typeface="Arial" charset="0"/>
              </a:rPr>
            </a:br>
            <a:r>
              <a:rPr lang="pt-PT" sz="1800" dirty="0" smtClean="0">
                <a:latin typeface="Arial" charset="0"/>
              </a:rPr>
              <a:t>(1ª)</a:t>
            </a:r>
            <a:r>
              <a:rPr lang="pt-PT" sz="1600" dirty="0" smtClean="0">
                <a:latin typeface="Arial" charset="0"/>
              </a:rPr>
              <a:t> </a:t>
            </a:r>
            <a:r>
              <a:rPr lang="pt-PT" sz="2000" i="1" dirty="0" smtClean="0">
                <a:latin typeface="Arial" charset="0"/>
              </a:rPr>
              <a:t>P-</a:t>
            </a:r>
            <a:r>
              <a:rPr lang="pt-PT" sz="1600" i="1" dirty="0" smtClean="0">
                <a:latin typeface="Arial" charset="0"/>
              </a:rPr>
              <a:t> </a:t>
            </a:r>
            <a:r>
              <a:rPr lang="pt-PT" sz="2200" i="1" u="sng" dirty="0" smtClean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2200" i="1" dirty="0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dirty="0" smtClean="0">
                <a:latin typeface="Arial" charset="0"/>
              </a:rPr>
              <a:t/>
            </a:r>
            <a:br>
              <a:rPr lang="pt-PT" sz="2000" i="1" dirty="0" smtClean="0">
                <a:latin typeface="Arial" charset="0"/>
              </a:rPr>
            </a:br>
            <a:r>
              <a:rPr lang="pt-PT" sz="2000" i="1" dirty="0" smtClean="0">
                <a:latin typeface="Arial" charset="0"/>
              </a:rPr>
              <a:t>      A- </a:t>
            </a:r>
            <a:r>
              <a:rPr lang="pt-PT" sz="2200" b="1" dirty="0" smtClean="0">
                <a:latin typeface="Arial" charset="0"/>
              </a:rPr>
              <a:t>Anunciamos, Senhor, a Vossa morte, </a:t>
            </a:r>
            <a:br>
              <a:rPr lang="pt-PT" sz="2200" b="1" dirty="0" smtClean="0">
                <a:latin typeface="Arial" charset="0"/>
              </a:rPr>
            </a:br>
            <a:r>
              <a:rPr lang="pt-PT" sz="2200" b="1" dirty="0" smtClean="0">
                <a:latin typeface="Arial" charset="0"/>
              </a:rPr>
              <a:t>         proclamamos a Vossa Ressurreição.</a:t>
            </a:r>
            <a:br>
              <a:rPr lang="pt-PT" sz="2200" b="1" dirty="0" smtClean="0">
                <a:latin typeface="Arial" charset="0"/>
              </a:rPr>
            </a:br>
            <a:r>
              <a:rPr lang="pt-PT" sz="2200" b="1" dirty="0" smtClean="0">
                <a:latin typeface="Arial" charset="0"/>
              </a:rPr>
              <a:t>         Vinde, Senhor Jesus!</a:t>
            </a:r>
            <a:r>
              <a:rPr lang="pt-PT" sz="2000" b="1" dirty="0" smtClean="0">
                <a:latin typeface="Arial" charset="0"/>
              </a:rPr>
              <a:t/>
            </a:r>
            <a:br>
              <a:rPr lang="pt-PT" sz="2000" b="1" dirty="0" smtClean="0">
                <a:latin typeface="Arial" charset="0"/>
              </a:rPr>
            </a:br>
            <a:r>
              <a:rPr lang="pt-PT" sz="800" b="1" dirty="0" smtClean="0">
                <a:latin typeface="Arial" charset="0"/>
              </a:rPr>
              <a:t/>
            </a:r>
            <a:br>
              <a:rPr lang="pt-PT" sz="800" b="1" dirty="0" smtClean="0">
                <a:latin typeface="Arial" charset="0"/>
              </a:rPr>
            </a:br>
            <a:r>
              <a:rPr lang="pt-PT" sz="800" b="1" dirty="0" smtClean="0">
                <a:latin typeface="Arial" charset="0"/>
              </a:rPr>
              <a:t>	 </a:t>
            </a:r>
            <a:r>
              <a:rPr lang="pt-PT" sz="1800" dirty="0" smtClean="0">
                <a:latin typeface="Arial" charset="0"/>
              </a:rPr>
              <a:t>(2ª)</a:t>
            </a:r>
            <a:r>
              <a:rPr lang="pt-PT" sz="1600" dirty="0" smtClean="0">
                <a:latin typeface="Arial" charset="0"/>
              </a:rPr>
              <a:t> </a:t>
            </a:r>
            <a:r>
              <a:rPr lang="pt-PT" sz="2000" i="1" dirty="0" smtClean="0">
                <a:latin typeface="Arial" charset="0"/>
              </a:rPr>
              <a:t>P-</a:t>
            </a:r>
            <a:r>
              <a:rPr lang="pt-PT" sz="1600" i="1" dirty="0" smtClean="0">
                <a:latin typeface="Arial" charset="0"/>
              </a:rPr>
              <a:t> </a:t>
            </a:r>
            <a:r>
              <a:rPr lang="pt-PT" sz="2200" i="1" u="sng" dirty="0" smtClean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2200" i="1" dirty="0" smtClean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2200" i="1" dirty="0" smtClean="0">
                <a:solidFill>
                  <a:srgbClr val="FFFF66"/>
                </a:solidFill>
                <a:latin typeface="Arial" charset="0"/>
              </a:rPr>
            </a:br>
            <a:r>
              <a:rPr lang="pt-PT" sz="2000" i="1" dirty="0" smtClean="0">
                <a:latin typeface="Arial" charset="0"/>
              </a:rPr>
              <a:t>	      A- </a:t>
            </a:r>
            <a:r>
              <a:rPr lang="pt-PT" sz="2200" b="1" dirty="0" smtClean="0">
                <a:latin typeface="Arial" charset="0"/>
              </a:rPr>
              <a:t>Quando comemos deste pão</a:t>
            </a:r>
            <a:br>
              <a:rPr lang="pt-PT" sz="2200" b="1" dirty="0" smtClean="0">
                <a:latin typeface="Arial" charset="0"/>
              </a:rPr>
            </a:br>
            <a:r>
              <a:rPr lang="pt-PT" sz="2200" b="1" dirty="0" smtClean="0">
                <a:latin typeface="Arial" charset="0"/>
              </a:rPr>
              <a:t>	          e bebemos deste cálice, </a:t>
            </a:r>
            <a:br>
              <a:rPr lang="pt-PT" sz="2200" b="1" dirty="0" smtClean="0">
                <a:latin typeface="Arial" charset="0"/>
              </a:rPr>
            </a:br>
            <a:r>
              <a:rPr lang="pt-PT" sz="2200" b="1" dirty="0" smtClean="0">
                <a:latin typeface="Arial" charset="0"/>
              </a:rPr>
              <a:t>	          anunciamos, Senhor, a Vossa morte,</a:t>
            </a:r>
            <a:br>
              <a:rPr lang="pt-PT" sz="2200" b="1" dirty="0" smtClean="0">
                <a:latin typeface="Arial" charset="0"/>
              </a:rPr>
            </a:br>
            <a:r>
              <a:rPr lang="pt-PT" sz="2200" b="1" dirty="0" smtClean="0">
                <a:latin typeface="Arial" charset="0"/>
              </a:rPr>
              <a:t>	          esperando a Vossa vinda gloriosa.</a:t>
            </a:r>
            <a:r>
              <a:rPr lang="pt-PT" sz="2100" i="1" dirty="0" smtClean="0">
                <a:latin typeface="Arial" charset="0"/>
              </a:rPr>
              <a:t/>
            </a:r>
            <a:br>
              <a:rPr lang="pt-PT" sz="2100" i="1" dirty="0" smtClean="0">
                <a:latin typeface="Arial" charset="0"/>
              </a:rPr>
            </a:br>
            <a:r>
              <a:rPr lang="pt-PT" sz="800" i="1" dirty="0" smtClean="0">
                <a:latin typeface="Arial" charset="0"/>
              </a:rPr>
              <a:t/>
            </a:r>
            <a:br>
              <a:rPr lang="pt-PT" sz="800" i="1" dirty="0" smtClean="0">
                <a:latin typeface="Arial" charset="0"/>
              </a:rPr>
            </a:br>
            <a:r>
              <a:rPr lang="pt-PT" sz="800" i="1" dirty="0" smtClean="0">
                <a:latin typeface="Arial" charset="0"/>
              </a:rPr>
              <a:t>		 </a:t>
            </a:r>
            <a:r>
              <a:rPr lang="pt-PT" sz="1800" dirty="0" smtClean="0">
                <a:latin typeface="Arial" charset="0"/>
              </a:rPr>
              <a:t>(3ª)</a:t>
            </a:r>
            <a:r>
              <a:rPr lang="pt-PT" sz="1600" dirty="0" smtClean="0">
                <a:latin typeface="Arial" charset="0"/>
              </a:rPr>
              <a:t> </a:t>
            </a:r>
            <a:r>
              <a:rPr lang="pt-PT" sz="2000" i="1" dirty="0" smtClean="0">
                <a:latin typeface="Arial" charset="0"/>
              </a:rPr>
              <a:t>P-</a:t>
            </a:r>
            <a:r>
              <a:rPr lang="pt-PT" sz="1600" i="1" dirty="0" smtClean="0">
                <a:latin typeface="Arial" charset="0"/>
              </a:rPr>
              <a:t> </a:t>
            </a:r>
            <a:r>
              <a:rPr lang="pt-PT" sz="2200" i="1" u="sng" dirty="0" smtClean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200" i="1" dirty="0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dirty="0" smtClean="0">
                <a:latin typeface="Arial" charset="0"/>
              </a:rPr>
              <a:t/>
            </a:r>
            <a:br>
              <a:rPr lang="pt-PT" sz="2000" i="1" dirty="0" smtClean="0">
                <a:latin typeface="Arial" charset="0"/>
              </a:rPr>
            </a:br>
            <a:r>
              <a:rPr lang="pt-PT" sz="2000" i="1" dirty="0" smtClean="0">
                <a:latin typeface="Arial" charset="0"/>
              </a:rPr>
              <a:t>		      A- </a:t>
            </a:r>
            <a:r>
              <a:rPr lang="pt-PT" sz="2200" b="1" dirty="0" smtClean="0">
                <a:latin typeface="Arial" charset="0"/>
              </a:rPr>
              <a:t>Glória a Vós que morrestes na cruz </a:t>
            </a:r>
            <a:br>
              <a:rPr lang="pt-PT" sz="2200" b="1" dirty="0" smtClean="0">
                <a:latin typeface="Arial" charset="0"/>
              </a:rPr>
            </a:br>
            <a:r>
              <a:rPr lang="pt-PT" sz="2200" b="1" dirty="0" smtClean="0">
                <a:latin typeface="Arial" charset="0"/>
              </a:rPr>
              <a:t>		          e agora viveis para sempre.</a:t>
            </a:r>
            <a:br>
              <a:rPr lang="pt-PT" sz="2200" b="1" dirty="0" smtClean="0">
                <a:latin typeface="Arial" charset="0"/>
              </a:rPr>
            </a:br>
            <a:r>
              <a:rPr lang="pt-PT" sz="2200" b="1" dirty="0" smtClean="0">
                <a:latin typeface="Arial" charset="0"/>
              </a:rPr>
              <a:t>		          Salvador do mundo, salvai-nos!</a:t>
            </a:r>
            <a:br>
              <a:rPr lang="pt-PT" sz="2200" b="1" dirty="0" smtClean="0">
                <a:latin typeface="Arial" charset="0"/>
              </a:rPr>
            </a:br>
            <a:r>
              <a:rPr lang="pt-PT" sz="2200" b="1" dirty="0" smtClean="0">
                <a:latin typeface="Arial" charset="0"/>
              </a:rPr>
              <a:t>		          Vinde, Senhor Jesus!</a:t>
            </a:r>
          </a:p>
        </p:txBody>
      </p:sp>
      <p:sp>
        <p:nvSpPr>
          <p:cNvPr id="122884" name="Line 3"/>
          <p:cNvSpPr>
            <a:spLocks noChangeShapeType="1"/>
          </p:cNvSpPr>
          <p:nvPr/>
        </p:nvSpPr>
        <p:spPr bwMode="auto">
          <a:xfrm>
            <a:off x="1835150" y="1341438"/>
            <a:ext cx="2881313" cy="0"/>
          </a:xfrm>
          <a:prstGeom prst="line">
            <a:avLst/>
          </a:prstGeom>
          <a:noFill/>
          <a:ln w="28575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2885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2886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2887" name="Line 7"/>
          <p:cNvSpPr>
            <a:spLocks noChangeShapeType="1"/>
          </p:cNvSpPr>
          <p:nvPr/>
        </p:nvSpPr>
        <p:spPr bwMode="auto">
          <a:xfrm>
            <a:off x="3851275" y="4724400"/>
            <a:ext cx="2665413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2888" name="Raio 9"/>
          <p:cNvSpPr>
            <a:spLocks noChangeArrowheads="1"/>
          </p:cNvSpPr>
          <p:nvPr/>
        </p:nvSpPr>
        <p:spPr bwMode="auto">
          <a:xfrm rot="-5697487">
            <a:off x="827881" y="2074069"/>
            <a:ext cx="141288" cy="711200"/>
          </a:xfrm>
          <a:prstGeom prst="lightningBolt">
            <a:avLst/>
          </a:prstGeom>
          <a:solidFill>
            <a:srgbClr val="99FF66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endParaRPr lang="pt-PT"/>
          </a:p>
        </p:txBody>
      </p:sp>
      <p:pic>
        <p:nvPicPr>
          <p:cNvPr id="122889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09581" y="161132"/>
            <a:ext cx="701675" cy="1020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890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26263" y="327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1836186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- Aclamações -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474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50063" y="4397375"/>
            <a:ext cx="2376487" cy="1617663"/>
          </a:xfrm>
          <a:noFill/>
        </p:spPr>
      </p:pic>
      <p:sp>
        <p:nvSpPr>
          <p:cNvPr id="105475" name="WordArt 9"/>
          <p:cNvSpPr>
            <a:spLocks noChangeArrowheads="1" noChangeShapeType="1" noTextEdit="1"/>
          </p:cNvSpPr>
          <p:nvPr/>
        </p:nvSpPr>
        <p:spPr bwMode="auto">
          <a:xfrm>
            <a:off x="6948488" y="5300663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F</a:t>
            </a:r>
          </a:p>
        </p:txBody>
      </p:sp>
      <p:sp>
        <p:nvSpPr>
          <p:cNvPr id="105476" name="WordArt 10"/>
          <p:cNvSpPr>
            <a:spLocks noChangeArrowheads="1" noChangeShapeType="1" noTextEdit="1"/>
          </p:cNvSpPr>
          <p:nvPr/>
        </p:nvSpPr>
        <p:spPr bwMode="auto">
          <a:xfrm>
            <a:off x="7956550" y="5661025"/>
            <a:ext cx="503238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E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555776" y="5824969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A )</a:t>
            </a:r>
          </a:p>
        </p:txBody>
      </p:sp>
      <p:sp>
        <p:nvSpPr>
          <p:cNvPr id="11" name="WordArt 6"/>
          <p:cNvSpPr>
            <a:spLocks noChangeArrowheads="1" noChangeShapeType="1" noTextEdit="1"/>
          </p:cNvSpPr>
          <p:nvPr/>
        </p:nvSpPr>
        <p:spPr bwMode="auto">
          <a:xfrm>
            <a:off x="7836524" y="4221087"/>
            <a:ext cx="551900" cy="55275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9" name="WordArt 21"/>
          <p:cNvSpPr>
            <a:spLocks noChangeArrowheads="1" noChangeShapeType="1" noTextEdit="1"/>
          </p:cNvSpPr>
          <p:nvPr/>
        </p:nvSpPr>
        <p:spPr bwMode="auto">
          <a:xfrm>
            <a:off x="539552" y="476672"/>
            <a:ext cx="8064896" cy="25202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ts val="3500"/>
              </a:lnSpc>
              <a:defRPr/>
            </a:pPr>
            <a:r>
              <a:rPr lang="pt-PT" sz="3600" kern="10" spc="40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</a:rPr>
              <a:t>Domingo 10</a:t>
            </a: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</a:rPr>
              <a:t> </a:t>
            </a:r>
          </a:p>
          <a:p>
            <a:pPr>
              <a:lnSpc>
                <a:spcPts val="3500"/>
              </a:lnSpc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</a:rPr>
              <a:t>do Tempo Comum</a:t>
            </a:r>
          </a:p>
        </p:txBody>
      </p:sp>
      <p:sp>
        <p:nvSpPr>
          <p:cNvPr id="105480" name="Text Box 16"/>
          <p:cNvSpPr txBox="1">
            <a:spLocks noChangeArrowheads="1"/>
          </p:cNvSpPr>
          <p:nvPr/>
        </p:nvSpPr>
        <p:spPr bwMode="auto">
          <a:xfrm>
            <a:off x="412750" y="3214688"/>
            <a:ext cx="6319838" cy="2456057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Mateus segue Jesus porque vê que opta pela </a:t>
            </a:r>
            <a:r>
              <a:rPr lang="pt-PT" sz="2400" i="1" baseline="0" dirty="0">
                <a:latin typeface="Arial" charset="0"/>
              </a:rPr>
              <a:t>“misericórdia”… </a:t>
            </a:r>
            <a:r>
              <a:rPr lang="pt-PT" sz="2000" b="0" i="1" baseline="0" dirty="0">
                <a:latin typeface="Arial" charset="0"/>
              </a:rPr>
              <a:t>[ 3ª L./ Evang.</a:t>
            </a:r>
            <a:r>
              <a:rPr lang="pt-PT" sz="2000" b="0" baseline="0" dirty="0">
                <a:latin typeface="Arial" charset="0"/>
              </a:rPr>
              <a:t> - </a:t>
            </a:r>
            <a:r>
              <a:rPr lang="pt-PT" sz="2000" baseline="0" dirty="0">
                <a:latin typeface="Arial" charset="0"/>
              </a:rPr>
              <a:t>Mt 9 </a:t>
            </a:r>
            <a:r>
              <a:rPr lang="pt-PT" sz="2000" b="0" i="1" baseline="0" dirty="0">
                <a:latin typeface="Arial" charset="0"/>
              </a:rPr>
              <a:t>]</a:t>
            </a:r>
            <a:r>
              <a:rPr lang="pt-PT" sz="2400" baseline="0" dirty="0">
                <a:latin typeface="Arial" charset="0"/>
              </a:rPr>
              <a:t> 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Deus, apesar das infidelidades, prefere a </a:t>
            </a:r>
            <a:r>
              <a:rPr lang="pt-PT" sz="2400" i="1" baseline="0" dirty="0">
                <a:latin typeface="Arial" charset="0"/>
              </a:rPr>
              <a:t>“misericórdia</a:t>
            </a:r>
            <a:r>
              <a:rPr lang="pt-PT" sz="2400" baseline="0" dirty="0">
                <a:latin typeface="Arial" charset="0"/>
              </a:rPr>
              <a:t> ao </a:t>
            </a:r>
            <a:r>
              <a:rPr lang="pt-PT" sz="2400" i="1" baseline="0" dirty="0">
                <a:latin typeface="Arial" charset="0"/>
              </a:rPr>
              <a:t>sacrifício”</a:t>
            </a:r>
            <a:r>
              <a:rPr lang="pt-PT" sz="2400" baseline="0" dirty="0">
                <a:latin typeface="Arial" charset="0"/>
              </a:rPr>
              <a:t>… </a:t>
            </a:r>
            <a:r>
              <a:rPr lang="pt-PT" sz="2000" b="0" i="1" baseline="0" dirty="0">
                <a:latin typeface="Arial" charset="0"/>
              </a:rPr>
              <a:t>[1ª Leit.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Os</a:t>
            </a:r>
            <a:r>
              <a:rPr lang="pt-PT" sz="2000" b="0" baseline="0" dirty="0">
                <a:latin typeface="Arial" charset="0"/>
              </a:rPr>
              <a:t> </a:t>
            </a:r>
            <a:r>
              <a:rPr lang="pt-PT" sz="2000" baseline="0" dirty="0">
                <a:latin typeface="Arial" charset="0"/>
              </a:rPr>
              <a:t>6</a:t>
            </a:r>
            <a:r>
              <a:rPr lang="pt-PT" sz="2000" b="0" i="1" baseline="0" dirty="0">
                <a:latin typeface="Arial" charset="0"/>
              </a:rPr>
              <a:t>]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Temos </a:t>
            </a:r>
            <a:r>
              <a:rPr lang="pt-PT" sz="2400" i="1" baseline="0" dirty="0">
                <a:latin typeface="Arial" charset="0"/>
              </a:rPr>
              <a:t>fé firme </a:t>
            </a:r>
            <a:r>
              <a:rPr lang="pt-PT" sz="2400" baseline="0" dirty="0">
                <a:latin typeface="Arial" charset="0"/>
              </a:rPr>
              <a:t>em Jesus Cristo </a:t>
            </a:r>
            <a:r>
              <a:rPr lang="pt-PT" sz="2400" i="1" baseline="0" dirty="0">
                <a:latin typeface="Arial" charset="0"/>
              </a:rPr>
              <a:t>(como autênticos filhos de Abraão</a:t>
            </a:r>
            <a:r>
              <a:rPr lang="pt-PT" sz="2400" i="1" baseline="0" dirty="0" smtClean="0">
                <a:latin typeface="Arial" charset="0"/>
              </a:rPr>
              <a:t>)</a:t>
            </a:r>
            <a:r>
              <a:rPr lang="pt-PT" sz="2400" baseline="0" dirty="0" smtClean="0">
                <a:latin typeface="Arial" charset="0"/>
              </a:rPr>
              <a:t>…</a:t>
            </a:r>
            <a:r>
              <a:rPr lang="pt-PT" sz="2000" b="0" i="1" baseline="0" dirty="0" smtClean="0">
                <a:latin typeface="Arial" charset="0"/>
              </a:rPr>
              <a:t>[</a:t>
            </a:r>
            <a:r>
              <a:rPr lang="pt-PT" sz="2000" b="0" i="1" baseline="0" dirty="0">
                <a:latin typeface="Arial" charset="0"/>
              </a:rPr>
              <a:t>2ª Leit</a:t>
            </a:r>
            <a:r>
              <a:rPr lang="pt-PT" sz="2000" b="0" i="1" baseline="0" dirty="0" smtClean="0">
                <a:latin typeface="Arial" charset="0"/>
              </a:rPr>
              <a:t>.</a:t>
            </a:r>
            <a:r>
              <a:rPr lang="pt-PT" sz="2000" b="0" baseline="0" dirty="0" smtClean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Rm 4</a:t>
            </a:r>
            <a:r>
              <a:rPr lang="pt-PT" sz="2000" b="0" i="1" baseline="0" dirty="0">
                <a:latin typeface="Arial" charset="0"/>
              </a:rPr>
              <a:t>]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9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23908" name="Picture 23" descr="http://perlbal.hi-pi.com/blog-images/339772/gd/1207743597/O-Pai-Nosso-de-Mar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1341438"/>
            <a:ext cx="1819275" cy="2663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909" name="Picture 34" descr="http://t3.gstatic.com/images?q=tbn:ANd9GcS_HAHGtY_ccfXKZr0VB5UjMBhueHdX4oRPMLai97_6ibh3uBt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4227513"/>
            <a:ext cx="2801938" cy="21542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910" name="Picture 30" descr="http://1.bp.blogspot.com/-ySeVfDjjB8o/TfoOov5q5dI/AAAAAAAAJUQ/y1ZmJq6bt1k/s400/Jesus_rezand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1670050"/>
            <a:ext cx="1957388" cy="2406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911" name="Picture 2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8" y="4710113"/>
            <a:ext cx="2155825" cy="1698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3912" name="Picture 6" descr="http://t2.gstatic.com/images?q=tbn:ANd9GcQNozFORVSUMk2eU0eqbe8oLkG3Tm8AZpMkAcH1RGufl-qyim0pV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419600"/>
            <a:ext cx="2946400" cy="1962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913" name="Picture 4" descr="http://4.bp.blogspot.com/-8y05rZX-fC0/TzAEH6MCU-I/AAAAAAAAA-E/si67kMZT2BM/s1600/m_1191196_6717314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75" y="1700213"/>
            <a:ext cx="3829050" cy="3024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1049338" y="1557338"/>
            <a:ext cx="3452812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123915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3916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3917" name="AutoShape 14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3918" name="AutoShape 18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3919" name="AutoShape 20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3920" name="AutoShape 23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3921" name="AutoShape 25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23922" name="Picture 17" descr="COLOSSUS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17556" y="197645"/>
            <a:ext cx="822325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923" name="Picture 16" descr="GRAP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83450" y="431800"/>
            <a:ext cx="839788" cy="77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 rot="20320373">
            <a:off x="2291194" y="3771170"/>
            <a:ext cx="4970084" cy="797572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CC00"/>
              </a:solidFill>
              <a:effectLst>
                <a:glow rad="139700">
                  <a:srgbClr val="996600">
                    <a:alpha val="70000"/>
                  </a:srgbClr>
                </a:glow>
                <a:outerShdw blurRad="50800" dist="38100" dir="2700000" algn="tl" rotWithShape="0">
                  <a:srgbClr val="FFFF00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3" name="Imagem 22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4014946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4" name="Imagem 23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938456" y="3726914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6" name="Picture 7"/>
          <p:cNvPicPr>
            <a:picLocks noChangeAspect="1" noChangeArrowheads="1"/>
          </p:cNvPicPr>
          <p:nvPr/>
        </p:nvPicPr>
        <p:blipFill>
          <a:blip r:embed="rId11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089465" y="6106504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Pai Nosso…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4931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4932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4933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Livrai-nos de todo o mal, Senhor  …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         … a vinda gloriosa de Jesus Cristo nosso Salvador.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Vosso é o reino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e o poder e a glória para sempre!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</a:t>
            </a:r>
          </a:p>
          <a:p>
            <a:pPr lvl="1"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Amen!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A paz do Senhor esteja sempre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4938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7051676" y="42862"/>
            <a:ext cx="735012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939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50113" y="188913"/>
            <a:ext cx="839787" cy="77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9643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682" y="1124744"/>
            <a:ext cx="3476750" cy="344103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25957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5958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Felizes os convidados para a Ceia do Senhor. </a:t>
            </a:r>
          </a:p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          Eis o Cordeiro de Deus que tira o pecado do mundo.</a:t>
            </a:r>
          </a:p>
          <a:p>
            <a:pPr algn="l"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Senhor, eu não sou digno de que entreis em minha</a:t>
            </a:r>
          </a:p>
          <a:p>
            <a:pPr algn="l"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mas dizei uma palavra e serei salvo. </a:t>
            </a:r>
          </a:p>
        </p:txBody>
      </p:sp>
      <p:pic>
        <p:nvPicPr>
          <p:cNvPr id="125960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205662" y="23813"/>
            <a:ext cx="823913" cy="103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5961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400925" y="271463"/>
            <a:ext cx="7683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801410" y="2592045"/>
            <a:ext cx="3240311" cy="449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Cordeiro de Deus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rmesquita.com.br/mesa_com_Jesu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809502"/>
            <a:ext cx="4088219" cy="24835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26980" name="Line 4"/>
          <p:cNvSpPr>
            <a:spLocks noChangeShapeType="1"/>
          </p:cNvSpPr>
          <p:nvPr/>
        </p:nvSpPr>
        <p:spPr bwMode="auto">
          <a:xfrm flipV="1">
            <a:off x="971550" y="1089025"/>
            <a:ext cx="0" cy="312737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6981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26983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13550" y="158750"/>
            <a:ext cx="7350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6984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6200000">
            <a:off x="-913606" y="2439798"/>
            <a:ext cx="3132137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pic>
        <p:nvPicPr>
          <p:cNvPr id="126986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270625" y="5903913"/>
            <a:ext cx="244475" cy="290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929831" y="1113908"/>
            <a:ext cx="4146581" cy="3431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175" indent="-3175" defTabSz="893763">
              <a:lnSpc>
                <a:spcPts val="2100"/>
              </a:lnSpc>
              <a:buFontTx/>
              <a:buNone/>
              <a:defRPr/>
            </a:pPr>
            <a:r>
              <a:rPr lang="pt-PT" sz="20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20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1.</a:t>
            </a:r>
            <a:r>
              <a:rPr lang="pt-PT" sz="2000" b="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sz="1400" b="0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(</a:t>
            </a:r>
            <a:r>
              <a:rPr lang="pt-PT" sz="1400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  <a:sym typeface="Wingdings" pitchFamily="2" charset="2"/>
              </a:rPr>
              <a:t>#</a:t>
            </a:r>
            <a:r>
              <a:rPr lang="pt-PT" sz="1400" b="0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  <a:sym typeface="Wingdings" pitchFamily="2" charset="2"/>
              </a:rPr>
              <a:t>)</a:t>
            </a:r>
            <a:r>
              <a:rPr lang="pt-PT" sz="20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DEUS</a:t>
            </a:r>
            <a:r>
              <a:rPr lang="pt-PT" sz="20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, DEUS É AMOR!</a:t>
            </a:r>
          </a:p>
          <a:p>
            <a:pPr marL="3175" indent="-3175" defTabSz="893763">
              <a:lnSpc>
                <a:spcPts val="2100"/>
              </a:lnSpc>
              <a:buFontTx/>
              <a:buNone/>
              <a:defRPr/>
            </a:pPr>
            <a:r>
              <a:rPr lang="pt-PT" sz="20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DEUS, DEUS É AMOR!</a:t>
            </a:r>
          </a:p>
          <a:p>
            <a:pPr marL="3175" indent="-3175" defTabSz="893763">
              <a:lnSpc>
                <a:spcPts val="2100"/>
              </a:lnSpc>
              <a:buFontTx/>
              <a:buNone/>
              <a:defRPr/>
            </a:pPr>
            <a:r>
              <a:rPr lang="pt-PT" sz="20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DEUS, DEUS É AMOR!</a:t>
            </a:r>
          </a:p>
          <a:p>
            <a:pPr marL="3175" indent="-3175" defTabSz="893763">
              <a:lnSpc>
                <a:spcPts val="2100"/>
              </a:lnSpc>
              <a:buFontTx/>
              <a:buNone/>
              <a:defRPr/>
            </a:pPr>
            <a:r>
              <a:rPr lang="pt-PT" sz="20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   DEUS É AMOR!</a:t>
            </a:r>
          </a:p>
          <a:p>
            <a:pPr marL="3175" indent="-3175" defTabSz="893763">
              <a:lnSpc>
                <a:spcPts val="2100"/>
              </a:lnSpc>
              <a:spcAft>
                <a:spcPts val="600"/>
              </a:spcAft>
              <a:buFontTx/>
              <a:buNone/>
              <a:defRPr/>
            </a:pPr>
            <a:r>
              <a:rPr lang="pt-PT" sz="20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   DEUS É AMOR</a:t>
            </a:r>
            <a:r>
              <a:rPr lang="pt-PT" sz="20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!</a:t>
            </a:r>
            <a:endParaRPr lang="pt-PT" sz="2000" i="1" spc="1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175" indent="-3175" defTabSz="893763">
              <a:lnSpc>
                <a:spcPts val="2100"/>
              </a:lnSpc>
              <a:buFontTx/>
              <a:buNone/>
              <a:defRPr/>
            </a:pPr>
            <a:r>
              <a:rPr lang="pt-PT" sz="20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Deus, Deus é amor!</a:t>
            </a:r>
          </a:p>
          <a:p>
            <a:pPr marL="3175" indent="-3175" defTabSz="893763">
              <a:lnSpc>
                <a:spcPts val="2100"/>
              </a:lnSpc>
              <a:buFontTx/>
              <a:buNone/>
              <a:defRPr/>
            </a:pPr>
            <a:r>
              <a:rPr lang="pt-PT" sz="20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Quando cada homem for</a:t>
            </a:r>
          </a:p>
          <a:p>
            <a:pPr marL="3175" indent="-3175" defTabSz="893763">
              <a:lnSpc>
                <a:spcPts val="2100"/>
              </a:lnSpc>
              <a:buFontTx/>
              <a:buNone/>
              <a:defRPr/>
            </a:pPr>
            <a:r>
              <a:rPr lang="pt-PT" sz="20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Amado com ardor,</a:t>
            </a:r>
          </a:p>
          <a:p>
            <a:pPr marL="3175" indent="-3175" defTabSz="893763">
              <a:lnSpc>
                <a:spcPts val="2100"/>
              </a:lnSpc>
              <a:buFontTx/>
              <a:buNone/>
              <a:defRPr/>
            </a:pPr>
            <a:r>
              <a:rPr lang="pt-PT" sz="20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Sem discriminação,</a:t>
            </a:r>
          </a:p>
          <a:p>
            <a:pPr marL="3175" indent="-3175" defTabSz="893763">
              <a:lnSpc>
                <a:spcPts val="2100"/>
              </a:lnSpc>
              <a:buFontTx/>
              <a:buNone/>
              <a:defRPr/>
            </a:pPr>
            <a:r>
              <a:rPr lang="pt-PT" sz="20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Porque ele é meu irmão</a:t>
            </a:r>
            <a:r>
              <a:rPr lang="pt-PT" sz="20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  <a:r>
              <a:rPr lang="pt-PT" sz="1400" b="0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(</a:t>
            </a:r>
            <a:r>
              <a:rPr lang="pt-PT" sz="1400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  <a:sym typeface="Wingdings" pitchFamily="2" charset="2"/>
              </a:rPr>
              <a:t>#</a:t>
            </a:r>
            <a:r>
              <a:rPr lang="pt-PT" sz="1400" b="0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  <a:sym typeface="Wingdings" pitchFamily="2" charset="2"/>
              </a:rPr>
              <a:t>)</a:t>
            </a:r>
            <a:endParaRPr lang="pt-PT" sz="1400" b="0" spc="1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175" indent="-3175" defTabSz="893763">
              <a:lnSpc>
                <a:spcPts val="2100"/>
              </a:lnSpc>
              <a:buFontTx/>
              <a:buNone/>
              <a:defRPr/>
            </a:pPr>
            <a:endParaRPr lang="pt-PT" sz="2000" i="1" spc="1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175" indent="-3175" defTabSz="893763">
              <a:lnSpc>
                <a:spcPts val="2100"/>
              </a:lnSpc>
              <a:buFontTx/>
              <a:buNone/>
              <a:defRPr/>
            </a:pPr>
            <a:endParaRPr lang="pt-PT" sz="2000" i="1" spc="1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175" indent="-3175" defTabSz="893763">
              <a:lnSpc>
                <a:spcPts val="2100"/>
              </a:lnSpc>
              <a:buFontTx/>
              <a:buNone/>
              <a:defRPr/>
            </a:pPr>
            <a:endParaRPr lang="pt-PT" sz="2000" i="1" spc="1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5004048" y="1056432"/>
            <a:ext cx="3947040" cy="3503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175" lvl="0" indent="-3175" algn="l" defTabSz="893763">
              <a:lnSpc>
                <a:spcPts val="2600"/>
              </a:lnSpc>
              <a:defRPr/>
            </a:pPr>
            <a:r>
              <a:rPr lang="pt-PT" sz="20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2. </a:t>
            </a:r>
            <a:r>
              <a:rPr lang="pt-PT" sz="1400" b="0" spc="1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(</a:t>
            </a:r>
            <a:r>
              <a:rPr lang="pt-PT" sz="1400" spc="1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+</a:t>
            </a:r>
            <a:r>
              <a:rPr lang="pt-PT" sz="1400" b="0" spc="1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  <a:r>
              <a:rPr lang="pt-PT" sz="20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DEUS </a:t>
            </a:r>
            <a:r>
              <a:rPr lang="pt-PT" sz="20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É COMUNHÃO!</a:t>
            </a:r>
          </a:p>
          <a:p>
            <a:pPr marL="3175" indent="-3175" algn="l" defTabSz="893763">
              <a:lnSpc>
                <a:spcPts val="2600"/>
              </a:lnSpc>
              <a:buFontTx/>
              <a:buNone/>
              <a:defRPr/>
            </a:pPr>
            <a:r>
              <a:rPr lang="pt-PT" sz="20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DEUS É COMUNHÃO!</a:t>
            </a:r>
          </a:p>
          <a:p>
            <a:pPr marL="3175" indent="-3175" algn="l" defTabSz="893763">
              <a:lnSpc>
                <a:spcPts val="2600"/>
              </a:lnSpc>
              <a:buFontTx/>
              <a:buNone/>
              <a:defRPr/>
            </a:pPr>
            <a:r>
              <a:rPr lang="pt-PT" sz="20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DEUS É COMUNHÃO!</a:t>
            </a:r>
          </a:p>
          <a:p>
            <a:pPr marL="3175" indent="-3175" algn="l" defTabSz="893763">
              <a:lnSpc>
                <a:spcPts val="2600"/>
              </a:lnSpc>
              <a:buFontTx/>
              <a:buNone/>
              <a:defRPr/>
            </a:pPr>
            <a:r>
              <a:rPr lang="pt-PT" sz="20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   É COMUNHÃO!</a:t>
            </a:r>
          </a:p>
          <a:p>
            <a:pPr marL="3175" indent="-3175" algn="l" defTabSz="893763">
              <a:lnSpc>
                <a:spcPts val="2600"/>
              </a:lnSpc>
              <a:spcAft>
                <a:spcPts val="600"/>
              </a:spcAft>
              <a:buFontTx/>
              <a:buNone/>
              <a:defRPr/>
            </a:pPr>
            <a:r>
              <a:rPr lang="pt-PT" sz="20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0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É </a:t>
            </a:r>
            <a:r>
              <a:rPr lang="pt-PT" sz="20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COMUNHÃO!</a:t>
            </a:r>
          </a:p>
          <a:p>
            <a:pPr marL="3175" indent="-3175" algn="l" defTabSz="893763">
              <a:lnSpc>
                <a:spcPts val="2600"/>
              </a:lnSpc>
              <a:buFontTx/>
              <a:buNone/>
              <a:defRPr/>
            </a:pPr>
            <a:r>
              <a:rPr lang="pt-PT" sz="20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Deus é Comunhão!</a:t>
            </a:r>
          </a:p>
          <a:p>
            <a:pPr marL="3175" indent="-3175" algn="l" defTabSz="893763">
              <a:lnSpc>
                <a:spcPts val="2600"/>
              </a:lnSpc>
              <a:buFontTx/>
              <a:buNone/>
              <a:defRPr/>
            </a:pPr>
            <a:r>
              <a:rPr lang="pt-PT" sz="20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Quando vivo em relação,</a:t>
            </a:r>
          </a:p>
          <a:p>
            <a:pPr marL="3175" indent="-3175" algn="l" defTabSz="893763">
              <a:lnSpc>
                <a:spcPts val="2600"/>
              </a:lnSpc>
              <a:buFontTx/>
              <a:buNone/>
              <a:defRPr/>
            </a:pPr>
            <a:r>
              <a:rPr lang="pt-PT" sz="20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De entrega e de perdão</a:t>
            </a:r>
          </a:p>
          <a:p>
            <a:pPr marL="3175" indent="-3175" algn="l" defTabSz="893763">
              <a:lnSpc>
                <a:spcPts val="2600"/>
              </a:lnSpc>
              <a:buFontTx/>
              <a:buNone/>
              <a:defRPr/>
            </a:pPr>
            <a:r>
              <a:rPr lang="pt-PT" sz="20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E a cada homem dou</a:t>
            </a:r>
          </a:p>
          <a:p>
            <a:pPr marL="3175" indent="-3175" algn="l" defTabSz="893763">
              <a:lnSpc>
                <a:spcPts val="2600"/>
              </a:lnSpc>
              <a:buFontTx/>
              <a:buNone/>
              <a:defRPr/>
            </a:pPr>
            <a:r>
              <a:rPr lang="pt-PT" sz="20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Tudo o que tenho e sou</a:t>
            </a:r>
            <a:r>
              <a:rPr lang="pt-PT" sz="20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  <a:r>
              <a:rPr lang="pt-PT" sz="1400" b="0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(</a:t>
            </a:r>
            <a:r>
              <a:rPr lang="pt-PT" sz="1400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+</a:t>
            </a:r>
            <a:r>
              <a:rPr lang="pt-PT" sz="1400" b="0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  <a:endParaRPr lang="pt-PT" sz="1400" b="0" spc="1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666618" y="4693880"/>
            <a:ext cx="7505782" cy="1759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175" lvl="0" indent="-3175" algn="l" defTabSz="893763">
              <a:lnSpc>
                <a:spcPts val="2600"/>
              </a:lnSpc>
              <a:defRPr/>
            </a:pPr>
            <a:r>
              <a:rPr lang="pt-PT" sz="20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3</a:t>
            </a:r>
            <a:r>
              <a:rPr lang="pt-PT" sz="20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  <a:r>
              <a:rPr lang="pt-PT" sz="1400" b="0" spc="1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sz="1400" b="0" spc="1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(</a:t>
            </a:r>
            <a:r>
              <a:rPr lang="pt-PT" sz="1400" spc="1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=</a:t>
            </a:r>
            <a:r>
              <a:rPr lang="pt-PT" sz="1400" b="0" spc="1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) </a:t>
            </a:r>
            <a:r>
              <a:rPr lang="pt-PT" sz="20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DEUS </a:t>
            </a:r>
            <a:r>
              <a:rPr lang="pt-PT" sz="20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É INTIMIDADE</a:t>
            </a:r>
            <a:r>
              <a:rPr lang="pt-PT" sz="20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!     Deus é Intimidade </a:t>
            </a:r>
            <a:endParaRPr lang="pt-PT" sz="2000" i="1" spc="1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175" indent="-3175" algn="l" defTabSz="893763">
              <a:lnSpc>
                <a:spcPts val="2600"/>
              </a:lnSpc>
              <a:buFontTx/>
              <a:buNone/>
              <a:defRPr/>
            </a:pPr>
            <a:r>
              <a:rPr lang="pt-PT" sz="20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DEUS É INTIMIDADE</a:t>
            </a:r>
            <a:r>
              <a:rPr lang="pt-PT" sz="20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!          quando abrir o coração</a:t>
            </a:r>
            <a:endParaRPr lang="pt-PT" sz="2000" i="1" spc="1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175" indent="-3175" algn="l" defTabSz="893763">
              <a:lnSpc>
                <a:spcPts val="2600"/>
              </a:lnSpc>
              <a:buFontTx/>
              <a:buNone/>
              <a:defRPr/>
            </a:pPr>
            <a:r>
              <a:rPr lang="pt-PT" sz="20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DEUS É INTIMIDADE</a:t>
            </a:r>
            <a:r>
              <a:rPr lang="pt-PT" sz="20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!          à festa e à oração,</a:t>
            </a:r>
            <a:endParaRPr lang="pt-PT" sz="2000" i="1" spc="1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175" indent="-3175" algn="l" defTabSz="893763">
              <a:lnSpc>
                <a:spcPts val="2600"/>
              </a:lnSpc>
              <a:buFontTx/>
              <a:buNone/>
              <a:defRPr/>
            </a:pPr>
            <a:r>
              <a:rPr lang="pt-PT" sz="20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   É INTIMIDADE</a:t>
            </a:r>
            <a:r>
              <a:rPr lang="pt-PT" sz="20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!                    e, de olhos a sorrir,</a:t>
            </a:r>
            <a:endParaRPr lang="pt-PT" sz="2000" i="1" spc="1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175" indent="-3175" algn="l" defTabSz="893763">
              <a:lnSpc>
                <a:spcPts val="2600"/>
              </a:lnSpc>
              <a:buFontTx/>
              <a:buNone/>
              <a:defRPr/>
            </a:pPr>
            <a:r>
              <a:rPr lang="pt-PT" sz="20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0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É </a:t>
            </a:r>
            <a:r>
              <a:rPr lang="pt-PT" sz="20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INTIMIDADE</a:t>
            </a:r>
            <a:r>
              <a:rPr lang="pt-PT" sz="20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!                    a vida em mim surgir.</a:t>
            </a:r>
            <a:r>
              <a:rPr lang="pt-PT" sz="1400" b="0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(</a:t>
            </a:r>
            <a:r>
              <a:rPr lang="pt-PT" sz="1400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=</a:t>
            </a:r>
            <a:r>
              <a:rPr lang="pt-PT" sz="1400" b="0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  <a:endParaRPr lang="pt-PT" sz="1400" b="0" spc="1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29027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401763" y="1628775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399171" y="1124893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Ação de Graças / Reflexão (1)</a:t>
            </a:r>
          </a:p>
        </p:txBody>
      </p:sp>
      <p:pic>
        <p:nvPicPr>
          <p:cNvPr id="129030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9031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ângulo 3"/>
          <p:cNvSpPr/>
          <p:nvPr/>
        </p:nvSpPr>
        <p:spPr>
          <a:xfrm>
            <a:off x="415925" y="1987550"/>
            <a:ext cx="8477250" cy="3170238"/>
          </a:xfrm>
          <a:prstGeom prst="rect">
            <a:avLst/>
          </a:prstGeom>
        </p:spPr>
        <p:txBody>
          <a:bodyPr>
            <a:spAutoFit/>
          </a:bodyPr>
          <a:lstStyle/>
          <a:p>
            <a:pPr marL="893763" lvl="4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Salvação nunca pode ser através da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justiça da lei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</a:t>
            </a:r>
          </a:p>
          <a:p>
            <a:pPr marL="893763" lvl="4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pela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misericórdia e compaixão.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Se nós, em vez de optarmos pela misericórdia, optamos pelo “sacrifício”, então não contamos com Jesus.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assim:</a:t>
            </a:r>
          </a:p>
          <a:p>
            <a:pPr marL="0"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</a:t>
            </a:r>
          </a:p>
          <a:p>
            <a:pPr marL="0"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 andaremos pela vida errantes e desorientados... </a:t>
            </a:r>
          </a:p>
          <a:p>
            <a:pPr marL="0"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 sentiremos mais pesado o fardo dos nossos pecados…</a:t>
            </a:r>
          </a:p>
          <a:p>
            <a:pPr marL="0"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 nunca poderemos servir os outros como irmãos...</a:t>
            </a:r>
          </a:p>
          <a:p>
            <a:pPr marL="0"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 não poderemos ultrapassar a lei e viver do Amor…</a:t>
            </a:r>
          </a:p>
          <a:p>
            <a:pPr marL="355600" lvl="3" algn="l">
              <a:defRPr/>
            </a:pP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1" name="Rectângulo 10"/>
          <p:cNvSpPr/>
          <p:nvPr/>
        </p:nvSpPr>
        <p:spPr>
          <a:xfrm>
            <a:off x="1763713" y="5084763"/>
            <a:ext cx="6192663" cy="10669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3800"/>
              </a:lnSpc>
              <a:spcAft>
                <a:spcPts val="0"/>
              </a:spcAft>
              <a:defRPr/>
            </a:pPr>
            <a:r>
              <a:rPr lang="pt-PT" sz="3200" cap="all" spc="4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«Quero </a:t>
            </a:r>
            <a:r>
              <a:rPr lang="pt-PT" sz="3200" cap="all" spc="4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misericórdia </a:t>
            </a:r>
          </a:p>
          <a:p>
            <a:pPr algn="l">
              <a:lnSpc>
                <a:spcPts val="3800"/>
              </a:lnSpc>
              <a:spcAft>
                <a:spcPts val="0"/>
              </a:spcAft>
              <a:defRPr/>
            </a:pPr>
            <a:r>
              <a:rPr lang="pt-PT" sz="3200" cap="all" spc="4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E não </a:t>
            </a:r>
            <a:r>
              <a:rPr lang="pt-PT" sz="3200" cap="all" spc="4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sacrifício!»</a:t>
            </a:r>
            <a:endParaRPr lang="pt-PT" sz="3200" cap="all" spc="400" baseline="0" dirty="0">
              <a:solidFill>
                <a:srgbClr val="F8F8F8"/>
              </a:solidFill>
              <a:latin typeface="Arial Rounded MT Bold" pitchFamily="34" charset="0"/>
              <a:ea typeface="Times New Roman"/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3.bp.blogspot.com/_MDIhQyBMEfw/TS7Ppo9kLhI/AAAAAAAAF8Q/RhiIXULc6Gs/s640/jesus-with-sinner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556792"/>
            <a:ext cx="5112568" cy="340358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0052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401763" y="1557338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399171" y="1052885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Ação de Graças / Reflexão (2)</a:t>
            </a:r>
          </a:p>
        </p:txBody>
      </p:sp>
      <p:pic>
        <p:nvPicPr>
          <p:cNvPr id="130055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0056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571078" y="1818517"/>
            <a:ext cx="8321402" cy="4562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95250" indent="-3175" defTabSz="893763">
              <a:lnSpc>
                <a:spcPts val="3000"/>
              </a:lnSpc>
              <a:buFontTx/>
              <a:buNone/>
              <a:defRPr/>
            </a:pPr>
            <a:r>
              <a:rPr lang="pt-PT" sz="26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IRMÃOS, </a:t>
            </a:r>
            <a:r>
              <a:rPr lang="pt-PT" sz="26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CONVERTEI </a:t>
            </a:r>
            <a:endParaRPr lang="pt-PT" sz="2600" i="1" spc="100" baseline="0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95250" indent="-3175" defTabSz="893763">
              <a:lnSpc>
                <a:spcPts val="3000"/>
              </a:lnSpc>
              <a:buFontTx/>
              <a:buNone/>
              <a:defRPr/>
            </a:pPr>
            <a:r>
              <a:rPr lang="pt-PT" sz="26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 </a:t>
            </a:r>
            <a:r>
              <a:rPr lang="pt-PT" sz="26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VOSSO CORAÇÃO À BOA </a:t>
            </a:r>
            <a:r>
              <a:rPr lang="pt-PT" sz="26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NOVA!</a:t>
            </a:r>
            <a:endParaRPr lang="pt-PT" sz="2600" i="1" spc="1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95250" indent="-3175" defTabSz="893763">
              <a:lnSpc>
                <a:spcPts val="3000"/>
              </a:lnSpc>
              <a:buFontTx/>
              <a:buNone/>
              <a:defRPr/>
            </a:pPr>
            <a:r>
              <a:rPr lang="pt-PT" sz="26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MUDAI DE </a:t>
            </a:r>
            <a:r>
              <a:rPr lang="pt-PT" sz="26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VIDA! </a:t>
            </a:r>
          </a:p>
          <a:p>
            <a:pPr marL="95250" indent="-3175" defTabSz="893763">
              <a:lnSpc>
                <a:spcPts val="3000"/>
              </a:lnSpc>
              <a:buFontTx/>
              <a:buNone/>
              <a:defRPr/>
            </a:pPr>
            <a:r>
              <a:rPr lang="pt-PT" sz="26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SABEI </a:t>
            </a:r>
            <a:r>
              <a:rPr lang="pt-PT" sz="26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QUE DEUS VOS AMA.</a:t>
            </a:r>
          </a:p>
          <a:p>
            <a:pPr marL="95250" indent="-3175" defTabSz="893763">
              <a:lnSpc>
                <a:spcPts val="3000"/>
              </a:lnSpc>
              <a:buFontTx/>
              <a:buNone/>
              <a:defRPr/>
            </a:pPr>
            <a:endParaRPr lang="pt-PT" sz="2600" i="1" spc="1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95250" indent="-3175" defTabSz="893763">
              <a:lnSpc>
                <a:spcPts val="3000"/>
              </a:lnSpc>
              <a:buFontTx/>
              <a:buNone/>
              <a:defRPr/>
            </a:pPr>
            <a:r>
              <a:rPr lang="pt-PT" sz="26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1. </a:t>
            </a:r>
            <a:r>
              <a:rPr lang="pt-PT" sz="26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Eu não venho condenar o </a:t>
            </a:r>
            <a:r>
              <a:rPr lang="pt-PT" sz="26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mundo,</a:t>
            </a:r>
            <a:endParaRPr lang="pt-PT" sz="2600" i="1" spc="1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95250" indent="-3175" defTabSz="893763">
              <a:lnSpc>
                <a:spcPts val="3000"/>
              </a:lnSpc>
              <a:spcAft>
                <a:spcPts val="600"/>
              </a:spcAft>
              <a:buFontTx/>
              <a:buNone/>
              <a:defRPr/>
            </a:pPr>
            <a:r>
              <a:rPr lang="pt-PT" sz="26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6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Eu </a:t>
            </a:r>
            <a:r>
              <a:rPr lang="pt-PT" sz="26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venho para o mundo ser salvo</a:t>
            </a:r>
            <a:r>
              <a:rPr lang="pt-PT" sz="26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  <a:endParaRPr lang="pt-PT" sz="2600" i="1" spc="1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95250" indent="-3175" defTabSz="893763">
              <a:lnSpc>
                <a:spcPts val="3000"/>
              </a:lnSpc>
              <a:buFontTx/>
              <a:buNone/>
              <a:defRPr/>
            </a:pPr>
            <a:r>
              <a:rPr lang="pt-PT" sz="26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  2. </a:t>
            </a:r>
            <a:r>
              <a:rPr lang="pt-PT" sz="26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Eu não venho para os sãos nem para os </a:t>
            </a:r>
            <a:r>
              <a:rPr lang="pt-PT" sz="26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	justos, mas </a:t>
            </a:r>
            <a:r>
              <a:rPr lang="pt-PT" sz="26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para os pecadores e doentes.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www.snpcultura.org/fotografias/papa_francisco_20130724_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951" y="3284984"/>
            <a:ext cx="2019849" cy="27427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://4.bp.blogspot.com/_XnlOH5sYstc/TT7wa_qSekI/AAAAAAAAAG8/7JTq5-vJRwc/s1600/Tu-es-meu-tud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807250"/>
            <a:ext cx="3456384" cy="50314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1076" name="Line 3"/>
          <p:cNvSpPr>
            <a:spLocks noChangeShapeType="1"/>
          </p:cNvSpPr>
          <p:nvPr/>
        </p:nvSpPr>
        <p:spPr bwMode="auto">
          <a:xfrm flipV="1">
            <a:off x="539750" y="841375"/>
            <a:ext cx="2814638" cy="792163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20642730">
            <a:off x="397941" y="730117"/>
            <a:ext cx="2952378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115616" y="1772816"/>
            <a:ext cx="5472608" cy="4176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175" indent="-3175">
              <a:lnSpc>
                <a:spcPts val="3000"/>
              </a:lnSpc>
              <a:buFontTx/>
              <a:buNone/>
              <a:defRPr/>
            </a:pPr>
            <a:r>
              <a:rPr lang="pt-PT" sz="26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26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CONFIAREI NO MEU DEUS, </a:t>
            </a:r>
            <a:endParaRPr lang="pt-PT" sz="2600" i="1" spc="100" baseline="0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175" indent="-3175">
              <a:lnSpc>
                <a:spcPts val="3000"/>
              </a:lnSpc>
              <a:buFontTx/>
              <a:buNone/>
              <a:defRPr/>
            </a:pPr>
            <a:r>
              <a:rPr lang="pt-PT" sz="26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CONFIAREI </a:t>
            </a:r>
            <a:r>
              <a:rPr lang="pt-PT" sz="26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NO MEU DEUS.</a:t>
            </a:r>
          </a:p>
          <a:p>
            <a:pPr marL="3175" indent="-3175">
              <a:lnSpc>
                <a:spcPts val="3000"/>
              </a:lnSpc>
              <a:buFontTx/>
              <a:buNone/>
              <a:defRPr/>
            </a:pPr>
            <a:r>
              <a:rPr lang="pt-PT" sz="26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ELE CONDUZ-ME, NÃO TEMO,</a:t>
            </a:r>
          </a:p>
          <a:p>
            <a:pPr marL="3175" indent="-3175">
              <a:lnSpc>
                <a:spcPts val="3000"/>
              </a:lnSpc>
              <a:buFontTx/>
              <a:buNone/>
              <a:defRPr/>
            </a:pPr>
            <a:r>
              <a:rPr lang="pt-PT" sz="26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VAI COMIGO A </a:t>
            </a:r>
            <a:r>
              <a:rPr lang="pt-PT" sz="26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CAMINHAR!</a:t>
            </a:r>
            <a:endParaRPr lang="pt-PT" sz="2600" i="1" spc="1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175" indent="-3175">
              <a:lnSpc>
                <a:spcPts val="3000"/>
              </a:lnSpc>
              <a:buFontTx/>
              <a:buNone/>
              <a:defRPr/>
            </a:pPr>
            <a:endParaRPr lang="pt-PT" sz="2600" i="1" spc="1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719138" indent="-719138">
              <a:lnSpc>
                <a:spcPts val="3000"/>
              </a:lnSpc>
              <a:buFontTx/>
              <a:buNone/>
              <a:defRPr/>
            </a:pPr>
            <a:r>
              <a:rPr lang="pt-PT" sz="26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1. Nem </a:t>
            </a:r>
            <a:r>
              <a:rPr lang="pt-PT" sz="26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que eu sem </a:t>
            </a:r>
            <a:r>
              <a:rPr lang="pt-PT" sz="26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luz </a:t>
            </a:r>
          </a:p>
          <a:p>
            <a:pPr marL="719138" indent="-719138">
              <a:lnSpc>
                <a:spcPts val="3000"/>
              </a:lnSpc>
              <a:buFontTx/>
              <a:buNone/>
              <a:defRPr/>
            </a:pPr>
            <a:r>
              <a:rPr lang="pt-PT" sz="26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caminhe </a:t>
            </a:r>
            <a:r>
              <a:rPr lang="pt-PT" sz="26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pela </a:t>
            </a:r>
            <a:r>
              <a:rPr lang="pt-PT" sz="26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noite;</a:t>
            </a:r>
            <a:endParaRPr lang="pt-PT" sz="2600" i="1" spc="1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719138" indent="-719138">
              <a:lnSpc>
                <a:spcPts val="3000"/>
              </a:lnSpc>
              <a:buFontTx/>
              <a:buNone/>
              <a:defRPr/>
            </a:pPr>
            <a:r>
              <a:rPr lang="pt-PT" sz="26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nem </a:t>
            </a:r>
            <a:r>
              <a:rPr lang="pt-PT" sz="26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que o temor </a:t>
            </a:r>
            <a:endParaRPr lang="pt-PT" sz="2600" i="1" spc="100" baseline="0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719138" indent="-719138">
              <a:lnSpc>
                <a:spcPts val="3000"/>
              </a:lnSpc>
              <a:buFontTx/>
              <a:buNone/>
              <a:defRPr/>
            </a:pPr>
            <a:r>
              <a:rPr lang="pt-PT" sz="26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me </a:t>
            </a:r>
            <a:r>
              <a:rPr lang="pt-PT" sz="26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impeça de avançar.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agenciabrasil.ebc.com.br/sites/_agenciabrasil/files/gallery_assist/23/gallery_assist726460/prev/ABr240713_DSC514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60648"/>
            <a:ext cx="4124283" cy="28457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498" name="Picture 32" descr="http://www.nossasenhoradobrasil.com.br/wp-content/uploads/2013/03/divinaMisericordi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700803"/>
            <a:ext cx="4945204" cy="28245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499" name="Picture 18" descr="https://encrypted-tbn1.gstatic.com/images?q=tbn:ANd9GcTdL49y0bgOmmBjW9jkQlV796cEf_W_UnHgI_bVkhzqaEju3nil9w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0963" y="3140967"/>
            <a:ext cx="3515493" cy="33476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500" name="Picture 16" descr="https://encrypted-tbn1.gstatic.com/images?q=tbn:ANd9GcRJq0M_2mug480gavMP2HaBeJn5zT-Oe7hM6bRTGx33yn2e6j-pV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9460" y="260648"/>
            <a:ext cx="3131012" cy="287778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501" name="Picture 14" descr="https://encrypted-tbn0.gstatic.com/images?q=tbn:ANd9GcR5KYY4zzKsO9dVdBtZoNaH6IJ2E0En8mnGV6CjE3QjawwmNGwyYQ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2489304" cy="29757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6502" name="AutoShape 10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6503" name="AutoShape 12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6504" name="AutoShape 14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6505" name="AutoShape 16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6506" name="AutoShape 19" descr="data:image/jpg;base64,/9j/4AAQSkZJRgABAQAAAQABAAD/2wCEAAkGBhAPEBAPDxAQDw8QDw0PDQ8PDw8NDw0PFBAVFBQQEhIXHCYeFxkjGRQUHy8gIycqLCwsFR4yNTAqNSYrLCkBCQoKDgwOGg8PFCwcHh0pKSkpKSkpKSkpKSksKSkpKSkpKSwpKSkpLCkpKSkpKSkpKSkpLCkpKSkpLCksKSkpKf/AABEIAMABAAMBIgACEQEDEQH/xAAcAAABBQEBAQAAAAAAAAAAAAABAAIDBAYHBQj/xAA7EAACAgECBAMGBAQFBAMAAAAAAQIDEQQSBQYhMRNBUQciUmFxgTKRocEjYrHRFEKS4fFTcqLwJDND/8QAGgEAAgMBAQAAAAAAAAAAAAAAAAECAwQFBv/EACURAAMAAgICAgEFAQAAAAAAAAABAgMRBCESMSJBQhMUMlFxBf/aAAwDAQACEQMRAD8A4gEAhEhCEEAEEAQGEIEPSAAJBHJAYgAFAQ5AMWApCQ9CAUUTVxGxiT1QI0y2ZJK4FiFYKoFuusz0zVMjYVE0aSWusswpKGyeiotOT1aPJfp0eT2OGcFlZKMIRcpSeEks9ROyR4+k4TKbUYx3SfRJLq2dM5T9mEIJW6pZl3jX3Ufr6mj5W5Pr0kVOaUrmur7qHyX9zS4L8eDy7oyZeR9Qc59pHDa6dN7sUuyWEkcU1FR2f2s6nPhVfWTORayvuQlKaaRphtwtnjWRK80XbolWaNSZVSK0kRyJpIikixGaiKQ1j2NYysgEIJIiIQAiGIKEIAHIeiNMcmAEmAYCmIQxuByQgpAAYokihqRLCImTlD4RLNUSOuJaqgU0zVKJqqy7VURUwL9NZnplug10noabSZHaXS58j3+HcNzjoUuieiPh3CnJpJNtvCSXVv0R1HljlqOlhukk7pL3n8C+FDOWOXVRFWWL+K10X/TX9zQpGvBh18qMOfN5fGfQUgMI2T6GwyHJPaPfv1Ul5QjGJzvWRNpzXfvvtl6zZjtWu5zJe22ddLSSPHuiU7Il+4pWmmWQoqTIJliZXmXIy2RyGMcwMkUkAhBRIiAdgARDEIQgAQUISQAPix+RkR6EMKHJDUhyQDQ+KJ4IiiieCIMuhE9aLlECvTE9DTVZwZ6ZqlFjT1nraPTN4LXDOWNRZHdGqW3yeOj+h7Ok4RKDxKLT+aMrtFqkHDuH5x0Oics8vKCVti6964vy/mZDyxy5hK2xdO8Ivzfk2jWpGjBh38qMnIzfhIkOEI3mADKfFdR4dNk+2Iv+hdZmOetds0+zPWbx9kV5HqWyzHPlSRyri1uW36tmc1TPZ4hPOTzKNBZfPw60231fpGK7yb8kjny9LbOqzxbilajZ6jkqW3Kti5dOiT29viZktdppVScJrEl0ZbjyTXohUtHn2FeZPYyvM1SY7I5DGx0hjJlJEICCSIiChBEMQhISGAQoWAoQDoj4oZEkixDHbSSMRiZNBCZOewxiT1xFXXkv6XQSl5FVM1RDBpaWzoHs85bjffusWYVpPD7Slnon6rzPC4dwjtlHReRdJOufSLxLGXjsZMm36L2tS2dBr0cUkkl6JJFV8CrlNTms4fb1+p6cIjzYsEddHM/VpfYIxHCEXlQhCAwATOZe0HiW+7Yn0rWPu+rOh8R1ipqnY+ijFs4jxjXOycpvvJt/mZORX4mzix26PJ1lnc9rk1Rcb/izWm8493Enh/JvBmtVb3DwrjU9NPfB91iUX2kvRmO5bnSNqfZ0PUpfbr90/X6HN+eYx8Str8Tg8v1W7p+h72o51r2//VLd6Ofuf7ow3GOIyvsc5vLfl5JeiIcfHXltjyUtHmWMrzZNYyCR1kc62MkRsexjJFQzAhCwSIiHDQgMKCAIAJD0hiHoQBQ5DUOSAY+JYqRBEsaddSLLI9nRPZXyfDXahytW6mmKlOPVb2+ij+f9DpXNfJOlro8WilVyg471DPWPZtr5dDnfIfHbdDGVle1xntjOMllSw85+T79TfcT58hZp2pR2eLHa0pbnBNevmKp8V2jUlkq/i+kVOX+X4Sw5dvT1Og6HRwrilBJfQx/Ark4prs0mjV6LUGLFk+eqFyU2uj0EEamOOic4QhCABAYmQ6rUKuEpyeFFNv7Cb12C7MZ7SOM7IR08X1l70/ouyOUazUHrcz8beovssz0cmo/KK7IzGovOdbdVs60T4zojutKc5istK07CSQCtmU7ZEs5layRdKKroimyGTHzZEy9GRsaxjHMYyREWBNCCAgCELIxBCBBAYUOQ0dgQDojkgRHpAMfFFrTrqVoosUvqCXZOXo3em92irHw7v1PNt1k1Nxznr29S7o7M6ep+icfyZ5vEq9s1NdN36NGzJKKcOV99/Z0zkzicbKopPrD3JLzWDbaS7Bx/k7XNXxT92U/xrspxx0kvmn/U6no7spHm868LOsvlJp6J5RNk87R3HoJnSw5POTl3Pi9ByHJFZckCq3JZ5retkdPWyVmB9p3MfhVLTwfv2fj+UTY8V4hGiqVknhRTZ89cz8elqb7LW+7e35R8kV5a/FGnj49vyZS1OqPNtuyNtvKsrDOpNjY+ywrzmNnYQzmWqSqqDOZDOQpSIpSLUjPVAkyNsc2MZIqA2NYWxpIQRACMQhIWBDAKHDRwhhQcCwFCAdEkiRxRKhDHofB4I0w7iSA2HAL91Eo/DLK+jQ/iWnc4bl3h1+q8zxuXdVibjnpJY+66o00H5mzK/imUYlrI0eRw3ibhJZ6pYcW281tPKlF/sdj4Nr98IS+KKf6HFeIwULpLGF0ax6Nf8m45N4nit17sxi90MtZin3j+fn8zic2PKfJHXwP6Z1HT6jBcfEsIyNXGUl3IdRx/yTOZOW56RbWGae2aeetcn3Lmn1qS6sxmn4sl1yU+YOcFTVLa/ea6EsVZHfXsV4p8Sj7UecNz/wANXLp/nw/0OV23i4hxCVs5Tk8ttsoytOuo8UUeSS0iWdhDKYyVgxyJKSt2OcyOUhrY1snoqdCbGSY7IyQyA1sY2FgGRAALYBgEQWAYgiEEAFg9XgfL1+slspjlf5pvpCH1f7F/k/lKWtnvn7unhLE5ec332R/c69w/QV0wUK4xhFLCUVhf7mHk8tY+l2zZg4/n3RjtD7KKkl41s5S81BKEftnqTaj2UUNfw7bIP54kvyNzEmict8rK3vyN36Ef0cZ4r7O9XRmUUroL4Oksf9r/ALmbsqlF7ZJxa7pppr7M+jdqffqePxvlPT6uOLILd5TXSUfozVi579Wii+Kn6OE5G7jTczcj3aPM45sp85Je9Besl6fNGXwdTHkm1uWYbhy9MuaG9xnF+jRsatRmKZha3g0Gk1nuL6GxfLHr+ildXst8WcZJS/zJpfYPB9e6ZRluW2eYySfVemfueZqNVnoQ6bW7X1y0u3VrHzMeSOtG2LWzbT46/UhfGvmZC7XPL6+f5kb1rM37ZFrzGys5i2rozN8V4vK19XlHmT1TZBOwvxYZjspvM66HzsI3IY2NyTKdjmxuQZAwRHYcgyAGQEFsbJhbGsYDGxrY5gAQABEMBwBBGII+uGWku7aS+rIy9waG7UUJ9nfSn/rQqekSlbejtXA+Gx09FdMV+CKT+cu8m/q8nqxRHUv6k6R5i35NtnclaWh0USwRGkSwIEiRIckNTCgEM1OljNNSWU/JmB5g9mFdjc9O/Dk+u3GYN/Ty+x0RDtpOMtY+5eiFSq6aOA8Q5Q1lGd1Tkvir99fl3KNdjSw+jXk+j/I+iZ6eMu6TPM1/K2muyp1QlnzcVn8+508P/Tc/zRkviS/TOCzsHVRy0u2XjPzOsav2VaSfWO+t/wAs+n5STIKPZPBbkr5dfw7oJ4f1TLq5+NoMfGartnL9dQ68Z7tP9GVdx07mr2X6uxVf4aNdmyEozXiRhKXVYaUsZMRxHkviGmy7tHqIRXeSqc4f64ZRdhzzcp7Kc8at+Po8jcN3CcWunn5rz/IaX72Z9aDkGRMa2Ah24A6mmU5RhFZlJqMV6ybwl+p17R+zjTR06qnCMrJLbK158SM8fjjLPRJ+XoijLmnFry+y3Hid+jjzEP1FLhOUH3jKUX9U2v2I2XJ7KvQgMWQDAawDmABDRNBE2MBBQEEYCLPD7dltc/hsrl9MSTKyHReCNLolPs+haJlmLPM4fbmEGvOEH+cUX4SPMV1TR3J9FhEkWV4yJYyIjJ4okiiGMiRSEIkCiNSHKQAPHDFIORCHYDgbkKkAEkXjs2iWGokuz/b+hXUhykNNoTSZT4twXT6tNX0VWN95Srg5/wCrGf1MhxD2R6Sbbr31Z8oSeF9nk3ikHeWLNc+qZFxL9o4/r/Y7cs+FdGS8lOLX6ozXEeQtfR3pc0vOr+J+nc+h9wHFPujTHOyL32VPjw/o4dyHyhdLU16i6uVdVMlNKacZWTX4YqL64z1b+R1Tj3FFptNbev8A8KW4587X0j/5NHtvRwbzjqR28Mrmts4qUcpuMluTaeVlMrych5bVUukSjGoWkfO2l5X12qzZVprrFJtuShiLbecpvGTz+IcNu08tl9c6p/DOOG16o+oopJYMP7V+A/4rR+JXFOzTt2fzOrb78V+WfsbsXN8rUtaRnvjJLaZwoQmNbOmYBCEDIAIDExZGAQgEMAhQAoQHbOWbt2k00n50V9fosfsezCRleSb92ho/lU4v7Tl/c0kJnmsy1b/07mN7lFqMiWMirGZLGRSWFmMyRTKsZEkZAIsqY5TK6kOUhATqY9TK6Y5SACbcOUiFSCpAIm3BUiLcFSANEu4O4i3CUgES7g7iLcHcAEymFTIVIO4AHymVdQlJbX1Uvda9U+jX6kkpFa7D6Pqm1lfckvYfR83a6pRtsiu0bLIr6KTRXZe41BR1N6XZX3JfRWMonqJfRxK9sAMBAyREQAgABwgBGIIkAIAdM9n93/xMelti/o/3NbCZg/Z3b/Csj6WJ/ZxX9jawmee5S1lZ28D3CLsZkkZlSMySMzKXFuMySMynGwerBAXFMcplRWD1YIC0pj1MqqwPiABaUwqZWVg7eIRZ8QKmVlMO8YFneHeVt4d4AWN4d5W8QXiAGiz4gXYVfFE7ADRNKwEtNPK6fC/xRXfDXn/7krysJ3rql3nas7W8KXRx+/XssfQsxpP2V22vRwPmvhVtOrvVkfxWX2xalCeYeJL3ntbx27PDQzTcn621QddG7xEpVpWU7nHCe7buyl1j39V6o0fOWu0Vl2o3W6iV8JTqrU42OEIqXVZUvwv3nj+YauYeHRktk9ZGKhOMdtl8drSjhL+JnGYQ2+m33t3THpp/iji03tmclyfrU4xdOHPbsTtpTlui5LCcvhWX6LuVrOAaiMJ2OvEK9u9763jdGMk0lLMlicHlfEvU1C5t0sWpxnq1h3SVTttcXYseDNzc8r3dykk1+J+RHruYtJYp1xt1HgS0zj4dnjSTvjL3HPE+qUVhJdF0ynjpIgeHdyhrYbt1DWyShJeJVJqTe3GFL1aWe2ehFqOWNVXVK+VTVUdm+anXJR3fhzht/wDKNZq+dtN7yqs1eWpeHN2XrwnscYYi7Gui2ZTys7sLslR5g5i0ltE66ZaqVkoUJSsstcPdjBSU4ueJN7e+O0UAH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6507" name="AutoShape 24" descr="data:image/jpg;base64,/9j/4AAQSkZJRgABAQAAAQABAAD/2wBDAAkGBwgHBgkIBwgKCgkLDRYPDQwMDRsUFRAWIB0iIiAdHx8kKDQsJCYxJx8fLT0tMTU3Ojo6Iys/RD84QzQ5Ojf/2wBDAQoKCg0MDRoPDxo3JR8lNzc3Nzc3Nzc3Nzc3Nzc3Nzc3Nzc3Nzc3Nzc3Nzc3Nzc3Nzc3Nzc3Nzc3Nzc3Nzc3Nzf/wAARCAC4AIEDASIAAhEBAxEB/8QAGwAAAgIDAQAAAAAAAAAAAAAABAUABgECAwf/xAA+EAACAQMCAwUFBAgGAwEAAAABAgMABBESIQUxQQYTIlFhFDJxgZEjUqGxBxVCYoKS0eEkM0NTwfAWNfE2/8QAGAEAAwEBAAAAAAAAAAAAAAAAAAECAwT/xAAhEQACAgICAwEBAQAAAAAAAAAAAQIRAyESMRNBUSIyQv/aAAwDAQACEQMRAD8AuJEn+4/P75rVmlHKRz/GaMWLvGB6Ct5LaMrkHfNapkgcMkwz9o/8xo6OSXSdUknL7xrgkD77biiBG6oM0gMLM4JHePv+8a3XvW3Mrj+I10gt8jkM9a6TIsUZLNgKM5otBQOdWf8AMc/xGgL3ilva5Busv90OTVa432jmllkhtH0QDw6l5t86Qd5JI2FyfgOdOx0XAcegkfSJ3z0yx/rRHtMjrqSR8H981SGVlPjG3kw5Ufwq/eCcQyN4Ccb1SYqLQjSsM945/jNQyyggB3A89RrNu66TnAz610KqxyKok5CWQE/aSfzmttUze68nyc1nuNRo21s3GkkfKgQCDJgBpHxnfxGtlic+67/zmmr2RIJC4xXAKImwcA+ZpWHQF7M3+5J/Mf61KOyvmPrUoCyQvhsZotWRTuAaDWJo8ZoiNCzb8jWRYQkgLjoc0SYg3LrQ8cHj3OMHrRh8CjB2pMaOcaaTgbGlvaosvBLkx51EAZHlnejnYvJ4Titbxe8hkU4K6DkfKhDs8enDAnAJrjqYHanc8KyTBRsGNEXnAGa01wRl35+HrTaoai30KrbW8BYsGA556VzyY5BtgjYg9RWFimt3OBh1OCrDFEW41xFHGw93zU/0poRZuE/4mJTnOBTqO1YGkfZGTDTI3QZHpVxt4WkYEYAz1quRDWwOOzcgtoJHwo+2jcMuVwcYpvawhVJI59K3aBWkLemKnmVxQB7I7AsM4I8VLLy0EbZJPoBzqyxghdxQ1xaNO5JIAP5UlLYnEq+keTfSpVh/VEf3zUquSFxB3sh7p8+dd4bLQTyPSmTINJFcmJiiYjpWVlgc9uQBjbFcm1KuDuaIeTwaifF5ZofX4twdzVIAZhmTCjBrcQm4V1V9JKkBsZwcVlossTsN66RZiGkDf86ok8w7QWdzwu/eBmBKf6ijAbPUUZ2Zurt5wglMkZHiDflTPthcJb3d2LtZEZsd0xjyGwu2PnSDs/fKrYY6Tnn5UntG0PzJOx52s4fEqxXBUAs2Gx5etL+KcLi4cgubSU+4jBOYOf8AorHaHiwngEZYHBGwra3uDxHgot8anGVB6kCpipJKzSTjKToC4bfracQEqp9lIAWTPLzr1WyhSa2jnt28DoGWvJ04XeMfDbuxHJkGa9I7D3/tHCltZAVmtvCykb4zVSr0YtND9UIUZO4510UbdazWagklYrNSgDFSpUoA1U5GaHuXZQcDY8zRIUAbbChL9QItTNgDnQgFcscjFmjPOtkhmYDA38iaMs5InYKnTIo5YkHujGapsBUIW7zxZOOYFGxKEQmSPJB5miwoHICsSaVRi5AXG5PlRYqKX+kS1t73gsdyCxe3fZVPMNt/SvKzN7PK4Dk+lXXt7xqO5m9jsmIgj3cjbU1efye/k8qHoZ1lumkJ238zTvs9xUW8iLKMhdthVejUufTrmjrWAmTQHAJGoZ8v+iktjTrZ6GeKR2McN1bPril3P9PjVm7PXCX+bqGPS52d8c/T1ryy1mErwW8jN3GsEkcxkjNeucNuLdNFhw6MBYlGryT4+ZoeNJWaSyt6GwrNYFZpGRKlSpQBipUqUAZrSRFkUq6gg9DWwrNAC6WyYTBoQAM5o2NSqAHnit60lljhQvI4VR1NAG2arXaDjAKNbRDwasM/3sbmib7tBarCyw6mYggHG1Ujjtw/srSR8wx2PkRWsIe2BV+NT+031w6c2ckUowT4QSPOmlmBJeSlhqYrkCs/q9jcg4+yO5x0qWrHR04DwReJMdc3d9AcVaYuwDlCy3SltxgCufZy2hJMaskZPu5POrvYSAIw1ksG5NseVY5HKPRvGC42ebcQ4Jd8FljSYJiRgEYHmRyq+9izoszg5Z21yufLko+J3NIu2tyZ+L2tuP8ARjaVvQnYflTbgUzwRWVlANU0i9456LnkT8Fxt5mt4XLHswnqVFxFZocSqsyW6nLaSx9By/OiOlZiJUrR2CkZ6nFYMgBIzvjNAG21SuPfCpToDuDUPKhfbIhzPXnXWOeOQZDDFSAPc3XssckjbqNhk7k1UuM8dDkC4dVH7Kj86bdqLgLhC2FClm3/AO+VeZ3s/fTMzHxMeVawWrGPvae+YGHBDHGlts13ewnmiaGQA6lK7HJ59R6UhtpxG0RDhxnLb5Aqy2143eK5dCVPIjYg0Tm10bQhGRVZeE3HD70mVHRT7rMuM0fFGChXrzq73U1uYkt77xRzL4HO6/Anzqu8R4ctjMAGYwMuqNiN/gazhlvTH46CrXs/DxOFJonNtMOZUbH+9Cvw+fhUfEZo795THEGVzyOTg86PlvP1dYSoocPJEdD/ALIbG29JJuMd7wqXh8sGJp1QK6kYAB5n6UlykOVRFdpNNdGS5uWLySFVDHyz/ar52YVbOwn4ncAgt4EHn8PntVOWHTbQRwganmAGfSrokcl8scVspNlajQD/ALj9TXU1qjlsZcA7yUz3dx78rYHoB0pznauFnCILdI+qjesXN3FbNEspIMraV22zzrCTtjR1VkfkwOPI1pNHlfBsx5mk3BW7i8vYf9OKRtO+TpPiH505lbMeoNtUobjQH3betSs99B5VKuyaFhm73BYg70fYQASd53g0A7D1pTdqIl7yJxjHI9TXbh98wt2D8wfpU0Fi3t8wQgIRl4wPq2K88nASbCjV5Vb+2Fx388e37AP4mkNpww3V2ulyYubefwrVLVFWD2NnOYHdV8JIwOvyp3YXkiQMyRLIsQAkDHkvw/CnnDbOElY2X7PfYHcY8q4XvDe7vVueEukxyVaLlq8wR1omlRUJUzra3EcUbyBmn4XKdMsb7tD/AG50ckUFwy8NvG723c6rScN4m+fmPxoPh3Drw/4izt2jRxplt5BpDjqozzFWHgnDZ7LUshXuBvFGx1MmeYz5eVc7hs1c1RWONrHwx2hvnkUqC0MkZwZPL/5VcsIdbPcSHVI+Xc/9+Vepcc4Tb8Xsnt51BcAmN+qN0NebrBJYJLFOCsuvuseWOddOGjCc21sJSMd5arkDAZifl/erX2R1dxcSkkQZ8IPp1/CqsimSQAZGYfzIp6t7NHw+Ph9lG3eSnSW9PT5da1nFuNIix9wW6kuhO7jw68r8DRHFLGPiFk9vISud1cc1YcjWOF2vslokZ97GWx51iXiMMd8LNs94UDZ6YJx9a5ZVbopFd4HcC4T2jJFyhEU+RsxB2J9edOppAE0hhpx58qr/AAaVZJuJ3QOIJZWKKOm+1FvcgoyhtvKlBbZeR9Hbuz94/WpQXtHx+tStKMrFUl3rIjD+6dqMWdEAQHKkbkVXydMpHUb12t5m1gZ2Jp0Bw7Qt9umncFeVGcFUR2Cs5A2LE/E4FK+Oy5ljI38OBj40ydo4uHmOTUBpC7cxVIaDlnjkjyrD1waG76Xhcy3kBDQlsSRHktJIrySBVOI5oxzDU0hnhuLfUQ6RsQrDXqFRJ/TSK3pl64XetPae0REyKxB7vqB1x601hkWVQyEFD7pHUVVeCXVpaWyiCRQAOvI07t7tQ5fnGwyNJ61zKdOmXPG3tDDTg+Hl5Gqv2z4G91D7dZgCWIEyJj3x5/EU7XiPeMwWFsDmSwpZxTiN2sYlKRd1Ewd48Z1qOm/1+VaRyJMjxy+CDhFhPcMZkUaUQeE83xzwKepZSNbvNFLloxlk0czzznqPSrDEqaAUAwdxj1rCwohcgY1nLVt5WZ0AcDvXvbc6xgocZHUUu7Wo1tLacSjOCjd223nuD+B+tN+HWwt1YLyJ2x8aA7aYHZ+4Ij1kMmAOh1DeolTlocdCy5hTh1iyRhQJJMqR93mPpSyS6woKnn0oe/vZp0gEu2lMaaFWQBgSOmMU8caQ8ruQw9tk81qUFrT7q/SpWhmKppjK5VTj1ra3mdBpPTrQgbAPnms96cc96AO9zpuJ7dOZLAH6004pH3ltcBATg4HyFLeGL3t6gP7ILH5U1vGxBKF6lsUFJlaDuXyxR8rsPSibe7e38KhPFsUPI/KsXkLARkx+HGxC5yaCVWcaooySBnxDrUlJj+2vIceJyrcwc5H9qf214BbDuw566s+GqEXuFRX0nB59CK72V5dzQOFbKjlqOcVEocjSOXiXocbQKqZUEHmDzoTjHG0lsZRqHiUqozzztVOUSuM6mBzuQa2it5JbkRMru6jONW1JYUmN5mz2Ds/cG44HYTE5LQoCfUDB/KjkkSRdmBPXelPZKNh2asY3yrBCNjy8RrPCl1tLrH2qErn50+N2YjlQFUAchSvtDPCli0UpH2mDj0Bzmj443VsvISPKqr23uRHPDGvvsnlvjNTWxx7Kne3InvycEAHAz5VwluACanFbaWzv5Y7jOtfEfmM/80ud9W5O9brozlthntHrUoDV6/jUphRkNkZFcy5VySM1sqsDgdK0kVidxUjY57PjXNK3UR/maZXS5hx945pV2cwl3Ip5NEcHzpteELpVtsYpjOcgCJuM6RkZ9KH4bww8SnZbZkBB8KOwHyFd5G1ypH1bYGuqcKMcmdJLA5BzigDaTsfxbPhjjIzjAflSmW1/VV4ElCkPkPj44yPOr1wq3nSENJPKdY0gMxIA86RdpYIpeOCCPGmCJEz6n/7QnsQja3EUxx7jjY0RZQ6rxZAPEFZX/wCK78R7uCfuM4+5n8q5cL8V5IyjZUJb03FWI9D7M/8Ap4FznSWU/wAxo6K3WOaSQc5ME7UD2b/9djykam1c0tNlmKXfqyKTiz39wqu4RUi1DOjGSSPXemJrnISFytSgKD+kZVS/gkUeJosEjrg1RJicjnV8/SECz2wG5UHPnVKkiK4JHOt0tE3sG28jUrv3belSlxCwpc7koc56is6CTnu2I64FZPHog5PsoznzrY9qSpC+zJ6VHN/DTjH6d7VZYz3iwsAmSTywK1nvWnlB5Kp5VybtPK4KezxYII68qHQhiGX3WFVGTfYpJLofWirNJ3pOyEY2qwiZZ7iOFf8AKjwZmHkKRcPHdwIVGzLk064LbtcAW68pDrkI+6P71ZI8S5F1KPZkPdLyJ2yB0FV3i/DJLO6huZW1PcEs5H3s5xVxsolRDpGw2FL+0yq/BHkbGYyHB8sGpUt0BQ+1Uf8AjLfBzqTOwo3sfaG6j4k2DlVCD47mlV/ce0XkIJPhFWz9HSBbC9mbrPjf0X+9aSdKyfYy7I3GuGeFveVg34Y/4qw9KpXZm508fePkssb4+OrIq6FgASelYZF+ikD30xigk0e8ELfCsWUnfWUbc8rS7hl7+sxxLcFA+lMfdxRnBQUsFU/skil/kpqitdtrSeUW7wrqOCD8aqDcPvZcfYkVf+3EslvwM3EQBeOReY6HY15wO0d2rABYvoafJ0FR9hH6ovPufhUrn/5NfeUX0NSjlIdQK220hU8600nvATnlUqVJB2jjYb074fZySxJpBOo/SpUq4dgMNNzaYR86QcZG4qxcA4jDatI8jAKYgo+OalStALLwq+inUIsql87rnc0l7R3zlLjhiYJfBB6jqf8AipUqUv0BSrmH2dlZjlutXXsL/wDmXK/tXEhP0FSpVT6JQv4KCnEY5+quB+OP61Yu1fEG4fYSurgMyaEHqTjNSpRNbRUexX2KcMl2oOfAhx9as1gNMbr+9mpUrP0zTL/Qu7Zx6+zN6P3Afxrxll8WcYqVKldGZKlSpQB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6508" name="AutoShape 14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6509" name="AutoShape 16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5" name="Rectângulo 14"/>
          <p:cNvSpPr/>
          <p:nvPr/>
        </p:nvSpPr>
        <p:spPr>
          <a:xfrm rot="21188040">
            <a:off x="246922" y="1849132"/>
            <a:ext cx="883345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Ainda que o homem seja </a:t>
            </a:r>
            <a:r>
              <a:rPr lang="pt-PT" sz="36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infiel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 Deus será sempre </a:t>
            </a:r>
            <a:r>
              <a:rPr lang="pt-PT" sz="36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fiel 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 </a:t>
            </a:r>
            <a:r>
              <a:rPr lang="pt-PT" sz="36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misericordioso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 porque não pode negar-se a Si mesmo. Por isso – como filhos de 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Abraão – nós temos 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Fé firme em Jesus Salvador…</a:t>
            </a:r>
          </a:p>
        </p:txBody>
      </p:sp>
      <p:sp>
        <p:nvSpPr>
          <p:cNvPr id="106511" name="AutoShape 22" descr="data:image/jpeg;base64,/9j/4AAQSkZJRgABAQAAAQABAAD/2wCEAAkGBxQTEhUUExQWFhUXGBgYGBcXGBcYGBgaGBcXGBcUGBcYHCggGBolHBcYITEhJSkrLi4uFx8zODMsNygtLiwBCgoKDg0OGhAQGiwkICQsLCwuLCwsLCwsLCwsLSwsLCwsLCwsLCwsLCwsLCwsLCwsLCwsLCwsLCwsLCwsLCwsLP/AABEIAKABGAMBIgACEQEDEQH/xAAbAAABBQEBAAAAAAAAAAAAAAADAQIEBQYAB//EADwQAAEDAgMGBQIFAwEJAQAAAAEAAhEDIQQxQQUSUWGB8AZxkaGxIsETMkLR8VJi4SMUFTNDU2OCorIk/8QAGgEAAgMBAQAAAAAAAAAAAAAAAQQAAgMFBv/EACoRAAICAgICAQMDBQEAAAAAAAABAgMRIRIxBEEiE1FhI3GhQpGxwfAy/9oADAMBAAIRAxEAPwDyQhPB910arm9EsKhWlPHuhsCO1vlChUVgUum0jv5Q6Y1KLTRLaC0tEemQUxo5980ZoUb0Ua2Ll906ewu1SZpWbCkOt6JR3CaM+/VKx19FiaoNuhEZRlcApOH4FYyeDeEE2NoUZNxfmplXcpgufkL+fJHZRtJOntqsjtLaJqv13RZo71WMYu2X4Q3jgi+dtqxLKYgcXRPRQ/8AfdV/5WtEZjMqFRpQ3ITeCTJ9FGw7KjH2BHHrqtVTX9icpMvcBtlrzu1Ruu46FWtbD+iyOIwTnS7PjYq28M48k/hOM2ls582rOypJc4evQe9Mk1aSC4FW2MpQfTmq6s2EK5NmFkcEd4K4+6Wb8k0hMLYs9DSUNEm4TN3h2UzAxkDqDohOCNWB9EKoE2ujMAQFGqQpVQXmLqLWVZPJpEjPbzUd4v36KU8KO4BBBYJ4k+XumEaQnusmvbzv3KhBo19Vy5ci+yCMEJ7G69ymvTmHkiVCtCKwdOSE0osSiBBWNt33wRx+3P7INM2+EWcrKyQSTREeeqKCgnW8d6ojXd/CrJEHtHl1TmhMLv4TtUnMskPYUVrUCg3ecAOPqpdJpzIgSRPMZhZS1k2hBveA1NnJT8NSB5/KDRYFYYallBSVsh2lFf4mr7lHdGbrdNVmdn0PqA1sOp1Vv4yqH8Sk3kSfZRtiYaKkk2aJJ5u/YBbVfCnP32a8eUzX7J2CwNyBPeivaWxwNAOnBV2B2vTGRd5hriPhanCVA9stdPseoK5Ns7O2dBKC6M9tPZ43CvOsVQNCsHMzad6PJb7xBtxrH/htDS7KXO3R5ACSSsTt7fJDyWkEkSyY4QSeac8Jz/q6Yv5Cj6NOagexrm3DhI6hV9dmiTwxVnD7urSR90/FtE5owXGbixS5ZjkhVXcEB0+yO910Enim4/g580NAKTdunb09NEjs0zAxYN6A6B33qj1AguTcOjN5I1RR3lSayi1Co85NUwLu7IDhdGqFAeLfdVIwT0zdT3uQzZEg1xBXLjmuRJkfvd6p7UJpv38ozAESnR3DNHpiELdRmtVkQK1w8u+CK0fshMdAKI0z36KwQw6Ircv3QGv+U8PlZzCgwd2Pcrna+iaxPawuIaNSAErP8l4rLwi/8J4AvLqjhlZul9TOgHHzUvaz2bzGi+6LwLX/AEgffkrQmnh6P1/kaIDdXnmVnX1jUeXO10yAGgXIUpW2OfpHZnFU08fbJVBoPmp9GmP8qEKURIItPmOKm0GCFnam1lFa3jRm/FlHerUgNQR5Xz9k3w5/xH6iQROoGXRRvEOMmo9w0im3rmh7K2uwBoIioyGzoW8Sn41y+ikROPPJvqOyKlYg1KrxBndYQxsf08Vd4TDGm4NDid6QTn0ChbPxu80AIuKxYbVpid4TJ3SJHmFy5Sz8X6Oh9PCyR8JQplsub9YJ+qBIOpB0Kx/jJzQ0gQLwB8laepjGh9RrpaCZE888lifF9bee1ud7wtfFjJ2rPRlfxVbfskeEn3q6zukX5GVZ4m+aofCD4e++g+TdX+IZJ0TNsf1mIN/AgVRFoQKrrWRqijbtltARnkZK4uTiLpJCajsWawDeEKprqjOKBV80zEoBef5+O+aj1HWn/CM50W6KNV8+UqxoiM4pjkaoOiBUQYQLhdNciPKGRbRBAGjmuShciTIxqNTKFKexyuVYdoRgUNuV0+FAIJT9kUG/coDQisPD3VkWCjL1yRZyQWi0cJ0RKfwOCDWiaHDO3fkpux2zWp5Xd3dRWiU+jV3XtdlBHylbo6aNqZfJGv8AE9KSwR9N76WCpaBO81pBsRbiAePktht1hfRa4DKD/CBgcK17Z9DGXJcGN/04NNHflR9SSaZV7YxIfWtIAaBB0zsuw9Wyg7RqTWeeFvTVRjiQ0EzA1TMa+VaSEbLP1GUG1XbtQzo8n1yKFTaA5g/qcAfWFNx+FL6heIMCSJsAcp52UXZmGNWqALhpm1+a6EWuP7Aw8m12TizSa5j3ZWnVX1PDgN3mFjWxmRM8ZKBjNhjEMaQYcBmNeRWc2nhsRR+hxtpBNxr9lx3GNku8M6ClOC6L3F4pjQ6o6oHWjSPRecY/FF7x1PTRWuLwFRxa0fmdFtPNZ/Fsis6fygx6aroeHTCPvIl5Vkm1lF5sbEhtTemA8QeR/ZX2JJWJw4I175rTYSrNNtwTHvwV7at5QtOzQSo5BcEx756cEhqyrRiKyY1zkhJ6ps8Y9V2/fVbxWDFi76DXdyTyZQ3DvRbIqgJfy1sgVHHgpDrFQ6ruwiXQwoRM6JziR1QHOUJ7FKG9yIM0Ij1QJoa8rlzzbvvVcrYCDKNSOqEM7J9P44olCS0ZJzU1h76pXIgHtMo7BpzCExv2RGturIJKYbIjBKBT7uj0nH5RDjQ7pdDqHLqjkEkAXPBajZmwmsINSDugOd5ukhpHAD5SHlWxrjljHj1OcsIuKWM//M1hFyPkIFLFGnTI6BdisVw76IuzcPvAuNzpK861nLfs9Fy4w/JRYfZb3ycpM35qYNitY0kjeIBt7LTtoRGgKmf7MNR3wWsvKl0hFUbyzy7G7Lc36QNyRH9keZ1UzYuBNM727Z30zFjH8r0L/dNNw3S22alYbCNaCxw3mH181svIclxZfilspNn1C0ZGPhTKu68gOA43U2rssC9OqD/a/wCJULE03ADfbPkZH+ErZFrchuM0+mVOMDd53ESso/ZwMBzJk5R3ktfjG3s0yeX3Tm7PJjjaTwH9IW1Nv044RhfDkeeV9gEOIg7uYIuc+CXZ+ztyWy6DedZ4QvQcdgdwg9FGq4UQARYlNx8ptYEZ1IxbsMRJ4Ty6oLjC1u0MAGzAMn7hZzF0CIMfpk+sJmqzPYrZV9iI03SOC72Sb+l40TyQoxjjCE92qcXXie+aHUforASEfdRqhgoj5Hf3Uas+FEWBON0Nwv3wSueE17tVADHC6RxtkmlcCUcBFekSAd/uuRINCfTQgU4ORYME1mXwnsCA2ewityUKhmkZo7FHaFIpiBz4eSssFsEmk02siuI4X4c+KfgcC+oQ0CJEnSBqStVsjYzYpmJL3SJ/pCxtvUViO2aQq5PZM8N7CFNlNz71apBj+lucJu2Kv+vUjKR8K4ZU3qxIyaD00Cyu18RFZ/MNIXGvzN/3/wBHV8TEZbH1a3fnkrbB1dxzRp+U9btPqCs9hHmq8MGgk99Ff1W3IAuWyP8AxMrBw01I3sn8tGjwgkFuourXBEPG6Qs/s2vMEdgq9oVYdIyISsINbDKWSWynumEfE0xpwQKjpyUjDGRBPl5pirjuDKyzqRDY6Mhnmm1GA/pCKWwTK5rLwVmotaZfPtFJjmAOECApFMwQOKNtHC5DzKjBpAbzGflxQiuLM57A7Zb/AKU8JVbiGyGWzjqrjaDJov8AKf3VXg6m+G9CmIYcmzOWogNr3g6bwBWer0RNQmCC0AepV7Xqb7H6y5Z2pWBBmzW56TomY7F2ZriOHea5wE/KsNtYbdcHDIicuKq5ldOEuSEZxwxjx/OqY/8Aa/8AhKeCFUdotDMG56A93n3xTnmNPi6A8o4AIRnZMJSb3BMc5DATnHv7JDwSk98lwaVYgjguSgLlCZAhPYE0lcFYJJDu+SKHKLvBFYclAExjrHkpOAePxN52Tb+fAKDv8eyrDY1LecDpM+iztliJetZZtMBIo1qhu4iPUZcolaWgQHUwP00wLc7rMUnRhHXzM2HNaelmCP6B8LnpZ/gZ6/kdgxao7iQ0eQBn5WM8Uv3KzDxp/ByWzcd2naL39Ssf4ybIoEazPqssJTSGa5d4C+Dae9vvOZ9hwV88f6lM9D1Ubw1hwyjbM5qZjH7pZ5pS7dmjWLbTbB4CsQTH6THRanCv0zGY/ZZbC3q1m/3T6q+wNSQOIWM24s0jhl81yax9yupkkLjaFSXZeIYNm8IlCm2oDBhwTaWJjP5SjEUibEz3wTMOL9mU8/YWrRmB+ppkc1V7aptYA6YADhlOf7LQ02bwvfgciFV7ZwYneImJV7a+MG0CqSlLEjIO2m0j8P8AEb9QIM2jRMGzajbtIMjLQ8+SXahpF31tLeZaYPUKRs9gAO6YBvr7cEhzaWToqmL0UDqhpkNcN2JnUFV+GwjqrQ3JpcS45Wmbc1d4+rLjLYOusqBVL2j6DHLRNVXff2J3eK/6SDt2lLd2MrdlZZzS2ZtHvwWlxT3TmRqQ64sqnaDd5u8BBGYXUosx2cu2D6Klx4lAqGURwKBW5LoaEmDe/mVHqPRaqA/qoRDKj/hIHFK7imkoljnP0XOemOStKmCYCNK5IEiAAe7zTmkJHBJIVgjmjQ2RmO5IZKeBB76lQnYcN0HT91pdlAMbA8+QAWbZl3KtsJXj8o/NaPbXzS16bRpT3o1mBbv4YjiVosK+abYP/LI6gKm2JTAZu9VMwdXdbx3SUrHS/c2eSyrvigw8uys34kM0aB/uIV9tOoPw4GQBhZ/a797CUz/3B7hZWp81j/tDHjvTL3ZJApgBB2lVhzOp+F2xyHNZfT1ldjoNSODf/o/4STX6o1hfSY/CWxVTmG/CucI/cqQcs+iosPWH+0v5W9Gq8ad4AjSyPkL4pmVf/rBosMDPJOrPj+FW7OrzYlWpaI7+FRfKOUbpYYSkAQIEp7Hw6JA5NElR8NUc47sQ3vVWDQ1v5Bc6rSlclkpZrRIo5xrrJmE1wDnlpvZNY8CwOc/5UajW/wBWeifaWosXSe2ZvalJ9Oo5oG8NBkSOqjUHOvvUnDqFpvEmBFVgN/MZrz7FYeqxxH47o4R8rmW+I4ycToVeUnFZG1nFxNlHLTNuqrMRjqtExu77SbEG59U1+1HwSWRqb6dFZ+PJdBXkxfZL2qAWwqhzTGUzrw0KlYjEB4seKEypFMHKHn/2C2pzHTFfISayZzGU90lRHjmtRtXDioyRnMddFmKzCLcNF1qbOUTkWxwyM+6BUBR6g7+yjOK3MxrnphKeU1vkiEQjguK5xXNPFQgoXJAlUANlOaOaGEsohHtHBEaJQgck9uX7IgDMdzWq2Ps4HdfNvcLKNPz8K32HtTcMHJYXxbjovXLDNjszED8UjKbj9lYM+lzpyPZVFRqCQ8e3urTGukNIuR91z+tDf5OFUw5pvHwo+1GzghbKoCdeqfUdJbGeh+xRKgLqD2kZFrve4Vejass9jt3WNmIhR6NcPe52kiPJv8KJWxRbS3W+VuCZjn/g4Y/1PG60a8z7rGurMm/ubWTwkvSO2dVmo5w1h3mDMrU7Nq3LeMELGbNqwxrtRb+eS0mHq3BCnlQ4sxply2Xbau46QrrCiRJ1VbSpN3Q5wvmuo4wkwbDzWFdTjLMv7D3awi7rCR9JgIgJEDU+w1JULDvgbx/L88ApLDOet3chwT1Vazl9mclrBJpj6d7KcvIfc5qCCZDv7/XRHxmJgd62A90OoHNpAljhEX5rfi3JYMJrEN+y0aN5hbw+91iNvURTJtMgkc+XRbbAunq0W8rKs25gQWmBLrloPwtb6flsVrm8HleMqAkmLEAjh5cjzRtmYUPLtcmke5lWfiTCta1jAN57r1I08uQT/CWEtb9RPpolb4paRaDfZiHkNc6mR9TSfIjQo1CnvUXTlvt+FI25gd6o9zfzBzh/hPwmH3cG1xEE1T7CAstYTNpWZTX2CYChv0agGYuAeV1nds4cWcNfj+VutjsEmPJZfbGHEOaP0mPlWpm1MXsinEyDn5lQ33U2qyFCIXWQiIT38pCecpxy771TQ2yIcjTySQlIXDJQOR2l0i4mVygMAkrQmlPRZYUlKkcVzHIlQgd/CUG4M3SNCXkgBGk2SXEAtM8Qc/NXOGc+M788jyWKwuKcwy23fBafZviFhtUEHj/hI3VzW0OVSi+2X1Agyx1joeakNq/hkF4OWbbhwOkKG3a9FwguEcSmHxHRpD6AXu4nJKOM5dReRqHGLy5aLVlGlTG+/eIzAdbyWP2ztp1erOgsALQOATNo7RqVzLjbhoE7AbNLzOTRmTrqn/F8Zw+U+/8AAtfepvjBaLXw00mWgAk8RbmVsMJhQJ3Y3ouRl0WYo4gMswQPc+avcI/UkjnkAeClsfkjSjovMDhf+o4x5wrAUWF26xul3EyRyCpMLiSTDXbzjF8wJ4c1c0vpAYBc/mOqpLhBYih6mE5vLZJpnfdb8rcuZUoPvHUnyyCEx26E6k23Mqq6NpI4VJqN4b0npcKwx9Uljgbki8ZBUf45DpDSYCMMTVcP+GAOJOnFb1WRUMCN8G5ltsx+Sl7RZLZ4Kv2VMQc/2Vybi63nHlDIlF4lg838U0vw5cMnjPKOIlF8JDdazmrrxJssVWPpH9UkcnC4VL4fDmU2bw+oCDx9Fy7+UFgYhh9GQ2k8ivVaM98geZyVpjaO7hQNG1ABztCjnDzjqrjk12965fdSNr1Jwz40qNKxhuWPwCawn+4zZDSBOsKo29H4h/uBHVXOzn/SqfxA0l7eYPsqxl8yOPwMC/MjnaVFqXUvFOhzvMwoNRvLmuzB6EGhrx8LiLLpXNEq4BjglaISv5JCoQWEie0JEMkP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6512" name="AutoShape 24" descr="data:image/jpeg;base64,/9j/4AAQSkZJRgABAQAAAQABAAD/2wCEAAkGBxQTEhUUExQWFhUXGBgYGBcXGBcYGBgaGBcXGBcUGBcYHCggGBolHBcYITEhJSkrLi4uFx8zODMsNygtLiwBCgoKDg0OGhAQGiwkICQsLCwuLCwsLCwsLCwsLSwsLCwsLCwsLCwsLCwsLCwsLCwsLCwsLCwsLCwsLCwsLCwsLP/AABEIAKABGAMBIgACEQEDEQH/xAAbAAABBQEBAAAAAAAAAAAAAAADAQIEBQYAB//EADwQAAEDAgMGBQIFAwEJAQAAAAEAAhEDIQQxQQUSUWGB8AZxkaGxIsETMkLR8VJi4SMUFTNDU2OCorIk/8QAGgEAAgMBAQAAAAAAAAAAAAAAAQQAAgMFBv/EACoRAAICAgICAQMDBQEAAAAAAAABAgMRIRIxBEEiE1FhI3GhQpGxwfAy/9oADAMBAAIRAxEAPwDyQhPB910arm9EsKhWlPHuhsCO1vlChUVgUum0jv5Q6Y1KLTRLaC0tEemQUxo5980ZoUb0Ua2Ll906ewu1SZpWbCkOt6JR3CaM+/VKx19FiaoNuhEZRlcApOH4FYyeDeEE2NoUZNxfmplXcpgufkL+fJHZRtJOntqsjtLaJqv13RZo71WMYu2X4Q3jgi+dtqxLKYgcXRPRQ/8AfdV/5WtEZjMqFRpQ3ITeCTJ9FGw7KjH2BHHrqtVTX9icpMvcBtlrzu1Ruu46FWtbD+iyOIwTnS7PjYq28M48k/hOM2ls582rOypJc4evQe9Mk1aSC4FW2MpQfTmq6s2EK5NmFkcEd4K4+6Wb8k0hMLYs9DSUNEm4TN3h2UzAxkDqDohOCNWB9EKoE2ujMAQFGqQpVQXmLqLWVZPJpEjPbzUd4v36KU8KO4BBBYJ4k+XumEaQnusmvbzv3KhBo19Vy5ci+yCMEJ7G69ymvTmHkiVCtCKwdOSE0osSiBBWNt33wRx+3P7INM2+EWcrKyQSTREeeqKCgnW8d6ojXd/CrJEHtHl1TmhMLv4TtUnMskPYUVrUCg3ecAOPqpdJpzIgSRPMZhZS1k2hBveA1NnJT8NSB5/KDRYFYYallBSVsh2lFf4mr7lHdGbrdNVmdn0PqA1sOp1Vv4yqH8Sk3kSfZRtiYaKkk2aJJ5u/YBbVfCnP32a8eUzX7J2CwNyBPeivaWxwNAOnBV2B2vTGRd5hriPhanCVA9stdPseoK5Ns7O2dBKC6M9tPZ43CvOsVQNCsHMzad6PJb7xBtxrH/htDS7KXO3R5ACSSsTt7fJDyWkEkSyY4QSeac8Jz/q6Yv5Cj6NOagexrm3DhI6hV9dmiTwxVnD7urSR90/FtE5owXGbixS5ZjkhVXcEB0+yO910Enim4/g580NAKTdunb09NEjs0zAxYN6A6B33qj1AguTcOjN5I1RR3lSayi1Co85NUwLu7IDhdGqFAeLfdVIwT0zdT3uQzZEg1xBXLjmuRJkfvd6p7UJpv38ozAESnR3DNHpiELdRmtVkQK1w8u+CK0fshMdAKI0z36KwQw6Ircv3QGv+U8PlZzCgwd2Pcrna+iaxPawuIaNSAErP8l4rLwi/8J4AvLqjhlZul9TOgHHzUvaz2bzGi+6LwLX/AEgffkrQmnh6P1/kaIDdXnmVnX1jUeXO10yAGgXIUpW2OfpHZnFU08fbJVBoPmp9GmP8qEKURIItPmOKm0GCFnam1lFa3jRm/FlHerUgNQR5Xz9k3w5/xH6iQROoGXRRvEOMmo9w0im3rmh7K2uwBoIioyGzoW8Sn41y+ikROPPJvqOyKlYg1KrxBndYQxsf08Vd4TDGm4NDid6QTn0ChbPxu80AIuKxYbVpid4TJ3SJHmFy5Sz8X6Oh9PCyR8JQplsub9YJ+qBIOpB0Kx/jJzQ0gQLwB8laepjGh9RrpaCZE888lifF9bee1ud7wtfFjJ2rPRlfxVbfskeEn3q6zukX5GVZ4m+aofCD4e++g+TdX+IZJ0TNsf1mIN/AgVRFoQKrrWRqijbtltARnkZK4uTiLpJCajsWawDeEKprqjOKBV80zEoBef5+O+aj1HWn/CM50W6KNV8+UqxoiM4pjkaoOiBUQYQLhdNciPKGRbRBAGjmuShciTIxqNTKFKexyuVYdoRgUNuV0+FAIJT9kUG/coDQisPD3VkWCjL1yRZyQWi0cJ0RKfwOCDWiaHDO3fkpux2zWp5Xd3dRWiU+jV3XtdlBHylbo6aNqZfJGv8AE9KSwR9N76WCpaBO81pBsRbiAePktht1hfRa4DKD/CBgcK17Z9DGXJcGN/04NNHflR9SSaZV7YxIfWtIAaBB0zsuw9Wyg7RqTWeeFvTVRjiQ0EzA1TMa+VaSEbLP1GUG1XbtQzo8n1yKFTaA5g/qcAfWFNx+FL6heIMCSJsAcp52UXZmGNWqALhpm1+a6EWuP7Aw8m12TizSa5j3ZWnVX1PDgN3mFjWxmRM8ZKBjNhjEMaQYcBmNeRWc2nhsRR+hxtpBNxr9lx3GNku8M6ClOC6L3F4pjQ6o6oHWjSPRecY/FF7x1PTRWuLwFRxa0fmdFtPNZ/Fsis6fygx6aroeHTCPvIl5Vkm1lF5sbEhtTemA8QeR/ZX2JJWJw4I175rTYSrNNtwTHvwV7at5QtOzQSo5BcEx756cEhqyrRiKyY1zkhJ6ps8Y9V2/fVbxWDFi76DXdyTyZQ3DvRbIqgJfy1sgVHHgpDrFQ6ruwiXQwoRM6JziR1QHOUJ7FKG9yIM0Ij1QJoa8rlzzbvvVcrYCDKNSOqEM7J9P44olCS0ZJzU1h76pXIgHtMo7BpzCExv2RGturIJKYbIjBKBT7uj0nH5RDjQ7pdDqHLqjkEkAXPBajZmwmsINSDugOd5ukhpHAD5SHlWxrjljHj1OcsIuKWM//M1hFyPkIFLFGnTI6BdisVw76IuzcPvAuNzpK861nLfs9Fy4w/JRYfZb3ycpM35qYNitY0kjeIBt7LTtoRGgKmf7MNR3wWsvKl0hFUbyzy7G7Lc36QNyRH9keZ1UzYuBNM727Z30zFjH8r0L/dNNw3S22alYbCNaCxw3mH181svIclxZfilspNn1C0ZGPhTKu68gOA43U2rssC9OqD/a/wCJULE03ADfbPkZH+ErZFrchuM0+mVOMDd53ESso/ZwMBzJk5R3ktfjG3s0yeX3Tm7PJjjaTwH9IW1Nv044RhfDkeeV9gEOIg7uYIuc+CXZ+ztyWy6DedZ4QvQcdgdwg9FGq4UQARYlNx8ptYEZ1IxbsMRJ4Ty6oLjC1u0MAGzAMn7hZzF0CIMfpk+sJmqzPYrZV9iI03SOC72Sb+l40TyQoxjjCE92qcXXie+aHUforASEfdRqhgoj5Hf3Uas+FEWBON0Nwv3wSueE17tVADHC6RxtkmlcCUcBFekSAd/uuRINCfTQgU4ORYME1mXwnsCA2ewityUKhmkZo7FHaFIpiBz4eSssFsEmk02siuI4X4c+KfgcC+oQ0CJEnSBqStVsjYzYpmJL3SJ/pCxtvUViO2aQq5PZM8N7CFNlNz71apBj+lucJu2Kv+vUjKR8K4ZU3qxIyaD00Cyu18RFZ/MNIXGvzN/3/wBHV8TEZbH1a3fnkrbB1dxzRp+U9btPqCs9hHmq8MGgk99Ff1W3IAuWyP8AxMrBw01I3sn8tGjwgkFuourXBEPG6Qs/s2vMEdgq9oVYdIyISsINbDKWSWynumEfE0xpwQKjpyUjDGRBPl5pirjuDKyzqRDY6Mhnmm1GA/pCKWwTK5rLwVmotaZfPtFJjmAOECApFMwQOKNtHC5DzKjBpAbzGflxQiuLM57A7Zb/AKU8JVbiGyGWzjqrjaDJov8AKf3VXg6m+G9CmIYcmzOWogNr3g6bwBWer0RNQmCC0AepV7Xqb7H6y5Z2pWBBmzW56TomY7F2ZriOHea5wE/KsNtYbdcHDIicuKq5ldOEuSEZxwxjx/OqY/8Aa/8AhKeCFUdotDMG56A93n3xTnmNPi6A8o4AIRnZMJSb3BMc5DATnHv7JDwSk98lwaVYgjguSgLlCZAhPYE0lcFYJJDu+SKHKLvBFYclAExjrHkpOAePxN52Tb+fAKDv8eyrDY1LecDpM+iztliJetZZtMBIo1qhu4iPUZcolaWgQHUwP00wLc7rMUnRhHXzM2HNaelmCP6B8LnpZ/gZ6/kdgxao7iQ0eQBn5WM8Uv3KzDxp/ByWzcd2naL39Ssf4ybIoEazPqssJTSGa5d4C+Dae9vvOZ9hwV88f6lM9D1Ubw1hwyjbM5qZjH7pZ5pS7dmjWLbTbB4CsQTH6THRanCv0zGY/ZZbC3q1m/3T6q+wNSQOIWM24s0jhl81yax9yupkkLjaFSXZeIYNm8IlCm2oDBhwTaWJjP5SjEUibEz3wTMOL9mU8/YWrRmB+ppkc1V7aptYA6YADhlOf7LQ02bwvfgciFV7ZwYneImJV7a+MG0CqSlLEjIO2m0j8P8AEb9QIM2jRMGzajbtIMjLQ8+SXahpF31tLeZaYPUKRs9gAO6YBvr7cEhzaWToqmL0UDqhpkNcN2JnUFV+GwjqrQ3JpcS45Wmbc1d4+rLjLYOusqBVL2j6DHLRNVXff2J3eK/6SDt2lLd2MrdlZZzS2ZtHvwWlxT3TmRqQ64sqnaDd5u8BBGYXUosx2cu2D6Klx4lAqGURwKBW5LoaEmDe/mVHqPRaqA/qoRDKj/hIHFK7imkoljnP0XOemOStKmCYCNK5IEiAAe7zTmkJHBJIVgjmjQ2RmO5IZKeBB76lQnYcN0HT91pdlAMbA8+QAWbZl3KtsJXj8o/NaPbXzS16bRpT3o1mBbv4YjiVosK+abYP/LI6gKm2JTAZu9VMwdXdbx3SUrHS/c2eSyrvigw8uys34kM0aB/uIV9tOoPw4GQBhZ/a797CUz/3B7hZWp81j/tDHjvTL3ZJApgBB2lVhzOp+F2xyHNZfT1ldjoNSODf/o/4STX6o1hfSY/CWxVTmG/CucI/cqQcs+iosPWH+0v5W9Gq8ad4AjSyPkL4pmVf/rBosMDPJOrPj+FW7OrzYlWpaI7+FRfKOUbpYYSkAQIEp7Hw6JA5NElR8NUc47sQ3vVWDQ1v5Bc6rSlclkpZrRIo5xrrJmE1wDnlpvZNY8CwOc/5UajW/wBWeifaWosXSe2ZvalJ9Oo5oG8NBkSOqjUHOvvUnDqFpvEmBFVgN/MZrz7FYeqxxH47o4R8rmW+I4ycToVeUnFZG1nFxNlHLTNuqrMRjqtExu77SbEG59U1+1HwSWRqb6dFZ+PJdBXkxfZL2qAWwqhzTGUzrw0KlYjEB4seKEypFMHKHn/2C2pzHTFfISayZzGU90lRHjmtRtXDioyRnMddFmKzCLcNF1qbOUTkWxwyM+6BUBR6g7+yjOK3MxrnphKeU1vkiEQjguK5xXNPFQgoXJAlUANlOaOaGEsohHtHBEaJQgck9uX7IgDMdzWq2Ps4HdfNvcLKNPz8K32HtTcMHJYXxbjovXLDNjszED8UjKbj9lYM+lzpyPZVFRqCQ8e3urTGukNIuR91z+tDf5OFUw5pvHwo+1GzghbKoCdeqfUdJbGeh+xRKgLqD2kZFrve4Vejass9jt3WNmIhR6NcPe52kiPJv8KJWxRbS3W+VuCZjn/g4Y/1PG60a8z7rGurMm/ubWTwkvSO2dVmo5w1h3mDMrU7Nq3LeMELGbNqwxrtRb+eS0mHq3BCnlQ4sxply2Xbau46QrrCiRJ1VbSpN3Q5wvmuo4wkwbDzWFdTjLMv7D3awi7rCR9JgIgJEDU+w1JULDvgbx/L88ApLDOet3chwT1Vazl9mclrBJpj6d7KcvIfc5qCCZDv7/XRHxmJgd62A90OoHNpAljhEX5rfi3JYMJrEN+y0aN5hbw+91iNvURTJtMgkc+XRbbAunq0W8rKs25gQWmBLrloPwtb6flsVrm8HleMqAkmLEAjh5cjzRtmYUPLtcmke5lWfiTCta1jAN57r1I08uQT/CWEtb9RPpolb4paRaDfZiHkNc6mR9TSfIjQo1CnvUXTlvt+FI25gd6o9zfzBzh/hPwmH3cG1xEE1T7CAstYTNpWZTX2CYChv0agGYuAeV1nds4cWcNfj+VutjsEmPJZfbGHEOaP0mPlWpm1MXsinEyDn5lQ33U2qyFCIXWQiIT38pCecpxy771TQ2yIcjTySQlIXDJQOR2l0i4mVygMAkrQmlPRZYUlKkcVzHIlQgd/CUG4M3SNCXkgBGk2SXEAtM8Qc/NXOGc+M788jyWKwuKcwy23fBafZviFhtUEHj/hI3VzW0OVSi+2X1Agyx1joeakNq/hkF4OWbbhwOkKG3a9FwguEcSmHxHRpD6AXu4nJKOM5dReRqHGLy5aLVlGlTG+/eIzAdbyWP2ztp1erOgsALQOATNo7RqVzLjbhoE7AbNLzOTRmTrqn/F8Zw+U+/8AAtfepvjBaLXw00mWgAk8RbmVsMJhQJ3Y3ouRl0WYo4gMswQPc+avcI/UkjnkAeClsfkjSjovMDhf+o4x5wrAUWF26xul3EyRyCpMLiSTDXbzjF8wJ4c1c0vpAYBc/mOqpLhBYih6mE5vLZJpnfdb8rcuZUoPvHUnyyCEx26E6k23Mqq6NpI4VJqN4b0npcKwx9Uljgbki8ZBUf45DpDSYCMMTVcP+GAOJOnFb1WRUMCN8G5ltsx+Sl7RZLZ4Kv2VMQc/2Vybi63nHlDIlF4lg838U0vw5cMnjPKOIlF8JDdazmrrxJssVWPpH9UkcnC4VL4fDmU2bw+oCDx9Fy7+UFgYhh9GQ2k8ivVaM98geZyVpjaO7hQNG1ABztCjnDzjqrjk12965fdSNr1Jwz40qNKxhuWPwCawn+4zZDSBOsKo29H4h/uBHVXOzn/SqfxA0l7eYPsqxl8yOPwMC/MjnaVFqXUvFOhzvMwoNRvLmuzB6EGhrx8LiLLpXNEq4BjglaISv5JCoQWEie0JEMk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6513" name="AutoShape 28" descr="data:image/jpeg;base64,/9j/4AAQSkZJRgABAQAAAQABAAD/2wCEAAkGBxQTEhUUExQWFhUXGBgYGBcXGBcYGBgaGBcXGBcUGBcYHCggGBolHBcYITEhJSkrLi4uFx8zODMsNygtLiwBCgoKDg0OGhAQGiwkICQsLCwuLCwsLCwsLCwsLSwsLCwsLCwsLCwsLCwsLCwsLCwsLCwsLCwsLCwsLCwsLCwsLP/AABEIAKABGAMBIgACEQEDEQH/xAAbAAABBQEBAAAAAAAAAAAAAAADAQIEBQYAB//EADwQAAEDAgMGBQIFAwEJAQAAAAEAAhEDIQQxQQUSUWGB8AZxkaGxIsETMkLR8VJi4SMUFTNDU2OCorIk/8QAGgEAAgMBAQAAAAAAAAAAAAAAAQQAAgMFBv/EACoRAAICAgICAQMDBQEAAAAAAAABAgMRIRIxBEEiE1FhI3GhQpGxwfAy/9oADAMBAAIRAxEAPwDyQhPB910arm9EsKhWlPHuhsCO1vlChUVgUum0jv5Q6Y1KLTRLaC0tEemQUxo5980ZoUb0Ua2Ll906ewu1SZpWbCkOt6JR3CaM+/VKx19FiaoNuhEZRlcApOH4FYyeDeEE2NoUZNxfmplXcpgufkL+fJHZRtJOntqsjtLaJqv13RZo71WMYu2X4Q3jgi+dtqxLKYgcXRPRQ/8AfdV/5WtEZjMqFRpQ3ITeCTJ9FGw7KjH2BHHrqtVTX9icpMvcBtlrzu1Ruu46FWtbD+iyOIwTnS7PjYq28M48k/hOM2ls582rOypJc4evQe9Mk1aSC4FW2MpQfTmq6s2EK5NmFkcEd4K4+6Wb8k0hMLYs9DSUNEm4TN3h2UzAxkDqDohOCNWB9EKoE2ujMAQFGqQpVQXmLqLWVZPJpEjPbzUd4v36KU8KO4BBBYJ4k+XumEaQnusmvbzv3KhBo19Vy5ci+yCMEJ7G69ymvTmHkiVCtCKwdOSE0osSiBBWNt33wRx+3P7INM2+EWcrKyQSTREeeqKCgnW8d6ojXd/CrJEHtHl1TmhMLv4TtUnMskPYUVrUCg3ecAOPqpdJpzIgSRPMZhZS1k2hBveA1NnJT8NSB5/KDRYFYYallBSVsh2lFf4mr7lHdGbrdNVmdn0PqA1sOp1Vv4yqH8Sk3kSfZRtiYaKkk2aJJ5u/YBbVfCnP32a8eUzX7J2CwNyBPeivaWxwNAOnBV2B2vTGRd5hriPhanCVA9stdPseoK5Ns7O2dBKC6M9tPZ43CvOsVQNCsHMzad6PJb7xBtxrH/htDS7KXO3R5ACSSsTt7fJDyWkEkSyY4QSeac8Jz/q6Yv5Cj6NOagexrm3DhI6hV9dmiTwxVnD7urSR90/FtE5owXGbixS5ZjkhVXcEB0+yO910Enim4/g580NAKTdunb09NEjs0zAxYN6A6B33qj1AguTcOjN5I1RR3lSayi1Co85NUwLu7IDhdGqFAeLfdVIwT0zdT3uQzZEg1xBXLjmuRJkfvd6p7UJpv38ozAESnR3DNHpiELdRmtVkQK1w8u+CK0fshMdAKI0z36KwQw6Ircv3QGv+U8PlZzCgwd2Pcrna+iaxPawuIaNSAErP8l4rLwi/8J4AvLqjhlZul9TOgHHzUvaz2bzGi+6LwLX/AEgffkrQmnh6P1/kaIDdXnmVnX1jUeXO10yAGgXIUpW2OfpHZnFU08fbJVBoPmp9GmP8qEKURIItPmOKm0GCFnam1lFa3jRm/FlHerUgNQR5Xz9k3w5/xH6iQROoGXRRvEOMmo9w0im3rmh7K2uwBoIioyGzoW8Sn41y+ikROPPJvqOyKlYg1KrxBndYQxsf08Vd4TDGm4NDid6QTn0ChbPxu80AIuKxYbVpid4TJ3SJHmFy5Sz8X6Oh9PCyR8JQplsub9YJ+qBIOpB0Kx/jJzQ0gQLwB8laepjGh9RrpaCZE888lifF9bee1ud7wtfFjJ2rPRlfxVbfskeEn3q6zukX5GVZ4m+aofCD4e++g+TdX+IZJ0TNsf1mIN/AgVRFoQKrrWRqijbtltARnkZK4uTiLpJCajsWawDeEKprqjOKBV80zEoBef5+O+aj1HWn/CM50W6KNV8+UqxoiM4pjkaoOiBUQYQLhdNciPKGRbRBAGjmuShciTIxqNTKFKexyuVYdoRgUNuV0+FAIJT9kUG/coDQisPD3VkWCjL1yRZyQWi0cJ0RKfwOCDWiaHDO3fkpux2zWp5Xd3dRWiU+jV3XtdlBHylbo6aNqZfJGv8AE9KSwR9N76WCpaBO81pBsRbiAePktht1hfRa4DKD/CBgcK17Z9DGXJcGN/04NNHflR9SSaZV7YxIfWtIAaBB0zsuw9Wyg7RqTWeeFvTVRjiQ0EzA1TMa+VaSEbLP1GUG1XbtQzo8n1yKFTaA5g/qcAfWFNx+FL6heIMCSJsAcp52UXZmGNWqALhpm1+a6EWuP7Aw8m12TizSa5j3ZWnVX1PDgN3mFjWxmRM8ZKBjNhjEMaQYcBmNeRWc2nhsRR+hxtpBNxr9lx3GNku8M6ClOC6L3F4pjQ6o6oHWjSPRecY/FF7x1PTRWuLwFRxa0fmdFtPNZ/Fsis6fygx6aroeHTCPvIl5Vkm1lF5sbEhtTemA8QeR/ZX2JJWJw4I175rTYSrNNtwTHvwV7at5QtOzQSo5BcEx756cEhqyrRiKyY1zkhJ6ps8Y9V2/fVbxWDFi76DXdyTyZQ3DvRbIqgJfy1sgVHHgpDrFQ6ruwiXQwoRM6JziR1QHOUJ7FKG9yIM0Ij1QJoa8rlzzbvvVcrYCDKNSOqEM7J9P44olCS0ZJzU1h76pXIgHtMo7BpzCExv2RGturIJKYbIjBKBT7uj0nH5RDjQ7pdDqHLqjkEkAXPBajZmwmsINSDugOd5ukhpHAD5SHlWxrjljHj1OcsIuKWM//M1hFyPkIFLFGnTI6BdisVw76IuzcPvAuNzpK861nLfs9Fy4w/JRYfZb3ycpM35qYNitY0kjeIBt7LTtoRGgKmf7MNR3wWsvKl0hFUbyzy7G7Lc36QNyRH9keZ1UzYuBNM727Z30zFjH8r0L/dNNw3S22alYbCNaCxw3mH181svIclxZfilspNn1C0ZGPhTKu68gOA43U2rssC9OqD/a/wCJULE03ADfbPkZH+ErZFrchuM0+mVOMDd53ESso/ZwMBzJk5R3ktfjG3s0yeX3Tm7PJjjaTwH9IW1Nv044RhfDkeeV9gEOIg7uYIuc+CXZ+ztyWy6DedZ4QvQcdgdwg9FGq4UQARYlNx8ptYEZ1IxbsMRJ4Ty6oLjC1u0MAGzAMn7hZzF0CIMfpk+sJmqzPYrZV9iI03SOC72Sb+l40TyQoxjjCE92qcXXie+aHUforASEfdRqhgoj5Hf3Uas+FEWBON0Nwv3wSueE17tVADHC6RxtkmlcCUcBFekSAd/uuRINCfTQgU4ORYME1mXwnsCA2ewityUKhmkZo7FHaFIpiBz4eSssFsEmk02siuI4X4c+KfgcC+oQ0CJEnSBqStVsjYzYpmJL3SJ/pCxtvUViO2aQq5PZM8N7CFNlNz71apBj+lucJu2Kv+vUjKR8K4ZU3qxIyaD00Cyu18RFZ/MNIXGvzN/3/wBHV8TEZbH1a3fnkrbB1dxzRp+U9btPqCs9hHmq8MGgk99Ff1W3IAuWyP8AxMrBw01I3sn8tGjwgkFuourXBEPG6Qs/s2vMEdgq9oVYdIyISsINbDKWSWynumEfE0xpwQKjpyUjDGRBPl5pirjuDKyzqRDY6Mhnmm1GA/pCKWwTK5rLwVmotaZfPtFJjmAOECApFMwQOKNtHC5DzKjBpAbzGflxQiuLM57A7Zb/AKU8JVbiGyGWzjqrjaDJov8AKf3VXg6m+G9CmIYcmzOWogNr3g6bwBWer0RNQmCC0AepV7Xqb7H6y5Z2pWBBmzW56TomY7F2ZriOHea5wE/KsNtYbdcHDIicuKq5ldOEuSEZxwxjx/OqY/8Aa/8AhKeCFUdotDMG56A93n3xTnmNPi6A8o4AIRnZMJSb3BMc5DATnHv7JDwSk98lwaVYgjguSgLlCZAhPYE0lcFYJJDu+SKHKLvBFYclAExjrHkpOAePxN52Tb+fAKDv8eyrDY1LecDpM+iztliJetZZtMBIo1qhu4iPUZcolaWgQHUwP00wLc7rMUnRhHXzM2HNaelmCP6B8LnpZ/gZ6/kdgxao7iQ0eQBn5WM8Uv3KzDxp/ByWzcd2naL39Ssf4ybIoEazPqssJTSGa5d4C+Dae9vvOZ9hwV88f6lM9D1Ubw1hwyjbM5qZjH7pZ5pS7dmjWLbTbB4CsQTH6THRanCv0zGY/ZZbC3q1m/3T6q+wNSQOIWM24s0jhl81yax9yupkkLjaFSXZeIYNm8IlCm2oDBhwTaWJjP5SjEUibEz3wTMOL9mU8/YWrRmB+ppkc1V7aptYA6YADhlOf7LQ02bwvfgciFV7ZwYneImJV7a+MG0CqSlLEjIO2m0j8P8AEb9QIM2jRMGzajbtIMjLQ8+SXahpF31tLeZaYPUKRs9gAO6YBvr7cEhzaWToqmL0UDqhpkNcN2JnUFV+GwjqrQ3JpcS45Wmbc1d4+rLjLYOusqBVL2j6DHLRNVXff2J3eK/6SDt2lLd2MrdlZZzS2ZtHvwWlxT3TmRqQ64sqnaDd5u8BBGYXUosx2cu2D6Klx4lAqGURwKBW5LoaEmDe/mVHqPRaqA/qoRDKj/hIHFK7imkoljnP0XOemOStKmCYCNK5IEiAAe7zTmkJHBJIVgjmjQ2RmO5IZKeBB76lQnYcN0HT91pdlAMbA8+QAWbZl3KtsJXj8o/NaPbXzS16bRpT3o1mBbv4YjiVosK+abYP/LI6gKm2JTAZu9VMwdXdbx3SUrHS/c2eSyrvigw8uys34kM0aB/uIV9tOoPw4GQBhZ/a797CUz/3B7hZWp81j/tDHjvTL3ZJApgBB2lVhzOp+F2xyHNZfT1ldjoNSODf/o/4STX6o1hfSY/CWxVTmG/CucI/cqQcs+iosPWH+0v5W9Gq8ad4AjSyPkL4pmVf/rBosMDPJOrPj+FW7OrzYlWpaI7+FRfKOUbpYYSkAQIEp7Hw6JA5NElR8NUc47sQ3vVWDQ1v5Bc6rSlclkpZrRIo5xrrJmE1wDnlpvZNY8CwOc/5UajW/wBWeifaWosXSe2ZvalJ9Oo5oG8NBkSOqjUHOvvUnDqFpvEmBFVgN/MZrz7FYeqxxH47o4R8rmW+I4ycToVeUnFZG1nFxNlHLTNuqrMRjqtExu77SbEG59U1+1HwSWRqb6dFZ+PJdBXkxfZL2qAWwqhzTGUzrw0KlYjEB4seKEypFMHKHn/2C2pzHTFfISayZzGU90lRHjmtRtXDioyRnMddFmKzCLcNF1qbOUTkWxwyM+6BUBR6g7+yjOK3MxrnphKeU1vkiEQjguK5xXNPFQgoXJAlUANlOaOaGEsohHtHBEaJQgck9uX7IgDMdzWq2Ps4HdfNvcLKNPz8K32HtTcMHJYXxbjovXLDNjszED8UjKbj9lYM+lzpyPZVFRqCQ8e3urTGukNIuR91z+tDf5OFUw5pvHwo+1GzghbKoCdeqfUdJbGeh+xRKgLqD2kZFrve4Vejass9jt3WNmIhR6NcPe52kiPJv8KJWxRbS3W+VuCZjn/g4Y/1PG60a8z7rGurMm/ubWTwkvSO2dVmo5w1h3mDMrU7Nq3LeMELGbNqwxrtRb+eS0mHq3BCnlQ4sxply2Xbau46QrrCiRJ1VbSpN3Q5wvmuo4wkwbDzWFdTjLMv7D3awi7rCR9JgIgJEDU+w1JULDvgbx/L88ApLDOet3chwT1Vazl9mclrBJpj6d7KcvIfc5qCCZDv7/XRHxmJgd62A90OoHNpAljhEX5rfi3JYMJrEN+y0aN5hbw+91iNvURTJtMgkc+XRbbAunq0W8rKs25gQWmBLrloPwtb6flsVrm8HleMqAkmLEAjh5cjzRtmYUPLtcmke5lWfiTCta1jAN57r1I08uQT/CWEtb9RPpolb4paRaDfZiHkNc6mR9TSfIjQo1CnvUXTlvt+FI25gd6o9zfzBzh/hPwmH3cG1xEE1T7CAstYTNpWZTX2CYChv0agGYuAeV1nds4cWcNfj+VutjsEmPJZfbGHEOaP0mPlWpm1MXsinEyDn5lQ33U2qyFCIXWQiIT38pCecpxy771TQ2yIcjTySQlIXDJQOR2l0i4mVygMAkrQmlPRZYUlKkcVzHIlQgd/CUG4M3SNCXkgBGk2SXEAtM8Qc/NXOGc+M788jyWKwuKcwy23fBafZviFhtUEHj/hI3VzW0OVSi+2X1Agyx1joeakNq/hkF4OWbbhwOkKG3a9FwguEcSmHxHRpD6AXu4nJKOM5dReRqHGLy5aLVlGlTG+/eIzAdbyWP2ztp1erOgsALQOATNo7RqVzLjbhoE7AbNLzOTRmTrqn/F8Zw+U+/8AAtfepvjBaLXw00mWgAk8RbmVsMJhQJ3Y3ouRl0WYo4gMswQPc+avcI/UkjnkAeClsfkjSjovMDhf+o4x5wrAUWF26xul3EyRyCpMLiSTDXbzjF8wJ4c1c0vpAYBc/mOqpLhBYih6mE5vLZJpnfdb8rcuZUoPvHUnyyCEx26E6k23Mqq6NpI4VJqN4b0npcKwx9Uljgbki8ZBUf45DpDSYCMMTVcP+GAOJOnFb1WRUMCN8G5ltsx+Sl7RZLZ4Kv2VMQc/2Vybi63nHlDIlF4lg838U0vw5cMnjPKOIlF8JDdazmrrxJssVWPpH9UkcnC4VL4fDmU2bw+oCDx9Fy7+UFgYhh9GQ2k8ivVaM98geZyVpjaO7hQNG1ABztCjnDzjqrjk12965fdSNr1Jwz40qNKxhuWPwCawn+4zZDSBOsKo29H4h/uBHVXOzn/SqfxA0l7eYPsqxl8yOPwMC/MjnaVFqXUvFOhzvMwoNRvLmuzB6EGhrx8LiLLpXNEq4BjglaISv5JCoQWEie0JEMkP/9k=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6514" name="AutoShape 30" descr="data:image/jpeg;base64,/9j/4AAQSkZJRgABAQAAAQABAAD/2wCEAAkGBxQTEhUUExQWFhUXGBgYGBcXGBcYGBgaGBcXGBcUGBcYHCggGBolHBcYITEhJSkrLi4uFx8zODMsNygtLiwBCgoKDg0OGhAQGiwkICQsLCwuLCwsLCwsLCwsLSwsLCwsLCwsLCwsLCwsLCwsLCwsLCwsLCwsLCwsLCwsLCwsLP/AABEIAKABGAMBIgACEQEDEQH/xAAbAAABBQEBAAAAAAAAAAAAAAADAQIEBQYAB//EADwQAAEDAgMGBQIFAwEJAQAAAAEAAhEDIQQxQQUSUWGB8AZxkaGxIsETMkLR8VJi4SMUFTNDU2OCorIk/8QAGgEAAgMBAQAAAAAAAAAAAAAAAQQAAgMFBv/EACoRAAICAgICAQMDBQEAAAAAAAABAgMRIRIxBEEiE1FhI3GhQpGxwfAy/9oADAMBAAIRAxEAPwDyQhPB910arm9EsKhWlPHuhsCO1vlChUVgUum0jv5Q6Y1KLTRLaC0tEemQUxo5980ZoUb0Ua2Ll906ewu1SZpWbCkOt6JR3CaM+/VKx19FiaoNuhEZRlcApOH4FYyeDeEE2NoUZNxfmplXcpgufkL+fJHZRtJOntqsjtLaJqv13RZo71WMYu2X4Q3jgi+dtqxLKYgcXRPRQ/8AfdV/5WtEZjMqFRpQ3ITeCTJ9FGw7KjH2BHHrqtVTX9icpMvcBtlrzu1Ruu46FWtbD+iyOIwTnS7PjYq28M48k/hOM2ls582rOypJc4evQe9Mk1aSC4FW2MpQfTmq6s2EK5NmFkcEd4K4+6Wb8k0hMLYs9DSUNEm4TN3h2UzAxkDqDohOCNWB9EKoE2ujMAQFGqQpVQXmLqLWVZPJpEjPbzUd4v36KU8KO4BBBYJ4k+XumEaQnusmvbzv3KhBo19Vy5ci+yCMEJ7G69ymvTmHkiVCtCKwdOSE0osSiBBWNt33wRx+3P7INM2+EWcrKyQSTREeeqKCgnW8d6ojXd/CrJEHtHl1TmhMLv4TtUnMskPYUVrUCg3ecAOPqpdJpzIgSRPMZhZS1k2hBveA1NnJT8NSB5/KDRYFYYallBSVsh2lFf4mr7lHdGbrdNVmdn0PqA1sOp1Vv4yqH8Sk3kSfZRtiYaKkk2aJJ5u/YBbVfCnP32a8eUzX7J2CwNyBPeivaWxwNAOnBV2B2vTGRd5hriPhanCVA9stdPseoK5Ns7O2dBKC6M9tPZ43CvOsVQNCsHMzad6PJb7xBtxrH/htDS7KXO3R5ACSSsTt7fJDyWkEkSyY4QSeac8Jz/q6Yv5Cj6NOagexrm3DhI6hV9dmiTwxVnD7urSR90/FtE5owXGbixS5ZjkhVXcEB0+yO910Enim4/g580NAKTdunb09NEjs0zAxYN6A6B33qj1AguTcOjN5I1RR3lSayi1Co85NUwLu7IDhdGqFAeLfdVIwT0zdT3uQzZEg1xBXLjmuRJkfvd6p7UJpv38ozAESnR3DNHpiELdRmtVkQK1w8u+CK0fshMdAKI0z36KwQw6Ircv3QGv+U8PlZzCgwd2Pcrna+iaxPawuIaNSAErP8l4rLwi/8J4AvLqjhlZul9TOgHHzUvaz2bzGi+6LwLX/AEgffkrQmnh6P1/kaIDdXnmVnX1jUeXO10yAGgXIUpW2OfpHZnFU08fbJVBoPmp9GmP8qEKURIItPmOKm0GCFnam1lFa3jRm/FlHerUgNQR5Xz9k3w5/xH6iQROoGXRRvEOMmo9w0im3rmh7K2uwBoIioyGzoW8Sn41y+ikROPPJvqOyKlYg1KrxBndYQxsf08Vd4TDGm4NDid6QTn0ChbPxu80AIuKxYbVpid4TJ3SJHmFy5Sz8X6Oh9PCyR8JQplsub9YJ+qBIOpB0Kx/jJzQ0gQLwB8laepjGh9RrpaCZE888lifF9bee1ud7wtfFjJ2rPRlfxVbfskeEn3q6zukX5GVZ4m+aofCD4e++g+TdX+IZJ0TNsf1mIN/AgVRFoQKrrWRqijbtltARnkZK4uTiLpJCajsWawDeEKprqjOKBV80zEoBef5+O+aj1HWn/CM50W6KNV8+UqxoiM4pjkaoOiBUQYQLhdNciPKGRbRBAGjmuShciTIxqNTKFKexyuVYdoRgUNuV0+FAIJT9kUG/coDQisPD3VkWCjL1yRZyQWi0cJ0RKfwOCDWiaHDO3fkpux2zWp5Xd3dRWiU+jV3XtdlBHylbo6aNqZfJGv8AE9KSwR9N76WCpaBO81pBsRbiAePktht1hfRa4DKD/CBgcK17Z9DGXJcGN/04NNHflR9SSaZV7YxIfWtIAaBB0zsuw9Wyg7RqTWeeFvTVRjiQ0EzA1TMa+VaSEbLP1GUG1XbtQzo8n1yKFTaA5g/qcAfWFNx+FL6heIMCSJsAcp52UXZmGNWqALhpm1+a6EWuP7Aw8m12TizSa5j3ZWnVX1PDgN3mFjWxmRM8ZKBjNhjEMaQYcBmNeRWc2nhsRR+hxtpBNxr9lx3GNku8M6ClOC6L3F4pjQ6o6oHWjSPRecY/FF7x1PTRWuLwFRxa0fmdFtPNZ/Fsis6fygx6aroeHTCPvIl5Vkm1lF5sbEhtTemA8QeR/ZX2JJWJw4I175rTYSrNNtwTHvwV7at5QtOzQSo5BcEx756cEhqyrRiKyY1zkhJ6ps8Y9V2/fVbxWDFi76DXdyTyZQ3DvRbIqgJfy1sgVHHgpDrFQ6ruwiXQwoRM6JziR1QHOUJ7FKG9yIM0Ij1QJoa8rlzzbvvVcrYCDKNSOqEM7J9P44olCS0ZJzU1h76pXIgHtMo7BpzCExv2RGturIJKYbIjBKBT7uj0nH5RDjQ7pdDqHLqjkEkAXPBajZmwmsINSDugOd5ukhpHAD5SHlWxrjljHj1OcsIuKWM//M1hFyPkIFLFGnTI6BdisVw76IuzcPvAuNzpK861nLfs9Fy4w/JRYfZb3ycpM35qYNitY0kjeIBt7LTtoRGgKmf7MNR3wWsvKl0hFUbyzy7G7Lc36QNyRH9keZ1UzYuBNM727Z30zFjH8r0L/dNNw3S22alYbCNaCxw3mH181svIclxZfilspNn1C0ZGPhTKu68gOA43U2rssC9OqD/a/wCJULE03ADfbPkZH+ErZFrchuM0+mVOMDd53ESso/ZwMBzJk5R3ktfjG3s0yeX3Tm7PJjjaTwH9IW1Nv044RhfDkeeV9gEOIg7uYIuc+CXZ+ztyWy6DedZ4QvQcdgdwg9FGq4UQARYlNx8ptYEZ1IxbsMRJ4Ty6oLjC1u0MAGzAMn7hZzF0CIMfpk+sJmqzPYrZV9iI03SOC72Sb+l40TyQoxjjCE92qcXXie+aHUforASEfdRqhgoj5Hf3Uas+FEWBON0Nwv3wSueE17tVADHC6RxtkmlcCUcBFekSAd/uuRINCfTQgU4ORYME1mXwnsCA2ewityUKhmkZo7FHaFIpiBz4eSssFsEmk02siuI4X4c+KfgcC+oQ0CJEnSBqStVsjYzYpmJL3SJ/pCxtvUViO2aQq5PZM8N7CFNlNz71apBj+lucJu2Kv+vUjKR8K4ZU3qxIyaD00Cyu18RFZ/MNIXGvzN/3/wBHV8TEZbH1a3fnkrbB1dxzRp+U9btPqCs9hHmq8MGgk99Ff1W3IAuWyP8AxMrBw01I3sn8tGjwgkFuourXBEPG6Qs/s2vMEdgq9oVYdIyISsINbDKWSWynumEfE0xpwQKjpyUjDGRBPl5pirjuDKyzqRDY6Mhnmm1GA/pCKWwTK5rLwVmotaZfPtFJjmAOECApFMwQOKNtHC5DzKjBpAbzGflxQiuLM57A7Zb/AKU8JVbiGyGWzjqrjaDJov8AKf3VXg6m+G9CmIYcmzOWogNr3g6bwBWer0RNQmCC0AepV7Xqb7H6y5Z2pWBBmzW56TomY7F2ZriOHea5wE/KsNtYbdcHDIicuKq5ldOEuSEZxwxjx/OqY/8Aa/8AhKeCFUdotDMG56A93n3xTnmNPi6A8o4AIRnZMJSb3BMc5DATnHv7JDwSk98lwaVYgjguSgLlCZAhPYE0lcFYJJDu+SKHKLvBFYclAExjrHkpOAePxN52Tb+fAKDv8eyrDY1LecDpM+iztliJetZZtMBIo1qhu4iPUZcolaWgQHUwP00wLc7rMUnRhHXzM2HNaelmCP6B8LnpZ/gZ6/kdgxao7iQ0eQBn5WM8Uv3KzDxp/ByWzcd2naL39Ssf4ybIoEazPqssJTSGa5d4C+Dae9vvOZ9hwV88f6lM9D1Ubw1hwyjbM5qZjH7pZ5pS7dmjWLbTbB4CsQTH6THRanCv0zGY/ZZbC3q1m/3T6q+wNSQOIWM24s0jhl81yax9yupkkLjaFSXZeIYNm8IlCm2oDBhwTaWJjP5SjEUibEz3wTMOL9mU8/YWrRmB+ppkc1V7aptYA6YADhlOf7LQ02bwvfgciFV7ZwYneImJV7a+MG0CqSlLEjIO2m0j8P8AEb9QIM2jRMGzajbtIMjLQ8+SXahpF31tLeZaYPUKRs9gAO6YBvr7cEhzaWToqmL0UDqhpkNcN2JnUFV+GwjqrQ3JpcS45Wmbc1d4+rLjLYOusqBVL2j6DHLRNVXff2J3eK/6SDt2lLd2MrdlZZzS2ZtHvwWlxT3TmRqQ64sqnaDd5u8BBGYXUosx2cu2D6Klx4lAqGURwKBW5LoaEmDe/mVHqPRaqA/qoRDKj/hIHFK7imkoljnP0XOemOStKmCYCNK5IEiAAe7zTmkJHBJIVgjmjQ2RmO5IZKeBB76lQnYcN0HT91pdlAMbA8+QAWbZl3KtsJXj8o/NaPbXzS16bRpT3o1mBbv4YjiVosK+abYP/LI6gKm2JTAZu9VMwdXdbx3SUrHS/c2eSyrvigw8uys34kM0aB/uIV9tOoPw4GQBhZ/a797CUz/3B7hZWp81j/tDHjvTL3ZJApgBB2lVhzOp+F2xyHNZfT1ldjoNSODf/o/4STX6o1hfSY/CWxVTmG/CucI/cqQcs+iosPWH+0v5W9Gq8ad4AjSyPkL4pmVf/rBosMDPJOrPj+FW7OrzYlWpaI7+FRfKOUbpYYSkAQIEp7Hw6JA5NElR8NUc47sQ3vVWDQ1v5Bc6rSlclkpZrRIo5xrrJmE1wDnlpvZNY8CwOc/5UajW/wBWeifaWosXSe2ZvalJ9Oo5oG8NBkSOqjUHOvvUnDqFpvEmBFVgN/MZrz7FYeqxxH47o4R8rmW+I4ycToVeUnFZG1nFxNlHLTNuqrMRjqtExu77SbEG59U1+1HwSWRqb6dFZ+PJdBXkxfZL2qAWwqhzTGUzrw0KlYjEB4seKEypFMHKHn/2C2pzHTFfISayZzGU90lRHjmtRtXDioyRnMddFmKzCLcNF1qbOUTkWxwyM+6BUBR6g7+yjOK3MxrnphKeU1vkiEQjguK5xXNPFQgoXJAlUANlOaOaGEsohHtHBEaJQgck9uX7IgDMdzWq2Ps4HdfNvcLKNPz8K32HtTcMHJYXxbjovXLDNjszED8UjKbj9lYM+lzpyPZVFRqCQ8e3urTGukNIuR91z+tDf5OFUw5pvHwo+1GzghbKoCdeqfUdJbGeh+xRKgLqD2kZFrve4Vejass9jt3WNmIhR6NcPe52kiPJv8KJWxRbS3W+VuCZjn/g4Y/1PG60a8z7rGurMm/ubWTwkvSO2dVmo5w1h3mDMrU7Nq3LeMELGbNqwxrtRb+eS0mHq3BCnlQ4sxply2Xbau46QrrCiRJ1VbSpN3Q5wvmuo4wkwbDzWFdTjLMv7D3awi7rCR9JgIgJEDU+w1JULDvgbx/L88ApLDOet3chwT1Vazl9mclrBJpj6d7KcvIfc5qCCZDv7/XRHxmJgd62A90OoHNpAljhEX5rfi3JYMJrEN+y0aN5hbw+91iNvURTJtMgkc+XRbbAunq0W8rKs25gQWmBLrloPwtb6flsVrm8HleMqAkmLEAjh5cjzRtmYUPLtcmke5lWfiTCta1jAN57r1I08uQT/CWEtb9RPpolb4paRaDfZiHkNc6mR9TSfIjQo1CnvUXTlvt+FI25gd6o9zfzBzh/hPwmH3cG1xEE1T7CAstYTNpWZTX2CYChv0agGYuAeV1nds4cWcNfj+VutjsEmPJZfbGHEOaP0mPlWpm1MXsinEyDn5lQ33U2qyFCIXWQiIT38pCecpxy771TQ2yIcjTySQlIXDJQOR2l0i4mVygMAkrQmlPRZYUlKkcVzHIlQgd/CUG4M3SNCXkgBGk2SXEAtM8Qc/NXOGc+M788jyWKwuKcwy23fBafZviFhtUEHj/hI3VzW0OVSi+2X1Agyx1joeakNq/hkF4OWbbhwOkKG3a9FwguEcSmHxHRpD6AXu4nJKOM5dReRqHGLy5aLVlGlTG+/eIzAdbyWP2ztp1erOgsALQOATNo7RqVzLjbhoE7AbNLzOTRmTrqn/F8Zw+U+/8AAtfepvjBaLXw00mWgAk8RbmVsMJhQJ3Y3ouRl0WYo4gMswQPc+avcI/UkjnkAeClsfkjSjovMDhf+o4x5wrAUWF26xul3EyRyCpMLiSTDXbzjF8wJ4c1c0vpAYBc/mOqpLhBYih6mE5vLZJpnfdb8rcuZUoPvHUnyyCEx26E6k23Mqq6NpI4VJqN4b0npcKwx9Uljgbki8ZBUf45DpDSYCMMTVcP+GAOJOnFb1WRUMCN8G5ltsx+Sl7RZLZ4Kv2VMQc/2Vybi63nHlDIlF4lg838U0vw5cMnjPKOIlF8JDdazmrrxJssVWPpH9UkcnC4VL4fDmU2bw+oCDx9Fy7+UFgYhh9GQ2k8ivVaM98geZyVpjaO7hQNG1ABztCjnDzjqrjk12965fdSNr1Jwz40qNKxhuWPwCawn+4zZDSBOsKo29H4h/uBHVXOzn/SqfxA0l7eYPsqxl8yOPwMC/MjnaVFqXUvFOhzvMwoNRvLmuzB6EGhrx8LiLLpXNEq4BjglaISv5JCoQWEie0JEMkP/9k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20" name="WordArt 4"/>
          <p:cNvSpPr>
            <a:spLocks noChangeArrowheads="1" noChangeShapeType="1"/>
          </p:cNvSpPr>
          <p:nvPr/>
        </p:nvSpPr>
        <p:spPr bwMode="auto">
          <a:xfrm>
            <a:off x="5652120" y="5445224"/>
            <a:ext cx="2912615" cy="7305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139700">
                    <a:schemeClr val="tx2">
                      <a:alpha val="7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371446507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agenciabrasil.ebc.com.br/sites/_agenciabrasil/files/gallery_assist/23/gallery_assist726460/prev/ABr240713_DSC514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60648"/>
            <a:ext cx="4124283" cy="28457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498" name="Picture 32" descr="http://www.nossasenhoradobrasil.com.br/wp-content/uploads/2013/03/divinaMisericordi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700803"/>
            <a:ext cx="4945204" cy="28245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499" name="Picture 18" descr="https://encrypted-tbn1.gstatic.com/images?q=tbn:ANd9GcTdL49y0bgOmmBjW9jkQlV796cEf_W_UnHgI_bVkhzqaEju3nil9w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0963" y="3140967"/>
            <a:ext cx="3515493" cy="33476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500" name="Picture 16" descr="https://encrypted-tbn1.gstatic.com/images?q=tbn:ANd9GcRJq0M_2mug480gavMP2HaBeJn5zT-Oe7hM6bRTGx33yn2e6j-pV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9460" y="260648"/>
            <a:ext cx="3131012" cy="287778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501" name="Picture 14" descr="https://encrypted-tbn0.gstatic.com/images?q=tbn:ANd9GcR5KYY4zzKsO9dVdBtZoNaH6IJ2E0En8mnGV6CjE3QjawwmNGwyYQ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2489304" cy="29757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6502" name="AutoShape 10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6503" name="AutoShape 12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6504" name="AutoShape 14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6505" name="AutoShape 16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6506" name="AutoShape 19" descr="data:image/jpg;base64,/9j/4AAQSkZJRgABAQAAAQABAAD/2wCEAAkGBhAPEBAPDxAQDw8QDw0PDQ8PDw8NDw0PFBAVFBQQEhIXHCYeFxkjGRQUHy8gIycqLCwsFR4yNTAqNSYrLCkBCQoKDgwOGg8PFCwcHh0pKSkpKSkpKSkpKSksKSkpKSkpKSwpKSkpLCkpKSkpKSkpKSkpLCkpKSkpLCksKSkpKf/AABEIAMABAAMBIgACEQEDEQH/xAAcAAABBQEBAQAAAAAAAAAAAAABAAIDBAYHBQj/xAA7EAACAgECBAMGBAQFBAMAAAAAAQIDEQQSBQYhMRNBUQciUmFxgTKRocEjYrHRFEKS4fFTcqLwJDND/8QAGgEAAgMBAQAAAAAAAAAAAAAAAAECAwQFBv/EACURAAMAAgICAgEFAQAAAAAAAAABAgMRBCESMSJBQhMUMlFxBf/aAAwDAQACEQMRAD8A4gEAhEhCEEAEEAQGEIEPSAAJBHJAYgAFAQ5AMWApCQ9CAUUTVxGxiT1QI0y2ZJK4FiFYKoFuusz0zVMjYVE0aSWusswpKGyeiotOT1aPJfp0eT2OGcFlZKMIRcpSeEks9ROyR4+k4TKbUYx3SfRJLq2dM5T9mEIJW6pZl3jX3Ufr6mj5W5Pr0kVOaUrmur7qHyX9zS4L8eDy7oyZeR9Qc59pHDa6dN7sUuyWEkcU1FR2f2s6nPhVfWTORayvuQlKaaRphtwtnjWRK80XbolWaNSZVSK0kRyJpIikixGaiKQ1j2NYysgEIJIiIQAiGIKEIAHIeiNMcmAEmAYCmIQxuByQgpAAYokihqRLCImTlD4RLNUSOuJaqgU0zVKJqqy7VURUwL9NZnplug10noabSZHaXS58j3+HcNzjoUuieiPh3CnJpJNtvCSXVv0R1HljlqOlhukk7pL3n8C+FDOWOXVRFWWL+K10X/TX9zQpGvBh18qMOfN5fGfQUgMI2T6GwyHJPaPfv1Ul5QjGJzvWRNpzXfvvtl6zZjtWu5zJe22ddLSSPHuiU7Il+4pWmmWQoqTIJliZXmXIy2RyGMcwMkUkAhBRIiAdgARDEIQgAQUISQAPix+RkR6EMKHJDUhyQDQ+KJ4IiiieCIMuhE9aLlECvTE9DTVZwZ6ZqlFjT1nraPTN4LXDOWNRZHdGqW3yeOj+h7Ok4RKDxKLT+aMrtFqkHDuH5x0Oics8vKCVti6964vy/mZDyxy5hK2xdO8Ivzfk2jWpGjBh38qMnIzfhIkOEI3mADKfFdR4dNk+2Iv+hdZmOetds0+zPWbx9kV5HqWyzHPlSRyri1uW36tmc1TPZ4hPOTzKNBZfPw60231fpGK7yb8kjny9LbOqzxbilajZ6jkqW3Kti5dOiT29viZktdppVScJrEl0ZbjyTXohUtHn2FeZPYyvM1SY7I5DGx0hjJlJEICCSIiChBEMQhISGAQoWAoQDoj4oZEkixDHbSSMRiZNBCZOewxiT1xFXXkv6XQSl5FVM1RDBpaWzoHs85bjffusWYVpPD7Slnon6rzPC4dwjtlHReRdJOufSLxLGXjsZMm36L2tS2dBr0cUkkl6JJFV8CrlNTms4fb1+p6cIjzYsEddHM/VpfYIxHCEXlQhCAwATOZe0HiW+7Yn0rWPu+rOh8R1ipqnY+ijFs4jxjXOycpvvJt/mZORX4mzix26PJ1lnc9rk1Rcb/izWm8493Enh/JvBmtVb3DwrjU9NPfB91iUX2kvRmO5bnSNqfZ0PUpfbr90/X6HN+eYx8Str8Tg8v1W7p+h72o51r2//VLd6Ofuf7ow3GOIyvsc5vLfl5JeiIcfHXltjyUtHmWMrzZNYyCR1kc62MkRsexjJFQzAhCwSIiHDQgMKCAIAJD0hiHoQBQ5DUOSAY+JYqRBEsaddSLLI9nRPZXyfDXahytW6mmKlOPVb2+ij+f9DpXNfJOlro8WilVyg471DPWPZtr5dDnfIfHbdDGVle1xntjOMllSw85+T79TfcT58hZp2pR2eLHa0pbnBNevmKp8V2jUlkq/i+kVOX+X4Sw5dvT1Og6HRwrilBJfQx/Ark4prs0mjV6LUGLFk+eqFyU2uj0EEamOOic4QhCABAYmQ6rUKuEpyeFFNv7Cb12C7MZ7SOM7IR08X1l70/ouyOUazUHrcz8beovssz0cmo/KK7IzGovOdbdVs60T4zojutKc5istK07CSQCtmU7ZEs5layRdKKroimyGTHzZEy9GRsaxjHMYyREWBNCCAgCELIxBCBBAYUOQ0dgQDojkgRHpAMfFFrTrqVoosUvqCXZOXo3em92irHw7v1PNt1k1Nxznr29S7o7M6ep+icfyZ5vEq9s1NdN36NGzJKKcOV99/Z0zkzicbKopPrD3JLzWDbaS7Bx/k7XNXxT92U/xrspxx0kvmn/U6no7spHm868LOsvlJp6J5RNk87R3HoJnSw5POTl3Pi9ByHJFZckCq3JZ5retkdPWyVmB9p3MfhVLTwfv2fj+UTY8V4hGiqVknhRTZ89cz8elqb7LW+7e35R8kV5a/FGnj49vyZS1OqPNtuyNtvKsrDOpNjY+ywrzmNnYQzmWqSqqDOZDOQpSIpSLUjPVAkyNsc2MZIqA2NYWxpIQRACMQhIWBDAKHDRwhhQcCwFCAdEkiRxRKhDHofB4I0w7iSA2HAL91Eo/DLK+jQ/iWnc4bl3h1+q8zxuXdVibjnpJY+66o00H5mzK/imUYlrI0eRw3ibhJZ6pYcW281tPKlF/sdj4Nr98IS+KKf6HFeIwULpLGF0ax6Nf8m45N4nit17sxi90MtZin3j+fn8zic2PKfJHXwP6Z1HT6jBcfEsIyNXGUl3IdRx/yTOZOW56RbWGae2aeetcn3Lmn1qS6sxmn4sl1yU+YOcFTVLa/ea6EsVZHfXsV4p8Sj7UecNz/wANXLp/nw/0OV23i4hxCVs5Tk8ttsoytOuo8UUeSS0iWdhDKYyVgxyJKSt2OcyOUhrY1snoqdCbGSY7IyQyA1sY2FgGRAALYBgEQWAYgiEEAFg9XgfL1+slspjlf5pvpCH1f7F/k/lKWtnvn7unhLE5ec332R/c69w/QV0wUK4xhFLCUVhf7mHk8tY+l2zZg4/n3RjtD7KKkl41s5S81BKEftnqTaj2UUNfw7bIP54kvyNzEmict8rK3vyN36Ef0cZ4r7O9XRmUUroL4Oksf9r/ALmbsqlF7ZJxa7pppr7M+jdqffqePxvlPT6uOLILd5TXSUfozVi579Wii+Kn6OE5G7jTczcj3aPM45sp85Je9Besl6fNGXwdTHkm1uWYbhy9MuaG9xnF+jRsatRmKZha3g0Gk1nuL6GxfLHr+ildXst8WcZJS/zJpfYPB9e6ZRluW2eYySfVemfueZqNVnoQ6bW7X1y0u3VrHzMeSOtG2LWzbT46/UhfGvmZC7XPL6+f5kb1rM37ZFrzGys5i2rozN8V4vK19XlHmT1TZBOwvxYZjspvM66HzsI3IY2NyTKdjmxuQZAwRHYcgyAGQEFsbJhbGsYDGxrY5gAQABEMBwBBGII+uGWku7aS+rIy9waG7UUJ9nfSn/rQqekSlbejtXA+Gx09FdMV+CKT+cu8m/q8nqxRHUv6k6R5i35NtnclaWh0USwRGkSwIEiRIckNTCgEM1OljNNSWU/JmB5g9mFdjc9O/Dk+u3GYN/Ty+x0RDtpOMtY+5eiFSq6aOA8Q5Q1lGd1Tkvir99fl3KNdjSw+jXk+j/I+iZ6eMu6TPM1/K2muyp1QlnzcVn8+508P/Tc/zRkviS/TOCzsHVRy0u2XjPzOsav2VaSfWO+t/wAs+n5STIKPZPBbkr5dfw7oJ4f1TLq5+NoMfGartnL9dQ68Z7tP9GVdx07mr2X6uxVf4aNdmyEozXiRhKXVYaUsZMRxHkviGmy7tHqIRXeSqc4f64ZRdhzzcp7Kc8at+Po8jcN3CcWunn5rz/IaX72Z9aDkGRMa2Ah24A6mmU5RhFZlJqMV6ybwl+p17R+zjTR06qnCMrJLbK158SM8fjjLPRJ+XoijLmnFry+y3Hid+jjzEP1FLhOUH3jKUX9U2v2I2XJ7KvQgMWQDAawDmABDRNBE2MBBQEEYCLPD7dltc/hsrl9MSTKyHReCNLolPs+haJlmLPM4fbmEGvOEH+cUX4SPMV1TR3J9FhEkWV4yJYyIjJ4okiiGMiRSEIkCiNSHKQAPHDFIORCHYDgbkKkAEkXjs2iWGokuz/b+hXUhykNNoTSZT4twXT6tNX0VWN95Srg5/wCrGf1MhxD2R6Sbbr31Z8oSeF9nk3ikHeWLNc+qZFxL9o4/r/Y7cs+FdGS8lOLX6ozXEeQtfR3pc0vOr+J+nc+h9wHFPujTHOyL32VPjw/o4dyHyhdLU16i6uVdVMlNKacZWTX4YqL64z1b+R1Tj3FFptNbev8A8KW4587X0j/5NHtvRwbzjqR28Mrmts4qUcpuMluTaeVlMrych5bVUukSjGoWkfO2l5X12qzZVprrFJtuShiLbecpvGTz+IcNu08tl9c6p/DOOG16o+oopJYMP7V+A/4rR+JXFOzTt2fzOrb78V+WfsbsXN8rUtaRnvjJLaZwoQmNbOmYBCEDIAIDExZGAQgEMAhQAoQHbOWbt2k00n50V9fosfsezCRleSb92ho/lU4v7Tl/c0kJnmsy1b/07mN7lFqMiWMirGZLGRSWFmMyRTKsZEkZAIsqY5TK6kOUhATqY9TK6Y5SACbcOUiFSCpAIm3BUiLcFSANEu4O4i3CUgES7g7iLcHcAEymFTIVIO4AHymVdQlJbX1Uvda9U+jX6kkpFa7D6Pqm1lfckvYfR83a6pRtsiu0bLIr6KTRXZe41BR1N6XZX3JfRWMonqJfRxK9sAMBAyREQAgABwgBGIIkAIAdM9n93/xMelti/o/3NbCZg/Z3b/Csj6WJ/ZxX9jawmee5S1lZ28D3CLsZkkZlSMySMzKXFuMySMynGwerBAXFMcplRWD1YIC0pj1MqqwPiABaUwqZWVg7eIRZ8QKmVlMO8YFneHeVt4d4AWN4d5W8QXiAGiz4gXYVfFE7ADRNKwEtNPK6fC/xRXfDXn/7krysJ3rql3nas7W8KXRx+/XssfQsxpP2V22vRwPmvhVtOrvVkfxWX2xalCeYeJL3ntbx27PDQzTcn621QddG7xEpVpWU7nHCe7buyl1j39V6o0fOWu0Vl2o3W6iV8JTqrU42OEIqXVZUvwv3nj+YauYeHRktk9ZGKhOMdtl8drSjhL+JnGYQ2+m33t3THpp/iji03tmclyfrU4xdOHPbsTtpTlui5LCcvhWX6LuVrOAaiMJ2OvEK9u9763jdGMk0lLMlicHlfEvU1C5t0sWpxnq1h3SVTttcXYseDNzc8r3dykk1+J+RHruYtJYp1xt1HgS0zj4dnjSTvjL3HPE+qUVhJdF0ynjpIgeHdyhrYbt1DWyShJeJVJqTe3GFL1aWe2ehFqOWNVXVK+VTVUdm+anXJR3fhzht/wDKNZq+dtN7yqs1eWpeHN2XrwnscYYi7Gui2ZTys7sLslR5g5i0ltE66ZaqVkoUJSsstcPdjBSU4ueJN7e+O0UAH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6507" name="AutoShape 24" descr="data:image/jpg;base64,/9j/4AAQSkZJRgABAQAAAQABAAD/2wBDAAkGBwgHBgkIBwgKCgkLDRYPDQwMDRsUFRAWIB0iIiAdHx8kKDQsJCYxJx8fLT0tMTU3Ojo6Iys/RD84QzQ5Ojf/2wBDAQoKCg0MDRoPDxo3JR8lNzc3Nzc3Nzc3Nzc3Nzc3Nzc3Nzc3Nzc3Nzc3Nzc3Nzc3Nzc3Nzc3Nzc3Nzc3Nzc3Nzf/wAARCAC4AIEDASIAAhEBAxEB/8QAGwAAAgIDAQAAAAAAAAAAAAAABAUABgECAwf/xAA+EAACAQMCAwUFBAgGAwEAAAABAgMABBESIQUxQQYTIlFhFDJxgZEjUqGxBxVCYoKS0eEkM0NTwfAWNfE2/8QAGAEAAwEBAAAAAAAAAAAAAAAAAAECAwT/xAAhEQACAgICAwEBAQAAAAAAAAAAAQIRAyESMRNBUSIyQv/aAAwDAQACEQMRAD8AuJEn+4/P75rVmlHKRz/GaMWLvGB6Ct5LaMrkHfNapkgcMkwz9o/8xo6OSXSdUknL7xrgkD77biiBG6oM0gMLM4JHePv+8a3XvW3Mrj+I10gt8jkM9a6TIsUZLNgKM5otBQOdWf8AMc/xGgL3ilva5Busv90OTVa432jmllkhtH0QDw6l5t86Qd5JI2FyfgOdOx0XAcegkfSJ3z0yx/rRHtMjrqSR8H981SGVlPjG3kw5Ufwq/eCcQyN4Ccb1SYqLQjSsM945/jNQyyggB3A89RrNu66TnAz610KqxyKok5CWQE/aSfzmttUze68nyc1nuNRo21s3GkkfKgQCDJgBpHxnfxGtlic+67/zmmr2RIJC4xXAKImwcA+ZpWHQF7M3+5J/Mf61KOyvmPrUoCyQvhsZotWRTuAaDWJo8ZoiNCzb8jWRYQkgLjoc0SYg3LrQ8cHj3OMHrRh8CjB2pMaOcaaTgbGlvaosvBLkx51EAZHlnejnYvJ4Titbxe8hkU4K6DkfKhDs8enDAnAJrjqYHanc8KyTBRsGNEXnAGa01wRl35+HrTaoai30KrbW8BYsGA556VzyY5BtgjYg9RWFimt3OBh1OCrDFEW41xFHGw93zU/0poRZuE/4mJTnOBTqO1YGkfZGTDTI3QZHpVxt4WkYEYAz1quRDWwOOzcgtoJHwo+2jcMuVwcYpvawhVJI59K3aBWkLemKnmVxQB7I7AsM4I8VLLy0EbZJPoBzqyxghdxQ1xaNO5JIAP5UlLYnEq+keTfSpVh/VEf3zUquSFxB3sh7p8+dd4bLQTyPSmTINJFcmJiiYjpWVlgc9uQBjbFcm1KuDuaIeTwaifF5ZofX4twdzVIAZhmTCjBrcQm4V1V9JKkBsZwcVlossTsN66RZiGkDf86ok8w7QWdzwu/eBmBKf6ijAbPUUZ2Zurt5wglMkZHiDflTPthcJb3d2LtZEZsd0xjyGwu2PnSDs/fKrYY6Tnn5UntG0PzJOx52s4fEqxXBUAs2Gx5etL+KcLi4cgubSU+4jBOYOf8AorHaHiwngEZYHBGwra3uDxHgot8anGVB6kCpipJKzSTjKToC4bfracQEqp9lIAWTPLzr1WyhSa2jnt28DoGWvJ04XeMfDbuxHJkGa9I7D3/tHCltZAVmtvCykb4zVSr0YtND9UIUZO4510UbdazWagklYrNSgDFSpUoA1U5GaHuXZQcDY8zRIUAbbChL9QItTNgDnQgFcscjFmjPOtkhmYDA38iaMs5InYKnTIo5YkHujGapsBUIW7zxZOOYFGxKEQmSPJB5miwoHICsSaVRi5AXG5PlRYqKX+kS1t73gsdyCxe3fZVPMNt/SvKzN7PK4Dk+lXXt7xqO5m9jsmIgj3cjbU1efye/k8qHoZ1lumkJ238zTvs9xUW8iLKMhdthVejUufTrmjrWAmTQHAJGoZ8v+iktjTrZ6GeKR2McN1bPril3P9PjVm7PXCX+bqGPS52d8c/T1ryy1mErwW8jN3GsEkcxkjNeucNuLdNFhw6MBYlGryT4+ZoeNJWaSyt6GwrNYFZpGRKlSpQBipUqUAZrSRFkUq6gg9DWwrNAC6WyYTBoQAM5o2NSqAHnit60lljhQvI4VR1NAG2arXaDjAKNbRDwasM/3sbmib7tBarCyw6mYggHG1Ujjtw/srSR8wx2PkRWsIe2BV+NT+031w6c2ckUowT4QSPOmlmBJeSlhqYrkCs/q9jcg4+yO5x0qWrHR04DwReJMdc3d9AcVaYuwDlCy3SltxgCufZy2hJMaskZPu5POrvYSAIw1ksG5NseVY5HKPRvGC42ebcQ4Jd8FljSYJiRgEYHmRyq+9izoszg5Z21yufLko+J3NIu2tyZ+L2tuP8ARjaVvQnYflTbgUzwRWVlANU0i9456LnkT8Fxt5mt4XLHswnqVFxFZocSqsyW6nLaSx9By/OiOlZiJUrR2CkZ6nFYMgBIzvjNAG21SuPfCpToDuDUPKhfbIhzPXnXWOeOQZDDFSAPc3XssckjbqNhk7k1UuM8dDkC4dVH7Kj86bdqLgLhC2FClm3/AO+VeZ3s/fTMzHxMeVawWrGPvae+YGHBDHGlts13ewnmiaGQA6lK7HJ59R6UhtpxG0RDhxnLb5Aqy2143eK5dCVPIjYg0Tm10bQhGRVZeE3HD70mVHRT7rMuM0fFGChXrzq73U1uYkt77xRzL4HO6/Anzqu8R4ctjMAGYwMuqNiN/gazhlvTH46CrXs/DxOFJonNtMOZUbH+9Cvw+fhUfEZo795THEGVzyOTg86PlvP1dYSoocPJEdD/ALIbG29JJuMd7wqXh8sGJp1QK6kYAB5n6UlykOVRFdpNNdGS5uWLySFVDHyz/ar52YVbOwn4ncAgt4EHn8PntVOWHTbQRwganmAGfSrokcl8scVspNlajQD/ALj9TXU1qjlsZcA7yUz3dx78rYHoB0pznauFnCILdI+qjesXN3FbNEspIMraV22zzrCTtjR1VkfkwOPI1pNHlfBsx5mk3BW7i8vYf9OKRtO+TpPiH505lbMeoNtUobjQH3betSs99B5VKuyaFhm73BYg70fYQASd53g0A7D1pTdqIl7yJxjHI9TXbh98wt2D8wfpU0Fi3t8wQgIRl4wPq2K88nASbCjV5Vb+2Fx388e37AP4mkNpww3V2ulyYubefwrVLVFWD2NnOYHdV8JIwOvyp3YXkiQMyRLIsQAkDHkvw/CnnDbOElY2X7PfYHcY8q4XvDe7vVueEukxyVaLlq8wR1omlRUJUzra3EcUbyBmn4XKdMsb7tD/AG50ckUFwy8NvG723c6rScN4m+fmPxoPh3Drw/4izt2jRxplt5BpDjqozzFWHgnDZ7LUshXuBvFGx1MmeYz5eVc7hs1c1RWONrHwx2hvnkUqC0MkZwZPL/5VcsIdbPcSHVI+Xc/9+Vepcc4Tb8Xsnt51BcAmN+qN0NebrBJYJLFOCsuvuseWOddOGjCc21sJSMd5arkDAZifl/erX2R1dxcSkkQZ8IPp1/CqsimSQAZGYfzIp6t7NHw+Ph9lG3eSnSW9PT5da1nFuNIix9wW6kuhO7jw68r8DRHFLGPiFk9vISud1cc1YcjWOF2vslokZ97GWx51iXiMMd8LNs94UDZ6YJx9a5ZVbopFd4HcC4T2jJFyhEU+RsxB2J9edOppAE0hhpx58qr/AAaVZJuJ3QOIJZWKKOm+1FvcgoyhtvKlBbZeR9Hbuz94/WpQXtHx+tStKMrFUl3rIjD+6dqMWdEAQHKkbkVXydMpHUb12t5m1gZ2Jp0Bw7Qt9umncFeVGcFUR2Cs5A2LE/E4FK+Oy5ljI38OBj40ydo4uHmOTUBpC7cxVIaDlnjkjyrD1waG76Xhcy3kBDQlsSRHktJIrySBVOI5oxzDU0hnhuLfUQ6RsQrDXqFRJ/TSK3pl64XetPae0REyKxB7vqB1x601hkWVQyEFD7pHUVVeCXVpaWyiCRQAOvI07t7tQ5fnGwyNJ61zKdOmXPG3tDDTg+Hl5Gqv2z4G91D7dZgCWIEyJj3x5/EU7XiPeMwWFsDmSwpZxTiN2sYlKRd1Ewd48Z1qOm/1+VaRyJMjxy+CDhFhPcMZkUaUQeE83xzwKepZSNbvNFLloxlk0czzznqPSrDEqaAUAwdxj1rCwohcgY1nLVt5WZ0AcDvXvbc6xgocZHUUu7Wo1tLacSjOCjd223nuD+B+tN+HWwt1YLyJ2x8aA7aYHZ+4Ij1kMmAOh1DeolTlocdCy5hTh1iyRhQJJMqR93mPpSyS6woKnn0oe/vZp0gEu2lMaaFWQBgSOmMU8caQ8ruQw9tk81qUFrT7q/SpWhmKppjK5VTj1ra3mdBpPTrQgbAPnms96cc96AO9zpuJ7dOZLAH6004pH3ltcBATg4HyFLeGL3t6gP7ILH5U1vGxBKF6lsUFJlaDuXyxR8rsPSibe7e38KhPFsUPI/KsXkLARkx+HGxC5yaCVWcaooySBnxDrUlJj+2vIceJyrcwc5H9qf214BbDuw566s+GqEXuFRX0nB59CK72V5dzQOFbKjlqOcVEocjSOXiXocbQKqZUEHmDzoTjHG0lsZRqHiUqozzztVOUSuM6mBzuQa2it5JbkRMru6jONW1JYUmN5mz2Ds/cG44HYTE5LQoCfUDB/KjkkSRdmBPXelPZKNh2asY3yrBCNjy8RrPCl1tLrH2qErn50+N2YjlQFUAchSvtDPCli0UpH2mDj0Bzmj443VsvISPKqr23uRHPDGvvsnlvjNTWxx7Kne3InvycEAHAz5VwluACanFbaWzv5Y7jOtfEfmM/80ud9W5O9brozlthntHrUoDV6/jUphRkNkZFcy5VySM1sqsDgdK0kVidxUjY57PjXNK3UR/maZXS5hx945pV2cwl3Ip5NEcHzpteELpVtsYpjOcgCJuM6RkZ9KH4bww8SnZbZkBB8KOwHyFd5G1ypH1bYGuqcKMcmdJLA5BzigDaTsfxbPhjjIzjAflSmW1/VV4ElCkPkPj44yPOr1wq3nSENJPKdY0gMxIA86RdpYIpeOCCPGmCJEz6n/7QnsQja3EUxx7jjY0RZQ6rxZAPEFZX/wCK78R7uCfuM4+5n8q5cL8V5IyjZUJb03FWI9D7M/8Ap4FznSWU/wAxo6K3WOaSQc5ME7UD2b/9djykam1c0tNlmKXfqyKTiz39wqu4RUi1DOjGSSPXemJrnISFytSgKD+kZVS/gkUeJosEjrg1RJicjnV8/SECz2wG5UHPnVKkiK4JHOt0tE3sG28jUrv3belSlxCwpc7koc56is6CTnu2I64FZPHog5PsoznzrY9qSpC+zJ6VHN/DTjH6d7VZYz3iwsAmSTywK1nvWnlB5Kp5VybtPK4KezxYII68qHQhiGX3WFVGTfYpJLofWirNJ3pOyEY2qwiZZ7iOFf8AKjwZmHkKRcPHdwIVGzLk064LbtcAW68pDrkI+6P71ZI8S5F1KPZkPdLyJ2yB0FV3i/DJLO6huZW1PcEs5H3s5xVxsolRDpGw2FL+0yq/BHkbGYyHB8sGpUt0BQ+1Uf8AjLfBzqTOwo3sfaG6j4k2DlVCD47mlV/ce0XkIJPhFWz9HSBbC9mbrPjf0X+9aSdKyfYy7I3GuGeFveVg34Y/4qw9KpXZm508fePkssb4+OrIq6FgASelYZF+ikD30xigk0e8ELfCsWUnfWUbc8rS7hl7+sxxLcFA+lMfdxRnBQUsFU/skil/kpqitdtrSeUW7wrqOCD8aqDcPvZcfYkVf+3EslvwM3EQBeOReY6HY15wO0d2rABYvoafJ0FR9hH6ovPufhUrn/5NfeUX0NSjlIdQK220hU8600nvATnlUqVJB2jjYb074fZySxJpBOo/SpUq4dgMNNzaYR86QcZG4qxcA4jDatI8jAKYgo+OalStALLwq+inUIsql87rnc0l7R3zlLjhiYJfBB6jqf8AipUqUv0BSrmH2dlZjlutXXsL/wDmXK/tXEhP0FSpVT6JQv4KCnEY5+quB+OP61Yu1fEG4fYSurgMyaEHqTjNSpRNbRUexX2KcMl2oOfAhx9as1gNMbr+9mpUrP0zTL/Qu7Zx6+zN6P3Afxrxll8WcYqVKldGZKlSpQB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6508" name="AutoShape 14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6509" name="AutoShape 16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5" name="Rectângulo 14"/>
          <p:cNvSpPr/>
          <p:nvPr/>
        </p:nvSpPr>
        <p:spPr>
          <a:xfrm rot="21188040">
            <a:off x="246922" y="1849132"/>
            <a:ext cx="883345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Ainda que o homem seja </a:t>
            </a:r>
            <a:r>
              <a:rPr lang="pt-PT" sz="36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infiel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 Deus será sempre </a:t>
            </a:r>
            <a:r>
              <a:rPr lang="pt-PT" sz="36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fiel 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 </a:t>
            </a:r>
            <a:r>
              <a:rPr lang="pt-PT" sz="36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misericordioso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 porque não pode negar-se a Si mesmo. Por isso – como filhos de 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Abraão – nós temos 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Fé firme em Jesus Salvador…</a:t>
            </a:r>
          </a:p>
        </p:txBody>
      </p:sp>
      <p:sp>
        <p:nvSpPr>
          <p:cNvPr id="106511" name="AutoShape 22" descr="data:image/jpeg;base64,/9j/4AAQSkZJRgABAQAAAQABAAD/2wCEAAkGBxQTEhUUExQWFhUXGBgYGBcXGBcYGBgaGBcXGBcUGBcYHCggGBolHBcYITEhJSkrLi4uFx8zODMsNygtLiwBCgoKDg0OGhAQGiwkICQsLCwuLCwsLCwsLCwsLSwsLCwsLCwsLCwsLCwsLCwsLCwsLCwsLCwsLCwsLCwsLCwsLP/AABEIAKABGAMBIgACEQEDEQH/xAAbAAABBQEBAAAAAAAAAAAAAAADAQIEBQYAB//EADwQAAEDAgMGBQIFAwEJAQAAAAEAAhEDIQQxQQUSUWGB8AZxkaGxIsETMkLR8VJi4SMUFTNDU2OCorIk/8QAGgEAAgMBAQAAAAAAAAAAAAAAAQQAAgMFBv/EACoRAAICAgICAQMDBQEAAAAAAAABAgMRIRIxBEEiE1FhI3GhQpGxwfAy/9oADAMBAAIRAxEAPwDyQhPB910arm9EsKhWlPHuhsCO1vlChUVgUum0jv5Q6Y1KLTRLaC0tEemQUxo5980ZoUb0Ua2Ll906ewu1SZpWbCkOt6JR3CaM+/VKx19FiaoNuhEZRlcApOH4FYyeDeEE2NoUZNxfmplXcpgufkL+fJHZRtJOntqsjtLaJqv13RZo71WMYu2X4Q3jgi+dtqxLKYgcXRPRQ/8AfdV/5WtEZjMqFRpQ3ITeCTJ9FGw7KjH2BHHrqtVTX9icpMvcBtlrzu1Ruu46FWtbD+iyOIwTnS7PjYq28M48k/hOM2ls582rOypJc4evQe9Mk1aSC4FW2MpQfTmq6s2EK5NmFkcEd4K4+6Wb8k0hMLYs9DSUNEm4TN3h2UzAxkDqDohOCNWB9EKoE2ujMAQFGqQpVQXmLqLWVZPJpEjPbzUd4v36KU8KO4BBBYJ4k+XumEaQnusmvbzv3KhBo19Vy5ci+yCMEJ7G69ymvTmHkiVCtCKwdOSE0osSiBBWNt33wRx+3P7INM2+EWcrKyQSTREeeqKCgnW8d6ojXd/CrJEHtHl1TmhMLv4TtUnMskPYUVrUCg3ecAOPqpdJpzIgSRPMZhZS1k2hBveA1NnJT8NSB5/KDRYFYYallBSVsh2lFf4mr7lHdGbrdNVmdn0PqA1sOp1Vv4yqH8Sk3kSfZRtiYaKkk2aJJ5u/YBbVfCnP32a8eUzX7J2CwNyBPeivaWxwNAOnBV2B2vTGRd5hriPhanCVA9stdPseoK5Ns7O2dBKC6M9tPZ43CvOsVQNCsHMzad6PJb7xBtxrH/htDS7KXO3R5ACSSsTt7fJDyWkEkSyY4QSeac8Jz/q6Yv5Cj6NOagexrm3DhI6hV9dmiTwxVnD7urSR90/FtE5owXGbixS5ZjkhVXcEB0+yO910Enim4/g580NAKTdunb09NEjs0zAxYN6A6B33qj1AguTcOjN5I1RR3lSayi1Co85NUwLu7IDhdGqFAeLfdVIwT0zdT3uQzZEg1xBXLjmuRJkfvd6p7UJpv38ozAESnR3DNHpiELdRmtVkQK1w8u+CK0fshMdAKI0z36KwQw6Ircv3QGv+U8PlZzCgwd2Pcrna+iaxPawuIaNSAErP8l4rLwi/8J4AvLqjhlZul9TOgHHzUvaz2bzGi+6LwLX/AEgffkrQmnh6P1/kaIDdXnmVnX1jUeXO10yAGgXIUpW2OfpHZnFU08fbJVBoPmp9GmP8qEKURIItPmOKm0GCFnam1lFa3jRm/FlHerUgNQR5Xz9k3w5/xH6iQROoGXRRvEOMmo9w0im3rmh7K2uwBoIioyGzoW8Sn41y+ikROPPJvqOyKlYg1KrxBndYQxsf08Vd4TDGm4NDid6QTn0ChbPxu80AIuKxYbVpid4TJ3SJHmFy5Sz8X6Oh9PCyR8JQplsub9YJ+qBIOpB0Kx/jJzQ0gQLwB8laepjGh9RrpaCZE888lifF9bee1ud7wtfFjJ2rPRlfxVbfskeEn3q6zukX5GVZ4m+aofCD4e++g+TdX+IZJ0TNsf1mIN/AgVRFoQKrrWRqijbtltARnkZK4uTiLpJCajsWawDeEKprqjOKBV80zEoBef5+O+aj1HWn/CM50W6KNV8+UqxoiM4pjkaoOiBUQYQLhdNciPKGRbRBAGjmuShciTIxqNTKFKexyuVYdoRgUNuV0+FAIJT9kUG/coDQisPD3VkWCjL1yRZyQWi0cJ0RKfwOCDWiaHDO3fkpux2zWp5Xd3dRWiU+jV3XtdlBHylbo6aNqZfJGv8AE9KSwR9N76WCpaBO81pBsRbiAePktht1hfRa4DKD/CBgcK17Z9DGXJcGN/04NNHflR9SSaZV7YxIfWtIAaBB0zsuw9Wyg7RqTWeeFvTVRjiQ0EzA1TMa+VaSEbLP1GUG1XbtQzo8n1yKFTaA5g/qcAfWFNx+FL6heIMCSJsAcp52UXZmGNWqALhpm1+a6EWuP7Aw8m12TizSa5j3ZWnVX1PDgN3mFjWxmRM8ZKBjNhjEMaQYcBmNeRWc2nhsRR+hxtpBNxr9lx3GNku8M6ClOC6L3F4pjQ6o6oHWjSPRecY/FF7x1PTRWuLwFRxa0fmdFtPNZ/Fsis6fygx6aroeHTCPvIl5Vkm1lF5sbEhtTemA8QeR/ZX2JJWJw4I175rTYSrNNtwTHvwV7at5QtOzQSo5BcEx756cEhqyrRiKyY1zkhJ6ps8Y9V2/fVbxWDFi76DXdyTyZQ3DvRbIqgJfy1sgVHHgpDrFQ6ruwiXQwoRM6JziR1QHOUJ7FKG9yIM0Ij1QJoa8rlzzbvvVcrYCDKNSOqEM7J9P44olCS0ZJzU1h76pXIgHtMo7BpzCExv2RGturIJKYbIjBKBT7uj0nH5RDjQ7pdDqHLqjkEkAXPBajZmwmsINSDugOd5ukhpHAD5SHlWxrjljHj1OcsIuKWM//M1hFyPkIFLFGnTI6BdisVw76IuzcPvAuNzpK861nLfs9Fy4w/JRYfZb3ycpM35qYNitY0kjeIBt7LTtoRGgKmf7MNR3wWsvKl0hFUbyzy7G7Lc36QNyRH9keZ1UzYuBNM727Z30zFjH8r0L/dNNw3S22alYbCNaCxw3mH181svIclxZfilspNn1C0ZGPhTKu68gOA43U2rssC9OqD/a/wCJULE03ADfbPkZH+ErZFrchuM0+mVOMDd53ESso/ZwMBzJk5R3ktfjG3s0yeX3Tm7PJjjaTwH9IW1Nv044RhfDkeeV9gEOIg7uYIuc+CXZ+ztyWy6DedZ4QvQcdgdwg9FGq4UQARYlNx8ptYEZ1IxbsMRJ4Ty6oLjC1u0MAGzAMn7hZzF0CIMfpk+sJmqzPYrZV9iI03SOC72Sb+l40TyQoxjjCE92qcXXie+aHUforASEfdRqhgoj5Hf3Uas+FEWBON0Nwv3wSueE17tVADHC6RxtkmlcCUcBFekSAd/uuRINCfTQgU4ORYME1mXwnsCA2ewityUKhmkZo7FHaFIpiBz4eSssFsEmk02siuI4X4c+KfgcC+oQ0CJEnSBqStVsjYzYpmJL3SJ/pCxtvUViO2aQq5PZM8N7CFNlNz71apBj+lucJu2Kv+vUjKR8K4ZU3qxIyaD00Cyu18RFZ/MNIXGvzN/3/wBHV8TEZbH1a3fnkrbB1dxzRp+U9btPqCs9hHmq8MGgk99Ff1W3IAuWyP8AxMrBw01I3sn8tGjwgkFuourXBEPG6Qs/s2vMEdgq9oVYdIyISsINbDKWSWynumEfE0xpwQKjpyUjDGRBPl5pirjuDKyzqRDY6Mhnmm1GA/pCKWwTK5rLwVmotaZfPtFJjmAOECApFMwQOKNtHC5DzKjBpAbzGflxQiuLM57A7Zb/AKU8JVbiGyGWzjqrjaDJov8AKf3VXg6m+G9CmIYcmzOWogNr3g6bwBWer0RNQmCC0AepV7Xqb7H6y5Z2pWBBmzW56TomY7F2ZriOHea5wE/KsNtYbdcHDIicuKq5ldOEuSEZxwxjx/OqY/8Aa/8AhKeCFUdotDMG56A93n3xTnmNPi6A8o4AIRnZMJSb3BMc5DATnHv7JDwSk98lwaVYgjguSgLlCZAhPYE0lcFYJJDu+SKHKLvBFYclAExjrHkpOAePxN52Tb+fAKDv8eyrDY1LecDpM+iztliJetZZtMBIo1qhu4iPUZcolaWgQHUwP00wLc7rMUnRhHXzM2HNaelmCP6B8LnpZ/gZ6/kdgxao7iQ0eQBn5WM8Uv3KzDxp/ByWzcd2naL39Ssf4ybIoEazPqssJTSGa5d4C+Dae9vvOZ9hwV88f6lM9D1Ubw1hwyjbM5qZjH7pZ5pS7dmjWLbTbB4CsQTH6THRanCv0zGY/ZZbC3q1m/3T6q+wNSQOIWM24s0jhl81yax9yupkkLjaFSXZeIYNm8IlCm2oDBhwTaWJjP5SjEUibEz3wTMOL9mU8/YWrRmB+ppkc1V7aptYA6YADhlOf7LQ02bwvfgciFV7ZwYneImJV7a+MG0CqSlLEjIO2m0j8P8AEb9QIM2jRMGzajbtIMjLQ8+SXahpF31tLeZaYPUKRs9gAO6YBvr7cEhzaWToqmL0UDqhpkNcN2JnUFV+GwjqrQ3JpcS45Wmbc1d4+rLjLYOusqBVL2j6DHLRNVXff2J3eK/6SDt2lLd2MrdlZZzS2ZtHvwWlxT3TmRqQ64sqnaDd5u8BBGYXUosx2cu2D6Klx4lAqGURwKBW5LoaEmDe/mVHqPRaqA/qoRDKj/hIHFK7imkoljnP0XOemOStKmCYCNK5IEiAAe7zTmkJHBJIVgjmjQ2RmO5IZKeBB76lQnYcN0HT91pdlAMbA8+QAWbZl3KtsJXj8o/NaPbXzS16bRpT3o1mBbv4YjiVosK+abYP/LI6gKm2JTAZu9VMwdXdbx3SUrHS/c2eSyrvigw8uys34kM0aB/uIV9tOoPw4GQBhZ/a797CUz/3B7hZWp81j/tDHjvTL3ZJApgBB2lVhzOp+F2xyHNZfT1ldjoNSODf/o/4STX6o1hfSY/CWxVTmG/CucI/cqQcs+iosPWH+0v5W9Gq8ad4AjSyPkL4pmVf/rBosMDPJOrPj+FW7OrzYlWpaI7+FRfKOUbpYYSkAQIEp7Hw6JA5NElR8NUc47sQ3vVWDQ1v5Bc6rSlclkpZrRIo5xrrJmE1wDnlpvZNY8CwOc/5UajW/wBWeifaWosXSe2ZvalJ9Oo5oG8NBkSOqjUHOvvUnDqFpvEmBFVgN/MZrz7FYeqxxH47o4R8rmW+I4ycToVeUnFZG1nFxNlHLTNuqrMRjqtExu77SbEG59U1+1HwSWRqb6dFZ+PJdBXkxfZL2qAWwqhzTGUzrw0KlYjEB4seKEypFMHKHn/2C2pzHTFfISayZzGU90lRHjmtRtXDioyRnMddFmKzCLcNF1qbOUTkWxwyM+6BUBR6g7+yjOK3MxrnphKeU1vkiEQjguK5xXNPFQgoXJAlUANlOaOaGEsohHtHBEaJQgck9uX7IgDMdzWq2Ps4HdfNvcLKNPz8K32HtTcMHJYXxbjovXLDNjszED8UjKbj9lYM+lzpyPZVFRqCQ8e3urTGukNIuR91z+tDf5OFUw5pvHwo+1GzghbKoCdeqfUdJbGeh+xRKgLqD2kZFrve4Vejass9jt3WNmIhR6NcPe52kiPJv8KJWxRbS3W+VuCZjn/g4Y/1PG60a8z7rGurMm/ubWTwkvSO2dVmo5w1h3mDMrU7Nq3LeMELGbNqwxrtRb+eS0mHq3BCnlQ4sxply2Xbau46QrrCiRJ1VbSpN3Q5wvmuo4wkwbDzWFdTjLMv7D3awi7rCR9JgIgJEDU+w1JULDvgbx/L88ApLDOet3chwT1Vazl9mclrBJpj6d7KcvIfc5qCCZDv7/XRHxmJgd62A90OoHNpAljhEX5rfi3JYMJrEN+y0aN5hbw+91iNvURTJtMgkc+XRbbAunq0W8rKs25gQWmBLrloPwtb6flsVrm8HleMqAkmLEAjh5cjzRtmYUPLtcmke5lWfiTCta1jAN57r1I08uQT/CWEtb9RPpolb4paRaDfZiHkNc6mR9TSfIjQo1CnvUXTlvt+FI25gd6o9zfzBzh/hPwmH3cG1xEE1T7CAstYTNpWZTX2CYChv0agGYuAeV1nds4cWcNfj+VutjsEmPJZfbGHEOaP0mPlWpm1MXsinEyDn5lQ33U2qyFCIXWQiIT38pCecpxy771TQ2yIcjTySQlIXDJQOR2l0i4mVygMAkrQmlPRZYUlKkcVzHIlQgd/CUG4M3SNCXkgBGk2SXEAtM8Qc/NXOGc+M788jyWKwuKcwy23fBafZviFhtUEHj/hI3VzW0OVSi+2X1Agyx1joeakNq/hkF4OWbbhwOkKG3a9FwguEcSmHxHRpD6AXu4nJKOM5dReRqHGLy5aLVlGlTG+/eIzAdbyWP2ztp1erOgsALQOATNo7RqVzLjbhoE7AbNLzOTRmTrqn/F8Zw+U+/8AAtfepvjBaLXw00mWgAk8RbmVsMJhQJ3Y3ouRl0WYo4gMswQPc+avcI/UkjnkAeClsfkjSjovMDhf+o4x5wrAUWF26xul3EyRyCpMLiSTDXbzjF8wJ4c1c0vpAYBc/mOqpLhBYih6mE5vLZJpnfdb8rcuZUoPvHUnyyCEx26E6k23Mqq6NpI4VJqN4b0npcKwx9Uljgbki8ZBUf45DpDSYCMMTVcP+GAOJOnFb1WRUMCN8G5ltsx+Sl7RZLZ4Kv2VMQc/2Vybi63nHlDIlF4lg838U0vw5cMnjPKOIlF8JDdazmrrxJssVWPpH9UkcnC4VL4fDmU2bw+oCDx9Fy7+UFgYhh9GQ2k8ivVaM98geZyVpjaO7hQNG1ABztCjnDzjqrjk12965fdSNr1Jwz40qNKxhuWPwCawn+4zZDSBOsKo29H4h/uBHVXOzn/SqfxA0l7eYPsqxl8yOPwMC/MjnaVFqXUvFOhzvMwoNRvLmuzB6EGhrx8LiLLpXNEq4BjglaISv5JCoQWEie0JEMkP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6512" name="AutoShape 24" descr="data:image/jpeg;base64,/9j/4AAQSkZJRgABAQAAAQABAAD/2wCEAAkGBxQTEhUUExQWFhUXGBgYGBcXGBcYGBgaGBcXGBcUGBcYHCggGBolHBcYITEhJSkrLi4uFx8zODMsNygtLiwBCgoKDg0OGhAQGiwkICQsLCwuLCwsLCwsLCwsLSwsLCwsLCwsLCwsLCwsLCwsLCwsLCwsLCwsLCwsLCwsLCwsLP/AABEIAKABGAMBIgACEQEDEQH/xAAbAAABBQEBAAAAAAAAAAAAAAADAQIEBQYAB//EADwQAAEDAgMGBQIFAwEJAQAAAAEAAhEDIQQxQQUSUWGB8AZxkaGxIsETMkLR8VJi4SMUFTNDU2OCorIk/8QAGgEAAgMBAQAAAAAAAAAAAAAAAQQAAgMFBv/EACoRAAICAgICAQMDBQEAAAAAAAABAgMRIRIxBEEiE1FhI3GhQpGxwfAy/9oADAMBAAIRAxEAPwDyQhPB910arm9EsKhWlPHuhsCO1vlChUVgUum0jv5Q6Y1KLTRLaC0tEemQUxo5980ZoUb0Ua2Ll906ewu1SZpWbCkOt6JR3CaM+/VKx19FiaoNuhEZRlcApOH4FYyeDeEE2NoUZNxfmplXcpgufkL+fJHZRtJOntqsjtLaJqv13RZo71WMYu2X4Q3jgi+dtqxLKYgcXRPRQ/8AfdV/5WtEZjMqFRpQ3ITeCTJ9FGw7KjH2BHHrqtVTX9icpMvcBtlrzu1Ruu46FWtbD+iyOIwTnS7PjYq28M48k/hOM2ls582rOypJc4evQe9Mk1aSC4FW2MpQfTmq6s2EK5NmFkcEd4K4+6Wb8k0hMLYs9DSUNEm4TN3h2UzAxkDqDohOCNWB9EKoE2ujMAQFGqQpVQXmLqLWVZPJpEjPbzUd4v36KU8KO4BBBYJ4k+XumEaQnusmvbzv3KhBo19Vy5ci+yCMEJ7G69ymvTmHkiVCtCKwdOSE0osSiBBWNt33wRx+3P7INM2+EWcrKyQSTREeeqKCgnW8d6ojXd/CrJEHtHl1TmhMLv4TtUnMskPYUVrUCg3ecAOPqpdJpzIgSRPMZhZS1k2hBveA1NnJT8NSB5/KDRYFYYallBSVsh2lFf4mr7lHdGbrdNVmdn0PqA1sOp1Vv4yqH8Sk3kSfZRtiYaKkk2aJJ5u/YBbVfCnP32a8eUzX7J2CwNyBPeivaWxwNAOnBV2B2vTGRd5hriPhanCVA9stdPseoK5Ns7O2dBKC6M9tPZ43CvOsVQNCsHMzad6PJb7xBtxrH/htDS7KXO3R5ACSSsTt7fJDyWkEkSyY4QSeac8Jz/q6Yv5Cj6NOagexrm3DhI6hV9dmiTwxVnD7urSR90/FtE5owXGbixS5ZjkhVXcEB0+yO910Enim4/g580NAKTdunb09NEjs0zAxYN6A6B33qj1AguTcOjN5I1RR3lSayi1Co85NUwLu7IDhdGqFAeLfdVIwT0zdT3uQzZEg1xBXLjmuRJkfvd6p7UJpv38ozAESnR3DNHpiELdRmtVkQK1w8u+CK0fshMdAKI0z36KwQw6Ircv3QGv+U8PlZzCgwd2Pcrna+iaxPawuIaNSAErP8l4rLwi/8J4AvLqjhlZul9TOgHHzUvaz2bzGi+6LwLX/AEgffkrQmnh6P1/kaIDdXnmVnX1jUeXO10yAGgXIUpW2OfpHZnFU08fbJVBoPmp9GmP8qEKURIItPmOKm0GCFnam1lFa3jRm/FlHerUgNQR5Xz9k3w5/xH6iQROoGXRRvEOMmo9w0im3rmh7K2uwBoIioyGzoW8Sn41y+ikROPPJvqOyKlYg1KrxBndYQxsf08Vd4TDGm4NDid6QTn0ChbPxu80AIuKxYbVpid4TJ3SJHmFy5Sz8X6Oh9PCyR8JQplsub9YJ+qBIOpB0Kx/jJzQ0gQLwB8laepjGh9RrpaCZE888lifF9bee1ud7wtfFjJ2rPRlfxVbfskeEn3q6zukX5GVZ4m+aofCD4e++g+TdX+IZJ0TNsf1mIN/AgVRFoQKrrWRqijbtltARnkZK4uTiLpJCajsWawDeEKprqjOKBV80zEoBef5+O+aj1HWn/CM50W6KNV8+UqxoiM4pjkaoOiBUQYQLhdNciPKGRbRBAGjmuShciTIxqNTKFKexyuVYdoRgUNuV0+FAIJT9kUG/coDQisPD3VkWCjL1yRZyQWi0cJ0RKfwOCDWiaHDO3fkpux2zWp5Xd3dRWiU+jV3XtdlBHylbo6aNqZfJGv8AE9KSwR9N76WCpaBO81pBsRbiAePktht1hfRa4DKD/CBgcK17Z9DGXJcGN/04NNHflR9SSaZV7YxIfWtIAaBB0zsuw9Wyg7RqTWeeFvTVRjiQ0EzA1TMa+VaSEbLP1GUG1XbtQzo8n1yKFTaA5g/qcAfWFNx+FL6heIMCSJsAcp52UXZmGNWqALhpm1+a6EWuP7Aw8m12TizSa5j3ZWnVX1PDgN3mFjWxmRM8ZKBjNhjEMaQYcBmNeRWc2nhsRR+hxtpBNxr9lx3GNku8M6ClOC6L3F4pjQ6o6oHWjSPRecY/FF7x1PTRWuLwFRxa0fmdFtPNZ/Fsis6fygx6aroeHTCPvIl5Vkm1lF5sbEhtTemA8QeR/ZX2JJWJw4I175rTYSrNNtwTHvwV7at5QtOzQSo5BcEx756cEhqyrRiKyY1zkhJ6ps8Y9V2/fVbxWDFi76DXdyTyZQ3DvRbIqgJfy1sgVHHgpDrFQ6ruwiXQwoRM6JziR1QHOUJ7FKG9yIM0Ij1QJoa8rlzzbvvVcrYCDKNSOqEM7J9P44olCS0ZJzU1h76pXIgHtMo7BpzCExv2RGturIJKYbIjBKBT7uj0nH5RDjQ7pdDqHLqjkEkAXPBajZmwmsINSDugOd5ukhpHAD5SHlWxrjljHj1OcsIuKWM//M1hFyPkIFLFGnTI6BdisVw76IuzcPvAuNzpK861nLfs9Fy4w/JRYfZb3ycpM35qYNitY0kjeIBt7LTtoRGgKmf7MNR3wWsvKl0hFUbyzy7G7Lc36QNyRH9keZ1UzYuBNM727Z30zFjH8r0L/dNNw3S22alYbCNaCxw3mH181svIclxZfilspNn1C0ZGPhTKu68gOA43U2rssC9OqD/a/wCJULE03ADfbPkZH+ErZFrchuM0+mVOMDd53ESso/ZwMBzJk5R3ktfjG3s0yeX3Tm7PJjjaTwH9IW1Nv044RhfDkeeV9gEOIg7uYIuc+CXZ+ztyWy6DedZ4QvQcdgdwg9FGq4UQARYlNx8ptYEZ1IxbsMRJ4Ty6oLjC1u0MAGzAMn7hZzF0CIMfpk+sJmqzPYrZV9iI03SOC72Sb+l40TyQoxjjCE92qcXXie+aHUforASEfdRqhgoj5Hf3Uas+FEWBON0Nwv3wSueE17tVADHC6RxtkmlcCUcBFekSAd/uuRINCfTQgU4ORYME1mXwnsCA2ewityUKhmkZo7FHaFIpiBz4eSssFsEmk02siuI4X4c+KfgcC+oQ0CJEnSBqStVsjYzYpmJL3SJ/pCxtvUViO2aQq5PZM8N7CFNlNz71apBj+lucJu2Kv+vUjKR8K4ZU3qxIyaD00Cyu18RFZ/MNIXGvzN/3/wBHV8TEZbH1a3fnkrbB1dxzRp+U9btPqCs9hHmq8MGgk99Ff1W3IAuWyP8AxMrBw01I3sn8tGjwgkFuourXBEPG6Qs/s2vMEdgq9oVYdIyISsINbDKWSWynumEfE0xpwQKjpyUjDGRBPl5pirjuDKyzqRDY6Mhnmm1GA/pCKWwTK5rLwVmotaZfPtFJjmAOECApFMwQOKNtHC5DzKjBpAbzGflxQiuLM57A7Zb/AKU8JVbiGyGWzjqrjaDJov8AKf3VXg6m+G9CmIYcmzOWogNr3g6bwBWer0RNQmCC0AepV7Xqb7H6y5Z2pWBBmzW56TomY7F2ZriOHea5wE/KsNtYbdcHDIicuKq5ldOEuSEZxwxjx/OqY/8Aa/8AhKeCFUdotDMG56A93n3xTnmNPi6A8o4AIRnZMJSb3BMc5DATnHv7JDwSk98lwaVYgjguSgLlCZAhPYE0lcFYJJDu+SKHKLvBFYclAExjrHkpOAePxN52Tb+fAKDv8eyrDY1LecDpM+iztliJetZZtMBIo1qhu4iPUZcolaWgQHUwP00wLc7rMUnRhHXzM2HNaelmCP6B8LnpZ/gZ6/kdgxao7iQ0eQBn5WM8Uv3KzDxp/ByWzcd2naL39Ssf4ybIoEazPqssJTSGa5d4C+Dae9vvOZ9hwV88f6lM9D1Ubw1hwyjbM5qZjH7pZ5pS7dmjWLbTbB4CsQTH6THRanCv0zGY/ZZbC3q1m/3T6q+wNSQOIWM24s0jhl81yax9yupkkLjaFSXZeIYNm8IlCm2oDBhwTaWJjP5SjEUibEz3wTMOL9mU8/YWrRmB+ppkc1V7aptYA6YADhlOf7LQ02bwvfgciFV7ZwYneImJV7a+MG0CqSlLEjIO2m0j8P8AEb9QIM2jRMGzajbtIMjLQ8+SXahpF31tLeZaYPUKRs9gAO6YBvr7cEhzaWToqmL0UDqhpkNcN2JnUFV+GwjqrQ3JpcS45Wmbc1d4+rLjLYOusqBVL2j6DHLRNVXff2J3eK/6SDt2lLd2MrdlZZzS2ZtHvwWlxT3TmRqQ64sqnaDd5u8BBGYXUosx2cu2D6Klx4lAqGURwKBW5LoaEmDe/mVHqPRaqA/qoRDKj/hIHFK7imkoljnP0XOemOStKmCYCNK5IEiAAe7zTmkJHBJIVgjmjQ2RmO5IZKeBB76lQnYcN0HT91pdlAMbA8+QAWbZl3KtsJXj8o/NaPbXzS16bRpT3o1mBbv4YjiVosK+abYP/LI6gKm2JTAZu9VMwdXdbx3SUrHS/c2eSyrvigw8uys34kM0aB/uIV9tOoPw4GQBhZ/a797CUz/3B7hZWp81j/tDHjvTL3ZJApgBB2lVhzOp+F2xyHNZfT1ldjoNSODf/o/4STX6o1hfSY/CWxVTmG/CucI/cqQcs+iosPWH+0v5W9Gq8ad4AjSyPkL4pmVf/rBosMDPJOrPj+FW7OrzYlWpaI7+FRfKOUbpYYSkAQIEp7Hw6JA5NElR8NUc47sQ3vVWDQ1v5Bc6rSlclkpZrRIo5xrrJmE1wDnlpvZNY8CwOc/5UajW/wBWeifaWosXSe2ZvalJ9Oo5oG8NBkSOqjUHOvvUnDqFpvEmBFVgN/MZrz7FYeqxxH47o4R8rmW+I4ycToVeUnFZG1nFxNlHLTNuqrMRjqtExu77SbEG59U1+1HwSWRqb6dFZ+PJdBXkxfZL2qAWwqhzTGUzrw0KlYjEB4seKEypFMHKHn/2C2pzHTFfISayZzGU90lRHjmtRtXDioyRnMddFmKzCLcNF1qbOUTkWxwyM+6BUBR6g7+yjOK3MxrnphKeU1vkiEQjguK5xXNPFQgoXJAlUANlOaOaGEsohHtHBEaJQgck9uX7IgDMdzWq2Ps4HdfNvcLKNPz8K32HtTcMHJYXxbjovXLDNjszED8UjKbj9lYM+lzpyPZVFRqCQ8e3urTGukNIuR91z+tDf5OFUw5pvHwo+1GzghbKoCdeqfUdJbGeh+xRKgLqD2kZFrve4Vejass9jt3WNmIhR6NcPe52kiPJv8KJWxRbS3W+VuCZjn/g4Y/1PG60a8z7rGurMm/ubWTwkvSO2dVmo5w1h3mDMrU7Nq3LeMELGbNqwxrtRb+eS0mHq3BCnlQ4sxply2Xbau46QrrCiRJ1VbSpN3Q5wvmuo4wkwbDzWFdTjLMv7D3awi7rCR9JgIgJEDU+w1JULDvgbx/L88ApLDOet3chwT1Vazl9mclrBJpj6d7KcvIfc5qCCZDv7/XRHxmJgd62A90OoHNpAljhEX5rfi3JYMJrEN+y0aN5hbw+91iNvURTJtMgkc+XRbbAunq0W8rKs25gQWmBLrloPwtb6flsVrm8HleMqAkmLEAjh5cjzRtmYUPLtcmke5lWfiTCta1jAN57r1I08uQT/CWEtb9RPpolb4paRaDfZiHkNc6mR9TSfIjQo1CnvUXTlvt+FI25gd6o9zfzBzh/hPwmH3cG1xEE1T7CAstYTNpWZTX2CYChv0agGYuAeV1nds4cWcNfj+VutjsEmPJZfbGHEOaP0mPlWpm1MXsinEyDn5lQ33U2qyFCIXWQiIT38pCecpxy771TQ2yIcjTySQlIXDJQOR2l0i4mVygMAkrQmlPRZYUlKkcVzHIlQgd/CUG4M3SNCXkgBGk2SXEAtM8Qc/NXOGc+M788jyWKwuKcwy23fBafZviFhtUEHj/hI3VzW0OVSi+2X1Agyx1joeakNq/hkF4OWbbhwOkKG3a9FwguEcSmHxHRpD6AXu4nJKOM5dReRqHGLy5aLVlGlTG+/eIzAdbyWP2ztp1erOgsALQOATNo7RqVzLjbhoE7AbNLzOTRmTrqn/F8Zw+U+/8AAtfepvjBaLXw00mWgAk8RbmVsMJhQJ3Y3ouRl0WYo4gMswQPc+avcI/UkjnkAeClsfkjSjovMDhf+o4x5wrAUWF26xul3EyRyCpMLiSTDXbzjF8wJ4c1c0vpAYBc/mOqpLhBYih6mE5vLZJpnfdb8rcuZUoPvHUnyyCEx26E6k23Mqq6NpI4VJqN4b0npcKwx9Uljgbki8ZBUf45DpDSYCMMTVcP+GAOJOnFb1WRUMCN8G5ltsx+Sl7RZLZ4Kv2VMQc/2Vybi63nHlDIlF4lg838U0vw5cMnjPKOIlF8JDdazmrrxJssVWPpH9UkcnC4VL4fDmU2bw+oCDx9Fy7+UFgYhh9GQ2k8ivVaM98geZyVpjaO7hQNG1ABztCjnDzjqrjk12965fdSNr1Jwz40qNKxhuWPwCawn+4zZDSBOsKo29H4h/uBHVXOzn/SqfxA0l7eYPsqxl8yOPwMC/MjnaVFqXUvFOhzvMwoNRvLmuzB6EGhrx8LiLLpXNEq4BjglaISv5JCoQWEie0JEMk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6513" name="AutoShape 28" descr="data:image/jpeg;base64,/9j/4AAQSkZJRgABAQAAAQABAAD/2wCEAAkGBxQTEhUUExQWFhUXGBgYGBcXGBcYGBgaGBcXGBcUGBcYHCggGBolHBcYITEhJSkrLi4uFx8zODMsNygtLiwBCgoKDg0OGhAQGiwkICQsLCwuLCwsLCwsLCwsLSwsLCwsLCwsLCwsLCwsLCwsLCwsLCwsLCwsLCwsLCwsLCwsLP/AABEIAKABGAMBIgACEQEDEQH/xAAbAAABBQEBAAAAAAAAAAAAAAADAQIEBQYAB//EADwQAAEDAgMGBQIFAwEJAQAAAAEAAhEDIQQxQQUSUWGB8AZxkaGxIsETMkLR8VJi4SMUFTNDU2OCorIk/8QAGgEAAgMBAQAAAAAAAAAAAAAAAQQAAgMFBv/EACoRAAICAgICAQMDBQEAAAAAAAABAgMRIRIxBEEiE1FhI3GhQpGxwfAy/9oADAMBAAIRAxEAPwDyQhPB910arm9EsKhWlPHuhsCO1vlChUVgUum0jv5Q6Y1KLTRLaC0tEemQUxo5980ZoUb0Ua2Ll906ewu1SZpWbCkOt6JR3CaM+/VKx19FiaoNuhEZRlcApOH4FYyeDeEE2NoUZNxfmplXcpgufkL+fJHZRtJOntqsjtLaJqv13RZo71WMYu2X4Q3jgi+dtqxLKYgcXRPRQ/8AfdV/5WtEZjMqFRpQ3ITeCTJ9FGw7KjH2BHHrqtVTX9icpMvcBtlrzu1Ruu46FWtbD+iyOIwTnS7PjYq28M48k/hOM2ls582rOypJc4evQe9Mk1aSC4FW2MpQfTmq6s2EK5NmFkcEd4K4+6Wb8k0hMLYs9DSUNEm4TN3h2UzAxkDqDohOCNWB9EKoE2ujMAQFGqQpVQXmLqLWVZPJpEjPbzUd4v36KU8KO4BBBYJ4k+XumEaQnusmvbzv3KhBo19Vy5ci+yCMEJ7G69ymvTmHkiVCtCKwdOSE0osSiBBWNt33wRx+3P7INM2+EWcrKyQSTREeeqKCgnW8d6ojXd/CrJEHtHl1TmhMLv4TtUnMskPYUVrUCg3ecAOPqpdJpzIgSRPMZhZS1k2hBveA1NnJT8NSB5/KDRYFYYallBSVsh2lFf4mr7lHdGbrdNVmdn0PqA1sOp1Vv4yqH8Sk3kSfZRtiYaKkk2aJJ5u/YBbVfCnP32a8eUzX7J2CwNyBPeivaWxwNAOnBV2B2vTGRd5hriPhanCVA9stdPseoK5Ns7O2dBKC6M9tPZ43CvOsVQNCsHMzad6PJb7xBtxrH/htDS7KXO3R5ACSSsTt7fJDyWkEkSyY4QSeac8Jz/q6Yv5Cj6NOagexrm3DhI6hV9dmiTwxVnD7urSR90/FtE5owXGbixS5ZjkhVXcEB0+yO910Enim4/g580NAKTdunb09NEjs0zAxYN6A6B33qj1AguTcOjN5I1RR3lSayi1Co85NUwLu7IDhdGqFAeLfdVIwT0zdT3uQzZEg1xBXLjmuRJkfvd6p7UJpv38ozAESnR3DNHpiELdRmtVkQK1w8u+CK0fshMdAKI0z36KwQw6Ircv3QGv+U8PlZzCgwd2Pcrna+iaxPawuIaNSAErP8l4rLwi/8J4AvLqjhlZul9TOgHHzUvaz2bzGi+6LwLX/AEgffkrQmnh6P1/kaIDdXnmVnX1jUeXO10yAGgXIUpW2OfpHZnFU08fbJVBoPmp9GmP8qEKURIItPmOKm0GCFnam1lFa3jRm/FlHerUgNQR5Xz9k3w5/xH6iQROoGXRRvEOMmo9w0im3rmh7K2uwBoIioyGzoW8Sn41y+ikROPPJvqOyKlYg1KrxBndYQxsf08Vd4TDGm4NDid6QTn0ChbPxu80AIuKxYbVpid4TJ3SJHmFy5Sz8X6Oh9PCyR8JQplsub9YJ+qBIOpB0Kx/jJzQ0gQLwB8laepjGh9RrpaCZE888lifF9bee1ud7wtfFjJ2rPRlfxVbfskeEn3q6zukX5GVZ4m+aofCD4e++g+TdX+IZJ0TNsf1mIN/AgVRFoQKrrWRqijbtltARnkZK4uTiLpJCajsWawDeEKprqjOKBV80zEoBef5+O+aj1HWn/CM50W6KNV8+UqxoiM4pjkaoOiBUQYQLhdNciPKGRbRBAGjmuShciTIxqNTKFKexyuVYdoRgUNuV0+FAIJT9kUG/coDQisPD3VkWCjL1yRZyQWi0cJ0RKfwOCDWiaHDO3fkpux2zWp5Xd3dRWiU+jV3XtdlBHylbo6aNqZfJGv8AE9KSwR9N76WCpaBO81pBsRbiAePktht1hfRa4DKD/CBgcK17Z9DGXJcGN/04NNHflR9SSaZV7YxIfWtIAaBB0zsuw9Wyg7RqTWeeFvTVRjiQ0EzA1TMa+VaSEbLP1GUG1XbtQzo8n1yKFTaA5g/qcAfWFNx+FL6heIMCSJsAcp52UXZmGNWqALhpm1+a6EWuP7Aw8m12TizSa5j3ZWnVX1PDgN3mFjWxmRM8ZKBjNhjEMaQYcBmNeRWc2nhsRR+hxtpBNxr9lx3GNku8M6ClOC6L3F4pjQ6o6oHWjSPRecY/FF7x1PTRWuLwFRxa0fmdFtPNZ/Fsis6fygx6aroeHTCPvIl5Vkm1lF5sbEhtTemA8QeR/ZX2JJWJw4I175rTYSrNNtwTHvwV7at5QtOzQSo5BcEx756cEhqyrRiKyY1zkhJ6ps8Y9V2/fVbxWDFi76DXdyTyZQ3DvRbIqgJfy1sgVHHgpDrFQ6ruwiXQwoRM6JziR1QHOUJ7FKG9yIM0Ij1QJoa8rlzzbvvVcrYCDKNSOqEM7J9P44olCS0ZJzU1h76pXIgHtMo7BpzCExv2RGturIJKYbIjBKBT7uj0nH5RDjQ7pdDqHLqjkEkAXPBajZmwmsINSDugOd5ukhpHAD5SHlWxrjljHj1OcsIuKWM//M1hFyPkIFLFGnTI6BdisVw76IuzcPvAuNzpK861nLfs9Fy4w/JRYfZb3ycpM35qYNitY0kjeIBt7LTtoRGgKmf7MNR3wWsvKl0hFUbyzy7G7Lc36QNyRH9keZ1UzYuBNM727Z30zFjH8r0L/dNNw3S22alYbCNaCxw3mH181svIclxZfilspNn1C0ZGPhTKu68gOA43U2rssC9OqD/a/wCJULE03ADfbPkZH+ErZFrchuM0+mVOMDd53ESso/ZwMBzJk5R3ktfjG3s0yeX3Tm7PJjjaTwH9IW1Nv044RhfDkeeV9gEOIg7uYIuc+CXZ+ztyWy6DedZ4QvQcdgdwg9FGq4UQARYlNx8ptYEZ1IxbsMRJ4Ty6oLjC1u0MAGzAMn7hZzF0CIMfpk+sJmqzPYrZV9iI03SOC72Sb+l40TyQoxjjCE92qcXXie+aHUforASEfdRqhgoj5Hf3Uas+FEWBON0Nwv3wSueE17tVADHC6RxtkmlcCUcBFekSAd/uuRINCfTQgU4ORYME1mXwnsCA2ewityUKhmkZo7FHaFIpiBz4eSssFsEmk02siuI4X4c+KfgcC+oQ0CJEnSBqStVsjYzYpmJL3SJ/pCxtvUViO2aQq5PZM8N7CFNlNz71apBj+lucJu2Kv+vUjKR8K4ZU3qxIyaD00Cyu18RFZ/MNIXGvzN/3/wBHV8TEZbH1a3fnkrbB1dxzRp+U9btPqCs9hHmq8MGgk99Ff1W3IAuWyP8AxMrBw01I3sn8tGjwgkFuourXBEPG6Qs/s2vMEdgq9oVYdIyISsINbDKWSWynumEfE0xpwQKjpyUjDGRBPl5pirjuDKyzqRDY6Mhnmm1GA/pCKWwTK5rLwVmotaZfPtFJjmAOECApFMwQOKNtHC5DzKjBpAbzGflxQiuLM57A7Zb/AKU8JVbiGyGWzjqrjaDJov8AKf3VXg6m+G9CmIYcmzOWogNr3g6bwBWer0RNQmCC0AepV7Xqb7H6y5Z2pWBBmzW56TomY7F2ZriOHea5wE/KsNtYbdcHDIicuKq5ldOEuSEZxwxjx/OqY/8Aa/8AhKeCFUdotDMG56A93n3xTnmNPi6A8o4AIRnZMJSb3BMc5DATnHv7JDwSk98lwaVYgjguSgLlCZAhPYE0lcFYJJDu+SKHKLvBFYclAExjrHkpOAePxN52Tb+fAKDv8eyrDY1LecDpM+iztliJetZZtMBIo1qhu4iPUZcolaWgQHUwP00wLc7rMUnRhHXzM2HNaelmCP6B8LnpZ/gZ6/kdgxao7iQ0eQBn5WM8Uv3KzDxp/ByWzcd2naL39Ssf4ybIoEazPqssJTSGa5d4C+Dae9vvOZ9hwV88f6lM9D1Ubw1hwyjbM5qZjH7pZ5pS7dmjWLbTbB4CsQTH6THRanCv0zGY/ZZbC3q1m/3T6q+wNSQOIWM24s0jhl81yax9yupkkLjaFSXZeIYNm8IlCm2oDBhwTaWJjP5SjEUibEz3wTMOL9mU8/YWrRmB+ppkc1V7aptYA6YADhlOf7LQ02bwvfgciFV7ZwYneImJV7a+MG0CqSlLEjIO2m0j8P8AEb9QIM2jRMGzajbtIMjLQ8+SXahpF31tLeZaYPUKRs9gAO6YBvr7cEhzaWToqmL0UDqhpkNcN2JnUFV+GwjqrQ3JpcS45Wmbc1d4+rLjLYOusqBVL2j6DHLRNVXff2J3eK/6SDt2lLd2MrdlZZzS2ZtHvwWlxT3TmRqQ64sqnaDd5u8BBGYXUosx2cu2D6Klx4lAqGURwKBW5LoaEmDe/mVHqPRaqA/qoRDKj/hIHFK7imkoljnP0XOemOStKmCYCNK5IEiAAe7zTmkJHBJIVgjmjQ2RmO5IZKeBB76lQnYcN0HT91pdlAMbA8+QAWbZl3KtsJXj8o/NaPbXzS16bRpT3o1mBbv4YjiVosK+abYP/LI6gKm2JTAZu9VMwdXdbx3SUrHS/c2eSyrvigw8uys34kM0aB/uIV9tOoPw4GQBhZ/a797CUz/3B7hZWp81j/tDHjvTL3ZJApgBB2lVhzOp+F2xyHNZfT1ldjoNSODf/o/4STX6o1hfSY/CWxVTmG/CucI/cqQcs+iosPWH+0v5W9Gq8ad4AjSyPkL4pmVf/rBosMDPJOrPj+FW7OrzYlWpaI7+FRfKOUbpYYSkAQIEp7Hw6JA5NElR8NUc47sQ3vVWDQ1v5Bc6rSlclkpZrRIo5xrrJmE1wDnlpvZNY8CwOc/5UajW/wBWeifaWosXSe2ZvalJ9Oo5oG8NBkSOqjUHOvvUnDqFpvEmBFVgN/MZrz7FYeqxxH47o4R8rmW+I4ycToVeUnFZG1nFxNlHLTNuqrMRjqtExu77SbEG59U1+1HwSWRqb6dFZ+PJdBXkxfZL2qAWwqhzTGUzrw0KlYjEB4seKEypFMHKHn/2C2pzHTFfISayZzGU90lRHjmtRtXDioyRnMddFmKzCLcNF1qbOUTkWxwyM+6BUBR6g7+yjOK3MxrnphKeU1vkiEQjguK5xXNPFQgoXJAlUANlOaOaGEsohHtHBEaJQgck9uX7IgDMdzWq2Ps4HdfNvcLKNPz8K32HtTcMHJYXxbjovXLDNjszED8UjKbj9lYM+lzpyPZVFRqCQ8e3urTGukNIuR91z+tDf5OFUw5pvHwo+1GzghbKoCdeqfUdJbGeh+xRKgLqD2kZFrve4Vejass9jt3WNmIhR6NcPe52kiPJv8KJWxRbS3W+VuCZjn/g4Y/1PG60a8z7rGurMm/ubWTwkvSO2dVmo5w1h3mDMrU7Nq3LeMELGbNqwxrtRb+eS0mHq3BCnlQ4sxply2Xbau46QrrCiRJ1VbSpN3Q5wvmuo4wkwbDzWFdTjLMv7D3awi7rCR9JgIgJEDU+w1JULDvgbx/L88ApLDOet3chwT1Vazl9mclrBJpj6d7KcvIfc5qCCZDv7/XRHxmJgd62A90OoHNpAljhEX5rfi3JYMJrEN+y0aN5hbw+91iNvURTJtMgkc+XRbbAunq0W8rKs25gQWmBLrloPwtb6flsVrm8HleMqAkmLEAjh5cjzRtmYUPLtcmke5lWfiTCta1jAN57r1I08uQT/CWEtb9RPpolb4paRaDfZiHkNc6mR9TSfIjQo1CnvUXTlvt+FI25gd6o9zfzBzh/hPwmH3cG1xEE1T7CAstYTNpWZTX2CYChv0agGYuAeV1nds4cWcNfj+VutjsEmPJZfbGHEOaP0mPlWpm1MXsinEyDn5lQ33U2qyFCIXWQiIT38pCecpxy771TQ2yIcjTySQlIXDJQOR2l0i4mVygMAkrQmlPRZYUlKkcVzHIlQgd/CUG4M3SNCXkgBGk2SXEAtM8Qc/NXOGc+M788jyWKwuKcwy23fBafZviFhtUEHj/hI3VzW0OVSi+2X1Agyx1joeakNq/hkF4OWbbhwOkKG3a9FwguEcSmHxHRpD6AXu4nJKOM5dReRqHGLy5aLVlGlTG+/eIzAdbyWP2ztp1erOgsALQOATNo7RqVzLjbhoE7AbNLzOTRmTrqn/F8Zw+U+/8AAtfepvjBaLXw00mWgAk8RbmVsMJhQJ3Y3ouRl0WYo4gMswQPc+avcI/UkjnkAeClsfkjSjovMDhf+o4x5wrAUWF26xul3EyRyCpMLiSTDXbzjF8wJ4c1c0vpAYBc/mOqpLhBYih6mE5vLZJpnfdb8rcuZUoPvHUnyyCEx26E6k23Mqq6NpI4VJqN4b0npcKwx9Uljgbki8ZBUf45DpDSYCMMTVcP+GAOJOnFb1WRUMCN8G5ltsx+Sl7RZLZ4Kv2VMQc/2Vybi63nHlDIlF4lg838U0vw5cMnjPKOIlF8JDdazmrrxJssVWPpH9UkcnC4VL4fDmU2bw+oCDx9Fy7+UFgYhh9GQ2k8ivVaM98geZyVpjaO7hQNG1ABztCjnDzjqrjk12965fdSNr1Jwz40qNKxhuWPwCawn+4zZDSBOsKo29H4h/uBHVXOzn/SqfxA0l7eYPsqxl8yOPwMC/MjnaVFqXUvFOhzvMwoNRvLmuzB6EGhrx8LiLLpXNEq4BjglaISv5JCoQWEie0JEMkP/9k=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6514" name="AutoShape 30" descr="data:image/jpeg;base64,/9j/4AAQSkZJRgABAQAAAQABAAD/2wCEAAkGBxQTEhUUExQWFhUXGBgYGBcXGBcYGBgaGBcXGBcUGBcYHCggGBolHBcYITEhJSkrLi4uFx8zODMsNygtLiwBCgoKDg0OGhAQGiwkICQsLCwuLCwsLCwsLCwsLSwsLCwsLCwsLCwsLCwsLCwsLCwsLCwsLCwsLCwsLCwsLCwsLP/AABEIAKABGAMBIgACEQEDEQH/xAAbAAABBQEBAAAAAAAAAAAAAAADAQIEBQYAB//EADwQAAEDAgMGBQIFAwEJAQAAAAEAAhEDIQQxQQUSUWGB8AZxkaGxIsETMkLR8VJi4SMUFTNDU2OCorIk/8QAGgEAAgMBAQAAAAAAAAAAAAAAAQQAAgMFBv/EACoRAAICAgICAQMDBQEAAAAAAAABAgMRIRIxBEEiE1FhI3GhQpGxwfAy/9oADAMBAAIRAxEAPwDyQhPB910arm9EsKhWlPHuhsCO1vlChUVgUum0jv5Q6Y1KLTRLaC0tEemQUxo5980ZoUb0Ua2Ll906ewu1SZpWbCkOt6JR3CaM+/VKx19FiaoNuhEZRlcApOH4FYyeDeEE2NoUZNxfmplXcpgufkL+fJHZRtJOntqsjtLaJqv13RZo71WMYu2X4Q3jgi+dtqxLKYgcXRPRQ/8AfdV/5WtEZjMqFRpQ3ITeCTJ9FGw7KjH2BHHrqtVTX9icpMvcBtlrzu1Ruu46FWtbD+iyOIwTnS7PjYq28M48k/hOM2ls582rOypJc4evQe9Mk1aSC4FW2MpQfTmq6s2EK5NmFkcEd4K4+6Wb8k0hMLYs9DSUNEm4TN3h2UzAxkDqDohOCNWB9EKoE2ujMAQFGqQpVQXmLqLWVZPJpEjPbzUd4v36KU8KO4BBBYJ4k+XumEaQnusmvbzv3KhBo19Vy5ci+yCMEJ7G69ymvTmHkiVCtCKwdOSE0osSiBBWNt33wRx+3P7INM2+EWcrKyQSTREeeqKCgnW8d6ojXd/CrJEHtHl1TmhMLv4TtUnMskPYUVrUCg3ecAOPqpdJpzIgSRPMZhZS1k2hBveA1NnJT8NSB5/KDRYFYYallBSVsh2lFf4mr7lHdGbrdNVmdn0PqA1sOp1Vv4yqH8Sk3kSfZRtiYaKkk2aJJ5u/YBbVfCnP32a8eUzX7J2CwNyBPeivaWxwNAOnBV2B2vTGRd5hriPhanCVA9stdPseoK5Ns7O2dBKC6M9tPZ43CvOsVQNCsHMzad6PJb7xBtxrH/htDS7KXO3R5ACSSsTt7fJDyWkEkSyY4QSeac8Jz/q6Yv5Cj6NOagexrm3DhI6hV9dmiTwxVnD7urSR90/FtE5owXGbixS5ZjkhVXcEB0+yO910Enim4/g580NAKTdunb09NEjs0zAxYN6A6B33qj1AguTcOjN5I1RR3lSayi1Co85NUwLu7IDhdGqFAeLfdVIwT0zdT3uQzZEg1xBXLjmuRJkfvd6p7UJpv38ozAESnR3DNHpiELdRmtVkQK1w8u+CK0fshMdAKI0z36KwQw6Ircv3QGv+U8PlZzCgwd2Pcrna+iaxPawuIaNSAErP8l4rLwi/8J4AvLqjhlZul9TOgHHzUvaz2bzGi+6LwLX/AEgffkrQmnh6P1/kaIDdXnmVnX1jUeXO10yAGgXIUpW2OfpHZnFU08fbJVBoPmp9GmP8qEKURIItPmOKm0GCFnam1lFa3jRm/FlHerUgNQR5Xz9k3w5/xH6iQROoGXRRvEOMmo9w0im3rmh7K2uwBoIioyGzoW8Sn41y+ikROPPJvqOyKlYg1KrxBndYQxsf08Vd4TDGm4NDid6QTn0ChbPxu80AIuKxYbVpid4TJ3SJHmFy5Sz8X6Oh9PCyR8JQplsub9YJ+qBIOpB0Kx/jJzQ0gQLwB8laepjGh9RrpaCZE888lifF9bee1ud7wtfFjJ2rPRlfxVbfskeEn3q6zukX5GVZ4m+aofCD4e++g+TdX+IZJ0TNsf1mIN/AgVRFoQKrrWRqijbtltARnkZK4uTiLpJCajsWawDeEKprqjOKBV80zEoBef5+O+aj1HWn/CM50W6KNV8+UqxoiM4pjkaoOiBUQYQLhdNciPKGRbRBAGjmuShciTIxqNTKFKexyuVYdoRgUNuV0+FAIJT9kUG/coDQisPD3VkWCjL1yRZyQWi0cJ0RKfwOCDWiaHDO3fkpux2zWp5Xd3dRWiU+jV3XtdlBHylbo6aNqZfJGv8AE9KSwR9N76WCpaBO81pBsRbiAePktht1hfRa4DKD/CBgcK17Z9DGXJcGN/04NNHflR9SSaZV7YxIfWtIAaBB0zsuw9Wyg7RqTWeeFvTVRjiQ0EzA1TMa+VaSEbLP1GUG1XbtQzo8n1yKFTaA5g/qcAfWFNx+FL6heIMCSJsAcp52UXZmGNWqALhpm1+a6EWuP7Aw8m12TizSa5j3ZWnVX1PDgN3mFjWxmRM8ZKBjNhjEMaQYcBmNeRWc2nhsRR+hxtpBNxr9lx3GNku8M6ClOC6L3F4pjQ6o6oHWjSPRecY/FF7x1PTRWuLwFRxa0fmdFtPNZ/Fsis6fygx6aroeHTCPvIl5Vkm1lF5sbEhtTemA8QeR/ZX2JJWJw4I175rTYSrNNtwTHvwV7at5QtOzQSo5BcEx756cEhqyrRiKyY1zkhJ6ps8Y9V2/fVbxWDFi76DXdyTyZQ3DvRbIqgJfy1sgVHHgpDrFQ6ruwiXQwoRM6JziR1QHOUJ7FKG9yIM0Ij1QJoa8rlzzbvvVcrYCDKNSOqEM7J9P44olCS0ZJzU1h76pXIgHtMo7BpzCExv2RGturIJKYbIjBKBT7uj0nH5RDjQ7pdDqHLqjkEkAXPBajZmwmsINSDugOd5ukhpHAD5SHlWxrjljHj1OcsIuKWM//M1hFyPkIFLFGnTI6BdisVw76IuzcPvAuNzpK861nLfs9Fy4w/JRYfZb3ycpM35qYNitY0kjeIBt7LTtoRGgKmf7MNR3wWsvKl0hFUbyzy7G7Lc36QNyRH9keZ1UzYuBNM727Z30zFjH8r0L/dNNw3S22alYbCNaCxw3mH181svIclxZfilspNn1C0ZGPhTKu68gOA43U2rssC9OqD/a/wCJULE03ADfbPkZH+ErZFrchuM0+mVOMDd53ESso/ZwMBzJk5R3ktfjG3s0yeX3Tm7PJjjaTwH9IW1Nv044RhfDkeeV9gEOIg7uYIuc+CXZ+ztyWy6DedZ4QvQcdgdwg9FGq4UQARYlNx8ptYEZ1IxbsMRJ4Ty6oLjC1u0MAGzAMn7hZzF0CIMfpk+sJmqzPYrZV9iI03SOC72Sb+l40TyQoxjjCE92qcXXie+aHUforASEfdRqhgoj5Hf3Uas+FEWBON0Nwv3wSueE17tVADHC6RxtkmlcCUcBFekSAd/uuRINCfTQgU4ORYME1mXwnsCA2ewityUKhmkZo7FHaFIpiBz4eSssFsEmk02siuI4X4c+KfgcC+oQ0CJEnSBqStVsjYzYpmJL3SJ/pCxtvUViO2aQq5PZM8N7CFNlNz71apBj+lucJu2Kv+vUjKR8K4ZU3qxIyaD00Cyu18RFZ/MNIXGvzN/3/wBHV8TEZbH1a3fnkrbB1dxzRp+U9btPqCs9hHmq8MGgk99Ff1W3IAuWyP8AxMrBw01I3sn8tGjwgkFuourXBEPG6Qs/s2vMEdgq9oVYdIyISsINbDKWSWynumEfE0xpwQKjpyUjDGRBPl5pirjuDKyzqRDY6Mhnmm1GA/pCKWwTK5rLwVmotaZfPtFJjmAOECApFMwQOKNtHC5DzKjBpAbzGflxQiuLM57A7Zb/AKU8JVbiGyGWzjqrjaDJov8AKf3VXg6m+G9CmIYcmzOWogNr3g6bwBWer0RNQmCC0AepV7Xqb7H6y5Z2pWBBmzW56TomY7F2ZriOHea5wE/KsNtYbdcHDIicuKq5ldOEuSEZxwxjx/OqY/8Aa/8AhKeCFUdotDMG56A93n3xTnmNPi6A8o4AIRnZMJSb3BMc5DATnHv7JDwSk98lwaVYgjguSgLlCZAhPYE0lcFYJJDu+SKHKLvBFYclAExjrHkpOAePxN52Tb+fAKDv8eyrDY1LecDpM+iztliJetZZtMBIo1qhu4iPUZcolaWgQHUwP00wLc7rMUnRhHXzM2HNaelmCP6B8LnpZ/gZ6/kdgxao7iQ0eQBn5WM8Uv3KzDxp/ByWzcd2naL39Ssf4ybIoEazPqssJTSGa5d4C+Dae9vvOZ9hwV88f6lM9D1Ubw1hwyjbM5qZjH7pZ5pS7dmjWLbTbB4CsQTH6THRanCv0zGY/ZZbC3q1m/3T6q+wNSQOIWM24s0jhl81yax9yupkkLjaFSXZeIYNm8IlCm2oDBhwTaWJjP5SjEUibEz3wTMOL9mU8/YWrRmB+ppkc1V7aptYA6YADhlOf7LQ02bwvfgciFV7ZwYneImJV7a+MG0CqSlLEjIO2m0j8P8AEb9QIM2jRMGzajbtIMjLQ8+SXahpF31tLeZaYPUKRs9gAO6YBvr7cEhzaWToqmL0UDqhpkNcN2JnUFV+GwjqrQ3JpcS45Wmbc1d4+rLjLYOusqBVL2j6DHLRNVXff2J3eK/6SDt2lLd2MrdlZZzS2ZtHvwWlxT3TmRqQ64sqnaDd5u8BBGYXUosx2cu2D6Klx4lAqGURwKBW5LoaEmDe/mVHqPRaqA/qoRDKj/hIHFK7imkoljnP0XOemOStKmCYCNK5IEiAAe7zTmkJHBJIVgjmjQ2RmO5IZKeBB76lQnYcN0HT91pdlAMbA8+QAWbZl3KtsJXj8o/NaPbXzS16bRpT3o1mBbv4YjiVosK+abYP/LI6gKm2JTAZu9VMwdXdbx3SUrHS/c2eSyrvigw8uys34kM0aB/uIV9tOoPw4GQBhZ/a797CUz/3B7hZWp81j/tDHjvTL3ZJApgBB2lVhzOp+F2xyHNZfT1ldjoNSODf/o/4STX6o1hfSY/CWxVTmG/CucI/cqQcs+iosPWH+0v5W9Gq8ad4AjSyPkL4pmVf/rBosMDPJOrPj+FW7OrzYlWpaI7+FRfKOUbpYYSkAQIEp7Hw6JA5NElR8NUc47sQ3vVWDQ1v5Bc6rSlclkpZrRIo5xrrJmE1wDnlpvZNY8CwOc/5UajW/wBWeifaWosXSe2ZvalJ9Oo5oG8NBkSOqjUHOvvUnDqFpvEmBFVgN/MZrz7FYeqxxH47o4R8rmW+I4ycToVeUnFZG1nFxNlHLTNuqrMRjqtExu77SbEG59U1+1HwSWRqb6dFZ+PJdBXkxfZL2qAWwqhzTGUzrw0KlYjEB4seKEypFMHKHn/2C2pzHTFfISayZzGU90lRHjmtRtXDioyRnMddFmKzCLcNF1qbOUTkWxwyM+6BUBR6g7+yjOK3MxrnphKeU1vkiEQjguK5xXNPFQgoXJAlUANlOaOaGEsohHtHBEaJQgck9uX7IgDMdzWq2Ps4HdfNvcLKNPz8K32HtTcMHJYXxbjovXLDNjszED8UjKbj9lYM+lzpyPZVFRqCQ8e3urTGukNIuR91z+tDf5OFUw5pvHwo+1GzghbKoCdeqfUdJbGeh+xRKgLqD2kZFrve4Vejass9jt3WNmIhR6NcPe52kiPJv8KJWxRbS3W+VuCZjn/g4Y/1PG60a8z7rGurMm/ubWTwkvSO2dVmo5w1h3mDMrU7Nq3LeMELGbNqwxrtRb+eS0mHq3BCnlQ4sxply2Xbau46QrrCiRJ1VbSpN3Q5wvmuo4wkwbDzWFdTjLMv7D3awi7rCR9JgIgJEDU+w1JULDvgbx/L88ApLDOet3chwT1Vazl9mclrBJpj6d7KcvIfc5qCCZDv7/XRHxmJgd62A90OoHNpAljhEX5rfi3JYMJrEN+y0aN5hbw+91iNvURTJtMgkc+XRbbAunq0W8rKs25gQWmBLrloPwtb6flsVrm8HleMqAkmLEAjh5cjzRtmYUPLtcmke5lWfiTCta1jAN57r1I08uQT/CWEtb9RPpolb4paRaDfZiHkNc6mR9TSfIjQo1CnvUXTlvt+FI25gd6o9zfzBzh/hPwmH3cG1xEE1T7CAstYTNpWZTX2CYChv0agGYuAeV1nds4cWcNfj+VutjsEmPJZfbGHEOaP0mPlWpm1MXsinEyDn5lQ33U2qyFCIXWQiIT38pCecpxy771TQ2yIcjTySQlIXDJQOR2l0i4mVygMAkrQmlPRZYUlKkcVzHIlQgd/CUG4M3SNCXkgBGk2SXEAtM8Qc/NXOGc+M788jyWKwuKcwy23fBafZviFhtUEHj/hI3VzW0OVSi+2X1Agyx1joeakNq/hkF4OWbbhwOkKG3a9FwguEcSmHxHRpD6AXu4nJKOM5dReRqHGLy5aLVlGlTG+/eIzAdbyWP2ztp1erOgsALQOATNo7RqVzLjbhoE7AbNLzOTRmTrqn/F8Zw+U+/8AAtfepvjBaLXw00mWgAk8RbmVsMJhQJ3Y3ouRl0WYo4gMswQPc+avcI/UkjnkAeClsfkjSjovMDhf+o4x5wrAUWF26xul3EyRyCpMLiSTDXbzjF8wJ4c1c0vpAYBc/mOqpLhBYih6mE5vLZJpnfdb8rcuZUoPvHUnyyCEx26E6k23Mqq6NpI4VJqN4b0npcKwx9Uljgbki8ZBUf45DpDSYCMMTVcP+GAOJOnFb1WRUMCN8G5ltsx+Sl7RZLZ4Kv2VMQc/2Vybi63nHlDIlF4lg838U0vw5cMnjPKOIlF8JDdazmrrxJssVWPpH9UkcnC4VL4fDmU2bw+oCDx9Fy7+UFgYhh9GQ2k8ivVaM98geZyVpjaO7hQNG1ABztCjnDzjqrjk12965fdSNr1Jwz40qNKxhuWPwCawn+4zZDSBOsKo29H4h/uBHVXOzn/SqfxA0l7eYPsqxl8yOPwMC/MjnaVFqXUvFOhzvMwoNRvLmuzB6EGhrx8LiLLpXNEq4BjglaISv5JCoQWEie0JEMkP/9k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cancaonova.com/portal/canais/eventos/novoeventos/fotos/2007/acm_cura_libertacao/mosjonas3_20100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7" y="2398045"/>
            <a:ext cx="4966877" cy="359763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7524" name="Line 4"/>
          <p:cNvSpPr>
            <a:spLocks noChangeShapeType="1"/>
          </p:cNvSpPr>
          <p:nvPr/>
        </p:nvSpPr>
        <p:spPr bwMode="auto">
          <a:xfrm flipV="1">
            <a:off x="1116013" y="620713"/>
            <a:ext cx="0" cy="2887662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6200000">
            <a:off x="-663731" y="1841316"/>
            <a:ext cx="2887089" cy="44583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6633" y="6008190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1259633" y="980728"/>
            <a:ext cx="6480719" cy="4028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896938" indent="-3175">
              <a:lnSpc>
                <a:spcPts val="3000"/>
              </a:lnSpc>
              <a:buFontTx/>
              <a:buNone/>
              <a:defRPr/>
            </a:pPr>
            <a:r>
              <a:rPr lang="pt-PT" sz="26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VIEMOS </a:t>
            </a:r>
            <a:r>
              <a:rPr lang="pt-PT" sz="26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COM ALEGRIA</a:t>
            </a:r>
            <a:br>
              <a:rPr lang="pt-PT" sz="26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6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AO TEU ENCONTRO, SENHOR,</a:t>
            </a:r>
            <a:br>
              <a:rPr lang="pt-PT" sz="26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6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PARA TE OUVIR E TE FALAR,</a:t>
            </a:r>
            <a:br>
              <a:rPr lang="pt-PT" sz="26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6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TE BENDIZER E TE LOUVAR.</a:t>
            </a:r>
            <a:br>
              <a:rPr lang="pt-PT" sz="26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endParaRPr lang="pt-PT" sz="2600" i="1" spc="100" baseline="0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95250" indent="-3175">
              <a:lnSpc>
                <a:spcPts val="3000"/>
              </a:lnSpc>
              <a:buFontTx/>
              <a:buNone/>
              <a:defRPr/>
            </a:pPr>
            <a:r>
              <a:rPr lang="pt-PT" sz="26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1</a:t>
            </a:r>
            <a:r>
              <a:rPr lang="pt-PT" sz="26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. Por Teu Filho, Jesus,</a:t>
            </a:r>
            <a:br>
              <a:rPr lang="pt-PT" sz="26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6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Tu </a:t>
            </a:r>
            <a:r>
              <a:rPr lang="pt-PT" sz="26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nos falas, Senhor.</a:t>
            </a:r>
            <a:br>
              <a:rPr lang="pt-PT" sz="26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6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6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6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26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2</a:t>
            </a:r>
            <a:r>
              <a:rPr lang="pt-PT" sz="26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. Por Jesus, nosso irmão,</a:t>
            </a:r>
            <a:br>
              <a:rPr lang="pt-PT" sz="26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6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26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sobe </a:t>
            </a:r>
            <a:r>
              <a:rPr lang="pt-PT" sz="26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 Ti nossa voz.</a:t>
            </a:r>
            <a:endParaRPr lang="pt-PT" sz="2600" b="1" i="1" spc="1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854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854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854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A graça  …  estejam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) Confessemos os nossos pecados: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Confesso a Deus todo-poderoso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a vós, irmãos, que pequei muitas vezes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por minha culpa, minha tão grande culpa.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peço à Virgem Maria, aos Anjos e Santos,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a vós, irmãos, que rogueis por mim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a Deus, nosso Senhor.</a:t>
            </a:r>
          </a:p>
          <a:p>
            <a:pPr algn="l"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09571" name="Line 4"/>
          <p:cNvSpPr>
            <a:spLocks noChangeShapeType="1"/>
          </p:cNvSpPr>
          <p:nvPr/>
        </p:nvSpPr>
        <p:spPr bwMode="auto">
          <a:xfrm>
            <a:off x="1331913" y="1052513"/>
            <a:ext cx="3240087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240087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5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548680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 da 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475" y="980728"/>
            <a:ext cx="4749800" cy="4060825"/>
          </a:xfrm>
          <a:prstGeom prst="rect">
            <a:avLst/>
          </a:prstGeom>
          <a:noFill/>
          <a:ln>
            <a:noFill/>
          </a:ln>
          <a:effectLst>
            <a:glow rad="431800">
              <a:schemeClr val="tx2">
                <a:alpha val="55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WordArt 5"/>
          <p:cNvSpPr>
            <a:spLocks noChangeArrowheads="1" noChangeShapeType="1" noTextEdit="1"/>
          </p:cNvSpPr>
          <p:nvPr/>
        </p:nvSpPr>
        <p:spPr bwMode="auto">
          <a:xfrm>
            <a:off x="395536" y="435486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395288" y="836613"/>
            <a:ext cx="83280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539552" y="1451450"/>
            <a:ext cx="8424936" cy="3926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“Procuremos conhecer o Senhor.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sua vinda é certa como a aurora.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Virá a nós como o aguaceiro de Outono,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como a chuva da Primavera sobre a face da terra.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«Que farei por ti, Efraim? Que farei por ti, Judá?»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– diz o Senhor –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«O vosso amor é como o nevoeiro da manhã,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como o orvalho da madrugada, que logo se evapora.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 isso vos castiguei por meio dos Profetas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vos matei com palavras da minha boca;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o meu direito resplandece como 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luz. Porque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Eu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quero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misericórdia e não 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sacrifício, 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conhecimento de Deus, mais que os holocaustos»”.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        (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6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)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19870" y="980728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1ª LEITURA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1789186" y="5519316"/>
            <a:ext cx="7031286" cy="862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cap="all" spc="15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A quem </a:t>
            </a:r>
            <a:r>
              <a:rPr lang="pt-PT" cap="all" spc="15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procede retamente</a:t>
            </a:r>
            <a:endParaRPr lang="pt-PT" cap="all" spc="150" baseline="0" dirty="0">
              <a:solidFill>
                <a:srgbClr val="F8F8F8"/>
              </a:solidFill>
              <a:latin typeface="Arial Rounded MT Bold" pitchFamily="34" charset="0"/>
              <a:ea typeface="Times New Roman"/>
              <a:cs typeface="Arial" charset="0"/>
            </a:endParaRP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cap="all" spc="15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Farei ver </a:t>
            </a:r>
            <a:r>
              <a:rPr lang="pt-PT" cap="all" spc="15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a salvação de Deus !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20189448">
            <a:off x="399982" y="5772031"/>
            <a:ext cx="1340182" cy="3011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Salmo R:</a:t>
            </a:r>
          </a:p>
        </p:txBody>
      </p:sp>
      <p:pic>
        <p:nvPicPr>
          <p:cNvPr id="111624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90488"/>
            <a:ext cx="1211262" cy="1035050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95536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395288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44" name="Seta para baixo 10"/>
          <p:cNvSpPr>
            <a:spLocks noChangeArrowheads="1"/>
          </p:cNvSpPr>
          <p:nvPr/>
        </p:nvSpPr>
        <p:spPr bwMode="auto">
          <a:xfrm rot="-1879668">
            <a:off x="8467725" y="6157913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s-ES" baseline="0">
                <a:solidFill>
                  <a:srgbClr val="F8F8F8"/>
                </a:solidFill>
                <a:cs typeface="Arial" charset="0"/>
              </a:rPr>
              <a:t>   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95288" y="1211263"/>
            <a:ext cx="8496300" cy="5170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200"/>
              </a:lnSpc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“Irmãos: Contra toda a esperança, Abraão acreditou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havia de tornar-se pai de muitas nações, como tinha sido anunciado: «Assim será a tua descendência». Sem vacilar na fé, não tomou em consideração nem a falta de vigor do seu corpo, pois tinha quase cem anos, nem a falta de vitalidade do seio materno de Sara. Perante a promessa de Deus, não se deixou abalar pela desconfiança,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antes se fortaleceu na fé, dando glória a Deus,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plenamente convencido de que Deus era capaz de cumprir o que tinha prometido. Por este motivo é que isto «lhe foi atribuído como justiça».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é só por causa dele que está escrito «Foi-lhe atribuído», mas também por causa de nós,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acreditamos n’Aquele que ressuscitou dos mortos, Jesus, Nosso Senhor, que foi entregue à morte por causa das nossas faltas e ressuscitou para nossa justificação”.   (Rm 4)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475854" y="908720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2ª LEITURA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5724128" y="6093296"/>
            <a:ext cx="2664296" cy="25586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ALELUIA!</a:t>
            </a:r>
          </a:p>
        </p:txBody>
      </p:sp>
      <p:pic>
        <p:nvPicPr>
          <p:cNvPr id="112648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90488"/>
            <a:ext cx="1211262" cy="1035050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7207</TotalTime>
  <Words>1538</Words>
  <Application>Microsoft Office PowerPoint</Application>
  <PresentationFormat>Apresentação no Ecrã (4:3)</PresentationFormat>
  <Paragraphs>294</Paragraphs>
  <Slides>27</Slides>
  <Notes>7</Notes>
  <HiddenSlides>0</HiddenSlides>
  <MMClips>0</MMClips>
  <ScaleCrop>false</ScaleCrop>
  <HeadingPairs>
    <vt:vector size="4" baseType="variant">
      <vt:variant>
        <vt:lpstr>Tema</vt:lpstr>
      </vt:variant>
      <vt:variant>
        <vt:i4>12</vt:i4>
      </vt:variant>
      <vt:variant>
        <vt:lpstr>Títulos dos diapositivos</vt:lpstr>
      </vt:variant>
      <vt:variant>
        <vt:i4>27</vt:i4>
      </vt:variant>
    </vt:vector>
  </HeadingPairs>
  <TitlesOfParts>
    <vt:vector size="39" baseType="lpstr">
      <vt:lpstr>1_Modelo de apresentação predefinido</vt:lpstr>
      <vt:lpstr>10_Modelo de apresentação predefinido</vt:lpstr>
      <vt:lpstr>8_Modelo de apresentação predefinido</vt:lpstr>
      <vt:lpstr>7_Modelo de apresentação predefinido</vt:lpstr>
      <vt:lpstr>4_Modelo de apresentação predefinido</vt:lpstr>
      <vt:lpstr>5_Modelo de apresentação predefinido</vt:lpstr>
      <vt:lpstr>6_Modelo de apresentação predefinido</vt:lpstr>
      <vt:lpstr>9_Modelo de apresentação predefinido</vt:lpstr>
      <vt:lpstr>11_Modelo de apresentação predefinido</vt:lpstr>
      <vt:lpstr>12_Modelo de apresentação predefinido</vt:lpstr>
      <vt:lpstr>13_Modelo de apresentação predefinido</vt:lpstr>
      <vt:lpstr>2_Modelo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P- Mistério da fé!       A- Anunciamos, Senhor, a Vossa morte,           proclamamos a Vossa Ressurreição.          Vinde, Senhor Jesus!    (2ª) P- Mistério admirável da nossa fé!        A- Quando comemos deste pão            e bebemos deste cálice,             anunciamos, Senhor, a Vossa morte,            esperando a Vossa vinda gloriosa.     (3ª) P- Mistério da fé para a salvação do mundo!         A-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Win7</cp:lastModifiedBy>
  <cp:revision>442</cp:revision>
  <dcterms:created xsi:type="dcterms:W3CDTF">2006-05-02T09:35:59Z</dcterms:created>
  <dcterms:modified xsi:type="dcterms:W3CDTF">2013-11-13T13:03:34Z</dcterms:modified>
</cp:coreProperties>
</file>