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5834" r:id="rId12"/>
  </p:sldMasterIdLst>
  <p:notesMasterIdLst>
    <p:notesMasterId r:id="rId42"/>
  </p:notesMasterIdLst>
  <p:sldIdLst>
    <p:sldId id="303" r:id="rId13"/>
    <p:sldId id="281" r:id="rId14"/>
    <p:sldId id="320" r:id="rId15"/>
    <p:sldId id="323" r:id="rId16"/>
    <p:sldId id="313" r:id="rId17"/>
    <p:sldId id="305" r:id="rId18"/>
    <p:sldId id="258" r:id="rId19"/>
    <p:sldId id="308" r:id="rId20"/>
    <p:sldId id="309" r:id="rId21"/>
    <p:sldId id="298" r:id="rId22"/>
    <p:sldId id="310" r:id="rId23"/>
    <p:sldId id="321" r:id="rId24"/>
    <p:sldId id="306" r:id="rId25"/>
    <p:sldId id="311" r:id="rId26"/>
    <p:sldId id="325" r:id="rId27"/>
    <p:sldId id="283" r:id="rId28"/>
    <p:sldId id="314" r:id="rId29"/>
    <p:sldId id="315" r:id="rId30"/>
    <p:sldId id="299" r:id="rId31"/>
    <p:sldId id="301" r:id="rId32"/>
    <p:sldId id="317" r:id="rId33"/>
    <p:sldId id="318" r:id="rId34"/>
    <p:sldId id="316" r:id="rId35"/>
    <p:sldId id="266" r:id="rId36"/>
    <p:sldId id="327" r:id="rId37"/>
    <p:sldId id="312" r:id="rId38"/>
    <p:sldId id="324" r:id="rId39"/>
    <p:sldId id="296" r:id="rId40"/>
    <p:sldId id="326" r:id="rId41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FF33"/>
    <a:srgbClr val="FFCC00"/>
    <a:srgbClr val="FF9900"/>
    <a:srgbClr val="FFCC66"/>
    <a:srgbClr val="FF9933"/>
    <a:srgbClr val="CC66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22" autoAdjust="0"/>
    <p:restoredTop sz="94728" autoAdjust="0"/>
  </p:normalViewPr>
  <p:slideViewPr>
    <p:cSldViewPr>
      <p:cViewPr varScale="1">
        <p:scale>
          <a:sx n="67" d="100"/>
          <a:sy n="67" d="100"/>
        </p:scale>
        <p:origin x="-293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57F819F-4EB3-478F-A5B6-3066348C6669}" type="datetimeFigureOut">
              <a:rPr lang="pt-PT"/>
              <a:pPr>
                <a:defRPr/>
              </a:pPr>
              <a:t>24-01-2014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179B0FD-6936-4432-9F9F-0DAB29B38E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49265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341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5DD391F-DB43-4E49-B59A-35D256B6CF43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351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8572B67-2DB2-4767-9E09-15F75390BBEE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E0448-7007-483F-86E4-F87A8B4AFC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31198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CE5B3-8519-4881-8EF8-8899D1B637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4620979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3541B7-4A60-4CF2-B18A-09A20C3F2C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3498158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D3C6B9-8888-4F43-81DB-19093E9F93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5744972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B3CE04-3BC0-4F8B-9910-045809FA35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679750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075C96C-F7E0-4C17-857A-DB14D37434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001966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E785A0-EED9-4BE1-A49F-D5135C6454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842232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E074DA-DA76-41B8-9186-54F6838FE4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1682591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D2BF0A-6402-4DA4-B8F5-38D8FB2128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9519668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3794C9-41A6-4CEB-9E70-ABDAE6F23A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744126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915DDF-278D-4813-B28A-057932888B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9409096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22274A-2C3B-4A96-8042-3E28461CD2B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95927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2834B-8CA9-4CB6-ACE0-CF8B966956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4382320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966439-2EF6-4891-9FB5-FD6A68CCC07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95987284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1FBD4D-A884-485E-9085-DC45BF86267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87959012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D7CBA00-6385-4EC7-B0C1-57BC8F8919D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38119549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B9D64E-1D40-4E21-8924-A4A06A21346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73748546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E52D1B-0458-4261-B329-7CEA765291C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63827225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922083-5147-4BA3-890F-ECA4392DD2A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5244138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DCB688C-957B-4ECC-B3FE-FBB47AA615B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38055510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00AF19A-0190-4CF8-83AC-3FD232583BB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84736548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82EED3-8C8F-47D7-A27F-58A53F90873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71587484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E3A0E1-0BC7-4561-8CFB-615F90912BC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9878261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45B35-B0C9-442A-A71B-E097536CEC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5959329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6B816A-ECF0-45F0-8EE6-E752177C3B2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77917076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D70A93-7102-4330-AFBD-D88A74143C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10279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6463E6-008F-4731-96CD-0D9627AE16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9041550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BDF3F8-8654-4026-8A5D-59D4C4C2FA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539293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44C6C3-9E13-4FC8-8E68-BADEAB5877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9689667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420030-24D4-4B54-AFC1-D5C96E865E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8876733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E839F4-E1F9-4F2F-931F-50655613AB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067710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585711-27C6-4937-B507-954326F0D3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8146068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6BDC27-1392-453E-A946-79FC7A80A0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3533968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4F6861-56DA-4688-AAE6-A5F9333A42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615186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E25E03-C9F0-4EC3-A050-0424243090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32213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95DEE14-538E-4FE0-BFFA-DAAE96B517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5197446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4164EA-1214-41F5-9AF3-3D9D05CBDA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1465519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FAE4F2-CA40-4F4B-94FA-701F0DD798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6816599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8F2F9-FD76-4861-B90D-4CA9AFA72D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28060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0B3F2-F8AC-45E2-AC6E-0B935595E0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3865535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CF614-EB3E-4712-984F-8ABC218BB6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4293611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75E45-68CA-4E4A-9BF7-5A9AA42F8F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5034409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561DF-45CE-43DE-ADB4-97B6308ADE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622091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8C124-48F2-4A3B-91F4-8F6B728AEC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661657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188BE-A644-48FD-B0E1-E2044459C3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5213873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8C46D96-0FDB-4219-AB0F-F959D33469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0924912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B50BE-7672-43E1-9ED8-F751BF64AA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6274095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2D3D5-AAC2-41E7-95ED-7C51E084ED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1607487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0AE89-C8F6-4A8F-85BF-DE07FF4BF0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1243771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F963B-2E00-4706-A365-76156CBAFA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4293285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4332E-A504-47EF-89EC-E0E0F228EE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554008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0E62B6-B547-4847-BC76-463A540CC5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5727807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A41FE0-389E-442A-801F-31ACB47376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848470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C49FD0-0D8D-40B2-BDEF-9B8D5D904D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648652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8630292-365E-48E4-9ABC-B2F3B7EE24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359416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40D638-5B25-4942-AD83-6C4126D4FD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876706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CFED4-A9AE-4291-B112-C7637FA297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476470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79EA44-4523-445F-AE9F-CFE2DD8203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7070265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252DE86-5298-4DB4-A96D-4CC6981BC6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462111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753773-15B8-4DC8-98B8-E3C0F4EFF6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2943920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3EA7C8-58E1-478E-B32F-B01361705C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66179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3FFC6C-D784-4F4B-97B0-EBD3D21264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347353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8ABB72-3C4A-4874-8F69-29175D910A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71126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0FC9F9-EC3E-4B67-8BD1-56E794D69A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129260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CD3844-DC29-40D2-8390-AC6E193C92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025869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9D613E-F5EA-42B7-87E5-ABE9237ABD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7928635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B1AA82F-EC15-4A8F-8258-FB47B5BC71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414993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691BF-6D70-4F93-89DF-8038D2D41A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9360675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4542D0-317E-4B0B-B68B-55AB81507A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821580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1F7F4C-F8CC-4CE4-8478-5626417846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081211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2AD789-03AE-4B6A-BC4E-3AE6D466C3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94609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22D186B-E8D4-4C66-8752-B74A1B0E2B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6997093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D828205-80E8-47B5-8215-D88F069688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462608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E1DDFD-03DF-444B-92F6-E0BF7856E6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8453067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C542C6-7CE2-4757-8A8D-C6D5BCDA25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6411983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4BA24-4F0B-46A3-A72D-BB24877F05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89449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DC1508-2E82-4531-B132-A281AF4DAB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775303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5AF21-0162-4DEC-A858-CA31234006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186300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0BA74-25F0-4606-A08E-7465DE3EEF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1736424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C8C4A-2927-48FB-B316-22B9509641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3004052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FADA8-D5A3-4396-9D21-6A77DB2ED9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0360010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15E56-906A-4FAE-B575-5AC6A1B152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4281270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3D99E-D28F-47F2-8D13-BBEB71B194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6735791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8D969-3974-42A7-BF81-36C7791DB8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9399782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16EC9-88C3-4941-9BE8-D41CDCC2D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9937172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59E21-DE5D-4AF5-8B1F-3DF606114D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2242402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795AC0-7CCD-4350-8CA2-CBA8E7BEDE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58959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7747A9-6901-43B5-864E-5E4ECCC023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5309658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B8897-CECB-4DAB-AC31-F127B756DE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51989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BE17E-2154-4199-BA93-7E0AE9077B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177571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28F413-0D6D-436A-B62F-CD9DCCBE82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9655313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D7108-7AC7-4A6A-97CA-F7728C3ED1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9613561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7E540E-3BFA-44D0-A783-352627E2E1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559721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118AA-8F8D-409E-8034-20661E75A8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0123190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C85A3-EA6F-4B01-978E-EC320A6EF1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647605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7D193-34FC-4260-BEB6-250E5483C3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860256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DFAC1-7B53-4B15-A31D-91BD71BC98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0408485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E7819-B75C-4CB5-BF51-84D0B9A01A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6398669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F274B-C902-4906-B357-B59D1974D8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3425700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B0845-01FD-4D64-BAE1-0D9E56FAFA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866564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C5DE8-2C0F-4F19-98E0-B465771DA7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652460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EB61B-8990-4251-B837-83F8661D4B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950694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D4B47-06F6-4C0E-8934-C054C528C3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14967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8A8AF-5483-4380-A816-66929DA120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4681185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8A3DE7-EA66-427A-A246-B07BB15246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8218126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7F6D5-ED81-4DD7-B546-F6EE645D62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5083688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FB39D-E2A3-4C75-B264-DC245CB501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9713101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4A758-B07C-4F56-B512-A25C42C056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289725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91C3E9-6B33-41C1-B6AB-FD1EABFD99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9772625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1592A-229D-4BD1-8B7B-E59A38E953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0350087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7AD2D-7E73-4509-9634-A6304457AA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099796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6D430-BC1D-4FBC-AF32-8AB7899DBA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9861598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F048B-8907-48F2-A711-9B14964AB3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7593668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CE669-87DA-44F7-A151-426ED6E8A3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9601046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D989D-3205-4F49-9B4E-99DCA44A9F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2814718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3CDAE-A5B8-431C-968C-E5F353F1ED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26097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A9967-D300-4D05-8AF8-D0BADC16F1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7839346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38968-9D50-4F94-B9D5-C92D05D675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5584379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2B6C1-5DD8-4F44-8834-C35EB85C3E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917027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CBB39-DD85-44BD-826F-E86F63BF9C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4139324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BD302-610B-4102-8137-A3E4292644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5487909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ACF33-7672-4FCB-AEEF-62B79689D3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694803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EED3E-267B-4712-B05F-F952B7F552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8361402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5F85A-2773-4FAF-9B4D-D6523ED15B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6805539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804B7-5310-425B-A932-375658D817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6720043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9B68A-B97F-4EB8-935B-9A4C901006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451969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E06AA-5CC7-46F4-B4ED-008502BB88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9186306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DD196-8A5D-4BD6-AB30-E5636103A6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769408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BC160-BBE7-4B5E-A16A-275187AED7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06020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92962-A74D-4799-AF8A-1F0AC80B84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8586472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9BC96-EA79-4761-A5CE-74FDB65EF2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5237817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B062B-4E18-4DC1-9A11-45658F4739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0929575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63238-48C7-42FF-B810-DB125395A7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329341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A7C4A-636A-4C13-9A95-931C1F59D3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2811939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9D9D-E01F-4524-886D-ED7031FA71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3432792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29CE6F-3F3F-4FF4-BEC7-E00ACFB3EE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2267225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F71AE-8A97-454C-9333-8CBF9B7D9C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4327990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6DAB9-9CA8-42B0-8BD9-CA43D536B1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6477477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DE949-9F40-41EE-AE7C-D21DC69E1A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9336766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78451D-E2D3-4D39-9264-6BBC2DE3D5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6950847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F366D0-D449-42C6-B93F-D800BF60D1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9482150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677164-EB9A-4330-889E-B78F6351D0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70710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122AE4-FBEB-4025-81CB-AB41B52ACA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9877402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77E154-BC50-4019-B939-D01992E8F3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498340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08824819-9C48-4B48-B282-78DAB1A265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5991" r:id="rId1"/>
    <p:sldLayoutId id="2147485992" r:id="rId2"/>
    <p:sldLayoutId id="2147485993" r:id="rId3"/>
    <p:sldLayoutId id="2147485994" r:id="rId4"/>
    <p:sldLayoutId id="2147485995" r:id="rId5"/>
    <p:sldLayoutId id="2147485996" r:id="rId6"/>
    <p:sldLayoutId id="2147485997" r:id="rId7"/>
    <p:sldLayoutId id="2147485998" r:id="rId8"/>
    <p:sldLayoutId id="2147485999" r:id="rId9"/>
    <p:sldLayoutId id="2147486000" r:id="rId10"/>
    <p:sldLayoutId id="2147486001" r:id="rId11"/>
    <p:sldLayoutId id="214748600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0254C28-D9BD-444C-B4FF-3F2669DEEFF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044" r:id="rId1"/>
    <p:sldLayoutId id="2147486045" r:id="rId2"/>
    <p:sldLayoutId id="2147486046" r:id="rId3"/>
    <p:sldLayoutId id="2147486047" r:id="rId4"/>
    <p:sldLayoutId id="2147486048" r:id="rId5"/>
    <p:sldLayoutId id="2147486049" r:id="rId6"/>
    <p:sldLayoutId id="2147486050" r:id="rId7"/>
    <p:sldLayoutId id="2147486051" r:id="rId8"/>
    <p:sldLayoutId id="2147486052" r:id="rId9"/>
    <p:sldLayoutId id="2147486053" r:id="rId10"/>
    <p:sldLayoutId id="2147486054" r:id="rId11"/>
    <p:sldLayoutId id="21474860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BE9237-496D-4632-8A93-7E27137D22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056" r:id="rId1"/>
    <p:sldLayoutId id="2147486057" r:id="rId2"/>
    <p:sldLayoutId id="2147486058" r:id="rId3"/>
    <p:sldLayoutId id="2147486059" r:id="rId4"/>
    <p:sldLayoutId id="2147486060" r:id="rId5"/>
    <p:sldLayoutId id="2147486061" r:id="rId6"/>
    <p:sldLayoutId id="2147486062" r:id="rId7"/>
    <p:sldLayoutId id="2147486063" r:id="rId8"/>
    <p:sldLayoutId id="2147486064" r:id="rId9"/>
    <p:sldLayoutId id="2147486065" r:id="rId10"/>
    <p:sldLayoutId id="2147486066" r:id="rId11"/>
    <p:sldLayoutId id="21474860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AD409B09-97D8-47B7-833D-51DCCF076E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068" r:id="rId1"/>
    <p:sldLayoutId id="2147486069" r:id="rId2"/>
    <p:sldLayoutId id="2147486070" r:id="rId3"/>
    <p:sldLayoutId id="2147486071" r:id="rId4"/>
    <p:sldLayoutId id="2147486072" r:id="rId5"/>
    <p:sldLayoutId id="2147486073" r:id="rId6"/>
    <p:sldLayoutId id="2147486074" r:id="rId7"/>
    <p:sldLayoutId id="2147486075" r:id="rId8"/>
    <p:sldLayoutId id="2147486076" r:id="rId9"/>
    <p:sldLayoutId id="2147486077" r:id="rId10"/>
    <p:sldLayoutId id="2147486078" r:id="rId11"/>
    <p:sldLayoutId id="21474860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4B9E99-DE39-4E0E-9CB2-E588F4F85A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003" r:id="rId1"/>
    <p:sldLayoutId id="2147486004" r:id="rId2"/>
    <p:sldLayoutId id="2147486005" r:id="rId3"/>
    <p:sldLayoutId id="2147486006" r:id="rId4"/>
    <p:sldLayoutId id="2147486007" r:id="rId5"/>
    <p:sldLayoutId id="2147486008" r:id="rId6"/>
    <p:sldLayoutId id="2147486009" r:id="rId7"/>
    <p:sldLayoutId id="2147486010" r:id="rId8"/>
    <p:sldLayoutId id="2147486011" r:id="rId9"/>
    <p:sldLayoutId id="2147486012" r:id="rId10"/>
    <p:sldLayoutId id="2147486013" r:id="rId11"/>
    <p:sldLayoutId id="214748601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30099BF-FAFA-4B66-B8A1-B35E8280D3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015" r:id="rId1"/>
    <p:sldLayoutId id="2147486016" r:id="rId2"/>
    <p:sldLayoutId id="2147486017" r:id="rId3"/>
    <p:sldLayoutId id="2147486018" r:id="rId4"/>
    <p:sldLayoutId id="2147486019" r:id="rId5"/>
    <p:sldLayoutId id="2147486020" r:id="rId6"/>
    <p:sldLayoutId id="2147486021" r:id="rId7"/>
    <p:sldLayoutId id="2147486022" r:id="rId8"/>
    <p:sldLayoutId id="2147486023" r:id="rId9"/>
    <p:sldLayoutId id="2147486024" r:id="rId10"/>
    <p:sldLayoutId id="2147486025" r:id="rId11"/>
    <p:sldLayoutId id="214748602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995EDA-5B89-485C-A8BE-7F9FCE0B0C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027" r:id="rId1"/>
    <p:sldLayoutId id="2147485936" r:id="rId2"/>
    <p:sldLayoutId id="2147485937" r:id="rId3"/>
    <p:sldLayoutId id="2147485938" r:id="rId4"/>
    <p:sldLayoutId id="2147485939" r:id="rId5"/>
    <p:sldLayoutId id="2147485940" r:id="rId6"/>
    <p:sldLayoutId id="2147485941" r:id="rId7"/>
    <p:sldLayoutId id="2147485942" r:id="rId8"/>
    <p:sldLayoutId id="2147485943" r:id="rId9"/>
    <p:sldLayoutId id="2147485944" r:id="rId10"/>
    <p:sldLayoutId id="2147485945" r:id="rId11"/>
    <p:sldLayoutId id="214748594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EB3F7BA-C849-4C1A-B57F-EA433203EB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028" r:id="rId1"/>
    <p:sldLayoutId id="2147485947" r:id="rId2"/>
    <p:sldLayoutId id="2147485948" r:id="rId3"/>
    <p:sldLayoutId id="2147485949" r:id="rId4"/>
    <p:sldLayoutId id="2147485950" r:id="rId5"/>
    <p:sldLayoutId id="2147485951" r:id="rId6"/>
    <p:sldLayoutId id="2147485952" r:id="rId7"/>
    <p:sldLayoutId id="2147485953" r:id="rId8"/>
    <p:sldLayoutId id="2147485954" r:id="rId9"/>
    <p:sldLayoutId id="2147485955" r:id="rId10"/>
    <p:sldLayoutId id="2147485956" r:id="rId11"/>
    <p:sldLayoutId id="214748595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CE0840-2C60-4BA5-B5B8-9AD551435A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029" r:id="rId1"/>
    <p:sldLayoutId id="2147485958" r:id="rId2"/>
    <p:sldLayoutId id="2147485959" r:id="rId3"/>
    <p:sldLayoutId id="2147485960" r:id="rId4"/>
    <p:sldLayoutId id="2147485961" r:id="rId5"/>
    <p:sldLayoutId id="2147485962" r:id="rId6"/>
    <p:sldLayoutId id="2147485963" r:id="rId7"/>
    <p:sldLayoutId id="2147485964" r:id="rId8"/>
    <p:sldLayoutId id="2147485965" r:id="rId9"/>
    <p:sldLayoutId id="2147485966" r:id="rId10"/>
    <p:sldLayoutId id="2147485967" r:id="rId11"/>
    <p:sldLayoutId id="21474859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289BCA1-506E-472C-9A32-559772BEDE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030" r:id="rId1"/>
    <p:sldLayoutId id="2147485969" r:id="rId2"/>
    <p:sldLayoutId id="2147485970" r:id="rId3"/>
    <p:sldLayoutId id="2147485971" r:id="rId4"/>
    <p:sldLayoutId id="2147485972" r:id="rId5"/>
    <p:sldLayoutId id="2147485973" r:id="rId6"/>
    <p:sldLayoutId id="2147485974" r:id="rId7"/>
    <p:sldLayoutId id="2147485975" r:id="rId8"/>
    <p:sldLayoutId id="2147485976" r:id="rId9"/>
    <p:sldLayoutId id="2147485977" r:id="rId10"/>
    <p:sldLayoutId id="2147485978" r:id="rId11"/>
    <p:sldLayoutId id="21474859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D12F5F-533A-49A9-801F-8EB2CE20F6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031" r:id="rId1"/>
    <p:sldLayoutId id="2147485980" r:id="rId2"/>
    <p:sldLayoutId id="2147485981" r:id="rId3"/>
    <p:sldLayoutId id="2147485982" r:id="rId4"/>
    <p:sldLayoutId id="2147485983" r:id="rId5"/>
    <p:sldLayoutId id="2147485984" r:id="rId6"/>
    <p:sldLayoutId id="2147485985" r:id="rId7"/>
    <p:sldLayoutId id="2147485986" r:id="rId8"/>
    <p:sldLayoutId id="2147485987" r:id="rId9"/>
    <p:sldLayoutId id="2147485988" r:id="rId10"/>
    <p:sldLayoutId id="2147485989" r:id="rId11"/>
    <p:sldLayoutId id="214748599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FA3CDD-8C3B-495B-B546-D35B313413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032" r:id="rId1"/>
    <p:sldLayoutId id="2147486033" r:id="rId2"/>
    <p:sldLayoutId id="2147486034" r:id="rId3"/>
    <p:sldLayoutId id="2147486035" r:id="rId4"/>
    <p:sldLayoutId id="2147486036" r:id="rId5"/>
    <p:sldLayoutId id="2147486037" r:id="rId6"/>
    <p:sldLayoutId id="2147486038" r:id="rId7"/>
    <p:sldLayoutId id="2147486039" r:id="rId8"/>
    <p:sldLayoutId id="2147486040" r:id="rId9"/>
    <p:sldLayoutId id="2147486041" r:id="rId10"/>
    <p:sldLayoutId id="2147486042" r:id="rId11"/>
    <p:sldLayoutId id="21474860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6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0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7.jpeg"/><Relationship Id="rId11" Type="http://schemas.openxmlformats.org/officeDocument/2006/relationships/image" Target="../media/image10.png"/><Relationship Id="rId5" Type="http://schemas.openxmlformats.org/officeDocument/2006/relationships/image" Target="../media/image26.png"/><Relationship Id="rId10" Type="http://schemas.openxmlformats.org/officeDocument/2006/relationships/image" Target="../media/image29.png"/><Relationship Id="rId4" Type="http://schemas.openxmlformats.org/officeDocument/2006/relationships/image" Target="../media/image25.jpeg"/><Relationship Id="rId9" Type="http://schemas.openxmlformats.org/officeDocument/2006/relationships/image" Target="../media/image20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20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20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20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10445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4455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04456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9" descr="http://t3.gstatic.com/images?q=tbn:ANd9GcSrEhFUNn1j9TRmIKc2hPP8vxOwi09aI6lYmvd9RIWrFaPGGCr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2255660"/>
            <a:ext cx="4910137" cy="3357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2708920"/>
            <a:ext cx="7014567" cy="3305175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Jesus proclamava  </a:t>
            </a:r>
          </a:p>
          <a:p>
            <a:pPr marL="609600" indent="-609600">
              <a:buFontTx/>
              <a:buNone/>
              <a:defRPr/>
            </a:pP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o </a:t>
            </a: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Evangelho do Reino</a:t>
            </a: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curava todas as </a:t>
            </a:r>
          </a:p>
          <a:p>
            <a:pPr marL="609600" indent="-609600">
              <a:buFontTx/>
              <a:buNone/>
              <a:defRPr/>
            </a:pP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doenças </a:t>
            </a: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entre o povo. </a:t>
            </a:r>
            <a:endParaRPr lang="pt-PT" sz="44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dirty="0"/>
          </a:p>
        </p:txBody>
      </p:sp>
      <p:sp>
        <p:nvSpPr>
          <p:cNvPr id="113669" name="Line 5"/>
          <p:cNvSpPr>
            <a:spLocks noChangeShapeType="1"/>
          </p:cNvSpPr>
          <p:nvPr/>
        </p:nvSpPr>
        <p:spPr bwMode="auto">
          <a:xfrm>
            <a:off x="928688" y="1700213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3671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7"/>
            <a:ext cx="377983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84213" y="1639888"/>
            <a:ext cx="7894637" cy="40925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“Quando Jesus ouviu dizer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João Batista fora preso,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retirou-Se para a Galileia.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Deixou Nazaré e foi habitar em Cafarnaum,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terra à beira-mar, no território de Zabulão e Neftali.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se cumpria o que o profeta Isaías anunciara,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dizer: «Terra de Zabulão e terra de Neftali,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caminho do mar, além do Jordão, Galileia dos gentios: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povo que vivia nas trevas viu uma grande luz;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aqueles que habitavam na sombria região da morte,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luz se levantou».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Desde então, Jesus começou a pregar: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«Arrependei-vos, porque está próximo o reino dos Céus».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6415" y="1124744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1469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  <p:pic>
        <p:nvPicPr>
          <p:cNvPr id="11469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600" y="5734050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84213" y="1528763"/>
            <a:ext cx="8208962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Caminhando ao longo do mar da Galileia, viu dois irmãos: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Simão, chamado Pedro, e seu irmão André,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lançavam as redes ao mar, pois eram pescadores.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Disse-lhes Jesus: «Vinde e segui-Me,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farei de vós pescadores de homens».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deixaram logo as redes e seguiram-n’O.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pouco mais adiante, viu outros dois irmãos: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Tiago, filho de Zebedeu, e seu irmão João,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estavam no barco, na companhia de seu pai Zebedeu,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consertar as redes. Jesus chamou-os,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eles, deixando o barco e o pai, seguiram-n’O.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começou a percorrer toda a Galileia,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ensinando nas sinagogas,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proclamando o Evangelho do Reino e curando todas as doenças e enfermidades entre o povo”.         (Mt 4)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6415" y="1052736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1571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  <p:pic>
        <p:nvPicPr>
          <p:cNvPr id="11571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263" y="993775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16739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7763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184150" y="1679575"/>
            <a:ext cx="8640763" cy="3478213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ao “Pai das Luzes”, que nos enviou o seu Filho Jesus, como Luz do mundo.  Para que:</a:t>
            </a:r>
          </a:p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ponha em nós o seu Espírito e leve o mundo para 		a unidade da paz ... 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Igreja, luz das nações, saiba construir a 		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união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 todos os homens ... 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os que procuram a Verdade, encontrem no 		Senhor Jesus a Luz divina …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nossas comunidades cristãs espalhem a Luz 		do Amor, que edifique a Unidade 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116013" y="5157788"/>
            <a:ext cx="7488237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ATENDE-NOS</a:t>
            </a: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,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			   DEUS DA LUZ !  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1878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12" descr="http://www.unicodeus.blogger.com.br/povo%20de%20De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0680" y="2708275"/>
            <a:ext cx="4790333" cy="3601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1" name="Picture 14" descr="http://queilamonteiro.files.wordpress.com/2010/08/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79" y="1241423"/>
            <a:ext cx="1874015" cy="27403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71742" y="1844675"/>
            <a:ext cx="7227371" cy="4537075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pt-PT" sz="2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</a:t>
            </a: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Tu, que nas margens do </a:t>
            </a:r>
            <a:r>
              <a:rPr lang="pt-PT" sz="2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lago,</a:t>
            </a:r>
            <a:endParaRPr lang="pt-PT" sz="28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buFontTx/>
              <a:buNone/>
              <a:defRPr/>
            </a:pP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não </a:t>
            </a: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buscaste nem sábios nem ricos;</a:t>
            </a:r>
          </a:p>
          <a:p>
            <a:pPr>
              <a:buFontTx/>
              <a:buNone/>
              <a:defRPr/>
            </a:pP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mas </a:t>
            </a: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só quiseste que eu Te seguisse.</a:t>
            </a:r>
          </a:p>
          <a:p>
            <a:pPr>
              <a:buFontTx/>
              <a:buNone/>
              <a:defRPr/>
            </a:pPr>
            <a:endParaRPr lang="pt-PT" sz="28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SENHOR, TU FIXASTE MEUS </a:t>
            </a:r>
            <a: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OLHOS,</a:t>
            </a:r>
            <a:endParaRPr lang="pt-PT" sz="2800" b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TERNAMENTE MEU NOME </a:t>
            </a:r>
            <a: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DISSESTE:</a:t>
            </a:r>
            <a:endParaRPr lang="pt-PT" sz="2800" b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NESSE LAGO EU DEIXEI MINHA BARCA</a:t>
            </a:r>
          </a:p>
          <a:p>
            <a:pPr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POIS EM TI ENCONTREI OUTRO </a:t>
            </a:r>
            <a: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MAR!</a:t>
            </a:r>
            <a:endParaRPr lang="pt-PT" sz="2800" b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19814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9815" name="Line 6"/>
          <p:cNvSpPr>
            <a:spLocks noChangeShapeType="1"/>
          </p:cNvSpPr>
          <p:nvPr/>
        </p:nvSpPr>
        <p:spPr bwMode="auto">
          <a:xfrm flipV="1">
            <a:off x="1116013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9816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7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88105" y="5889583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083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083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083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084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84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185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6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6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6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21866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2883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4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5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2886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Hossana nas alturas.</a:t>
            </a:r>
          </a:p>
        </p:txBody>
      </p:sp>
      <p:pic>
        <p:nvPicPr>
          <p:cNvPr id="122888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9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742113" y="4397375"/>
            <a:ext cx="2376487" cy="1617663"/>
          </a:xfrm>
          <a:noFill/>
        </p:spPr>
      </p:pic>
      <p:sp>
        <p:nvSpPr>
          <p:cNvPr id="105475" name="WordArt 9"/>
          <p:cNvSpPr>
            <a:spLocks noChangeArrowheads="1" noChangeShapeType="1" noTextEdit="1"/>
          </p:cNvSpPr>
          <p:nvPr/>
        </p:nvSpPr>
        <p:spPr bwMode="auto">
          <a:xfrm>
            <a:off x="6804025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05476" name="WordArt 10"/>
          <p:cNvSpPr>
            <a:spLocks noChangeArrowheads="1" noChangeShapeType="1" noTextEdit="1"/>
          </p:cNvSpPr>
          <p:nvPr/>
        </p:nvSpPr>
        <p:spPr bwMode="auto">
          <a:xfrm>
            <a:off x="7885113" y="5661025"/>
            <a:ext cx="503237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692508" y="4221087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520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Domingo 3</a:t>
            </a: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 </a:t>
            </a:r>
          </a:p>
          <a:p>
            <a:pPr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 Tempo Comum</a:t>
            </a:r>
          </a:p>
        </p:txBody>
      </p:sp>
      <p:sp>
        <p:nvSpPr>
          <p:cNvPr id="105480" name="Text Box 16"/>
          <p:cNvSpPr txBox="1">
            <a:spLocks noChangeArrowheads="1"/>
          </p:cNvSpPr>
          <p:nvPr/>
        </p:nvSpPr>
        <p:spPr bwMode="auto">
          <a:xfrm>
            <a:off x="428625" y="3238500"/>
            <a:ext cx="6143625" cy="24558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Jesus, </a:t>
            </a:r>
            <a:r>
              <a:rPr lang="pt-PT" sz="2400" i="1" baseline="0" dirty="0">
                <a:latin typeface="Arial" charset="0"/>
              </a:rPr>
              <a:t>Luz dos povos</a:t>
            </a:r>
            <a:r>
              <a:rPr lang="pt-PT" sz="2400" baseline="0" dirty="0">
                <a:latin typeface="Arial" charset="0"/>
              </a:rPr>
              <a:t>, proclama o </a:t>
            </a:r>
            <a:r>
              <a:rPr lang="pt-PT" sz="2400" i="1" baseline="0" dirty="0">
                <a:latin typeface="Arial" charset="0"/>
              </a:rPr>
              <a:t>Evangelho</a:t>
            </a:r>
            <a:r>
              <a:rPr lang="pt-PT" sz="2400" baseline="0" dirty="0">
                <a:latin typeface="Arial" charset="0"/>
              </a:rPr>
              <a:t> do </a:t>
            </a:r>
            <a:r>
              <a:rPr lang="pt-PT" sz="2400" i="1" baseline="0" dirty="0">
                <a:latin typeface="Arial" charset="0"/>
              </a:rPr>
              <a:t>Reino</a:t>
            </a:r>
            <a:r>
              <a:rPr lang="pt-PT" sz="2400" baseline="0" dirty="0">
                <a:latin typeface="Arial" charset="0"/>
              </a:rPr>
              <a:t>... </a:t>
            </a:r>
            <a:r>
              <a:rPr lang="pt-PT" sz="2000" b="0" i="1" baseline="0" dirty="0">
                <a:latin typeface="Arial" charset="0"/>
              </a:rPr>
              <a:t>[3ª L./ Evang.</a:t>
            </a:r>
            <a:r>
              <a:rPr lang="pt-PT" sz="2000" b="0" baseline="0" dirty="0">
                <a:latin typeface="Arial" charset="0"/>
              </a:rPr>
              <a:t> - </a:t>
            </a:r>
            <a:r>
              <a:rPr lang="pt-PT" sz="2000" baseline="0" dirty="0">
                <a:latin typeface="Arial" charset="0"/>
              </a:rPr>
              <a:t>Mt 4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i="1" baseline="0" dirty="0">
                <a:latin typeface="Arial" charset="0"/>
              </a:rPr>
              <a:t>“O povo que andava nas trevas viu uma grande luz”…</a:t>
            </a:r>
            <a:r>
              <a:rPr lang="pt-PT" sz="2400" baseline="0" dirty="0">
                <a:latin typeface="Arial" charset="0"/>
              </a:rPr>
              <a:t> </a:t>
            </a:r>
            <a:r>
              <a:rPr lang="pt-PT" sz="2000" b="0" i="1" baseline="0" dirty="0">
                <a:latin typeface="Arial" charset="0"/>
              </a:rPr>
              <a:t>[ 1ª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Is 8-9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Para não haver divisões, permanecer bem unidos em Cristo...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Cor 1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3907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      A- </a:t>
            </a:r>
            <a:r>
              <a:rPr lang="pt-PT" sz="2200" b="1" smtClean="0">
                <a:latin typeface="Arial" charset="0"/>
              </a:rPr>
              <a:t>Anunciamos, Senhor, a Vossa morte,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proclamamos a Vossa Ressurreição.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Vinde, Senhor Jesus!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      A- </a:t>
            </a:r>
            <a:r>
              <a:rPr lang="pt-PT" sz="2200" b="1" smtClean="0">
                <a:latin typeface="Arial" charset="0"/>
              </a:rPr>
              <a:t>Quando comemos deste pão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 bebemos deste cálice,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anunciamos, Senhor, a Vossa morte,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A- </a:t>
            </a:r>
            <a:r>
              <a:rPr lang="pt-PT" sz="2200" b="1" smtClean="0">
                <a:latin typeface="Arial" charset="0"/>
              </a:rPr>
              <a:t>Glória a Vós que morrestes na cruz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e agora viveis para sempre.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Salvador do mundo, salvai-nos!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23908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09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10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11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12" name="Raio 9"/>
          <p:cNvSpPr>
            <a:spLocks noChangeArrowheads="1"/>
          </p:cNvSpPr>
          <p:nvPr/>
        </p:nvSpPr>
        <p:spPr bwMode="auto">
          <a:xfrm rot="-5697487">
            <a:off x="857251" y="2076450"/>
            <a:ext cx="1317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pic>
        <p:nvPicPr>
          <p:cNvPr id="12391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1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4932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3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4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5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4936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7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24939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0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1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2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3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4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5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24946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47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596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26981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6982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2698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10" descr="http://t2.gstatic.com/images?q=tbn:ANd9GcTVQ-WQkR8ALuPbZCwRoGN2h3g7xyWUEFXrKE5WKR337n85HVWRzg6ZfNU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4516" y="2800278"/>
            <a:ext cx="3601484" cy="35810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8005" name="Picture 10" descr="http://farm3.static.flickr.com/2531/4147406834_a6273399b1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15776"/>
            <a:ext cx="2330605" cy="34641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006" name="Line 4"/>
          <p:cNvSpPr>
            <a:spLocks noChangeShapeType="1"/>
          </p:cNvSpPr>
          <p:nvPr/>
        </p:nvSpPr>
        <p:spPr bwMode="auto">
          <a:xfrm>
            <a:off x="1044575" y="1412875"/>
            <a:ext cx="30956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8007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1837816" y="1584563"/>
            <a:ext cx="5935800" cy="4580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lvl="2" algn="l" eaLnBrk="0" hangingPunct="0">
              <a:lnSpc>
                <a:spcPts val="2500"/>
              </a:lnSpc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PARA QUEM HAVEMOS DE IR?</a:t>
            </a:r>
          </a:p>
          <a:p>
            <a:pPr lvl="2" algn="l" eaLnBrk="0" hangingPunct="0">
              <a:lnSpc>
                <a:spcPts val="2500"/>
              </a:lnSpc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NÓS TEMOS FOME DE AMOR.</a:t>
            </a:r>
          </a:p>
          <a:p>
            <a:pPr lvl="2" algn="l" eaLnBrk="0" hangingPunct="0">
              <a:lnSpc>
                <a:spcPts val="2500"/>
              </a:lnSpc>
              <a:defRPr/>
            </a:pP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- PALAVRAS 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DE VIDA ETERNA,</a:t>
            </a:r>
          </a:p>
          <a:p>
            <a:pPr lvl="2" algn="l" eaLnBrk="0" hangingPunct="0">
              <a:lnSpc>
                <a:spcPts val="2500"/>
              </a:lnSpc>
              <a:defRPr/>
            </a:pP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SÓ 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TU NOS DIZES, SENHOR!</a:t>
            </a:r>
          </a:p>
          <a:p>
            <a:pPr algn="l" eaLnBrk="0" hangingPunct="0">
              <a:lnSpc>
                <a:spcPts val="2500"/>
              </a:lnSpc>
              <a:defRPr/>
            </a:pP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 eaLnBrk="0" hangingPunct="0">
              <a:lnSpc>
                <a:spcPts val="2500"/>
              </a:lnSpc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1.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Nem só de pão vive o homem,</a:t>
            </a:r>
          </a:p>
          <a:p>
            <a:pPr algn="l" eaLnBrk="0" hangingPunct="0">
              <a:lnSpc>
                <a:spcPts val="2500"/>
              </a:lnSpc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mas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também vive de amor!</a:t>
            </a:r>
          </a:p>
          <a:p>
            <a:pPr algn="l" eaLnBrk="0" hangingPunct="0">
              <a:lnSpc>
                <a:spcPts val="2500"/>
              </a:lnSpc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Tu és pão que nos dá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vida;</a:t>
            </a: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 eaLnBrk="0" hangingPunct="0">
              <a:lnSpc>
                <a:spcPts val="2500"/>
              </a:lnSpc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nós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cremos em Ti,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Senhor!</a:t>
            </a: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 eaLnBrk="0" hangingPunct="0">
              <a:lnSpc>
                <a:spcPts val="2500"/>
              </a:lnSpc>
              <a:defRPr/>
            </a:pP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 eaLnBrk="0" hangingPunct="0">
              <a:lnSpc>
                <a:spcPts val="2500"/>
              </a:lnSpc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2.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Tua Palavra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ilumina</a:t>
            </a: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 eaLnBrk="0" hangingPunct="0">
              <a:lnSpc>
                <a:spcPts val="2500"/>
              </a:lnSpc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nossa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vida com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fulgor.</a:t>
            </a: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 eaLnBrk="0" hangingPunct="0">
              <a:lnSpc>
                <a:spcPts val="2500"/>
              </a:lnSpc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Seguiremos os Teus passos</a:t>
            </a:r>
          </a:p>
          <a:p>
            <a:pPr algn="l" eaLnBrk="0" hangingPunct="0">
              <a:lnSpc>
                <a:spcPts val="2500"/>
              </a:lnSpc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a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onde fores,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Senhor!</a:t>
            </a: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28009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10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007815" y="908719"/>
            <a:ext cx="3204145" cy="5760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 (1)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4" descr="http://queilamonteiro.files.wordpress.com/2010/08/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081852"/>
            <a:ext cx="2073944" cy="3032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03" name="Picture 14" descr="http://t1.gstatic.com/images?q=tbn:ANd9GcR3KJ0ZiylwBUeIA7FyYn8_d8q0cMI-uqCO3jfov4CHWJtN9WBym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634" y="1916832"/>
            <a:ext cx="3819774" cy="38882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8006" name="Line 4"/>
          <p:cNvSpPr>
            <a:spLocks noChangeShapeType="1"/>
          </p:cNvSpPr>
          <p:nvPr/>
        </p:nvSpPr>
        <p:spPr bwMode="auto">
          <a:xfrm>
            <a:off x="1044575" y="1412875"/>
            <a:ext cx="30956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7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1098991" y="1728579"/>
            <a:ext cx="5791745" cy="4580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 eaLnBrk="0" hangingPunct="0">
              <a:lnSpc>
                <a:spcPts val="2500"/>
              </a:lnSpc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PARA QUEM HAVEMOS DE IR?</a:t>
            </a:r>
          </a:p>
          <a:p>
            <a:pPr algn="l" eaLnBrk="0" hangingPunct="0">
              <a:lnSpc>
                <a:spcPts val="2500"/>
              </a:lnSpc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NÓS TEMOS FOME DE AMOR.</a:t>
            </a:r>
          </a:p>
          <a:p>
            <a:pPr algn="l" eaLnBrk="0" hangingPunct="0">
              <a:lnSpc>
                <a:spcPts val="2500"/>
              </a:lnSpc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- PALAVRAS DE VIDA ETERNA,</a:t>
            </a:r>
          </a:p>
          <a:p>
            <a:pPr algn="l" eaLnBrk="0" hangingPunct="0">
              <a:lnSpc>
                <a:spcPts val="2500"/>
              </a:lnSpc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SÓ TU NOS DIZES, SENHOR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!</a:t>
            </a:r>
            <a:endParaRPr lang="pt-PT" sz="24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 eaLnBrk="0" hangingPunct="0">
              <a:lnSpc>
                <a:spcPts val="2500"/>
              </a:lnSpc>
              <a:defRPr/>
            </a:pPr>
            <a:endParaRPr lang="pt-PT" sz="24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2" algn="l" eaLnBrk="0" hangingPunct="0">
              <a:lnSpc>
                <a:spcPts val="2500"/>
              </a:lnSpc>
              <a:defRPr/>
            </a:pPr>
            <a:r>
              <a:rPr lang="pt-PT" sz="2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3. </a:t>
            </a: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Tu és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Caminho </a:t>
            </a: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e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Verdade</a:t>
            </a: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</a:p>
          <a:p>
            <a:pPr lvl="2" algn="l" eaLnBrk="0" hangingPunct="0">
              <a:lnSpc>
                <a:spcPts val="2500"/>
              </a:lnSpc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Tu és </a:t>
            </a: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V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ida </a:t>
            </a: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e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Comunhão</a:t>
            </a: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!</a:t>
            </a:r>
          </a:p>
          <a:p>
            <a:pPr lvl="2" algn="l" eaLnBrk="0" hangingPunct="0">
              <a:lnSpc>
                <a:spcPts val="2500"/>
              </a:lnSpc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Só Tu fazes os amigos,</a:t>
            </a:r>
          </a:p>
          <a:p>
            <a:pPr lvl="2" algn="l" eaLnBrk="0" hangingPunct="0">
              <a:lnSpc>
                <a:spcPts val="2500"/>
              </a:lnSpc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felizes </a:t>
            </a: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de coração.</a:t>
            </a:r>
          </a:p>
          <a:p>
            <a:pPr lvl="2" algn="l" eaLnBrk="0" hangingPunct="0">
              <a:lnSpc>
                <a:spcPts val="2500"/>
              </a:lnSpc>
              <a:defRPr/>
            </a:pPr>
            <a:endParaRPr lang="pt-PT" sz="24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2" algn="l" eaLnBrk="0" hangingPunct="0">
              <a:lnSpc>
                <a:spcPts val="2500"/>
              </a:lnSpc>
              <a:defRPr/>
            </a:pPr>
            <a:r>
              <a:rPr lang="pt-PT" sz="2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4. </a:t>
            </a: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Tu estás sempre connosco,</a:t>
            </a:r>
          </a:p>
          <a:p>
            <a:pPr lvl="2" algn="l" eaLnBrk="0" hangingPunct="0">
              <a:lnSpc>
                <a:spcPts val="2500"/>
              </a:lnSpc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na </a:t>
            </a: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Palavra e no Pão!</a:t>
            </a:r>
          </a:p>
          <a:p>
            <a:pPr lvl="2" algn="l" eaLnBrk="0" hangingPunct="0">
              <a:lnSpc>
                <a:spcPts val="2500"/>
              </a:lnSpc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És a Festa que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transforma</a:t>
            </a:r>
            <a:endParaRPr lang="pt-PT" sz="24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2" algn="l" eaLnBrk="0" hangingPunct="0">
              <a:lnSpc>
                <a:spcPts val="2500"/>
              </a:lnSpc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a </a:t>
            </a: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vida numa canção.</a:t>
            </a:r>
          </a:p>
        </p:txBody>
      </p:sp>
      <p:pic>
        <p:nvPicPr>
          <p:cNvPr id="128009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10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007815" y="908719"/>
            <a:ext cx="3132385" cy="5760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 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967208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9027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6792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Reflexão (1)</a:t>
            </a:r>
          </a:p>
        </p:txBody>
      </p:sp>
      <p:pic>
        <p:nvPicPr>
          <p:cNvPr id="12903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928688" y="1689189"/>
            <a:ext cx="803580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4" algn="l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nosso louvor e glória a Deus Pai, por Jesus Cristo,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de Deus, Luz de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Luz, Deus verdadeiro de Deus verdadeiro.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temos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farol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Tua luz, ó Cristo,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para, no mar 		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nossa vida, chegar a bom porto ... 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Jesus, és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nós como um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sinal luminoso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e 		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potente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aeroporto da nossa chegada ... 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a Voz 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tua Palavra, Jesus,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para nós a 			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grande chama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que alumia e aquece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...</a:t>
            </a:r>
          </a:p>
          <a:p>
            <a:pPr marL="0" lvl="2"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 como uma imensa lâmpada, o Teu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Sol da Verdade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			amplifica os nossos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pequenos pirilampos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Rectângulo 10"/>
          <p:cNvSpPr/>
          <p:nvPr/>
        </p:nvSpPr>
        <p:spPr>
          <a:xfrm>
            <a:off x="1928813" y="5377011"/>
            <a:ext cx="5738812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LOUVOR A TI, JESUS,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     “LUZ DE LUZ”!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2.bp.blogspot.com/_3_78blYXNrk/TGsuPga47-I/AAAAAAAAAGc/Aj7Y5UOtV2g/s1600/JesusPescado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911" y="1718430"/>
            <a:ext cx="3232287" cy="4680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0052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187624" y="1484784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187624" y="980728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Reflexão (2)</a:t>
            </a:r>
          </a:p>
        </p:txBody>
      </p:sp>
      <p:pic>
        <p:nvPicPr>
          <p:cNvPr id="130055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6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410022" y="1484784"/>
            <a:ext cx="7546354" cy="4914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TU, SENHOR,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CHAMASTE,</a:t>
            </a:r>
            <a:endParaRPr lang="pt-PT" sz="200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0" lvl="2"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TU, SENHOR, CONVIDAS:</a:t>
            </a:r>
          </a:p>
          <a:p>
            <a:pPr marL="0" lvl="2"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VEM E SEGUE-ME, VEM E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SEGUE-ME!</a:t>
            </a:r>
            <a:endParaRPr lang="pt-PT" sz="200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0" lvl="2" algn="l">
              <a:lnSpc>
                <a:spcPts val="2200"/>
              </a:lnSpc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SENHOR, IREI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CONTIGO! SENHOR, IREI CONTIGO!</a:t>
            </a:r>
            <a:endParaRPr lang="pt-PT" sz="200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914400" lvl="4" algn="l">
              <a:lnSpc>
                <a:spcPts val="2200"/>
              </a:lnSpc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Deixarei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 praia as minhas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redes;</a:t>
            </a:r>
            <a:endParaRPr lang="pt-PT" sz="2000" i="1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914400" lvl="4" algn="l">
              <a:lnSpc>
                <a:spcPts val="2200"/>
              </a:lnSpc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pegarei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 arado contigo,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Senhor!</a:t>
            </a:r>
            <a:endParaRPr lang="pt-PT" sz="2000" i="1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914400" lvl="4" algn="l">
              <a:lnSpc>
                <a:spcPts val="2200"/>
              </a:lnSpc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Guardarei o meu lugar nos teus caminhos,</a:t>
            </a:r>
          </a:p>
          <a:p>
            <a:pPr marL="914400" lvl="4" algn="l">
              <a:lnSpc>
                <a:spcPts val="2200"/>
              </a:lnSpc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semearei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tua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Palavra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em meu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redor:</a:t>
            </a:r>
            <a:endParaRPr lang="pt-PT" sz="2000" i="1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914400" lvl="4" algn="l">
              <a:lnSpc>
                <a:spcPts val="2200"/>
              </a:lnSpc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20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nascerá, e crescerá.</a:t>
            </a:r>
          </a:p>
          <a:p>
            <a:pPr marL="914400" lvl="4" algn="l">
              <a:lnSpc>
                <a:spcPts val="2200"/>
              </a:lnSpc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Senhor, irei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contigo! </a:t>
            </a:r>
            <a:r>
              <a:rPr lang="pt-PT" sz="20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Senhor, irei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contigo!</a:t>
            </a:r>
            <a:endParaRPr lang="pt-PT" sz="200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0" lvl="2" algn="l">
              <a:lnSpc>
                <a:spcPts val="2200"/>
              </a:lnSpc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 Deixarei os meus bens e minha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terra;</a:t>
            </a:r>
            <a:endParaRPr lang="pt-PT" sz="2000" i="1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0" lvl="2" algn="l">
              <a:lnSpc>
                <a:spcPts val="2200"/>
              </a:lnSpc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darei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 aos meus as mãos, o meu tempo e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cuidados!</a:t>
            </a:r>
            <a:endParaRPr lang="pt-PT" sz="2000" i="1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0" lvl="2" algn="l">
              <a:lnSpc>
                <a:spcPts val="2200"/>
              </a:lnSpc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E assim saberão que Tu vives.</a:t>
            </a:r>
          </a:p>
          <a:p>
            <a:pPr marL="0" lvl="2" algn="l">
              <a:lnSpc>
                <a:spcPts val="2200"/>
              </a:lnSpc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Com meu esforço abrirei mais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caminhos:</a:t>
            </a:r>
            <a:endParaRPr lang="pt-PT" sz="2000" i="1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0" lvl="2"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 </a:t>
            </a:r>
            <a:r>
              <a:rPr lang="pt-PT" sz="20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unidade e fraternidade.</a:t>
            </a:r>
          </a:p>
          <a:p>
            <a:pPr marL="0" lvl="2"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Senhor, irei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contigo! </a:t>
            </a:r>
            <a:r>
              <a:rPr lang="pt-PT" sz="20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Senhor, irei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contigo!</a:t>
            </a:r>
            <a:endParaRPr lang="pt-PT" sz="200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7" descr="http://1.bp.blogspot.com/_6ig5dvD2MGg/TKJ200jN5CI/AAAAAAAAAGE/8RucccgqkI4/S350/2695205639_488c435bfa%5B1%5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133475"/>
            <a:ext cx="3821112" cy="45704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949325" y="1915914"/>
            <a:ext cx="6358979" cy="3169270"/>
          </a:xfrm>
        </p:spPr>
        <p:txBody>
          <a:bodyPr/>
          <a:lstStyle/>
          <a:p>
            <a:pPr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SENHOR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 TU ÉS A LUZ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QUE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ILUMINA A TERRA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INTEIRA!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TU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ÉS A LUZ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QUE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ILUMINA A MINHA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VIDA!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Cantai ao Senhor um cântico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novo;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cantai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ao Senhor terra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inteira!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Cantai ao Senhor, bendizei o seu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nome!</a:t>
            </a:r>
            <a:endParaRPr lang="pt-PT" sz="2400" b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31076" name="Line 3"/>
          <p:cNvSpPr>
            <a:spLocks noChangeShapeType="1"/>
          </p:cNvSpPr>
          <p:nvPr/>
        </p:nvSpPr>
        <p:spPr bwMode="auto">
          <a:xfrm flipV="1">
            <a:off x="842963" y="908050"/>
            <a:ext cx="2735262" cy="1042988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44391">
            <a:off x="591199" y="91770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1" descr="http://t1.gstatic.com/images?q=tbn:ANd9GcTefNyo5-NNrRwFowP5Yz_LfvE-84Q_SmEryyWPxpjuzAnZdju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675" y="3429000"/>
            <a:ext cx="2867025" cy="27098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499" name="Picture 17" descr="http://t2.gstatic.com/images?q=tbn:ANd9GcS32mjPMvW8OuZM0OnSItC6SANFdZ4N68iYpxSRq-eXg8axGLiHC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3071813"/>
            <a:ext cx="3297237" cy="3402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0" name="Picture 13" descr="http://t1.gstatic.com/images?q=tbn:ANd9GcQK9hrrLAzidPBWWfu3DV9A0WajrsukD_xVeEmfT2x39rXoCN0ZV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240088"/>
            <a:ext cx="2800350" cy="2898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1" name="Picture 19" descr="http://t2.gstatic.com/images?q=tbn:ANd9GcSMz0h92EeQnHWirs3LVfSRftdH0j5ITyy2LjqjodZrr0DMmxR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357188"/>
            <a:ext cx="2200275" cy="2373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2" name="Picture 23" descr="http://t0.gstatic.com/images?q=tbn:ANd9GcSVi2JzZpYew-tYXRO-vxypYrP0Ri9QFsz_aO9gtc9d2qaHgsl-A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357188"/>
            <a:ext cx="3571875" cy="21986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3" name="Picture 15" descr="http://t2.gstatic.com/images?q=tbn:ANd9GcRcgTl4rgpgaJGJYZnCxfKbQUkhioozNZ1F9HqM9f9_m7wb_GD2n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428625"/>
            <a:ext cx="3259138" cy="2643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ângulo 8"/>
          <p:cNvSpPr/>
          <p:nvPr/>
        </p:nvSpPr>
        <p:spPr>
          <a:xfrm rot="21220118">
            <a:off x="191292" y="1802659"/>
            <a:ext cx="890221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4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“Eu sou a Luz do mundo!”…</a:t>
            </a:r>
          </a:p>
          <a:p>
            <a:pPr algn="l">
              <a:defRPr/>
            </a:pPr>
            <a:r>
              <a:rPr lang="pt-PT" sz="4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“O povo que andava nas trevas</a:t>
            </a:r>
          </a:p>
          <a:p>
            <a:pPr algn="l">
              <a:defRPr/>
            </a:pPr>
            <a:r>
              <a:rPr lang="pt-PT" sz="4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viu uma grande Luz</a:t>
            </a:r>
            <a:r>
              <a:rPr lang="pt-PT" sz="4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…”</a:t>
            </a:r>
          </a:p>
          <a:p>
            <a:pPr algn="l">
              <a:defRPr/>
            </a:pPr>
            <a:r>
              <a:rPr lang="pt-PT" sz="4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(E só </a:t>
            </a:r>
            <a:r>
              <a:rPr lang="pt-PT" sz="4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</a:t>
            </a:r>
            <a:r>
              <a:rPr lang="pt-PT" sz="4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as trevas”</a:t>
            </a:r>
            <a:r>
              <a:rPr lang="pt-PT" sz="4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criam </a:t>
            </a:r>
            <a:r>
              <a:rPr lang="pt-PT" sz="4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divisão</a:t>
            </a:r>
            <a:r>
              <a:rPr lang="pt-PT" sz="4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!)</a:t>
            </a:r>
            <a:endParaRPr lang="pt-PT" sz="44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WordArt 4"/>
          <p:cNvSpPr>
            <a:spLocks noChangeArrowheads="1" noChangeShapeType="1"/>
          </p:cNvSpPr>
          <p:nvPr/>
        </p:nvSpPr>
        <p:spPr bwMode="auto">
          <a:xfrm>
            <a:off x="5246837" y="5589240"/>
            <a:ext cx="3416671" cy="730507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7847945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1" descr="http://t1.gstatic.com/images?q=tbn:ANd9GcTefNyo5-NNrRwFowP5Yz_LfvE-84Q_SmEryyWPxpjuzAnZdju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675" y="3429000"/>
            <a:ext cx="2867025" cy="27098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499" name="Picture 17" descr="http://t2.gstatic.com/images?q=tbn:ANd9GcS32mjPMvW8OuZM0OnSItC6SANFdZ4N68iYpxSRq-eXg8axGLiHC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3071813"/>
            <a:ext cx="3297237" cy="3402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0" name="Picture 13" descr="http://t1.gstatic.com/images?q=tbn:ANd9GcQK9hrrLAzidPBWWfu3DV9A0WajrsukD_xVeEmfT2x39rXoCN0ZV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240088"/>
            <a:ext cx="2800350" cy="2898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1" name="Picture 19" descr="http://t2.gstatic.com/images?q=tbn:ANd9GcSMz0h92EeQnHWirs3LVfSRftdH0j5ITyy2LjqjodZrr0DMmxR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357188"/>
            <a:ext cx="2200275" cy="2373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2" name="Picture 23" descr="http://t0.gstatic.com/images?q=tbn:ANd9GcSVi2JzZpYew-tYXRO-vxypYrP0Ri9QFsz_aO9gtc9d2qaHgsl-A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357188"/>
            <a:ext cx="3571875" cy="21986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3" name="Picture 15" descr="http://t2.gstatic.com/images?q=tbn:ANd9GcRcgTl4rgpgaJGJYZnCxfKbQUkhioozNZ1F9HqM9f9_m7wb_GD2n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428625"/>
            <a:ext cx="3259138" cy="2643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ângulo 8"/>
          <p:cNvSpPr/>
          <p:nvPr/>
        </p:nvSpPr>
        <p:spPr>
          <a:xfrm rot="21220118">
            <a:off x="191292" y="1802659"/>
            <a:ext cx="890221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4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“Eu sou a Luz do mundo!”…</a:t>
            </a:r>
          </a:p>
          <a:p>
            <a:pPr algn="l">
              <a:defRPr/>
            </a:pPr>
            <a:r>
              <a:rPr lang="pt-PT" sz="4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“O povo que andava nas trevas</a:t>
            </a:r>
          </a:p>
          <a:p>
            <a:pPr algn="l">
              <a:defRPr/>
            </a:pPr>
            <a:r>
              <a:rPr lang="pt-PT" sz="4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viu uma grande Luz</a:t>
            </a:r>
            <a:r>
              <a:rPr lang="pt-PT" sz="4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…”</a:t>
            </a:r>
          </a:p>
          <a:p>
            <a:pPr algn="l">
              <a:defRPr/>
            </a:pPr>
            <a:r>
              <a:rPr lang="pt-PT" sz="4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(E só </a:t>
            </a:r>
            <a:r>
              <a:rPr lang="pt-PT" sz="4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</a:t>
            </a:r>
            <a:r>
              <a:rPr lang="pt-PT" sz="4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as trevas”</a:t>
            </a:r>
            <a:r>
              <a:rPr lang="pt-PT" sz="4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criam </a:t>
            </a:r>
            <a:r>
              <a:rPr lang="pt-PT" sz="4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divisão</a:t>
            </a:r>
            <a:r>
              <a:rPr lang="pt-PT" sz="4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!)</a:t>
            </a:r>
            <a:endParaRPr lang="pt-PT" sz="44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12" descr="http://sal.zip.net/images/Vatican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413" y="3347042"/>
            <a:ext cx="3722726" cy="27927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www.itf.org.br/wp-content/uploads/2013/08/jesusconvidapescadores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83529"/>
            <a:ext cx="4030773" cy="28376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991532"/>
            <a:ext cx="7776864" cy="4453691"/>
          </a:xfrm>
        </p:spPr>
        <p:txBody>
          <a:bodyPr/>
          <a:lstStyle/>
          <a:p>
            <a:pPr marL="3175">
              <a:defRPr/>
            </a:pPr>
            <a:r>
              <a:rPr lang="pt-PT" sz="23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CAMINHANDO JESUS JUNTO AO MAR DA GALILEIA,</a:t>
            </a:r>
            <a:br>
              <a:rPr lang="pt-PT" sz="23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3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VIU DOIS IRMÃOS, TIAGO E JOÃO, </a:t>
            </a:r>
            <a:r>
              <a:rPr lang="pt-PT" sz="23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3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3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23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CONSERTAR AS REDES.</a:t>
            </a:r>
            <a:br>
              <a:rPr lang="pt-PT" sz="23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3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JESUS CHAMOU-OS, </a:t>
            </a:r>
            <a:r>
              <a:rPr lang="pt-PT" sz="23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3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3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JESUS </a:t>
            </a:r>
            <a:r>
              <a:rPr lang="pt-PT" sz="23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CHAMOU-OS,</a:t>
            </a:r>
            <a:br>
              <a:rPr lang="pt-PT" sz="23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3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ELES, DEIXANDO TUDO, </a:t>
            </a:r>
            <a:r>
              <a:rPr lang="pt-PT" sz="23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3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3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SEGUIRAM </a:t>
            </a:r>
            <a:r>
              <a:rPr lang="pt-PT" sz="23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JESUS.</a:t>
            </a:r>
            <a:br>
              <a:rPr lang="pt-PT" sz="23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3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3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3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3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Povos todos, batei </a:t>
            </a:r>
            <a:r>
              <a:rPr lang="pt-PT" sz="23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palmas!</a:t>
            </a:r>
            <a:r>
              <a:rPr lang="pt-PT" sz="23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3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3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3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Aclamai </a:t>
            </a:r>
            <a:r>
              <a:rPr lang="pt-PT" sz="23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Deus com brados de alegria,</a:t>
            </a:r>
            <a:br>
              <a:rPr lang="pt-PT" sz="23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3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3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porque </a:t>
            </a:r>
            <a:r>
              <a:rPr lang="pt-PT" sz="23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Senhor, o Altíssimo, é terrível,</a:t>
            </a:r>
            <a:br>
              <a:rPr lang="pt-PT" sz="23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3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3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23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Rei soberano de toda a </a:t>
            </a:r>
            <a:r>
              <a:rPr lang="pt-PT" sz="23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terra!</a:t>
            </a:r>
            <a:endParaRPr lang="pt-PT" sz="23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5" name="Line 4"/>
          <p:cNvSpPr>
            <a:spLocks noChangeShapeType="1"/>
          </p:cNvSpPr>
          <p:nvPr/>
        </p:nvSpPr>
        <p:spPr bwMode="auto">
          <a:xfrm flipV="1">
            <a:off x="971600" y="836712"/>
            <a:ext cx="0" cy="28876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53083" y="2050571"/>
            <a:ext cx="2887089" cy="445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6633" y="6008190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09571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 da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43548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836613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39750" y="1268413"/>
            <a:ext cx="8424863" cy="4260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“Assim como no tempo passado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 humilhada a terra de Zabulão e de Neftali,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no futuro será coberto de glória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caminho do mar, o Além do Jordão, a Galileia dos gentios.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povo que andava nas trevas viu uma grande luz;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aqueles que habitavam nas sombras da morte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luz se levantou. Multiplicastes a sua alegria,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aumentastes o seu contentamento.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Rejubilam na vossa presença, como os que se alegram no tempo da colheita, como exultam os que repartem despojos.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 quebrastes, como no dia de Madiã, o jugo que pesava sobre o povo, o madeiro que ele tinha sobre os ombros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bastão do opressor”.      ( Is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8-9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870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339975" y="5487988"/>
            <a:ext cx="5545138" cy="8937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6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O SENHOR É MINHA LUZ</a:t>
            </a:r>
          </a:p>
          <a:p>
            <a:pPr algn="l">
              <a:spcAft>
                <a:spcPts val="0"/>
              </a:spcAft>
              <a:defRPr/>
            </a:pPr>
            <a:r>
              <a:rPr lang="pt-PT" sz="26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 MINHA SALVAÇÃO 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285166">
            <a:off x="842571" y="5826015"/>
            <a:ext cx="1420285" cy="3011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1162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44" name="Seta para baixo 10"/>
          <p:cNvSpPr>
            <a:spLocks noChangeArrowheads="1"/>
          </p:cNvSpPr>
          <p:nvPr/>
        </p:nvSpPr>
        <p:spPr bwMode="auto">
          <a:xfrm rot="-1879668">
            <a:off x="8305800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>
                <a:solidFill>
                  <a:srgbClr val="F8F8F8"/>
                </a:solidFill>
                <a:cs typeface="Arial" charset="0"/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755650" y="1268413"/>
            <a:ext cx="7993063" cy="4902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 Rogo-vos, pelo nome de Nosso Senhor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Cristo, que faleis todos a mesma linguagem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que não haja divisões entre vós, permanecendo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 unidos, no mesmo pensar e no mesmo agir.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soube, meus irmãos, pela gente de Cloé,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há divisões entre vós, que há entre vós quem diga: «Eu sou de Paulo», «eu de Apolo», 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«eu de Pedro», «eu de Cristo».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Estará Cristo dividido? Porventura Paulo foi crucificado por vós? Foi em nome de Paulo que recebestes o Batismo?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verdade, Cristo não me enviou para batizar,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para anunciar o Evangelho; não, porém, com sabedoria de palavras, a fim de não desvirtuar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cruz de Cristo”.  (1 Cor 1)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854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5076055" y="6050709"/>
            <a:ext cx="3096345" cy="33061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1264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4932</TotalTime>
  <Words>1699</Words>
  <Application>Microsoft Office PowerPoint</Application>
  <PresentationFormat>Apresentação no Ecrã (4:3)</PresentationFormat>
  <Paragraphs>307</Paragraphs>
  <Slides>29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12</vt:i4>
      </vt:variant>
      <vt:variant>
        <vt:lpstr>Títulos dos diapositivos</vt:lpstr>
      </vt:variant>
      <vt:variant>
        <vt:i4>29</vt:i4>
      </vt:variant>
    </vt:vector>
  </HeadingPairs>
  <TitlesOfParts>
    <vt:vector size="41" baseType="lpstr"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Apresentação do PowerPoint</vt:lpstr>
      <vt:lpstr>Apresentação do PowerPoint</vt:lpstr>
      <vt:lpstr>Apresentação do PowerPoint</vt:lpstr>
      <vt:lpstr>CAMINHANDO JESUS JUNTO AO MAR DA GALILEIA, VIU DOIS IRMÃOS, TIAGO E JOÃO,  A CONSERTAR AS REDES. JESUS CHAMOU-OS,  JESUS CHAMOU-OS, E ELES, DEIXANDO TUDO,  SEGUIRAM JESUS.  1. Povos todos, batei palmas!    Aclamai a Deus com brados de alegria,    porque o Senhor, o Altíssimo, é terrível,    o Rei soberano de toda a terra!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SENHOR, TU ÉS A LUZ  QUE ILUMINA A TERRA INTEIRA!  TU ÉS A LUZ   QUE ILUMINA A MINHA VIDA!  1. Cantai ao Senhor um cântico novo;    cantai ao Senhor terra inteira!    Cantai ao Senhor, bendizei o seu nome!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308</cp:revision>
  <dcterms:created xsi:type="dcterms:W3CDTF">2006-05-02T09:35:59Z</dcterms:created>
  <dcterms:modified xsi:type="dcterms:W3CDTF">2014-01-24T18:14:25Z</dcterms:modified>
</cp:coreProperties>
</file>