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879" r:id="rId12"/>
  </p:sldMasterIdLst>
  <p:notesMasterIdLst>
    <p:notesMasterId r:id="rId39"/>
  </p:notesMasterIdLst>
  <p:sldIdLst>
    <p:sldId id="303" r:id="rId13"/>
    <p:sldId id="281" r:id="rId14"/>
    <p:sldId id="327" r:id="rId15"/>
    <p:sldId id="323" r:id="rId16"/>
    <p:sldId id="313" r:id="rId17"/>
    <p:sldId id="305" r:id="rId18"/>
    <p:sldId id="258" r:id="rId19"/>
    <p:sldId id="308" r:id="rId20"/>
    <p:sldId id="309" r:id="rId21"/>
    <p:sldId id="298" r:id="rId22"/>
    <p:sldId id="310" r:id="rId23"/>
    <p:sldId id="306" r:id="rId24"/>
    <p:sldId id="311" r:id="rId25"/>
    <p:sldId id="329" r:id="rId26"/>
    <p:sldId id="283" r:id="rId27"/>
    <p:sldId id="314" r:id="rId28"/>
    <p:sldId id="315" r:id="rId29"/>
    <p:sldId id="299" r:id="rId30"/>
    <p:sldId id="301" r:id="rId31"/>
    <p:sldId id="317" r:id="rId32"/>
    <p:sldId id="318" r:id="rId33"/>
    <p:sldId id="316" r:id="rId34"/>
    <p:sldId id="266" r:id="rId35"/>
    <p:sldId id="312" r:id="rId36"/>
    <p:sldId id="296" r:id="rId37"/>
    <p:sldId id="330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5208BA-DAE9-4DB2-B191-087E56E15002}" type="datetimeFigureOut">
              <a:rPr lang="pt-PT"/>
              <a:pPr>
                <a:defRPr/>
              </a:pPr>
              <a:t>09-02-2014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756DE2-80B2-44B4-A7C2-3EA6113E4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5172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75E7A5-5729-4170-954B-7781F7F785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FCD5-3E60-40D8-BF5F-1947CB73D7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111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378BD-EDDF-45B4-9726-B5DE75F11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939654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5DCC65-9435-4FE1-9DFE-8630B64E98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6892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6FC3C5-6830-4530-997D-B0CE07EB8C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579826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C6BE34-E071-4BC1-A170-0039F391EC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317415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871EE6-FCC8-4500-804F-01DB21F59B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062831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400696-BDE8-44DF-BC53-1DF6844FB4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307087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87EEEC-1D27-49F5-A189-5B2B69283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104885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BF45C3-4785-4CC3-A455-821CD3531A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27522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44B76-C576-4A20-B911-5B8331B711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34078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8EC4F-DC5E-41D3-BC6D-CF95D13E56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305792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EFAEE8-E60C-42BA-8464-4E94E87184A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86760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12E0B-55EA-459E-BD24-6C5A50CDF5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414352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2C63AB-BDB0-4EEA-8E3D-81EA3F79D6C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973042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BCE6B7-58A6-4D9D-91A8-3ED6D1D755B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6706227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2E5A15-377E-4826-A54C-1D1F4583108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733675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E76AAE-7D18-4400-926F-A0DD5CF7B0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1995628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EC6988-10EA-4B93-AA9C-54BFA5B23F6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566652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E13C14-E945-465D-BAFB-7CA04119B4A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005474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4243F-7504-48AA-B134-8BFB76A4C98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732744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2FA88F-C516-4903-8636-B9D49622DD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6590913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644CBB-3AD3-4293-8CE6-09316F1BB1F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2822859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E540E7-C2B5-42C3-9C98-F2A9E31A198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9359956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61C36-3BA5-4790-B085-81AC93648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461904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790BA8-4FE0-48CB-B43B-8DF7CFD6F66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39014460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16C032-F35E-4AC5-9026-7CD9B9937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696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8A7254-1C3A-4BAF-ABE4-D87035B62A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9697151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7034E4-B220-4CCA-8414-707C09FF7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240271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1DBAD8-CA60-4742-AEBA-C7297E8A6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2179455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27DD59-74DB-4758-9B00-60E0A59E24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638889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6CF924-DECD-4ADD-A264-E751C2250A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363312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9AC1B6-7A8E-4F5E-831A-F8693501A1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007405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61BB2B-7DE5-49EC-8940-BDF7901F3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28860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4CAE0D-66A8-4D25-83E2-5FD254F2A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608647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59F38E-2AFF-4970-A7B0-0DC3F0188E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63661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123CFF-C284-4D49-9E32-4CA63FB8F5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722402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24F233-756B-4B60-B68E-10E2903A3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315158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4EAB93-CB55-4C6D-BAD6-81C497DD1F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10127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37C83-E5F3-4F03-96B7-E17AC7620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74757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8C3EA-1523-45D6-BFDF-0AAC36906E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12550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032DA-2147-491D-9C7E-51B421AB5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330635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CD384-B7A0-42C5-95B8-8DBBF38083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83021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362C7-E49D-4993-9F76-BE602FD133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76025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624F4-B367-4D9E-AD38-ABEA30FECF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405208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98CFC-9157-46F7-BF08-1416460B8C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627607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EFC327-9477-4EE3-A1E5-7BA248B33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310893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018BA-B68D-4D76-B017-07699833F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082386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D6C49-1322-415A-B044-E14070B51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827139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C86E6-5867-4C01-8C97-6930A081C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3446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A938D-C84D-452D-8D3E-473FE1A96F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687756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A48BC-5B52-47F3-8EA9-ECF5C552B8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348817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0905FD-10F6-4CE6-83D0-D31E970E40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73923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888D7-3336-4F4E-9713-82B37EBB9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950169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731932-5C77-48DF-AAD5-A994730FA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073911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E5822A-68A3-4C67-8617-1F4F0C6DF2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14941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8B21F3-E119-42EB-860D-A8F70BD6EB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28977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2F701-56BD-4678-9DEA-1F0F2FEBCC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748104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D03F15-D76F-4B1B-A8D5-A3DB25AD37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49062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F9BF3B-4A69-461B-9A09-19A3DB553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913870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77899D-2B67-4ABA-B1CA-1E3646E3A1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711983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9B6711-1503-4931-984E-EE08D69E4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15854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1B828-4A95-435E-A089-987BCE5165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124811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AE249A-8A25-4001-8140-C8270C9E5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1300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20121A-F968-4109-B890-39D957B210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103634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3C326-CAEE-4CDF-81EC-0A656E847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183526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F71647-421C-40F1-AD11-B0479B3F8B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360146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4B392E-EF8D-4C93-BD51-7F79139329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800703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789E5-2852-44AD-9828-4CEE1E97B1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839596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7C79EA-980C-44EB-9E1D-FDDA20DE23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390394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E970EA-2BB5-4683-B00C-14EFFDD371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12001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080015-0903-4F13-9AAC-71B2FB0B9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315392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84C593-9310-4455-B6A3-1860FEA08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76088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F69FC7-FA33-43C2-A92D-F06616AA2D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232587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C586BB-62F1-49CF-8164-8CB65FA1D9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7588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B5AAD4-379B-4E05-B3F5-AF643A4418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838758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579F-0A57-4EDC-A76C-1DD7E5684F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8081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D1FE0-A2DB-430A-85FC-202D91132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77203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66B07-99B1-4EAE-ADBA-8B673D7174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74295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43F51-CAAD-440D-912F-9DA15B5AE2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819038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6204B-A961-4F08-BFC8-DBDA7E8BE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872178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6551-13DB-40AB-ABC3-7CF7DA8691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216114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B021A-A60F-4222-9B7C-9F9B7528C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500608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D79C-B54D-4BF0-9FC3-4282ACED54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780136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38745-5689-40EE-B5EB-E0A7CCFC34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938006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DFE16-A649-4BA9-A99F-8771108AF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811929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0BECE-15A7-44C5-AE67-67F5D66DD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488165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CC4B5-9CDC-4562-9226-71DC9A62E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941005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0B9A8-FB05-4D2B-80AA-770156081C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640464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6D6E8-1A21-413F-82A4-3F8E02FC0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8202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DE77C-2011-4079-8463-AE93E8D0F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324531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58968-B1DF-469C-B7C2-231723D8D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456603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D6B35-3C96-4280-937B-70CD6C28C9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99306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312B2-969E-496D-ACCB-789FCCBB20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807646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D7462-719C-4DA6-8874-42F7D8CC9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478657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054C3-87FA-4916-AAD8-2B8404149C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314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22D69-97B9-480A-A44B-3E7411ED86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05382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848D6-081B-4501-BA3F-DD0C7DE89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750414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48085-CF92-4703-A25F-1C1CE991DE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668156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1E1D9-2070-4FF5-992E-1C4F595BE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59800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5CD71-084B-41F8-9B5C-507B8265F1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287229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BD552-9854-4744-93A0-C2FF6D5A38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711519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285E8-32BC-4ADB-BF60-11F5362D4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64210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F69BB-5CD4-4167-9C73-37538D2ABF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749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45054-A9FE-44B5-8D0D-0603E7BBBB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486465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4615E-40AF-466D-800A-FC37DC556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76149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EE114-E2CA-4D2C-9235-7BD1F43F2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495899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15091-0EF2-4A80-9862-3C9306A12F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59985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BCCEF-D958-4316-9434-F09EB6630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38934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852FF-6BC8-48D5-84D6-110BA1757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53597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7D681-6C26-470E-B687-B6A8937DCD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882977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B7F8-FC30-4561-B8D0-B7E12A7562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545872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6B5E9-C19F-4EB3-B4ED-3BB0675964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293282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ACE82-B0DE-4928-B5A6-733820F3A7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366514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51719-7449-4003-8015-0EECD51E5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07417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7B427-04B9-435E-BDAF-C3AD659F15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91524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5CC90-8D27-4FDF-98D5-655F3CC0C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9000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7251B-9B70-4B2A-B2A6-E797EAB8EA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42417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98EB8-D0FB-4195-A9C3-2151DB9EEA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85699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6BCB5-624E-4613-B164-09435A81E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633109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9DD9F-3A50-4D0B-BFF2-4A372BE9F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40209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75CAE-5684-4A87-9468-FD6FFDEE2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135031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2B0E5-69B8-4BF6-AC5B-B80804EF94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24829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914C3-5B3A-4593-A143-507C0B37BD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93571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66B73-2C15-40CF-B727-18CE77005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009393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BD6DD-D8F9-4381-B5A5-0C9089F6AD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19247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1199-4030-4679-BE9B-4610B060B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86491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A7939-9548-4C1C-8D8F-782E3034D2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8488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6CED7-908E-4290-8F97-C1138DACA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365798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3465F-9848-4453-91B8-2E9584599B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0828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4682-0AE2-40BE-8D56-0AC033B942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36566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F8698-1898-4B71-A2D2-EE60DCE749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603312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ED650-AE2E-4F47-A403-1554CABF45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455657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2E80B-55A0-457B-8887-54BE4F930D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0623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6A616-19B1-4583-B58B-0D4071439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83745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CB8E-A01D-4F06-B060-825312B569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10648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6C824-ECB0-44DB-973B-1EA6CFCB03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83173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D5CF7-7E8F-4B8F-B945-E0E065F26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21671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7BD7E-8A98-4364-B36F-6F22F9A934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756688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5B6F0-C980-4EE8-971E-4B16094A2B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396204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55349-2D7F-408B-988E-A9E06BDC3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522378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E21EF-1B61-4BDF-BB9D-D779F275EA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191597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30A6DA-3D61-404C-A031-2CBB5785DD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983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01FA8-4344-4B66-8A92-327BBAE124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19186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C77B2F-CE05-4015-9861-8C65572C6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111263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61FC149-98FC-4FFD-8EC8-52166C4DE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36" r:id="rId1"/>
    <p:sldLayoutId id="2147487037" r:id="rId2"/>
    <p:sldLayoutId id="2147487038" r:id="rId3"/>
    <p:sldLayoutId id="2147487039" r:id="rId4"/>
    <p:sldLayoutId id="2147487040" r:id="rId5"/>
    <p:sldLayoutId id="2147487041" r:id="rId6"/>
    <p:sldLayoutId id="2147487042" r:id="rId7"/>
    <p:sldLayoutId id="2147487043" r:id="rId8"/>
    <p:sldLayoutId id="2147487044" r:id="rId9"/>
    <p:sldLayoutId id="2147487045" r:id="rId10"/>
    <p:sldLayoutId id="2147487046" r:id="rId11"/>
    <p:sldLayoutId id="21474870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30D1F6-DA74-4B37-90EE-C47436F273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89" r:id="rId1"/>
    <p:sldLayoutId id="2147487090" r:id="rId2"/>
    <p:sldLayoutId id="2147487091" r:id="rId3"/>
    <p:sldLayoutId id="2147487092" r:id="rId4"/>
    <p:sldLayoutId id="2147487093" r:id="rId5"/>
    <p:sldLayoutId id="2147487094" r:id="rId6"/>
    <p:sldLayoutId id="2147487095" r:id="rId7"/>
    <p:sldLayoutId id="2147487096" r:id="rId8"/>
    <p:sldLayoutId id="2147487097" r:id="rId9"/>
    <p:sldLayoutId id="2147487098" r:id="rId10"/>
    <p:sldLayoutId id="2147487099" r:id="rId11"/>
    <p:sldLayoutId id="21474871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57CEC1-FC5A-4470-BF3E-CDCA823062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101" r:id="rId1"/>
    <p:sldLayoutId id="2147487102" r:id="rId2"/>
    <p:sldLayoutId id="2147487103" r:id="rId3"/>
    <p:sldLayoutId id="2147487104" r:id="rId4"/>
    <p:sldLayoutId id="2147487105" r:id="rId5"/>
    <p:sldLayoutId id="2147487106" r:id="rId6"/>
    <p:sldLayoutId id="2147487107" r:id="rId7"/>
    <p:sldLayoutId id="2147487108" r:id="rId8"/>
    <p:sldLayoutId id="2147487109" r:id="rId9"/>
    <p:sldLayoutId id="2147487110" r:id="rId10"/>
    <p:sldLayoutId id="2147487111" r:id="rId11"/>
    <p:sldLayoutId id="21474871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F5D21224-2192-4DE3-8BF2-DA4E6FA692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113" r:id="rId1"/>
    <p:sldLayoutId id="2147487114" r:id="rId2"/>
    <p:sldLayoutId id="2147487115" r:id="rId3"/>
    <p:sldLayoutId id="2147487116" r:id="rId4"/>
    <p:sldLayoutId id="2147487117" r:id="rId5"/>
    <p:sldLayoutId id="2147487118" r:id="rId6"/>
    <p:sldLayoutId id="2147487119" r:id="rId7"/>
    <p:sldLayoutId id="2147487120" r:id="rId8"/>
    <p:sldLayoutId id="2147487121" r:id="rId9"/>
    <p:sldLayoutId id="2147487122" r:id="rId10"/>
    <p:sldLayoutId id="2147487123" r:id="rId11"/>
    <p:sldLayoutId id="21474871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61278F-60A8-47F6-A361-0A0DD06271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48" r:id="rId1"/>
    <p:sldLayoutId id="2147487049" r:id="rId2"/>
    <p:sldLayoutId id="2147487050" r:id="rId3"/>
    <p:sldLayoutId id="2147487051" r:id="rId4"/>
    <p:sldLayoutId id="2147487052" r:id="rId5"/>
    <p:sldLayoutId id="2147487053" r:id="rId6"/>
    <p:sldLayoutId id="2147487054" r:id="rId7"/>
    <p:sldLayoutId id="2147487055" r:id="rId8"/>
    <p:sldLayoutId id="2147487056" r:id="rId9"/>
    <p:sldLayoutId id="2147487057" r:id="rId10"/>
    <p:sldLayoutId id="2147487058" r:id="rId11"/>
    <p:sldLayoutId id="21474870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39C8D-4076-4C1D-ABFB-CFECF1871F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60" r:id="rId1"/>
    <p:sldLayoutId id="2147487061" r:id="rId2"/>
    <p:sldLayoutId id="2147487062" r:id="rId3"/>
    <p:sldLayoutId id="2147487063" r:id="rId4"/>
    <p:sldLayoutId id="2147487064" r:id="rId5"/>
    <p:sldLayoutId id="2147487065" r:id="rId6"/>
    <p:sldLayoutId id="2147487066" r:id="rId7"/>
    <p:sldLayoutId id="2147487067" r:id="rId8"/>
    <p:sldLayoutId id="2147487068" r:id="rId9"/>
    <p:sldLayoutId id="2147487069" r:id="rId10"/>
    <p:sldLayoutId id="2147487070" r:id="rId11"/>
    <p:sldLayoutId id="21474870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5DD351-E20E-43EF-941B-1C54C3D5D5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72" r:id="rId1"/>
    <p:sldLayoutId id="2147486981" r:id="rId2"/>
    <p:sldLayoutId id="2147486982" r:id="rId3"/>
    <p:sldLayoutId id="2147486983" r:id="rId4"/>
    <p:sldLayoutId id="2147486984" r:id="rId5"/>
    <p:sldLayoutId id="2147486985" r:id="rId6"/>
    <p:sldLayoutId id="2147486986" r:id="rId7"/>
    <p:sldLayoutId id="2147486987" r:id="rId8"/>
    <p:sldLayoutId id="2147486988" r:id="rId9"/>
    <p:sldLayoutId id="2147486989" r:id="rId10"/>
    <p:sldLayoutId id="2147486990" r:id="rId11"/>
    <p:sldLayoutId id="21474869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6BD4EE-38BB-425B-8A6F-9AE2DF543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73" r:id="rId1"/>
    <p:sldLayoutId id="2147486992" r:id="rId2"/>
    <p:sldLayoutId id="2147486993" r:id="rId3"/>
    <p:sldLayoutId id="2147486994" r:id="rId4"/>
    <p:sldLayoutId id="2147486995" r:id="rId5"/>
    <p:sldLayoutId id="2147486996" r:id="rId6"/>
    <p:sldLayoutId id="2147486997" r:id="rId7"/>
    <p:sldLayoutId id="2147486998" r:id="rId8"/>
    <p:sldLayoutId id="2147486999" r:id="rId9"/>
    <p:sldLayoutId id="2147487000" r:id="rId10"/>
    <p:sldLayoutId id="2147487001" r:id="rId11"/>
    <p:sldLayoutId id="21474870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DD89F2-B060-4FA4-B7E7-8D61D0754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74" r:id="rId1"/>
    <p:sldLayoutId id="2147487003" r:id="rId2"/>
    <p:sldLayoutId id="2147487004" r:id="rId3"/>
    <p:sldLayoutId id="2147487005" r:id="rId4"/>
    <p:sldLayoutId id="2147487006" r:id="rId5"/>
    <p:sldLayoutId id="2147487007" r:id="rId6"/>
    <p:sldLayoutId id="2147487008" r:id="rId7"/>
    <p:sldLayoutId id="2147487009" r:id="rId8"/>
    <p:sldLayoutId id="2147487010" r:id="rId9"/>
    <p:sldLayoutId id="2147487011" r:id="rId10"/>
    <p:sldLayoutId id="2147487012" r:id="rId11"/>
    <p:sldLayoutId id="21474870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D759A9-1190-4D46-81D0-4B066AE91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75" r:id="rId1"/>
    <p:sldLayoutId id="2147487014" r:id="rId2"/>
    <p:sldLayoutId id="2147487015" r:id="rId3"/>
    <p:sldLayoutId id="2147487016" r:id="rId4"/>
    <p:sldLayoutId id="2147487017" r:id="rId5"/>
    <p:sldLayoutId id="2147487018" r:id="rId6"/>
    <p:sldLayoutId id="2147487019" r:id="rId7"/>
    <p:sldLayoutId id="2147487020" r:id="rId8"/>
    <p:sldLayoutId id="2147487021" r:id="rId9"/>
    <p:sldLayoutId id="2147487022" r:id="rId10"/>
    <p:sldLayoutId id="2147487023" r:id="rId11"/>
    <p:sldLayoutId id="21474870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7393D5-547F-41FD-A8F5-C66BE7BD06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76" r:id="rId1"/>
    <p:sldLayoutId id="2147487025" r:id="rId2"/>
    <p:sldLayoutId id="2147487026" r:id="rId3"/>
    <p:sldLayoutId id="2147487027" r:id="rId4"/>
    <p:sldLayoutId id="2147487028" r:id="rId5"/>
    <p:sldLayoutId id="2147487029" r:id="rId6"/>
    <p:sldLayoutId id="2147487030" r:id="rId7"/>
    <p:sldLayoutId id="2147487031" r:id="rId8"/>
    <p:sldLayoutId id="2147487032" r:id="rId9"/>
    <p:sldLayoutId id="2147487033" r:id="rId10"/>
    <p:sldLayoutId id="2147487034" r:id="rId11"/>
    <p:sldLayoutId id="21474870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FB4585-3901-4022-97E1-CA07D6B5C7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77" r:id="rId1"/>
    <p:sldLayoutId id="2147487078" r:id="rId2"/>
    <p:sldLayoutId id="2147487079" r:id="rId3"/>
    <p:sldLayoutId id="2147487080" r:id="rId4"/>
    <p:sldLayoutId id="2147487081" r:id="rId5"/>
    <p:sldLayoutId id="2147487082" r:id="rId6"/>
    <p:sldLayoutId id="2147487083" r:id="rId7"/>
    <p:sldLayoutId id="2147487084" r:id="rId8"/>
    <p:sldLayoutId id="2147487085" r:id="rId9"/>
    <p:sldLayoutId id="2147487086" r:id="rId10"/>
    <p:sldLayoutId id="2147487087" r:id="rId11"/>
    <p:sldLayoutId id="21474870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7.jpeg"/><Relationship Id="rId11" Type="http://schemas.openxmlformats.org/officeDocument/2006/relationships/image" Target="../media/image11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6" descr="http://www.acampspoa.com.br/blog/wp-content/uploads/2010/07/sal-e-lu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825030"/>
            <a:ext cx="4591050" cy="3332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043608" y="2748984"/>
            <a:ext cx="75610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t-PT" sz="5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Vós sois </a:t>
            </a:r>
            <a:endParaRPr lang="pt-PT" sz="54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/>
            <a:r>
              <a:rPr lang="pt-PT" sz="5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5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</a:t>
            </a:r>
            <a:r>
              <a:rPr lang="pt-PT" sz="5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sal da terra!</a:t>
            </a:r>
          </a:p>
          <a:p>
            <a:pPr algn="l"/>
            <a:r>
              <a:rPr lang="pt-PT" sz="5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Vós </a:t>
            </a:r>
            <a:r>
              <a:rPr lang="pt-PT" sz="5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sois </a:t>
            </a:r>
            <a:endParaRPr lang="pt-PT" sz="54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/>
            <a:r>
              <a:rPr lang="pt-PT" sz="5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5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a </a:t>
            </a:r>
            <a:r>
              <a:rPr lang="pt-PT" sz="5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luz do mundo!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25513" y="1639888"/>
            <a:ext cx="7894637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“Disse Jesus aos seus discípulos: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«Vós sois o sal da terra. Mas se ele perder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força, com que há de salgar-se?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serve para nada, senão para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lançado fora e pisado pelos homens.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sois a luz do mundo. Não se pode esconder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cidade situada sobre um monte;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se acende uma lâmpada para a colocar debaixo do alqueire, mas sobre o candelabro, onde brilha para todos os que estão em casa. Assim deve brilhar a vossa luz diante dos homens, para que, vendo as vossas boas obras, glorifiquem o Vosso Pai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está nos Céus»”.                                     (Mt 5)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6739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58800" y="1700213"/>
            <a:ext cx="8353425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4125"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“Pai das Luzes”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quer tirar-nos</a:t>
            </a:r>
          </a:p>
          <a:p>
            <a:pPr marL="1254125"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domínio das trevas dos desesperos… para nos </a:t>
            </a:r>
          </a:p>
          <a:p>
            <a:pPr marL="1254125"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levar à luz da Sua Amizade.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pedimos para que: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sejamos capazes de levar a Luz aos outros...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possamos transmitir a todos a Sua Palavra de Vida... 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 claridade da nossa vida ilumine os outros…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ao sermos sal da terra e luz do mundo,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	 partilhemos, na Sua Casa, o Pão do Amor...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258888" y="5084763"/>
            <a:ext cx="69135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ESCUTA-NOS,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  Ó “PAI DAS LUZES”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776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9" descr="http://4.bp.blogspot.com/_L_TZsgK_8Vc/Si5vb8pw0SI/AAAAAAAAAIM/DiqiY2-FQOo/s400/s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381" y="908050"/>
            <a:ext cx="5873750" cy="398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87" name="Picture 11" descr="http://t1.gstatic.com/images?q=tbn:ANd9GcRDjzXfgQX1ZVubmAsPWQdXrAFYw4zjXfgKcUlLpROP3f1xxWup5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500438"/>
            <a:ext cx="3482723" cy="2304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1646" y="1412081"/>
            <a:ext cx="7497067" cy="4438960"/>
          </a:xfrm>
        </p:spPr>
        <p:txBody>
          <a:bodyPr/>
          <a:lstStyle/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REDOR DO TEU ALTAR,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EIS-NOS, SENHOR, COM ALEGRIA.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A UNIÃO DE TODOS OS TEUS FILHOS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SAGRADA EUCARISTIA.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endParaRPr lang="pt-PT" sz="28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Felizes aqueles que vivem sem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mancha</a:t>
            </a:r>
            <a:endParaRPr lang="pt-PT" sz="2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seguem a lei do Senhor.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endParaRPr lang="pt-PT" sz="2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Felizes os pobres, de tudo libertos,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ricos da graça de Deus.</a:t>
            </a:r>
          </a:p>
        </p:txBody>
      </p:sp>
      <p:sp>
        <p:nvSpPr>
          <p:cNvPr id="118790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91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879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083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084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1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1862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11760" y="1268413"/>
            <a:ext cx="6480622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186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2884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8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288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5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44500" y="3214688"/>
            <a:ext cx="6143625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Devemos ser </a:t>
            </a:r>
            <a:r>
              <a:rPr lang="pt-PT" sz="2400" i="1" baseline="0" dirty="0">
                <a:latin typeface="Arial" charset="0"/>
              </a:rPr>
              <a:t>sal</a:t>
            </a:r>
            <a:r>
              <a:rPr lang="pt-PT" sz="2400" baseline="0" dirty="0">
                <a:latin typeface="Arial" charset="0"/>
              </a:rPr>
              <a:t> e </a:t>
            </a:r>
            <a:r>
              <a:rPr lang="pt-PT" sz="2400" i="1" baseline="0" dirty="0">
                <a:latin typeface="Arial" charset="0"/>
              </a:rPr>
              <a:t>luz</a:t>
            </a:r>
            <a:r>
              <a:rPr lang="pt-PT" sz="2400" baseline="0" dirty="0">
                <a:latin typeface="Arial" charset="0"/>
              </a:rPr>
              <a:t> para os outros, e eles louvarão o Pai...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Se temos Caridade, Amor, com todos, a Luz brilhará em nós…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</a:t>
            </a:r>
            <a:r>
              <a:rPr lang="pt-PT" sz="2000" b="0" baseline="0" dirty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58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nossa </a:t>
            </a:r>
            <a:r>
              <a:rPr lang="pt-PT" sz="2400" i="1" baseline="0" dirty="0">
                <a:latin typeface="Arial" charset="0"/>
              </a:rPr>
              <a:t>força</a:t>
            </a:r>
            <a:r>
              <a:rPr lang="pt-PT" sz="2400" baseline="0" dirty="0">
                <a:latin typeface="Arial" charset="0"/>
              </a:rPr>
              <a:t> está na </a:t>
            </a:r>
            <a:r>
              <a:rPr lang="pt-PT" sz="2400" i="1" baseline="0" dirty="0">
                <a:latin typeface="Arial" charset="0"/>
              </a:rPr>
              <a:t>fraqueza</a:t>
            </a:r>
            <a:r>
              <a:rPr lang="pt-PT" sz="2400" baseline="0" dirty="0">
                <a:latin typeface="Arial" charset="0"/>
              </a:rPr>
              <a:t> da Cruz, em Cristo Crucificado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8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9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0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1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912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391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8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9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20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21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3922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23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595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596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14" descr="http://queilamonteiro.files.wordpress.com/2010/08/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628775"/>
            <a:ext cx="2624137" cy="3833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6980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984116" y="982801"/>
            <a:ext cx="7836356" cy="554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Eu tinha fome e deste-me alimento.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- Quando, Senhor, se eu nunca Te encontrei?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Eu tinha frio e tu bem me cobriste.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- Porém, Senhor, eu nunca Te encontrei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  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indent="-268288" algn="l" eaLnBrk="0" hangingPunct="0">
              <a:lnSpc>
                <a:spcPts val="2500"/>
              </a:lnSpc>
              <a:defRPr/>
            </a:pP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#  A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TUA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ESP’RANÇA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NO PEITO DE QUEM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SOFRE,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COM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TEU DOM DE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AMOR,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ACENDERÁS.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Eu tinha sede e tu me saciaste,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Quando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Senhor, se eu nunca Te encontrei?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Doente estava e tu me visitaste,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Porém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Senhor, eu nunca Te encontrei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   #</a:t>
            </a: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indent="-268288" algn="l" eaLnBrk="0" hangingPunct="0">
              <a:lnSpc>
                <a:spcPts val="2500"/>
              </a:lnSpc>
              <a:defRPr/>
            </a:pP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Fui peregrino e tu me acolheste,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Quando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Senhor, se eu nunca Te encontrei?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Eu tinha fome e deste-me alimento,</a:t>
            </a:r>
          </a:p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Compreendo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já: «que vives entre nós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»!   #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698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67063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359394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</a:t>
            </a:r>
          </a:p>
        </p:txBody>
      </p:sp>
      <p:pic>
        <p:nvPicPr>
          <p:cNvPr id="1280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39750" y="1500857"/>
            <a:ext cx="8397875" cy="401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todos os que nos veem glorifiquem 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está nos Céus, saímos agora desta Eucaristia sentindo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força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vem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“fraqueza da Cruz”.</a:t>
            </a:r>
          </a:p>
          <a:p>
            <a:pPr marL="457200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renovamos o compromisso de: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sermos sal e fermento do Evangelho para dar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gosto dos 	frutos novos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</a:p>
          <a:p>
            <a:pPr marL="0"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nunca sermos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homens de trevas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que ocultam a luz, mas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refletores da luz de Cristo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para todos os homens…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caminharmos sempre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luz do Sol que é Jesus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pelas 	nossas boas obras do dia a dia...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sermos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filhos da luz e sal da terra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que todos 	experimentem o gosto de Deus…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116013" y="5586625"/>
            <a:ext cx="684036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SEREMOS </a:t>
            </a:r>
            <a:endParaRPr lang="pt-PT" sz="3200" cap="all" spc="4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</a:t>
            </a:r>
            <a:r>
              <a:rPr lang="pt-PT" sz="3200" i="1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SAL </a:t>
            </a: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</a:t>
            </a:r>
            <a:r>
              <a:rPr lang="pt-PT" sz="3200" i="1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</a:t>
            </a:r>
            <a:r>
              <a:rPr lang="pt-PT" sz="3200" i="1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LUZ</a:t>
            </a: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DO MUNDO!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7" descr="http://vagner200494.files.wordpress.com/2009/07/8ee5223796c237a7cbfc33fe461620a4.gif?w=3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836712"/>
            <a:ext cx="5462814" cy="4095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707" y="1989138"/>
            <a:ext cx="7200725" cy="3887787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TU QUE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BRILHAS,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BRILHAS NAS TREVAS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DÁ-NOS TUA LUZ.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8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(2)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Breve virá o novo dia,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o amanhecer da eterna Luz.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Em nós desponta a paz e a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esp’rança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juntos veremos a Luz sem fim.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pt-PT" sz="2800" b="1" i="1" baseline="30000" dirty="0" smtClean="0">
              <a:solidFill>
                <a:srgbClr val="FFFF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9028" name="Line 3"/>
          <p:cNvSpPr>
            <a:spLocks noChangeShapeType="1"/>
          </p:cNvSpPr>
          <p:nvPr/>
        </p:nvSpPr>
        <p:spPr bwMode="auto">
          <a:xfrm flipV="1">
            <a:off x="842963" y="908050"/>
            <a:ext cx="2735262" cy="10429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591199" y="91770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7" descr="http://t2.gstatic.com/images?q=tbn:ANd9GcRzE_GCE0ocSDUPoM_n4_XgXSTWvn-r8UXQtU3PD5gEX60oOX4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714875"/>
            <a:ext cx="3505200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5" descr="http://t0.gstatic.com/images?q=tbn:ANd9GcQRa-OMmrfOuNs2ap2TIbnOqcZTbuzctkioTKdX_ftXk9LGm5ed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57188"/>
            <a:ext cx="2557462" cy="1914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3" descr="http://t0.gstatic.com/images?q=tbn:ANd9GcR6HNzCDmRhMyHZGyK8atybU6dnwF4Cpkwu7RCc1HfxkI4HvKWbJ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25" y="3376613"/>
            <a:ext cx="2571750" cy="2949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1" descr="http://4.bp.blogspot.com/_z1bz-EpFtpQ/TJGZssIa-yI/AAAAAAAAAus/WJaf_og9Z78/s1600/ve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275013"/>
            <a:ext cx="2500312" cy="3154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17" descr="http://t1.gstatic.com/images?q=tbn:ANd9GcROz_aDfwJf4IPpf66TZOx_UosYAlEwV7YjGtn4rvKZPBvcWxh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2571750" cy="2214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15" descr="http://t2.gstatic.com/images?q=tbn:ANd9GcT-fbSuZ4Ej6DBZ_DVEX1w-H-8jse9D2IJNhOl7sHzzb-4tVtqXV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428625"/>
            <a:ext cx="3267075" cy="220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4" name="Picture 13" descr="http://t3.gstatic.com/images?q=tbn:ANd9GcRyCz_7o_YVgYUuPvPLVrFuhqeIWrBtam4ExPNguTXPNJENrF9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8" y="1773238"/>
            <a:ext cx="4292600" cy="328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5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048748">
            <a:off x="276553" y="1670224"/>
            <a:ext cx="8820468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«Vós sois o sal da terra…</a:t>
            </a:r>
          </a:p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Vós sois a luz do mundo…»</a:t>
            </a:r>
          </a:p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 e força no Amor de Cristo… </a:t>
            </a:r>
          </a:p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através da fraqueza da cruz…</a:t>
            </a: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172076" y="5445224"/>
            <a:ext cx="3576388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0463686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7" descr="http://t2.gstatic.com/images?q=tbn:ANd9GcRzE_GCE0ocSDUPoM_n4_XgXSTWvn-r8UXQtU3PD5gEX60oOX4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714875"/>
            <a:ext cx="3505200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5" descr="http://t0.gstatic.com/images?q=tbn:ANd9GcQRa-OMmrfOuNs2ap2TIbnOqcZTbuzctkioTKdX_ftXk9LGm5ed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57188"/>
            <a:ext cx="2557462" cy="1914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3" descr="http://t0.gstatic.com/images?q=tbn:ANd9GcR6HNzCDmRhMyHZGyK8atybU6dnwF4Cpkwu7RCc1HfxkI4HvKWbJ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25" y="3376613"/>
            <a:ext cx="2571750" cy="2949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1" descr="http://4.bp.blogspot.com/_z1bz-EpFtpQ/TJGZssIa-yI/AAAAAAAAAus/WJaf_og9Z78/s1600/ve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275013"/>
            <a:ext cx="2500312" cy="3154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17" descr="http://t1.gstatic.com/images?q=tbn:ANd9GcROz_aDfwJf4IPpf66TZOx_UosYAlEwV7YjGtn4rvKZPBvcWxh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2571750" cy="2214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15" descr="http://t2.gstatic.com/images?q=tbn:ANd9GcT-fbSuZ4Ej6DBZ_DVEX1w-H-8jse9D2IJNhOl7sHzzb-4tVtqXV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428625"/>
            <a:ext cx="3267075" cy="220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4" name="Picture 13" descr="http://t3.gstatic.com/images?q=tbn:ANd9GcRyCz_7o_YVgYUuPvPLVrFuhqeIWrBtam4ExPNguTXPNJENrF9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8" y="1773238"/>
            <a:ext cx="4292600" cy="328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5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048748">
            <a:off x="276553" y="1670224"/>
            <a:ext cx="8820468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«Vós sois o sal da terra…</a:t>
            </a:r>
          </a:p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Vós sois a luz do mundo…»</a:t>
            </a:r>
          </a:p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 e força no Amor de Cristo… </a:t>
            </a:r>
          </a:p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através da fraqueza da cruz…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0" descr="http://t3.gstatic.com/images?q=tbn:ANd9GcSHy5K5KYe-xgODL5otztElEDiwl5RScqKT5tA1CklvDjXTKXX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000500"/>
            <a:ext cx="2857500" cy="199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3" name="Picture 8" descr="http://1.bp.blogspot.com/_T68FUwdOd4E/S3Brjyy_IeI/AAAAAAAAAIQ/JKrLaJm1_es/s400/a-cruz-e-milho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714375"/>
            <a:ext cx="4929188" cy="3783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443727" y="1362248"/>
            <a:ext cx="71607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0" indent="-268288" algn="l" eaLnBrk="0" hangingPunct="0">
              <a:defRPr/>
            </a:pPr>
            <a:r>
              <a:rPr lang="pt-PT" sz="2400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SENHOR É MINHA LUZ E SALVAÇÃO:</a:t>
            </a:r>
          </a:p>
          <a:p>
            <a:pPr marL="360363" lvl="0" indent="-268288" algn="l" eaLnBrk="0" hangingPunct="0">
              <a:defRPr/>
            </a:pPr>
            <a:r>
              <a:rPr lang="pt-PT" sz="2400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 QUEM TEMEREI?</a:t>
            </a:r>
          </a:p>
          <a:p>
            <a:pPr marL="360363" lvl="0" indent="-268288" algn="l" eaLnBrk="0" hangingPunct="0">
              <a:defRPr/>
            </a:pPr>
            <a:r>
              <a:rPr lang="pt-PT" sz="2400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SENHOR É O </a:t>
            </a:r>
            <a:r>
              <a:rPr lang="pt-PT" sz="2400" spc="5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PROTETOR </a:t>
            </a:r>
            <a:r>
              <a:rPr lang="pt-PT" sz="2400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DA MINHA VIDA:</a:t>
            </a:r>
          </a:p>
          <a:p>
            <a:pPr marL="360363" lvl="0" indent="-268288" algn="l" eaLnBrk="0" hangingPunct="0">
              <a:defRPr/>
            </a:pPr>
            <a:r>
              <a:rPr lang="pt-PT" sz="2400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QUEM </a:t>
            </a:r>
            <a:r>
              <a:rPr lang="pt-PT" sz="2400" spc="5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HEI DE </a:t>
            </a:r>
            <a:r>
              <a:rPr lang="pt-PT" sz="2400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TER MEDO,</a:t>
            </a:r>
          </a:p>
          <a:p>
            <a:pPr marL="360363" lvl="0" indent="-268288" algn="l" eaLnBrk="0" hangingPunct="0">
              <a:defRPr/>
            </a:pPr>
            <a:r>
              <a:rPr lang="pt-PT" sz="2400" spc="5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i="1" spc="5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</a:t>
            </a:r>
            <a:r>
              <a:rPr lang="pt-PT" sz="2400" i="1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</a:t>
            </a:r>
            <a:r>
              <a:rPr lang="pt-PT" sz="2400" i="1" spc="5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HEI DE </a:t>
            </a:r>
            <a:r>
              <a:rPr lang="pt-PT" sz="2400" i="1" spc="5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TER </a:t>
            </a:r>
            <a:r>
              <a:rPr lang="pt-PT" sz="2400" i="1" spc="5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MEDO?</a:t>
            </a:r>
            <a:endParaRPr lang="pt-PT" sz="2400" i="1" spc="5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lvl="0" indent="-268288" algn="l" eaLnBrk="0" hangingPunct="0"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92075" lvl="0" algn="l" eaLnBrk="0" hangingPunct="0"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Uma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coisa peço ao Senhor,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por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ela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anseio: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lvl="0" indent="-268288" algn="l" eaLnBrk="0" hangingPunct="0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habitar na casa do Senhor </a:t>
            </a:r>
            <a:endParaRPr lang="pt-PT" sz="2400" i="1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60363" lvl="0" indent="-268288" algn="l" eaLnBrk="0" hangingPunct="0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todos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os dias da minha vida,</a:t>
            </a:r>
          </a:p>
          <a:p>
            <a:pPr marL="360363" lvl="0" indent="-268288" algn="l" eaLnBrk="0" hangingPunct="0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para gozar da suavidade do Senhor</a:t>
            </a:r>
          </a:p>
          <a:p>
            <a:pPr marL="360363" lvl="0" indent="-268288" algn="l" eaLnBrk="0" hangingPunct="0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e visitar o seu santuário.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4439" y="1525429"/>
            <a:ext cx="8500049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Reparte o teu pão com o faminto,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pousada aos pobres sem abrigo,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 roupa a quem não tem que vestir e não voltes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costas ao teu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semelhante.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luz despontará como a aurora,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tuas feridas não tardarão a sarar.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Preceder-te-á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seguir-te-á a glória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Senhor.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se chamares, o Senhor responderá,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invocares, dir-te-á: “Aqui estou!” Se tirares do meio de ti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opressão,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gestos de ameaça e as palavras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ofensivas,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deres o teu pão ao faminto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matares a fome do indigente,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luz brilhará na escuridão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tua noite será como o meio-dia»”.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 58)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762250" y="5229200"/>
            <a:ext cx="5338763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PARA O HOMEM RETO  </a:t>
            </a:r>
          </a:p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NASCERÁ UMA LUZ</a:t>
            </a:r>
          </a:p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NO MEIO DAS TREVAS! </a:t>
            </a: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884694" y="5633427"/>
            <a:ext cx="1838620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802563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57225" y="1196975"/>
            <a:ext cx="8091488" cy="4900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fui ter convosco, irmãos,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me apresentei com sublimidade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linguagem ou de sabedoria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anunciar-vos o mistério de Deus.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Pensei que, entre vós, não devia saber nada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senão Jesus Cristo, e Jesus Cristo crucificado. Apresentei-me diante de vós cheio de fraqueza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temor, e a tremer de veras.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minha palavra e a minha pregação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 basearam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linguagem convincente da sabedoria humana,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na poderosa manifestação do Espírito Santo,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vossa fé não se fundasse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sabedoria humana,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no poder de Deus”.              (1 Cor 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572000" y="6125459"/>
            <a:ext cx="3096345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5114</TotalTime>
  <Words>1381</Words>
  <Application>Microsoft Office PowerPoint</Application>
  <PresentationFormat>Apresentação no Ecrã (4:3)</PresentationFormat>
  <Paragraphs>270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26</vt:i4>
      </vt:variant>
    </vt:vector>
  </HeadingPairs>
  <TitlesOfParts>
    <vt:vector size="38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SENHOR, TU QUE BRILHAS, BRILHAS NAS TREVAS DÁ-NOS TUA LUZ.  (2)  1. Breve virá o novo dia,    o amanhecer da eterna Luz.    Em nós desponta a paz e a esp’rança,    juntos veremos a Luz sem fim.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329</cp:revision>
  <dcterms:created xsi:type="dcterms:W3CDTF">2006-05-02T09:35:59Z</dcterms:created>
  <dcterms:modified xsi:type="dcterms:W3CDTF">2014-02-09T11:25:11Z</dcterms:modified>
</cp:coreProperties>
</file>