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9596" r:id="rId12"/>
  </p:sldMasterIdLst>
  <p:notesMasterIdLst>
    <p:notesMasterId r:id="rId42"/>
  </p:notesMasterIdLst>
  <p:sldIdLst>
    <p:sldId id="303" r:id="rId13"/>
    <p:sldId id="281" r:id="rId14"/>
    <p:sldId id="335" r:id="rId15"/>
    <p:sldId id="323" r:id="rId16"/>
    <p:sldId id="313" r:id="rId17"/>
    <p:sldId id="305" r:id="rId18"/>
    <p:sldId id="340" r:id="rId19"/>
    <p:sldId id="308" r:id="rId20"/>
    <p:sldId id="309" r:id="rId21"/>
    <p:sldId id="298" r:id="rId22"/>
    <p:sldId id="310" r:id="rId23"/>
    <p:sldId id="331" r:id="rId24"/>
    <p:sldId id="306" r:id="rId25"/>
    <p:sldId id="311" r:id="rId26"/>
    <p:sldId id="341" r:id="rId27"/>
    <p:sldId id="283" r:id="rId28"/>
    <p:sldId id="314" r:id="rId29"/>
    <p:sldId id="315" r:id="rId30"/>
    <p:sldId id="299" r:id="rId31"/>
    <p:sldId id="301" r:id="rId32"/>
    <p:sldId id="317" r:id="rId33"/>
    <p:sldId id="318" r:id="rId34"/>
    <p:sldId id="316" r:id="rId35"/>
    <p:sldId id="266" r:id="rId36"/>
    <p:sldId id="338" r:id="rId37"/>
    <p:sldId id="336" r:id="rId38"/>
    <p:sldId id="312" r:id="rId39"/>
    <p:sldId id="296" r:id="rId40"/>
    <p:sldId id="343" r:id="rId41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7C80"/>
    <a:srgbClr val="FFCCCC"/>
    <a:srgbClr val="FF99FF"/>
    <a:srgbClr val="FFCC66"/>
    <a:srgbClr val="FF99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1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C230952-45AB-4AF4-8774-6A581A4FB62D}" type="datetimeFigureOut">
              <a:rPr lang="pt-PT"/>
              <a:pPr>
                <a:defRPr/>
              </a:pPr>
              <a:t>13-11-2013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EB63139-9974-41E6-82AC-9F00283C35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5919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CEAD10A-FF19-4EC5-B093-00B01EACA6FE}" type="slidenum">
              <a:rPr lang="pt-PT" sz="1200" smtClean="0"/>
              <a:pPr eaLnBrk="1" hangingPunct="1"/>
              <a:t>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6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401A139-B44A-4241-AD97-DF90CCDDAB76}" type="slidenum">
              <a:rPr lang="pt-PT" sz="1200" smtClean="0"/>
              <a:pPr eaLnBrk="1" hangingPunct="1"/>
              <a:t>10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7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F66BB67-D53D-4D94-9BB1-6D9C52A5D1FE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82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F7C528-DACA-494E-8FE0-BBD20A07DF6C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EAA07-F3CA-479A-BC10-B9D6AD3676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6524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829F4-747A-4E70-810D-CECE726C7B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468044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CAD736-3AD0-4461-971F-E8A72AB30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817335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656B1E-ADED-4920-94DD-3086434B01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788092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31B48D-BB84-4D23-84F5-272123685F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88956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DB285-D37D-4A53-BC36-1D02164DEE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97748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DB6C41-E0D3-4232-B739-11AD909CAB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810210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852B4F-ED4A-40AA-92C0-3043701C10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029736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C8B471-8F54-4E24-B24A-1DB66DA24F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22956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61D54B-8F19-41FD-8E38-B2C49ED60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44179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4221D-7EAD-4156-AFDD-DE4593949E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499055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085688-840F-4FCD-A924-38F57A117AD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95374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2FF25-9D60-49FF-BC71-69B8883220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3601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C3070C-9343-4C72-82A9-C3AF0EDFD4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1551546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5AF97-AEB8-40FE-B1EF-2AD977168DB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5596266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E75324-2F18-42C5-AB6F-DC4C8542B64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4456104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948BBC-43A9-4B1F-91F3-09556A4712B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625871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53F555-52CE-400C-AEA9-5858609448C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4302127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9278BB-AEA2-43F7-ADB0-7D93C5960B8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079837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EBEA40-A2BB-4B19-9E2B-EA417C6F7ED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98520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2BA448-3DBD-4F34-9D16-CDAF6D2E0CC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4919383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2B0592-DACC-4B4D-8B59-49A09DFFDE2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9282058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7DA0B3-242C-41EE-BEAC-3F8159D9FEC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061382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EBD5C-71DA-4412-8F7F-5DD9DB4FB4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063585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9E1AC-27F3-4AEC-9ACE-BD91AFC0D1A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7921941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6126C7-DD10-42DC-BB94-15423FA222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908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3AA131-2AF9-440F-B615-623AB512CA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386087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81EC34-D2FE-43E3-A143-5416304FF6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236534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9003A4-DE93-450A-AADC-0B40562CD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604138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5AD860-3360-4A35-8DF8-61260CC4DC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9561491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23618-57D0-439C-A1CE-57D74F51A8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1102527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DA907D-B76B-4CAE-B06D-590B2AD49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07020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582E80-F4EE-4FC3-B312-E565F2ED7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587734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4D13F-48B2-43C6-BA0A-EE077D3176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828259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0CFF0-DBB0-424D-973D-5DB7DB644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67662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DB228A-968F-40BD-A032-3CF4F96D22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8015948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97F20F-5F90-4BF1-90D4-F3DB2B1864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79547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46DB99-7677-4677-97B9-F41B85233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152638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9C105-4BBF-4D35-B5CD-7F2CBAC28E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77004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57735-CB71-4EF7-A104-108C88BD4A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773271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57C68-5C7E-42D8-99B7-4F6456C029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6202182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7B67-1FF0-43D6-B9B8-60BEEC3095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704399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D35E7-9E38-401E-8217-7370F2D109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88298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4092E-E67D-4583-AE48-1390F0706E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3618697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CC68-25F6-490D-9E48-436AE0546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292812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B6373C-53C6-4498-91F2-A6084DE4D3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3104341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1CE2F-E3D6-49FB-B961-ED6B848743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62613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B712F-B663-4FAF-AA01-2BC1A64EED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734218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FFFDD-7562-444F-931E-7E9B33F226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1870755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7B601-B82B-4DED-B25A-0D94AE535B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969386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6512D-60E5-4E24-B426-A5D153945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946874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6C70F4-B0A3-4E75-8B6A-C4F4D0333F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555596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C17DA6-EFBF-4806-86C8-4C9DDA408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256827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0DA443-2834-4632-B868-41D48DAAA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33701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EF4D2A-1DD6-4BD5-A79A-55CA1D7413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14990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DCC1C5-B4E1-4D2A-97BF-CD67E0170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284105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C0081-55CF-4444-AC82-E6041C447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73365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D57541-1475-43BE-BF25-8BC28220FB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467862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FDFB28-5ADD-4F56-8CCD-DBA4F0B3F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05431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04B0E3-389C-4723-8988-D3D2EA8C6B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712016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1D6C7-9C90-4853-A8DE-C7B4942D99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85253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E94D55-D006-4810-A508-DCF82888D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809756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9470C8-57BF-47FB-892E-1416696D8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77340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BDF018-3E2E-4892-8EB9-E4DF57F807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36921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1E14E1-3082-456A-8AE6-97625FBBD5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570138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2140F-F745-452F-9A04-6E9450DD8B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653909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DE40D9-3CCE-4310-8688-5243748B18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517383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A2F37-DC8C-4F63-8B8C-DF555CF0CA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387397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C4527C-A630-4944-B79B-DA2DE3E29D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593259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620251-C168-441B-A60F-2190B14A95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660131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FD2D37-FA9F-4C0B-8848-3FF2DDCFF3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377389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67D12E-E33C-4EF8-A3E2-32A60F2490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942770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A97256-CB49-409B-9B2A-D3F203409E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936259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EB2A-E1EE-47AE-A72F-85D53A0AB7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05278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2DEFC-63C9-42CC-B248-6958AE7A0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733991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2FA0-34EB-452F-9454-769AB3B5A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0530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AED90-0E55-4661-913E-B0F873263A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057928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5DA5A-0DC7-4780-957D-11A403C7B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67930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BA50D-DE9F-4475-9BC1-FAC254D28B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573554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1B8AC-F1BD-4E84-8363-25A9834E26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828709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EFF13-61FC-4B29-88A9-A36E31F905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833550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FAE34-57C7-4FF5-9977-F10496DBB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558112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2AD5B-9BC4-4303-A18C-D9D4E4FEF3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13665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5E8AB-3B3B-4439-8E36-E2826879CB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296405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A9542-7747-49CF-819C-3F210DA223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738741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92991-EF68-4EBE-A38E-EA8567A91C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092260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E096C-BA0D-4567-B7FD-E1889729C0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80596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ABB7C-400D-47B9-95A3-E981685C04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97912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10D5F-1BD9-4B1D-A250-2051DB6BF4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6006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8E29B-4790-4DA7-93EC-A2A1CBAE54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491879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5F0B7-A5CD-42E6-9B14-EA2F1098EF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57811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7385F-2121-4B33-8F3F-12E9C0BB97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03366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C56A-6827-4DD2-8167-8747760CE7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457946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AEE07-EEEE-45F1-A5D1-2D1A119244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54443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5D5E2-BCB6-4706-BAEA-858C9DA544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264556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9C251-3EF0-4BC7-9C16-B328CED6B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353439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91494-66AD-4986-9E0F-B631AF4A98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988138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AA4EE-788E-4757-A1D9-85EB4A59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673016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9C4F-F10B-4F6A-BF81-F5DE4D3E39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194350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94AA5-C584-48E6-9D57-30EBE3B88E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344204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0DDF8-FC6E-484D-B203-EE441F12EE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289916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CDA46-40DE-4D08-8D0E-FE7141FA48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96978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6CDDA-385D-42E1-AEA2-2131C546B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42791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5EEAF-8CDF-43E7-8C1A-CEB7DC2632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30794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C7504-9232-4A45-BAB2-61BF0003D6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86990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22099-6869-4343-AF12-8A8A3EACD8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5341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860F8-CC4A-4CCF-8FBD-8F911DF439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782039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7AB21-5B2B-4812-825A-E84BF71319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0281174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3B83F-AC49-4C2A-B82A-72825DA600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973541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ED285-4CEF-433C-A203-17F2646456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41052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C1DD3-B71B-4224-A11E-ED30C9DBD6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63293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ED29C-6816-455F-8CE9-AA04434E89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837373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EC057-6534-4C43-A1EE-E84BD7C516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233412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61986-9BE0-4BB6-B2A0-695F44A132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666689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1F8B8-C3B2-4DF5-A630-84B81F98DD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37751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61FEB-5223-47DA-916F-8B0176F34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5602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120A6-5C42-4E46-8592-AE13B49965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44488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0929D-86F1-4877-B8DF-CE9505344D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501159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A80BE-EF6B-4AEB-8612-1558C8897D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809693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A8185-97DC-4879-8356-C311009538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337789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8DE54-F89F-4C5A-A9EB-1C640706E9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376212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0A354-9BEA-4710-BA34-6880B39A4E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03824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79A3-6D28-41ED-B101-4D70F32E0C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587106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84CA1-DD35-4EF8-ACBC-5293579E4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069390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EE107-9B48-434F-8211-D34E9D436B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509541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3F4D3-1D09-42B9-8BD2-2E6D654E4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52378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46331-68E1-4FB3-9F0E-1A51A58F0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11979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277A5-CAD4-4007-88D9-5A68EA4AEC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481697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E08B5-FF94-4D8D-94BC-94D19AD7EA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6000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47219-CE30-48F8-B7DE-69A084EC7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446329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BCD53-A00C-4BE7-A39F-63CDB2042C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27246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B000A-991C-4D11-94B6-916846C85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48710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BD45C-A014-4F59-99F5-015F418ABA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182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C1FE3-42E9-4988-B8EF-E7FFD37863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499057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CDCF1-C0B7-4C72-B734-802A226D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404184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7A6BA-2517-4257-9CF3-8D6AA7DDDC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869778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C8366-B798-456B-8041-A00500F981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55271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9FE3F-F6E0-48DC-A0A1-9207A839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968055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1B601-2B9D-45C7-BA95-9DB9E6BF3E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7847018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143E-2A03-41E7-967E-69007A4398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798381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0C391-E1EE-4BDA-85AF-138CBAD98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43184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579CD6-8BA5-4A37-9193-9797B18761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84050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AFD636-60FA-4D9B-8938-4F6F2511BE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877431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DB16C-C432-4F8E-BD65-92AFDB4227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867269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F558B0E-8DC8-47DB-83AB-2343D2E290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986" r:id="rId1"/>
    <p:sldLayoutId id="2147489987" r:id="rId2"/>
    <p:sldLayoutId id="2147489988" r:id="rId3"/>
    <p:sldLayoutId id="2147489989" r:id="rId4"/>
    <p:sldLayoutId id="2147489990" r:id="rId5"/>
    <p:sldLayoutId id="2147489991" r:id="rId6"/>
    <p:sldLayoutId id="2147489992" r:id="rId7"/>
    <p:sldLayoutId id="2147489993" r:id="rId8"/>
    <p:sldLayoutId id="2147489994" r:id="rId9"/>
    <p:sldLayoutId id="2147489995" r:id="rId10"/>
    <p:sldLayoutId id="2147489996" r:id="rId11"/>
    <p:sldLayoutId id="21474899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F5910F-2262-444B-90B2-FB1A2EF5EF6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39" r:id="rId1"/>
    <p:sldLayoutId id="2147490040" r:id="rId2"/>
    <p:sldLayoutId id="2147490041" r:id="rId3"/>
    <p:sldLayoutId id="2147490042" r:id="rId4"/>
    <p:sldLayoutId id="2147490043" r:id="rId5"/>
    <p:sldLayoutId id="2147490044" r:id="rId6"/>
    <p:sldLayoutId id="2147490045" r:id="rId7"/>
    <p:sldLayoutId id="2147490046" r:id="rId8"/>
    <p:sldLayoutId id="2147490047" r:id="rId9"/>
    <p:sldLayoutId id="2147490048" r:id="rId10"/>
    <p:sldLayoutId id="2147490049" r:id="rId11"/>
    <p:sldLayoutId id="21474900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BADDC8-827C-4B9C-AB95-F6E9B6FD4B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51" r:id="rId1"/>
    <p:sldLayoutId id="2147490052" r:id="rId2"/>
    <p:sldLayoutId id="2147490053" r:id="rId3"/>
    <p:sldLayoutId id="2147490054" r:id="rId4"/>
    <p:sldLayoutId id="2147490055" r:id="rId5"/>
    <p:sldLayoutId id="2147490056" r:id="rId6"/>
    <p:sldLayoutId id="2147490057" r:id="rId7"/>
    <p:sldLayoutId id="2147490058" r:id="rId8"/>
    <p:sldLayoutId id="2147490059" r:id="rId9"/>
    <p:sldLayoutId id="2147490060" r:id="rId10"/>
    <p:sldLayoutId id="2147490061" r:id="rId11"/>
    <p:sldLayoutId id="2147490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8C339F2B-59A2-420A-945A-CBF363F39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63" r:id="rId1"/>
    <p:sldLayoutId id="2147490064" r:id="rId2"/>
    <p:sldLayoutId id="2147490065" r:id="rId3"/>
    <p:sldLayoutId id="2147490066" r:id="rId4"/>
    <p:sldLayoutId id="2147490067" r:id="rId5"/>
    <p:sldLayoutId id="2147490068" r:id="rId6"/>
    <p:sldLayoutId id="2147490069" r:id="rId7"/>
    <p:sldLayoutId id="2147490070" r:id="rId8"/>
    <p:sldLayoutId id="2147490071" r:id="rId9"/>
    <p:sldLayoutId id="2147490072" r:id="rId10"/>
    <p:sldLayoutId id="2147490073" r:id="rId11"/>
    <p:sldLayoutId id="21474900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D94929-74B0-48F0-8255-4A5255FAEC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998" r:id="rId1"/>
    <p:sldLayoutId id="2147489999" r:id="rId2"/>
    <p:sldLayoutId id="2147490000" r:id="rId3"/>
    <p:sldLayoutId id="2147490001" r:id="rId4"/>
    <p:sldLayoutId id="2147490002" r:id="rId5"/>
    <p:sldLayoutId id="2147490003" r:id="rId6"/>
    <p:sldLayoutId id="2147490004" r:id="rId7"/>
    <p:sldLayoutId id="2147490005" r:id="rId8"/>
    <p:sldLayoutId id="2147490006" r:id="rId9"/>
    <p:sldLayoutId id="2147490007" r:id="rId10"/>
    <p:sldLayoutId id="2147490008" r:id="rId11"/>
    <p:sldLayoutId id="21474900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1564FD-019E-4A5E-AFD9-CBF757DC16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10" r:id="rId1"/>
    <p:sldLayoutId id="2147490011" r:id="rId2"/>
    <p:sldLayoutId id="2147490012" r:id="rId3"/>
    <p:sldLayoutId id="2147490013" r:id="rId4"/>
    <p:sldLayoutId id="2147490014" r:id="rId5"/>
    <p:sldLayoutId id="2147490015" r:id="rId6"/>
    <p:sldLayoutId id="2147490016" r:id="rId7"/>
    <p:sldLayoutId id="2147490017" r:id="rId8"/>
    <p:sldLayoutId id="2147490018" r:id="rId9"/>
    <p:sldLayoutId id="2147490019" r:id="rId10"/>
    <p:sldLayoutId id="2147490020" r:id="rId11"/>
    <p:sldLayoutId id="21474900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7EA186-5D57-4CC2-ABEB-74A762E90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22" r:id="rId1"/>
    <p:sldLayoutId id="2147489931" r:id="rId2"/>
    <p:sldLayoutId id="2147489932" r:id="rId3"/>
    <p:sldLayoutId id="2147489933" r:id="rId4"/>
    <p:sldLayoutId id="2147489934" r:id="rId5"/>
    <p:sldLayoutId id="2147489935" r:id="rId6"/>
    <p:sldLayoutId id="2147489936" r:id="rId7"/>
    <p:sldLayoutId id="2147489937" r:id="rId8"/>
    <p:sldLayoutId id="2147489938" r:id="rId9"/>
    <p:sldLayoutId id="2147489939" r:id="rId10"/>
    <p:sldLayoutId id="2147489940" r:id="rId11"/>
    <p:sldLayoutId id="21474899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6C1311-C8CF-4BEA-BAF8-6A5E6CC528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23" r:id="rId1"/>
    <p:sldLayoutId id="2147489942" r:id="rId2"/>
    <p:sldLayoutId id="2147489943" r:id="rId3"/>
    <p:sldLayoutId id="2147489944" r:id="rId4"/>
    <p:sldLayoutId id="2147489945" r:id="rId5"/>
    <p:sldLayoutId id="2147489946" r:id="rId6"/>
    <p:sldLayoutId id="2147489947" r:id="rId7"/>
    <p:sldLayoutId id="2147489948" r:id="rId8"/>
    <p:sldLayoutId id="2147489949" r:id="rId9"/>
    <p:sldLayoutId id="2147489950" r:id="rId10"/>
    <p:sldLayoutId id="2147489951" r:id="rId11"/>
    <p:sldLayoutId id="21474899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798FC2-E069-4D41-96B6-4AA59DB09D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24" r:id="rId1"/>
    <p:sldLayoutId id="2147489953" r:id="rId2"/>
    <p:sldLayoutId id="2147489954" r:id="rId3"/>
    <p:sldLayoutId id="2147489955" r:id="rId4"/>
    <p:sldLayoutId id="2147489956" r:id="rId5"/>
    <p:sldLayoutId id="2147489957" r:id="rId6"/>
    <p:sldLayoutId id="2147489958" r:id="rId7"/>
    <p:sldLayoutId id="2147489959" r:id="rId8"/>
    <p:sldLayoutId id="2147489960" r:id="rId9"/>
    <p:sldLayoutId id="2147489961" r:id="rId10"/>
    <p:sldLayoutId id="2147489962" r:id="rId11"/>
    <p:sldLayoutId id="21474899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9DB8A3-F236-4A58-A6E3-AEC6847C6A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25" r:id="rId1"/>
    <p:sldLayoutId id="2147489964" r:id="rId2"/>
    <p:sldLayoutId id="2147489965" r:id="rId3"/>
    <p:sldLayoutId id="2147489966" r:id="rId4"/>
    <p:sldLayoutId id="2147489967" r:id="rId5"/>
    <p:sldLayoutId id="2147489968" r:id="rId6"/>
    <p:sldLayoutId id="2147489969" r:id="rId7"/>
    <p:sldLayoutId id="2147489970" r:id="rId8"/>
    <p:sldLayoutId id="2147489971" r:id="rId9"/>
    <p:sldLayoutId id="2147489972" r:id="rId10"/>
    <p:sldLayoutId id="2147489973" r:id="rId11"/>
    <p:sldLayoutId id="21474899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588A62-B950-41B8-927E-DA286A93C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26" r:id="rId1"/>
    <p:sldLayoutId id="2147489975" r:id="rId2"/>
    <p:sldLayoutId id="2147489976" r:id="rId3"/>
    <p:sldLayoutId id="2147489977" r:id="rId4"/>
    <p:sldLayoutId id="2147489978" r:id="rId5"/>
    <p:sldLayoutId id="2147489979" r:id="rId6"/>
    <p:sldLayoutId id="2147489980" r:id="rId7"/>
    <p:sldLayoutId id="2147489981" r:id="rId8"/>
    <p:sldLayoutId id="2147489982" r:id="rId9"/>
    <p:sldLayoutId id="2147489983" r:id="rId10"/>
    <p:sldLayoutId id="2147489984" r:id="rId11"/>
    <p:sldLayoutId id="21474899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C14354-8C8D-412C-A4C5-52ABE9C66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27" r:id="rId1"/>
    <p:sldLayoutId id="2147490028" r:id="rId2"/>
    <p:sldLayoutId id="2147490029" r:id="rId3"/>
    <p:sldLayoutId id="2147490030" r:id="rId4"/>
    <p:sldLayoutId id="2147490031" r:id="rId5"/>
    <p:sldLayoutId id="2147490032" r:id="rId6"/>
    <p:sldLayoutId id="2147490033" r:id="rId7"/>
    <p:sldLayoutId id="2147490034" r:id="rId8"/>
    <p:sldLayoutId id="2147490035" r:id="rId9"/>
    <p:sldLayoutId id="2147490036" r:id="rId10"/>
    <p:sldLayoutId id="2147490037" r:id="rId11"/>
    <p:sldLayoutId id="21474900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3.jpeg"/><Relationship Id="rId11" Type="http://schemas.openxmlformats.org/officeDocument/2006/relationships/image" Target="../media/image8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70049"/>
            <a:ext cx="2455491" cy="3690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852738"/>
            <a:ext cx="7769225" cy="3240087"/>
          </a:xfrm>
        </p:spPr>
        <p:txBody>
          <a:bodyPr/>
          <a:lstStyle/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“Eu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sou a videira e vós sois os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ramos, –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 o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– </a:t>
            </a:r>
            <a:endParaRPr lang="pt-PT" sz="4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permanece em Mim dá muito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fruto”. </a:t>
            </a:r>
            <a:endParaRPr lang="pt-PT" sz="4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03275" y="1557338"/>
            <a:ext cx="8064500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aos seus discípulos: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«Nem todo aquele que Me diz ‘Senhor, Senhor’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entrará no reino dos Céus,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só aquele que faz a vontade de meu Pai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está nos Céus.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Me dirão no dia do Juízo: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‘Senhor, Senhor, não foi em teu nome que profetizámos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em teu nome que expulsámos demónios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em teu nome que fizemos tantos milagres?’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lhes direi bem alto: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‘Nunca vos conheci.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Apartai-vos de Mim, vós que praticais a iniquidade’.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1680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89738" y="570547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188" y="1763713"/>
            <a:ext cx="8281987" cy="43242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ouve as minhas palavras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põe em prática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como o homem prudente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edificou a sua casa sobre a rocha.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Caiu a chuva, vieram as torrentes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sopraram os ventos contra aquela casa;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ela não caiu, porque estava fundada sobre a rocha.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todo aquele que ouve as minhas palavras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as põe em prática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como o homem insensato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edificou a sua casa sobre a areia.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Caiu a chuva, vieram as torrentes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sopraram os ventos contra aquela casa;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ela desmoronou-se e foi grande a sua ruína»”.   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Mt 7)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19675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57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18188" y="1309688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3" name="Line 12"/>
          <p:cNvSpPr>
            <a:spLocks noChangeShapeType="1"/>
          </p:cNvSpPr>
          <p:nvPr/>
        </p:nvSpPr>
        <p:spPr bwMode="auto">
          <a:xfrm>
            <a:off x="2916238" y="1628775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893888"/>
            <a:ext cx="8496300" cy="31194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6925" lvl="1" algn="l">
              <a:lnSpc>
                <a:spcPts val="28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Pai, cuja Palavra de Amor, transmitida em Seu Filho, Jesus, queremos levar gravada no coração e na alma, como alicerce da nossa vida.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</a:p>
          <a:p>
            <a:pPr marL="18097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seja Jesus, para nós, a única e última Palavra do Pai…</a:t>
            </a:r>
          </a:p>
          <a:p>
            <a:pPr marL="18097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se acenda em nós a Luz de Cristo como sol da Vida... </a:t>
            </a:r>
          </a:p>
          <a:p>
            <a:pPr marL="18097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o perdão e a paz de Jesus encha as nossas vidas…</a:t>
            </a:r>
          </a:p>
          <a:p>
            <a:pPr marL="18097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Cristo seja o único alicerce da nossa casa e 	Comunidade 			como é a pedra angular da nossa Igreja…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105893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331913" y="5160963"/>
            <a:ext cx="669607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tua palavra, ó pai,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  É o nosso rochedo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87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87" y="1628800"/>
            <a:ext cx="4773588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31913" y="1412875"/>
            <a:ext cx="7488237" cy="4953000"/>
          </a:xfrm>
        </p:spPr>
        <p:txBody>
          <a:bodyPr/>
          <a:lstStyle/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NESTE ALTAR COLOCAMOS, SENHOR,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PÃO E O VINHO TODO O NOSSO AMOR.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endParaRPr lang="pt-PT" sz="28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1. O pão e o vinho dos nossos campos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são para Vós, Senhor.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Com eles vai nosso trabalho,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nosso ser e nossa vida.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endParaRPr lang="pt-PT" sz="2800" b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2. Estes dons, em Jesus se transformem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nos transformem a nós: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para glória do Pai e do Filho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do Espírito Santo.</a:t>
            </a:r>
            <a:endParaRPr lang="pt-PT" sz="2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9813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9814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981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8251" y="6063215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84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5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186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5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6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   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   Hossana nas alturas.</a:t>
            </a:r>
          </a:p>
        </p:txBody>
      </p:sp>
      <p:pic>
        <p:nvPicPr>
          <p:cNvPr id="12288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9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28625" y="3214688"/>
            <a:ext cx="6215063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Viver a Palavra de Deus é como </a:t>
            </a:r>
            <a:r>
              <a:rPr lang="pt-PT" sz="2400" i="1" baseline="0">
                <a:latin typeface="Arial" charset="0"/>
              </a:rPr>
              <a:t>edificar</a:t>
            </a:r>
            <a:r>
              <a:rPr lang="pt-PT" sz="2400" baseline="0">
                <a:latin typeface="Arial" charset="0"/>
              </a:rPr>
              <a:t> a casa </a:t>
            </a:r>
            <a:r>
              <a:rPr lang="pt-PT" sz="2400" i="1" baseline="0">
                <a:latin typeface="Arial" charset="0"/>
              </a:rPr>
              <a:t>sobre rocha… </a:t>
            </a:r>
            <a:r>
              <a:rPr lang="pt-PT" sz="2000" b="0" i="1" baseline="0">
                <a:latin typeface="Arial" charset="0"/>
              </a:rPr>
              <a:t>[ 3ª L./ Evang.</a:t>
            </a:r>
            <a:r>
              <a:rPr lang="pt-PT" sz="2000" b="0" baseline="0">
                <a:latin typeface="Arial" charset="0"/>
              </a:rPr>
              <a:t> - </a:t>
            </a:r>
            <a:r>
              <a:rPr lang="pt-PT" sz="2000" baseline="0">
                <a:latin typeface="Arial" charset="0"/>
              </a:rPr>
              <a:t>Mt 7 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400" i="1" baseline="0">
                <a:latin typeface="Arial" charset="0"/>
              </a:rPr>
              <a:t>Gravar</a:t>
            </a:r>
            <a:r>
              <a:rPr lang="pt-PT" sz="2400" baseline="0">
                <a:latin typeface="Arial" charset="0"/>
              </a:rPr>
              <a:t> as Palavras de Deus </a:t>
            </a:r>
            <a:r>
              <a:rPr lang="pt-PT" sz="2400" i="1" baseline="0">
                <a:latin typeface="Arial" charset="0"/>
              </a:rPr>
              <a:t>no coração </a:t>
            </a:r>
            <a:r>
              <a:rPr lang="pt-PT" sz="2400" baseline="0">
                <a:latin typeface="Arial" charset="0"/>
              </a:rPr>
              <a:t>para termos </a:t>
            </a:r>
            <a:r>
              <a:rPr lang="pt-PT" sz="2400" i="1" baseline="0">
                <a:latin typeface="Arial" charset="0"/>
              </a:rPr>
              <a:t>a Sua Bênção</a:t>
            </a:r>
            <a:r>
              <a:rPr lang="pt-PT" sz="2400" baseline="0">
                <a:latin typeface="Arial" charset="0"/>
              </a:rPr>
              <a:t>… </a:t>
            </a:r>
            <a:r>
              <a:rPr lang="pt-PT" sz="2000" b="0" i="1" baseline="0">
                <a:latin typeface="Arial" charset="0"/>
              </a:rPr>
              <a:t>[1ª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Dt</a:t>
            </a:r>
            <a:r>
              <a:rPr lang="pt-PT" sz="2000" b="0" baseline="0">
                <a:latin typeface="Arial" charset="0"/>
              </a:rPr>
              <a:t> </a:t>
            </a:r>
            <a:r>
              <a:rPr lang="pt-PT" sz="2000" baseline="0">
                <a:latin typeface="Arial" charset="0"/>
              </a:rPr>
              <a:t>11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É pela graça e a fé em Jesus Cristo que somos salvos! </a:t>
            </a:r>
            <a:r>
              <a:rPr lang="pt-PT" sz="2400" i="1" baseline="0">
                <a:latin typeface="Arial" charset="0"/>
              </a:rPr>
              <a:t>Não pela lei</a:t>
            </a:r>
            <a:r>
              <a:rPr lang="pt-PT" sz="2400" baseline="0">
                <a:latin typeface="Arial" charset="0"/>
              </a:rPr>
              <a:t>. </a:t>
            </a:r>
            <a:r>
              <a:rPr lang="pt-PT" sz="2000" b="0" i="1" baseline="0">
                <a:latin typeface="Arial" charset="0"/>
              </a:rPr>
              <a:t>[ 2ª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Rm 3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      A- </a:t>
            </a:r>
            <a:r>
              <a:rPr lang="pt-PT" sz="2200" b="1" dirty="0" smtClean="0">
                <a:latin typeface="Arial" charset="0"/>
              </a:rPr>
              <a:t>Anunciamos, Senhor, a Vossa morte,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Vinde, Senhor Jesus!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      A- </a:t>
            </a:r>
            <a:r>
              <a:rPr lang="pt-PT" sz="2200" b="1" dirty="0" smtClean="0">
                <a:latin typeface="Arial" charset="0"/>
              </a:rPr>
              <a:t>Quando comemos deste pão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 bebemos deste cálice,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A- </a:t>
            </a:r>
            <a:r>
              <a:rPr lang="pt-PT" sz="2200" b="1" dirty="0" smtClean="0">
                <a:latin typeface="Arial" charset="0"/>
              </a:rPr>
              <a:t>Glória a Vós que morrestes na cruz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e agora viveis para sempre.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3908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1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2" name="Raio 9"/>
          <p:cNvSpPr>
            <a:spLocks noChangeArrowheads="1"/>
          </p:cNvSpPr>
          <p:nvPr/>
        </p:nvSpPr>
        <p:spPr bwMode="auto">
          <a:xfrm rot="-5697487">
            <a:off x="827881" y="2074069"/>
            <a:ext cx="141288" cy="711200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39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493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493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2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3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4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5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4946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47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6981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2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698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SRFtlZrJPi95n5RT4dn2LX_pnVLJL9_TBXfWbO5tPAmFmJTXYt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40768"/>
            <a:ext cx="2767856" cy="3456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8004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911225" y="1624732"/>
            <a:ext cx="7993063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SENHOR, EU NÃO SOU DIGNO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 QUE ENTREIS NA MINHA MORADA,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MAS DIZEI UMA PALAVRA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 E SEREI SALVO.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Eu sou o pão vivo que desceu do Céu: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quem comer deste pão viverá eternamente.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2. O pão que Eu hei de dar é a Minha Carne,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que Eu darei pela vida do mundo.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Se não comerdes a Carne do Filho do Homem /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 não beberdes o Seu Sangue 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não tereis a vida em vós.</a:t>
            </a:r>
            <a:b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800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280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70625" y="59039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3.gstatic.com/images?q=tbn:ANd9GcSlskxDQhQ0zGW-dNel3I7FB4boBNQLVuSV_9UnCos4Rie700K1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940" y="1688490"/>
            <a:ext cx="3221672" cy="3900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042988" y="2474913"/>
            <a:ext cx="7921625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SENHOR, EU NÃO SOU DIGNO</a:t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 QUE ENTREIS NA MINHA MORADA,</a:t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MAS DIZEI UMA PALAVRA</a:t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 E SEREI SALVO.</a:t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68288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Quem come a Minha Carne e bebe o Meu Sangue /</a:t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tem a vida eterna, </a:t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 Eu ressuscitá-lo-ei no último dia.</a:t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5. A Minha Carne é verdadeira comida,</a:t>
            </a:r>
            <a:b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e o Meu Sangue é verdadeira bebida. 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903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2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2903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086225" y="128270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(1)</a:t>
            </a:r>
          </a:p>
        </p:txBody>
      </p:sp>
      <p:pic>
        <p:nvPicPr>
          <p:cNvPr id="13005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539750" y="1989138"/>
            <a:ext cx="828040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não queremos que a nossa vida vá ao sabor do vento, construída sobre a areia de atitudes ligeiras e superficiais...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edificar a casa da nossa vida sobre a Rocha que é Jesus, deve guiar-nos sempre: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uma paciência constante e o silêncio da Oração...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uma fidelidade coerente e forte, nas lutas do dia a dia…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a Graça e Amizade do Senhor contra o espírito do Mal...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o Amor de Deus, quer nas palavras e quer nas obras…</a:t>
            </a:r>
          </a:p>
          <a:p>
            <a:pPr marL="355600" lvl="3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681163" y="5157788"/>
            <a:ext cx="6562725" cy="938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Tu és, jesus, 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pedra fundamental!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3.gstatic.com/images?q=tbn:ANd9GcRuF8xc8Ft_c5vClnAGecahpwlgb1UJ64J4iVPNdFhmqNVoYIX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095" y="2609921"/>
            <a:ext cx="3784775" cy="3195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107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(2)</a:t>
            </a:r>
          </a:p>
        </p:txBody>
      </p:sp>
      <p:pic>
        <p:nvPicPr>
          <p:cNvPr id="13107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773906" y="1628774"/>
            <a:ext cx="7521575" cy="49006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SEI, Ó SENHOR, QUE ME AMAS;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OUÇO A TUA VOZ QUE ME CHAMA!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QUERO CANTAR, COM MARIA,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MEU SIM DA ALEGRIA, QUAL BELA CANÇÃO!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VOU PELO MUNDO, SENHOR,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VOU CANTAR TEU AMOR, 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ENCHE O MEU CORAÇÃO!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3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Qual semente do campo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que é lançada no chão,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a Palavra de Deus</a:t>
            </a:r>
          </a:p>
          <a:p>
            <a:pPr marL="0" lvl="2" algn="l">
              <a:lnSpc>
                <a:spcPts val="2500"/>
              </a:lnSpc>
              <a:defRPr/>
            </a:pPr>
            <a:r>
              <a:rPr lang="pt-PT" sz="23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cai em meu coração.</a:t>
            </a:r>
          </a:p>
          <a:p>
            <a:pPr indent="-914400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2. O Teu Reino é semente</a:t>
            </a:r>
          </a:p>
          <a:p>
            <a:pPr indent="-914400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de justiça e de pão;</a:t>
            </a:r>
          </a:p>
          <a:p>
            <a:pPr indent="-914400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é fermento na massa,</a:t>
            </a:r>
          </a:p>
          <a:p>
            <a:pPr indent="-914400" algn="l">
              <a:lnSpc>
                <a:spcPts val="25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Vida e Ressurreição. </a:t>
            </a:r>
            <a:endParaRPr lang="pt-PT" sz="23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72526"/>
            <a:ext cx="5328592" cy="3061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1404938"/>
            <a:ext cx="7250113" cy="3600450"/>
          </a:xfrm>
        </p:spPr>
        <p:txBody>
          <a:bodyPr/>
          <a:lstStyle/>
          <a:p>
            <a:pPr>
              <a:lnSpc>
                <a:spcPts val="3000"/>
              </a:lnSpc>
              <a:defRPr/>
            </a:pP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CANTAR COM O UNIVERSO, 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BENDIGAMOS AO SENHOR!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ALELUIA! PROCLAMEMOS: 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PAZ, JUSTIÇA E AMOR!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Tua vinda é de amor e de paz,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traz alento a quem vive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dor;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alegria a quem tanto anseia por luz.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Vem, dar-nos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Tua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Salvação!</a:t>
            </a:r>
            <a:endParaRPr lang="pt-PT" sz="2800" b="1" i="1" baseline="30000" dirty="0" smtClean="0">
              <a:solidFill>
                <a:srgbClr val="FFFF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2100" name="Line 3"/>
          <p:cNvSpPr>
            <a:spLocks noChangeShapeType="1"/>
          </p:cNvSpPr>
          <p:nvPr/>
        </p:nvSpPr>
        <p:spPr bwMode="auto">
          <a:xfrm flipV="1">
            <a:off x="539750" y="841375"/>
            <a:ext cx="2814638" cy="792163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642730">
            <a:off x="397941" y="730117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404813"/>
            <a:ext cx="2860825" cy="2056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49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0687"/>
            <a:ext cx="1944216" cy="2941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0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6596">
            <a:off x="1336108" y="4251591"/>
            <a:ext cx="2991588" cy="2241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1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094" y="3212975"/>
            <a:ext cx="3991346" cy="3097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2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67" y="404813"/>
            <a:ext cx="2752998" cy="3233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50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1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188040">
            <a:off x="246658" y="2324743"/>
            <a:ext cx="89069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basta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REZAR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[Senhor,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Senhor!…]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é preciso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FAZER a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Vontade de Deus, com uma Fé firme em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CRISTO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Construir a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casa sobre rocha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796136" y="5445224"/>
            <a:ext cx="2768599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7857624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404813"/>
            <a:ext cx="2860825" cy="2056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49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0687"/>
            <a:ext cx="1944216" cy="2941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0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6596">
            <a:off x="1336108" y="4251591"/>
            <a:ext cx="2991588" cy="2241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1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094" y="3212975"/>
            <a:ext cx="3991346" cy="3097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2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67" y="404813"/>
            <a:ext cx="2752998" cy="3233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50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1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188040">
            <a:off x="246658" y="2324743"/>
            <a:ext cx="89069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basta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REZAR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[Senhor,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Senhor!…]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é preciso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FAZER a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Vontade de Deus, com uma Fé firme em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CRISTO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Construir a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casa sobre rocha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322" y="764704"/>
            <a:ext cx="5105096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945" y="979636"/>
            <a:ext cx="6048375" cy="5473700"/>
          </a:xfrm>
        </p:spPr>
        <p:txBody>
          <a:bodyPr/>
          <a:lstStyle/>
          <a:p>
            <a:pPr>
              <a:lnSpc>
                <a:spcPts val="3000"/>
              </a:lnSpc>
              <a:defRPr/>
            </a:pP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Caminhamos para Ti, 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Cidade do Senhor, 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construindo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neste mundo 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Verdade e o amor.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POVO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ELEITO, POVO SANTO,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REUNIDO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AMOR: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PEREGRINO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AO ENCONTRO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DA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CIDADE DO SENHOR.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2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Peregrino, dando as mãos, 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vai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connosco Jesus Cristo: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Ele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salva, Ele reina, </a:t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faz 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dos homens um só povo. </a:t>
            </a:r>
            <a:endParaRPr lang="pt-PT" sz="2800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 flipV="1">
            <a:off x="1116013" y="620713"/>
            <a:ext cx="0" cy="28876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841316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96950" y="1366838"/>
            <a:ext cx="7726363" cy="4222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“Moisés falou ao povo dizendo: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«As palavras que eu vos digo,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gravai-as no vosso coração e na vossa alma,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atai-as à mão como um sinal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sejam como um frontal entre os vossos olhos.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Ponho hoje diante de vós a bênção e a maldição: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bênção,  se obedecerdes aos mandamentos do Senhor, vosso Deus, que hoje vos prescrevo;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maldição,  se não obedecerdes aos mandamentos do Senhor, vosso Deus, afastando-vos do caminho que hoje vos indico, para seguirdes outros deuses que não conhecestes. Portanto, procurai pôr em prática todos os preceitos e normas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hoje vos proponho»”.          (Dt 11)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727200" y="5761038"/>
            <a:ext cx="7165975" cy="476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3200" cap="all" spc="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Sede o meu refúgio, senhor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189448">
            <a:off x="419060" y="5844039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7378700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343025"/>
            <a:ext cx="8353425" cy="4606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Independentemente da Lei de Moisés,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manifestou-se agora a justiça de Deus,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dão testemunho a Lei e os Profetas;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justiça de Deus vem pela fé em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Cristo, para todos e sobre todos os crentes.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 não há distinção alguma,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todos pecaram e estão privados da glória de Deus; e todos são justificados de maneira gratuita pela sua graça, em virtude da redenção realizada em Cristo Jesus,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Deus apresentou como vítima de propiciação,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mediante a fé, pelo seu sangue,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manifestar a sua justiça.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estamos convencidos de que o homem é justificado pela fé, sem as obras da Lei”.  (Rm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067944" y="6093296"/>
            <a:ext cx="3096345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6226</TotalTime>
  <Words>1507</Words>
  <Application>Microsoft Office PowerPoint</Application>
  <PresentationFormat>Apresentação no Ecrã (4:3)</PresentationFormat>
  <Paragraphs>278</Paragraphs>
  <Slides>29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29</vt:i4>
      </vt:variant>
    </vt:vector>
  </HeadingPairs>
  <TitlesOfParts>
    <vt:vector size="41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1. Caminhamos para Ti,  ó Cidade do Senhor,  construindo neste mundo  a Verdade e o amor.      POVO ELEITO, POVO SANTO,    REUNIDO NO AMOR:    PEREGRINO, AO ENCONTRO    DA CIDADE DO SENHOR.          2. Peregrino, dando as mãos,          vai connosco Jesus Cristo:         Ele salva, Ele reina,          faz dos homens um só povo.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 CANTAR COM O UNIVERSO,  BENDIGAMOS AO SENHOR! ALELUIA! PROCLAMEMOS:  PAZ, JUSTIÇA E AMOR!   1. Tua vinda é de amor e de paz,  traz alento a quem vive na dor;  alegria a quem tanto anseia por luz.  Vem, dar-nos a Tua Salvação!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400</cp:revision>
  <dcterms:created xsi:type="dcterms:W3CDTF">2006-05-02T09:35:59Z</dcterms:created>
  <dcterms:modified xsi:type="dcterms:W3CDTF">2013-11-13T12:57:14Z</dcterms:modified>
</cp:coreProperties>
</file>