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7924" r:id="rId12"/>
  </p:sldMasterIdLst>
  <p:notesMasterIdLst>
    <p:notesMasterId r:id="rId41"/>
  </p:notesMasterIdLst>
  <p:sldIdLst>
    <p:sldId id="303" r:id="rId13"/>
    <p:sldId id="281" r:id="rId14"/>
    <p:sldId id="333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32" r:id="rId24"/>
    <p:sldId id="306" r:id="rId25"/>
    <p:sldId id="311" r:id="rId26"/>
    <p:sldId id="335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12" r:id="rId37"/>
    <p:sldId id="338" r:id="rId38"/>
    <p:sldId id="296" r:id="rId39"/>
    <p:sldId id="337" r:id="rId40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CC"/>
    <a:srgbClr val="FF99FF"/>
    <a:srgbClr val="FFCC66"/>
    <a:srgbClr val="FF9966"/>
    <a:srgbClr val="FFCC99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-102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E8CE47-744A-49E1-A6BF-897D48FDC2A8}" type="datetimeFigureOut">
              <a:rPr lang="pt-PT"/>
              <a:pPr>
                <a:defRPr/>
              </a:pPr>
              <a:t>21-02-2014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B1F6ECC-2629-4371-8606-B128211798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0452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95007F-469C-4FE3-8F42-B570DDDFC5E6}" type="slidenum">
              <a:rPr lang="pt-PT" sz="1200" smtClean="0"/>
              <a:pPr eaLnBrk="1" hangingPunct="1"/>
              <a:t>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4A30DFE-8D02-40CD-9590-42D9609C7409}" type="slidenum">
              <a:rPr lang="pt-PT" sz="1200" smtClean="0"/>
              <a:pPr eaLnBrk="1" hangingPunct="1"/>
              <a:t>10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4D3AB35-B36D-4344-A0A3-870F8B2E70F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4D3AB35-B36D-4344-A0A3-870F8B2E70F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DE1E-5061-490A-970D-B75729CE8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5566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E6077-26F7-4BC4-AD5E-4E21E2B318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610559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016B2A-B76B-4597-B34A-8DE0FEB5CC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073807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4EFB4A-E7A0-4702-907E-63C1BE531E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259200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CB83DB-F40A-4CCA-98FE-9CA5281FC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565459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71C54B-71E0-477B-BE85-8ED607167E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42932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EED589-AD64-45C1-8D61-A2947CDD03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74484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558A7C-F2DA-4D29-B903-476E9CEDA2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117095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EBB60A-0554-4468-ACC9-D0454BF5D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24852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279309-98CF-485B-B8BC-31E73BD25E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734883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7D5F7-41DD-4B5C-9EC2-CED6053DA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94716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6B6B44-B36E-4630-969E-C7825A6881F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02974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9981-E7D7-4716-BC81-7B23ADE90C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263232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AA64D2-AD53-496B-B9C4-77E5268E2DF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395639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E1925D-C41F-42B0-849B-D48D8ECCF82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6421769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B52C2-8FD2-443F-A49D-7C829B0C02B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380150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9DE139-D4DC-4A12-BF8A-210B3C59063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1252436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9515D-5C40-48B9-9C9F-7E4A6A54AA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7631932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66CEEF-548C-4F74-866C-C78EA614435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0085050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009341-2D98-4998-8A05-6EA303EA26A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9212912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39B6D-D0A6-4CC9-8918-FF19EB5BAEE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135667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589C72-A095-48A6-A2C8-BBE755F96FB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6983372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8CBB1E-4497-44CF-A792-A57A40E582A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0591026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ED51-9309-463E-BB0D-D3B545E14A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4634789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9A143F-417A-4FCB-BAEC-8869134BD5C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38678394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12C48C-3789-4ABC-99D2-7B5E082132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731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B11E1E-6A74-43F0-B164-FC957E09E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54757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A5D868-FDFD-4CBB-A07A-5CC9F15C1E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72754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24A243-1937-4901-A351-30907B4942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75351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9AA9E-8E4E-455E-8799-CEF6837BF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96244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4AEAF8-311A-407E-BFFF-AD6E1980F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46689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EC02A2-0584-4AE6-9B3C-B2207EE30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39050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D0F92-5416-40AC-BD10-CF34A9E67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510475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96429C-7DD7-462D-9314-8A101DA40B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55865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565BE8-D171-4691-B035-A582B51F6E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928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73B196-95A5-422B-B70D-91078B1D91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909319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BC5F0C-85D2-4609-998A-DD6113798D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954314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800C97-D456-4D2E-A37E-073911324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82371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27B65-C19F-4C8E-B3CD-3E49614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776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18BD-2176-4349-A883-96E85E7C4A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2354263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EE40-1CCC-40AD-89DF-98673286E9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15844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F514F-17E5-4312-A7C6-B52CE6084D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75911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695A-0F32-4C8D-A463-63A04CE4B8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5157785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6FEB-BEBF-4EA9-8A59-8EF9740D0D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496816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2300B-536B-4C2A-9A22-0A6130E7F1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91692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4BC2A0-68F7-4574-8C48-7696F6735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10348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C330A-5EDE-474F-BF7D-0A46E7A86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324598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F3E5C-B897-494D-B2FB-F508B6C992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946014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6B9-CF86-4570-AC05-BA135655D7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27535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1466-E407-49FE-9542-311BB5CA77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426418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BB77-781C-4F20-9E84-593A7000D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335965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324131-9EBF-4238-9F9D-A94F9A57AB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1668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74A6B1-E2A1-4820-BBE7-18F3CBA3F8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753768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20E63E-BEBD-44BD-ACDB-D1CE29668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64628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66936F-542D-4CA0-A5B3-B1ABF5C44B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40552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8AEB80-3D17-4477-AC91-22B675F01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75462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4541-B334-4D0A-B589-CDB12AAEA3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383815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1E4DDA-B881-43F7-8C86-C107922C22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3650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2BAE47-E118-44FF-BA53-99829B4E7C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671816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C8F018-4B18-4A02-BBB0-51BE7E1F0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586695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FF2FA6-ADEC-484C-9DC6-545F1B5A2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37647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5BFDD6-F07B-46F9-A97D-B3311A44F2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657804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805695-4D4D-45C3-BA77-A6BFDD6AA2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487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2D994C-EDB8-47BC-8069-67ED06274A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95525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4F8B15-89B8-4B78-9DA9-83D81BD468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76009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13DAC3-42CF-4F76-BE5F-E1FD935315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18523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E86856-E251-4AFA-BDF2-4BB760DF39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36125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D9012-1082-4D19-BB70-8CD078746A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41031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38FBF3-4217-42BF-8140-9A67956823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01028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72A6A5-AB4A-45D6-8837-94B227638C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84484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BFC9EB-181D-43BE-9E2B-09CBCC93B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74205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12A0CB-19F8-4A61-A7AF-F5141C9E61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07489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04B78B-ADE7-4668-9151-01419DB0B6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670899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CACCA5-EE6C-40F0-8623-3B6DE48C90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021767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24874C-F3EE-41B2-BD01-DF3164D0C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61239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B7478-5788-4613-A7BE-B89A0D248C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626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F634B-9C4E-42C1-9A1B-0E9FBDC701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92404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E14E9-E0FB-49D4-8A36-576221D462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7402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A4E3D-CD3E-4ABB-B843-8ED9F10527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80965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15B2B-B6BF-427D-BA06-236D284022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446705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F702C-CB6B-409B-95F2-60A7BC946E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35675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BE8A-FAB5-41A3-B0C5-96D1AD18F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10676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10B2A-066A-4F62-A64A-F47548D401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25171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026CB-2E9F-4DA4-B094-4E4FE9CDA0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9092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C9072-3D41-45C4-9639-2D75974E5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38352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6B1B2-0995-426B-93E7-082EDA2EB9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44632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464AA-6D77-4A8C-838B-1C6A1B9F32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89623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A553E-B7C9-445D-95DC-E51EF844A1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24448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1444F-7FD0-4198-B472-FC8DA61190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939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8B09B-93DB-4E64-BBBA-732CC865D6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893816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CC0EE-A8E4-4AF7-8DD6-6FA7EC020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9161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08F45-F1D0-4061-8060-C75B4408DB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61685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DD7C-1CF4-457A-BCD0-FFE7447A58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139082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DEE96-0DA0-4BFB-9EB2-F58400A9D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697731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CFF28-1D7B-4CC0-8C97-E5BA21AF58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537033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E2D66-9B59-4263-9F21-E4A5D01BB3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22785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785C1-CF32-4DC6-99D3-4F6ED10F3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150269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EA4D3-37FC-40A1-B673-D9359DAFA0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27678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9060-A653-487C-8B67-7CD0A706C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20512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AB4DA-EB96-4F64-9926-D022F243ED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942512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46934-4195-46CB-97E5-BA2D81EE54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0476671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FDDF-D82B-4C1E-B883-3FA0F89971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6951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C980-2F04-42D2-9808-E440EF22D5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43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5A5FE-B2C5-49C8-9F00-3FA2D8D99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93582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B7795-CD3E-4BAB-96AA-8F6AEA8086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18006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91DCC-A560-4D1D-85BC-908EAB2F0C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00041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A33C-7467-49B3-903F-AF4C8F61B9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880830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B4B76-2793-44FB-BF7F-7FF4B339A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38356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02022-A9AE-4BA6-94CC-F6C024F319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298510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1FC9D-AB11-46AF-BBBC-E55D85C34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11038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16C1A-B04C-4F26-8A03-C4432D0E5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360639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A88D3-353E-40E8-8484-60CF456566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208839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65356-536E-4D58-A706-3DBAEBB02E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351016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605D0-5276-4142-8A60-CB61260949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884800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27B2D-6F0B-4446-85D2-D30B19AA00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03957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E921B-A211-4F52-9622-ACA532A137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071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A3600-8A57-4E74-9161-4C42CACD6A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43876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8FD6-1F0A-49BE-90E9-88E178C114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18627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713DB-4669-4321-BAC0-F1A17AD529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566256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B2FEE-3F25-4D87-8CA0-36A8E4F878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809285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4B395-8BB3-478F-8212-ECAD4ED640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199721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A599-390C-4A90-A7C9-D528ED2782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70238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A67FB-AAE3-4372-9DC8-831A05D480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2619948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67541-9150-4B5D-9C0D-BE2117025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56032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5BDE8-D52D-4B4D-AF6B-8E7F6AB322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383416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C0A17-3F68-4823-BCF5-5E6C89B0F0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220961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7DEFF-5AF8-4131-9209-B2211B50A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596206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93EDB-E2F2-4F8A-B860-254629B28E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837358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9D613-CDF3-4354-B572-31523A2D92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677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88C4C-3A41-4656-B29C-623A671320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76637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CD692-6AEF-4B9B-9315-9FC8BFEEA4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18088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CE55-5C4A-4F12-AD7B-0838AE3339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181516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6EB0D-8FA1-4766-948C-E87190EEAF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982577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6E48F-4BB5-413E-A02F-E33F0389D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770804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AE424-0BCB-4FF5-AAB5-EF3216E708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93990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D1E14-EC90-4201-975F-5AD886BFB3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31742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7C77-5C85-46D9-9C2D-9238479284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809831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23499-0B40-47A7-9D4A-1E4907BF8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409017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43680-F29E-423C-AFE1-BF72E6B38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74900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FCD06-3CB9-4620-ADC1-EED79AA1AE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234192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03472-147E-413F-99A2-9995684725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69947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C21F23-0400-43B9-8EE3-A5E200858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1299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AEE4C-5C8A-49BA-91ED-6CE8B5E11C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192485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52F08D-6E95-4530-BA62-C4A85286F7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629105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F2F6B09-F129-4F85-8B38-221DC2DEB6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14" r:id="rId1"/>
    <p:sldLayoutId id="2147488315" r:id="rId2"/>
    <p:sldLayoutId id="2147488316" r:id="rId3"/>
    <p:sldLayoutId id="2147488317" r:id="rId4"/>
    <p:sldLayoutId id="2147488318" r:id="rId5"/>
    <p:sldLayoutId id="2147488319" r:id="rId6"/>
    <p:sldLayoutId id="2147488320" r:id="rId7"/>
    <p:sldLayoutId id="2147488321" r:id="rId8"/>
    <p:sldLayoutId id="2147488322" r:id="rId9"/>
    <p:sldLayoutId id="2147488323" r:id="rId10"/>
    <p:sldLayoutId id="2147488324" r:id="rId11"/>
    <p:sldLayoutId id="21474883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1CE8F6-93D1-4E1C-9B4F-CDAD3CF11C0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67" r:id="rId1"/>
    <p:sldLayoutId id="2147488368" r:id="rId2"/>
    <p:sldLayoutId id="2147488369" r:id="rId3"/>
    <p:sldLayoutId id="2147488370" r:id="rId4"/>
    <p:sldLayoutId id="2147488371" r:id="rId5"/>
    <p:sldLayoutId id="2147488372" r:id="rId6"/>
    <p:sldLayoutId id="2147488373" r:id="rId7"/>
    <p:sldLayoutId id="2147488374" r:id="rId8"/>
    <p:sldLayoutId id="2147488375" r:id="rId9"/>
    <p:sldLayoutId id="2147488376" r:id="rId10"/>
    <p:sldLayoutId id="2147488377" r:id="rId11"/>
    <p:sldLayoutId id="214748837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CB8953-255E-4B88-92C4-7B960F8D67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79" r:id="rId1"/>
    <p:sldLayoutId id="2147488380" r:id="rId2"/>
    <p:sldLayoutId id="2147488381" r:id="rId3"/>
    <p:sldLayoutId id="2147488382" r:id="rId4"/>
    <p:sldLayoutId id="2147488383" r:id="rId5"/>
    <p:sldLayoutId id="2147488384" r:id="rId6"/>
    <p:sldLayoutId id="2147488385" r:id="rId7"/>
    <p:sldLayoutId id="2147488386" r:id="rId8"/>
    <p:sldLayoutId id="2147488387" r:id="rId9"/>
    <p:sldLayoutId id="2147488388" r:id="rId10"/>
    <p:sldLayoutId id="2147488389" r:id="rId11"/>
    <p:sldLayoutId id="21474883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79111F9-E569-48BD-AACE-9E4B347D48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91" r:id="rId1"/>
    <p:sldLayoutId id="2147488392" r:id="rId2"/>
    <p:sldLayoutId id="2147488393" r:id="rId3"/>
    <p:sldLayoutId id="2147488394" r:id="rId4"/>
    <p:sldLayoutId id="2147488395" r:id="rId5"/>
    <p:sldLayoutId id="2147488396" r:id="rId6"/>
    <p:sldLayoutId id="2147488397" r:id="rId7"/>
    <p:sldLayoutId id="2147488398" r:id="rId8"/>
    <p:sldLayoutId id="2147488399" r:id="rId9"/>
    <p:sldLayoutId id="2147488400" r:id="rId10"/>
    <p:sldLayoutId id="2147488401" r:id="rId11"/>
    <p:sldLayoutId id="21474884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1E14E6-B7B0-4BBC-BF08-54C24BD96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26" r:id="rId1"/>
    <p:sldLayoutId id="2147488327" r:id="rId2"/>
    <p:sldLayoutId id="2147488328" r:id="rId3"/>
    <p:sldLayoutId id="2147488329" r:id="rId4"/>
    <p:sldLayoutId id="2147488330" r:id="rId5"/>
    <p:sldLayoutId id="2147488331" r:id="rId6"/>
    <p:sldLayoutId id="2147488332" r:id="rId7"/>
    <p:sldLayoutId id="2147488333" r:id="rId8"/>
    <p:sldLayoutId id="2147488334" r:id="rId9"/>
    <p:sldLayoutId id="2147488335" r:id="rId10"/>
    <p:sldLayoutId id="2147488336" r:id="rId11"/>
    <p:sldLayoutId id="21474883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3BEC2F-E278-4646-8492-DDD278134C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38" r:id="rId1"/>
    <p:sldLayoutId id="2147488339" r:id="rId2"/>
    <p:sldLayoutId id="2147488340" r:id="rId3"/>
    <p:sldLayoutId id="2147488341" r:id="rId4"/>
    <p:sldLayoutId id="2147488342" r:id="rId5"/>
    <p:sldLayoutId id="2147488343" r:id="rId6"/>
    <p:sldLayoutId id="2147488344" r:id="rId7"/>
    <p:sldLayoutId id="2147488345" r:id="rId8"/>
    <p:sldLayoutId id="2147488346" r:id="rId9"/>
    <p:sldLayoutId id="2147488347" r:id="rId10"/>
    <p:sldLayoutId id="2147488348" r:id="rId11"/>
    <p:sldLayoutId id="21474883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D7D0D5-F8FA-4DEC-AF2C-0C5862A480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0" r:id="rId1"/>
    <p:sldLayoutId id="2147488259" r:id="rId2"/>
    <p:sldLayoutId id="2147488260" r:id="rId3"/>
    <p:sldLayoutId id="2147488261" r:id="rId4"/>
    <p:sldLayoutId id="2147488262" r:id="rId5"/>
    <p:sldLayoutId id="2147488263" r:id="rId6"/>
    <p:sldLayoutId id="2147488264" r:id="rId7"/>
    <p:sldLayoutId id="2147488265" r:id="rId8"/>
    <p:sldLayoutId id="2147488266" r:id="rId9"/>
    <p:sldLayoutId id="2147488267" r:id="rId10"/>
    <p:sldLayoutId id="2147488268" r:id="rId11"/>
    <p:sldLayoutId id="21474882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FBD036-1059-42CF-96F0-40CC060D16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1" r:id="rId1"/>
    <p:sldLayoutId id="2147488270" r:id="rId2"/>
    <p:sldLayoutId id="2147488271" r:id="rId3"/>
    <p:sldLayoutId id="2147488272" r:id="rId4"/>
    <p:sldLayoutId id="2147488273" r:id="rId5"/>
    <p:sldLayoutId id="2147488274" r:id="rId6"/>
    <p:sldLayoutId id="2147488275" r:id="rId7"/>
    <p:sldLayoutId id="2147488276" r:id="rId8"/>
    <p:sldLayoutId id="2147488277" r:id="rId9"/>
    <p:sldLayoutId id="2147488278" r:id="rId10"/>
    <p:sldLayoutId id="2147488279" r:id="rId11"/>
    <p:sldLayoutId id="2147488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474780-7281-42E9-B9CD-7B688183F9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2" r:id="rId1"/>
    <p:sldLayoutId id="2147488281" r:id="rId2"/>
    <p:sldLayoutId id="2147488282" r:id="rId3"/>
    <p:sldLayoutId id="2147488283" r:id="rId4"/>
    <p:sldLayoutId id="2147488284" r:id="rId5"/>
    <p:sldLayoutId id="2147488285" r:id="rId6"/>
    <p:sldLayoutId id="2147488286" r:id="rId7"/>
    <p:sldLayoutId id="2147488287" r:id="rId8"/>
    <p:sldLayoutId id="2147488288" r:id="rId9"/>
    <p:sldLayoutId id="2147488289" r:id="rId10"/>
    <p:sldLayoutId id="2147488290" r:id="rId11"/>
    <p:sldLayoutId id="2147488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627C5B-EFE7-46F2-A367-F7D22B8478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3" r:id="rId1"/>
    <p:sldLayoutId id="2147488292" r:id="rId2"/>
    <p:sldLayoutId id="2147488293" r:id="rId3"/>
    <p:sldLayoutId id="2147488294" r:id="rId4"/>
    <p:sldLayoutId id="2147488295" r:id="rId5"/>
    <p:sldLayoutId id="2147488296" r:id="rId6"/>
    <p:sldLayoutId id="2147488297" r:id="rId7"/>
    <p:sldLayoutId id="2147488298" r:id="rId8"/>
    <p:sldLayoutId id="2147488299" r:id="rId9"/>
    <p:sldLayoutId id="2147488300" r:id="rId10"/>
    <p:sldLayoutId id="2147488301" r:id="rId11"/>
    <p:sldLayoutId id="21474883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03483F-DBA3-4412-A508-5527B0B80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4" r:id="rId1"/>
    <p:sldLayoutId id="2147488303" r:id="rId2"/>
    <p:sldLayoutId id="2147488304" r:id="rId3"/>
    <p:sldLayoutId id="2147488305" r:id="rId4"/>
    <p:sldLayoutId id="2147488306" r:id="rId5"/>
    <p:sldLayoutId id="2147488307" r:id="rId6"/>
    <p:sldLayoutId id="2147488308" r:id="rId7"/>
    <p:sldLayoutId id="2147488309" r:id="rId8"/>
    <p:sldLayoutId id="2147488310" r:id="rId9"/>
    <p:sldLayoutId id="2147488311" r:id="rId10"/>
    <p:sldLayoutId id="2147488312" r:id="rId11"/>
    <p:sldLayoutId id="21474883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5D98D8-66F8-4A64-A01A-AE557FB223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355" r:id="rId1"/>
    <p:sldLayoutId id="2147488356" r:id="rId2"/>
    <p:sldLayoutId id="2147488357" r:id="rId3"/>
    <p:sldLayoutId id="2147488358" r:id="rId4"/>
    <p:sldLayoutId id="2147488359" r:id="rId5"/>
    <p:sldLayoutId id="2147488360" r:id="rId6"/>
    <p:sldLayoutId id="2147488361" r:id="rId7"/>
    <p:sldLayoutId id="2147488362" r:id="rId8"/>
    <p:sldLayoutId id="2147488363" r:id="rId9"/>
    <p:sldLayoutId id="2147488364" r:id="rId10"/>
    <p:sldLayoutId id="2147488365" r:id="rId11"/>
    <p:sldLayoutId id="21474883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10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704" y="1944854"/>
            <a:ext cx="5144720" cy="3860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575" y="2925986"/>
            <a:ext cx="7292801" cy="2735262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observa 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Palavra de Cristo, nesse, 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amor de Deus é perfeito.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259632" y="1359507"/>
            <a:ext cx="62649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«Ouvistes que foi dito aos antigos: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‘Olho por olho e dente por dente’.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porém, digo-vos: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resistais ao homem mau.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 alguém te bater na face direita,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oferece-lhe também a esquerda.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quiser levar-te ao tribunal,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ficar com a tua túnica,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deixa-lhe também o manto.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te obrigar a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acompanhá-lo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durante uma milha,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acompanha-o durante duas.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Dá a quem 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pedir,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voltes as costas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te pede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emprestado.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268463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46026" y="6119812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15815" y="1262063"/>
            <a:ext cx="7488633" cy="5262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Ouvistes que foi dito: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‘Amarás o teu próximo e odiarás o teu inimigo’.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porém, digo-vos: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Amai os vossos inimigos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orai por aqueles que vos perseguem,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serdes filhos do vosso Pai que está nos Céus;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Ele faz nascer o sol sobre bons e maus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chover sobre justos e injustos.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amardes aqueles que vos amam,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recompensa tereis?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fazem a mesma coisa os publicanos?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saudardes apenas os vossos irmãos,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fazeis de extraordinário?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o fazem também os pagãos?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sede perfeitos,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vosso Pai celeste é perfeito»”.    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Mt 5)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674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29963" y="105149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776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8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44675"/>
            <a:ext cx="8280400" cy="2965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692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faz nascer o sol sobre </a:t>
            </a:r>
          </a:p>
          <a:p>
            <a:pPr marL="79692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bons e maus, e quer que sejamos santos.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</a:p>
          <a:p>
            <a:pPr marL="79692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os cristãos sejamos reflexos da santidade divina…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os que não sabem perdoar olhem para os bons... 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a nossa Comunidade aprenda a sofrer e perdoar…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os perseguidos por causa da justiça, saibam 			aceitar essa cruz e viver felizes…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827088" y="4941888"/>
            <a:ext cx="78692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PAI SANTO,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QUEREMOS SER PERFEITOS!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98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4" descr="https://encrypted-tbn0.gstatic.com/images?q=tbn:ANd9GcQ4mn1W03mf1Ym5d08bpn_yhqgyYCOWtTT2AcI9GEKgXIMw6bv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03" y="3903458"/>
            <a:ext cx="2827412" cy="2117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119924"/>
            <a:ext cx="2989445" cy="2885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41513" y="2276475"/>
            <a:ext cx="6951662" cy="3321050"/>
          </a:xfrm>
        </p:spPr>
        <p:txBody>
          <a:bodyPr/>
          <a:lstStyle/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 TEU ALTAR, SENHOR,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COLOCO A MINHA VIDA EM ORAÇÃO.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Alegria de amar e ser amado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quero em Tuas mãos depositar.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Os amigos que me deste e que são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teus, tudo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entrego a Ti, Senhor.</a:t>
            </a:r>
          </a:p>
        </p:txBody>
      </p:sp>
      <p:sp>
        <p:nvSpPr>
          <p:cNvPr id="120838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9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084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86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39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7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44500" y="3214688"/>
            <a:ext cx="6215063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aperfeiçoa a lei: </a:t>
            </a:r>
            <a:r>
              <a:rPr lang="pt-PT" sz="2400" i="1" baseline="0" dirty="0">
                <a:latin typeface="Arial" charset="0"/>
              </a:rPr>
              <a:t>«Sede perfeitos como o Pai Deus…»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[3ª L./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5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Devemos ser parecidos com Deus - que é Santo - </a:t>
            </a:r>
            <a:r>
              <a:rPr lang="pt-PT" sz="2400" i="1" baseline="0" dirty="0">
                <a:latin typeface="Arial" charset="0"/>
              </a:rPr>
              <a:t>sendo nós santos.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[1ª </a:t>
            </a:r>
            <a:r>
              <a:rPr lang="pt-PT" sz="2000" b="0" i="1" baseline="0" dirty="0" err="1">
                <a:latin typeface="Arial" charset="0"/>
              </a:rPr>
              <a:t>Leit</a:t>
            </a:r>
            <a:r>
              <a:rPr lang="pt-PT" sz="2000" b="0" i="1" baseline="0" dirty="0">
                <a:latin typeface="Arial" charset="0"/>
              </a:rPr>
              <a:t>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err="1">
                <a:latin typeface="Arial" charset="0"/>
              </a:rPr>
              <a:t>Lv</a:t>
            </a:r>
            <a:r>
              <a:rPr lang="pt-PT" sz="2000" b="0" baseline="0" dirty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19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templo de Deus - cada um de nós - é </a:t>
            </a:r>
            <a:r>
              <a:rPr lang="pt-PT" sz="2400" baseline="0" dirty="0" smtClean="0">
                <a:latin typeface="Arial" charset="0"/>
              </a:rPr>
              <a:t>e deverá </a:t>
            </a:r>
            <a:r>
              <a:rPr lang="pt-PT" sz="2400" baseline="0" dirty="0">
                <a:latin typeface="Arial" charset="0"/>
              </a:rPr>
              <a:t>ser</a:t>
            </a:r>
            <a:r>
              <a:rPr lang="pt-PT" sz="2400" i="1" baseline="0" dirty="0">
                <a:latin typeface="Arial" charset="0"/>
              </a:rPr>
              <a:t> santo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err="1">
                <a:latin typeface="Arial" charset="0"/>
              </a:rPr>
              <a:t>Leit</a:t>
            </a:r>
            <a:r>
              <a:rPr lang="pt-PT" sz="2000" b="0" i="1" baseline="0" dirty="0">
                <a:latin typeface="Arial" charset="0"/>
              </a:rPr>
              <a:t>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493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6" name="Raio 9"/>
          <p:cNvSpPr>
            <a:spLocks noChangeArrowheads="1"/>
          </p:cNvSpPr>
          <p:nvPr/>
        </p:nvSpPr>
        <p:spPr bwMode="auto">
          <a:xfrm rot="-5697487">
            <a:off x="825501" y="2076450"/>
            <a:ext cx="1952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49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595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596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597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7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80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80111" y="2391566"/>
            <a:ext cx="3055888" cy="3701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7" name="Picture 36" descr="https://encrypted-tbn0.google.com/images?q=tbn:ANd9GcQpSS15Sjm5MqLHt-GDNrq3zDYnOY0Hef0G74psm9-bKmlFvZT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36732"/>
            <a:ext cx="2673856" cy="1740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9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201738" y="1386862"/>
            <a:ext cx="6688137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 VOS AMARDES UNS AOS OUTROS,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DEUS PERMANECE EM VÓS.    (2)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É este o meu mandamento: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“Amai-vos como Eu vos amei”.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“Não há maior prova de amor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do que dar a vida pelos amigos”.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“Amai os vossos inimigos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e orai pelos que vos perseguem”.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“Vós sereis meus amigos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 fizerdes o que vos mando”.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882775"/>
            <a:ext cx="82804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perfeição e felicidade não podem ter limites, porque o nosso modelo a imitar é Deus, nosso Pai.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quanto filhos deste Pai Amoroso e Santo, não podemos deixar de lutar por sermos santos e generosos.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Agradecemos-Lhe então o seu Amor infinito, porque: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3556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esta Eucaristia ensinou-nos a ser melhores ... </a:t>
            </a:r>
          </a:p>
          <a:p>
            <a:pPr marL="3556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no fim, sentimo-nos cheios de amor e de ternura …</a:t>
            </a:r>
          </a:p>
          <a:p>
            <a:pPr marL="3556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começamos a entender o que é perdoar os inimigos ...</a:t>
            </a:r>
          </a:p>
          <a:p>
            <a:pPr marL="3556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temos a força do Espírito para vencermos o mal 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922338" y="5300663"/>
            <a:ext cx="7970837" cy="93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PAI,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PELO TEU AMOR E PERDÃO!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5" descr="C:\DISCO-2010.6\As minhas imagens\fantasia\EMOZION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07527"/>
            <a:ext cx="4657480" cy="34936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021417"/>
            <a:ext cx="7279456" cy="4287903"/>
          </a:xfrm>
        </p:spPr>
        <p:txBody>
          <a:bodyPr/>
          <a:lstStyle/>
          <a:p>
            <a:pPr>
              <a:lnSpc>
                <a:spcPts val="3200"/>
              </a:lnSpc>
              <a:spcAft>
                <a:spcPts val="600"/>
              </a:spcAf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O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 DE DEUS É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SANTO,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 DE DEUS É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SANTO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SOIS ESSE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SOIS ESSE TEMPLO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sabeis que sois templos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que o Espírito de Deus habita em vós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?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2.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alguém destrói o templo de Deus,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Deus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destruirá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coisas presentes e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futuras: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tudo é vosso,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mas vós sois de Cristo, e Cristo é de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Deus!</a:t>
            </a:r>
            <a:endParaRPr lang="pt-PT" sz="24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378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Imagem 6" descr="http://douglasvaladao.files.wordpress.com/2010/05/coracao-acez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04813"/>
            <a:ext cx="4176713" cy="53895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349500"/>
            <a:ext cx="8208962" cy="2916238"/>
          </a:xfrm>
        </p:spPr>
        <p:txBody>
          <a:bodyPr/>
          <a:lstStyle/>
          <a:p>
            <a:pPr>
              <a:lnSpc>
                <a:spcPts val="3200"/>
              </a:lnSpc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DÁ-NOS UM CORAÇÃO GRANDE PARA AMAR!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DÁ-NOS UM CORAÇÃO FORTE PARA LUTAR!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Homens novos, amando sem fronteiras,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não havendo mais raça nem lugar.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Homens novos ao lado dos pobres,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partilhando com eles tecto e pão.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pt-PT" sz="24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1076" name="Line 3"/>
          <p:cNvSpPr>
            <a:spLocks noChangeShapeType="1"/>
          </p:cNvSpPr>
          <p:nvPr/>
        </p:nvSpPr>
        <p:spPr bwMode="auto">
          <a:xfrm flipV="1">
            <a:off x="611188" y="908050"/>
            <a:ext cx="2814637" cy="79216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642730">
            <a:off x="447184" y="802125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5" descr="C:\DISCO-2010.6\As minhas imagens\fantasia\EMOZIO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82514"/>
            <a:ext cx="3240087" cy="243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3246586"/>
            <a:ext cx="2868612" cy="320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401" y="332656"/>
            <a:ext cx="3310387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1" name="Picture 10" descr="http://fotosdejesus.zip.net/images/jesus-e-criancas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050"/>
            <a:ext cx="3343275" cy="2508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Imagem 6" descr="http://douglasvaladao.files.wordpress.com/2010/05/coracao-acez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56992"/>
            <a:ext cx="2664544" cy="3120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Imagem 16" descr="http://ima.dada.net/image/47850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424" y="3789040"/>
            <a:ext cx="292046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099829">
            <a:off x="431783" y="1387557"/>
            <a:ext cx="88700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Sede santos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25000"/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porque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 Santo…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Amai também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25000"/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os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vossos inimigos…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Sede perfeitos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25000"/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como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vosso Pai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06511" name="AutoShape 2" descr="https://encrypted-tbn2.gstatic.com/images?q=tbn:ANd9GcTpPQljjkqHqvsZvBSpzPaaMGrSZm1GYLryMkMqtuXPs9qvUrHM2g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735638" y="5445224"/>
            <a:ext cx="2829097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475673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5" descr="C:\DISCO-2010.6\As minhas imagens\fantasia\EMOZIO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82514"/>
            <a:ext cx="3240087" cy="243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3246586"/>
            <a:ext cx="2868612" cy="320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401" y="332656"/>
            <a:ext cx="3310387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1" name="Picture 10" descr="http://fotosdejesus.zip.net/images/jesus-e-criancas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050"/>
            <a:ext cx="3343275" cy="2508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Imagem 6" descr="http://douglasvaladao.files.wordpress.com/2010/05/coracao-acez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56992"/>
            <a:ext cx="2664544" cy="3120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Imagem 16" descr="http://ima.dada.net/image/47850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424" y="3789040"/>
            <a:ext cx="292046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099829">
            <a:off x="431783" y="1387557"/>
            <a:ext cx="88700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Sede santos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accent5">
                    <a:lumMod val="25000"/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porque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 Santo…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Amai também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accent5">
                    <a:lumMod val="25000"/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os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vossos inimigos…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Sede perfeitos </a:t>
            </a:r>
            <a:endParaRPr lang="pt-PT" sz="4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accent5">
                    <a:lumMod val="25000"/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4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		como </a:t>
            </a:r>
            <a:r>
              <a:rPr lang="pt-PT" sz="4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vosso Pai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06511" name="AutoShape 2" descr="https://encrypted-tbn2.gstatic.com/images?q=tbn:ANd9GcTpPQljjkqHqvsZvBSpzPaaMGrSZm1GYLryMkMqtuXPs9qvUrHM2g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5" descr="https://encrypted-tbn2.gstatic.com/images?q=tbn:ANd9GcQeTZwH8_dkyHfRGi0tM2-RnlQA7DHs6ZYjUhJzZk41-t6JkckEd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20" y="836712"/>
            <a:ext cx="3068704" cy="2536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13" descr="https://encrypted-tbn1.gstatic.com/images?q=tbn:ANd9GcRQvytj8_OakEWJPBq17OzUHggf6G8D2jPteVRb570AlO7R3cdVj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3573016"/>
            <a:ext cx="4211083" cy="2825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131204" y="1821036"/>
            <a:ext cx="7684321" cy="4416276"/>
          </a:xfrm>
        </p:spPr>
        <p:txBody>
          <a:bodyPr/>
          <a:lstStyle/>
          <a:p>
            <a:pPr>
              <a:defRPr/>
            </a:pP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SOMOS AS PEDRAS VIVAS 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TEMPLO DO SENHOR.  </a:t>
            </a:r>
            <a:r>
              <a:rPr lang="pt-PT" sz="2000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POVO SACERDOTAL, 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IGREJA SANTA DE DEUS.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NÓS SOMOS AS PEDRAS VIVAS 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DO TEMPLO DO SENHOR.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poderá subir à montanha do Senhor?</a:t>
            </a:r>
            <a:b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Quem habitará no seu santuário?</a:t>
            </a:r>
            <a:b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que tem as mãos inocentes e o coração puro</a:t>
            </a:r>
            <a:b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não invocou o Seu Nome em vão, </a:t>
            </a:r>
            <a:r>
              <a:rPr lang="pt-PT" sz="24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nem </a:t>
            </a:r>
            <a: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jurou falso.</a:t>
            </a:r>
            <a:br>
              <a:rPr lang="pt-PT" sz="24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400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5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40822" y="612927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99592" y="1412776"/>
            <a:ext cx="77173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dirigiu-Se a Moisés nestes termos: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«Fala a toda a comunidade dos filhos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Israel e diz-lhes: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‘Sede santos,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Eu, o Senhor, vosso Deus, sou santo’.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odiarás do íntimo do coração os teus irmãos,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corrigirás o teu próximo,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não incorreres em falta por causa dele.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 vingarás,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guardarás rancor contra os filhos do teu povo.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Amarás o teu próximo como a ti mesmo.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Senhor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     (</a:t>
            </a:r>
            <a:r>
              <a:rPr lang="pt-PT" sz="2200" spc="100" baseline="0" dirty="0" err="1" smtClean="0">
                <a:solidFill>
                  <a:srgbClr val="F8F8F8"/>
                </a:solidFill>
                <a:latin typeface="Arial" charset="0"/>
                <a:cs typeface="Arial" charset="0"/>
              </a:rPr>
              <a:t>Lv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19)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690688" y="5198428"/>
            <a:ext cx="569773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Senhor, sois um Deus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clemente; SOIS UM DEUS CLEMENTE e compassivo!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837941" y="5718311"/>
            <a:ext cx="1723917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8522050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7544" y="1196752"/>
            <a:ext cx="8424936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Não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sabeis que sois templo de Deus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o Espírito de Deus habita em vós?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destrói o templo de Deus,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destruirá. Porque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templo de Deus é santo,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sois esse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templo. Ninguém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tenha ilusões.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entre vós se julga sábio aos olhos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mundo, faça-se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louco, para se tornar sábio.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sabedoria deste mundo é loucura diante de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como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Apanharei os sábios na sua própria astúcia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sabe como são vãos os pensamentos dos sábios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ninguém deve gloriar-se nos homens.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é vosso: Paulo, Apolo 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Pedro, 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mundo,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vida e a morte, as coisas presentes e as futuras.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é vosso; mas vós sois de Cristo,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é de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Deus”.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Cor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3)</a:t>
            </a:r>
            <a:endParaRPr lang="pt-PT" sz="2200" spc="2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5364088" y="6125459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5969</TotalTime>
  <Words>1446</Words>
  <Application>Microsoft Office PowerPoint</Application>
  <PresentationFormat>Apresentação no Ecrã (4:3)</PresentationFormat>
  <Paragraphs>278</Paragraphs>
  <Slides>28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28</vt:i4>
      </vt:variant>
    </vt:vector>
  </HeadingPairs>
  <TitlesOfParts>
    <vt:vector size="40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NÓS SOMOS AS PEDRAS VIVAS  DO TEMPLO DO SENHOR.  (2)  POVO SACERDOTAL,   IGREJA SANTA DE DEUS.   NÓS SOMOS AS PEDRAS VIVAS    DO TEMPLO DO SENHOR.   1. Quem poderá subir à montanha do Senhor?    Quem habitará no seu santuário?    O que tem as mãos inocentes e o coração puro    que não invocou o Seu Nome em vão,   nem jurou falso.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O TEMPLO DE DEUS É SANTO,     O TEMPLO DE DEUS É SANTO.  E VÓS SOIS ESSE TEMPLO,     E VÓS SOIS ESSE TEMPLO. 1. Não sabeis que sois templos de Deus,    e que o Espírito de Deus habita em vós?  2. Se alguém destrói o templo de Deus,     Deus o destruirá. 3. As coisas presentes e futuras: tudo é vosso,    mas vós sois de Cristo, e Cristo é de Deus!</vt:lpstr>
      <vt:lpstr>DÁ-NOS UM CORAÇÃO GRANDE PARA AMAR!        DÁ-NOS UM CORAÇÃO FORTE PARA LUTAR!    1. Homens novos, amando sem fronteiras,  não havendo mais raça nem lugar.  Homens novos ao lado dos pobres,  partilhando com eles tecto e pão.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359</cp:revision>
  <dcterms:created xsi:type="dcterms:W3CDTF">2006-05-02T09:35:59Z</dcterms:created>
  <dcterms:modified xsi:type="dcterms:W3CDTF">2014-02-21T09:19:51Z</dcterms:modified>
</cp:coreProperties>
</file>