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15" r:id="rId2"/>
    <p:sldMasterId id="2147484456" r:id="rId3"/>
    <p:sldMasterId id="2147484685" r:id="rId4"/>
    <p:sldMasterId id="2147484698" r:id="rId5"/>
    <p:sldMasterId id="2147484711" r:id="rId6"/>
    <p:sldMasterId id="2147484724" r:id="rId7"/>
    <p:sldMasterId id="2147484737" r:id="rId8"/>
    <p:sldMasterId id="2147484750" r:id="rId9"/>
    <p:sldMasterId id="2147484763" r:id="rId10"/>
    <p:sldMasterId id="2147484776" r:id="rId11"/>
    <p:sldMasterId id="2147486461" r:id="rId12"/>
  </p:sldMasterIdLst>
  <p:notesMasterIdLst>
    <p:notesMasterId r:id="rId40"/>
  </p:notesMasterIdLst>
  <p:sldIdLst>
    <p:sldId id="303" r:id="rId13"/>
    <p:sldId id="281" r:id="rId14"/>
    <p:sldId id="325" r:id="rId15"/>
    <p:sldId id="323" r:id="rId16"/>
    <p:sldId id="313" r:id="rId17"/>
    <p:sldId id="305" r:id="rId18"/>
    <p:sldId id="258" r:id="rId19"/>
    <p:sldId id="308" r:id="rId20"/>
    <p:sldId id="309" r:id="rId21"/>
    <p:sldId id="298" r:id="rId22"/>
    <p:sldId id="310" r:id="rId23"/>
    <p:sldId id="321" r:id="rId24"/>
    <p:sldId id="306" r:id="rId25"/>
    <p:sldId id="311" r:id="rId26"/>
    <p:sldId id="327" r:id="rId27"/>
    <p:sldId id="283" r:id="rId28"/>
    <p:sldId id="314" r:id="rId29"/>
    <p:sldId id="315" r:id="rId30"/>
    <p:sldId id="299" r:id="rId31"/>
    <p:sldId id="301" r:id="rId32"/>
    <p:sldId id="317" r:id="rId33"/>
    <p:sldId id="318" r:id="rId34"/>
    <p:sldId id="316" r:id="rId35"/>
    <p:sldId id="266" r:id="rId36"/>
    <p:sldId id="312" r:id="rId37"/>
    <p:sldId id="296" r:id="rId38"/>
    <p:sldId id="328" r:id="rId39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FF00"/>
    <a:srgbClr val="CCFF33"/>
    <a:srgbClr val="FFCC00"/>
    <a:srgbClr val="FF9900"/>
    <a:srgbClr val="FFCC66"/>
    <a:srgbClr val="FF9933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22" autoAdjust="0"/>
    <p:restoredTop sz="94728" autoAdjust="0"/>
  </p:normalViewPr>
  <p:slideViewPr>
    <p:cSldViewPr>
      <p:cViewPr varScale="1">
        <p:scale>
          <a:sx n="67" d="100"/>
          <a:sy n="67" d="100"/>
        </p:scale>
        <p:origin x="-293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F6D3EC4-538B-488E-B42A-B05AF8C0693F}" type="datetimeFigureOut">
              <a:rPr lang="pt-PT"/>
              <a:pPr>
                <a:defRPr/>
              </a:pPr>
              <a:t>03-02-2014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5381074-ECA6-4A9D-AC87-BE56DD76AA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21926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331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D9674F0-465A-4890-8271-FF9BFF0D7917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41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341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CA3586E-F528-4D87-9BE8-36F947F96D46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331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D9674F0-465A-4890-8271-FF9BFF0D7917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2F04B-D6E1-43E3-9DA3-B6C79D2900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65343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304BD-6B35-4CC5-A8FE-07451DC05F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7635013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921331-C85D-4123-BE24-9DF1FF9509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1743892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88E21C-783E-4D6E-AA5E-6DFA79D5D2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716696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8CEC45-992E-4875-9CF0-C0AF966309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9504518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9AF055-16A5-4942-98F0-0BD4EA5FB0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4222433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363E46-9E0A-452E-A234-507F3BF9A2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0391874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5990D49-C4AA-4931-AEC2-EC307C508E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0038641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C7CEC5-12BA-42C5-9DA1-45EC1A378E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4117159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4BE731-DEA7-49FC-90CC-687D5A0476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4523426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12C480F-352A-47FC-8EE3-A8DCEF70C1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8775101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BAB01A7-2D43-4297-96C7-F522E412BA6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6268306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56210-F351-4AFB-8653-FB9EE52D16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142211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28F938-665F-4B7F-AC46-2B31FE890257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08780948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360C2C-5E18-4C3D-923F-61FE44C6555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01960282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49AC3E-C682-4A08-B64E-0F991E8EF35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9020322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BF7F60-50BE-4BD2-BC2E-07D36ED6F4A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29944724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2B0A1AC-9FB2-4437-961E-69270FADC97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15857189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FE316B-3484-460E-9651-78F7B5B4CB7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53183436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9456F9-B47B-4B1A-BACA-41E0CC9328C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49130044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42EEE0-2E12-4B2B-BD47-EDCC1C2ABAD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410213506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D1D7AF-C25D-4D28-8EAC-52A071390AB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4021262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D4652F0-5679-467F-AD2D-EDE6127E762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70400983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61DAD-F62E-43DF-AE4F-6D4DB8A6F4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2575183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F40F26-B891-48F1-A7D4-37E6047D630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52310343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EC20B3-1EC4-42D7-86B5-5942750F64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19490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091DD9E-8D64-4B5A-89E8-A00DEE2717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449183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0F8352-8077-42B2-B83F-54F118503C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1136435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E08C49-00A6-4F57-B328-ABEB868A5A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5800217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4BB1AB1-A218-47A3-B1A0-7547EF3BCC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6891881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E8D357-98CF-4A07-A351-7FAFC78DBA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2563538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11BAEF-BBA6-42C3-9E90-E93BB46EBF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6325315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C9C49E-9888-49D4-BFCC-887C4C81AE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4626510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FA50E9-D62D-4679-9999-B092DBE4CF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289042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B2F9DC-E307-4D2C-9D6F-18608E8AEB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055286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847261-1552-41DC-A953-7E306A07A6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2872464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059054-2DF9-4EB7-87E6-09B9475D08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892916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35F428A-D094-4C5F-BF04-9969A0764C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2527422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53EEE-91DE-48E8-9001-BF6AAC2C57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122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A06CB-0720-4615-8506-273372175E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3721635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DDF38-84B3-4ADC-89E9-3372230B43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2392007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61383-2EED-46CF-80E5-31F86B4896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6432133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06EFE-260F-49B6-8C1F-B8C004E159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8766531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28FC1-6884-4FB8-99B6-C820114AB3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9122813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9A438-8159-4E1B-B09D-AF1B7684CB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2783859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B9C9D2-831E-4171-A92E-29979F73FC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944987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D064E-6743-41C6-9A33-A71B89BBDB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8220576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89066-48A4-4344-AD1B-2911D95F31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1356127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DF72E-C277-4D84-AC9F-4F8F8857FF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382302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CE7A7-B70B-42CE-BBCA-17D5717AEC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91678441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43E96-4897-4CD7-9ECC-AF4ED5D09A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832956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C8453B-0914-4035-9CD0-ED19369219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912936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A94B21-BECD-42DE-A2BB-5D0D9540AC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1907628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DC02DC-6E02-4C49-B035-86C5F05021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2688361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4C5D405-D5E7-41DC-BD45-5E4188FF95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926358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3539F88-C873-4E18-AA93-83E55D1D05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860121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69ECF-C09A-4C11-A2DC-67CEFD7D2F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04118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19AC5D-4B36-4DA0-89A9-35E53AC9EF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5864797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EE8400-FFCE-4C6A-BE99-11BE40300F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2339416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F42CD5-C008-440D-9756-8239A105D0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7530390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3FFBF1-56B4-4F50-9CA6-9F30FB68C1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1286054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9A0393A-0B3C-4522-B211-5F86DF9496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5687364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AAB2CD-7679-4040-87C2-88E5DF277D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84909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DA1D2A4-7ACF-4F40-8BF2-30FD73B551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756994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AAC78D-618C-48B3-9743-97028598A5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0942137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3116A0-0BAC-4FE9-BC31-A2ECEB0778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1843046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4F1E0B8-71E0-4747-93F4-6C9CEF650E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246173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02529-5A58-40EB-84A6-ECA0B5D0BA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8703599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846BFD-04F1-426B-8352-E64E12BB49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990047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529FC0-4B92-40BA-85BB-03E52CC68A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2369831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7515D0-2AC2-4EE1-B2F5-8F186F04B3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5682082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43AD50-5AB2-4223-A606-8545E0227A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2355410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E49623-6808-40B7-924A-BDE21C6618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591631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FB78E68-C330-47E6-9AD3-4AC27C68B5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530348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3F47FE-0433-446D-99D8-533BAC40D5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75252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0E141-41A6-415D-BADE-BA5845A978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51438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33A605-67CD-43F7-8C05-CD150ED5A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1744739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B4D4F6-EBA0-4ACC-8F49-14E2E009D0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8212116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52D6B-6AFC-49E3-B10A-AA2B941950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7578632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E08BE0-C9A7-45D4-8E02-C1CBE6832E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1810955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7C209-328B-4AB2-94B6-344FF8FCFC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4395135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DFBD8-EC69-4D56-A36B-2E6BFAF5A7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9199541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0D2779-EC9C-4DB3-9AAC-D9093A5CF6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37796351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9AE16-AA27-422D-994F-45C604F24C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6707489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5EAB4B-1980-450D-A14B-4C2F76193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2354538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A3FC3-D0B9-49B1-A39B-123729D47C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9248335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D16A1-9178-46CE-9746-0B06C4318E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55286155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45939-5569-45D4-8923-5D6B917F9A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1628897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4FA01-EBD4-43D7-B3B3-ED755C7E61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82393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2094A-55FC-4D68-90C6-4C911584CE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687570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7690E-B2CA-4A77-B7DD-AFE60B45D4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439211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183AF-D35A-4FCF-9E0E-8969DB46C3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8396718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E3D41-1DC8-41CB-B76F-B2B3E043F9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8892208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A7A22-C3B4-473F-A53C-C31D0053ED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8849974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3A1061-3014-401B-B437-6563E8F312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4841913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BDB58-0D91-44B7-80C0-03AA8D22BF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0750045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C4169-E740-41DE-B422-6EE663D8D3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1177535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35DA6-6119-495D-96E7-9BE341F97A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879047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02E9A-7297-4FD2-B1BE-E6DB1019BE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87236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F1B79-7DA8-4490-A212-607A5F2818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402344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F9E77-191E-4B91-B218-5CDFDEAD11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882632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8F745-1221-4BD5-8A6C-E7108FE752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889877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B22B2-99DF-4AEC-AC60-14E0BC3D28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22603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BDE175-F0D3-4941-800A-633503553F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351130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60C2C1-E81B-4759-8084-8DE0D278AF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2123505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B16B2-EEE7-43AF-B495-8781E87DA0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1533901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D83B8A-8ACF-4AEA-86E1-7CE5CC3CCF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4551005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F2458-0BE7-4B14-8986-72BD73F609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5862653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117A56-F2CB-4977-9E9C-3CBF8E2C41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883603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7AA92-39D4-4491-BD20-EE601DB029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415284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98E0E-D4D0-4777-9EB7-0E14DF1CD3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264824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F0296-D17B-4CF1-81AA-C2A0A7F788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7594985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D4E7E-D4E4-4EB4-AF24-7AD32BA437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5325637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D799A-0CBA-420F-B966-D655AFD909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6852494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7FA31-50EB-456B-BCFB-E889B3E1E4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27389871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E0F83-36B9-462E-B46B-FA239E8460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47671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75625-A5C5-40EE-8666-FAF8C13D42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400831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8C154-5BF3-4E43-8810-B125002EBF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2869327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F432B3-58F7-409F-AFE1-DE1F81260C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315367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BF211-B6DF-4506-8BAD-92374EA947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2024428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995A8-04CF-49BB-8AB3-85ED23D05C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8458904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458C5-C235-451C-A37B-6A390AD236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762389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92E10-BFF0-4C2C-9748-80E4756635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6465022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DDDBD1-9784-4F28-902F-A0BFA4BB3C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1914830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058C3-03DE-4890-A4FE-95D9D67672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9694519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914CE-E83D-452C-A8F3-9202F4F199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5194459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24FB-C88C-4C9F-93CB-3C156956C1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23447057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5E3C34-C56F-4F71-8627-D5F3B980C8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7058185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4B294-1133-4768-98B9-0DA5FA50A0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14550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6D7FB-5465-4DBF-9E73-E055A11B92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1015498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433D3-4EB6-485C-8EE4-66BD9160AD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5030567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E9825E-3642-40AA-A55F-B142ECB756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9422729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91E93-5BB4-4CC7-BF71-E80C052D2C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815870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5D025-F871-4D51-8ADC-CAF9AF966C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4353805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A484C-C28F-4847-9545-7E189E1045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4963763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3042C-C481-4E4D-AB35-39C0F1E392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5588126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717E95-8F89-45DB-B3C5-C911423DCC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1091766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316AE-45DE-432B-B449-DA4F2CBC79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7854841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A19A9-99A3-409B-BC13-414DA3ED39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0414973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1A59E-4AB9-4B33-932D-B053582F8C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8057817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9ECD4-CBE3-4A7E-9672-3F1A25FAC2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3453970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81679B-7FCC-4BDD-B74C-A5B1D46BB9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94465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F12D9A-D272-466D-B657-0298A91086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6631878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594CFD-283C-4177-9B9F-6B9790B323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386633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2B56B041-0C38-4618-9CE2-4042CDC712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618" r:id="rId1"/>
    <p:sldLayoutId id="2147486619" r:id="rId2"/>
    <p:sldLayoutId id="2147486620" r:id="rId3"/>
    <p:sldLayoutId id="2147486621" r:id="rId4"/>
    <p:sldLayoutId id="2147486622" r:id="rId5"/>
    <p:sldLayoutId id="2147486623" r:id="rId6"/>
    <p:sldLayoutId id="2147486624" r:id="rId7"/>
    <p:sldLayoutId id="2147486625" r:id="rId8"/>
    <p:sldLayoutId id="2147486626" r:id="rId9"/>
    <p:sldLayoutId id="2147486627" r:id="rId10"/>
    <p:sldLayoutId id="2147486628" r:id="rId11"/>
    <p:sldLayoutId id="214748662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8E6A0BB-7B57-4564-B7EC-143C0A44D6E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671" r:id="rId1"/>
    <p:sldLayoutId id="2147486672" r:id="rId2"/>
    <p:sldLayoutId id="2147486673" r:id="rId3"/>
    <p:sldLayoutId id="2147486674" r:id="rId4"/>
    <p:sldLayoutId id="2147486675" r:id="rId5"/>
    <p:sldLayoutId id="2147486676" r:id="rId6"/>
    <p:sldLayoutId id="2147486677" r:id="rId7"/>
    <p:sldLayoutId id="2147486678" r:id="rId8"/>
    <p:sldLayoutId id="2147486679" r:id="rId9"/>
    <p:sldLayoutId id="2147486680" r:id="rId10"/>
    <p:sldLayoutId id="2147486681" r:id="rId11"/>
    <p:sldLayoutId id="214748668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F22D4A4-253B-445B-BDA6-772838CB40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683" r:id="rId1"/>
    <p:sldLayoutId id="2147486684" r:id="rId2"/>
    <p:sldLayoutId id="2147486685" r:id="rId3"/>
    <p:sldLayoutId id="2147486686" r:id="rId4"/>
    <p:sldLayoutId id="2147486687" r:id="rId5"/>
    <p:sldLayoutId id="2147486688" r:id="rId6"/>
    <p:sldLayoutId id="2147486689" r:id="rId7"/>
    <p:sldLayoutId id="2147486690" r:id="rId8"/>
    <p:sldLayoutId id="2147486691" r:id="rId9"/>
    <p:sldLayoutId id="2147486692" r:id="rId10"/>
    <p:sldLayoutId id="2147486693" r:id="rId11"/>
    <p:sldLayoutId id="214748669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E4227B18-D9A6-41E0-9B3C-D1C68CFABF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695" r:id="rId1"/>
    <p:sldLayoutId id="2147486696" r:id="rId2"/>
    <p:sldLayoutId id="2147486697" r:id="rId3"/>
    <p:sldLayoutId id="2147486698" r:id="rId4"/>
    <p:sldLayoutId id="2147486699" r:id="rId5"/>
    <p:sldLayoutId id="2147486700" r:id="rId6"/>
    <p:sldLayoutId id="2147486701" r:id="rId7"/>
    <p:sldLayoutId id="2147486702" r:id="rId8"/>
    <p:sldLayoutId id="2147486703" r:id="rId9"/>
    <p:sldLayoutId id="2147486704" r:id="rId10"/>
    <p:sldLayoutId id="2147486705" r:id="rId11"/>
    <p:sldLayoutId id="214748670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CDE5A52-E1D9-4962-B810-D819285C86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630" r:id="rId1"/>
    <p:sldLayoutId id="2147486631" r:id="rId2"/>
    <p:sldLayoutId id="2147486632" r:id="rId3"/>
    <p:sldLayoutId id="2147486633" r:id="rId4"/>
    <p:sldLayoutId id="2147486634" r:id="rId5"/>
    <p:sldLayoutId id="2147486635" r:id="rId6"/>
    <p:sldLayoutId id="2147486636" r:id="rId7"/>
    <p:sldLayoutId id="2147486637" r:id="rId8"/>
    <p:sldLayoutId id="2147486638" r:id="rId9"/>
    <p:sldLayoutId id="2147486639" r:id="rId10"/>
    <p:sldLayoutId id="2147486640" r:id="rId11"/>
    <p:sldLayoutId id="214748664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C27583-BD50-4ABB-8D64-A8A9721943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642" r:id="rId1"/>
    <p:sldLayoutId id="2147486643" r:id="rId2"/>
    <p:sldLayoutId id="2147486644" r:id="rId3"/>
    <p:sldLayoutId id="2147486645" r:id="rId4"/>
    <p:sldLayoutId id="2147486646" r:id="rId5"/>
    <p:sldLayoutId id="2147486647" r:id="rId6"/>
    <p:sldLayoutId id="2147486648" r:id="rId7"/>
    <p:sldLayoutId id="2147486649" r:id="rId8"/>
    <p:sldLayoutId id="2147486650" r:id="rId9"/>
    <p:sldLayoutId id="2147486651" r:id="rId10"/>
    <p:sldLayoutId id="2147486652" r:id="rId11"/>
    <p:sldLayoutId id="214748665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36823F-9ABF-42A5-A8E0-6D81D9EAA4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654" r:id="rId1"/>
    <p:sldLayoutId id="2147486563" r:id="rId2"/>
    <p:sldLayoutId id="2147486564" r:id="rId3"/>
    <p:sldLayoutId id="2147486565" r:id="rId4"/>
    <p:sldLayoutId id="2147486566" r:id="rId5"/>
    <p:sldLayoutId id="2147486567" r:id="rId6"/>
    <p:sldLayoutId id="2147486568" r:id="rId7"/>
    <p:sldLayoutId id="2147486569" r:id="rId8"/>
    <p:sldLayoutId id="2147486570" r:id="rId9"/>
    <p:sldLayoutId id="2147486571" r:id="rId10"/>
    <p:sldLayoutId id="2147486572" r:id="rId11"/>
    <p:sldLayoutId id="21474865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9C3EAD-B0B5-4A0E-93FC-5379B2A80C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655" r:id="rId1"/>
    <p:sldLayoutId id="2147486574" r:id="rId2"/>
    <p:sldLayoutId id="2147486575" r:id="rId3"/>
    <p:sldLayoutId id="2147486576" r:id="rId4"/>
    <p:sldLayoutId id="2147486577" r:id="rId5"/>
    <p:sldLayoutId id="2147486578" r:id="rId6"/>
    <p:sldLayoutId id="2147486579" r:id="rId7"/>
    <p:sldLayoutId id="2147486580" r:id="rId8"/>
    <p:sldLayoutId id="2147486581" r:id="rId9"/>
    <p:sldLayoutId id="2147486582" r:id="rId10"/>
    <p:sldLayoutId id="2147486583" r:id="rId11"/>
    <p:sldLayoutId id="21474865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7C41F95-D78C-4A87-A87A-D277B208E5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656" r:id="rId1"/>
    <p:sldLayoutId id="2147486585" r:id="rId2"/>
    <p:sldLayoutId id="2147486586" r:id="rId3"/>
    <p:sldLayoutId id="2147486587" r:id="rId4"/>
    <p:sldLayoutId id="2147486588" r:id="rId5"/>
    <p:sldLayoutId id="2147486589" r:id="rId6"/>
    <p:sldLayoutId id="2147486590" r:id="rId7"/>
    <p:sldLayoutId id="2147486591" r:id="rId8"/>
    <p:sldLayoutId id="2147486592" r:id="rId9"/>
    <p:sldLayoutId id="2147486593" r:id="rId10"/>
    <p:sldLayoutId id="2147486594" r:id="rId11"/>
    <p:sldLayoutId id="214748659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8DFA82-1BAC-47EB-8A9C-E5464D66AE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657" r:id="rId1"/>
    <p:sldLayoutId id="2147486596" r:id="rId2"/>
    <p:sldLayoutId id="2147486597" r:id="rId3"/>
    <p:sldLayoutId id="2147486598" r:id="rId4"/>
    <p:sldLayoutId id="2147486599" r:id="rId5"/>
    <p:sldLayoutId id="2147486600" r:id="rId6"/>
    <p:sldLayoutId id="2147486601" r:id="rId7"/>
    <p:sldLayoutId id="2147486602" r:id="rId8"/>
    <p:sldLayoutId id="2147486603" r:id="rId9"/>
    <p:sldLayoutId id="2147486604" r:id="rId10"/>
    <p:sldLayoutId id="2147486605" r:id="rId11"/>
    <p:sldLayoutId id="214748660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3547B48-2C4A-4E6A-A173-F75256646E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658" r:id="rId1"/>
    <p:sldLayoutId id="2147486607" r:id="rId2"/>
    <p:sldLayoutId id="2147486608" r:id="rId3"/>
    <p:sldLayoutId id="2147486609" r:id="rId4"/>
    <p:sldLayoutId id="2147486610" r:id="rId5"/>
    <p:sldLayoutId id="2147486611" r:id="rId6"/>
    <p:sldLayoutId id="2147486612" r:id="rId7"/>
    <p:sldLayoutId id="2147486613" r:id="rId8"/>
    <p:sldLayoutId id="2147486614" r:id="rId9"/>
    <p:sldLayoutId id="2147486615" r:id="rId10"/>
    <p:sldLayoutId id="2147486616" r:id="rId11"/>
    <p:sldLayoutId id="214748661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AB08A18-6967-476E-ACA2-CD6C8F6322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659" r:id="rId1"/>
    <p:sldLayoutId id="2147486660" r:id="rId2"/>
    <p:sldLayoutId id="2147486661" r:id="rId3"/>
    <p:sldLayoutId id="2147486662" r:id="rId4"/>
    <p:sldLayoutId id="2147486663" r:id="rId5"/>
    <p:sldLayoutId id="2147486664" r:id="rId6"/>
    <p:sldLayoutId id="2147486665" r:id="rId7"/>
    <p:sldLayoutId id="2147486666" r:id="rId8"/>
    <p:sldLayoutId id="2147486667" r:id="rId9"/>
    <p:sldLayoutId id="2147486668" r:id="rId10"/>
    <p:sldLayoutId id="2147486669" r:id="rId11"/>
    <p:sldLayoutId id="214748667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6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9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6.jpeg"/><Relationship Id="rId11" Type="http://schemas.openxmlformats.org/officeDocument/2006/relationships/image" Target="../media/image9.png"/><Relationship Id="rId5" Type="http://schemas.openxmlformats.org/officeDocument/2006/relationships/image" Target="../media/image25.png"/><Relationship Id="rId10" Type="http://schemas.openxmlformats.org/officeDocument/2006/relationships/image" Target="../media/image28.png"/><Relationship Id="rId4" Type="http://schemas.openxmlformats.org/officeDocument/2006/relationships/image" Target="../media/image24.jpeg"/><Relationship Id="rId9" Type="http://schemas.openxmlformats.org/officeDocument/2006/relationships/image" Target="../media/image19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19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9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19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10445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4455" name="WordArt 7"/>
          <p:cNvSpPr>
            <a:spLocks noChangeArrowheads="1" noChangeShapeType="1" noTextEdit="1"/>
          </p:cNvSpPr>
          <p:nvPr/>
        </p:nvSpPr>
        <p:spPr bwMode="auto">
          <a:xfrm>
            <a:off x="612775" y="5013325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04456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11" descr="http://www.vaiarrebentar.com.br/wp-content/uploads/2009/10/JesusCuraoce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407" y="1989138"/>
            <a:ext cx="6124781" cy="39601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7" y="3429000"/>
            <a:ext cx="7410450" cy="2441227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Alegrai-vos e exultai,  </a:t>
            </a:r>
          </a:p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porque é grande nos Céus</a:t>
            </a:r>
          </a:p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vossa recompensa!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dirty="0"/>
          </a:p>
        </p:txBody>
      </p:sp>
      <p:sp>
        <p:nvSpPr>
          <p:cNvPr id="113669" name="Line 5"/>
          <p:cNvSpPr>
            <a:spLocks noChangeShapeType="1"/>
          </p:cNvSpPr>
          <p:nvPr/>
        </p:nvSpPr>
        <p:spPr bwMode="auto">
          <a:xfrm>
            <a:off x="928688" y="1700213"/>
            <a:ext cx="37798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13671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81947"/>
            <a:ext cx="3779837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925513" y="1639888"/>
            <a:ext cx="7894637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ver as multidões, Jesus subiu ao monte e sentou-Se.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Rodearam-n’O os discípulos,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Ele começou a ensiná-los, dizendo: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«Bem-aventurados os pobres em espírito,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deles é o reino dos Céus.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Bem-aventurados os humildes,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possuirão a terra.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Bem-aventurados os que choram,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serão consolados.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Bem-aventurados os que têm fome e sede de justiça,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serão saciados.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Bem-aventurados os misericordiosos,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alcançarão misericórdia.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6415" y="1124744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1469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  <p:pic>
        <p:nvPicPr>
          <p:cNvPr id="11469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613" y="5746750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828675" y="1855788"/>
            <a:ext cx="7775575" cy="40941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Bem-aventurados os puros de coração,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verão a Deus.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Bem-aventurados os que promovem a paz,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serão chamados filhos de Deus.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Bem-aventurados os que sofrem perseguição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amor da justiça,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deles é o reino dos Céus.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Bem-aventurados sereis, quando, por minha causa,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vos insultarem, vos perseguirem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mentindo, disserem todo o mal contra vós.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Alegrai-vos e exultai,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é grande nos Céus a vossa recompensa»”.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			    (Mt 5)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6415" y="1196752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1571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  <p:pic>
        <p:nvPicPr>
          <p:cNvPr id="11571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463" y="1203325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16739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7763" name="Line 12"/>
          <p:cNvSpPr>
            <a:spLocks noChangeShapeType="1"/>
          </p:cNvSpPr>
          <p:nvPr/>
        </p:nvSpPr>
        <p:spPr bwMode="auto">
          <a:xfrm>
            <a:off x="2916238" y="1557338"/>
            <a:ext cx="49641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558800" y="1700213"/>
            <a:ext cx="8353425" cy="3324225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Deus Pai, </a:t>
            </a:r>
          </a:p>
          <a:p>
            <a:pPr lvl="1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que gosta dos pobres e humildes </a:t>
            </a:r>
          </a:p>
          <a:p>
            <a:pPr lvl="1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e prefere os pequenos e fracos:</a:t>
            </a:r>
          </a:p>
          <a:p>
            <a:pPr lvl="1" algn="l">
              <a:lnSpc>
                <a:spcPts val="2800"/>
              </a:lnSpc>
              <a:defRPr/>
            </a:pPr>
            <a:r>
              <a:rPr lang="pt-PT" sz="1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</a:t>
            </a:r>
          </a:p>
          <a:p>
            <a:pPr lvl="2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nos sentirmos humildes e pobres...</a:t>
            </a:r>
          </a:p>
          <a:p>
            <a:pPr lvl="2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trabalharmos pela paz neste mundo... </a:t>
            </a:r>
          </a:p>
          <a:p>
            <a:pPr lvl="2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sermos misericordiosos e puros…</a:t>
            </a:r>
          </a:p>
          <a:p>
            <a:pPr lvl="2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vivermos na terra a fraternidade, </a:t>
            </a:r>
          </a:p>
          <a:p>
            <a:pPr lvl="2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   como filhos de Deus e herdeiros do Reino…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331913" y="5084763"/>
            <a:ext cx="6624637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Ó DEUS DA NOSSA</a:t>
            </a:r>
          </a:p>
          <a:p>
            <a:pPr algn="l"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			FELICIDADE ! 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1878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11" descr="http://t0.gstatic.com/images?q=tbn:ANd9GcQKnbg9N9iTUVcOzrxaYtpcnWlezxOwOmU3Ru-OnaZcLBzoFQ-lO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325" y="1643063"/>
            <a:ext cx="3154363" cy="2571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1" name="Picture 9" descr="http://t1.gstatic.com/images?q=tbn:ANd9GcQELtnyzzzMU2p9pkwVIrZn9dHVBuWMWs1PXorfoewFKEhtG-p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500860"/>
            <a:ext cx="1944514" cy="19445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79650" y="1141413"/>
            <a:ext cx="6108700" cy="5040312"/>
          </a:xfrm>
        </p:spPr>
        <p:txBody>
          <a:bodyPr/>
          <a:lstStyle/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TRAZEMOS AO TEU ALTAR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OFERTA DESTE DIA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PARA, SENHOR, O VIVERMOS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EM AMOR E ALEGRIA.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Aceita o nosso trabalho,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nossa alegria e tristeza: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Faz com eles o fermento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para o pão da Tua mesa.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2. Aceita tudo o que somos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- humilde e singela oferta -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e ao teu Amor guardaremos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nossa alma sempre aberta. </a:t>
            </a:r>
          </a:p>
        </p:txBody>
      </p:sp>
      <p:sp>
        <p:nvSpPr>
          <p:cNvPr id="119814" name="Line 4"/>
          <p:cNvSpPr>
            <a:spLocks noChangeShapeType="1"/>
          </p:cNvSpPr>
          <p:nvPr/>
        </p:nvSpPr>
        <p:spPr bwMode="auto">
          <a:xfrm flipV="1">
            <a:off x="428625" y="908050"/>
            <a:ext cx="8320088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9815" name="Line 6"/>
          <p:cNvSpPr>
            <a:spLocks noChangeShapeType="1"/>
          </p:cNvSpPr>
          <p:nvPr/>
        </p:nvSpPr>
        <p:spPr bwMode="auto">
          <a:xfrm flipV="1">
            <a:off x="1116013" y="1412875"/>
            <a:ext cx="0" cy="2700338"/>
          </a:xfrm>
          <a:prstGeom prst="line">
            <a:avLst/>
          </a:prstGeom>
          <a:noFill/>
          <a:ln w="38100">
            <a:solidFill>
              <a:srgbClr val="66FF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9816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7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88105" y="5889583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587147" y="2482457"/>
            <a:ext cx="2700337" cy="561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083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083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083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084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84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185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186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186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186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21866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2883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4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5" name="Line 3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2886" name="Line 5"/>
          <p:cNvSpPr>
            <a:spLocks noChangeShapeType="1"/>
          </p:cNvSpPr>
          <p:nvPr/>
        </p:nvSpPr>
        <p:spPr bwMode="auto">
          <a:xfrm flipV="1">
            <a:off x="900113" y="1216025"/>
            <a:ext cx="1727200" cy="179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11760" y="1196752"/>
            <a:ext cx="6552728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Santo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Senhor 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</a:t>
            </a: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Hossana nas alturas.</a:t>
            </a:r>
          </a:p>
        </p:txBody>
      </p:sp>
      <p:pic>
        <p:nvPicPr>
          <p:cNvPr id="122888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9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46733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742113" y="4397375"/>
            <a:ext cx="2376487" cy="1617663"/>
          </a:xfrm>
          <a:noFill/>
        </p:spPr>
      </p:pic>
      <p:sp>
        <p:nvSpPr>
          <p:cNvPr id="105475" name="WordArt 9"/>
          <p:cNvSpPr>
            <a:spLocks noChangeArrowheads="1" noChangeShapeType="1" noTextEdit="1"/>
          </p:cNvSpPr>
          <p:nvPr/>
        </p:nvSpPr>
        <p:spPr bwMode="auto">
          <a:xfrm>
            <a:off x="6804025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105476" name="WordArt 10"/>
          <p:cNvSpPr>
            <a:spLocks noChangeArrowheads="1" noChangeShapeType="1" noTextEdit="1"/>
          </p:cNvSpPr>
          <p:nvPr/>
        </p:nvSpPr>
        <p:spPr bwMode="auto">
          <a:xfrm>
            <a:off x="7885113" y="5661025"/>
            <a:ext cx="503237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692508" y="4221087"/>
            <a:ext cx="551900" cy="552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064896" cy="25202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Domingo 4</a:t>
            </a: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 </a:t>
            </a:r>
          </a:p>
          <a:p>
            <a:pPr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do Tempo Comum</a:t>
            </a:r>
          </a:p>
        </p:txBody>
      </p:sp>
      <p:sp>
        <p:nvSpPr>
          <p:cNvPr id="105480" name="Text Box 16"/>
          <p:cNvSpPr txBox="1">
            <a:spLocks noChangeArrowheads="1"/>
          </p:cNvSpPr>
          <p:nvPr/>
        </p:nvSpPr>
        <p:spPr bwMode="auto">
          <a:xfrm>
            <a:off x="444500" y="3214688"/>
            <a:ext cx="6143625" cy="24558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Para Jesus ( Deus ): é </a:t>
            </a:r>
            <a:r>
              <a:rPr lang="pt-PT" sz="2400" i="1" baseline="0" dirty="0">
                <a:latin typeface="Arial" charset="0"/>
              </a:rPr>
              <a:t>Feliz</a:t>
            </a:r>
            <a:r>
              <a:rPr lang="pt-PT" sz="2400" baseline="0" dirty="0">
                <a:latin typeface="Arial" charset="0"/>
              </a:rPr>
              <a:t> todo o que </a:t>
            </a:r>
            <a:r>
              <a:rPr lang="pt-PT" sz="2400" i="1" baseline="0" dirty="0">
                <a:latin typeface="Arial" charset="0"/>
              </a:rPr>
              <a:t>sofre</a:t>
            </a:r>
            <a:r>
              <a:rPr lang="pt-PT" sz="2400" baseline="0" dirty="0">
                <a:latin typeface="Arial" charset="0"/>
              </a:rPr>
              <a:t> injustamente …  </a:t>
            </a:r>
            <a:r>
              <a:rPr lang="pt-PT" sz="2000" b="0" i="1" baseline="0" dirty="0">
                <a:latin typeface="Arial" charset="0"/>
              </a:rPr>
              <a:t>[3ª L. / Evang.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Mt 5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Um povo renovado, pobre e humilde… terá um </a:t>
            </a:r>
            <a:r>
              <a:rPr lang="pt-PT" sz="2400" i="1" baseline="0" dirty="0">
                <a:latin typeface="Arial" charset="0"/>
              </a:rPr>
              <a:t>futuro feliz</a:t>
            </a:r>
            <a:r>
              <a:rPr lang="pt-PT" sz="2400" baseline="0" dirty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[ 1ª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Sf </a:t>
            </a:r>
            <a:r>
              <a:rPr lang="pt-PT" sz="2000" baseline="0" dirty="0" smtClean="0">
                <a:latin typeface="Arial" charset="0"/>
              </a:rPr>
              <a:t>2-3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Deus </a:t>
            </a:r>
            <a:r>
              <a:rPr lang="pt-PT" sz="2400" i="1" baseline="0" dirty="0">
                <a:latin typeface="Arial" charset="0"/>
              </a:rPr>
              <a:t>prefere</a:t>
            </a:r>
            <a:r>
              <a:rPr lang="pt-PT" sz="2400" baseline="0" dirty="0">
                <a:latin typeface="Arial" charset="0"/>
              </a:rPr>
              <a:t> os… </a:t>
            </a:r>
            <a:r>
              <a:rPr lang="pt-PT" sz="2400" i="1" baseline="0" dirty="0">
                <a:latin typeface="Arial" charset="0"/>
              </a:rPr>
              <a:t>fracos e pobres aos olhos do mundo</a:t>
            </a:r>
            <a:r>
              <a:rPr lang="pt-PT" sz="2400" baseline="0" dirty="0">
                <a:latin typeface="Arial" charset="0"/>
              </a:rPr>
              <a:t>... </a:t>
            </a:r>
            <a:r>
              <a:rPr lang="pt-PT" sz="2000" b="0" i="1" baseline="0" dirty="0">
                <a:latin typeface="Arial" charset="0"/>
              </a:rPr>
              <a:t>[ 2ª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1 Cor 1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3907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      A- </a:t>
            </a:r>
            <a:r>
              <a:rPr lang="pt-PT" sz="2200" b="1" smtClean="0">
                <a:latin typeface="Arial" charset="0"/>
              </a:rPr>
              <a:t>Anunciamos, Senhor, a Vossa morte,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proclamamos a Vossa Ressurreição.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Vinde, Senhor Jesus!</a:t>
            </a:r>
            <a:r>
              <a:rPr lang="pt-PT" sz="2000" b="1" smtClean="0">
                <a:latin typeface="Arial" charset="0"/>
              </a:rPr>
              <a:t/>
            </a:r>
            <a:br>
              <a:rPr lang="pt-PT" sz="20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2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      A- </a:t>
            </a:r>
            <a:r>
              <a:rPr lang="pt-PT" sz="2200" b="1" smtClean="0">
                <a:latin typeface="Arial" charset="0"/>
              </a:rPr>
              <a:t>Quando comemos deste pão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 bebemos deste cálice,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anunciamos, Senhor, a Vossa morte,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esperando a Vossa vinda gloriosa.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18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	      A- </a:t>
            </a:r>
            <a:r>
              <a:rPr lang="pt-PT" sz="2200" b="1" smtClean="0">
                <a:latin typeface="Arial" charset="0"/>
              </a:rPr>
              <a:t>Glória a Vós que morrestes na cruz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e agora viveis para sempre.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Salvador do mundo, salvai-nos!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23908" name="Line 3"/>
          <p:cNvSpPr>
            <a:spLocks noChangeShapeType="1"/>
          </p:cNvSpPr>
          <p:nvPr/>
        </p:nvSpPr>
        <p:spPr bwMode="auto">
          <a:xfrm>
            <a:off x="1835150" y="1341438"/>
            <a:ext cx="2881313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09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10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11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12" name="Raio 9"/>
          <p:cNvSpPr>
            <a:spLocks noChangeArrowheads="1"/>
          </p:cNvSpPr>
          <p:nvPr/>
        </p:nvSpPr>
        <p:spPr bwMode="auto">
          <a:xfrm rot="-5697487">
            <a:off x="857251" y="2076450"/>
            <a:ext cx="131762" cy="7572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pic>
        <p:nvPicPr>
          <p:cNvPr id="12391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09581" y="161132"/>
            <a:ext cx="7016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1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26263" y="327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3618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4932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3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4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5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4936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7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24939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40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41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42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43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44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45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24946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47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596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7051676" y="42862"/>
            <a:ext cx="73501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188913"/>
            <a:ext cx="83978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26981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6982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pic>
        <p:nvPicPr>
          <p:cNvPr id="12698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Picture 14" descr="http://queilamonteiro.files.wordpress.com/2010/08/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631822"/>
            <a:ext cx="1728812" cy="25260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03" name="Picture 9" descr="http://t1.gstatic.com/images?q=tbn:ANd9GcT4EGR1eGZWDzxCb9hp2jTP7Sap6RagXiLYb-Qe3Kr4HgBvEPlOb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79" y="2323438"/>
            <a:ext cx="2320201" cy="3341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8005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8006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1114623" y="908050"/>
            <a:ext cx="7489825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60363" indent="-268288" algn="l" eaLnBrk="0" hangingPunct="0">
              <a:lnSpc>
                <a:spcPts val="2500"/>
              </a:lnSpc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BEM-AVENTURADOS SOIS VÓS: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="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(1)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vós que sofreis, vós que chorais,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porque um dia sereis consolados </a:t>
            </a:r>
            <a:r>
              <a:rPr lang="pt-PT" sz="2400" b="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(2)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pt-PT" sz="2400" b="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(2)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vós os mansos e simples da terra, </a:t>
            </a:r>
            <a:b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    porque é vosso o Reino dos Céus </a:t>
            </a:r>
            <a:r>
              <a:rPr lang="pt-PT" sz="2400" b="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(2)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="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(3)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homens pobres que tendes fome e sede, 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porque um dia sereis saciados </a:t>
            </a:r>
            <a:r>
              <a:rPr lang="pt-PT" sz="2400" b="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(2)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pt-PT" sz="2400" b="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(4)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vós que usais de perdão e bondade, </a:t>
            </a:r>
            <a:b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    porque um dia sereis saciados </a:t>
            </a:r>
            <a:r>
              <a:rPr lang="pt-PT" sz="2400" b="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(2)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="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(5)  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homens puros no vosso coração, 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porque é vosso o Reino dos Céus </a:t>
            </a:r>
            <a:r>
              <a:rPr lang="pt-PT" sz="2400" b="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(2)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pt-PT" sz="2400" b="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(6)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vós que sois os artífices da paz, </a:t>
            </a:r>
            <a:b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    porque é vosso o Reino dos Céus </a:t>
            </a:r>
            <a:r>
              <a:rPr lang="pt-PT" sz="2400" b="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(2)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b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(7)  odiados por causa do meu Nome, 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porque é vosso o Reino dos Céus (2). 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pt-PT" sz="2400" b="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(8)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por amor da justiça e da verdade, </a:t>
            </a:r>
            <a:b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    porque é vosso o Reino dos Céus </a:t>
            </a:r>
            <a:r>
              <a:rPr lang="pt-PT" sz="2400" b="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(2)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</a:p>
        </p:txBody>
      </p:sp>
      <p:pic>
        <p:nvPicPr>
          <p:cNvPr id="128008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09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13606" y="243979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9027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484784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980728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Ação de Graças / Reflexão</a:t>
            </a:r>
          </a:p>
        </p:txBody>
      </p:sp>
      <p:pic>
        <p:nvPicPr>
          <p:cNvPr id="129030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1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807789" y="1556792"/>
            <a:ext cx="7940675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Agora já sabemos que as Palavras de Jesus </a:t>
            </a:r>
          </a:p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são contrárias às palavras deste mundo; e agora </a:t>
            </a:r>
          </a:p>
          <a:p>
            <a:pPr marL="0" lvl="2"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agradecemos ao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“Deus da nossa Felicidade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”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~  porque o Filho de Deus fez-nos ricos </a:t>
            </a:r>
          </a:p>
          <a:p>
            <a:pPr marL="457200" lvl="3"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com a sua pobreza... </a:t>
            </a:r>
          </a:p>
          <a:p>
            <a:pPr marL="457200" lvl="3"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	~  porque Jesus, manso e humilde de 					coração, carregou as nossas dores…</a:t>
            </a:r>
          </a:p>
          <a:p>
            <a:pPr marL="457200" lvl="3"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~  porque o nosso Irmão Jesus tem para nós				entranhas de misericórdia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...</a:t>
            </a:r>
          </a:p>
          <a:p>
            <a:pPr marL="457200" lvl="3"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 porque o Senhor Jesus é o construtor da paz e 			nos reconcilia com o Pai…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611833" y="5278849"/>
            <a:ext cx="7848599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32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OBRIGADO, 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32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	“SENHOR DAS 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32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		BEM-AVENTURANÇAS</a:t>
            </a:r>
            <a:r>
              <a:rPr lang="pt-PT" sz="3200" cap="all" spc="4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”!</a:t>
            </a:r>
            <a:endParaRPr lang="pt-PT" sz="3200" cap="all" spc="400" baseline="0" dirty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0" name="Picture 8" descr="http://3.bp.blogspot.com/_XZg6eoBLq7M/S-v_tsC36KI/AAAAAAAAEYs/ZEOtafVag-E/s1600/x43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679" y="3284984"/>
            <a:ext cx="4854772" cy="29284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1557338"/>
            <a:ext cx="7245350" cy="3887787"/>
          </a:xfrm>
        </p:spPr>
        <p:txBody>
          <a:bodyPr/>
          <a:lstStyle/>
          <a:p>
            <a:pPr>
              <a:defRPr/>
            </a:pPr>
            <a:r>
              <a:rPr lang="pt-PT" sz="3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EXULTA </a:t>
            </a:r>
            <a: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 ALEGRIA NO SENHOR,</a:t>
            </a:r>
            <a:b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EXULTA DE ALEGRIA:</a:t>
            </a:r>
            <a:b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SENHOR É BOM!</a:t>
            </a:r>
            <a:b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1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</a:t>
            </a:r>
            <a: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3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</a:t>
            </a:r>
            <a: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 Aos pobres sem abrigo,</a:t>
            </a:r>
            <a:b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3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aos </a:t>
            </a:r>
            <a: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órfãos sem amparo</a:t>
            </a:r>
            <a:b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3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acolhe </a:t>
            </a:r>
            <a: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em sua casa:</a:t>
            </a:r>
            <a:b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3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</a:t>
            </a:r>
            <a:r>
              <a:rPr lang="pt-PT" sz="3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 é bom! </a:t>
            </a:r>
            <a:endParaRPr lang="pt-PT" sz="3000" b="1" i="1" baseline="30000" dirty="0" smtClean="0">
              <a:solidFill>
                <a:srgbClr val="FFFF00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30052" name="Line 3"/>
          <p:cNvSpPr>
            <a:spLocks noChangeShapeType="1"/>
          </p:cNvSpPr>
          <p:nvPr/>
        </p:nvSpPr>
        <p:spPr bwMode="auto">
          <a:xfrm flipV="1">
            <a:off x="842963" y="908050"/>
            <a:ext cx="2735262" cy="1042988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44391">
            <a:off x="591199" y="917700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13" descr="http://t0.gstatic.com/images?q=tbn:ANd9GcSS7qOIaUGubiLNjeMl1wHgPl7tzq7rRK-Wtlsvt2cCyeU397HzF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3760812"/>
            <a:ext cx="3721100" cy="2476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499" name="Picture 22" descr="http://t0.gstatic.com/images?q=tbn:ANd9GcSOnC7KQ-Csgs0hKOAsi6bK36fIS3VtAuCxY4cLlk4BBjPJrpgev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4289425"/>
            <a:ext cx="3000375" cy="2214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0" name="Picture 18" descr="http://aleosp2009.files.wordpress.com/2008/08/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57188"/>
            <a:ext cx="3444875" cy="2500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1" name="Picture 15" descr="http://1.bp.blogspot.com/-EgRhrfWs4Ak/TgMHO1jYcsI/AAAAAAAAB8w/D3hEOWYyrgc/s640/refugiados%252520angolanos%252520rdcong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363" y="442913"/>
            <a:ext cx="4098925" cy="30146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2" name="Picture 17" descr="https://encrypted-tbn1.google.com/images?q=tbn:ANd9GcT4fcBf2gJlvoRNR9ZRxX5UPHI8Tu9A5Jyej_OtrI8R83kvAAr_b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138" y="2609850"/>
            <a:ext cx="2757487" cy="1971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03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4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5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6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048748">
            <a:off x="472686" y="1693926"/>
            <a:ext cx="843685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206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«Bem-aventurados… os pobres… </a:t>
            </a:r>
          </a:p>
          <a:p>
            <a:pPr algn="l">
              <a:defRPr/>
            </a:pP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206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os humildes… os pacíficos… </a:t>
            </a:r>
          </a:p>
          <a:p>
            <a:pPr algn="l">
              <a:defRPr/>
            </a:pP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206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os puros… os que choram…</a:t>
            </a:r>
          </a:p>
          <a:p>
            <a:pPr algn="l">
              <a:defRPr/>
            </a:pP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206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os perseguidos… porque deles é </a:t>
            </a:r>
          </a:p>
          <a:p>
            <a:pPr algn="l">
              <a:defRPr/>
            </a:pP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206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Reino dos Céus … »</a:t>
            </a:r>
          </a:p>
        </p:txBody>
      </p:sp>
      <p:sp>
        <p:nvSpPr>
          <p:cNvPr id="13" name="WordArt 4"/>
          <p:cNvSpPr>
            <a:spLocks noChangeArrowheads="1" noChangeShapeType="1"/>
          </p:cNvSpPr>
          <p:nvPr/>
        </p:nvSpPr>
        <p:spPr bwMode="auto">
          <a:xfrm>
            <a:off x="5580112" y="5445224"/>
            <a:ext cx="2984623" cy="730507"/>
          </a:xfrm>
          <a:prstGeom prst="rect">
            <a:avLst/>
          </a:prstGeom>
          <a:effectLst>
            <a:glow rad="444500">
              <a:schemeClr val="tx2">
                <a:alpha val="40000"/>
              </a:schemeClr>
            </a:glo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88900">
                    <a:schemeClr val="tx2">
                      <a:alpha val="54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9920312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13" descr="http://t0.gstatic.com/images?q=tbn:ANd9GcSS7qOIaUGubiLNjeMl1wHgPl7tzq7rRK-Wtlsvt2cCyeU397HzF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3857625"/>
            <a:ext cx="3721100" cy="2476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499" name="Picture 22" descr="http://t0.gstatic.com/images?q=tbn:ANd9GcSOnC7KQ-Csgs0hKOAsi6bK36fIS3VtAuCxY4cLlk4BBjPJrpgev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4289425"/>
            <a:ext cx="3000375" cy="2214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0" name="Picture 18" descr="http://aleosp2009.files.wordpress.com/2008/08/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57188"/>
            <a:ext cx="3444875" cy="2500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1" name="Picture 15" descr="http://1.bp.blogspot.com/-EgRhrfWs4Ak/TgMHO1jYcsI/AAAAAAAAB8w/D3hEOWYyrgc/s640/refugiados%252520angolanos%252520rdcong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363" y="442913"/>
            <a:ext cx="4098925" cy="30146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2" name="Picture 17" descr="https://encrypted-tbn1.google.com/images?q=tbn:ANd9GcT4fcBf2gJlvoRNR9ZRxX5UPHI8Tu9A5Jyej_OtrI8R83kvAAr_b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138" y="2609850"/>
            <a:ext cx="2757487" cy="1971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03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4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5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6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048748">
            <a:off x="472686" y="1693926"/>
            <a:ext cx="843685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206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«Bem-aventurados… os pobres… </a:t>
            </a:r>
          </a:p>
          <a:p>
            <a:pPr algn="l">
              <a:defRPr/>
            </a:pP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206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os humildes… os pacíficos… </a:t>
            </a:r>
          </a:p>
          <a:p>
            <a:pPr algn="l">
              <a:defRPr/>
            </a:pP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206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os puros… os que choram…</a:t>
            </a:r>
          </a:p>
          <a:p>
            <a:pPr algn="l">
              <a:defRPr/>
            </a:pP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206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os perseguidos… porque deles é </a:t>
            </a:r>
          </a:p>
          <a:p>
            <a:pPr algn="l">
              <a:defRPr/>
            </a:pP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206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Reino dos Céus … »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6" descr="http://t1.gstatic.com/images?q=tbn:ANd9GcR0tIZtXLxPDukfbcvhDZos8NxoyW-pv-KfMdy1W0QYUSs-LNcY7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025" y="2747963"/>
            <a:ext cx="4500563" cy="2984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523" name="Picture 20" descr="http://t1.gstatic.com/images?q=tbn:ANd9GcQmt9HUleBUaliAJeGF2EOQSpksC5stpwYR0-tfAeeEKVeeaNy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476250"/>
            <a:ext cx="3403600" cy="2643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242378" y="2331209"/>
            <a:ext cx="7920037" cy="3411538"/>
          </a:xfrm>
        </p:spPr>
        <p:txBody>
          <a:bodyPr/>
          <a:lstStyle/>
          <a:p>
            <a:pPr>
              <a:tabLst>
                <a:tab pos="0" algn="l"/>
              </a:tabLst>
              <a:defRPr/>
            </a:pP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DEUS VIVE NA SUA MORADA SANTA,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ELE PREPARA UMA CASA PARA O POBRE.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É A FORÇA E O VIGOR DO SEU POVO.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É A FORÇA E O VIGOR DO SEU POVO.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Cantai a Deus, entoai um cântico ao seu nome.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Abri caminho Àquele que avança sobre as nuvens.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seu nome é “Senhor”: exultai na sua presença!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Cantai a Deus, entoai um cântico novo! </a:t>
            </a:r>
            <a:endParaRPr lang="pt-PT" sz="2400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7525" name="Line 4"/>
          <p:cNvSpPr>
            <a:spLocks noChangeShapeType="1"/>
          </p:cNvSpPr>
          <p:nvPr/>
        </p:nvSpPr>
        <p:spPr bwMode="auto">
          <a:xfrm flipV="1">
            <a:off x="1116013" y="620713"/>
            <a:ext cx="0" cy="28876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6200000">
            <a:off x="-663731" y="1841316"/>
            <a:ext cx="2887089" cy="4458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6633" y="6008190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09571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 da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43548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836613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755650" y="1412875"/>
            <a:ext cx="7993063" cy="36195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“Procurai o Senhor, vós todos os humildes da terra,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obedeceis aos seus mandamentos.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Procurai a justiça, procurai a humildade;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talvez encontreis protecção no dia da ira do Senhor.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Só deixarei ficar no meio de ti um povo pobre e humilde, que buscará refúgio no nome do Senhor.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resto de Israel não voltará a cometer injustiças,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tornará a dizer mentiras,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mais se encontrará na sua boca uma língua enganadora. Por isso, terão pastagem e repouso,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sem ninguém que os perturbe”.        (Sf 2 e 3)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870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835150" y="5084763"/>
            <a:ext cx="7058025" cy="12938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6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FELIZES OS POBRES QUE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6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O SÃO NO SEU ÍNTIMO, PORQUE DELES É O REINO DOS CÉUS !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285166">
            <a:off x="400423" y="5627371"/>
            <a:ext cx="1420285" cy="3011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pic>
        <p:nvPicPr>
          <p:cNvPr id="11162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44" name="Seta para baixo 10"/>
          <p:cNvSpPr>
            <a:spLocks noChangeArrowheads="1"/>
          </p:cNvSpPr>
          <p:nvPr/>
        </p:nvSpPr>
        <p:spPr bwMode="auto">
          <a:xfrm rot="-1879668">
            <a:off x="8305800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>
                <a:solidFill>
                  <a:srgbClr val="F8F8F8"/>
                </a:solidFill>
                <a:cs typeface="Arial" charset="0"/>
              </a:rPr>
              <a:t>  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39750" y="1223963"/>
            <a:ext cx="8424863" cy="4902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Vede quem sois vós, os que Deus chamou: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há muitos sábios, naturalmente falando,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muitos influentes, nem muitos bem-nascidos.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Deus escolheu o que é louco aos olhos do mundo, para confundir os sábios;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escolheu o que é fraco, para confundir o forte;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escolheu o que é vil e desprezível,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que nada vale aos olhos do mundo,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reduzir a nada aquilo que vale,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fim de que nenhuma criatura se possa gloriar diante de Deus. É por Ele que vós estais em Cristo Jesus,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qual Se tornou para nós sabedoria de Deus,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justiça, santidade e redenção.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Deste modo, conforme está escrito,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«quem se gloria deve gloriar-se no Senhor»”.   (1 Cor 1)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75854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5076055" y="6125459"/>
            <a:ext cx="3096345" cy="255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1264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5199</TotalTime>
  <Words>1248</Words>
  <Application>Microsoft Office PowerPoint</Application>
  <PresentationFormat>Apresentação no Ecrã (4:3)</PresentationFormat>
  <Paragraphs>273</Paragraphs>
  <Slides>27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12</vt:i4>
      </vt:variant>
      <vt:variant>
        <vt:lpstr>Títulos dos diapositivos</vt:lpstr>
      </vt:variant>
      <vt:variant>
        <vt:i4>27</vt:i4>
      </vt:variant>
    </vt:vector>
  </HeadingPairs>
  <TitlesOfParts>
    <vt:vector size="39" baseType="lpstr">
      <vt:lpstr>1_Modelo de apresentação predefinido</vt:lpstr>
      <vt:lpstr>10_Modelo de apresentação predefinido</vt:lpstr>
      <vt:lpstr>8_Modelo de apresentação predefinido</vt:lpstr>
      <vt:lpstr>7_Modelo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11_Modelo de apresentação predefinido</vt:lpstr>
      <vt:lpstr>12_Modelo de apresentação predefinido</vt:lpstr>
      <vt:lpstr>13_Modelo de apresentação predefinido</vt:lpstr>
      <vt:lpstr>2_Modelo de apresentação predefinido</vt:lpstr>
      <vt:lpstr>Apresentação do PowerPoint</vt:lpstr>
      <vt:lpstr>Apresentação do PowerPoint</vt:lpstr>
      <vt:lpstr>Apresentação do PowerPoint</vt:lpstr>
      <vt:lpstr>DEUS VIVE NA SUA MORADA SANTA, ELE PREPARA UMA CASA PARA O POBRE. É A FORÇA E O VIGOR DO SEU POVO.     É A FORÇA E O VIGOR DO SEU POVO.   1. Cantai a Deus, entoai um cântico ao seu nome. Abri caminho Àquele que avança sobre as nuvens. O seu nome é “Senhor”: exultai na sua presença! Cantai a Deus, entoai um cântico novo!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(2ª) P- Mistério admirável da nossa fé!        A- Quando comemos deste pão            e bebemos deste cálice,             anunciamos, Senhor, a Vossa morte,            esperando a Vossa vinda gloriosa.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EXULTA DE ALEGRIA NO SENHOR, EXULTA DE ALEGRIA: O SENHOR É BOM!    1. Aos pobres sem abrigo,  aos órfãos sem amparo  acolhe em sua casa:  O Senhor é bom! 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Win7</cp:lastModifiedBy>
  <cp:revision>313</cp:revision>
  <dcterms:created xsi:type="dcterms:W3CDTF">2006-05-02T09:35:59Z</dcterms:created>
  <dcterms:modified xsi:type="dcterms:W3CDTF">2014-02-03T16:51:20Z</dcterms:modified>
</cp:coreProperties>
</file>