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915" r:id="rId2"/>
    <p:sldMasterId id="2147484456" r:id="rId3"/>
    <p:sldMasterId id="2147484685" r:id="rId4"/>
    <p:sldMasterId id="2147484698" r:id="rId5"/>
    <p:sldMasterId id="2147484711" r:id="rId6"/>
    <p:sldMasterId id="2147484724" r:id="rId7"/>
    <p:sldMasterId id="2147484737" r:id="rId8"/>
    <p:sldMasterId id="2147484750" r:id="rId9"/>
    <p:sldMasterId id="2147484763" r:id="rId10"/>
    <p:sldMasterId id="2147484776" r:id="rId11"/>
    <p:sldMasterId id="2147488760" r:id="rId12"/>
  </p:sldMasterIdLst>
  <p:notesMasterIdLst>
    <p:notesMasterId r:id="rId41"/>
  </p:notesMasterIdLst>
  <p:sldIdLst>
    <p:sldId id="303" r:id="rId13"/>
    <p:sldId id="281" r:id="rId14"/>
    <p:sldId id="335" r:id="rId15"/>
    <p:sldId id="323" r:id="rId16"/>
    <p:sldId id="313" r:id="rId17"/>
    <p:sldId id="305" r:id="rId18"/>
    <p:sldId id="258" r:id="rId19"/>
    <p:sldId id="308" r:id="rId20"/>
    <p:sldId id="309" r:id="rId21"/>
    <p:sldId id="298" r:id="rId22"/>
    <p:sldId id="310" r:id="rId23"/>
    <p:sldId id="331" r:id="rId24"/>
    <p:sldId id="306" r:id="rId25"/>
    <p:sldId id="311" r:id="rId26"/>
    <p:sldId id="338" r:id="rId27"/>
    <p:sldId id="283" r:id="rId28"/>
    <p:sldId id="314" r:id="rId29"/>
    <p:sldId id="315" r:id="rId30"/>
    <p:sldId id="299" r:id="rId31"/>
    <p:sldId id="301" r:id="rId32"/>
    <p:sldId id="317" r:id="rId33"/>
    <p:sldId id="318" r:id="rId34"/>
    <p:sldId id="316" r:id="rId35"/>
    <p:sldId id="266" r:id="rId36"/>
    <p:sldId id="336" r:id="rId37"/>
    <p:sldId id="312" r:id="rId38"/>
    <p:sldId id="296" r:id="rId39"/>
    <p:sldId id="339" r:id="rId40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CCCC"/>
    <a:srgbClr val="FF99FF"/>
    <a:srgbClr val="FFCC66"/>
    <a:srgbClr val="FF9966"/>
    <a:srgbClr val="FFCC99"/>
    <a:srgbClr val="FFCC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22" autoAdjust="0"/>
    <p:restoredTop sz="94728" autoAdjust="0"/>
  </p:normalViewPr>
  <p:slideViewPr>
    <p:cSldViewPr>
      <p:cViewPr varScale="1">
        <p:scale>
          <a:sx n="98" d="100"/>
          <a:sy n="98" d="100"/>
        </p:scale>
        <p:origin x="-102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slide" Target="slides/slide28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A959971-70A9-4765-A974-E22C8204CDDF}" type="datetimeFigureOut">
              <a:rPr lang="pt-PT"/>
              <a:pPr>
                <a:defRPr/>
              </a:pPr>
              <a:t>28-02-2014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CCB37B9-98DD-460B-A868-D51375409D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447171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414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341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34EB15A-B051-4E62-8877-677A8372F88D}" type="slidenum">
              <a:rPr lang="pt-PT" sz="1200" smtClean="0"/>
              <a:pPr eaLnBrk="1" hangingPunct="1"/>
              <a:t>4</a:t>
            </a:fld>
            <a:endParaRPr lang="pt-PT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51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351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C850378-5C1E-4AFB-B687-FEDFCF113429}" type="slidenum">
              <a:rPr lang="pt-PT" sz="1200" smtClean="0"/>
              <a:pPr eaLnBrk="1" hangingPunct="1"/>
              <a:t>10</a:t>
            </a:fld>
            <a:endParaRPr lang="pt-PT" sz="12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61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3619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E274198-D4E0-4211-B879-FE3BF9761E22}" type="slidenum">
              <a:rPr lang="pt-PT" sz="1200" smtClean="0">
                <a:solidFill>
                  <a:srgbClr val="000000"/>
                </a:solidFill>
              </a:rPr>
              <a:pPr eaLnBrk="1" hangingPunct="1"/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72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372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78F9772C-494A-4F7A-BFFF-132CAC4B64A5}" type="slidenum">
              <a:rPr lang="pt-PT" sz="1200" smtClean="0">
                <a:solidFill>
                  <a:srgbClr val="000000"/>
                </a:solidFill>
              </a:rPr>
              <a:pPr eaLnBrk="1" hangingPunct="1"/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53E79-E623-4AE0-A511-607CAF355A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91276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3D49B-96DF-482E-8C65-B5888DEB6D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18382928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F73F34-4F78-4258-9CFE-F65E6468C3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9676303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A66C4DA-8867-429A-AF9D-9E7E8D7549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1609430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15EDB54-56BB-4611-AE4A-D0526B9DC2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38964185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9FFD01D-7CBC-42FF-A9F7-F7675C4E08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3959355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60616CE-50B5-430A-92CE-1DFE953DDE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5530982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04ED235-E54D-4FBF-B563-E765867E52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808438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4D1B62-7D1C-4639-AABD-78A173C63F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7403244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6F6F7DF-B5E6-417C-AF08-EEA22336A2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501657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6EFB36-F47B-4610-A415-0FF70B6853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8181667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AB46649-808F-4D4E-A1CC-2711C4F9B2F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732867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9024F-6D69-4E61-8338-EBC91AB9F98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6392989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2820096-87C9-42D9-A69A-081DF9ACEDA9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795968272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AB1FDFE-07CD-44EC-AE19-2D31BFA3BE04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709143218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C3B0A6-BB5D-4978-87AB-706F46C82A47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96885060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A3625C-CCE4-4F1B-966F-32E631E960C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496170483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CC059B8-81B5-4F87-A534-6EF0B4E76A1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53354217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49CFB8-1344-418B-B8B3-BF0E5E5CEB8A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212789782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27A336-7130-42CF-8765-C83232AFB5F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490140519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505C0A-8CF4-48A4-85BA-53A0586A58CA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558623585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9108EE-E521-4DBD-9B1C-9AA2B2D2A338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637359292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4F0D92-4C40-4151-85F4-9BF80EB79CAB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372489796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8D117-359F-47EF-8872-7E037E71A0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8426404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415C9D-69F0-4960-A031-E0A8D1BECA18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766529876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9FB1EC-F4AE-45C9-9ED9-3006A1C0A8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14529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FB06A6-2774-4DDF-BFB9-5894606AD5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3091034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3FCAF66-17D7-4907-84BB-4E064F180F8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4024436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05E9E74-DBB9-44E4-876B-492F6EFC458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99427611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195B51-EE14-4F27-8185-A9C46E1A62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0616404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F9EF587-84C0-4C02-8E6B-42F84D50F1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1866523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29D9FAD-D9D5-4941-A0A6-2E0D33578D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1739702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56AE365-517B-4680-900D-2ED012AACC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5669159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78DE02E-5DBA-46C5-94F5-5CACCFCF1F0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0598271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CBEF432-FB4D-4F11-86AD-304DE14FF5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458826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039600-1D4B-4F07-BC14-DF5F1FB330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79486104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9ECD933-F861-4013-9CF2-382C9A1FDE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0704776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3031CD2-533E-41A0-8D0D-F423EB27D5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18303017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B43E2-5A09-46C1-869D-6CF9E8A5A8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33026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81FC8-BE0D-41C4-9E4C-FBE02C9361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856547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ACE72-3C70-46FA-85BB-E995D0E531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2831321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FD293-C614-4465-B5CD-B090E9D70E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3823736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F8A28-B17E-4AED-BAF8-549395415C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1131173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9F390-40F0-40D2-9E03-4B2F5EB274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8540017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5371A-A38E-4D54-A68A-724F4A19DC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6206661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02E02B-CE65-4DC6-A56C-E1C797A2BD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3971907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D6C67-3862-4D9A-9404-AF339EC8E1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28875519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3B075-B424-433B-99D3-608CEED093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81788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506D5-24E2-4F47-8EB7-D92622977B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25647467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146E0-F378-4635-98DA-8AD10B30C8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46536680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D0DB54-5248-4595-A699-E4F62597BC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9323326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3A0D4A-AB60-49AB-9925-B42F480235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717361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24084A6-EAFD-4730-93FF-D6E97F2329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9250361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6E26BC-3199-4682-AD56-8101B2D608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03275000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CA6095-DEC9-4E81-9D25-F2291D6A39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962659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9006E42-04B5-4420-B61C-6CDBA11B928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543797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EA06B-F530-462B-8962-8BE93CD14C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6778470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2E9D74-11A2-4408-B52B-A78364A4AD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16585070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92245C9-40D3-4B78-8D00-BD1D0B7269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53962303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4FD0BEC-F90D-4635-86BF-952783944F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1467510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DE26F96-BC6D-4CF2-B89B-8B59BD88F0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4012759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427DC8-B29E-4617-A772-6AE251FB81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6074925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3F27546-903C-4588-9BA0-78ED4AA4BB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79991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C27A2F-F7AB-47B9-8D35-03090A5B41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6829988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957250-41E7-458C-B495-29EA73DEAD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5520854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993F4B-AA57-483B-899C-DAABE4CEB7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1739295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61E37F-5322-4948-9693-D2AB17CAB5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8876152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6E720-8434-4E56-B38F-ABB43E9494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87677055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547AF1-F301-43A0-80CF-D76B244290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3202118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E564F8D-8567-4C4B-99B9-6F153981B8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6777418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304742-43FC-4627-8D89-85EE508998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75744429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D74B15-0858-41D0-8707-4780424034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6967983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209277F-1339-4C40-8DCD-CC3194B0C1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8871563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77041AD-1C2A-4042-84E9-07432507DC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3488655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A4F2B6-FE1F-4CA3-B4D9-C6F878E60E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0921281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325F7-B707-4E37-878F-ACF203414A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08518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ACD5D-62CD-4C63-9E2D-2A1EF6B514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533407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BBE030-F5E1-4D12-8FD9-B1E0CB1D6A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7449203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94BA8-1530-49C6-A063-1DBC30B1AD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4087203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D92D51-ECC5-47BB-8F12-2017FEC581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7142396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86261-1F8C-4E20-965C-294793F521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173750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11FFFB-9923-40F2-914A-7815A18066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7544156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24C3B9-177A-4EE9-9F32-6ABA5A219C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2151761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40923C-81BD-441D-904E-16536559FF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20194028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53BE46-EB48-478C-BFEB-8CCA4BE91F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35240974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62810E-F840-48FE-A9AF-562C9E77BF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8840510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9BB19B-4A0C-47D7-8AEA-59E9F48F13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8507857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AC6A9F-F955-4143-8D3B-07560499C9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064398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914FB-0B24-48BC-81F4-F73F9FBBAD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886133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BC790-FA8C-4AA9-AD57-820C6A39823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7339231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44D2CA-6DD6-426E-B4F8-DE342E7D49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67955136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E4778-93D5-4FFE-8CF0-179A76E33C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9957676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E0337C-A283-49FF-8A12-3AC626FD39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7246590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C70E2E-0FD1-4529-AC42-7F89F857EF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3482617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CB276B-EEFC-4BA0-AD3B-248ABC8FD8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0573502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A616B7-2D8E-4F62-864F-19BFDF913D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4206938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9FEABF-24DD-4AEB-8413-9241B591AC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0555314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71500E-3B13-4A1E-97F3-CE543D719F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464444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1E74D-41A4-4D5F-81EC-363DED7A878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8924701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40899F-89C7-4FCD-835A-FACE8A2BDE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3820166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286AF-537C-451A-9983-916F5C1FBD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5002284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F75D12-0F66-4FDB-925D-77CAB1FABF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3934111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D9FAB-86D4-4667-802F-2F37AF42AB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61105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D9E265-FD25-4FD0-8B39-1C5E31D374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62664025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03C54B-F820-4D18-ABBD-6AEF7F0B9C8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55402961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6D0A67-498B-4C77-8727-3C6D59BC9B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6101303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3D387B-68E1-4B9E-BBB5-13EDEEAD28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30780197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E1197A-02FE-422F-859D-76A36A2BFA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52048389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6C9EF-AEF1-4F92-BCFD-859331A2DE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3171826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060638-92F2-49B7-8EDE-3FAF5F2ADD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08219393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463DA7-7DEA-486B-B2C2-8992F78264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3428341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1F0AB-8FCE-4F2F-8F01-C55E7DF5DD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8921236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13B6B-2871-425B-8896-298E711202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80116117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D8660D-4D15-4615-8036-83063B20BA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6969962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B5A8B6-6510-423E-8608-36843155D6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0681754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1F28E-A20E-49E4-9B30-6A3E6BB537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07009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24D49F-B84F-4B87-9FE7-38C6A7123A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47080399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2FEDFA-3E74-4741-9135-AEC379F56D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0663002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ABEE91-6766-43E2-B6B3-F7ADF1C4CB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6944771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017960-0C19-403D-852D-F800D26899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6275094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2C107B-551B-437A-AE0B-D78DA42198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03446326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FB05A7-7329-4286-8052-80E61A8D6E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645913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7D90E-1A49-4C94-8978-2C344CB466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0252581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898AC-D4EA-40D6-A1AD-A688C5E9DF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701105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A1F24-F08A-4F1E-90EE-845112D873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3693261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CF1AFD-740D-4AD0-B325-B87C9A36F0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6875905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94C05-9AD8-41FB-A0B2-6348696FC3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8375062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C35B8-4534-4495-9490-B02AD8868C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9506121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4D779-89CA-44BF-9B1B-7166F106DC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01024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38EE9-8B74-4489-8D3F-5667FA22EF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7802976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144317-EFE4-4BD1-805F-94CC2398DD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2463872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C85D5-7F96-4233-897B-1AE2EF8AED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66803291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7620F9-B5C4-4950-B00B-E3D58CCC19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447084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5A2B9-A13B-4FDE-814B-04205B1A05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9860207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039BC7-026C-4586-B1A8-89C9AB99A7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8316580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9CE44F-50E9-4D52-9209-4E41038666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1564142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C7A9B9-10CD-44D3-9CF8-C02DA788F6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6678105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26BF30-70FA-42A6-9F85-D477BC2568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4809649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674C77-0784-471A-BB91-CF22F8B984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7693176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DDF1E7-3293-4D9E-B2C6-F24862B8A6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3521284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49D1D1-D4F2-483B-925F-E58F9B03C7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4767449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91385D-C52C-4757-84CF-C9014F2263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997604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D04B64-2899-42D3-B2E8-0B228FE455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672640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CECC3B7-2B8E-4FA1-AAD0-EE21BC020A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18656950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2C17F21B-926B-4000-A320-3EE1470274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917" r:id="rId1"/>
    <p:sldLayoutId id="2147488918" r:id="rId2"/>
    <p:sldLayoutId id="2147488919" r:id="rId3"/>
    <p:sldLayoutId id="2147488920" r:id="rId4"/>
    <p:sldLayoutId id="2147488921" r:id="rId5"/>
    <p:sldLayoutId id="2147488922" r:id="rId6"/>
    <p:sldLayoutId id="2147488923" r:id="rId7"/>
    <p:sldLayoutId id="2147488924" r:id="rId8"/>
    <p:sldLayoutId id="2147488925" r:id="rId9"/>
    <p:sldLayoutId id="2147488926" r:id="rId10"/>
    <p:sldLayoutId id="2147488927" r:id="rId11"/>
    <p:sldLayoutId id="214748892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3C56EE0-4CD5-4CF7-B024-D01723786AD8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970" r:id="rId1"/>
    <p:sldLayoutId id="2147488971" r:id="rId2"/>
    <p:sldLayoutId id="2147488972" r:id="rId3"/>
    <p:sldLayoutId id="2147488973" r:id="rId4"/>
    <p:sldLayoutId id="2147488974" r:id="rId5"/>
    <p:sldLayoutId id="2147488975" r:id="rId6"/>
    <p:sldLayoutId id="2147488976" r:id="rId7"/>
    <p:sldLayoutId id="2147488977" r:id="rId8"/>
    <p:sldLayoutId id="2147488978" r:id="rId9"/>
    <p:sldLayoutId id="2147488979" r:id="rId10"/>
    <p:sldLayoutId id="2147488980" r:id="rId11"/>
    <p:sldLayoutId id="214748898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99DB4C7-9074-44F5-A40A-BE5CC1EC9E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982" r:id="rId1"/>
    <p:sldLayoutId id="2147488983" r:id="rId2"/>
    <p:sldLayoutId id="2147488984" r:id="rId3"/>
    <p:sldLayoutId id="2147488985" r:id="rId4"/>
    <p:sldLayoutId id="2147488986" r:id="rId5"/>
    <p:sldLayoutId id="2147488987" r:id="rId6"/>
    <p:sldLayoutId id="2147488988" r:id="rId7"/>
    <p:sldLayoutId id="2147488989" r:id="rId8"/>
    <p:sldLayoutId id="2147488990" r:id="rId9"/>
    <p:sldLayoutId id="2147488991" r:id="rId10"/>
    <p:sldLayoutId id="2147488992" r:id="rId11"/>
    <p:sldLayoutId id="214748899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32973595-8963-4C11-B2DE-562F467DE3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994" r:id="rId1"/>
    <p:sldLayoutId id="2147488995" r:id="rId2"/>
    <p:sldLayoutId id="2147488996" r:id="rId3"/>
    <p:sldLayoutId id="2147488997" r:id="rId4"/>
    <p:sldLayoutId id="2147488998" r:id="rId5"/>
    <p:sldLayoutId id="2147488999" r:id="rId6"/>
    <p:sldLayoutId id="2147489000" r:id="rId7"/>
    <p:sldLayoutId id="2147489001" r:id="rId8"/>
    <p:sldLayoutId id="2147489002" r:id="rId9"/>
    <p:sldLayoutId id="2147489003" r:id="rId10"/>
    <p:sldLayoutId id="2147489004" r:id="rId11"/>
    <p:sldLayoutId id="214748900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D13B84-CC04-4333-9758-B42DE72788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929" r:id="rId1"/>
    <p:sldLayoutId id="2147488930" r:id="rId2"/>
    <p:sldLayoutId id="2147488931" r:id="rId3"/>
    <p:sldLayoutId id="2147488932" r:id="rId4"/>
    <p:sldLayoutId id="2147488933" r:id="rId5"/>
    <p:sldLayoutId id="2147488934" r:id="rId6"/>
    <p:sldLayoutId id="2147488935" r:id="rId7"/>
    <p:sldLayoutId id="2147488936" r:id="rId8"/>
    <p:sldLayoutId id="2147488937" r:id="rId9"/>
    <p:sldLayoutId id="2147488938" r:id="rId10"/>
    <p:sldLayoutId id="2147488939" r:id="rId11"/>
    <p:sldLayoutId id="214748894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E17E624-A7E4-4A31-847B-A74B71F4B1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941" r:id="rId1"/>
    <p:sldLayoutId id="2147488942" r:id="rId2"/>
    <p:sldLayoutId id="2147488943" r:id="rId3"/>
    <p:sldLayoutId id="2147488944" r:id="rId4"/>
    <p:sldLayoutId id="2147488945" r:id="rId5"/>
    <p:sldLayoutId id="2147488946" r:id="rId6"/>
    <p:sldLayoutId id="2147488947" r:id="rId7"/>
    <p:sldLayoutId id="2147488948" r:id="rId8"/>
    <p:sldLayoutId id="2147488949" r:id="rId9"/>
    <p:sldLayoutId id="2147488950" r:id="rId10"/>
    <p:sldLayoutId id="2147488951" r:id="rId11"/>
    <p:sldLayoutId id="214748895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DD0C63F-4063-45DE-93EB-6F478449C0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953" r:id="rId1"/>
    <p:sldLayoutId id="2147488862" r:id="rId2"/>
    <p:sldLayoutId id="2147488863" r:id="rId3"/>
    <p:sldLayoutId id="2147488864" r:id="rId4"/>
    <p:sldLayoutId id="2147488865" r:id="rId5"/>
    <p:sldLayoutId id="2147488866" r:id="rId6"/>
    <p:sldLayoutId id="2147488867" r:id="rId7"/>
    <p:sldLayoutId id="2147488868" r:id="rId8"/>
    <p:sldLayoutId id="2147488869" r:id="rId9"/>
    <p:sldLayoutId id="2147488870" r:id="rId10"/>
    <p:sldLayoutId id="2147488871" r:id="rId11"/>
    <p:sldLayoutId id="214748887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21F2D94-6031-46A6-BCA2-D024040D31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954" r:id="rId1"/>
    <p:sldLayoutId id="2147488873" r:id="rId2"/>
    <p:sldLayoutId id="2147488874" r:id="rId3"/>
    <p:sldLayoutId id="2147488875" r:id="rId4"/>
    <p:sldLayoutId id="2147488876" r:id="rId5"/>
    <p:sldLayoutId id="2147488877" r:id="rId6"/>
    <p:sldLayoutId id="2147488878" r:id="rId7"/>
    <p:sldLayoutId id="2147488879" r:id="rId8"/>
    <p:sldLayoutId id="2147488880" r:id="rId9"/>
    <p:sldLayoutId id="2147488881" r:id="rId10"/>
    <p:sldLayoutId id="2147488882" r:id="rId11"/>
    <p:sldLayoutId id="214748888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3E9E0C9-08CD-45A3-9EF7-1E5E582ACE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955" r:id="rId1"/>
    <p:sldLayoutId id="2147488884" r:id="rId2"/>
    <p:sldLayoutId id="2147488885" r:id="rId3"/>
    <p:sldLayoutId id="2147488886" r:id="rId4"/>
    <p:sldLayoutId id="2147488887" r:id="rId5"/>
    <p:sldLayoutId id="2147488888" r:id="rId6"/>
    <p:sldLayoutId id="2147488889" r:id="rId7"/>
    <p:sldLayoutId id="2147488890" r:id="rId8"/>
    <p:sldLayoutId id="2147488891" r:id="rId9"/>
    <p:sldLayoutId id="2147488892" r:id="rId10"/>
    <p:sldLayoutId id="2147488893" r:id="rId11"/>
    <p:sldLayoutId id="214748889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8EBA392-0A0F-47E3-AB51-448A5FF736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956" r:id="rId1"/>
    <p:sldLayoutId id="2147488895" r:id="rId2"/>
    <p:sldLayoutId id="2147488896" r:id="rId3"/>
    <p:sldLayoutId id="2147488897" r:id="rId4"/>
    <p:sldLayoutId id="2147488898" r:id="rId5"/>
    <p:sldLayoutId id="2147488899" r:id="rId6"/>
    <p:sldLayoutId id="2147488900" r:id="rId7"/>
    <p:sldLayoutId id="2147488901" r:id="rId8"/>
    <p:sldLayoutId id="2147488902" r:id="rId9"/>
    <p:sldLayoutId id="2147488903" r:id="rId10"/>
    <p:sldLayoutId id="2147488904" r:id="rId11"/>
    <p:sldLayoutId id="214748890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F7ECB1F-85BD-4F8E-ADD8-B7980E9D51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957" r:id="rId1"/>
    <p:sldLayoutId id="2147488906" r:id="rId2"/>
    <p:sldLayoutId id="2147488907" r:id="rId3"/>
    <p:sldLayoutId id="2147488908" r:id="rId4"/>
    <p:sldLayoutId id="2147488909" r:id="rId5"/>
    <p:sldLayoutId id="2147488910" r:id="rId6"/>
    <p:sldLayoutId id="2147488911" r:id="rId7"/>
    <p:sldLayoutId id="2147488912" r:id="rId8"/>
    <p:sldLayoutId id="2147488913" r:id="rId9"/>
    <p:sldLayoutId id="2147488914" r:id="rId10"/>
    <p:sldLayoutId id="2147488915" r:id="rId11"/>
    <p:sldLayoutId id="214748891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89780E1-814E-416E-9AFB-DB92C3561F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958" r:id="rId1"/>
    <p:sldLayoutId id="2147488959" r:id="rId2"/>
    <p:sldLayoutId id="2147488960" r:id="rId3"/>
    <p:sldLayoutId id="2147488961" r:id="rId4"/>
    <p:sldLayoutId id="2147488962" r:id="rId5"/>
    <p:sldLayoutId id="2147488963" r:id="rId6"/>
    <p:sldLayoutId id="2147488964" r:id="rId7"/>
    <p:sldLayoutId id="2147488965" r:id="rId8"/>
    <p:sldLayoutId id="2147488966" r:id="rId9"/>
    <p:sldLayoutId id="2147488967" r:id="rId10"/>
    <p:sldLayoutId id="2147488968" r:id="rId11"/>
    <p:sldLayoutId id="214748896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wmf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6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6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8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10.xml"/><Relationship Id="rId6" Type="http://schemas.openxmlformats.org/officeDocument/2006/relationships/image" Target="../media/image25.jpeg"/><Relationship Id="rId11" Type="http://schemas.openxmlformats.org/officeDocument/2006/relationships/image" Target="../media/image8.png"/><Relationship Id="rId5" Type="http://schemas.openxmlformats.org/officeDocument/2006/relationships/image" Target="../media/image24.png"/><Relationship Id="rId10" Type="http://schemas.openxmlformats.org/officeDocument/2006/relationships/image" Target="../media/image27.png"/><Relationship Id="rId4" Type="http://schemas.openxmlformats.org/officeDocument/2006/relationships/image" Target="../media/image23.jpeg"/><Relationship Id="rId9" Type="http://schemas.openxmlformats.org/officeDocument/2006/relationships/image" Target="../media/image18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2.xml"/><Relationship Id="rId4" Type="http://schemas.openxmlformats.org/officeDocument/2006/relationships/image" Target="../media/image18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8.xml"/><Relationship Id="rId4" Type="http://schemas.openxmlformats.org/officeDocument/2006/relationships/image" Target="../media/image18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18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6.xml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Ciclo A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PAI,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</a:endParaRP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Espírito</a:t>
            </a:r>
          </a:p>
        </p:txBody>
      </p:sp>
      <p:pic>
        <p:nvPicPr>
          <p:cNvPr id="10445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45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04455" name="WordArt 7"/>
          <p:cNvSpPr>
            <a:spLocks noChangeArrowheads="1" noChangeShapeType="1" noTextEdit="1"/>
          </p:cNvSpPr>
          <p:nvPr/>
        </p:nvSpPr>
        <p:spPr bwMode="auto">
          <a:xfrm>
            <a:off x="612775" y="5013325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104456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6" name="Picture 17" descr="http://t0.gstatic.com/images?q=tbn:ANd9GcTYFlH6bJW9eEj0vYA3vXoDS6md3LmGlS67ZNiEoACVpWQrsU4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8661" y="3429000"/>
            <a:ext cx="4102250" cy="28083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66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760" y="2492896"/>
            <a:ext cx="2807667" cy="21071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3150" y="2493168"/>
            <a:ext cx="7562850" cy="3240088"/>
          </a:xfrm>
        </p:spPr>
        <p:txBody>
          <a:bodyPr/>
          <a:lstStyle/>
          <a:p>
            <a:pPr marL="609600" indent="-609600">
              <a:lnSpc>
                <a:spcPts val="5500"/>
              </a:lnSpc>
              <a:buFontTx/>
              <a:buNone/>
              <a:defRPr/>
            </a:pP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Palavra de Deus </a:t>
            </a:r>
            <a:endParaRPr lang="pt-PT" sz="4000" b="1" i="1" spc="10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5500"/>
              </a:lnSpc>
              <a:buFontTx/>
              <a:buNone/>
              <a:defRPr/>
            </a:pP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4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é </a:t>
            </a: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viva e eficaz,</a:t>
            </a:r>
          </a:p>
          <a:p>
            <a:pPr marL="609600" indent="-609600">
              <a:lnSpc>
                <a:spcPts val="5500"/>
              </a:lnSpc>
              <a:buFontTx/>
              <a:buNone/>
              <a:defRPr/>
            </a:pP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conhece os pensamentos </a:t>
            </a:r>
            <a:endParaRPr lang="pt-PT" sz="4000" b="1" i="1" spc="10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5500"/>
              </a:lnSpc>
              <a:buFontTx/>
              <a:buNone/>
              <a:defRPr/>
            </a:pP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4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</a:t>
            </a: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intenções do coração.</a:t>
            </a:r>
          </a:p>
          <a:p>
            <a:pPr marL="609600" indent="-609600">
              <a:lnSpc>
                <a:spcPts val="5500"/>
              </a:lnSpc>
              <a:buFontTx/>
              <a:buNone/>
              <a:defRPr/>
            </a:pPr>
            <a:r>
              <a:rPr lang="pt-PT" sz="4000" b="1" i="1" spc="100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pt-PT" sz="4000" b="1" i="1" spc="100" dirty="0">
              <a:effectLst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428625" y="836613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dirty="0"/>
          </a:p>
        </p:txBody>
      </p:sp>
      <p:sp>
        <p:nvSpPr>
          <p:cNvPr id="113670" name="Line 5"/>
          <p:cNvSpPr>
            <a:spLocks noChangeShapeType="1"/>
          </p:cNvSpPr>
          <p:nvPr/>
        </p:nvSpPr>
        <p:spPr bwMode="auto">
          <a:xfrm>
            <a:off x="928688" y="1844824"/>
            <a:ext cx="377983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72368"/>
            <a:ext cx="8301036" cy="3420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13672" name="Picture 9" descr="BIBLE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90488"/>
            <a:ext cx="12112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928687" y="1268760"/>
            <a:ext cx="3779837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539750" y="1344613"/>
            <a:ext cx="8353425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 disse Jesus aos seus discípulos: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«Ninguém pode servir a dois senhores,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ou há de odiar um e amar o outro,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 se dedicará a um e desprezará o outro. 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Vós não podeis servir a Deus e ao dinheiro.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isso vos digo: «Não vos preocupeis, quanto à vossa vida, com o que haveis de comer,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nem, quanto ao vosso corpo, com o que haveis de vestir.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é a vida mais do que o alimento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 corpo mais do que o vestuário?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Olhai para as aves do céu: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semeiam nem ceifam nem recolhem em celeiros;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vosso Pai celeste as sustenta.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valeis vós muito mais do que elas?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de entre vós, por mais que se preocupe,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pode acrescentar um só côvado à sua estatura?</a:t>
            </a:r>
          </a:p>
          <a:p>
            <a:pPr algn="l">
              <a:lnSpc>
                <a:spcPts val="2400"/>
              </a:lnSpc>
              <a:defRPr/>
            </a:pPr>
            <a:endParaRPr lang="pt-PT" sz="21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836415" y="980728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</a:p>
        </p:txBody>
      </p:sp>
      <p:pic>
        <p:nvPicPr>
          <p:cNvPr id="11469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  <p:pic>
        <p:nvPicPr>
          <p:cNvPr id="11469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726363" y="6119813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611188" y="1125538"/>
            <a:ext cx="8281987" cy="54514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porque vos inquietais com o vestuário?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Olhai como crescem os lírios do campo: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trabalham nem fiam;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Eu vos digo: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nem Salomão, em toda a sua glória,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vestiu como um deles.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Deus assim veste a erva do campo,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hoje existe e amanhã é lançada ao forno,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fará muito mais por vós, homens de pouca fé?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vos inquieteis, dizendo: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‘Que havemos de comer? Que havemos de beber?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havemos de vestir?’.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pagãos é que se preocupam com todas estas coisas.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Bem sabe o vosso Pai celeste que precisais de tudo isso.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Procurai primeiro o reino de Deus e a sua justiça,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tudo o mais vos será dado por acréscimo.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Portanto, não vos inquieteis com o dia de amanhã,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o dia de amanhã tratará das suas inquietações.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cada dia basta o seu cuidado».        (Mt 6)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836415" y="836712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</a:p>
        </p:txBody>
      </p:sp>
      <p:pic>
        <p:nvPicPr>
          <p:cNvPr id="11571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  <p:pic>
        <p:nvPicPr>
          <p:cNvPr id="11571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997575" y="806450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836613"/>
            <a:ext cx="8569325" cy="5616575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</a:t>
            </a:r>
            <a:r>
              <a:rPr lang="pt-PT" sz="1800" b="1" smtClean="0">
                <a:latin typeface="Arial" charset="0"/>
              </a:rPr>
              <a:t>/</a:t>
            </a:r>
            <a:r>
              <a:rPr lang="pt-PT" sz="1800" smtClean="0">
                <a:latin typeface="Arial" charset="0"/>
              </a:rPr>
              <a:t>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b="1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16739" name="Line 4"/>
          <p:cNvSpPr>
            <a:spLocks noChangeShapeType="1"/>
          </p:cNvSpPr>
          <p:nvPr/>
        </p:nvSpPr>
        <p:spPr bwMode="auto">
          <a:xfrm>
            <a:off x="1403350" y="765175"/>
            <a:ext cx="4751388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403351" y="404813"/>
            <a:ext cx="4751388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7763" name="Line 12"/>
          <p:cNvSpPr>
            <a:spLocks noChangeShapeType="1"/>
          </p:cNvSpPr>
          <p:nvPr/>
        </p:nvSpPr>
        <p:spPr bwMode="auto">
          <a:xfrm>
            <a:off x="2916238" y="1557338"/>
            <a:ext cx="49641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468313" y="1844675"/>
            <a:ext cx="8280400" cy="29654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796925" lvl="1" algn="l">
              <a:lnSpc>
                <a:spcPts val="28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Deus Pai-Mãe (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Abba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), que nos ama como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Mãe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todas as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mães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. </a:t>
            </a:r>
          </a:p>
          <a:p>
            <a:pPr marL="339725" algn="l">
              <a:lnSpc>
                <a:spcPts val="28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	      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que:</a:t>
            </a:r>
          </a:p>
          <a:p>
            <a:pPr marL="714375" lvl="1" algn="l">
              <a:lnSpc>
                <a:spcPts val="28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- a Igreja guie os homens para a meta do Amor…</a:t>
            </a:r>
          </a:p>
          <a:p>
            <a:pPr marL="714375" lvl="1" algn="l">
              <a:lnSpc>
                <a:spcPts val="28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- o coração do homem se liberte das ansiedades... </a:t>
            </a:r>
          </a:p>
          <a:p>
            <a:pPr marL="714375" lvl="1" algn="l">
              <a:lnSpc>
                <a:spcPts val="28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- o espírito triunfe sobre o egoísmo materialista…</a:t>
            </a:r>
          </a:p>
          <a:p>
            <a:pPr marL="714375" lvl="1" algn="l">
              <a:lnSpc>
                <a:spcPts val="28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- as comunidades cristãs, como a nossa, espalhem 		a Vida do Reino de Deus e a sua Justiça…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40098" y="980728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Oração dos Fiéis</a:t>
            </a:r>
          </a:p>
        </p:txBody>
      </p:sp>
      <p:sp>
        <p:nvSpPr>
          <p:cNvPr id="9" name="Rectângulo 8"/>
          <p:cNvSpPr/>
          <p:nvPr/>
        </p:nvSpPr>
        <p:spPr>
          <a:xfrm>
            <a:off x="885825" y="5013325"/>
            <a:ext cx="7934325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Ó PAI CELESTE,</a:t>
            </a:r>
          </a:p>
          <a:p>
            <a:pPr algn="l"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QUE CUIDAS DAS AVES DO CÉU!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11878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10" descr="http://t3.gstatic.com/images?q=tbn:ANd9GcT9tnvWvH44vs1d6nlVu7OXxy-cP2B22qECj4rMmT08siWg1URp9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9307" y="1164105"/>
            <a:ext cx="3989806" cy="34170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1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3379800"/>
            <a:ext cx="2447999" cy="23637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71650" y="1820863"/>
            <a:ext cx="6832600" cy="3695700"/>
          </a:xfrm>
        </p:spPr>
        <p:txBody>
          <a:bodyPr/>
          <a:lstStyle/>
          <a:p>
            <a:pPr>
              <a:lnSpc>
                <a:spcPts val="2600"/>
              </a:lnSpc>
              <a:buFontTx/>
              <a:buNone/>
              <a:defRPr/>
            </a:pP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RECEBE, SENHOR, </a:t>
            </a:r>
          </a:p>
          <a:p>
            <a:pPr>
              <a:lnSpc>
                <a:spcPts val="2600"/>
              </a:lnSpc>
              <a:buFontTx/>
              <a:buNone/>
              <a:defRPr/>
            </a:pP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OS NOSSOS DONS.</a:t>
            </a:r>
          </a:p>
          <a:p>
            <a:pPr>
              <a:lnSpc>
                <a:spcPts val="2600"/>
              </a:lnSpc>
              <a:buFontTx/>
              <a:buNone/>
              <a:defRPr/>
            </a:pP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OS NOSSOS DONS</a:t>
            </a:r>
          </a:p>
          <a:p>
            <a:pPr>
              <a:lnSpc>
                <a:spcPts val="2600"/>
              </a:lnSpc>
              <a:buFontTx/>
              <a:buNone/>
              <a:defRPr/>
            </a:pP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RECEBE SENHOR!</a:t>
            </a:r>
          </a:p>
          <a:p>
            <a:pPr>
              <a:lnSpc>
                <a:spcPts val="2600"/>
              </a:lnSpc>
              <a:buFontTx/>
              <a:buNone/>
              <a:defRPr/>
            </a:pP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 </a:t>
            </a:r>
          </a:p>
          <a:p>
            <a:pPr>
              <a:lnSpc>
                <a:spcPts val="2600"/>
              </a:lnSpc>
              <a:buFontTx/>
              <a:buNone/>
              <a:defRPr/>
            </a:pP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	</a:t>
            </a:r>
            <a: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1. As flores no campo </a:t>
            </a:r>
          </a:p>
          <a:p>
            <a:pPr>
              <a:lnSpc>
                <a:spcPts val="2600"/>
              </a:lnSpc>
              <a:buFontTx/>
              <a:buNone/>
              <a:defRPr/>
            </a:pPr>
            <a: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	e na mesa dos dias em festa.</a:t>
            </a:r>
          </a:p>
          <a:p>
            <a:pPr>
              <a:lnSpc>
                <a:spcPts val="2600"/>
              </a:lnSpc>
              <a:buFontTx/>
              <a:buNone/>
              <a:defRPr/>
            </a:pPr>
            <a: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		Convite à amizade </a:t>
            </a:r>
          </a:p>
          <a:p>
            <a:pPr>
              <a:lnSpc>
                <a:spcPts val="2600"/>
              </a:lnSpc>
              <a:buFontTx/>
              <a:buNone/>
              <a:defRPr/>
            </a:pPr>
            <a: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		e beleza de vida mais terna.</a:t>
            </a:r>
          </a:p>
        </p:txBody>
      </p:sp>
      <p:sp>
        <p:nvSpPr>
          <p:cNvPr id="119814" name="Line 4"/>
          <p:cNvSpPr>
            <a:spLocks noChangeShapeType="1"/>
          </p:cNvSpPr>
          <p:nvPr/>
        </p:nvSpPr>
        <p:spPr bwMode="auto">
          <a:xfrm flipV="1">
            <a:off x="428625" y="908050"/>
            <a:ext cx="8320088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9815" name="Line 6"/>
          <p:cNvSpPr>
            <a:spLocks noChangeShapeType="1"/>
          </p:cNvSpPr>
          <p:nvPr/>
        </p:nvSpPr>
        <p:spPr bwMode="auto">
          <a:xfrm flipV="1">
            <a:off x="1116013" y="1412875"/>
            <a:ext cx="0" cy="2700338"/>
          </a:xfrm>
          <a:prstGeom prst="line">
            <a:avLst/>
          </a:prstGeom>
          <a:noFill/>
          <a:ln w="38100">
            <a:solidFill>
              <a:srgbClr val="66FF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19816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7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88105" y="5889583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587147" y="2482457"/>
            <a:ext cx="2700337" cy="5611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083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083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083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084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0843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88175" y="35877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1859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186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186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186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21866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2883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884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5" name="Line 3"/>
          <p:cNvSpPr>
            <a:spLocks noChangeShapeType="1"/>
          </p:cNvSpPr>
          <p:nvPr/>
        </p:nvSpPr>
        <p:spPr bwMode="auto">
          <a:xfrm>
            <a:off x="395288" y="836613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2886" name="Line 5"/>
          <p:cNvSpPr>
            <a:spLocks noChangeShapeType="1"/>
          </p:cNvSpPr>
          <p:nvPr/>
        </p:nvSpPr>
        <p:spPr bwMode="auto">
          <a:xfrm flipV="1">
            <a:off x="900113" y="1216025"/>
            <a:ext cx="1727200" cy="17938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555875" y="1268413"/>
            <a:ext cx="5976938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Santo, Santo, Santo,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Deus do Universo.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</a:t>
            </a: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Hossana nas alturas.</a:t>
            </a:r>
          </a:p>
        </p:txBody>
      </p:sp>
      <p:pic>
        <p:nvPicPr>
          <p:cNvPr id="122888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889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46733">
            <a:off x="217597" y="1706959"/>
            <a:ext cx="2585336" cy="4415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742113" y="4397375"/>
            <a:ext cx="2376487" cy="1617663"/>
          </a:xfrm>
          <a:noFill/>
        </p:spPr>
      </p:pic>
      <p:sp>
        <p:nvSpPr>
          <p:cNvPr id="105475" name="WordArt 9"/>
          <p:cNvSpPr>
            <a:spLocks noChangeArrowheads="1" noChangeShapeType="1" noTextEdit="1"/>
          </p:cNvSpPr>
          <p:nvPr/>
        </p:nvSpPr>
        <p:spPr bwMode="auto">
          <a:xfrm>
            <a:off x="6804025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F</a:t>
            </a:r>
          </a:p>
        </p:txBody>
      </p:sp>
      <p:sp>
        <p:nvSpPr>
          <p:cNvPr id="105476" name="WordArt 10"/>
          <p:cNvSpPr>
            <a:spLocks noChangeArrowheads="1" noChangeShapeType="1" noTextEdit="1"/>
          </p:cNvSpPr>
          <p:nvPr/>
        </p:nvSpPr>
        <p:spPr bwMode="auto">
          <a:xfrm>
            <a:off x="7885113" y="5661025"/>
            <a:ext cx="503237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824969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1" name="WordArt 6"/>
          <p:cNvSpPr>
            <a:spLocks noChangeArrowheads="1" noChangeShapeType="1" noTextEdit="1"/>
          </p:cNvSpPr>
          <p:nvPr/>
        </p:nvSpPr>
        <p:spPr bwMode="auto">
          <a:xfrm>
            <a:off x="7692508" y="4221087"/>
            <a:ext cx="551900" cy="552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064896" cy="25202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</a:rPr>
              <a:t>Domingo 8</a:t>
            </a: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</a:rPr>
              <a:t> </a:t>
            </a:r>
          </a:p>
          <a:p>
            <a:pPr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</a:rPr>
              <a:t>do Tempo Comum</a:t>
            </a:r>
          </a:p>
        </p:txBody>
      </p:sp>
      <p:sp>
        <p:nvSpPr>
          <p:cNvPr id="105480" name="Text Box 16"/>
          <p:cNvSpPr txBox="1">
            <a:spLocks noChangeArrowheads="1"/>
          </p:cNvSpPr>
          <p:nvPr/>
        </p:nvSpPr>
        <p:spPr bwMode="auto">
          <a:xfrm>
            <a:off x="428625" y="3214688"/>
            <a:ext cx="6215063" cy="2455862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>
                <a:latin typeface="Arial" charset="0"/>
              </a:rPr>
              <a:t>- Deus Pai ama, com paixão, a quem opta primeiro pelo </a:t>
            </a:r>
            <a:r>
              <a:rPr lang="pt-PT" sz="2400" i="1" baseline="0">
                <a:latin typeface="Arial" charset="0"/>
              </a:rPr>
              <a:t>Reino… </a:t>
            </a:r>
            <a:r>
              <a:rPr lang="pt-PT" sz="2000" b="0" i="1" baseline="0">
                <a:latin typeface="Arial" charset="0"/>
              </a:rPr>
              <a:t>[3ª L./ Evang.</a:t>
            </a:r>
            <a:r>
              <a:rPr lang="pt-PT" sz="2000" b="0" baseline="0">
                <a:latin typeface="Arial" charset="0"/>
              </a:rPr>
              <a:t> - </a:t>
            </a:r>
            <a:r>
              <a:rPr lang="pt-PT" sz="2000" baseline="0">
                <a:latin typeface="Arial" charset="0"/>
              </a:rPr>
              <a:t>Mt 6</a:t>
            </a:r>
            <a:r>
              <a:rPr lang="pt-PT" sz="2000" b="0" i="1" baseline="0">
                <a:latin typeface="Arial" charset="0"/>
              </a:rPr>
              <a:t>]</a:t>
            </a:r>
            <a:r>
              <a:rPr lang="pt-PT" sz="2400" baseline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>
                <a:latin typeface="Arial" charset="0"/>
              </a:rPr>
              <a:t>- Deus, que criou as </a:t>
            </a:r>
            <a:r>
              <a:rPr lang="pt-PT" sz="2400" i="1" baseline="0">
                <a:latin typeface="Arial" charset="0"/>
              </a:rPr>
              <a:t>mães</a:t>
            </a:r>
            <a:r>
              <a:rPr lang="pt-PT" sz="2400" baseline="0">
                <a:latin typeface="Arial" charset="0"/>
              </a:rPr>
              <a:t>, ama-nos </a:t>
            </a:r>
            <a:r>
              <a:rPr lang="pt-PT" sz="2400" i="1" baseline="0">
                <a:latin typeface="Arial" charset="0"/>
              </a:rPr>
              <a:t>mais e melhor</a:t>
            </a:r>
            <a:r>
              <a:rPr lang="pt-PT" sz="2400" baseline="0">
                <a:latin typeface="Arial" charset="0"/>
              </a:rPr>
              <a:t> do que elas… </a:t>
            </a:r>
            <a:r>
              <a:rPr lang="pt-PT" sz="2000" b="0" i="1" baseline="0">
                <a:latin typeface="Arial" charset="0"/>
              </a:rPr>
              <a:t>[1ª Leit. </a:t>
            </a:r>
            <a:r>
              <a:rPr lang="pt-PT" sz="2000" b="0" baseline="0">
                <a:latin typeface="Arial" charset="0"/>
              </a:rPr>
              <a:t>/ Is </a:t>
            </a:r>
            <a:r>
              <a:rPr lang="pt-PT" sz="2000" baseline="0">
                <a:latin typeface="Arial" charset="0"/>
              </a:rPr>
              <a:t>49</a:t>
            </a:r>
            <a:r>
              <a:rPr lang="pt-PT" sz="2000" b="0" i="1" baseline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>
                <a:latin typeface="Arial" charset="0"/>
              </a:rPr>
              <a:t>- Devemos confiar no </a:t>
            </a:r>
            <a:r>
              <a:rPr lang="pt-PT" sz="2400" i="1" baseline="0">
                <a:latin typeface="Arial" charset="0"/>
              </a:rPr>
              <a:t>juízo divino</a:t>
            </a:r>
            <a:r>
              <a:rPr lang="pt-PT" sz="2400" baseline="0">
                <a:latin typeface="Arial" charset="0"/>
              </a:rPr>
              <a:t>, antes que no </a:t>
            </a:r>
            <a:r>
              <a:rPr lang="pt-PT" sz="2400" i="1" baseline="0">
                <a:latin typeface="Arial" charset="0"/>
              </a:rPr>
              <a:t>tribunal humano</a:t>
            </a:r>
            <a:r>
              <a:rPr lang="pt-PT" sz="2400" baseline="0">
                <a:latin typeface="Arial" charset="0"/>
              </a:rPr>
              <a:t>... </a:t>
            </a:r>
            <a:r>
              <a:rPr lang="pt-PT" sz="2000" b="0" i="1" baseline="0">
                <a:latin typeface="Arial" charset="0"/>
              </a:rPr>
              <a:t>[ 2ª Leit. </a:t>
            </a:r>
            <a:r>
              <a:rPr lang="pt-PT" sz="2000" b="0" baseline="0">
                <a:latin typeface="Arial" charset="0"/>
              </a:rPr>
              <a:t>/ </a:t>
            </a:r>
            <a:r>
              <a:rPr lang="pt-PT" sz="2000" baseline="0">
                <a:latin typeface="Arial" charset="0"/>
              </a:rPr>
              <a:t>1 Cor 4 </a:t>
            </a:r>
            <a:r>
              <a:rPr lang="pt-PT" sz="2000" b="0" i="1" baseline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1619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latin typeface="Arial" charset="0"/>
              </a:rPr>
              <a:t>[ </a:t>
            </a:r>
            <a:r>
              <a:rPr lang="pt-PT" sz="1900" i="1" u="sng" dirty="0" smtClean="0"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7C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latin typeface="Arial" charset="0"/>
              </a:rPr>
              <a:t> / À escolha</a:t>
            </a:r>
            <a:r>
              <a:rPr lang="pt-PT" sz="2000" i="1" dirty="0" smtClean="0">
                <a:latin typeface="Arial" charset="0"/>
              </a:rPr>
              <a:t> ]</a:t>
            </a:r>
            <a:r>
              <a:rPr lang="pt-PT" sz="1600" i="1" dirty="0" smtClean="0">
                <a:latin typeface="Arial" charset="0"/>
              </a:rPr>
              <a:t> </a:t>
            </a:r>
            <a:br>
              <a:rPr lang="pt-PT" sz="1600" i="1" dirty="0" smtClean="0">
                <a:latin typeface="Arial" charset="0"/>
              </a:rPr>
            </a:br>
            <a:r>
              <a:rPr lang="pt-PT" sz="1800" dirty="0" smtClean="0">
                <a:latin typeface="Arial" charset="0"/>
              </a:rPr>
              <a:t>(1ª)</a:t>
            </a:r>
            <a:r>
              <a:rPr lang="pt-PT" sz="1600" dirty="0" smtClean="0">
                <a:latin typeface="Arial" charset="0"/>
              </a:rPr>
              <a:t> </a:t>
            </a:r>
            <a:r>
              <a:rPr lang="pt-PT" sz="2000" i="1" dirty="0" smtClean="0">
                <a:latin typeface="Arial" charset="0"/>
              </a:rPr>
              <a:t>P-</a:t>
            </a:r>
            <a:r>
              <a:rPr lang="pt-PT" sz="1600" i="1" dirty="0" smtClean="0">
                <a:latin typeface="Arial" charset="0"/>
              </a:rPr>
              <a:t> </a:t>
            </a:r>
            <a:r>
              <a:rPr lang="pt-PT" sz="2200" i="1" u="sng" dirty="0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dirty="0" smtClean="0">
                <a:latin typeface="Arial" charset="0"/>
              </a:rPr>
              <a:t/>
            </a:r>
            <a:br>
              <a:rPr lang="pt-PT" sz="2000" i="1" dirty="0" smtClean="0">
                <a:latin typeface="Arial" charset="0"/>
              </a:rPr>
            </a:br>
            <a:r>
              <a:rPr lang="pt-PT" sz="2000" i="1" dirty="0" smtClean="0">
                <a:latin typeface="Arial" charset="0"/>
              </a:rPr>
              <a:t>      A- </a:t>
            </a:r>
            <a:r>
              <a:rPr lang="pt-PT" sz="2200" b="1" dirty="0" smtClean="0">
                <a:latin typeface="Arial" charset="0"/>
              </a:rPr>
              <a:t>Anunciamos, Senhor, a Vossa morte, 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         Vinde, Senhor Jesus!</a:t>
            </a:r>
            <a:r>
              <a:rPr lang="pt-PT" sz="2000" b="1" dirty="0" smtClean="0">
                <a:latin typeface="Arial" charset="0"/>
              </a:rPr>
              <a:t/>
            </a:r>
            <a:br>
              <a:rPr lang="pt-PT" sz="2000" b="1" dirty="0" smtClean="0">
                <a:latin typeface="Arial" charset="0"/>
              </a:rPr>
            </a:br>
            <a:r>
              <a:rPr lang="pt-PT" sz="800" b="1" dirty="0" smtClean="0">
                <a:latin typeface="Arial" charset="0"/>
              </a:rPr>
              <a:t/>
            </a:r>
            <a:br>
              <a:rPr lang="pt-PT" sz="800" b="1" dirty="0" smtClean="0">
                <a:latin typeface="Arial" charset="0"/>
              </a:rPr>
            </a:br>
            <a:r>
              <a:rPr lang="pt-PT" sz="800" b="1" dirty="0" smtClean="0">
                <a:latin typeface="Arial" charset="0"/>
              </a:rPr>
              <a:t>	 </a:t>
            </a:r>
            <a:r>
              <a:rPr lang="pt-PT" sz="1800" dirty="0" smtClean="0">
                <a:latin typeface="Arial" charset="0"/>
              </a:rPr>
              <a:t>(2ª)</a:t>
            </a:r>
            <a:r>
              <a:rPr lang="pt-PT" sz="1600" dirty="0" smtClean="0">
                <a:latin typeface="Arial" charset="0"/>
              </a:rPr>
              <a:t> </a:t>
            </a:r>
            <a:r>
              <a:rPr lang="pt-PT" sz="2000" i="1" dirty="0" smtClean="0">
                <a:latin typeface="Arial" charset="0"/>
              </a:rPr>
              <a:t>P-</a:t>
            </a:r>
            <a:r>
              <a:rPr lang="pt-PT" sz="1600" i="1" dirty="0" smtClean="0">
                <a:latin typeface="Arial" charset="0"/>
              </a:rPr>
              <a:t> </a:t>
            </a:r>
            <a:r>
              <a:rPr lang="pt-PT" sz="2200" i="1" u="sng" dirty="0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dirty="0" smtClean="0">
                <a:latin typeface="Arial" charset="0"/>
              </a:rPr>
              <a:t>	      A- </a:t>
            </a:r>
            <a:r>
              <a:rPr lang="pt-PT" sz="2200" b="1" dirty="0" smtClean="0">
                <a:latin typeface="Arial" charset="0"/>
              </a:rPr>
              <a:t>Quando comemos deste pão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	          e bebemos deste cálice, 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latin typeface="Arial" charset="0"/>
              </a:rPr>
              <a:t/>
            </a:r>
            <a:br>
              <a:rPr lang="pt-PT" sz="2100" i="1" dirty="0" smtClean="0">
                <a:latin typeface="Arial" charset="0"/>
              </a:rPr>
            </a:br>
            <a:r>
              <a:rPr lang="pt-PT" sz="800" i="1" dirty="0" smtClean="0">
                <a:latin typeface="Arial" charset="0"/>
              </a:rPr>
              <a:t/>
            </a:r>
            <a:br>
              <a:rPr lang="pt-PT" sz="800" i="1" dirty="0" smtClean="0">
                <a:latin typeface="Arial" charset="0"/>
              </a:rPr>
            </a:br>
            <a:r>
              <a:rPr lang="pt-PT" sz="800" i="1" dirty="0" smtClean="0">
                <a:latin typeface="Arial" charset="0"/>
              </a:rPr>
              <a:t>		 </a:t>
            </a:r>
            <a:r>
              <a:rPr lang="pt-PT" sz="1800" dirty="0" smtClean="0">
                <a:latin typeface="Arial" charset="0"/>
              </a:rPr>
              <a:t>(3ª)</a:t>
            </a:r>
            <a:r>
              <a:rPr lang="pt-PT" sz="1600" dirty="0" smtClean="0">
                <a:latin typeface="Arial" charset="0"/>
              </a:rPr>
              <a:t> </a:t>
            </a:r>
            <a:r>
              <a:rPr lang="pt-PT" sz="2000" i="1" dirty="0" smtClean="0">
                <a:latin typeface="Arial" charset="0"/>
              </a:rPr>
              <a:t>P-</a:t>
            </a:r>
            <a:r>
              <a:rPr lang="pt-PT" sz="1600" i="1" dirty="0" smtClean="0">
                <a:latin typeface="Arial" charset="0"/>
              </a:rPr>
              <a:t> </a:t>
            </a:r>
            <a:r>
              <a:rPr lang="pt-PT" sz="2200" i="1" u="sng" dirty="0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dirty="0" smtClean="0">
                <a:latin typeface="Arial" charset="0"/>
              </a:rPr>
              <a:t/>
            </a:r>
            <a:br>
              <a:rPr lang="pt-PT" sz="2000" i="1" dirty="0" smtClean="0">
                <a:latin typeface="Arial" charset="0"/>
              </a:rPr>
            </a:br>
            <a:r>
              <a:rPr lang="pt-PT" sz="2000" i="1" dirty="0" smtClean="0">
                <a:latin typeface="Arial" charset="0"/>
              </a:rPr>
              <a:t>		      A- </a:t>
            </a:r>
            <a:r>
              <a:rPr lang="pt-PT" sz="2200" b="1" dirty="0" smtClean="0">
                <a:latin typeface="Arial" charset="0"/>
              </a:rPr>
              <a:t>Glória a Vós que morrestes na cruz 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		          e agora viveis para sempre.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		          Vinde, Senhor Jesus!</a:t>
            </a:r>
          </a:p>
        </p:txBody>
      </p:sp>
      <p:sp>
        <p:nvSpPr>
          <p:cNvPr id="123908" name="Line 3"/>
          <p:cNvSpPr>
            <a:spLocks noChangeShapeType="1"/>
          </p:cNvSpPr>
          <p:nvPr/>
        </p:nvSpPr>
        <p:spPr bwMode="auto">
          <a:xfrm>
            <a:off x="1835150" y="1341438"/>
            <a:ext cx="2881313" cy="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3909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3910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3911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3912" name="Raio 9"/>
          <p:cNvSpPr>
            <a:spLocks noChangeArrowheads="1"/>
          </p:cNvSpPr>
          <p:nvPr/>
        </p:nvSpPr>
        <p:spPr bwMode="auto">
          <a:xfrm rot="-5697487">
            <a:off x="827881" y="2074069"/>
            <a:ext cx="141288" cy="711200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pic>
        <p:nvPicPr>
          <p:cNvPr id="12391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09581" y="161132"/>
            <a:ext cx="701675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914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26263" y="327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83618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- Aclamações 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9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4932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3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4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5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4936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7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24939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40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41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42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43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44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45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24946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47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595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595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595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596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7051676" y="42862"/>
            <a:ext cx="735012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63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50113" y="188913"/>
            <a:ext cx="839787" cy="7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26981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6982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mas dizei uma palavra e serei salvo. </a:t>
            </a:r>
          </a:p>
        </p:txBody>
      </p:sp>
      <p:pic>
        <p:nvPicPr>
          <p:cNvPr id="126984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8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Cordeiro de Deus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2" name="Picture 9" descr="http://t0.gstatic.com/images?q=tbn:ANd9GcRUOcRHfDemBaSVQMLIGTxNbsZoHFa2vFajpi6vhgJ7A_l2cQ-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9088" y="1854200"/>
            <a:ext cx="3236912" cy="3163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003" name="Picture 36" descr="https://encrypted-tbn0.google.com/images?q=tbn:ANd9GcQpSS15Sjm5MqLHt-GDNrq3zDYnOY0Hef0G74psm9-bKmlFvZT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8538" y="4781550"/>
            <a:ext cx="2238375" cy="1455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8005" name="Line 4"/>
          <p:cNvSpPr>
            <a:spLocks noChangeShapeType="1"/>
          </p:cNvSpPr>
          <p:nvPr/>
        </p:nvSpPr>
        <p:spPr bwMode="auto">
          <a:xfrm flipV="1">
            <a:off x="971550" y="1089025"/>
            <a:ext cx="0" cy="31273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8006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899418" y="1226283"/>
            <a:ext cx="7993062" cy="490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60363" indent="-268288" algn="l" eaLnBrk="0" hangingPunct="0">
              <a:lnSpc>
                <a:spcPts val="2500"/>
              </a:lnSpc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O SENHOR ALIMENTOU-NOS COM A FLOR DA FARINHA,</a:t>
            </a:r>
            <a:b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E SACIOU-NOS COM O MEL DOS ROCHEDOS.</a:t>
            </a:r>
            <a:b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  E SACIOU-NOS COM O MEL DOS ROCHEDOS.</a:t>
            </a:r>
            <a:b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1. Aclamai a Deus nossa força,</a:t>
            </a:r>
            <a:b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aplaudi ao Deus de Jacob.</a:t>
            </a:r>
            <a:b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2. Entoai cânticos ao som do tamboril,</a:t>
            </a:r>
            <a:b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da cítara harmoniosa e da lira. </a:t>
            </a:r>
            <a:b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3. Fazei ressoar a trombeta na lua nova</a:t>
            </a:r>
            <a:b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e na lua cheia, dia da nossa festa.</a:t>
            </a:r>
            <a:b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4. É uma obrigação para Israel,</a:t>
            </a:r>
            <a:b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é um preceito do Deus de Jacob. </a:t>
            </a:r>
            <a:b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5. Lei que Ele impôs a José,</a:t>
            </a:r>
            <a:b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quando saiu da terra do Egipto.</a:t>
            </a:r>
            <a:b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6. Escuta, meu povo, a minha advertência;</a:t>
            </a:r>
            <a:b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assim, Israel, me prestes ouvidos.</a:t>
            </a:r>
            <a:endParaRPr lang="pt-PT" sz="24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128008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009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913606" y="2439798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9027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399171" y="1052885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Ação de Graças / Reflexão (1)</a:t>
            </a:r>
          </a:p>
        </p:txBody>
      </p:sp>
      <p:pic>
        <p:nvPicPr>
          <p:cNvPr id="129030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31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539750" y="1987550"/>
            <a:ext cx="8280400" cy="31702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Estamos convencidos de que não é possível servir a dois senhores. A nossa opção é clara: decidimos escolher, ante tudo e por cima de tudo, “os Valores do Reino”. </a:t>
            </a:r>
          </a:p>
          <a:p>
            <a:pPr marL="0"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sabemos que só são Felizes os que:</a:t>
            </a:r>
          </a:p>
          <a:p>
            <a:pPr marL="0"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</a:t>
            </a:r>
          </a:p>
          <a:p>
            <a:pPr marL="457200"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nunca se deixam escravizar pelo dinheiro... </a:t>
            </a:r>
          </a:p>
          <a:p>
            <a:pPr marL="457200"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procuram, cada dia, a Luz do Amor de Deus…</a:t>
            </a:r>
          </a:p>
          <a:p>
            <a:pPr marL="457200"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abrem os braços ao perdão, no Coração de Deus...</a:t>
            </a:r>
          </a:p>
          <a:p>
            <a:pPr marL="457200"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sendo justos, derramam o seu sangue por Cristo…</a:t>
            </a:r>
          </a:p>
          <a:p>
            <a:pPr marL="355600" lvl="3" algn="l"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Rectângulo 10"/>
          <p:cNvSpPr/>
          <p:nvPr/>
        </p:nvSpPr>
        <p:spPr>
          <a:xfrm>
            <a:off x="725488" y="5300663"/>
            <a:ext cx="7970837" cy="9382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3300"/>
              </a:lnSpc>
              <a:spcAft>
                <a:spcPts val="0"/>
              </a:spcAft>
              <a:defRPr/>
            </a:pPr>
            <a:r>
              <a:rPr lang="pt-PT" sz="3200" cap="all" spc="4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PRIMEIRO, O REINO DE DEUS E A SUA JUSTIÇA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050" name="Picture 2" descr="http://4.bp.blogspot.com/_pF0XwwEBUNo/TExnH98GO8I/AAAAAAAAAMw/cXbi-Hfo4KE/s1600/eu+sou+o+bom+pastor+-+C%C3%B3pia+-+C%C3%B3p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631430"/>
            <a:ext cx="3139257" cy="43486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0052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399171" y="1052885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Ação de Graças / Reflexão (2)</a:t>
            </a:r>
          </a:p>
        </p:txBody>
      </p:sp>
      <p:pic>
        <p:nvPicPr>
          <p:cNvPr id="130055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0056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611188" y="2276475"/>
            <a:ext cx="6426200" cy="34163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2" algn="l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CONFIAREI NO MEU DEUS, </a:t>
            </a:r>
          </a:p>
          <a:p>
            <a:pPr marL="0" lvl="2" algn="l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CONFIAREI NO MEU DEUS!</a:t>
            </a:r>
          </a:p>
          <a:p>
            <a:pPr marL="0" lvl="2" algn="l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ELE CONDUZ-ME, NÃO TEMO:</a:t>
            </a:r>
          </a:p>
          <a:p>
            <a:pPr marL="0" lvl="2" algn="l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VAI COMIGO A CAMINHAR!</a:t>
            </a:r>
          </a:p>
          <a:p>
            <a:pPr marL="0" lvl="2" algn="l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 </a:t>
            </a:r>
          </a:p>
          <a:p>
            <a:pPr marL="0" lvl="2" algn="l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</a:t>
            </a:r>
            <a:r>
              <a:rPr lang="pt-PT" sz="24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 Nem que eu sem luz </a:t>
            </a:r>
          </a:p>
          <a:p>
            <a:pPr marL="0" lvl="2" algn="l"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caminhe pela noite;</a:t>
            </a:r>
          </a:p>
          <a:p>
            <a:pPr marL="0" lvl="2" algn="l"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nem que o temor </a:t>
            </a:r>
          </a:p>
          <a:p>
            <a:pPr marL="0" lvl="2" algn="l"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me impeça de avançar.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074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041" y="1885049"/>
            <a:ext cx="2880383" cy="41362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2012386"/>
            <a:ext cx="7127875" cy="3609243"/>
          </a:xfrm>
        </p:spPr>
        <p:txBody>
          <a:bodyPr/>
          <a:lstStyle/>
          <a:p>
            <a:pPr>
              <a:lnSpc>
                <a:spcPts val="3500"/>
              </a:lnSpc>
              <a:defRPr/>
            </a:pP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 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Alimentados com o Pão da </a:t>
            </a: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vida,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agora 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vamos firmes caminhar.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Pelo 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Cristo somos </a:t>
            </a: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sustentados,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Ele 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nos ensina a amar.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SIM, A MINHA MISSA AGORA EU VOU VIVER;</a:t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CRISTO, PRESENTE EM MINHA VIDA,</a:t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SERÁ LEVADO AO MEU </a:t>
            </a: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IRMÃO!</a:t>
            </a: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pt-PT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endParaRPr lang="pt-PT" sz="2400" b="1" i="1" baseline="300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31076" name="Line 3"/>
          <p:cNvSpPr>
            <a:spLocks noChangeShapeType="1"/>
          </p:cNvSpPr>
          <p:nvPr/>
        </p:nvSpPr>
        <p:spPr bwMode="auto">
          <a:xfrm flipV="1">
            <a:off x="683568" y="1124669"/>
            <a:ext cx="2814638" cy="792163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642730">
            <a:off x="534896" y="1018149"/>
            <a:ext cx="295237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26" descr="http://t2.gstatic.com/images?q=tbn:ANd9GcTc62l7fxAWOUUu5k5-YsVx4Wy3TbbDw6I_kHuE0pOR1BbTNpcg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378966"/>
            <a:ext cx="3456260" cy="29062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499" name="Picture 24" descr="http://t3.gstatic.com/images?q=tbn:ANd9GcSVoo78m9VyoqBxA8wyPCosrGXq_zyhU8H2SPdpegIARtpBXodSZ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782515"/>
            <a:ext cx="2876451" cy="26309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0" name="Picture 20" descr="http://t1.gstatic.com/images?q=tbn:ANd9GcRFlQSPJrSueVTEh_2ZxWGRD0vsDqo76ZCB9V92RDnS7ZlBn_phA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235325"/>
            <a:ext cx="2664296" cy="32950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1" name="Picture 18" descr="http://api.ning.com/files/ItHFc61rhYFUIk-5cWEwA2BzA4lbQGpymYm*yJAvu3YCOsa61qNFmHjycKUtuIWA5dEsni7E9fzHsttai4ssJtuyoS5W1kv2/Sophiapic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61559"/>
            <a:ext cx="2599705" cy="33547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502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3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4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5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6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7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8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9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5" name="Rectângulo 14"/>
          <p:cNvSpPr/>
          <p:nvPr/>
        </p:nvSpPr>
        <p:spPr>
          <a:xfrm rot="21215082">
            <a:off x="252002" y="1851964"/>
            <a:ext cx="8741411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rgbClr val="B8CAFF">
                      <a:lumMod val="75000"/>
                      <a:alpha val="24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Deus ama-nos como Pai-Mãe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rgbClr val="B8CAFF">
                      <a:lumMod val="75000"/>
                      <a:alpha val="24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rgbClr val="B8CAFF">
                      <a:lumMod val="75000"/>
                      <a:alpha val="24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“Abba”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rgbClr val="B8CAFF">
                      <a:lumMod val="75000"/>
                      <a:alpha val="24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) </a:t>
            </a:r>
            <a:endParaRPr lang="pt-PT" sz="36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88900">
                  <a:srgbClr val="B8CAFF">
                    <a:lumMod val="75000"/>
                    <a:alpha val="24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rgbClr val="B8CAFF">
                      <a:lumMod val="75000"/>
                      <a:alpha val="24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sabe bem do que precisamos… Tudo foi criado para nós… Mas é pena que não saibamos 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rgbClr val="B8CAFF">
                      <a:lumMod val="75000"/>
                      <a:alpha val="24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preferir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rgbClr val="B8CAFF">
                      <a:lumMod val="75000"/>
                      <a:alpha val="24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o Seu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rgbClr val="B8CAFF">
                      <a:lumMod val="75000"/>
                      <a:alpha val="24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Reino!… Teríamos 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rgbClr val="B8CAFF">
                      <a:lumMod val="75000"/>
                      <a:alpha val="24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por acréscimo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rgbClr val="B8CAFF">
                      <a:lumMod val="75000"/>
                      <a:alpha val="24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todo o resto...</a:t>
            </a:r>
          </a:p>
        </p:txBody>
      </p:sp>
      <p:sp>
        <p:nvSpPr>
          <p:cNvPr id="16" name="WordArt 4"/>
          <p:cNvSpPr>
            <a:spLocks noChangeArrowheads="1" noChangeShapeType="1"/>
          </p:cNvSpPr>
          <p:nvPr/>
        </p:nvSpPr>
        <p:spPr bwMode="auto">
          <a:xfrm>
            <a:off x="5652120" y="5506805"/>
            <a:ext cx="2912615" cy="730507"/>
          </a:xfrm>
          <a:prstGeom prst="rect">
            <a:avLst/>
          </a:prstGeom>
          <a:effectLst>
            <a:glow rad="444500">
              <a:schemeClr val="tx2">
                <a:alpha val="40000"/>
              </a:schemeClr>
            </a:glo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88900">
                    <a:schemeClr val="tx2">
                      <a:alpha val="54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34629560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4" descr="http://t3.gstatic.com/images?q=tbn:ANd9GcSVoo78m9VyoqBxA8wyPCosrGXq_zyhU8H2SPdpegIARtpBXodSZ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782515"/>
            <a:ext cx="2876451" cy="26309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498" name="Picture 26" descr="http://t2.gstatic.com/images?q=tbn:ANd9GcTc62l7fxAWOUUu5k5-YsVx4Wy3TbbDw6I_kHuE0pOR1BbTNpcgN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378966"/>
            <a:ext cx="3456260" cy="29062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0" name="Picture 20" descr="http://t1.gstatic.com/images?q=tbn:ANd9GcRFlQSPJrSueVTEh_2ZxWGRD0vsDqo76ZCB9V92RDnS7ZlBn_phA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235325"/>
            <a:ext cx="2664296" cy="32950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1" name="Picture 18" descr="http://api.ning.com/files/ItHFc61rhYFUIk-5cWEwA2BzA4lbQGpymYm*yJAvu3YCOsa61qNFmHjycKUtuIWA5dEsni7E9fzHsttai4ssJtuyoS5W1kv2/Sophiapic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61559"/>
            <a:ext cx="2599705" cy="33547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502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3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4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5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6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7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8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9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5" name="Rectângulo 14"/>
          <p:cNvSpPr/>
          <p:nvPr/>
        </p:nvSpPr>
        <p:spPr>
          <a:xfrm rot="21215082">
            <a:off x="252002" y="1851964"/>
            <a:ext cx="8741411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chemeClr val="accent5">
                      <a:lumMod val="75000"/>
                      <a:alpha val="24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Deus ama-nos como Pai-Mãe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chemeClr val="accent5">
                      <a:lumMod val="75000"/>
                      <a:alpha val="24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chemeClr val="accent5">
                      <a:lumMod val="75000"/>
                      <a:alpha val="24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“Abba”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chemeClr val="accent5">
                      <a:lumMod val="75000"/>
                      <a:alpha val="24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) </a:t>
            </a:r>
            <a:endParaRPr lang="pt-PT" sz="36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88900">
                  <a:schemeClr val="accent5">
                    <a:lumMod val="75000"/>
                    <a:alpha val="24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chemeClr val="accent5">
                      <a:lumMod val="75000"/>
                      <a:alpha val="24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sabe bem do que precisamos… Tudo foi criado para nós… Mas é pena que não saibamos 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chemeClr val="accent5">
                      <a:lumMod val="75000"/>
                      <a:alpha val="24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preferir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chemeClr val="accent5">
                      <a:lumMod val="75000"/>
                      <a:alpha val="24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o Seu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chemeClr val="accent5">
                      <a:lumMod val="75000"/>
                      <a:alpha val="24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Reino!… Teríamos 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chemeClr val="accent5">
                      <a:lumMod val="75000"/>
                      <a:alpha val="24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por acréscimo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chemeClr val="accent5">
                      <a:lumMod val="75000"/>
                      <a:alpha val="24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todo o resto...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2" name="Picture 10" descr="http://t1.gstatic.com/images?q=tbn:ANd9GcTHQRZTcAL_WRMXpAJLIJHsIzBUiquAg2rq1wTjJcqwQDXx5vM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861048"/>
            <a:ext cx="2979287" cy="21101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7523" name="Picture 8" descr="http://t3.gstatic.com/images?q=tbn:ANd9GcR4EX7HFjYn2SRNES5mQFts_QTatcjH4E5l4Hm012dsUjHv06E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3578" y="742950"/>
            <a:ext cx="4834285" cy="3549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1474328" y="2197532"/>
            <a:ext cx="7056437" cy="3097213"/>
          </a:xfrm>
        </p:spPr>
        <p:txBody>
          <a:bodyPr/>
          <a:lstStyle/>
          <a:p>
            <a:pPr>
              <a:defRPr/>
            </a:pPr>
            <a:r>
              <a:rPr lang="pt-PT" sz="2800" b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NÓS VAMOS ATÉ VÓS, </a:t>
            </a:r>
            <a:r>
              <a:rPr lang="pt-PT" sz="2800" b="1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SENHOR,</a:t>
            </a:r>
            <a:r>
              <a:rPr lang="pt-PT" sz="2800" b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800" b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CHEIOS DE FÉ E </a:t>
            </a:r>
            <a:r>
              <a:rPr lang="pt-PT" sz="2800" b="1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ALEGRIA!</a:t>
            </a:r>
            <a:r>
              <a:rPr lang="pt-PT" sz="2800" b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800" b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2800" b="1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800" b="1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800" b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800" b="1" i="1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800" b="1" i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Aclamai o </a:t>
            </a:r>
            <a:r>
              <a:rPr lang="pt-PT" sz="2800" b="1" i="1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Senhor, </a:t>
            </a:r>
            <a:r>
              <a:rPr lang="pt-PT" sz="2800" b="1" i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terra </a:t>
            </a:r>
            <a:r>
              <a:rPr lang="pt-PT" sz="2800" b="1" i="1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inteira,</a:t>
            </a:r>
            <a:r>
              <a:rPr lang="pt-PT" sz="2800" b="1" i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800" b="1" i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i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800" b="1" i="1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servi </a:t>
            </a:r>
            <a:r>
              <a:rPr lang="pt-PT" sz="2800" b="1" i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Senhor com </a:t>
            </a:r>
            <a:r>
              <a:rPr lang="pt-PT" sz="2800" b="1" i="1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alegria;</a:t>
            </a:r>
            <a:r>
              <a:rPr lang="pt-PT" sz="2800" b="1" i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800" b="1" i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i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800" b="1" i="1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ide </a:t>
            </a:r>
            <a:r>
              <a:rPr lang="pt-PT" sz="2800" b="1" i="1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Ele cantando jubilosos.</a:t>
            </a:r>
            <a:endParaRPr lang="pt-PT" sz="2800" b="1" i="1" dirty="0">
              <a:solidFill>
                <a:srgbClr val="FFFFFF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7525" name="Line 4"/>
          <p:cNvSpPr>
            <a:spLocks noChangeShapeType="1"/>
          </p:cNvSpPr>
          <p:nvPr/>
        </p:nvSpPr>
        <p:spPr bwMode="auto">
          <a:xfrm flipV="1">
            <a:off x="1116013" y="620713"/>
            <a:ext cx="0" cy="2887662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6200000">
            <a:off x="-663731" y="1841316"/>
            <a:ext cx="2887089" cy="44583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6633" y="6008190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854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854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854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09571" name="Line 4"/>
          <p:cNvSpPr>
            <a:spLocks noChangeShapeType="1"/>
          </p:cNvSpPr>
          <p:nvPr/>
        </p:nvSpPr>
        <p:spPr bwMode="auto">
          <a:xfrm>
            <a:off x="1331913" y="1052513"/>
            <a:ext cx="3240087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2400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Liturgia da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395536" y="435486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836613"/>
            <a:ext cx="83280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1835150" y="1844675"/>
            <a:ext cx="5689600" cy="30416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“Sião dizia: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«O Senhor abandonou-me,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esqueceu-Se de mim».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Poderá a mulher esquecer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criança que amamenta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não ter compaixão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 filho das suas entranhas?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ainda que ela se esqueça,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não te esquecerei”. 		 					     (Is 49)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19870" y="1124744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1ª LEITURA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2755900" y="5159375"/>
            <a:ext cx="5992813" cy="8620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Só em Deus descansa, ó minha alma!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285166">
            <a:off x="1123488" y="5495491"/>
            <a:ext cx="1485319" cy="3011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Salmo R:</a:t>
            </a:r>
          </a:p>
        </p:txBody>
      </p:sp>
      <p:pic>
        <p:nvPicPr>
          <p:cNvPr id="11162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44" name="Seta para baixo 10"/>
          <p:cNvSpPr>
            <a:spLocks noChangeArrowheads="1"/>
          </p:cNvSpPr>
          <p:nvPr/>
        </p:nvSpPr>
        <p:spPr bwMode="auto">
          <a:xfrm rot="-1879668">
            <a:off x="7297738" y="61579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s-ES" baseline="0">
                <a:solidFill>
                  <a:srgbClr val="F8F8F8"/>
                </a:solidFill>
                <a:cs typeface="Arial" charset="0"/>
              </a:rPr>
              <a:t>   </a:t>
            </a:r>
          </a:p>
        </p:txBody>
      </p:sp>
      <p:sp>
        <p:nvSpPr>
          <p:cNvPr id="2" name="Rectângulo 1"/>
          <p:cNvSpPr/>
          <p:nvPr/>
        </p:nvSpPr>
        <p:spPr>
          <a:xfrm>
            <a:off x="611188" y="1268413"/>
            <a:ext cx="8281987" cy="48895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2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 Todos nos devem considerar como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servos de Cristo e administradores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dos mistérios de Deus.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 o que se requer nos administradores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que sejam fiéis.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Quanto a mim, pouco me importa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 julgado por vós ou por um tribunal humano;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nem sequer me julgo a mim próprio.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nada me acusa a consciência,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não é por isso que estou justificado: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me julga é o Senhor.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Portanto, não façais qualquer juízo antes do tempo, até que venha o Senhor,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há de iluminar o que está oculto nas trevas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manifestar os desígnios dos corações.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então cada um receberá da parte de Deus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louvor que merece”.                               (1 Cor 4)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75854" y="908720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2ª LEITURA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4067944" y="6125459"/>
            <a:ext cx="3096345" cy="2558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ALELUIA!</a:t>
            </a:r>
          </a:p>
        </p:txBody>
      </p:sp>
      <p:pic>
        <p:nvPicPr>
          <p:cNvPr id="11264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6117</TotalTime>
  <Words>1410</Words>
  <Application>Microsoft Office PowerPoint</Application>
  <PresentationFormat>Apresentação no Ecrã (4:3)</PresentationFormat>
  <Paragraphs>281</Paragraphs>
  <Slides>28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12</vt:i4>
      </vt:variant>
      <vt:variant>
        <vt:lpstr>Títulos dos diapositivos</vt:lpstr>
      </vt:variant>
      <vt:variant>
        <vt:i4>28</vt:i4>
      </vt:variant>
    </vt:vector>
  </HeadingPairs>
  <TitlesOfParts>
    <vt:vector size="40" baseType="lpstr">
      <vt:lpstr>1_Modelo de apresentação predefinido</vt:lpstr>
      <vt:lpstr>10_Modelo de apresentação predefinido</vt:lpstr>
      <vt:lpstr>8_Modelo de apresentação predefinido</vt:lpstr>
      <vt:lpstr>7_Modelo de apresentação predefinido</vt:lpstr>
      <vt:lpstr>4_Modelo de apresentação predefinido</vt:lpstr>
      <vt:lpstr>5_Modelo de apresentação predefinido</vt:lpstr>
      <vt:lpstr>6_Modelo de apresentação predefinido</vt:lpstr>
      <vt:lpstr>9_Modelo de apresentação predefinido</vt:lpstr>
      <vt:lpstr>11_Modelo de apresentação predefinido</vt:lpstr>
      <vt:lpstr>12_Modelo de apresentação predefinido</vt:lpstr>
      <vt:lpstr>13_Modelo de apresentação predefinido</vt:lpstr>
      <vt:lpstr>2_Modelo de apresentação predefinido</vt:lpstr>
      <vt:lpstr>Apresentação do PowerPoint</vt:lpstr>
      <vt:lpstr>Apresentação do PowerPoint</vt:lpstr>
      <vt:lpstr>Apresentação do PowerPoint</vt:lpstr>
      <vt:lpstr>NÓS VAMOS ATÉ VÓS, SENHOR, CHEIOS DE FÉ E ALEGRIA!     1. Aclamai o Senhor, terra inteira,     servi o Senhor com alegria;     ide a Ele cantando jubilosos.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P- Mistério da fé!       A- Anunciamos, Senhor, a Vossa morte,           proclamamos a Vossa Ressurreição.          Vinde, Senhor Jesus!    (2ª) P- Mistério admirável da nossa fé!        A- Quando comemos deste pão            e bebemos deste cálice,             anunciamos, Senhor, a Vossa morte,            esperando a Vossa vinda gloriosa.     (3ª) P- Mistério da fé para a salvação do mundo!         A-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1. Alimentados com o Pão da vida,     agora vamos firmes caminhar.     Pelo Cristo somos sustentados,     Ele nos ensina a amar.   SIM, A MINHA MISSA AGORA EU VOU VIVER; CRISTO, PRESENTE EM MINHA VIDA, SERÁ LEVADO AO MEU IRMÃO!  </vt:lpstr>
      <vt:lpstr>Apresentação do PowerPoint</vt:lpstr>
    </vt:vector>
  </TitlesOfParts>
  <Company>La Salle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irmao luiz</cp:lastModifiedBy>
  <cp:revision>367</cp:revision>
  <dcterms:created xsi:type="dcterms:W3CDTF">2006-05-02T09:35:59Z</dcterms:created>
  <dcterms:modified xsi:type="dcterms:W3CDTF">2014-02-28T21:41:34Z</dcterms:modified>
</cp:coreProperties>
</file>